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media/image27.svg" ContentType="image/svg+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ags/tag7.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tags/tag8.xml" ContentType="application/vnd.openxmlformats-officedocument.presentationml.tags+xml"/>
  <Override PartName="/ppt/notesSlides/notesSlide12.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13.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5.xml" ContentType="application/vnd.openxmlformats-officedocument.themeOverride+xml"/>
  <Override PartName="/ppt/tags/tag9.xml" ContentType="application/vnd.openxmlformats-officedocument.presentationml.tags+xml"/>
  <Override PartName="/ppt/notesSlides/notesSlide14.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tags/tag10.xml" ContentType="application/vnd.openxmlformats-officedocument.presentationml.tags+xml"/>
  <Override PartName="/ppt/notesSlides/notesSlide15.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tags/tag11.xml" ContentType="application/vnd.openxmlformats-officedocument.presentationml.tags+xml"/>
  <Override PartName="/ppt/notesSlides/notesSlide16.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8.xml" ContentType="application/vnd.openxmlformats-officedocument.themeOverride+xml"/>
  <Override PartName="/ppt/tags/tag12.xml" ContentType="application/vnd.openxmlformats-officedocument.presentationml.tags+xml"/>
  <Override PartName="/ppt/charts/chart9.xml" ContentType="application/vnd.openxmlformats-officedocument.drawingml.chart+xml"/>
  <Override PartName="/ppt/theme/themeOverride9.xml" ContentType="application/vnd.openxmlformats-officedocument.themeOverride+xml"/>
  <Override PartName="/ppt/tags/tag13.xml" ContentType="application/vnd.openxmlformats-officedocument.presentationml.tags+xml"/>
  <Override PartName="/ppt/notesSlides/notesSlide17.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0.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media/image50.svg" ContentType="image/sv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tags/tag17.xml" ContentType="application/vnd.openxmlformats-officedocument.presentationml.tags+xml"/>
  <Override PartName="/ppt/tags/tag18.xml" ContentType="application/vnd.openxmlformats-officedocument.presentationml.tags+xml"/>
  <Override PartName="/ppt/notesSlides/notesSlide27.xml" ContentType="application/vnd.openxmlformats-officedocument.presentationml.notesSlid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1.xml" ContentType="application/vnd.openxmlformats-officedocument.themeOverr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7.xml" ContentType="application/vnd.openxmlformats-officedocument.presentationml.tags+xml"/>
  <Override PartName="/ppt/notesSlides/notesSlide39.xml" ContentType="application/vnd.openxmlformats-officedocument.presentationml.notesSlide+xml"/>
  <Override PartName="/ppt/tags/tag28.xml" ContentType="application/vnd.openxmlformats-officedocument.presentationml.tags+xml"/>
  <Override PartName="/ppt/notesSlides/notesSlide40.xml" ContentType="application/vnd.openxmlformats-officedocument.presentationml.notesSlide+xml"/>
  <Override PartName="/ppt/tags/tag29.xml" ContentType="application/vnd.openxmlformats-officedocument.presentationml.tags+xml"/>
  <Override PartName="/ppt/notesSlides/notesSlide41.xml" ContentType="application/vnd.openxmlformats-officedocument.presentationml.notesSlide+xml"/>
  <Override PartName="/ppt/tags/tag30.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1.xml" ContentType="application/vnd.openxmlformats-officedocument.presentationml.tags+xml"/>
  <Override PartName="/ppt/notesSlides/notesSlide44.xml" ContentType="application/vnd.openxmlformats-officedocument.presentationml.notesSlide+xml"/>
  <Override PartName="/ppt/tags/tag32.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4.xml" ContentType="application/vnd.openxmlformats-officedocument.drawingml.chart+xml"/>
  <Override PartName="/ppt/theme/themeOverride12.xml" ContentType="application/vnd.openxmlformats-officedocument.themeOverride+xml"/>
  <Override PartName="/ppt/tags/tag33.xml" ContentType="application/vnd.openxmlformats-officedocument.presentationml.tags+xml"/>
  <Override PartName="/ppt/notesSlides/notesSlide48.xml" ContentType="application/vnd.openxmlformats-officedocument.presentationml.notesSlide+xml"/>
  <Override PartName="/ppt/tags/tag34.xml" ContentType="application/vnd.openxmlformats-officedocument.presentationml.tags+xml"/>
  <Override PartName="/ppt/notesSlides/notesSlide49.xml" ContentType="application/vnd.openxmlformats-officedocument.presentationml.notesSlide+xml"/>
  <Override PartName="/ppt/tags/tag3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36.xml" ContentType="application/vnd.openxmlformats-officedocument.presentationml.tags+xml"/>
  <Override PartName="/ppt/notesSlides/notesSlide52.xml" ContentType="application/vnd.openxmlformats-officedocument.presentationml.notesSlide+xml"/>
  <Override PartName="/ppt/tags/tag37.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38.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39.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40.xml" ContentType="application/vnd.openxmlformats-officedocument.presentationml.tags+xml"/>
  <Override PartName="/ppt/notesSlides/notesSlide59.xml" ContentType="application/vnd.openxmlformats-officedocument.presentationml.notesSlide+xml"/>
  <Override PartName="/ppt/tags/tag41.xml" ContentType="application/vnd.openxmlformats-officedocument.presentationml.tags+xml"/>
  <Override PartName="/ppt/notesSlides/notesSlide60.xml" ContentType="application/vnd.openxmlformats-officedocument.presentationml.notesSlide+xml"/>
  <Override PartName="/ppt/tags/tag42.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3.xml" ContentType="application/vnd.openxmlformats-officedocument.presentationml.tags+xml"/>
  <Override PartName="/ppt/notesSlides/notesSlide63.xml" ContentType="application/vnd.openxmlformats-officedocument.presentationml.notesSlide+xml"/>
  <Override PartName="/ppt/media/image70.svg" ContentType="image/svg+xml"/>
  <Override PartName="/ppt/media/image72.svg" ContentType="image/svg+xml"/>
  <Override PartName="/ppt/media/image74.svg" ContentType="image/svg+xml"/>
  <Override PartName="/ppt/media/image76.svg" ContentType="image/svg+xml"/>
  <Override PartName="/ppt/tags/tag44.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45.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36" r:id="rId4"/>
    <p:sldMasterId id="2147484134" r:id="rId5"/>
    <p:sldMasterId id="2147484159" r:id="rId6"/>
  </p:sldMasterIdLst>
  <p:notesMasterIdLst>
    <p:notesMasterId r:id="rId89"/>
  </p:notesMasterIdLst>
  <p:sldIdLst>
    <p:sldId id="2147375377" r:id="rId7"/>
    <p:sldId id="337" r:id="rId8"/>
    <p:sldId id="2147375500" r:id="rId9"/>
    <p:sldId id="5203" r:id="rId10"/>
    <p:sldId id="2147375378" r:id="rId11"/>
    <p:sldId id="2382" r:id="rId12"/>
    <p:sldId id="5209" r:id="rId13"/>
    <p:sldId id="2147375501" r:id="rId14"/>
    <p:sldId id="3395" r:id="rId15"/>
    <p:sldId id="5139" r:id="rId16"/>
    <p:sldId id="2147375379" r:id="rId17"/>
    <p:sldId id="2144327002" r:id="rId18"/>
    <p:sldId id="2144327073" r:id="rId19"/>
    <p:sldId id="2147375380" r:id="rId20"/>
    <p:sldId id="313" r:id="rId21"/>
    <p:sldId id="2147375381" r:id="rId22"/>
    <p:sldId id="3251" r:id="rId23"/>
    <p:sldId id="2144326813" r:id="rId24"/>
    <p:sldId id="2144327181" r:id="rId25"/>
    <p:sldId id="2411" r:id="rId26"/>
    <p:sldId id="2355" r:id="rId27"/>
    <p:sldId id="2147375478" r:id="rId28"/>
    <p:sldId id="2368" r:id="rId29"/>
    <p:sldId id="2372" r:id="rId30"/>
    <p:sldId id="2399" r:id="rId31"/>
    <p:sldId id="2144327180" r:id="rId32"/>
    <p:sldId id="3253" r:id="rId33"/>
    <p:sldId id="2147375382" r:id="rId34"/>
    <p:sldId id="2147375385" r:id="rId35"/>
    <p:sldId id="2144326887" r:id="rId36"/>
    <p:sldId id="2147375386" r:id="rId37"/>
    <p:sldId id="4714" r:id="rId38"/>
    <p:sldId id="350" r:id="rId39"/>
    <p:sldId id="348" r:id="rId40"/>
    <p:sldId id="4638" r:id="rId41"/>
    <p:sldId id="439" r:id="rId42"/>
    <p:sldId id="2224" r:id="rId43"/>
    <p:sldId id="2144327072" r:id="rId44"/>
    <p:sldId id="2144327071" r:id="rId45"/>
    <p:sldId id="2144327069" r:id="rId46"/>
    <p:sldId id="2144326866" r:id="rId47"/>
    <p:sldId id="2144326819" r:id="rId48"/>
    <p:sldId id="4636" r:id="rId49"/>
    <p:sldId id="4637" r:id="rId50"/>
    <p:sldId id="2147375387" r:id="rId51"/>
    <p:sldId id="295" r:id="rId52"/>
    <p:sldId id="4633" r:id="rId53"/>
    <p:sldId id="4634" r:id="rId54"/>
    <p:sldId id="298" r:id="rId55"/>
    <p:sldId id="301" r:id="rId56"/>
    <p:sldId id="329" r:id="rId57"/>
    <p:sldId id="319" r:id="rId58"/>
    <p:sldId id="2144327062" r:id="rId59"/>
    <p:sldId id="262" r:id="rId60"/>
    <p:sldId id="2147375498" r:id="rId61"/>
    <p:sldId id="2144326899" r:id="rId62"/>
    <p:sldId id="2144326892" r:id="rId63"/>
    <p:sldId id="2144326877" r:id="rId64"/>
    <p:sldId id="3398" r:id="rId65"/>
    <p:sldId id="562" r:id="rId66"/>
    <p:sldId id="2144327066" r:id="rId67"/>
    <p:sldId id="5128" r:id="rId68"/>
    <p:sldId id="343" r:id="rId69"/>
    <p:sldId id="2144327063" r:id="rId70"/>
    <p:sldId id="2144326880" r:id="rId71"/>
    <p:sldId id="2144326881" r:id="rId72"/>
    <p:sldId id="2144326878" r:id="rId73"/>
    <p:sldId id="2144327064" r:id="rId74"/>
    <p:sldId id="364" r:id="rId75"/>
    <p:sldId id="367" r:id="rId76"/>
    <p:sldId id="370" r:id="rId77"/>
    <p:sldId id="2144327065" r:id="rId78"/>
    <p:sldId id="283" r:id="rId79"/>
    <p:sldId id="2144327058" r:id="rId80"/>
    <p:sldId id="2144327067" r:id="rId81"/>
    <p:sldId id="4431" r:id="rId82"/>
    <p:sldId id="260" r:id="rId83"/>
    <p:sldId id="5432" r:id="rId84"/>
    <p:sldId id="2147375499" r:id="rId85"/>
    <p:sldId id="2147375384" r:id="rId86"/>
    <p:sldId id="268" r:id="rId87"/>
    <p:sldId id="214737546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FF9014-F11A-6898-C16A-E2E4C170BF24}" name="Bill Wahl" initials="BW" userId="S::Bill.Wahl@MarshBerry.com::3877fb5b-f714-42a7-a7d0-9595da9b4134" providerId="AD"/>
  <p188:author id="{4C8EAE55-EBF7-B161-B751-13FC11777C80}" name="Jen Martin" initials="JM" userId="S::Jen.Martin@MarshBerry.com::2828a803-21ea-4d6a-b84f-b323018815af" providerId="AD"/>
  <p188:author id="{AF65F19F-EF13-7CA9-188D-E73D4F35F331}" name="Kristen Cione" initials="KC" userId="S::Kristen.Cione@MarshBerry.com::a3ff0795-7a58-4b93-b0a2-06c81efa1c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A11B"/>
    <a:srgbClr val="002D3D"/>
    <a:srgbClr val="A40C34"/>
    <a:srgbClr val="999D19"/>
    <a:srgbClr val="000000"/>
    <a:srgbClr val="796E65"/>
    <a:srgbClr val="ABDA78"/>
    <a:srgbClr val="A2D668"/>
    <a:srgbClr val="B2DE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96196" autoAdjust="0"/>
  </p:normalViewPr>
  <p:slideViewPr>
    <p:cSldViewPr snapToGrid="0">
      <p:cViewPr varScale="1">
        <p:scale>
          <a:sx n="107" d="100"/>
          <a:sy n="107" d="100"/>
        </p:scale>
        <p:origin x="138"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notesMaster" Target="notesMasters/notes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Graham" userId="ed4f9e37-8058-4ac0-9fc7-086cedacba36" providerId="ADAL" clId="{04DB9391-0473-4920-9A2E-5BE3039C56F7}"/>
    <pc:docChg chg="delSld">
      <pc:chgData name="James Graham" userId="ed4f9e37-8058-4ac0-9fc7-086cedacba36" providerId="ADAL" clId="{04DB9391-0473-4920-9A2E-5BE3039C56F7}" dt="2024-03-20T14:12:15.300" v="0" actId="47"/>
      <pc:docMkLst>
        <pc:docMk/>
      </pc:docMkLst>
      <pc:sldChg chg="del">
        <pc:chgData name="James Graham" userId="ed4f9e37-8058-4ac0-9fc7-086cedacba36" providerId="ADAL" clId="{04DB9391-0473-4920-9A2E-5BE3039C56F7}" dt="2024-03-20T14:12:15.300" v="0" actId="47"/>
        <pc:sldMkLst>
          <pc:docMk/>
          <pc:sldMk cId="4272377026" sldId="214737538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NULL"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1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NULL"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2" Type="http://schemas.openxmlformats.org/officeDocument/2006/relationships/oleObject" Target="https://marshberry.sharepoint.com/sites/MBData-IntellectualCapital/Shared%20Documents/Intellectual%20Capital/Industry%20&amp;%20Macroeconomic%20Data/IC%20Core%20Data.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https://marshberry.sharepoint.com/sites/MBData-IntellectualCapital/Shared%20Documents/Intellectual%20Capital/Industry%20&amp;%20Macroeconomic%20Data/IC%20Core%20Data.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https://marshberry.sharepoint.com/sites/MBData-IntellectualCapital/Shared%20Documents/Intellectual%20Capital/Industry%20&amp;%20Macroeconomic%20Data/IC%20Core%20Data.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https://marshberry.sharepoint.com/sites/MBData-IntellectualCapital/Shared%20Documents/Intellectual%20Capital/Industry%20&amp;%20Macroeconomic%20Data/IC%20Core%20Data.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2D3D"/>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2">
                        <a:lumMod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'US Only'!$C$4:$X$4</c:f>
              <c:numCache>
                <c:formatCode>General</c:formatCod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numCache>
            </c:numRef>
          </c:cat>
          <c:val>
            <c:numRef>
              <c:f>'US Only'!$C$5:$X$5</c:f>
              <c:numCache>
                <c:formatCode>General</c:formatCode>
                <c:ptCount val="22"/>
                <c:pt idx="0">
                  <c:v>25</c:v>
                </c:pt>
                <c:pt idx="1">
                  <c:v>24</c:v>
                </c:pt>
                <c:pt idx="2">
                  <c:v>25</c:v>
                </c:pt>
                <c:pt idx="3">
                  <c:v>24</c:v>
                </c:pt>
                <c:pt idx="4">
                  <c:v>23</c:v>
                </c:pt>
                <c:pt idx="5">
                  <c:v>20</c:v>
                </c:pt>
                <c:pt idx="6">
                  <c:v>40</c:v>
                </c:pt>
                <c:pt idx="7">
                  <c:v>24</c:v>
                </c:pt>
                <c:pt idx="8">
                  <c:v>35</c:v>
                </c:pt>
                <c:pt idx="9">
                  <c:v>37</c:v>
                </c:pt>
                <c:pt idx="10">
                  <c:v>56</c:v>
                </c:pt>
                <c:pt idx="11">
                  <c:v>37</c:v>
                </c:pt>
                <c:pt idx="12">
                  <c:v>38</c:v>
                </c:pt>
                <c:pt idx="13">
                  <c:v>56</c:v>
                </c:pt>
                <c:pt idx="14">
                  <c:v>80</c:v>
                </c:pt>
                <c:pt idx="15">
                  <c:v>60</c:v>
                </c:pt>
                <c:pt idx="16">
                  <c:v>82</c:v>
                </c:pt>
                <c:pt idx="17">
                  <c:v>91</c:v>
                </c:pt>
                <c:pt idx="18">
                  <c:v>106</c:v>
                </c:pt>
                <c:pt idx="19">
                  <c:v>129</c:v>
                </c:pt>
                <c:pt idx="20">
                  <c:v>102</c:v>
                </c:pt>
                <c:pt idx="21">
                  <c:v>131</c:v>
                </c:pt>
              </c:numCache>
            </c:numRef>
          </c:val>
          <c:extLst>
            <c:ext xmlns:c16="http://schemas.microsoft.com/office/drawing/2014/chart" uri="{C3380CC4-5D6E-409C-BE32-E72D297353CC}">
              <c16:uniqueId val="{00000000-F58E-40CE-A049-4396AE005ADF}"/>
            </c:ext>
          </c:extLst>
        </c:ser>
        <c:dLbls>
          <c:showLegendKey val="0"/>
          <c:showVal val="0"/>
          <c:showCatName val="0"/>
          <c:showSerName val="0"/>
          <c:showPercent val="0"/>
          <c:showBubbleSize val="0"/>
        </c:dLbls>
        <c:gapWidth val="64"/>
        <c:overlap val="-27"/>
        <c:axId val="827212799"/>
        <c:axId val="827213215"/>
      </c:barChart>
      <c:catAx>
        <c:axId val="82721279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bg2">
                        <a:lumMod val="25000"/>
                      </a:schemeClr>
                    </a:solidFill>
                    <a:latin typeface="Verdana" panose="020B0604030504040204" pitchFamily="34" charset="0"/>
                    <a:ea typeface="Verdana" panose="020B0604030504040204" pitchFamily="34" charset="0"/>
                    <a:cs typeface="+mn-cs"/>
                  </a:defRPr>
                </a:pPr>
                <a:r>
                  <a:rPr lang="en-US"/>
                  <a:t>Years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2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lumMod val="25000"/>
                  </a:schemeClr>
                </a:solidFill>
                <a:latin typeface="Verdana" panose="020B0604030504040204" pitchFamily="34" charset="0"/>
                <a:ea typeface="Verdana" panose="020B0604030504040204" pitchFamily="34" charset="0"/>
                <a:cs typeface="+mn-cs"/>
              </a:defRPr>
            </a:pPr>
            <a:endParaRPr lang="en-US"/>
          </a:p>
        </c:txPr>
        <c:crossAx val="827213215"/>
        <c:crosses val="autoZero"/>
        <c:auto val="1"/>
        <c:lblAlgn val="ctr"/>
        <c:lblOffset val="100"/>
        <c:noMultiLvlLbl val="0"/>
      </c:catAx>
      <c:valAx>
        <c:axId val="827213215"/>
        <c:scaling>
          <c:orientation val="minMax"/>
        </c:scaling>
        <c:delete val="0"/>
        <c:axPos val="l"/>
        <c:majorGridlines>
          <c:spPr>
            <a:ln w="9525" cap="flat" cmpd="sng" algn="ctr">
              <a:solidFill>
                <a:sysClr val="window" lastClr="FFFFFF"/>
              </a:solidFill>
              <a:round/>
            </a:ln>
            <a:effectLst/>
          </c:spPr>
        </c:majorGridlines>
        <c:title>
          <c:tx>
            <c:rich>
              <a:bodyPr rot="-5400000" spcFirstLastPara="1" vertOverflow="ellipsis" vert="horz" wrap="square" anchor="ctr" anchorCtr="1"/>
              <a:lstStyle/>
              <a:p>
                <a:pPr>
                  <a:defRPr sz="1000" b="0" i="0" u="none" strike="noStrike" kern="1200" baseline="0">
                    <a:solidFill>
                      <a:schemeClr val="bg2">
                        <a:lumMod val="25000"/>
                      </a:schemeClr>
                    </a:solidFill>
                    <a:latin typeface="Verdana" panose="020B0604030504040204" pitchFamily="34" charset="0"/>
                    <a:ea typeface="Verdana" panose="020B0604030504040204" pitchFamily="34" charset="0"/>
                    <a:cs typeface="+mn-cs"/>
                  </a:defRPr>
                </a:pPr>
                <a:r>
                  <a:rPr lang="en-US"/>
                  <a:t>Number of Deals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2">
                      <a:lumMod val="2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25000"/>
                  </a:schemeClr>
                </a:solidFill>
                <a:latin typeface="Verdana" panose="020B0604030504040204" pitchFamily="34" charset="0"/>
                <a:ea typeface="Verdana" panose="020B0604030504040204" pitchFamily="34" charset="0"/>
                <a:cs typeface="+mn-cs"/>
              </a:defRPr>
            </a:pPr>
            <a:endParaRPr lang="en-US"/>
          </a:p>
        </c:txPr>
        <c:crossAx val="827212799"/>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2">
              <a:lumMod val="25000"/>
            </a:schemeClr>
          </a:solidFill>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'[Leverage Ratios.xlsx]Leverage Ratios'!$C$4</c:f>
              <c:strCache>
                <c:ptCount val="1"/>
                <c:pt idx="0">
                  <c:v>Trailing 12-Month</c:v>
                </c:pt>
              </c:strCache>
            </c:strRef>
          </c:tx>
          <c:spPr>
            <a:solidFill>
              <a:srgbClr val="274A4B"/>
            </a:solidFill>
            <a:ln>
              <a:noFill/>
            </a:ln>
            <a:effectLst/>
          </c:spPr>
          <c:invertIfNegative val="0"/>
          <c:dLbls>
            <c:spPr>
              <a:noFill/>
              <a:ln>
                <a:noFill/>
              </a:ln>
              <a:effectLst/>
            </c:spPr>
            <c:txPr>
              <a:bodyPr rot="-5400000" spcFirstLastPara="1" vertOverflow="ellipsis" wrap="square" anchor="ctr" anchorCtr="1"/>
              <a:lstStyle/>
              <a:p>
                <a:pPr>
                  <a:defRPr sz="7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'[Leverage Ratios.xlsx]Leverage Ratios'!$B$6:$B$23</c:f>
              <c:strCache>
                <c:ptCount val="18"/>
                <c:pt idx="0">
                  <c:v>Acrisure</c:v>
                </c:pt>
                <c:pt idx="1">
                  <c:v>OneDigital</c:v>
                </c:pt>
                <c:pt idx="2">
                  <c:v>NFP</c:v>
                </c:pt>
                <c:pt idx="3">
                  <c:v>Confie Seguros</c:v>
                </c:pt>
                <c:pt idx="4">
                  <c:v>BroadStreet Partners</c:v>
                </c:pt>
                <c:pt idx="5">
                  <c:v>USI</c:v>
                </c:pt>
                <c:pt idx="6">
                  <c:v>Alliant</c:v>
                </c:pt>
                <c:pt idx="7">
                  <c:v>Hub</c:v>
                </c:pt>
                <c:pt idx="8">
                  <c:v>AssuredPartners</c:v>
                </c:pt>
                <c:pt idx="9">
                  <c:v>Alera Group</c:v>
                </c:pt>
                <c:pt idx="10">
                  <c:v>AmWINS</c:v>
                </c:pt>
                <c:pt idx="11">
                  <c:v>Ryan Specialty</c:v>
                </c:pt>
                <c:pt idx="12">
                  <c:v>Cross Insurance</c:v>
                </c:pt>
                <c:pt idx="13">
                  <c:v>Marsh &amp; McLennan</c:v>
                </c:pt>
                <c:pt idx="14">
                  <c:v>Willis TW</c:v>
                </c:pt>
                <c:pt idx="15">
                  <c:v>AON</c:v>
                </c:pt>
                <c:pt idx="16">
                  <c:v>A.J. Gallagher</c:v>
                </c:pt>
                <c:pt idx="17">
                  <c:v>Brown &amp; Brown</c:v>
                </c:pt>
              </c:strCache>
            </c:strRef>
          </c:cat>
          <c:val>
            <c:numRef>
              <c:f>'[Leverage Ratios.xlsx]Leverage Ratios'!$C$6:$C$23</c:f>
              <c:numCache>
                <c:formatCode>0.0\x</c:formatCode>
                <c:ptCount val="18"/>
                <c:pt idx="0">
                  <c:v>10</c:v>
                </c:pt>
                <c:pt idx="1">
                  <c:v>9.9</c:v>
                </c:pt>
                <c:pt idx="2">
                  <c:v>9.4</c:v>
                </c:pt>
                <c:pt idx="3">
                  <c:v>7.9</c:v>
                </c:pt>
                <c:pt idx="4">
                  <c:v>7.9</c:v>
                </c:pt>
                <c:pt idx="5">
                  <c:v>7.8</c:v>
                </c:pt>
                <c:pt idx="6">
                  <c:v>7.6</c:v>
                </c:pt>
                <c:pt idx="7">
                  <c:v>7.5</c:v>
                </c:pt>
                <c:pt idx="8">
                  <c:v>7.3</c:v>
                </c:pt>
                <c:pt idx="9">
                  <c:v>7.3</c:v>
                </c:pt>
                <c:pt idx="10">
                  <c:v>5.5</c:v>
                </c:pt>
                <c:pt idx="11">
                  <c:v>4.7</c:v>
                </c:pt>
                <c:pt idx="12">
                  <c:v>4.4000000000000004</c:v>
                </c:pt>
                <c:pt idx="13">
                  <c:v>3.8</c:v>
                </c:pt>
                <c:pt idx="14">
                  <c:v>3.5</c:v>
                </c:pt>
                <c:pt idx="15">
                  <c:v>3.2</c:v>
                </c:pt>
                <c:pt idx="16">
                  <c:v>3</c:v>
                </c:pt>
                <c:pt idx="17">
                  <c:v>2.5</c:v>
                </c:pt>
              </c:numCache>
            </c:numRef>
          </c:val>
          <c:extLst>
            <c:ext xmlns:c16="http://schemas.microsoft.com/office/drawing/2014/chart" uri="{C3380CC4-5D6E-409C-BE32-E72D297353CC}">
              <c16:uniqueId val="{00000000-6F26-473D-8123-3770156F7FDC}"/>
            </c:ext>
          </c:extLst>
        </c:ser>
        <c:ser>
          <c:idx val="1"/>
          <c:order val="1"/>
          <c:tx>
            <c:strRef>
              <c:f>'[Leverage Ratios.xlsx]Leverage Ratios'!$D$4</c:f>
              <c:strCache>
                <c:ptCount val="1"/>
                <c:pt idx="0">
                  <c:v>Forward Estimate</c:v>
                </c:pt>
              </c:strCache>
            </c:strRef>
          </c:tx>
          <c:spPr>
            <a:solidFill>
              <a:srgbClr val="A8B313"/>
            </a:solidFill>
            <a:ln w="12700">
              <a:noFill/>
              <a:prstDash val="dash"/>
            </a:ln>
            <a:effectLst/>
          </c:spPr>
          <c:invertIfNegative val="0"/>
          <c:dLbls>
            <c:spPr>
              <a:noFill/>
              <a:ln>
                <a:noFill/>
              </a:ln>
              <a:effectLst/>
            </c:spPr>
            <c:txPr>
              <a:bodyPr rot="-5400000" spcFirstLastPara="1" vertOverflow="ellipsis" wrap="square" anchor="ctr" anchorCtr="1"/>
              <a:lstStyle/>
              <a:p>
                <a:pPr>
                  <a:defRPr sz="7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'[Leverage Ratios.xlsx]Leverage Ratios'!$B$6:$B$23</c:f>
              <c:strCache>
                <c:ptCount val="18"/>
                <c:pt idx="0">
                  <c:v>Acrisure</c:v>
                </c:pt>
                <c:pt idx="1">
                  <c:v>OneDigital</c:v>
                </c:pt>
                <c:pt idx="2">
                  <c:v>NFP</c:v>
                </c:pt>
                <c:pt idx="3">
                  <c:v>Confie Seguros</c:v>
                </c:pt>
                <c:pt idx="4">
                  <c:v>BroadStreet Partners</c:v>
                </c:pt>
                <c:pt idx="5">
                  <c:v>USI</c:v>
                </c:pt>
                <c:pt idx="6">
                  <c:v>Alliant</c:v>
                </c:pt>
                <c:pt idx="7">
                  <c:v>Hub</c:v>
                </c:pt>
                <c:pt idx="8">
                  <c:v>AssuredPartners</c:v>
                </c:pt>
                <c:pt idx="9">
                  <c:v>Alera Group</c:v>
                </c:pt>
                <c:pt idx="10">
                  <c:v>AmWINS</c:v>
                </c:pt>
                <c:pt idx="11">
                  <c:v>Ryan Specialty</c:v>
                </c:pt>
                <c:pt idx="12">
                  <c:v>Cross Insurance</c:v>
                </c:pt>
                <c:pt idx="13">
                  <c:v>Marsh &amp; McLennan</c:v>
                </c:pt>
                <c:pt idx="14">
                  <c:v>Willis TW</c:v>
                </c:pt>
                <c:pt idx="15">
                  <c:v>AON</c:v>
                </c:pt>
                <c:pt idx="16">
                  <c:v>A.J. Gallagher</c:v>
                </c:pt>
                <c:pt idx="17">
                  <c:v>Brown &amp; Brown</c:v>
                </c:pt>
              </c:strCache>
            </c:strRef>
          </c:cat>
          <c:val>
            <c:numRef>
              <c:f>'[Leverage Ratios.xlsx]Leverage Ratios'!$D$6:$D$23</c:f>
              <c:numCache>
                <c:formatCode>0.0\x</c:formatCode>
                <c:ptCount val="18"/>
                <c:pt idx="0">
                  <c:v>7.5</c:v>
                </c:pt>
                <c:pt idx="1">
                  <c:v>7</c:v>
                </c:pt>
                <c:pt idx="2">
                  <c:v>7.5</c:v>
                </c:pt>
                <c:pt idx="3">
                  <c:v>10</c:v>
                </c:pt>
                <c:pt idx="4">
                  <c:v>7.5</c:v>
                </c:pt>
                <c:pt idx="5">
                  <c:v>8</c:v>
                </c:pt>
                <c:pt idx="6">
                  <c:v>8</c:v>
                </c:pt>
                <c:pt idx="7">
                  <c:v>8</c:v>
                </c:pt>
                <c:pt idx="8">
                  <c:v>7.5</c:v>
                </c:pt>
                <c:pt idx="9">
                  <c:v>7</c:v>
                </c:pt>
                <c:pt idx="10">
                  <c:v>6</c:v>
                </c:pt>
                <c:pt idx="11">
                  <c:v>6</c:v>
                </c:pt>
                <c:pt idx="12">
                  <c:v>5.5</c:v>
                </c:pt>
                <c:pt idx="13">
                  <c:v>3.2</c:v>
                </c:pt>
                <c:pt idx="14">
                  <c:v>3.5</c:v>
                </c:pt>
                <c:pt idx="15">
                  <c:v>3.5</c:v>
                </c:pt>
                <c:pt idx="16">
                  <c:v>3</c:v>
                </c:pt>
                <c:pt idx="17">
                  <c:v>2.5</c:v>
                </c:pt>
              </c:numCache>
            </c:numRef>
          </c:val>
          <c:extLst>
            <c:ext xmlns:c16="http://schemas.microsoft.com/office/drawing/2014/chart" uri="{C3380CC4-5D6E-409C-BE32-E72D297353CC}">
              <c16:uniqueId val="{00000001-6F26-473D-8123-3770156F7FDC}"/>
            </c:ext>
          </c:extLst>
        </c:ser>
        <c:dLbls>
          <c:showLegendKey val="0"/>
          <c:showVal val="0"/>
          <c:showCatName val="0"/>
          <c:showSerName val="0"/>
          <c:showPercent val="0"/>
          <c:showBubbleSize val="0"/>
        </c:dLbls>
        <c:gapWidth val="30"/>
        <c:axId val="1489579183"/>
        <c:axId val="1484257471"/>
      </c:barChart>
      <c:catAx>
        <c:axId val="1489579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en-US"/>
          </a:p>
        </c:txPr>
        <c:crossAx val="1484257471"/>
        <c:crosses val="autoZero"/>
        <c:auto val="1"/>
        <c:lblAlgn val="ctr"/>
        <c:lblOffset val="100"/>
        <c:noMultiLvlLbl val="0"/>
      </c:catAx>
      <c:valAx>
        <c:axId val="1484257471"/>
        <c:scaling>
          <c:orientation val="minMax"/>
          <c:max val="12"/>
        </c:scaling>
        <c:delete val="0"/>
        <c:axPos val="l"/>
        <c:numFmt formatCode="0.0\x"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en-US"/>
          </a:p>
        </c:txPr>
        <c:crossAx val="1489579183"/>
        <c:crosses val="autoZero"/>
        <c:crossBetween val="between"/>
      </c:valAx>
      <c:spPr>
        <a:noFill/>
        <a:ln w="25400">
          <a:noFill/>
        </a:ln>
        <a:effectLst/>
      </c:spPr>
    </c:plotArea>
    <c:legend>
      <c:legendPos val="b"/>
      <c:layout>
        <c:manualLayout>
          <c:xMode val="edge"/>
          <c:yMode val="edge"/>
          <c:x val="0.63696420452546154"/>
          <c:y val="9.3136208445092822E-2"/>
          <c:w val="0.31686769071606258"/>
          <c:h val="0.12045659242834955"/>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A9B438"/>
              </a:solidFill>
              <a:ln w="19050">
                <a:solidFill>
                  <a:schemeClr val="lt1"/>
                </a:solidFill>
              </a:ln>
              <a:effectLst/>
            </c:spPr>
            <c:extLst>
              <c:ext xmlns:c16="http://schemas.microsoft.com/office/drawing/2014/chart" uri="{C3380CC4-5D6E-409C-BE32-E72D297353CC}">
                <c16:uniqueId val="{00000001-67C6-4763-BAAD-2F20C71A27E0}"/>
              </c:ext>
            </c:extLst>
          </c:dPt>
          <c:dPt>
            <c:idx val="1"/>
            <c:bubble3D val="0"/>
            <c:spPr>
              <a:solidFill>
                <a:srgbClr val="003643"/>
              </a:solidFill>
              <a:ln w="19050">
                <a:solidFill>
                  <a:schemeClr val="lt1"/>
                </a:solidFill>
              </a:ln>
              <a:effectLst/>
            </c:spPr>
            <c:extLst>
              <c:ext xmlns:c16="http://schemas.microsoft.com/office/drawing/2014/chart" uri="{C3380CC4-5D6E-409C-BE32-E72D297353CC}">
                <c16:uniqueId val="{00000003-67C6-4763-BAAD-2F20C71A27E0}"/>
              </c:ext>
            </c:extLst>
          </c:dPt>
          <c:dLbls>
            <c:dLbl>
              <c:idx val="0"/>
              <c:layout>
                <c:manualLayout>
                  <c:x val="0.12313628941774368"/>
                  <c:y val="-7.2738364338874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C6-4763-BAAD-2F20C71A27E0}"/>
                </c:ext>
              </c:extLst>
            </c:dLbl>
            <c:dLbl>
              <c:idx val="1"/>
              <c:layout>
                <c:manualLayout>
                  <c:x val="-0.14622434973716736"/>
                  <c:y val="7.2738364338874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C6-4763-BAAD-2F20C71A27E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smtId="4294967295">
                    <a:solidFill>
                      <a:schemeClr val="bg2">
                        <a:lumMod val="10000"/>
                      </a:schemeClr>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1"/>
            <c:leaderLines>
              <c:spPr>
                <a:ln w="9525" cap="flat" cmpd="sng" algn="ctr">
                  <a:solidFill>
                    <a:schemeClr val="bg2">
                      <a:lumMod val="10000"/>
                    </a:schemeClr>
                  </a:solidFill>
                  <a:round/>
                </a:ln>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0.23</c:v>
                </c:pt>
                <c:pt idx="1">
                  <c:v>0.77</c:v>
                </c:pt>
              </c:numCache>
            </c:numRef>
          </c:val>
          <c:extLst>
            <c:ext xmlns:c16="http://schemas.microsoft.com/office/drawing/2014/chart" uri="{C3380CC4-5D6E-409C-BE32-E72D297353CC}">
              <c16:uniqueId val="{00000004-67C6-4763-BAAD-2F20C71A27E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smtId="4294967295">
              <a:solidFill>
                <a:schemeClr val="bg2">
                  <a:lumMod val="10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929A1F"/>
              </a:solidFill>
              <a:ln w="19050">
                <a:solidFill>
                  <a:schemeClr val="lt1"/>
                </a:solidFill>
              </a:ln>
              <a:effectLst/>
            </c:spPr>
            <c:extLst>
              <c:ext xmlns:c16="http://schemas.microsoft.com/office/drawing/2014/chart" uri="{C3380CC4-5D6E-409C-BE32-E72D297353CC}">
                <c16:uniqueId val="{00000001-14FE-4B4A-92C2-99404B896927}"/>
              </c:ext>
            </c:extLst>
          </c:dPt>
          <c:dPt>
            <c:idx val="1"/>
            <c:bubble3D val="0"/>
            <c:spPr>
              <a:solidFill>
                <a:srgbClr val="022734"/>
              </a:solidFill>
              <a:ln w="19050">
                <a:solidFill>
                  <a:schemeClr val="lt1"/>
                </a:solidFill>
              </a:ln>
              <a:effectLst/>
            </c:spPr>
            <c:extLst>
              <c:ext xmlns:c16="http://schemas.microsoft.com/office/drawing/2014/chart" uri="{C3380CC4-5D6E-409C-BE32-E72D297353CC}">
                <c16:uniqueId val="{00000003-14FE-4B4A-92C2-99404B896927}"/>
              </c:ext>
            </c:extLst>
          </c:dPt>
          <c:dLbls>
            <c:dLbl>
              <c:idx val="0"/>
              <c:layout>
                <c:manualLayout>
                  <c:x val="0.12313628941774368"/>
                  <c:y val="9.91886854171752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FE-4B4A-92C2-99404B896927}"/>
                </c:ext>
              </c:extLst>
            </c:dLbl>
            <c:dLbl>
              <c:idx val="1"/>
              <c:layout>
                <c:manualLayout>
                  <c:x val="-0.13468031585216522"/>
                  <c:y val="-4.62880507111549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4FE-4B4A-92C2-99404B896927}"/>
                </c:ext>
              </c:extLst>
            </c:dLbl>
            <c:spPr>
              <a:noFill/>
              <a:ln>
                <a:noFill/>
              </a:ln>
              <a:effectLst/>
            </c:spPr>
            <c:txPr>
              <a:bodyPr rot="0" spcFirstLastPara="1" vertOverflow="ellipsis" vert="horz" wrap="square" anchor="ctr" anchorCtr="1"/>
              <a:lstStyle/>
              <a:p>
                <a:pPr>
                  <a:defRPr sz="1197" b="0" i="0" u="none" strike="noStrike" kern="1200" baseline="0" smtId="4294967295">
                    <a:solidFill>
                      <a:schemeClr val="bg2">
                        <a:lumMod val="10000"/>
                      </a:schemeClr>
                    </a:solidFill>
                    <a:latin typeface="Verdana" panose="020B0604030504040204" pitchFamily="34" charset="0"/>
                    <a:ea typeface="Verdana" panose="020B0604030504040204" pitchFamily="34" charset="0"/>
                    <a:cs typeface="+mn-cs"/>
                  </a:defRPr>
                </a:pPr>
                <a:endParaRPr lang="en-US"/>
              </a:p>
            </c:txPr>
            <c:showLegendKey val="0"/>
            <c:showVal val="1"/>
            <c:showCatName val="0"/>
            <c:showSerName val="0"/>
            <c:showPercent val="0"/>
            <c:showBubbleSize val="0"/>
            <c:showLeaderLines val="1"/>
            <c:leaderLines>
              <c:spPr>
                <a:ln w="9525" cap="flat" cmpd="sng" algn="ctr">
                  <a:solidFill>
                    <a:schemeClr val="bg2">
                      <a:lumMod val="10000"/>
                    </a:schemeClr>
                  </a:solidFill>
                  <a:round/>
                </a:ln>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0.79</c:v>
                </c:pt>
                <c:pt idx="1">
                  <c:v>0.21</c:v>
                </c:pt>
              </c:numCache>
            </c:numRef>
          </c:val>
          <c:extLst>
            <c:ext xmlns:c16="http://schemas.microsoft.com/office/drawing/2014/chart" uri="{C3380CC4-5D6E-409C-BE32-E72D297353CC}">
              <c16:uniqueId val="{00000000-E769-4353-8CE1-C5907087FFF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smtId="4294967295">
              <a:solidFill>
                <a:schemeClr val="bg2">
                  <a:lumMod val="10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mtId="4294967295">
          <a:latin typeface="Verdana" panose="020B0604030504040204" pitchFamily="34" charset="0"/>
          <a:ea typeface="Verdana" panose="020B060403050404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US" sz="1400"/>
              <a:t>Average Number of Owners by Revenue Size</a:t>
            </a:r>
          </a:p>
        </c:rich>
      </c:tx>
      <c:layout>
        <c:manualLayout>
          <c:xMode val="edge"/>
          <c:yMode val="edge"/>
          <c:x val="0.31426333625194608"/>
          <c:y val="3.453421749113296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autoTitleDeleted val="0"/>
    <c:plotArea>
      <c:layout/>
      <c:barChart>
        <c:barDir val="bar"/>
        <c:grouping val="clustered"/>
        <c:varyColors val="0"/>
        <c:ser>
          <c:idx val="0"/>
          <c:order val="0"/>
          <c:tx>
            <c:strRef>
              <c:f>'Owners by Rev'!$C$9</c:f>
              <c:strCache>
                <c:ptCount val="1"/>
                <c:pt idx="0">
                  <c:v>Owners</c:v>
                </c:pt>
              </c:strCache>
            </c:strRef>
          </c:tx>
          <c:spPr>
            <a:solidFill>
              <a:schemeClr val="accent1"/>
            </a:solidFill>
            <a:ln>
              <a:noFill/>
            </a:ln>
            <a:effectLst/>
          </c:spPr>
          <c:invertIfNegative val="0"/>
          <c:cat>
            <c:strRef>
              <c:f>'Owners by Rev'!$B$10:$B$14</c:f>
              <c:strCache>
                <c:ptCount val="5"/>
                <c:pt idx="0">
                  <c:v>Greater than $20 Million</c:v>
                </c:pt>
                <c:pt idx="1">
                  <c:v>$10 Million to $20 Million</c:v>
                </c:pt>
                <c:pt idx="2">
                  <c:v>$5 Million to $10 Million</c:v>
                </c:pt>
                <c:pt idx="3">
                  <c:v>Less than $5 Million</c:v>
                </c:pt>
                <c:pt idx="4">
                  <c:v>Overall Average</c:v>
                </c:pt>
              </c:strCache>
            </c:strRef>
          </c:cat>
          <c:val>
            <c:numRef>
              <c:f>'Owners by Rev'!$C$10:$C$14</c:f>
              <c:numCache>
                <c:formatCode>_(* #,##0.00_);_(* \(#,##0.00\);_(* "-"??_);_(@_)</c:formatCode>
                <c:ptCount val="5"/>
                <c:pt idx="0">
                  <c:v>15.1</c:v>
                </c:pt>
                <c:pt idx="1">
                  <c:v>5.5</c:v>
                </c:pt>
                <c:pt idx="2">
                  <c:v>3.2340425531914891</c:v>
                </c:pt>
                <c:pt idx="3">
                  <c:v>2.2000000000000002</c:v>
                </c:pt>
                <c:pt idx="4">
                  <c:v>5.393700787401575</c:v>
                </c:pt>
              </c:numCache>
            </c:numRef>
          </c:val>
          <c:extLst>
            <c:ext xmlns:c16="http://schemas.microsoft.com/office/drawing/2014/chart" uri="{C3380CC4-5D6E-409C-BE32-E72D297353CC}">
              <c16:uniqueId val="{00000000-EF0A-4D1B-BA82-77876423980D}"/>
            </c:ext>
          </c:extLst>
        </c:ser>
        <c:dLbls>
          <c:showLegendKey val="0"/>
          <c:showVal val="0"/>
          <c:showCatName val="0"/>
          <c:showSerName val="0"/>
          <c:showPercent val="0"/>
          <c:showBubbleSize val="0"/>
        </c:dLbls>
        <c:gapWidth val="182"/>
        <c:axId val="1219984752"/>
        <c:axId val="1535248400"/>
      </c:barChart>
      <c:catAx>
        <c:axId val="1219984752"/>
        <c:scaling>
          <c:orientation val="minMax"/>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US"/>
                  <a:t>Revenue Range</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535248400"/>
        <c:crosses val="autoZero"/>
        <c:auto val="1"/>
        <c:lblAlgn val="ctr"/>
        <c:lblOffset val="100"/>
        <c:noMultiLvlLbl val="0"/>
      </c:catAx>
      <c:valAx>
        <c:axId val="15352484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US"/>
                  <a:t>Average Number of Owners</a:t>
                </a:r>
              </a:p>
            </c:rich>
          </c:tx>
          <c:layout>
            <c:manualLayout>
              <c:xMode val="edge"/>
              <c:yMode val="edge"/>
              <c:x val="0.41829510959937621"/>
              <c:y val="0.9313457913159262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21998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309215009212494E-2"/>
          <c:y val="3.9955604821443558E-2"/>
          <c:w val="0.9329490065574646"/>
          <c:h val="0.74662202596664429"/>
        </c:manualLayout>
      </c:layout>
      <c:barChart>
        <c:barDir val="col"/>
        <c:grouping val="clustered"/>
        <c:varyColors val="0"/>
        <c:ser>
          <c:idx val="2"/>
          <c:order val="2"/>
          <c:tx>
            <c:strRef>
              <c:f>'BASE EBITDA'!$F$8</c:f>
              <c:strCache>
                <c:ptCount val="1"/>
                <c:pt idx="0">
                  <c:v>Index Value</c:v>
                </c:pt>
              </c:strCache>
            </c:strRef>
          </c:tx>
          <c:spPr>
            <a:solidFill>
              <a:schemeClr val="accent3"/>
            </a:solidFill>
            <a:ln>
              <a:noFill/>
            </a:ln>
            <a:effectLst/>
          </c:spPr>
          <c:invertIfNegative val="0"/>
          <c:dPt>
            <c:idx val="9"/>
            <c:invertIfNegative val="0"/>
            <c:bubble3D val="0"/>
            <c:spPr>
              <a:solidFill>
                <a:schemeClr val="bg1">
                  <a:lumMod val="65000"/>
                </a:schemeClr>
              </a:solidFill>
              <a:ln>
                <a:noFill/>
              </a:ln>
              <a:effectLst/>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ED2C-4D8D-992F-8B0310AA5F5A}"/>
              </c:ext>
            </c:extLst>
          </c:dPt>
          <c:dPt>
            <c:idx val="10"/>
            <c:invertIfNegative val="0"/>
            <c:bubble3D val="0"/>
            <c:spPr>
              <a:solidFill>
                <a:schemeClr val="bg1">
                  <a:lumMod val="65000"/>
                </a:schemeClr>
              </a:solidFill>
              <a:ln>
                <a:noFill/>
              </a:ln>
              <a:effectLst/>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ED2C-4D8D-992F-8B0310AA5F5A}"/>
              </c:ext>
            </c:extLst>
          </c:dPt>
          <c:dPt>
            <c:idx val="12"/>
            <c:invertIfNegative val="0"/>
            <c:bubble3D val="0"/>
            <c:spPr>
              <a:solidFill>
                <a:srgbClr val="A5A5A5"/>
              </a:solidFill>
              <a:ln>
                <a:noFill/>
              </a:ln>
              <a:effectLst/>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ED2C-4D8D-992F-8B0310AA5F5A}"/>
              </c:ext>
            </c:extLst>
          </c:dPt>
          <c:dPt>
            <c:idx val="13"/>
            <c:invertIfNegative val="0"/>
            <c:bubble3D val="0"/>
            <c:spPr>
              <a:solidFill>
                <a:srgbClr val="A8B313"/>
              </a:solidFill>
              <a:ln>
                <a:noFill/>
              </a:ln>
              <a:effectLst/>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ED2C-4D8D-992F-8B0310AA5F5A}"/>
              </c:ext>
            </c:extLst>
          </c:dPt>
          <c:dLbls>
            <c:dLbl>
              <c:idx val="0"/>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ED2C-4D8D-992F-8B0310AA5F5A}"/>
                </c:ext>
              </c:extLst>
            </c:dLbl>
            <c:dLbl>
              <c:idx val="1"/>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ED2C-4D8D-992F-8B0310AA5F5A}"/>
                </c:ext>
              </c:extLst>
            </c:dLbl>
            <c:dLbl>
              <c:idx val="2"/>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A-ED2C-4D8D-992F-8B0310AA5F5A}"/>
                </c:ext>
              </c:extLst>
            </c:dLbl>
            <c:dLbl>
              <c:idx val="3"/>
              <c:layout>
                <c:manualLayout>
                  <c:x val="0"/>
                  <c:y val="-4.5124545693397522E-2"/>
                </c:manualLayout>
              </c:layout>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B-ED2C-4D8D-992F-8B0310AA5F5A}"/>
                </c:ext>
              </c:extLst>
            </c:dLbl>
            <c:dLbl>
              <c:idx val="4"/>
              <c:layout>
                <c:manualLayout>
                  <c:x val="-4.9738244501360446E-17"/>
                  <c:y val="-2.5785453617572784E-2"/>
                </c:manualLayout>
              </c:layout>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C-ED2C-4D8D-992F-8B0310AA5F5A}"/>
                </c:ext>
              </c:extLst>
            </c:dLbl>
            <c:dLbl>
              <c:idx val="5"/>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ED2C-4D8D-992F-8B0310AA5F5A}"/>
                </c:ext>
              </c:extLst>
            </c:dLbl>
            <c:dLbl>
              <c:idx val="6"/>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E-ED2C-4D8D-992F-8B0310AA5F5A}"/>
                </c:ext>
              </c:extLst>
            </c:dLbl>
            <c:dLbl>
              <c:idx val="7"/>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ED2C-4D8D-992F-8B0310AA5F5A}"/>
                </c:ext>
              </c:extLst>
            </c:dLbl>
            <c:dLbl>
              <c:idx val="8"/>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0-ED2C-4D8D-992F-8B0310AA5F5A}"/>
                </c:ext>
              </c:extLst>
            </c:dLbl>
            <c:dLbl>
              <c:idx val="9"/>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D2C-4D8D-992F-8B0310AA5F5A}"/>
                </c:ext>
              </c:extLst>
            </c:dLbl>
            <c:dLbl>
              <c:idx val="10"/>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ED2C-4D8D-992F-8B0310AA5F5A}"/>
                </c:ext>
              </c:extLst>
            </c:dLbl>
            <c:dLbl>
              <c:idx val="11"/>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1-ED2C-4D8D-992F-8B0310AA5F5A}"/>
                </c:ext>
              </c:extLst>
            </c:dLbl>
            <c:dLbl>
              <c:idx val="12"/>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ED2C-4D8D-992F-8B0310AA5F5A}"/>
                </c:ext>
              </c:extLst>
            </c:dLbl>
            <c:dLbl>
              <c:idx val="13"/>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ED2C-4D8D-992F-8B0310AA5F5A}"/>
                </c:ext>
              </c:extLst>
            </c:dLbl>
            <c:spPr>
              <a:noFill/>
              <a:ln>
                <a:noFill/>
              </a:ln>
              <a:effectLst/>
            </c:spPr>
            <c:txPr>
              <a:bodyPr rot="0" spcFirstLastPara="1" vertOverflow="ellipsis" vert="horz" wrap="square" anchor="ctr" anchorCtr="1"/>
              <a:lstStyle/>
              <a:p>
                <a:pPr>
                  <a:defRPr sz="1000" b="1"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numRef>
              <c:f>'BASE EBITDA'!$C$9:$C$21</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'BASE EBITDA'!$F$9:$F$22</c:f>
              <c:numCache>
                <c:formatCode>0.0</c:formatCode>
                <c:ptCount val="14"/>
                <c:pt idx="0">
                  <c:v>71.391236268297604</c:v>
                </c:pt>
                <c:pt idx="1">
                  <c:v>73.575156748452599</c:v>
                </c:pt>
                <c:pt idx="2">
                  <c:v>81.275985795922495</c:v>
                </c:pt>
                <c:pt idx="3">
                  <c:v>90.462039057395899</c:v>
                </c:pt>
                <c:pt idx="4">
                  <c:v>95.890806109681094</c:v>
                </c:pt>
                <c:pt idx="5">
                  <c:v>104.467859611196</c:v>
                </c:pt>
                <c:pt idx="6">
                  <c:v>103.811278803024</c:v>
                </c:pt>
                <c:pt idx="7">
                  <c:v>107.03261827745401</c:v>
                </c:pt>
                <c:pt idx="8">
                  <c:v>115.094029652489</c:v>
                </c:pt>
                <c:pt idx="9">
                  <c:v>121.204388086547</c:v>
                </c:pt>
                <c:pt idx="10">
                  <c:v>127.23308836253401</c:v>
                </c:pt>
                <c:pt idx="11">
                  <c:v>143.60696682269099</c:v>
                </c:pt>
                <c:pt idx="12">
                  <c:v>143.71123035706401</c:v>
                </c:pt>
                <c:pt idx="13">
                  <c:v>145.35172436352701</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2-ED2C-4D8D-992F-8B0310AA5F5A}"/>
            </c:ext>
          </c:extLst>
        </c:ser>
        <c:dLbls>
          <c:showLegendKey val="0"/>
          <c:showVal val="0"/>
          <c:showCatName val="0"/>
          <c:showSerName val="0"/>
          <c:showPercent val="0"/>
          <c:showBubbleSize val="0"/>
        </c:dLbls>
        <c:gapWidth val="69"/>
        <c:axId val="1256425152"/>
        <c:axId val="1349337568"/>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02D57815-91ED-43cb-92C2-25804820EDAC}">
            <c15:filteredBarSeries>
              <c15:ser>
                <c:idx val="0"/>
                <c:order val="0"/>
                <c:tx>
                  <c:strRef>
                    <c:extLst xmlns:a14="http://schemas.microsoft.com/office/drawing/2010/main" xmlns:wp="http://schemas.openxmlformats.org/drawingml/2006/wordprocessingDrawing" xmlns:w="http://schemas.openxmlformats.org/wordprocessingml/2006/main" xmlns:m="http://schemas.openxmlformats.org/officeDocument/2006/math">
                      <c:ext uri="{02D57815-91ED-43cb-92C2-25804820EDAC}">
                        <c15:formulaRef>
                          <c15:sqref>'BASE EBITDA'!$D$8</c15:sqref>
                        </c15:formulaRef>
                      </c:ext>
                    </c:extLst>
                    <c:strCache>
                      <c:ptCount val="1"/>
                      <c:pt idx="0">
                        <c:v>Base Purchase Price</c:v>
                      </c:pt>
                    </c:strCache>
                  </c:strRef>
                </c:tx>
                <c:spPr>
                  <a:solidFill>
                    <a:schemeClr val="accent1"/>
                  </a:solidFill>
                  <a:ln>
                    <a:noFill/>
                  </a:ln>
                  <a:effectLst/>
                </c:spPr>
                <c:invertIfNegative val="0"/>
                <c:cat>
                  <c:numRef>
                    <c:extLst xmlns:a14="http://schemas.microsoft.com/office/drawing/2010/main" xmlns:wp="http://schemas.openxmlformats.org/drawingml/2006/wordprocessingDrawing" xmlns:w="http://schemas.openxmlformats.org/wordprocessingml/2006/main" xmlns:m="http://schemas.openxmlformats.org/officeDocument/2006/math">
                      <c:ext uri="{02D57815-91ED-43cb-92C2-25804820EDAC}">
                        <c15:formulaRef>
                          <c15:sqref>'BASE EBITDA'!$C$9:$C$58</c15:sqref>
                        </c15:formulaRef>
                      </c:ext>
                    </c:extLst>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extLst xmlns:a14="http://schemas.microsoft.com/office/drawing/2010/main" xmlns:wp="http://schemas.openxmlformats.org/drawingml/2006/wordprocessingDrawing" xmlns:w="http://schemas.openxmlformats.org/wordprocessingml/2006/main" xmlns:m="http://schemas.openxmlformats.org/officeDocument/2006/math">
                      <c:ext uri="{02D57815-91ED-43cb-92C2-25804820EDAC}">
                        <c15:formulaRef>
                          <c15:sqref>'BASE EBITDA'!$D$9:$D$18</c15:sqref>
                        </c15:formulaRef>
                      </c:ext>
                    </c:extLst>
                    <c:numCache>
                      <c:formatCode>0.00</c:formatCode>
                      <c:ptCount val="10"/>
                      <c:pt idx="0">
                        <c:v>5.3192839106054004</c:v>
                      </c:pt>
                      <c:pt idx="1">
                        <c:v>5.4820054669106106</c:v>
                      </c:pt>
                      <c:pt idx="2">
                        <c:v>6.0557859222116663</c:v>
                      </c:pt>
                      <c:pt idx="3">
                        <c:v>6.7402288296307979</c:v>
                      </c:pt>
                      <c:pt idx="4">
                        <c:v>7.1447203995361201</c:v>
                      </c:pt>
                      <c:pt idx="5">
                        <c:v>7.7837873925708312</c:v>
                      </c:pt>
                      <c:pt idx="6">
                        <c:v>7.7348662656722871</c:v>
                      </c:pt>
                      <c:pt idx="7">
                        <c:v>7.9748847908108305</c:v>
                      </c:pt>
                      <c:pt idx="8">
                        <c:v>8.5755318459037753</c:v>
                      </c:pt>
                      <c:pt idx="9">
                        <c:v>9.0308080535347592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5-ED2C-4D8D-992F-8B0310AA5F5A}"/>
                  </c:ext>
                </c:extLst>
              </c15:ser>
            </c15:filteredBarSeries>
          </c:ext>
        </c:extLst>
      </c:barChart>
      <c:lineChart>
        <c:grouping val="standard"/>
        <c:varyColors val="0"/>
        <c:ser>
          <c:idx val="1"/>
          <c:order val="1"/>
          <c:tx>
            <c:strRef>
              <c:f>'BASE EBITDA'!$E$8</c:f>
              <c:strCache>
                <c:ptCount val="1"/>
                <c:pt idx="0">
                  <c:v>10 Yr Index</c:v>
                </c:pt>
              </c:strCache>
            </c:strRef>
          </c:tx>
          <c:spPr>
            <a:ln w="28575" cap="rnd">
              <a:solidFill>
                <a:srgbClr val="274A4B"/>
              </a:solidFill>
              <a:prstDash val="sysDash"/>
              <a:round/>
            </a:ln>
            <a:effectLst/>
          </c:spPr>
          <c:marker>
            <c:symbol val="none"/>
          </c:marker>
          <c:dLbls>
            <c:dLbl>
              <c:idx val="9"/>
              <c:layout>
                <c:manualLayout>
                  <c:x val="-0.64882886409759521"/>
                  <c:y val="-4.0765970945358276E-2"/>
                </c:manualLayout>
              </c:layout>
              <c:tx>
                <c:rich>
                  <a:bodyPr/>
                  <a:lstStyle/>
                  <a:p>
                    <a:pPr>
                      <a:defRPr/>
                    </a:pPr>
                    <a:r>
                      <a:rPr lang="en-US"/>
                      <a:t>10-Yr</a:t>
                    </a:r>
                    <a:r>
                      <a:rPr lang="en-US" baseline="0"/>
                      <a:t> Index</a:t>
                    </a:r>
                    <a:endParaRPr lang="en-US"/>
                  </a:p>
                </c:rich>
              </c:tx>
              <c:sp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DataLabelsRange val="0"/>
                </c:ext>
                <c:ext xmlns:c16="http://schemas.microsoft.com/office/drawing/2014/chart" uri="{C3380CC4-5D6E-409C-BE32-E72D297353CC}">
                  <c16:uniqueId val="{00000013-ED2C-4D8D-992F-8B0310AA5F5A}"/>
                </c:ext>
              </c:extLst>
            </c:dLbl>
            <c:spPr>
              <a:noFill/>
              <a:ln>
                <a:noFill/>
              </a:ln>
              <a:effectLst/>
            </c:spPr>
            <c:txPr>
              <a:bodyPr rot="0" spcFirstLastPara="1" vertOverflow="ellipsis" vert="horz" wrap="square" lIns="38100" tIns="19050" rIns="38100" bIns="19050" anchor="ctr" anchorCtr="1">
                <a:spAutoFit/>
              </a:bodyPr>
              <a:lstStyle/>
              <a:p>
                <a:pPr>
                  <a:defRPr sz="800" b="1" i="1"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numRef>
              <c:f>'BASE EBITDA'!$C$9:$C$21</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'BASE EBITDA'!$E$9:$E$21</c:f>
              <c:numCache>
                <c:formatCode>0.00</c:formatCode>
                <c:ptCount val="13"/>
                <c:pt idx="0">
                  <c:v>100</c:v>
                </c:pt>
                <c:pt idx="1">
                  <c:v>100</c:v>
                </c:pt>
                <c:pt idx="2">
                  <c:v>100</c:v>
                </c:pt>
                <c:pt idx="3">
                  <c:v>100</c:v>
                </c:pt>
                <c:pt idx="4">
                  <c:v>100</c:v>
                </c:pt>
                <c:pt idx="5">
                  <c:v>100</c:v>
                </c:pt>
                <c:pt idx="6">
                  <c:v>100</c:v>
                </c:pt>
                <c:pt idx="7">
                  <c:v>100</c:v>
                </c:pt>
                <c:pt idx="8">
                  <c:v>100</c:v>
                </c:pt>
                <c:pt idx="9">
                  <c:v>100</c:v>
                </c:pt>
              </c:numCache>
            </c:numRef>
          </c:val>
          <c:smooth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4-ED2C-4D8D-992F-8B0310AA5F5A}"/>
            </c:ext>
          </c:extLst>
        </c:ser>
        <c:dLbls>
          <c:showLegendKey val="0"/>
          <c:showVal val="0"/>
          <c:showCatName val="0"/>
          <c:showSerName val="0"/>
          <c:showPercent val="0"/>
          <c:showBubbleSize val="0"/>
        </c:dLbls>
        <c:marker val="1"/>
        <c:smooth val="0"/>
        <c:axId val="1256425152"/>
        <c:axId val="1349337568"/>
      </c:lineChart>
      <c:catAx>
        <c:axId val="125642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349337568"/>
        <c:crosses val="autoZero"/>
        <c:auto val="0"/>
        <c:lblAlgn val="ctr"/>
        <c:lblOffset val="100"/>
        <c:noMultiLvlLbl val="0"/>
      </c:catAx>
      <c:valAx>
        <c:axId val="134933756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256425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1"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smtId="4294967295">
          <a:latin typeface="Verdana" panose="020B0604030504040204" pitchFamily="34" charset="0"/>
          <a:ea typeface="Verdana" panose="020B060403050404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318035006523132E-2"/>
          <c:y val="0.10405580699443817"/>
          <c:w val="0.89406895637512207"/>
          <c:h val="0.72201728820800781"/>
        </c:manualLayout>
      </c:layout>
      <c:barChart>
        <c:barDir val="col"/>
        <c:grouping val="clustered"/>
        <c:varyColors val="0"/>
        <c:ser>
          <c:idx val="0"/>
          <c:order val="0"/>
          <c:tx>
            <c:strRef>
              <c:f>'OrgGrowth_2007-current'!$C$9</c:f>
              <c:strCache>
                <c:ptCount val="1"/>
                <c:pt idx="0">
                  <c:v>All Agency Average</c:v>
                </c:pt>
              </c:strCache>
            </c:strRef>
          </c:tx>
          <c:spPr>
            <a:solidFill>
              <a:schemeClr val="accent1"/>
            </a:solidFill>
            <a:ln>
              <a:solidFill>
                <a:schemeClr val="accent1"/>
              </a:solidFill>
            </a:ln>
            <a:effectLst/>
          </c:spPr>
          <c:invertIfNegative val="0"/>
          <c:dLbls>
            <c:dLbl>
              <c:idx val="0"/>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F894-4F20-8295-88506BE55222}"/>
                </c:ext>
              </c:extLst>
            </c:dLbl>
            <c:dLbl>
              <c:idx val="1"/>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F894-4F20-8295-88506BE55222}"/>
                </c:ext>
              </c:extLst>
            </c:dLbl>
            <c:dLbl>
              <c:idx val="2"/>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2-F894-4F20-8295-88506BE55222}"/>
                </c:ext>
              </c:extLst>
            </c:dLbl>
            <c:dLbl>
              <c:idx val="3"/>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F894-4F20-8295-88506BE55222}"/>
                </c:ext>
              </c:extLst>
            </c:dLbl>
            <c:dLbl>
              <c:idx val="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4-F894-4F20-8295-88506BE55222}"/>
                </c:ext>
              </c:extLst>
            </c:dLbl>
            <c:dLbl>
              <c:idx val="5"/>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F894-4F20-8295-88506BE55222}"/>
                </c:ext>
              </c:extLst>
            </c:dLbl>
            <c:dLbl>
              <c:idx val="6"/>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6-F894-4F20-8295-88506BE55222}"/>
                </c:ext>
              </c:extLst>
            </c:dLbl>
            <c:dLbl>
              <c:idx val="7"/>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F894-4F20-8295-88506BE55222}"/>
                </c:ext>
              </c:extLst>
            </c:dLbl>
            <c:dLbl>
              <c:idx val="8"/>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F894-4F20-8295-88506BE55222}"/>
                </c:ext>
              </c:extLst>
            </c:dLbl>
            <c:dLbl>
              <c:idx val="9"/>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9-F894-4F20-8295-88506BE55222}"/>
                </c:ext>
              </c:extLst>
            </c:dLbl>
            <c:dLbl>
              <c:idx val="10"/>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A-F894-4F20-8295-88506BE55222}"/>
                </c:ext>
              </c:extLst>
            </c:dLbl>
            <c:dLbl>
              <c:idx val="11"/>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B-F894-4F20-8295-88506BE55222}"/>
                </c:ext>
              </c:extLst>
            </c:dLbl>
            <c:dLbl>
              <c:idx val="12"/>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C-F894-4F20-8295-88506BE55222}"/>
                </c:ext>
              </c:extLst>
            </c:dLbl>
            <c:dLbl>
              <c:idx val="13"/>
              <c:layout>
                <c:manualLayout>
                  <c:x val="-5.6314696557819843E-3"/>
                  <c:y val="-1.3450035825371742E-2"/>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0-DA6F-4179-A90D-BB30E8C10D7C}"/>
                </c:ext>
              </c:extLst>
            </c:dLbl>
            <c:dLbl>
              <c:idx val="1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D-F894-4F20-8295-88506BE55222}"/>
                </c:ext>
              </c:extLst>
            </c:dLbl>
            <c:dLbl>
              <c:idx val="15"/>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E-F894-4F20-8295-88506BE55222}"/>
                </c:ext>
              </c:extLst>
            </c:dLbl>
            <c:dLbl>
              <c:idx val="16"/>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D50D-4986-BC11-4A5CD660176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numRef>
              <c:f>'OrgGrowth_2007-current'!$B$10:$B$31</c:f>
              <c:numCache>
                <c:formatCode>m/d/yyyy</c:formatCode>
                <c:ptCount val="17"/>
                <c:pt idx="0">
                  <c:v>39447</c:v>
                </c:pt>
                <c:pt idx="1">
                  <c:v>39813</c:v>
                </c:pt>
                <c:pt idx="2">
                  <c:v>40178</c:v>
                </c:pt>
                <c:pt idx="3">
                  <c:v>40543</c:v>
                </c:pt>
                <c:pt idx="4">
                  <c:v>40908</c:v>
                </c:pt>
                <c:pt idx="5">
                  <c:v>41274</c:v>
                </c:pt>
                <c:pt idx="6">
                  <c:v>41639</c:v>
                </c:pt>
                <c:pt idx="7">
                  <c:v>42004</c:v>
                </c:pt>
                <c:pt idx="8">
                  <c:v>42369</c:v>
                </c:pt>
                <c:pt idx="9">
                  <c:v>42735</c:v>
                </c:pt>
                <c:pt idx="10">
                  <c:v>43100</c:v>
                </c:pt>
                <c:pt idx="11">
                  <c:v>43465</c:v>
                </c:pt>
                <c:pt idx="12">
                  <c:v>43830</c:v>
                </c:pt>
                <c:pt idx="13">
                  <c:v>44196</c:v>
                </c:pt>
                <c:pt idx="14">
                  <c:v>44561</c:v>
                </c:pt>
                <c:pt idx="15">
                  <c:v>44926</c:v>
                </c:pt>
                <c:pt idx="16">
                  <c:v>45199</c:v>
                </c:pt>
              </c:numCache>
            </c:numRef>
          </c:cat>
          <c:val>
            <c:numRef>
              <c:f>'OrgGrowth_2007-current'!$C$10:$C$31</c:f>
              <c:numCache>
                <c:formatCode>0.0%</c:formatCode>
                <c:ptCount val="22"/>
                <c:pt idx="0">
                  <c:v>4.2854940711462397E-2</c:v>
                </c:pt>
                <c:pt idx="1">
                  <c:v>6.91330275229357E-3</c:v>
                </c:pt>
                <c:pt idx="2">
                  <c:v>-3.8085279187817303E-2</c:v>
                </c:pt>
                <c:pt idx="3">
                  <c:v>5.80541871921182E-3</c:v>
                </c:pt>
                <c:pt idx="4">
                  <c:v>2.82471204188482E-2</c:v>
                </c:pt>
                <c:pt idx="5">
                  <c:v>5.9915469613259699E-2</c:v>
                </c:pt>
                <c:pt idx="6">
                  <c:v>7.5435135135135098E-2</c:v>
                </c:pt>
                <c:pt idx="7">
                  <c:v>7.0067724867724807E-2</c:v>
                </c:pt>
                <c:pt idx="8">
                  <c:v>6.7248958333333303E-2</c:v>
                </c:pt>
                <c:pt idx="9">
                  <c:v>4.9932954545454503E-2</c:v>
                </c:pt>
                <c:pt idx="10">
                  <c:v>5.2413000000000001E-2</c:v>
                </c:pt>
                <c:pt idx="11">
                  <c:v>6.4082887700534705E-2</c:v>
                </c:pt>
                <c:pt idx="12">
                  <c:v>6.2659060402684499E-2</c:v>
                </c:pt>
                <c:pt idx="13">
                  <c:v>4.5535606060605999E-2</c:v>
                </c:pt>
                <c:pt idx="14">
                  <c:v>8.0716153846153896E-2</c:v>
                </c:pt>
                <c:pt idx="15">
                  <c:v>9.3416666666666703E-2</c:v>
                </c:pt>
                <c:pt idx="16">
                  <c:v>9.0495238095238101E-2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DA6F-4179-A90D-BB30E8C10D7C}"/>
            </c:ext>
          </c:extLst>
        </c:ser>
        <c:ser>
          <c:idx val="1"/>
          <c:order val="1"/>
          <c:tx>
            <c:strRef>
              <c:f>'OrgGrowth_2007-current'!$D$9</c:f>
              <c:strCache>
                <c:ptCount val="1"/>
                <c:pt idx="0">
                  <c:v>Best 25%</c:v>
                </c:pt>
              </c:strCache>
            </c:strRef>
          </c:tx>
          <c:spPr>
            <a:solidFill>
              <a:schemeClr val="accent2"/>
            </a:solidFill>
            <a:ln>
              <a:solidFill>
                <a:schemeClr val="accent2"/>
              </a:solidFill>
            </a:ln>
            <a:effectLst/>
          </c:spPr>
          <c:invertIfNegative val="0"/>
          <c:dLbls>
            <c:dLbl>
              <c:idx val="0"/>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F-F894-4F20-8295-88506BE55222}"/>
                </c:ext>
              </c:extLst>
            </c:dLbl>
            <c:dLbl>
              <c:idx val="1"/>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0-F894-4F20-8295-88506BE55222}"/>
                </c:ext>
              </c:extLst>
            </c:dLbl>
            <c:dLbl>
              <c:idx val="2"/>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1-F894-4F20-8295-88506BE55222}"/>
                </c:ext>
              </c:extLst>
            </c:dLbl>
            <c:dLbl>
              <c:idx val="3"/>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2-F894-4F20-8295-88506BE55222}"/>
                </c:ext>
              </c:extLst>
            </c:dLbl>
            <c:dLbl>
              <c:idx val="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3-F894-4F20-8295-88506BE55222}"/>
                </c:ext>
              </c:extLst>
            </c:dLbl>
            <c:dLbl>
              <c:idx val="5"/>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4-F894-4F20-8295-88506BE55222}"/>
                </c:ext>
              </c:extLst>
            </c:dLbl>
            <c:dLbl>
              <c:idx val="6"/>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5-F894-4F20-8295-88506BE55222}"/>
                </c:ext>
              </c:extLst>
            </c:dLbl>
            <c:dLbl>
              <c:idx val="7"/>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6-F894-4F20-8295-88506BE55222}"/>
                </c:ext>
              </c:extLst>
            </c:dLbl>
            <c:dLbl>
              <c:idx val="8"/>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7-F894-4F20-8295-88506BE55222}"/>
                </c:ext>
              </c:extLst>
            </c:dLbl>
            <c:dLbl>
              <c:idx val="9"/>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8-F894-4F20-8295-88506BE55222}"/>
                </c:ext>
              </c:extLst>
            </c:dLbl>
            <c:dLbl>
              <c:idx val="10"/>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9-F894-4F20-8295-88506BE55222}"/>
                </c:ext>
              </c:extLst>
            </c:dLbl>
            <c:dLbl>
              <c:idx val="11"/>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A-F894-4F20-8295-88506BE55222}"/>
                </c:ext>
              </c:extLst>
            </c:dLbl>
            <c:dLbl>
              <c:idx val="12"/>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B-F894-4F20-8295-88506BE55222}"/>
                </c:ext>
              </c:extLst>
            </c:dLbl>
            <c:dLbl>
              <c:idx val="13"/>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C-F894-4F20-8295-88506BE55222}"/>
                </c:ext>
              </c:extLst>
            </c:dLbl>
            <c:dLbl>
              <c:idx val="1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D-F894-4F20-8295-88506BE55222}"/>
                </c:ext>
              </c:extLst>
            </c:dLbl>
            <c:dLbl>
              <c:idx val="15"/>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E-F894-4F20-8295-88506BE55222}"/>
                </c:ext>
              </c:extLst>
            </c:dLbl>
            <c:dLbl>
              <c:idx val="16"/>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D50D-4986-BC11-4A5CD660176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numRef>
              <c:f>'OrgGrowth_2007-current'!$B$10:$B$31</c:f>
              <c:numCache>
                <c:formatCode>m/d/yyyy</c:formatCode>
                <c:ptCount val="17"/>
                <c:pt idx="0">
                  <c:v>39447</c:v>
                </c:pt>
                <c:pt idx="1">
                  <c:v>39813</c:v>
                </c:pt>
                <c:pt idx="2">
                  <c:v>40178</c:v>
                </c:pt>
                <c:pt idx="3">
                  <c:v>40543</c:v>
                </c:pt>
                <c:pt idx="4">
                  <c:v>40908</c:v>
                </c:pt>
                <c:pt idx="5">
                  <c:v>41274</c:v>
                </c:pt>
                <c:pt idx="6">
                  <c:v>41639</c:v>
                </c:pt>
                <c:pt idx="7">
                  <c:v>42004</c:v>
                </c:pt>
                <c:pt idx="8">
                  <c:v>42369</c:v>
                </c:pt>
                <c:pt idx="9">
                  <c:v>42735</c:v>
                </c:pt>
                <c:pt idx="10">
                  <c:v>43100</c:v>
                </c:pt>
                <c:pt idx="11">
                  <c:v>43465</c:v>
                </c:pt>
                <c:pt idx="12">
                  <c:v>43830</c:v>
                </c:pt>
                <c:pt idx="13">
                  <c:v>44196</c:v>
                </c:pt>
                <c:pt idx="14">
                  <c:v>44561</c:v>
                </c:pt>
                <c:pt idx="15">
                  <c:v>44926</c:v>
                </c:pt>
                <c:pt idx="16">
                  <c:v>45199</c:v>
                </c:pt>
              </c:numCache>
            </c:numRef>
          </c:cat>
          <c:val>
            <c:numRef>
              <c:f>'OrgGrowth_2007-current'!$D$10:$D$31</c:f>
              <c:numCache>
                <c:formatCode>0.0%</c:formatCode>
                <c:ptCount val="22"/>
                <c:pt idx="0">
                  <c:v>0.17680000000000001</c:v>
                </c:pt>
                <c:pt idx="1">
                  <c:v>0.1096</c:v>
                </c:pt>
                <c:pt idx="2">
                  <c:v>6.4399999999999999E-2</c:v>
                </c:pt>
                <c:pt idx="3">
                  <c:v>0.1022</c:v>
                </c:pt>
                <c:pt idx="4">
                  <c:v>0.11219999999999999</c:v>
                </c:pt>
                <c:pt idx="5">
                  <c:v>0.14710000000000001</c:v>
                </c:pt>
                <c:pt idx="6">
                  <c:v>0.1699</c:v>
                </c:pt>
                <c:pt idx="7">
                  <c:v>0.19450000000000001</c:v>
                </c:pt>
                <c:pt idx="8">
                  <c:v>0.20100000000000001</c:v>
                </c:pt>
                <c:pt idx="9">
                  <c:v>0.16200000000000001</c:v>
                </c:pt>
                <c:pt idx="10">
                  <c:v>0.14630000000000001</c:v>
                </c:pt>
                <c:pt idx="11">
                  <c:v>0.1658</c:v>
                </c:pt>
                <c:pt idx="12">
                  <c:v>0.155373684210526</c:v>
                </c:pt>
                <c:pt idx="13">
                  <c:v>0.14772424242424201</c:v>
                </c:pt>
                <c:pt idx="14">
                  <c:v>0.18781212121212101</c:v>
                </c:pt>
                <c:pt idx="15">
                  <c:v>0.200448571428571</c:v>
                </c:pt>
                <c:pt idx="16">
                  <c:v>0.19296250000000001</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2-DA6F-4179-A90D-BB30E8C10D7C}"/>
            </c:ext>
          </c:extLst>
        </c:ser>
        <c:dLbls>
          <c:showLegendKey val="0"/>
          <c:showVal val="0"/>
          <c:showCatName val="0"/>
          <c:showSerName val="0"/>
          <c:showPercent val="0"/>
          <c:showBubbleSize val="0"/>
        </c:dLbls>
        <c:gapWidth val="75"/>
        <c:axId val="734136800"/>
        <c:axId val="734137192"/>
      </c:barChart>
      <c:dateAx>
        <c:axId val="7341368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Year</a:t>
                </a:r>
              </a:p>
            </c:rich>
          </c:tx>
          <c:layout>
            <c:manualLayout>
              <c:xMode val="edge"/>
              <c:yMode val="edge"/>
              <c:x val="0.50886917114257813"/>
              <c:y val="0.88697010278701782"/>
            </c:manualLayout>
          </c:layout>
          <c:overlay val="0"/>
          <c:spPr>
            <a:noFill/>
            <a:ln>
              <a:noFill/>
            </a:ln>
            <a:effectLst/>
          </c:spPr>
        </c:title>
        <c:numFmt formatCode="yy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734137192"/>
        <c:crosses val="autoZero"/>
        <c:auto val="0"/>
        <c:lblOffset val="100"/>
        <c:baseTimeUnit val="years"/>
      </c:dateAx>
      <c:valAx>
        <c:axId val="734137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Organic Growth %</a:t>
                </a:r>
              </a:p>
            </c:rich>
          </c:tx>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734136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mtId="4294967295">
          <a:latin typeface="Verdana" panose="020B0604030504040204" pitchFamily="34" charset="0"/>
          <a:ea typeface="Verdana" panose="020B0604030504040204" pitchFamily="34" charset="0"/>
          <a:cs typeface="Verdana" panose="020B060403050404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491470992565155E-2"/>
          <c:y val="7.0831075310707092E-2"/>
          <c:w val="0.89991730451583862"/>
          <c:h val="0.77549803256988525"/>
        </c:manualLayout>
      </c:layout>
      <c:barChart>
        <c:barDir val="col"/>
        <c:grouping val="clustered"/>
        <c:varyColors val="0"/>
        <c:ser>
          <c:idx val="0"/>
          <c:order val="0"/>
          <c:tx>
            <c:strRef>
              <c:f>'EBITDA_2007-current'!$C$9</c:f>
              <c:strCache>
                <c:ptCount val="1"/>
                <c:pt idx="0">
                  <c:v>All Agency Average</c:v>
                </c:pt>
              </c:strCache>
            </c:strRef>
          </c:tx>
          <c:spPr>
            <a:solidFill>
              <a:srgbClr val="002D3D"/>
            </a:solidFill>
            <a:ln>
              <a:noFill/>
            </a:ln>
            <a:effectLst/>
          </c:spPr>
          <c:invertIfNegative val="0"/>
          <c:dLbls>
            <c:dLbl>
              <c:idx val="0"/>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86E0-48F1-81D0-2A591244D2EC}"/>
                </c:ext>
              </c:extLst>
            </c:dLbl>
            <c:dLbl>
              <c:idx val="1"/>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86E0-48F1-81D0-2A591244D2EC}"/>
                </c:ext>
              </c:extLst>
            </c:dLbl>
            <c:dLbl>
              <c:idx val="2"/>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2-86E0-48F1-81D0-2A591244D2EC}"/>
                </c:ext>
              </c:extLst>
            </c:dLbl>
            <c:dLbl>
              <c:idx val="3"/>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86E0-48F1-81D0-2A591244D2EC}"/>
                </c:ext>
              </c:extLst>
            </c:dLbl>
            <c:dLbl>
              <c:idx val="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4-86E0-48F1-81D0-2A591244D2EC}"/>
                </c:ext>
              </c:extLst>
            </c:dLbl>
            <c:dLbl>
              <c:idx val="5"/>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86E0-48F1-81D0-2A591244D2EC}"/>
                </c:ext>
              </c:extLst>
            </c:dLbl>
            <c:dLbl>
              <c:idx val="6"/>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6-86E0-48F1-81D0-2A591244D2EC}"/>
                </c:ext>
              </c:extLst>
            </c:dLbl>
            <c:dLbl>
              <c:idx val="7"/>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86E0-48F1-81D0-2A591244D2EC}"/>
                </c:ext>
              </c:extLst>
            </c:dLbl>
            <c:dLbl>
              <c:idx val="8"/>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86E0-48F1-81D0-2A591244D2EC}"/>
                </c:ext>
              </c:extLst>
            </c:dLbl>
            <c:dLbl>
              <c:idx val="9"/>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9-86E0-48F1-81D0-2A591244D2EC}"/>
                </c:ext>
              </c:extLst>
            </c:dLbl>
            <c:dLbl>
              <c:idx val="10"/>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A-86E0-48F1-81D0-2A591244D2EC}"/>
                </c:ext>
              </c:extLst>
            </c:dLbl>
            <c:dLbl>
              <c:idx val="11"/>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B-86E0-48F1-81D0-2A591244D2EC}"/>
                </c:ext>
              </c:extLst>
            </c:dLbl>
            <c:dLbl>
              <c:idx val="12"/>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C-86E0-48F1-81D0-2A591244D2EC}"/>
                </c:ext>
              </c:extLst>
            </c:dLbl>
            <c:dLbl>
              <c:idx val="13"/>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D-86E0-48F1-81D0-2A591244D2EC}"/>
                </c:ext>
              </c:extLst>
            </c:dLbl>
            <c:dLbl>
              <c:idx val="1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E-86E0-48F1-81D0-2A591244D2EC}"/>
                </c:ext>
              </c:extLst>
            </c:dLbl>
            <c:dLbl>
              <c:idx val="15"/>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F-86E0-48F1-81D0-2A591244D2EC}"/>
                </c:ext>
              </c:extLst>
            </c:dLbl>
            <c:dLbl>
              <c:idx val="16"/>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2AEF-4C29-A46A-040261F08DA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numRef>
              <c:f>'EBITDA_2007-current'!$B$10:$B$31</c:f>
              <c:numCache>
                <c:formatCode>m/d/yyyy</c:formatCode>
                <c:ptCount val="17"/>
                <c:pt idx="0">
                  <c:v>39447</c:v>
                </c:pt>
                <c:pt idx="1">
                  <c:v>39813</c:v>
                </c:pt>
                <c:pt idx="2">
                  <c:v>40178</c:v>
                </c:pt>
                <c:pt idx="3">
                  <c:v>40543</c:v>
                </c:pt>
                <c:pt idx="4">
                  <c:v>40908</c:v>
                </c:pt>
                <c:pt idx="5">
                  <c:v>41274</c:v>
                </c:pt>
                <c:pt idx="6">
                  <c:v>41639</c:v>
                </c:pt>
                <c:pt idx="7">
                  <c:v>42004</c:v>
                </c:pt>
                <c:pt idx="8">
                  <c:v>42369</c:v>
                </c:pt>
                <c:pt idx="9">
                  <c:v>42735</c:v>
                </c:pt>
                <c:pt idx="10">
                  <c:v>43100</c:v>
                </c:pt>
                <c:pt idx="11">
                  <c:v>43465</c:v>
                </c:pt>
                <c:pt idx="12">
                  <c:v>43830</c:v>
                </c:pt>
                <c:pt idx="13">
                  <c:v>44196</c:v>
                </c:pt>
                <c:pt idx="14">
                  <c:v>44561</c:v>
                </c:pt>
                <c:pt idx="15">
                  <c:v>44926</c:v>
                </c:pt>
                <c:pt idx="16">
                  <c:v>45199</c:v>
                </c:pt>
              </c:numCache>
            </c:numRef>
          </c:cat>
          <c:val>
            <c:numRef>
              <c:f>'EBITDA_2007-current'!$C$10:$C$31</c:f>
              <c:numCache>
                <c:formatCode>0.0%</c:formatCode>
                <c:ptCount val="22"/>
                <c:pt idx="0">
                  <c:v>0.14314479264119201</c:v>
                </c:pt>
                <c:pt idx="1">
                  <c:v>0.13325533210102899</c:v>
                </c:pt>
                <c:pt idx="2">
                  <c:v>0.12997171717171699</c:v>
                </c:pt>
                <c:pt idx="3">
                  <c:v>0.13014558823529401</c:v>
                </c:pt>
                <c:pt idx="4">
                  <c:v>0.13737382198952899</c:v>
                </c:pt>
                <c:pt idx="5">
                  <c:v>0.144969945355191</c:v>
                </c:pt>
                <c:pt idx="6">
                  <c:v>0.15819677419354899</c:v>
                </c:pt>
                <c:pt idx="7">
                  <c:v>0.15543636363636401</c:v>
                </c:pt>
                <c:pt idx="8">
                  <c:v>0.17008497409326401</c:v>
                </c:pt>
                <c:pt idx="9">
                  <c:v>0.15875310734463299</c:v>
                </c:pt>
                <c:pt idx="10">
                  <c:v>0.16763400000000001</c:v>
                </c:pt>
                <c:pt idx="11">
                  <c:v>0.17069312169312201</c:v>
                </c:pt>
                <c:pt idx="12">
                  <c:v>0.178506711409396</c:v>
                </c:pt>
                <c:pt idx="13">
                  <c:v>0.20354522292993599</c:v>
                </c:pt>
                <c:pt idx="14">
                  <c:v>0.199030952380952</c:v>
                </c:pt>
                <c:pt idx="15">
                  <c:v>0.19932056737588699</c:v>
                </c:pt>
                <c:pt idx="16">
                  <c:v>0.19644761904761901</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B92A-4F12-B904-6038FAE4BDCD}"/>
            </c:ext>
          </c:extLst>
        </c:ser>
        <c:ser>
          <c:idx val="1"/>
          <c:order val="1"/>
          <c:tx>
            <c:strRef>
              <c:f>'EBITDA_2007-current'!$D$9</c:f>
              <c:strCache>
                <c:ptCount val="1"/>
                <c:pt idx="0">
                  <c:v>Best 25%</c:v>
                </c:pt>
              </c:strCache>
            </c:strRef>
          </c:tx>
          <c:spPr>
            <a:solidFill>
              <a:srgbClr val="A8B313"/>
            </a:solidFill>
            <a:ln>
              <a:noFill/>
            </a:ln>
            <a:effectLst/>
          </c:spPr>
          <c:invertIfNegative val="0"/>
          <c:dLbls>
            <c:dLbl>
              <c:idx val="0"/>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0-86E0-48F1-81D0-2A591244D2EC}"/>
                </c:ext>
              </c:extLst>
            </c:dLbl>
            <c:dLbl>
              <c:idx val="1"/>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1-86E0-48F1-81D0-2A591244D2EC}"/>
                </c:ext>
              </c:extLst>
            </c:dLbl>
            <c:dLbl>
              <c:idx val="2"/>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2-86E0-48F1-81D0-2A591244D2EC}"/>
                </c:ext>
              </c:extLst>
            </c:dLbl>
            <c:dLbl>
              <c:idx val="3"/>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3-86E0-48F1-81D0-2A591244D2EC}"/>
                </c:ext>
              </c:extLst>
            </c:dLbl>
            <c:dLbl>
              <c:idx val="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4-86E0-48F1-81D0-2A591244D2EC}"/>
                </c:ext>
              </c:extLst>
            </c:dLbl>
            <c:dLbl>
              <c:idx val="5"/>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5-86E0-48F1-81D0-2A591244D2EC}"/>
                </c:ext>
              </c:extLst>
            </c:dLbl>
            <c:dLbl>
              <c:idx val="6"/>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6-86E0-48F1-81D0-2A591244D2EC}"/>
                </c:ext>
              </c:extLst>
            </c:dLbl>
            <c:dLbl>
              <c:idx val="7"/>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7-86E0-48F1-81D0-2A591244D2EC}"/>
                </c:ext>
              </c:extLst>
            </c:dLbl>
            <c:dLbl>
              <c:idx val="8"/>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8-86E0-48F1-81D0-2A591244D2EC}"/>
                </c:ext>
              </c:extLst>
            </c:dLbl>
            <c:dLbl>
              <c:idx val="9"/>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9-86E0-48F1-81D0-2A591244D2EC}"/>
                </c:ext>
              </c:extLst>
            </c:dLbl>
            <c:dLbl>
              <c:idx val="10"/>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A-86E0-48F1-81D0-2A591244D2EC}"/>
                </c:ext>
              </c:extLst>
            </c:dLbl>
            <c:dLbl>
              <c:idx val="11"/>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B-86E0-48F1-81D0-2A591244D2EC}"/>
                </c:ext>
              </c:extLst>
            </c:dLbl>
            <c:dLbl>
              <c:idx val="12"/>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C-86E0-48F1-81D0-2A591244D2EC}"/>
                </c:ext>
              </c:extLst>
            </c:dLbl>
            <c:dLbl>
              <c:idx val="13"/>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D-86E0-48F1-81D0-2A591244D2EC}"/>
                </c:ext>
              </c:extLst>
            </c:dLbl>
            <c:dLbl>
              <c:idx val="1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E-86E0-48F1-81D0-2A591244D2EC}"/>
                </c:ext>
              </c:extLst>
            </c:dLbl>
            <c:dLbl>
              <c:idx val="15"/>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F-86E0-48F1-81D0-2A591244D2EC}"/>
                </c:ext>
              </c:extLst>
            </c:dLbl>
            <c:dLbl>
              <c:idx val="16"/>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2AEF-4C29-A46A-040261F08DA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numRef>
              <c:f>'EBITDA_2007-current'!$B$10:$B$31</c:f>
              <c:numCache>
                <c:formatCode>m/d/yyyy</c:formatCode>
                <c:ptCount val="17"/>
                <c:pt idx="0">
                  <c:v>39447</c:v>
                </c:pt>
                <c:pt idx="1">
                  <c:v>39813</c:v>
                </c:pt>
                <c:pt idx="2">
                  <c:v>40178</c:v>
                </c:pt>
                <c:pt idx="3">
                  <c:v>40543</c:v>
                </c:pt>
                <c:pt idx="4">
                  <c:v>40908</c:v>
                </c:pt>
                <c:pt idx="5">
                  <c:v>41274</c:v>
                </c:pt>
                <c:pt idx="6">
                  <c:v>41639</c:v>
                </c:pt>
                <c:pt idx="7">
                  <c:v>42004</c:v>
                </c:pt>
                <c:pt idx="8">
                  <c:v>42369</c:v>
                </c:pt>
                <c:pt idx="9">
                  <c:v>42735</c:v>
                </c:pt>
                <c:pt idx="10">
                  <c:v>43100</c:v>
                </c:pt>
                <c:pt idx="11">
                  <c:v>43465</c:v>
                </c:pt>
                <c:pt idx="12">
                  <c:v>43830</c:v>
                </c:pt>
                <c:pt idx="13">
                  <c:v>44196</c:v>
                </c:pt>
                <c:pt idx="14">
                  <c:v>44561</c:v>
                </c:pt>
                <c:pt idx="15">
                  <c:v>44926</c:v>
                </c:pt>
                <c:pt idx="16">
                  <c:v>45199</c:v>
                </c:pt>
              </c:numCache>
            </c:numRef>
          </c:cat>
          <c:val>
            <c:numRef>
              <c:f>'EBITDA_2007-current'!$D$10:$D$31</c:f>
              <c:numCache>
                <c:formatCode>0.0%</c:formatCode>
                <c:ptCount val="22"/>
                <c:pt idx="0">
                  <c:v>0.289189695089975</c:v>
                </c:pt>
                <c:pt idx="1">
                  <c:v>0.27572954407049299</c:v>
                </c:pt>
                <c:pt idx="2">
                  <c:v>0.25526199999999999</c:v>
                </c:pt>
                <c:pt idx="3">
                  <c:v>0.26729215686274499</c:v>
                </c:pt>
                <c:pt idx="4">
                  <c:v>0.26090625000000001</c:v>
                </c:pt>
                <c:pt idx="5">
                  <c:v>0.26401086956521702</c:v>
                </c:pt>
                <c:pt idx="6">
                  <c:v>0.277036170212766</c:v>
                </c:pt>
                <c:pt idx="7">
                  <c:v>0.26564042553191503</c:v>
                </c:pt>
                <c:pt idx="8">
                  <c:v>0.27898125000000001</c:v>
                </c:pt>
                <c:pt idx="9">
                  <c:v>0.26924318181818202</c:v>
                </c:pt>
                <c:pt idx="10">
                  <c:v>0.28684999999999999</c:v>
                </c:pt>
                <c:pt idx="11">
                  <c:v>0.29054255319148897</c:v>
                </c:pt>
                <c:pt idx="12">
                  <c:v>0.276465789473684</c:v>
                </c:pt>
                <c:pt idx="13">
                  <c:v>0.31900526315789501</c:v>
                </c:pt>
                <c:pt idx="14">
                  <c:v>0.31624285714285699</c:v>
                </c:pt>
                <c:pt idx="15">
                  <c:v>0.31887142857142903</c:v>
                </c:pt>
                <c:pt idx="16">
                  <c:v>0.31621250000000001</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B92A-4F12-B904-6038FAE4BDCD}"/>
            </c:ext>
          </c:extLst>
        </c:ser>
        <c:dLbls>
          <c:showLegendKey val="0"/>
          <c:showVal val="0"/>
          <c:showCatName val="0"/>
          <c:showSerName val="0"/>
          <c:showPercent val="0"/>
          <c:showBubbleSize val="0"/>
        </c:dLbls>
        <c:gapWidth val="100"/>
        <c:overlap val="-17"/>
        <c:axId val="734075648"/>
        <c:axId val="734076824"/>
      </c:barChart>
      <c:dateAx>
        <c:axId val="7340756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Year</a:t>
                </a:r>
              </a:p>
            </c:rich>
          </c:tx>
          <c:overlay val="0"/>
          <c:spPr>
            <a:noFill/>
            <a:ln>
              <a:noFill/>
            </a:ln>
            <a:effectLst/>
          </c:spPr>
        </c:title>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734076824"/>
        <c:crosses val="autoZero"/>
        <c:auto val="0"/>
        <c:lblOffset val="100"/>
        <c:baseTimeUnit val="years"/>
      </c:dateAx>
      <c:valAx>
        <c:axId val="734076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EBITDA</a:t>
                </a:r>
                <a:r>
                  <a:rPr lang="en-US" baseline="0"/>
                  <a:t> %</a:t>
                </a:r>
                <a:endParaRPr lang="en-US"/>
              </a:p>
            </c:rich>
          </c:tx>
          <c:layout>
            <c:manualLayout>
              <c:xMode val="edge"/>
              <c:yMode val="edge"/>
              <c:x val="1.645069383084774E-2"/>
              <c:y val="0.3934737443923950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734075648"/>
        <c:crosses val="autoZero"/>
        <c:crossBetween val="between"/>
      </c:valAx>
      <c:spPr>
        <a:noFill/>
        <a:ln>
          <a:noFill/>
        </a:ln>
        <a:effectLst/>
      </c:spPr>
    </c:plotArea>
    <c:legend>
      <c:legendPos val="b"/>
      <c:layout>
        <c:manualLayout>
          <c:xMode val="edge"/>
          <c:yMode val="edge"/>
          <c:x val="0.41821953654289246"/>
          <c:y val="0.93961107730865479"/>
          <c:w val="0.21757851541042328"/>
          <c:h val="4.5312713831663132E-2"/>
        </c:manualLayout>
      </c:layout>
      <c:overlay val="0"/>
      <c:spPr>
        <a:noFill/>
        <a:ln>
          <a:noFill/>
        </a:ln>
        <a:effectLst/>
      </c:spPr>
      <c:txPr>
        <a:bodyPr rot="0" spcFirstLastPara="1" vertOverflow="ellipsis" vert="horz" wrap="square" anchor="ctr" anchorCtr="1"/>
        <a:lstStyle/>
        <a:p>
          <a:pPr>
            <a:defRPr sz="1000" b="0"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sz="1000" baseline="0" smtId="4294967295">
          <a:latin typeface="Verdana" panose="020B0604030504040204" pitchFamily="34" charset="0"/>
          <a:ea typeface="Verdana" panose="020B0604030504040204" pitchFamily="34" charset="0"/>
          <a:cs typeface="Verdana" panose="020B060403050404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91957920789719"/>
          <c:y val="9.3523092567920685E-2"/>
          <c:w val="0.85993832349777222"/>
          <c:h val="0.73812294006347656"/>
        </c:manualLayout>
      </c:layout>
      <c:areaChart>
        <c:grouping val="standard"/>
        <c:varyColors val="0"/>
        <c:ser>
          <c:idx val="1"/>
          <c:order val="1"/>
          <c:spPr>
            <a:solidFill>
              <a:schemeClr val="bg1">
                <a:lumMod val="85000"/>
              </a:schemeClr>
            </a:solidFill>
          </c:spPr>
          <c:val>
            <c:numRef>
              <c:f>'Net Written Premium'!$E$37:$E$64</c:f>
              <c:numCache>
                <c:formatCode>General</c:formatCode>
                <c:ptCount val="28"/>
                <c:pt idx="3">
                  <c:v>1</c:v>
                </c:pt>
                <c:pt idx="4">
                  <c:v>1</c:v>
                </c:pt>
                <c:pt idx="5">
                  <c:v>1</c:v>
                </c:pt>
                <c:pt idx="6">
                  <c:v>1</c:v>
                </c:pt>
                <c:pt idx="7">
                  <c:v>1</c:v>
                </c:pt>
                <c:pt idx="15">
                  <c:v>1</c:v>
                </c:pt>
                <c:pt idx="16">
                  <c:v>1</c:v>
                </c:pt>
                <c:pt idx="17">
                  <c:v>1</c:v>
                </c:pt>
                <c:pt idx="18">
                  <c:v>1</c:v>
                </c:pt>
                <c:pt idx="20">
                  <c:v>1</c:v>
                </c:pt>
                <c:pt idx="21">
                  <c:v>1</c:v>
                </c:pt>
                <c:pt idx="22">
                  <c:v>1</c:v>
                </c:pt>
                <c:pt idx="24">
                  <c:v>1</c:v>
                </c:pt>
                <c:pt idx="25">
                  <c:v>1</c:v>
                </c:pt>
                <c:pt idx="26">
                  <c:v>1</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D433-447D-98EB-1FD18F142288}"/>
            </c:ext>
          </c:extLst>
        </c:ser>
        <c:dLbls>
          <c:showLegendKey val="0"/>
          <c:showVal val="0"/>
          <c:showCatName val="0"/>
          <c:showSerName val="0"/>
          <c:showPercent val="0"/>
          <c:showBubbleSize val="0"/>
        </c:dLbls>
        <c:axId val="343139599"/>
        <c:axId val="343137103"/>
      </c:areaChart>
      <c:lineChart>
        <c:grouping val="standard"/>
        <c:varyColors val="0"/>
        <c:ser>
          <c:idx val="0"/>
          <c:order val="0"/>
          <c:tx>
            <c:strRef>
              <c:f>'Net Written Premium'!$C$9</c:f>
              <c:strCache>
                <c:ptCount val="1"/>
                <c:pt idx="0">
                  <c:v>NPW Growth</c:v>
                </c:pt>
              </c:strCache>
            </c:strRef>
          </c:tx>
          <c:spPr>
            <a:ln w="28575">
              <a:solidFill>
                <a:srgbClr val="274A4B"/>
              </a:solidFill>
            </a:ln>
          </c:spPr>
          <c:marker>
            <c:symbol val="none"/>
          </c:marker>
          <c:cat>
            <c:numRef>
              <c:f>'Net Written Premium'!$B$37:$B$68</c:f>
              <c:numCache>
                <c:formatCode>m/d/yyyy</c:formatCode>
                <c:ptCount val="27"/>
                <c:pt idx="0">
                  <c:v>35795</c:v>
                </c:pt>
                <c:pt idx="1">
                  <c:v>36160</c:v>
                </c:pt>
                <c:pt idx="2">
                  <c:v>36525</c:v>
                </c:pt>
                <c:pt idx="3">
                  <c:v>36891</c:v>
                </c:pt>
                <c:pt idx="4">
                  <c:v>37256</c:v>
                </c:pt>
                <c:pt idx="5">
                  <c:v>37621</c:v>
                </c:pt>
                <c:pt idx="6">
                  <c:v>37986</c:v>
                </c:pt>
                <c:pt idx="7">
                  <c:v>38352</c:v>
                </c:pt>
                <c:pt idx="8">
                  <c:v>38717</c:v>
                </c:pt>
                <c:pt idx="9">
                  <c:v>39082</c:v>
                </c:pt>
                <c:pt idx="10">
                  <c:v>39447</c:v>
                </c:pt>
                <c:pt idx="11">
                  <c:v>39813</c:v>
                </c:pt>
                <c:pt idx="12">
                  <c:v>40178</c:v>
                </c:pt>
                <c:pt idx="13">
                  <c:v>40543</c:v>
                </c:pt>
                <c:pt idx="14">
                  <c:v>40908</c:v>
                </c:pt>
                <c:pt idx="15">
                  <c:v>41274</c:v>
                </c:pt>
                <c:pt idx="16">
                  <c:v>41639</c:v>
                </c:pt>
                <c:pt idx="17">
                  <c:v>42004</c:v>
                </c:pt>
                <c:pt idx="18">
                  <c:v>42369</c:v>
                </c:pt>
                <c:pt idx="19">
                  <c:v>42735</c:v>
                </c:pt>
                <c:pt idx="20">
                  <c:v>43100</c:v>
                </c:pt>
                <c:pt idx="21">
                  <c:v>43465</c:v>
                </c:pt>
                <c:pt idx="22">
                  <c:v>43830</c:v>
                </c:pt>
                <c:pt idx="23">
                  <c:v>44196</c:v>
                </c:pt>
                <c:pt idx="24">
                  <c:v>44561</c:v>
                </c:pt>
                <c:pt idx="25">
                  <c:v>44926</c:v>
                </c:pt>
                <c:pt idx="26">
                  <c:v>45199</c:v>
                </c:pt>
              </c:numCache>
            </c:numRef>
          </c:cat>
          <c:val>
            <c:numRef>
              <c:f>'Net Written Premium'!$C$37:$C$68</c:f>
              <c:numCache>
                <c:formatCode>0.00%</c:formatCode>
                <c:ptCount val="32"/>
                <c:pt idx="0">
                  <c:v>2.7639246999999999E-2</c:v>
                </c:pt>
                <c:pt idx="1">
                  <c:v>1.3403089999999999E-2</c:v>
                </c:pt>
                <c:pt idx="2">
                  <c:v>2.2894890000000001E-2</c:v>
                </c:pt>
                <c:pt idx="3">
                  <c:v>3.6460997000000002E-2</c:v>
                </c:pt>
                <c:pt idx="4">
                  <c:v>8.0784039000000002E-2</c:v>
                </c:pt>
                <c:pt idx="5">
                  <c:v>0.145948408</c:v>
                </c:pt>
                <c:pt idx="6">
                  <c:v>0.10000769700000001</c:v>
                </c:pt>
                <c:pt idx="7">
                  <c:v>5.2056519000000002E-2</c:v>
                </c:pt>
                <c:pt idx="8">
                  <c:v>3.3167470000000001E-3</c:v>
                </c:pt>
                <c:pt idx="9">
                  <c:v>5.1834585000000002E-2</c:v>
                </c:pt>
                <c:pt idx="10">
                  <c:v>-4.4002720000000002E-3</c:v>
                </c:pt>
                <c:pt idx="11">
                  <c:v>-1.4742874E-2</c:v>
                </c:pt>
                <c:pt idx="12">
                  <c:v>-3.9206413000000002E-2</c:v>
                </c:pt>
                <c:pt idx="13">
                  <c:v>7.4065229999999999E-3</c:v>
                </c:pt>
                <c:pt idx="14">
                  <c:v>3.6970524999999997E-2</c:v>
                </c:pt>
                <c:pt idx="15">
                  <c:v>4.3395305000000002E-2</c:v>
                </c:pt>
                <c:pt idx="16">
                  <c:v>4.5046388999999999E-2</c:v>
                </c:pt>
                <c:pt idx="17">
                  <c:v>4.3359340000000003E-2</c:v>
                </c:pt>
                <c:pt idx="18">
                  <c:v>3.5174490000000003E-2</c:v>
                </c:pt>
                <c:pt idx="19">
                  <c:v>2.588795E-2</c:v>
                </c:pt>
                <c:pt idx="20">
                  <c:v>4.5805323000000002E-2</c:v>
                </c:pt>
                <c:pt idx="21">
                  <c:v>0.107126444</c:v>
                </c:pt>
                <c:pt idx="22">
                  <c:v>3.4351439999999997E-2</c:v>
                </c:pt>
                <c:pt idx="23">
                  <c:v>2.4953798999999999E-2</c:v>
                </c:pt>
                <c:pt idx="24">
                  <c:v>9.2497634999999995E-2</c:v>
                </c:pt>
                <c:pt idx="25">
                  <c:v>8.4772395E-2</c:v>
                </c:pt>
                <c:pt idx="26">
                  <c:v>0.1019</c:v>
                </c:pt>
              </c:numCache>
            </c:numRef>
          </c:val>
          <c:smooth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D433-447D-98EB-1FD18F142288}"/>
            </c:ext>
          </c:extLst>
        </c:ser>
        <c:dLbls>
          <c:showLegendKey val="0"/>
          <c:showVal val="0"/>
          <c:showCatName val="0"/>
          <c:showSerName val="0"/>
          <c:showPercent val="0"/>
          <c:showBubbleSize val="0"/>
        </c:dLbls>
        <c:marker val="1"/>
        <c:smooth val="0"/>
        <c:axId val="699590768"/>
        <c:axId val="699583320"/>
      </c:lineChart>
      <c:dateAx>
        <c:axId val="699590768"/>
        <c:scaling>
          <c:orientation val="minMax"/>
          <c:max val="45291"/>
          <c:min val="35796"/>
        </c:scaling>
        <c:delete val="0"/>
        <c:axPos val="b"/>
        <c:title>
          <c:tx>
            <c:rich>
              <a:bodyPr/>
              <a:lstStyle/>
              <a:p>
                <a:pPr>
                  <a:defRPr baseline="0">
                    <a:solidFill>
                      <a:srgbClr val="595959"/>
                    </a:solidFill>
                  </a:defRPr>
                </a:pPr>
                <a:r>
                  <a:rPr lang="en-US" b="0" baseline="0">
                    <a:solidFill>
                      <a:srgbClr val="595959"/>
                    </a:solidFill>
                    <a:latin typeface="Verdana" panose="020B0604030504040204" pitchFamily="34" charset="0"/>
                    <a:ea typeface="Verdana" panose="020B0604030504040204" pitchFamily="34" charset="0"/>
                  </a:rPr>
                  <a:t>Year</a:t>
                </a:r>
              </a:p>
            </c:rich>
          </c:tx>
          <c:overlay val="0"/>
        </c:title>
        <c:numFmt formatCode="yyyy" sourceLinked="0"/>
        <c:majorTickMark val="out"/>
        <c:minorTickMark val="none"/>
        <c:tickLblPos val="low"/>
        <c:spPr>
          <a:ln>
            <a:solidFill>
              <a:schemeClr val="tx1"/>
            </a:solidFill>
          </a:ln>
        </c:spPr>
        <c:txPr>
          <a:bodyPr/>
          <a:lstStyle/>
          <a:p>
            <a:pPr>
              <a:defRPr baseline="0" smtId="4294967295">
                <a:solidFill>
                  <a:srgbClr val="595959"/>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699583320"/>
        <c:crosses val="autoZero"/>
        <c:auto val="0"/>
        <c:lblOffset val="100"/>
        <c:baseTimeUnit val="years"/>
        <c:majorUnit val="1"/>
        <c:majorTimeUnit val="years"/>
        <c:minorUnit val="1"/>
        <c:minorTimeUnit val="years"/>
      </c:dateAx>
      <c:valAx>
        <c:axId val="699583320"/>
        <c:scaling>
          <c:orientation val="minMax"/>
        </c:scaling>
        <c:delete val="0"/>
        <c:axPos val="l"/>
        <c:title>
          <c:tx>
            <c:rich>
              <a:bodyPr/>
              <a:lstStyle/>
              <a:p>
                <a:pPr>
                  <a:defRPr baseline="0">
                    <a:solidFill>
                      <a:srgbClr val="595959"/>
                    </a:solidFill>
                    <a:latin typeface="Verdana" panose="020B0604030504040204" pitchFamily="34" charset="0"/>
                  </a:defRPr>
                </a:pPr>
                <a:r>
                  <a:rPr lang="en-US" b="0" baseline="0">
                    <a:solidFill>
                      <a:srgbClr val="595959"/>
                    </a:solidFill>
                    <a:latin typeface="Verdana" panose="020B0604030504040204" pitchFamily="34" charset="0"/>
                  </a:rPr>
                  <a:t>Net Premium Written Growth</a:t>
                </a:r>
              </a:p>
            </c:rich>
          </c:tx>
          <c:overlay val="0"/>
        </c:title>
        <c:numFmt formatCode="0%" sourceLinked="0"/>
        <c:majorTickMark val="out"/>
        <c:minorTickMark val="none"/>
        <c:tickLblPos val="nextTo"/>
        <c:txPr>
          <a:bodyPr/>
          <a:lstStyle/>
          <a:p>
            <a:pPr>
              <a:defRPr baseline="0" smtId="4294967295">
                <a:solidFill>
                  <a:srgbClr val="595959"/>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699590768"/>
        <c:crosses val="autoZero"/>
        <c:crossBetween val="between"/>
      </c:valAx>
      <c:valAx>
        <c:axId val="343137103"/>
        <c:scaling>
          <c:orientation val="minMax"/>
          <c:max val="1"/>
        </c:scaling>
        <c:delete val="0"/>
        <c:axPos val="r"/>
        <c:numFmt formatCode="General" sourceLinked="1"/>
        <c:majorTickMark val="none"/>
        <c:minorTickMark val="none"/>
        <c:tickLblPos val="none"/>
        <c:spPr>
          <a:ln>
            <a:noFill/>
          </a:ln>
        </c:spPr>
        <c:crossAx val="343139599"/>
        <c:crosses val="max"/>
        <c:crossBetween val="between"/>
      </c:valAx>
      <c:catAx>
        <c:axId val="343139599"/>
        <c:scaling>
          <c:orientation val="minMax"/>
        </c:scaling>
        <c:delete val="1"/>
        <c:axPos val="b"/>
        <c:majorTickMark val="out"/>
        <c:minorTickMark val="none"/>
        <c:tickLblPos val="nextTo"/>
        <c:crossAx val="343137103"/>
        <c:crosses val="autoZero"/>
        <c:auto val="0"/>
        <c:lblAlgn val="ctr"/>
        <c:lblOffset val="100"/>
        <c:noMultiLvlLbl val="0"/>
      </c:catAx>
      <c:spPr>
        <a:solidFill>
          <a:sysClr val="window" lastClr="FFFFFF"/>
        </a:solidFill>
        <a:ln>
          <a:noFill/>
        </a:ln>
      </c:spPr>
    </c:plotArea>
    <c:plotVisOnly val="1"/>
    <c:dispBlanksAs val="gap"/>
    <c:showDLblsOverMax val="0"/>
  </c:chart>
  <c:spPr>
    <a:solidFill>
      <a:sysClr val="window" lastClr="FFFFFF"/>
    </a:solid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'12'!$B$1</c:f>
              <c:strCache>
                <c:ptCount val="1"/>
                <c:pt idx="0">
                  <c:v>CL DPW</c:v>
                </c:pt>
              </c:strCache>
            </c:strRef>
          </c:tx>
          <c:spPr>
            <a:solidFill>
              <a:schemeClr val="accent1"/>
            </a:solidFill>
            <a:ln>
              <a:noFill/>
            </a:ln>
            <a:effectLst/>
          </c:spPr>
          <c:invertIfNegative val="0"/>
          <c:cat>
            <c:strRef>
              <c:f>'12'!$A$2:$A$29</c:f>
              <c:strCache>
                <c:ptCount val="28"/>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 E</c:v>
                </c:pt>
              </c:strCache>
            </c:strRef>
          </c:cat>
          <c:val>
            <c:numRef>
              <c:f>'12'!$B$2:$B$29</c:f>
              <c:numCache>
                <c:formatCode>_("$"* #,##0.00_);_("$"* \(#,##0.00\);_("$"* "-"??_);_(@_)</c:formatCode>
                <c:ptCount val="28"/>
                <c:pt idx="0">
                  <c:v>128905.92269262001</c:v>
                </c:pt>
                <c:pt idx="1">
                  <c:v>128236.21767138001</c:v>
                </c:pt>
                <c:pt idx="2">
                  <c:v>133083.26882412299</c:v>
                </c:pt>
                <c:pt idx="3">
                  <c:v>137728.54552761701</c:v>
                </c:pt>
                <c:pt idx="4">
                  <c:v>147886.924047682</c:v>
                </c:pt>
                <c:pt idx="5">
                  <c:v>171573.35489519199</c:v>
                </c:pt>
                <c:pt idx="6">
                  <c:v>206786.56544882999</c:v>
                </c:pt>
                <c:pt idx="7">
                  <c:v>230055.10858377602</c:v>
                </c:pt>
                <c:pt idx="8">
                  <c:v>239361.99615564803</c:v>
                </c:pt>
                <c:pt idx="9">
                  <c:v>245461.20471624599</c:v>
                </c:pt>
                <c:pt idx="10">
                  <c:v>256406.63775900603</c:v>
                </c:pt>
                <c:pt idx="11">
                  <c:v>257177.074483</c:v>
                </c:pt>
                <c:pt idx="12">
                  <c:v>245196.49595733601</c:v>
                </c:pt>
                <c:pt idx="13">
                  <c:v>230400.77182353</c:v>
                </c:pt>
                <c:pt idx="14">
                  <c:v>224981.71496592002</c:v>
                </c:pt>
                <c:pt idx="15">
                  <c:v>239024.41573249502</c:v>
                </c:pt>
                <c:pt idx="16">
                  <c:v>250538.87403824</c:v>
                </c:pt>
                <c:pt idx="17">
                  <c:v>263215.38557231997</c:v>
                </c:pt>
                <c:pt idx="18">
                  <c:v>274072.72438798897</c:v>
                </c:pt>
                <c:pt idx="19">
                  <c:v>282430.28509302001</c:v>
                </c:pt>
                <c:pt idx="20">
                  <c:v>286191.77164653601</c:v>
                </c:pt>
                <c:pt idx="21">
                  <c:v>294328.77287859301</c:v>
                </c:pt>
                <c:pt idx="22">
                  <c:v>309213.72260799899</c:v>
                </c:pt>
                <c:pt idx="23">
                  <c:v>329682.492285132</c:v>
                </c:pt>
                <c:pt idx="24">
                  <c:v>344138.874922816</c:v>
                </c:pt>
                <c:pt idx="25">
                  <c:v>391057.88960916002</c:v>
                </c:pt>
                <c:pt idx="26">
                  <c:v>455962.96296296298</c:v>
                </c:pt>
                <c:pt idx="27">
                  <c:v>479000</c:v>
                </c:pt>
              </c:numCache>
            </c:numRef>
          </c:val>
          <c:extLst>
            <c:ext xmlns:c16="http://schemas.microsoft.com/office/drawing/2014/chart" uri="{C3380CC4-5D6E-409C-BE32-E72D297353CC}">
              <c16:uniqueId val="{00000000-3F06-455D-8AB2-CF5BA47A95F2}"/>
            </c:ext>
          </c:extLst>
        </c:ser>
        <c:ser>
          <c:idx val="1"/>
          <c:order val="1"/>
          <c:tx>
            <c:strRef>
              <c:f>'12'!$C$1</c:f>
              <c:strCache>
                <c:ptCount val="1"/>
                <c:pt idx="0">
                  <c:v>Surplus Lines DPW (US$ mil)</c:v>
                </c:pt>
              </c:strCache>
            </c:strRef>
          </c:tx>
          <c:spPr>
            <a:solidFill>
              <a:srgbClr val="999D19"/>
            </a:solidFill>
            <a:ln>
              <a:noFill/>
            </a:ln>
            <a:effectLst/>
          </c:spPr>
          <c:invertIfNegative val="0"/>
          <c:cat>
            <c:strRef>
              <c:f>'12'!$A$2:$A$29</c:f>
              <c:strCache>
                <c:ptCount val="28"/>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 E</c:v>
                </c:pt>
              </c:strCache>
            </c:strRef>
          </c:cat>
          <c:val>
            <c:numRef>
              <c:f>'12'!$C$2:$C$29</c:f>
              <c:numCache>
                <c:formatCode>_("$"* #,##0.00_);_("$"* \(#,##0.00\);_("$"* "-"??_);_(@_)</c:formatCode>
                <c:ptCount val="28"/>
                <c:pt idx="0">
                  <c:v>9205</c:v>
                </c:pt>
                <c:pt idx="1">
                  <c:v>9419</c:v>
                </c:pt>
                <c:pt idx="2">
                  <c:v>9861</c:v>
                </c:pt>
                <c:pt idx="3">
                  <c:v>10615</c:v>
                </c:pt>
                <c:pt idx="4">
                  <c:v>11656</c:v>
                </c:pt>
                <c:pt idx="5">
                  <c:v>15813</c:v>
                </c:pt>
                <c:pt idx="6">
                  <c:v>25565</c:v>
                </c:pt>
                <c:pt idx="7">
                  <c:v>32799</c:v>
                </c:pt>
                <c:pt idx="8">
                  <c:v>33012</c:v>
                </c:pt>
                <c:pt idx="9">
                  <c:v>33301</c:v>
                </c:pt>
                <c:pt idx="10">
                  <c:v>38698</c:v>
                </c:pt>
                <c:pt idx="11">
                  <c:v>36637</c:v>
                </c:pt>
                <c:pt idx="12">
                  <c:v>34365</c:v>
                </c:pt>
                <c:pt idx="13">
                  <c:v>32952</c:v>
                </c:pt>
                <c:pt idx="14">
                  <c:v>31716</c:v>
                </c:pt>
                <c:pt idx="15">
                  <c:v>31140</c:v>
                </c:pt>
                <c:pt idx="16">
                  <c:v>34808</c:v>
                </c:pt>
                <c:pt idx="17">
                  <c:v>37719</c:v>
                </c:pt>
                <c:pt idx="18">
                  <c:v>40243</c:v>
                </c:pt>
                <c:pt idx="19">
                  <c:v>41259</c:v>
                </c:pt>
                <c:pt idx="20">
                  <c:v>42425</c:v>
                </c:pt>
                <c:pt idx="21">
                  <c:v>44879</c:v>
                </c:pt>
                <c:pt idx="22">
                  <c:v>49890</c:v>
                </c:pt>
                <c:pt idx="23">
                  <c:v>56279</c:v>
                </c:pt>
                <c:pt idx="24">
                  <c:v>66102</c:v>
                </c:pt>
                <c:pt idx="25">
                  <c:v>82653</c:v>
                </c:pt>
                <c:pt idx="26">
                  <c:v>98488</c:v>
                </c:pt>
                <c:pt idx="27">
                  <c:v>113261.2</c:v>
                </c:pt>
              </c:numCache>
            </c:numRef>
          </c:val>
          <c:extLst>
            <c:ext xmlns:c16="http://schemas.microsoft.com/office/drawing/2014/chart" uri="{C3380CC4-5D6E-409C-BE32-E72D297353CC}">
              <c16:uniqueId val="{00000001-3F06-455D-8AB2-CF5BA47A95F2}"/>
            </c:ext>
          </c:extLst>
        </c:ser>
        <c:dLbls>
          <c:showLegendKey val="0"/>
          <c:showVal val="0"/>
          <c:showCatName val="0"/>
          <c:showSerName val="0"/>
          <c:showPercent val="0"/>
          <c:showBubbleSize val="0"/>
        </c:dLbls>
        <c:gapWidth val="219"/>
        <c:overlap val="100"/>
        <c:axId val="1421645295"/>
        <c:axId val="1421644879"/>
      </c:barChart>
      <c:lineChart>
        <c:grouping val="standard"/>
        <c:varyColors val="0"/>
        <c:ser>
          <c:idx val="2"/>
          <c:order val="2"/>
          <c:tx>
            <c:strRef>
              <c:f>'12'!$D$1</c:f>
              <c:strCache>
                <c:ptCount val="1"/>
                <c:pt idx="0">
                  <c:v>Suplus Lines DPW as % of Commercial Lines DPW</c:v>
                </c:pt>
              </c:strCache>
            </c:strRef>
          </c:tx>
          <c:spPr>
            <a:ln w="28575" cap="rnd">
              <a:solidFill>
                <a:schemeClr val="accent3"/>
              </a:solidFill>
              <a:round/>
            </a:ln>
            <a:effectLst/>
          </c:spPr>
          <c:marker>
            <c:symbol val="none"/>
          </c:marker>
          <c:cat>
            <c:strRef>
              <c:f>'12'!$A$2:$A$29</c:f>
              <c:strCache>
                <c:ptCount val="28"/>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 E</c:v>
                </c:pt>
              </c:strCache>
            </c:strRef>
          </c:cat>
          <c:val>
            <c:numRef>
              <c:f>'12'!$D$2:$D$29</c:f>
              <c:numCache>
                <c:formatCode>0.0%</c:formatCode>
                <c:ptCount val="28"/>
                <c:pt idx="0">
                  <c:v>7.1408666163071469E-2</c:v>
                </c:pt>
                <c:pt idx="1">
                  <c:v>7.3450388439693884E-2</c:v>
                </c:pt>
                <c:pt idx="2">
                  <c:v>7.4096466724392421E-2</c:v>
                </c:pt>
                <c:pt idx="3">
                  <c:v>7.7071895004303989E-2</c:v>
                </c:pt>
                <c:pt idx="4">
                  <c:v>7.8816975030475647E-2</c:v>
                </c:pt>
                <c:pt idx="5">
                  <c:v>9.2164660472248708E-2</c:v>
                </c:pt>
                <c:pt idx="6">
                  <c:v>0.12362988835619566</c:v>
                </c:pt>
                <c:pt idx="7">
                  <c:v>0.1425701876472612</c:v>
                </c:pt>
                <c:pt idx="8">
                  <c:v>0.13791663058547335</c:v>
                </c:pt>
                <c:pt idx="9">
                  <c:v>0.13566706004924922</c:v>
                </c:pt>
                <c:pt idx="10">
                  <c:v>0.15092432995580971</c:v>
                </c:pt>
                <c:pt idx="11">
                  <c:v>0.14245826566637373</c:v>
                </c:pt>
                <c:pt idx="12">
                  <c:v>0.14015290008866799</c:v>
                </c:pt>
                <c:pt idx="13">
                  <c:v>0.14302035422537041</c:v>
                </c:pt>
                <c:pt idx="14">
                  <c:v>0.14097145630170124</c:v>
                </c:pt>
                <c:pt idx="15">
                  <c:v>0.13027957794424833</c:v>
                </c:pt>
                <c:pt idx="16">
                  <c:v>0.13893253146291071</c:v>
                </c:pt>
                <c:pt idx="17">
                  <c:v>0.14330089374519669</c:v>
                </c:pt>
                <c:pt idx="18">
                  <c:v>0.14683329065255799</c:v>
                </c:pt>
                <c:pt idx="19">
                  <c:v>0.14608560829944678</c:v>
                </c:pt>
                <c:pt idx="20">
                  <c:v>0.14823976159732999</c:v>
                </c:pt>
                <c:pt idx="21">
                  <c:v>0.15247914623186376</c:v>
                </c:pt>
                <c:pt idx="22">
                  <c:v>0.16134471516727378</c:v>
                </c:pt>
                <c:pt idx="23">
                  <c:v>0.17070666874031656</c:v>
                </c:pt>
                <c:pt idx="24">
                  <c:v>0.1920794330917292</c:v>
                </c:pt>
                <c:pt idx="25">
                  <c:v>0.21135745421888033</c:v>
                </c:pt>
                <c:pt idx="26">
                  <c:v>0.216</c:v>
                </c:pt>
                <c:pt idx="27">
                  <c:v>0.23645344467640919</c:v>
                </c:pt>
              </c:numCache>
            </c:numRef>
          </c:val>
          <c:smooth val="0"/>
          <c:extLst>
            <c:ext xmlns:c16="http://schemas.microsoft.com/office/drawing/2014/chart" uri="{C3380CC4-5D6E-409C-BE32-E72D297353CC}">
              <c16:uniqueId val="{00000002-3F06-455D-8AB2-CF5BA47A95F2}"/>
            </c:ext>
          </c:extLst>
        </c:ser>
        <c:dLbls>
          <c:showLegendKey val="0"/>
          <c:showVal val="0"/>
          <c:showCatName val="0"/>
          <c:showSerName val="0"/>
          <c:showPercent val="0"/>
          <c:showBubbleSize val="0"/>
        </c:dLbls>
        <c:marker val="1"/>
        <c:smooth val="0"/>
        <c:axId val="1421645711"/>
        <c:axId val="1421651119"/>
      </c:lineChart>
      <c:catAx>
        <c:axId val="142164529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421644879"/>
        <c:crosses val="autoZero"/>
        <c:auto val="1"/>
        <c:lblAlgn val="ctr"/>
        <c:lblOffset val="100"/>
        <c:noMultiLvlLbl val="0"/>
      </c:catAx>
      <c:valAx>
        <c:axId val="1421644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US"/>
                  <a:t>($ 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421645295"/>
        <c:crosses val="autoZero"/>
        <c:crossBetween val="between"/>
      </c:valAx>
      <c:valAx>
        <c:axId val="1421651119"/>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US"/>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421645711"/>
        <c:crosses val="max"/>
        <c:crossBetween val="between"/>
      </c:valAx>
      <c:catAx>
        <c:axId val="1421645711"/>
        <c:scaling>
          <c:orientation val="minMax"/>
        </c:scaling>
        <c:delete val="1"/>
        <c:axPos val="b"/>
        <c:numFmt formatCode="General" sourceLinked="1"/>
        <c:majorTickMark val="none"/>
        <c:minorTickMark val="none"/>
        <c:tickLblPos val="nextTo"/>
        <c:crossAx val="142165111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172010615468025E-2"/>
          <c:y val="5.714372918009758E-2"/>
          <c:w val="0.97802197933197021"/>
          <c:h val="0.84363454580307007"/>
        </c:manualLayout>
      </c:layout>
      <c:barChart>
        <c:barDir val="col"/>
        <c:grouping val="clustered"/>
        <c:varyColors val="0"/>
        <c:ser>
          <c:idx val="14"/>
          <c:order val="0"/>
          <c:tx>
            <c:strRef>
              <c:f>'Commercial PC Rates'!$H$37</c:f>
              <c:strCache>
                <c:ptCount val="1"/>
                <c:pt idx="0">
                  <c:v>9/30/2018</c:v>
                </c:pt>
              </c:strCache>
            </c:strRef>
          </c:tx>
          <c:spPr>
            <a:solidFill>
              <a:schemeClr val="accent3">
                <a:lumMod val="80000"/>
                <a:lumOff val="20000"/>
              </a:schemeClr>
            </a:solidFill>
            <a:ln>
              <a:noFill/>
            </a:ln>
            <a:effectLst/>
          </c:spPr>
          <c:invertIfNegative val="0"/>
          <c:dLbls>
            <c:dLbl>
              <c:idx val="0"/>
              <c:layout>
                <c:manualLayout>
                  <c:x val="-6.2036765739321709E-3"/>
                  <c:y val="2.3488136939704418E-3"/>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E-DBD0-4F09-AC10-CF0C72C60C55}"/>
                </c:ext>
              </c:extLst>
            </c:dLbl>
            <c:dLbl>
              <c:idx val="1"/>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EF9C-4072-A211-2C3F2DB55528}"/>
                </c:ext>
              </c:extLst>
            </c:dLbl>
            <c:dLbl>
              <c:idx val="2"/>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EF9C-4072-A211-2C3F2DB55528}"/>
                </c:ext>
              </c:extLst>
            </c:dLbl>
            <c:dLbl>
              <c:idx val="3"/>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2-EF9C-4072-A211-2C3F2DB55528}"/>
                </c:ext>
              </c:extLst>
            </c:dLbl>
            <c:dLbl>
              <c:idx val="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EF9C-4072-A211-2C3F2DB55528}"/>
                </c:ext>
              </c:extLst>
            </c:dLbl>
            <c:dLbl>
              <c:idx val="5"/>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4-EF9C-4072-A211-2C3F2DB55528}"/>
                </c:ext>
              </c:extLst>
            </c:dLbl>
            <c:dLbl>
              <c:idx val="6"/>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EF9C-4072-A211-2C3F2DB55528}"/>
                </c:ext>
              </c:extLst>
            </c:dLbl>
            <c:dLbl>
              <c:idx val="7"/>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6-EF9C-4072-A211-2C3F2DB55528}"/>
                </c:ext>
              </c:extLst>
            </c:dLbl>
            <c:dLbl>
              <c:idx val="8"/>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EF9C-4072-A211-2C3F2DB55528}"/>
                </c:ext>
              </c:extLst>
            </c:dLbl>
            <c:dLbl>
              <c:idx val="9"/>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EF9C-4072-A211-2C3F2DB555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'Commercial PC Rates'!$I$9:$R$9</c:f>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f>'Commercial PC Rates'!$I$37:$R$37</c:f>
              <c:numCache>
                <c:formatCode>0.0%</c:formatCode>
                <c:ptCount val="10"/>
                <c:pt idx="0">
                  <c:v>2E-3</c:v>
                </c:pt>
                <c:pt idx="1">
                  <c:v>0.01</c:v>
                </c:pt>
                <c:pt idx="2">
                  <c:v>8.0000000000000002E-3</c:v>
                </c:pt>
                <c:pt idx="3">
                  <c:v>7.0000000000000007E-2</c:v>
                </c:pt>
                <c:pt idx="4">
                  <c:v>1.4E-2</c:v>
                </c:pt>
                <c:pt idx="5">
                  <c:v>2.1999999999999999E-2</c:v>
                </c:pt>
                <c:pt idx="6">
                  <c:v>1.2999999999999999E-2</c:v>
                </c:pt>
                <c:pt idx="7">
                  <c:v>2.9000000000000001E-2</c:v>
                </c:pt>
                <c:pt idx="8">
                  <c:v>-2.5999999999999999E-2</c:v>
                </c:pt>
                <c:pt idx="9">
                  <c:v>1.4E-2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DBD0-4F09-AC10-CF0C72C60C55}"/>
            </c:ext>
          </c:extLst>
        </c:ser>
        <c:ser>
          <c:idx val="15"/>
          <c:order val="1"/>
          <c:tx>
            <c:strRef>
              <c:f>'Commercial PC Rates'!$H$41</c:f>
              <c:strCache>
                <c:ptCount val="1"/>
                <c:pt idx="0">
                  <c:v>9/30/2019</c:v>
                </c:pt>
              </c:strCache>
            </c:strRef>
          </c:tx>
          <c:spPr>
            <a:solidFill>
              <a:schemeClr val="accent2"/>
            </a:solidFill>
            <a:ln>
              <a:noFill/>
            </a:ln>
            <a:effectLst/>
          </c:spPr>
          <c:invertIfNegative val="0"/>
          <c:dLbls>
            <c:dLbl>
              <c:idx val="0"/>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9-EF9C-4072-A211-2C3F2DB55528}"/>
                </c:ext>
              </c:extLst>
            </c:dLbl>
            <c:dLbl>
              <c:idx val="1"/>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A-EF9C-4072-A211-2C3F2DB55528}"/>
                </c:ext>
              </c:extLst>
            </c:dLbl>
            <c:dLbl>
              <c:idx val="2"/>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B-EF9C-4072-A211-2C3F2DB55528}"/>
                </c:ext>
              </c:extLst>
            </c:dLbl>
            <c:dLbl>
              <c:idx val="3"/>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C-EF9C-4072-A211-2C3F2DB55528}"/>
                </c:ext>
              </c:extLst>
            </c:dLbl>
            <c:dLbl>
              <c:idx val="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D-EF9C-4072-A211-2C3F2DB55528}"/>
                </c:ext>
              </c:extLst>
            </c:dLbl>
            <c:dLbl>
              <c:idx val="5"/>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E-EF9C-4072-A211-2C3F2DB55528}"/>
                </c:ext>
              </c:extLst>
            </c:dLbl>
            <c:dLbl>
              <c:idx val="6"/>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F-EF9C-4072-A211-2C3F2DB55528}"/>
                </c:ext>
              </c:extLst>
            </c:dLbl>
            <c:dLbl>
              <c:idx val="7"/>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0-EF9C-4072-A211-2C3F2DB55528}"/>
                </c:ext>
              </c:extLst>
            </c:dLbl>
            <c:dLbl>
              <c:idx val="8"/>
              <c:layout>
                <c:manualLayout>
                  <c:x val="9.305514395236969E-3"/>
                  <c:y val="2.3488136939704418E-3"/>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2-DBD0-4F09-AC10-CF0C72C60C55}"/>
                </c:ext>
              </c:extLst>
            </c:dLbl>
            <c:dLbl>
              <c:idx val="9"/>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1-EF9C-4072-A211-2C3F2DB555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'Commercial PC Rates'!$I$9:$R$9</c:f>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f>'Commercial PC Rates'!$I$41:$R$41</c:f>
              <c:numCache>
                <c:formatCode>0.0%</c:formatCode>
                <c:ptCount val="10"/>
                <c:pt idx="0">
                  <c:v>6.0000000000000001E-3</c:v>
                </c:pt>
                <c:pt idx="1">
                  <c:v>3.6999999999999998E-2</c:v>
                </c:pt>
                <c:pt idx="2">
                  <c:v>4.5999999999999999E-2</c:v>
                </c:pt>
                <c:pt idx="3">
                  <c:v>9.0999999999999998E-2</c:v>
                </c:pt>
                <c:pt idx="4">
                  <c:v>9.8000000000000004E-2</c:v>
                </c:pt>
                <c:pt idx="5">
                  <c:v>4.3999999999999997E-2</c:v>
                </c:pt>
                <c:pt idx="6">
                  <c:v>0.05</c:v>
                </c:pt>
                <c:pt idx="7">
                  <c:v>8.7999999999999995E-2</c:v>
                </c:pt>
                <c:pt idx="8">
                  <c:v>-2.7E-2</c:v>
                </c:pt>
                <c:pt idx="9">
                  <c:v>3.2000000000000001E-2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DBD0-4F09-AC10-CF0C72C60C55}"/>
            </c:ext>
          </c:extLst>
        </c:ser>
        <c:ser>
          <c:idx val="3"/>
          <c:order val="4"/>
          <c:tx>
            <c:strRef>
              <c:f>'Commercial PC Rates'!$H$45</c:f>
              <c:strCache>
                <c:ptCount val="1"/>
                <c:pt idx="0">
                  <c:v>9/30/2020</c:v>
                </c:pt>
              </c:strCache>
            </c:strRef>
          </c:tx>
          <c:spPr>
            <a:solidFill>
              <a:schemeClr val="accent3"/>
            </a:solidFill>
            <a:ln>
              <a:noFill/>
            </a:ln>
            <a:effectLst/>
          </c:spPr>
          <c:invertIfNegative val="0"/>
          <c:dLbls>
            <c:dLbl>
              <c:idx val="0"/>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2-EF9C-4072-A211-2C3F2DB55528}"/>
                </c:ext>
              </c:extLst>
            </c:dLbl>
            <c:dLbl>
              <c:idx val="1"/>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3-EF9C-4072-A211-2C3F2DB55528}"/>
                </c:ext>
              </c:extLst>
            </c:dLbl>
            <c:dLbl>
              <c:idx val="2"/>
              <c:layout>
                <c:manualLayout>
                  <c:x val="-5.1697301678359509E-3"/>
                  <c:y val="4.6976273879408836E-3"/>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7-DBD0-4F09-AC10-CF0C72C60C55}"/>
                </c:ext>
              </c:extLst>
            </c:dLbl>
            <c:dLbl>
              <c:idx val="3"/>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4-EF9C-4072-A211-2C3F2DB55528}"/>
                </c:ext>
              </c:extLst>
            </c:dLbl>
            <c:dLbl>
              <c:idx val="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5-EF9C-4072-A211-2C3F2DB55528}"/>
                </c:ext>
              </c:extLst>
            </c:dLbl>
            <c:dLbl>
              <c:idx val="5"/>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6-EF9C-4072-A211-2C3F2DB55528}"/>
                </c:ext>
              </c:extLst>
            </c:dLbl>
            <c:dLbl>
              <c:idx val="6"/>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7-EF9C-4072-A211-2C3F2DB55528}"/>
                </c:ext>
              </c:extLst>
            </c:dLbl>
            <c:dLbl>
              <c:idx val="7"/>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8-EF9C-4072-A211-2C3F2DB55528}"/>
                </c:ext>
              </c:extLst>
            </c:dLbl>
            <c:dLbl>
              <c:idx val="8"/>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9-EF9C-4072-A211-2C3F2DB55528}"/>
                </c:ext>
              </c:extLst>
            </c:dLbl>
            <c:dLbl>
              <c:idx val="9"/>
              <c:layout>
                <c:manualLayout>
                  <c:x val="-6.2036765739321709E-3"/>
                  <c:y val="1.8790509551763535E-2"/>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1-DBD0-4F09-AC10-CF0C72C60C5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'Commercial PC Rates'!$I$9:$R$9</c:f>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f>'Commercial PC Rates'!$I$45:$R$45</c:f>
              <c:numCache>
                <c:formatCode>0.0%</c:formatCode>
                <c:ptCount val="10"/>
                <c:pt idx="0">
                  <c:v>2.5999999999999999E-2</c:v>
                </c:pt>
                <c:pt idx="1">
                  <c:v>9.6000000000000002E-2</c:v>
                </c:pt>
                <c:pt idx="2">
                  <c:v>6.7000000000000004E-2</c:v>
                </c:pt>
                <c:pt idx="3">
                  <c:v>0.11</c:v>
                </c:pt>
                <c:pt idx="4">
                  <c:v>0.22900000000000001</c:v>
                </c:pt>
                <c:pt idx="5">
                  <c:v>7.9000000000000001E-2</c:v>
                </c:pt>
                <c:pt idx="6">
                  <c:v>0.161</c:v>
                </c:pt>
                <c:pt idx="7">
                  <c:v>0.14199999999999999</c:v>
                </c:pt>
                <c:pt idx="8">
                  <c:v>1.4999999999999999E-2</c:v>
                </c:pt>
                <c:pt idx="9">
                  <c:v>0.10100000000000001</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2-DBD0-4F09-AC10-CF0C72C60C55}"/>
            </c:ext>
          </c:extLst>
        </c:ser>
        <c:ser>
          <c:idx val="7"/>
          <c:order val="8"/>
          <c:tx>
            <c:strRef>
              <c:f>'Commercial PC Rates'!$H$49</c:f>
              <c:strCache>
                <c:ptCount val="1"/>
                <c:pt idx="0">
                  <c:v>9/30/2021</c:v>
                </c:pt>
              </c:strCache>
            </c:strRef>
          </c:tx>
          <c:spPr>
            <a:solidFill>
              <a:schemeClr val="accent4"/>
            </a:solidFill>
            <a:ln>
              <a:noFill/>
            </a:ln>
            <a:effectLst/>
          </c:spPr>
          <c:invertIfNegative val="0"/>
          <c:dLbls>
            <c:dLbl>
              <c:idx val="0"/>
              <c:layout>
                <c:manualLayout>
                  <c:x val="4.1357842274010181E-3"/>
                  <c:y val="7.0464410819113255E-3"/>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D-DBD0-4F09-AC10-CF0C72C60C55}"/>
                </c:ext>
              </c:extLst>
            </c:dLbl>
            <c:dLbl>
              <c:idx val="1"/>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A-EF9C-4072-A211-2C3F2DB55528}"/>
                </c:ext>
              </c:extLst>
            </c:dLbl>
            <c:dLbl>
              <c:idx val="2"/>
              <c:layout>
                <c:manualLayout>
                  <c:x val="2.0678921137005091E-3"/>
                  <c:y val="-2.3488136939704418E-3"/>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9-DBD0-4F09-AC10-CF0C72C60C55}"/>
                </c:ext>
              </c:extLst>
            </c:dLbl>
            <c:dLbl>
              <c:idx val="3"/>
              <c:layout>
                <c:manualLayout>
                  <c:x val="0"/>
                  <c:y val="9.3952547758817673E-3"/>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6-DBD0-4F09-AC10-CF0C72C60C55}"/>
                </c:ext>
              </c:extLst>
            </c:dLbl>
            <c:dLbl>
              <c:idx val="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B-EF9C-4072-A211-2C3F2DB55528}"/>
                </c:ext>
              </c:extLst>
            </c:dLbl>
            <c:dLbl>
              <c:idx val="5"/>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C-EF9C-4072-A211-2C3F2DB55528}"/>
                </c:ext>
              </c:extLst>
            </c:dLbl>
            <c:dLbl>
              <c:idx val="6"/>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D-EF9C-4072-A211-2C3F2DB55528}"/>
                </c:ext>
              </c:extLst>
            </c:dLbl>
            <c:dLbl>
              <c:idx val="7"/>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E-EF9C-4072-A211-2C3F2DB55528}"/>
                </c:ext>
              </c:extLst>
            </c:dLbl>
            <c:dLbl>
              <c:idx val="8"/>
              <c:layout>
                <c:manualLayout>
                  <c:x val="-3.1018382869660854E-3"/>
                  <c:y val="4.6976273879408836E-3"/>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4-DBD0-4F09-AC10-CF0C72C60C55}"/>
                </c:ext>
              </c:extLst>
            </c:dLbl>
            <c:dLbl>
              <c:idx val="9"/>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F-EF9C-4072-A211-2C3F2DB555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'Commercial PC Rates'!$I$9:$R$9</c:f>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f>'Commercial PC Rates'!$I$49:$R$49</c:f>
              <c:numCache>
                <c:formatCode>0.0%</c:formatCode>
                <c:ptCount val="10"/>
                <c:pt idx="0">
                  <c:v>1.9E-2</c:v>
                </c:pt>
                <c:pt idx="1">
                  <c:v>5.8999999999999997E-2</c:v>
                </c:pt>
                <c:pt idx="2">
                  <c:v>6.3E-2</c:v>
                </c:pt>
                <c:pt idx="3">
                  <c:v>7.3999999999999996E-2</c:v>
                </c:pt>
                <c:pt idx="4">
                  <c:v>0.16900000000000001</c:v>
                </c:pt>
                <c:pt idx="5">
                  <c:v>6.3E-2</c:v>
                </c:pt>
                <c:pt idx="6">
                  <c:v>0.13600000000000001</c:v>
                </c:pt>
                <c:pt idx="7">
                  <c:v>0.10299999999999999</c:v>
                </c:pt>
                <c:pt idx="8">
                  <c:v>-3.0000000000000001E-3</c:v>
                </c:pt>
                <c:pt idx="9">
                  <c:v>0.10299999999999999</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DBD0-4F09-AC10-CF0C72C60C55}"/>
            </c:ext>
          </c:extLst>
        </c:ser>
        <c:ser>
          <c:idx val="11"/>
          <c:order val="13"/>
          <c:tx>
            <c:strRef>
              <c:f>'Commercial PC Rates'!$H$53</c:f>
              <c:strCache>
                <c:ptCount val="1"/>
                <c:pt idx="0">
                  <c:v>9/30/2022</c:v>
                </c:pt>
              </c:strCache>
            </c:strRef>
          </c:tx>
          <c:spPr>
            <a:solidFill>
              <a:schemeClr val="accent5"/>
            </a:solidFill>
            <a:ln>
              <a:noFill/>
            </a:ln>
            <a:effectLst/>
          </c:spPr>
          <c:invertIfNegative val="0"/>
          <c:dLbls>
            <c:dLbl>
              <c:idx val="0"/>
              <c:layout>
                <c:manualLayout>
                  <c:x val="3.1018382869660854E-3"/>
                  <c:y val="2.3488136939704418E-3"/>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C-DBD0-4F09-AC10-CF0C72C60C55}"/>
                </c:ext>
              </c:extLst>
            </c:dLbl>
            <c:dLbl>
              <c:idx val="1"/>
              <c:layout>
                <c:manualLayout>
                  <c:x val="1.0339460568502545E-3"/>
                  <c:y val="2.3488136939704418E-3"/>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A-DBD0-4F09-AC10-CF0C72C60C55}"/>
                </c:ext>
              </c:extLst>
            </c:dLbl>
            <c:dLbl>
              <c:idx val="2"/>
              <c:layout>
                <c:manualLayout>
                  <c:x val="6.2036765739321709E-3"/>
                  <c:y val="4.6976273879408836E-3"/>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8-DBD0-4F09-AC10-CF0C72C60C55}"/>
                </c:ext>
              </c:extLst>
            </c:dLbl>
            <c:dLbl>
              <c:idx val="3"/>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0-EF9C-4072-A211-2C3F2DB55528}"/>
                </c:ext>
              </c:extLst>
            </c:dLbl>
            <c:dLbl>
              <c:idx val="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1-EF9C-4072-A211-2C3F2DB55528}"/>
                </c:ext>
              </c:extLst>
            </c:dLbl>
            <c:dLbl>
              <c:idx val="5"/>
              <c:layout>
                <c:manualLayout>
                  <c:x val="1.0339460568502545E-3"/>
                  <c:y val="1.4092882163822651E-2"/>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0-DBD0-4F09-AC10-CF0C72C60C55}"/>
                </c:ext>
              </c:extLst>
            </c:dLbl>
            <c:dLbl>
              <c:idx val="6"/>
              <c:layout>
                <c:manualLayout>
                  <c:x val="4.1357842274010181E-3"/>
                  <c:y val="7.0464410819113255E-3"/>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5-DBD0-4F09-AC10-CF0C72C60C55}"/>
                </c:ext>
              </c:extLst>
            </c:dLbl>
            <c:dLbl>
              <c:idx val="7"/>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2-EF9C-4072-A211-2C3F2DB55528}"/>
                </c:ext>
              </c:extLst>
            </c:dLbl>
            <c:dLbl>
              <c:idx val="8"/>
              <c:layout>
                <c:manualLayout>
                  <c:x val="3.1018382869660854E-3"/>
                  <c:y val="1.7224434834750899E-16"/>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3-DBD0-4F09-AC10-CF0C72C60C55}"/>
                </c:ext>
              </c:extLst>
            </c:dLbl>
            <c:dLbl>
              <c:idx val="9"/>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3-EF9C-4072-A211-2C3F2DB555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'Commercial PC Rates'!$I$9:$R$9</c:f>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f>'Commercial PC Rates'!$I$53:$R$53</c:f>
              <c:numCache>
                <c:formatCode>0.0%</c:formatCode>
                <c:ptCount val="10"/>
                <c:pt idx="0">
                  <c:v>8.0000000000000002E-3</c:v>
                </c:pt>
                <c:pt idx="1">
                  <c:v>5.3999999999999999E-2</c:v>
                </c:pt>
                <c:pt idx="2">
                  <c:v>5.7000000000000002E-2</c:v>
                </c:pt>
                <c:pt idx="3">
                  <c:v>7.5999999999999998E-2</c:v>
                </c:pt>
                <c:pt idx="4">
                  <c:v>0.113</c:v>
                </c:pt>
                <c:pt idx="5">
                  <c:v>6.2E-2</c:v>
                </c:pt>
                <c:pt idx="6">
                  <c:v>7.2999999999999995E-2</c:v>
                </c:pt>
                <c:pt idx="7">
                  <c:v>0.112</c:v>
                </c:pt>
                <c:pt idx="8">
                  <c:v>-7.0000000000000001E-3</c:v>
                </c:pt>
                <c:pt idx="9">
                  <c:v>7.0999999999999994E-2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4-DBD0-4F09-AC10-CF0C72C60C55}"/>
            </c:ext>
          </c:extLst>
        </c:ser>
        <c:ser>
          <c:idx val="13"/>
          <c:order val="15"/>
          <c:tx>
            <c:strRef>
              <c:f>'Commercial PC Rates'!$H$57</c:f>
              <c:strCache>
                <c:ptCount val="1"/>
                <c:pt idx="0">
                  <c:v>9/30/2023</c:v>
                </c:pt>
              </c:strCache>
            </c:strRef>
          </c:tx>
          <c:spPr>
            <a:solidFill>
              <a:schemeClr val="accent6"/>
            </a:solidFill>
            <a:ln>
              <a:noFill/>
            </a:ln>
            <a:effectLst/>
          </c:spPr>
          <c:invertIfNegative val="0"/>
          <c:dLbls>
            <c:dLbl>
              <c:idx val="0"/>
              <c:layout>
                <c:manualLayout>
                  <c:x val="8.2715684548020363E-3"/>
                  <c:y val="7.0464410819113255E-3"/>
                </c:manualLayout>
              </c:layou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B-DBD0-4F09-AC10-CF0C72C60C55}"/>
                </c:ext>
              </c:extLst>
            </c:dLbl>
            <c:dLbl>
              <c:idx val="1"/>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4-EF9C-4072-A211-2C3F2DB55528}"/>
                </c:ext>
              </c:extLst>
            </c:dLbl>
            <c:dLbl>
              <c:idx val="2"/>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5-EF9C-4072-A211-2C3F2DB55528}"/>
                </c:ext>
              </c:extLst>
            </c:dLbl>
            <c:dLbl>
              <c:idx val="3"/>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6-EF9C-4072-A211-2C3F2DB55528}"/>
                </c:ext>
              </c:extLst>
            </c:dLbl>
            <c:dLbl>
              <c:idx val="4"/>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7-EF9C-4072-A211-2C3F2DB55528}"/>
                </c:ext>
              </c:extLst>
            </c:dLbl>
            <c:dLbl>
              <c:idx val="5"/>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8-EF9C-4072-A211-2C3F2DB55528}"/>
                </c:ext>
              </c:extLst>
            </c:dLbl>
            <c:dLbl>
              <c:idx val="6"/>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9-EF9C-4072-A211-2C3F2DB55528}"/>
                </c:ext>
              </c:extLst>
            </c:dLbl>
            <c:dLbl>
              <c:idx val="7"/>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A-EF9C-4072-A211-2C3F2DB55528}"/>
                </c:ext>
              </c:extLst>
            </c:dLbl>
            <c:dLbl>
              <c:idx val="8"/>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B-EF9C-4072-A211-2C3F2DB55528}"/>
                </c:ext>
              </c:extLst>
            </c:dLbl>
            <c:dLbl>
              <c:idx val="9"/>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C-EF9C-4072-A211-2C3F2DB555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smtId="4294967295">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'Commercial PC Rates'!$I$9:$R$9</c:f>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f>'Commercial PC Rates'!$I$57:$R$57</c:f>
              <c:numCache>
                <c:formatCode>0.0%</c:formatCode>
                <c:ptCount val="10"/>
                <c:pt idx="0">
                  <c:v>3.0000000000000001E-3</c:v>
                </c:pt>
                <c:pt idx="1">
                  <c:v>7.0999999999999994E-2</c:v>
                </c:pt>
                <c:pt idx="2">
                  <c:v>4.2000000000000003E-2</c:v>
                </c:pt>
                <c:pt idx="3">
                  <c:v>8.7999999999999995E-2</c:v>
                </c:pt>
                <c:pt idx="4">
                  <c:v>7.3999999999999996E-2</c:v>
                </c:pt>
                <c:pt idx="5">
                  <c:v>6.5000000000000002E-2</c:v>
                </c:pt>
                <c:pt idx="6">
                  <c:v>-3.0000000000000001E-3</c:v>
                </c:pt>
                <c:pt idx="7">
                  <c:v>0.17100000000000001</c:v>
                </c:pt>
                <c:pt idx="8">
                  <c:v>-0.02</c:v>
                </c:pt>
                <c:pt idx="9">
                  <c:v>1.7999999999999999E-2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DBD0-4F09-AC10-CF0C72C60C55}"/>
            </c:ext>
          </c:extLst>
        </c:ser>
        <c:dLbls>
          <c:showLegendKey val="0"/>
          <c:showVal val="0"/>
          <c:showCatName val="0"/>
          <c:showSerName val="0"/>
          <c:showPercent val="0"/>
          <c:showBubbleSize val="0"/>
        </c:dLbls>
        <c:gapWidth val="219"/>
        <c:overlap val="-27"/>
        <c:axId val="1350033152"/>
        <c:axId val="977492608"/>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02D57815-91ED-43cb-92C2-25804820EDAC}">
            <c15:filteredBarSeries>
              <c15:ser>
                <c:idx val="1"/>
                <c:order val="2"/>
                <c:tx>
                  <c:strRef>
                    <c:extLst xmlns:a14="http://schemas.microsoft.com/office/drawing/2010/main" xmlns:wp="http://schemas.openxmlformats.org/drawingml/2006/wordprocessingDrawing" xmlns:w="http://schemas.openxmlformats.org/wordprocessingml/2006/main" xmlns:m="http://schemas.openxmlformats.org/officeDocument/2006/math">
                      <c:ext uri="{02D57815-91ED-43cb-92C2-25804820EDAC}">
                        <c15:formulaRef>
                          <c15:sqref>'Commercial PC Rates'!$CB$8</c15:sqref>
                        </c15:formulaRef>
                      </c:ext>
                    </c:extLst>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a14="http://schemas.microsoft.com/office/drawing/2010/main" xmlns:wp="http://schemas.openxmlformats.org/drawingml/2006/wordprocessingDrawing" xmlns:w="http://schemas.openxmlformats.org/wordprocessingml/2006/main" xmlns:m="http://schemas.openxmlformats.org/officeDocument/2006/math">
                      <c:ext uri="{02D57815-91ED-43cb-92C2-25804820EDAC}">
                        <c15:formulaRef>
                          <c15:sqref>'Commercial PC Rates'!$I$9:$R$9</c15:sqref>
                        </c15:formulaRef>
                      </c:ext>
                    </c:extLst>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extLst xmlns:a14="http://schemas.microsoft.com/office/drawing/2010/main" xmlns:wp="http://schemas.openxmlformats.org/drawingml/2006/wordprocessingDrawing" xmlns:w="http://schemas.openxmlformats.org/wordprocessingml/2006/main" xmlns:m="http://schemas.openxmlformats.org/officeDocument/2006/math">
                      <c:ext uri="{02D57815-91ED-43cb-92C2-25804820EDAC}">
                        <c15:formulaRef>
                          <c15:sqref>'Commercial PC Rates'!$CB$9:$CB$18</c15:sqref>
                        </c15:formulaRef>
                      </c:ext>
                    </c:extLst>
                    <c:numCache>
                      <c:formatCode>General</c:formatCode>
                      <c:ptCount val="10"/>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6-DBD0-4F09-AC10-CF0C72C60C55}"/>
                  </c:ext>
                </c:extLst>
              </c15:ser>
            </c15:filteredBarSeries>
            <c15:filteredBarSeries>
              <c15:ser>
                <c:idx val="2"/>
                <c:order val="3"/>
                <c:tx>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Rates'!$CC$8</c15:sqref>
                        </c15:formulaRef>
                      </c:ext>
                    </c:extLst>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Rates'!$I$9:$R$9</c15:sqref>
                        </c15:formulaRef>
                      </c:ext>
                    </c:extLst>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Rates'!$CC$9:$CC$18</c15:sqref>
                        </c15:formulaRef>
                      </c:ext>
                    </c:extLst>
                    <c:numCache>
                      <c:formatCode>General</c:formatCode>
                      <c:ptCount val="10"/>
                    </c:numCache>
                  </c:numRef>
                </c:val>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6="http://schemas.microsoft.com/office/drawing/2014/chart" uri="{C3380CC4-5D6E-409C-BE32-E72D297353CC}">
                    <c16:uniqueId val="{00000007-DBD0-4F09-AC10-CF0C72C60C55}"/>
                  </c:ext>
                </c:extLst>
              </c15:ser>
            </c15:filteredBarSeries>
            <c15:filteredBarSeries>
              <c15:ser>
                <c:idx val="4"/>
                <c:order val="5"/>
                <c:tx>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Rates'!$CM$8</c15:sqref>
                        </c15:formulaRef>
                      </c:ext>
                    </c:extLst>
                    <c:strCache>
                      <c:ptCount val="1"/>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Rates'!$I$9:$R$9</c15:sqref>
                        </c15:formulaRef>
                      </c:ext>
                    </c:extLst>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Rates'!$CM$9:$CM$18</c15:sqref>
                        </c15:formulaRef>
                      </c:ext>
                    </c:extLst>
                    <c:numCache>
                      <c:formatCode>General</c:formatCode>
                      <c:ptCount val="10"/>
                    </c:numCache>
                  </c:numRef>
                </c:val>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6="http://schemas.microsoft.com/office/drawing/2014/chart" uri="{C3380CC4-5D6E-409C-BE32-E72D297353CC}">
                    <c16:uniqueId val="{00000008-DBD0-4F09-AC10-CF0C72C60C55}"/>
                  </c:ext>
                </c:extLst>
              </c15:ser>
            </c15:filteredBarSeries>
            <c15:filteredBarSeries>
              <c15:ser>
                <c:idx val="5"/>
                <c:order val="6"/>
                <c:tx>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Rates'!$CF$8</c15:sqref>
                        </c15:formulaRef>
                      </c:ext>
                    </c:extLst>
                    <c:strCache>
                      <c:ptCount val="1"/>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Rates'!$I$9:$R$9</c15:sqref>
                        </c15:formulaRef>
                      </c:ext>
                    </c:extLst>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Rates'!$CF$9:$CF$18</c15:sqref>
                        </c15:formulaRef>
                      </c:ext>
                    </c:extLst>
                    <c:numCache>
                      <c:formatCode>General</c:formatCode>
                      <c:ptCount val="10"/>
                    </c:numCache>
                  </c:numRef>
                </c:val>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6="http://schemas.microsoft.com/office/drawing/2014/chart" uri="{C3380CC4-5D6E-409C-BE32-E72D297353CC}">
                    <c16:uniqueId val="{00000009-DBD0-4F09-AC10-CF0C72C60C55}"/>
                  </c:ext>
                </c:extLst>
              </c15:ser>
            </c15:filteredBarSeries>
            <c15:filteredBarSeries>
              <c15:ser>
                <c:idx val="6"/>
                <c:order val="7"/>
                <c:tx>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Rates'!$CG$8</c15:sqref>
                        </c15:formulaRef>
                      </c:ext>
                    </c:extLst>
                    <c:strCache>
                      <c:ptCount val="1"/>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Rates'!$I$9:$R$9</c15:sqref>
                        </c15:formulaRef>
                      </c:ext>
                    </c:extLst>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Rates'!$CG$9:$CG$18</c15:sqref>
                        </c15:formulaRef>
                      </c:ext>
                    </c:extLst>
                    <c:numCache>
                      <c:formatCode>General</c:formatCode>
                      <c:ptCount val="10"/>
                    </c:numCache>
                  </c:numRef>
                </c:val>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6="http://schemas.microsoft.com/office/drawing/2014/chart" uri="{C3380CC4-5D6E-409C-BE32-E72D297353CC}">
                    <c16:uniqueId val="{0000000A-DBD0-4F09-AC10-CF0C72C60C55}"/>
                  </c:ext>
                </c:extLst>
              </c15:ser>
            </c15:filteredBarSeries>
            <c15:filteredBarSeries>
              <c15:ser>
                <c:idx val="8"/>
                <c:order val="9"/>
                <c:tx>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Rates'!$CN$8</c15:sqref>
                        </c15:formulaRef>
                      </c:ext>
                    </c:extLst>
                    <c:strCache>
                      <c:ptCount val="1"/>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Rates'!$I$9:$R$9</c15:sqref>
                        </c15:formulaRef>
                      </c:ext>
                    </c:extLst>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Rates'!$CN$9:$CN$18</c15:sqref>
                        </c15:formulaRef>
                      </c:ext>
                    </c:extLst>
                    <c:numCache>
                      <c:formatCode>General</c:formatCode>
                      <c:ptCount val="10"/>
                    </c:numCache>
                  </c:numRef>
                </c:val>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6="http://schemas.microsoft.com/office/drawing/2014/chart" uri="{C3380CC4-5D6E-409C-BE32-E72D297353CC}">
                    <c16:uniqueId val="{0000000B-DBD0-4F09-AC10-CF0C72C60C55}"/>
                  </c:ext>
                </c:extLst>
              </c15:ser>
            </c15:filteredBarSeries>
            <c15:filteredBarSeries>
              <c15:ser>
                <c:idx val="9"/>
                <c:order val="10"/>
                <c:tx>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Rates'!$CJ$8</c15:sqref>
                        </c15:formulaRef>
                      </c:ext>
                    </c:extLst>
                    <c:strCache>
                      <c:ptCount val="1"/>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Rates'!$I$9:$R$9</c15:sqref>
                        </c15:formulaRef>
                      </c:ext>
                    </c:extLst>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Rates'!$CJ$9:$CJ$18</c15:sqref>
                        </c15:formulaRef>
                      </c:ext>
                    </c:extLst>
                    <c:numCache>
                      <c:formatCode>General</c:formatCode>
                      <c:ptCount val="10"/>
                    </c:numCache>
                  </c:numRef>
                </c:val>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6="http://schemas.microsoft.com/office/drawing/2014/chart" uri="{C3380CC4-5D6E-409C-BE32-E72D297353CC}">
                    <c16:uniqueId val="{0000000C-DBD0-4F09-AC10-CF0C72C60C55}"/>
                  </c:ext>
                </c:extLst>
              </c15:ser>
            </c15:filteredBarSeries>
            <c15:filteredBarSeries>
              <c15:ser>
                <c:idx val="10"/>
                <c:order val="11"/>
                <c:tx>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Rates'!$CK$8</c15:sqref>
                        </c15:formulaRef>
                      </c:ext>
                    </c:extLst>
                    <c:strCache>
                      <c:ptCount val="1"/>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Rates'!$I$9:$R$9</c15:sqref>
                        </c15:formulaRef>
                      </c:ext>
                    </c:extLst>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Rates'!$CK$9:$CK$18</c15:sqref>
                        </c15:formulaRef>
                      </c:ext>
                    </c:extLst>
                    <c:numCache>
                      <c:formatCode>General</c:formatCode>
                      <c:ptCount val="10"/>
                    </c:numCache>
                  </c:numRef>
                </c:val>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6="http://schemas.microsoft.com/office/drawing/2014/chart" uri="{C3380CC4-5D6E-409C-BE32-E72D297353CC}">
                    <c16:uniqueId val="{0000000D-DBD0-4F09-AC10-CF0C72C60C55}"/>
                  </c:ext>
                </c:extLst>
              </c15:ser>
            </c15:filteredBarSeries>
            <c15:filteredBarSeries>
              <c15:ser>
                <c:idx val="0"/>
                <c:order val="12"/>
                <c:tx>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Rates'!$CL$8</c15:sqref>
                        </c15:formulaRef>
                      </c:ext>
                    </c:extLst>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Rates'!$I$9:$R$9</c15:sqref>
                        </c15:formulaRef>
                      </c:ext>
                    </c:extLst>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Rates'!$CL$9:$CL$18</c15:sqref>
                        </c15:formulaRef>
                      </c:ext>
                    </c:extLst>
                    <c:numCache>
                      <c:formatCode>General</c:formatCode>
                      <c:ptCount val="10"/>
                    </c:numCache>
                  </c:numRef>
                </c:val>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6="http://schemas.microsoft.com/office/drawing/2014/chart" uri="{C3380CC4-5D6E-409C-BE32-E72D297353CC}">
                    <c16:uniqueId val="{0000000E-DBD0-4F09-AC10-CF0C72C60C55}"/>
                  </c:ext>
                </c:extLst>
              </c15:ser>
            </c15:filteredBarSeries>
            <c15:filteredBarSeries>
              <c15:ser>
                <c:idx val="12"/>
                <c:order val="14"/>
                <c:tx>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Rates'!$CO$8</c15:sqref>
                        </c15:formulaRef>
                      </c:ext>
                    </c:extLst>
                    <c:strCache>
                      <c:ptCount val="1"/>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Rates'!$I$9:$R$9</c15:sqref>
                        </c15:formulaRef>
                      </c:ext>
                    </c:extLst>
                    <c:strCache>
                      <c:ptCount val="10"/>
                      <c:pt idx="0">
                        <c:v>Surety Bonds</c:v>
                      </c:pt>
                      <c:pt idx="1">
                        <c:v>Business Interruption</c:v>
                      </c:pt>
                      <c:pt idx="2">
                        <c:v>General Liability</c:v>
                      </c:pt>
                      <c:pt idx="3">
                        <c:v>Commercial Auto</c:v>
                      </c:pt>
                      <c:pt idx="4">
                        <c:v>Umbrella</c:v>
                      </c:pt>
                      <c:pt idx="5">
                        <c:v>Construction</c:v>
                      </c:pt>
                      <c:pt idx="6">
                        <c:v>D&amp;O Liability</c:v>
                      </c:pt>
                      <c:pt idx="7">
                        <c:v>Commercial Property</c:v>
                      </c:pt>
                      <c:pt idx="8">
                        <c:v>Workers' Comp</c:v>
                      </c:pt>
                      <c:pt idx="9">
                        <c:v>Employment Practices</c:v>
                      </c:pt>
                    </c:strCache>
                  </c:strRef>
                </c:cat>
                <c:val>
                  <c:numRef>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5="http://schemas.microsoft.com/office/drawing/2012/chart" uri="{02D57815-91ED-43cb-92C2-25804820EDAC}">
                        <c15:formulaRef>
                          <c15:sqref>'Commercial PC Rates'!$CO$9:$CO$18</c15:sqref>
                        </c15:formulaRef>
                      </c:ext>
                    </c:extLst>
                    <c:numCache>
                      <c:formatCode>General</c:formatCode>
                      <c:ptCount val="10"/>
                    </c:numCache>
                  </c:numRef>
                </c:val>
                <c:extLst xmlns:a14="http://schemas.microsoft.com/office/drawing/2010/main" xmlns:wp="http://schemas.openxmlformats.org/drawingml/2006/wordprocessingDrawing" xmlns:w="http://schemas.openxmlformats.org/wordprocessingml/2006/main" xmlns:m="http://schemas.openxmlformats.org/officeDocument/2006/math" xmlns:c15="http://schemas.microsoft.com/office/drawing/2012/chart">
                  <c:ext xmlns:c16="http://schemas.microsoft.com/office/drawing/2014/chart" uri="{C3380CC4-5D6E-409C-BE32-E72D297353CC}">
                    <c16:uniqueId val="{0000000F-DBD0-4F09-AC10-CF0C72C60C55}"/>
                  </c:ext>
                </c:extLst>
              </c15:ser>
            </c15:filteredBarSeries>
          </c:ext>
        </c:extLst>
      </c:barChart>
      <c:catAx>
        <c:axId val="13500331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977492608"/>
        <c:crosses val="autoZero"/>
        <c:auto val="0"/>
        <c:lblAlgn val="ctr"/>
        <c:lblOffset val="100"/>
        <c:noMultiLvlLbl val="0"/>
      </c:catAx>
      <c:valAx>
        <c:axId val="977492608"/>
        <c:scaling>
          <c:orientation val="minMax"/>
        </c:scaling>
        <c:delete val="1"/>
        <c:axPos val="l"/>
        <c:numFmt formatCode="0%" sourceLinked="0"/>
        <c:majorTickMark val="none"/>
        <c:minorTickMark val="none"/>
        <c:tickLblPos val="nextTo"/>
        <c:crossAx val="1350033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'Health Premiums'!$D$9</c:f>
              <c:strCache>
                <c:ptCount val="1"/>
                <c:pt idx="0">
                  <c:v>Hard Market</c:v>
                </c:pt>
              </c:strCache>
            </c:strRef>
          </c:tx>
          <c:spPr>
            <a:solidFill>
              <a:schemeClr val="bg1">
                <a:lumMod val="75000"/>
                <a:alpha val="50000"/>
              </a:schemeClr>
            </a:solidFill>
            <a:ln>
              <a:noFill/>
            </a:ln>
            <a:effectLst>
              <a:softEdge rad="0"/>
            </a:effectLst>
          </c:spPr>
          <c:invertIfNegative val="0"/>
          <c:cat>
            <c:numRef>
              <c:f>'Health Premiums'!$B$10:$B$45</c:f>
              <c:numCache>
                <c:formatCode>yy</c:formatCode>
                <c:ptCount val="21"/>
                <c:pt idx="0">
                  <c:v>37591</c:v>
                </c:pt>
                <c:pt idx="1">
                  <c:v>37956</c:v>
                </c:pt>
                <c:pt idx="2">
                  <c:v>38322</c:v>
                </c:pt>
                <c:pt idx="3">
                  <c:v>38687</c:v>
                </c:pt>
                <c:pt idx="4">
                  <c:v>39052</c:v>
                </c:pt>
                <c:pt idx="5">
                  <c:v>39417</c:v>
                </c:pt>
                <c:pt idx="6">
                  <c:v>39783</c:v>
                </c:pt>
                <c:pt idx="7">
                  <c:v>40148</c:v>
                </c:pt>
                <c:pt idx="8">
                  <c:v>40513</c:v>
                </c:pt>
                <c:pt idx="9">
                  <c:v>40878</c:v>
                </c:pt>
                <c:pt idx="10">
                  <c:v>41244</c:v>
                </c:pt>
                <c:pt idx="11">
                  <c:v>41609</c:v>
                </c:pt>
                <c:pt idx="12">
                  <c:v>41974</c:v>
                </c:pt>
                <c:pt idx="13">
                  <c:v>42339</c:v>
                </c:pt>
                <c:pt idx="14">
                  <c:v>42705</c:v>
                </c:pt>
                <c:pt idx="15">
                  <c:v>43070</c:v>
                </c:pt>
                <c:pt idx="16">
                  <c:v>43435</c:v>
                </c:pt>
                <c:pt idx="17">
                  <c:v>43800</c:v>
                </c:pt>
                <c:pt idx="18">
                  <c:v>44166</c:v>
                </c:pt>
                <c:pt idx="19">
                  <c:v>44531</c:v>
                </c:pt>
                <c:pt idx="20">
                  <c:v>44926</c:v>
                </c:pt>
              </c:numCache>
            </c:numRef>
          </c:cat>
          <c:val>
            <c:numRef>
              <c:f>'Health Premiums'!$D$10:$D$45</c:f>
              <c:numCache>
                <c:formatCode>General</c:formatCode>
                <c:ptCount val="36"/>
                <c:pt idx="0">
                  <c:v>1</c:v>
                </c:pt>
                <c:pt idx="1">
                  <c:v>1</c:v>
                </c:pt>
                <c:pt idx="2">
                  <c:v>1</c:v>
                </c:pt>
                <c:pt idx="3">
                  <c:v>1</c:v>
                </c:pt>
                <c:pt idx="4">
                  <c:v>1</c:v>
                </c:pt>
                <c:pt idx="5">
                  <c:v>1</c:v>
                </c:pt>
                <c:pt idx="6">
                  <c:v>1</c:v>
                </c:pt>
                <c:pt idx="7">
                  <c:v>1</c:v>
                </c:pt>
                <c:pt idx="8">
                  <c:v>0</c:v>
                </c:pt>
                <c:pt idx="9">
                  <c:v>0</c:v>
                </c:pt>
                <c:pt idx="10">
                  <c:v>1</c:v>
                </c:pt>
                <c:pt idx="11">
                  <c:v>1</c:v>
                </c:pt>
                <c:pt idx="12">
                  <c:v>1</c:v>
                </c:pt>
                <c:pt idx="13">
                  <c:v>1</c:v>
                </c:pt>
                <c:pt idx="14">
                  <c:v>1</c:v>
                </c:pt>
                <c:pt idx="15">
                  <c:v>1</c:v>
                </c:pt>
                <c:pt idx="16">
                  <c:v>1</c:v>
                </c:pt>
                <c:pt idx="17">
                  <c:v>1</c:v>
                </c:pt>
                <c:pt idx="18">
                  <c:v>1</c:v>
                </c:pt>
                <c:pt idx="19">
                  <c:v>1</c:v>
                </c:pt>
                <c:pt idx="20">
                  <c:v>1</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7EA4-4198-998E-A89D44292C53}"/>
            </c:ext>
          </c:extLst>
        </c:ser>
        <c:dLbls>
          <c:showLegendKey val="0"/>
          <c:showVal val="0"/>
          <c:showCatName val="0"/>
          <c:showSerName val="0"/>
          <c:showPercent val="0"/>
          <c:showBubbleSize val="0"/>
        </c:dLbls>
        <c:gapWidth val="0"/>
        <c:axId val="2116533535"/>
        <c:axId val="1887377359"/>
      </c:barChart>
      <c:lineChart>
        <c:grouping val="standard"/>
        <c:varyColors val="0"/>
        <c:ser>
          <c:idx val="0"/>
          <c:order val="0"/>
          <c:tx>
            <c:strRef>
              <c:f>'Health Premiums'!$C$9</c:f>
              <c:strCache>
                <c:ptCount val="1"/>
                <c:pt idx="0">
                  <c:v>Premium Growth Rate</c:v>
                </c:pt>
              </c:strCache>
            </c:strRef>
          </c:tx>
          <c:spPr>
            <a:ln w="25400" cap="flat" cmpd="sng" algn="ctr">
              <a:solidFill>
                <a:srgbClr val="274A4B"/>
              </a:solidFill>
              <a:prstDash val="solid"/>
            </a:ln>
            <a:effectLst/>
          </c:spPr>
          <c:marker>
            <c:symbol val="none"/>
          </c:marker>
          <c:dPt>
            <c:idx val="0"/>
            <c:bubble3D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7EA4-4198-998E-A89D44292C53}"/>
              </c:ext>
            </c:extLst>
          </c:dPt>
          <c:dPt>
            <c:idx val="1"/>
            <c:bubble3D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2-7EA4-4198-998E-A89D44292C53}"/>
              </c:ext>
            </c:extLst>
          </c:dPt>
          <c:dPt>
            <c:idx val="2"/>
            <c:bubble3D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7EA4-4198-998E-A89D44292C53}"/>
              </c:ext>
            </c:extLst>
          </c:dPt>
          <c:dPt>
            <c:idx val="3"/>
            <c:bubble3D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4-7EA4-4198-998E-A89D44292C53}"/>
              </c:ext>
            </c:extLst>
          </c:dPt>
          <c:dPt>
            <c:idx val="4"/>
            <c:bubble3D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7EA4-4198-998E-A89D44292C53}"/>
              </c:ext>
            </c:extLst>
          </c:dPt>
          <c:dPt>
            <c:idx val="5"/>
            <c:bubble3D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6-7EA4-4198-998E-A89D44292C53}"/>
              </c:ext>
            </c:extLst>
          </c:dPt>
          <c:dPt>
            <c:idx val="6"/>
            <c:bubble3D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7EA4-4198-998E-A89D44292C53}"/>
              </c:ext>
            </c:extLst>
          </c:dPt>
          <c:dPt>
            <c:idx val="7"/>
            <c:bubble3D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7EA4-4198-998E-A89D44292C53}"/>
              </c:ext>
            </c:extLst>
          </c:dPt>
          <c:dPt>
            <c:idx val="8"/>
            <c:bubble3D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9-7EA4-4198-998E-A89D44292C53}"/>
              </c:ext>
            </c:extLst>
          </c:dPt>
          <c:dPt>
            <c:idx val="9"/>
            <c:bubble3D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A-7EA4-4198-998E-A89D44292C53}"/>
              </c:ext>
            </c:extLst>
          </c:dPt>
          <c:dPt>
            <c:idx val="10"/>
            <c:bubble3D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B-7EA4-4198-998E-A89D44292C53}"/>
              </c:ext>
            </c:extLst>
          </c:dPt>
          <c:dPt>
            <c:idx val="11"/>
            <c:bubble3D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C-7EA4-4198-998E-A89D44292C53}"/>
              </c:ext>
            </c:extLst>
          </c:dPt>
          <c:cat>
            <c:numRef>
              <c:f>'Health Premiums'!$B$10:$B$45</c:f>
              <c:numCache>
                <c:formatCode>yy</c:formatCode>
                <c:ptCount val="21"/>
                <c:pt idx="0">
                  <c:v>37591</c:v>
                </c:pt>
                <c:pt idx="1">
                  <c:v>37956</c:v>
                </c:pt>
                <c:pt idx="2">
                  <c:v>38322</c:v>
                </c:pt>
                <c:pt idx="3">
                  <c:v>38687</c:v>
                </c:pt>
                <c:pt idx="4">
                  <c:v>39052</c:v>
                </c:pt>
                <c:pt idx="5">
                  <c:v>39417</c:v>
                </c:pt>
                <c:pt idx="6">
                  <c:v>39783</c:v>
                </c:pt>
                <c:pt idx="7">
                  <c:v>40148</c:v>
                </c:pt>
                <c:pt idx="8">
                  <c:v>40513</c:v>
                </c:pt>
                <c:pt idx="9">
                  <c:v>40878</c:v>
                </c:pt>
                <c:pt idx="10">
                  <c:v>41244</c:v>
                </c:pt>
                <c:pt idx="11">
                  <c:v>41609</c:v>
                </c:pt>
                <c:pt idx="12">
                  <c:v>41974</c:v>
                </c:pt>
                <c:pt idx="13">
                  <c:v>42339</c:v>
                </c:pt>
                <c:pt idx="14">
                  <c:v>42705</c:v>
                </c:pt>
                <c:pt idx="15">
                  <c:v>43070</c:v>
                </c:pt>
                <c:pt idx="16">
                  <c:v>43435</c:v>
                </c:pt>
                <c:pt idx="17">
                  <c:v>43800</c:v>
                </c:pt>
                <c:pt idx="18">
                  <c:v>44166</c:v>
                </c:pt>
                <c:pt idx="19">
                  <c:v>44531</c:v>
                </c:pt>
                <c:pt idx="20">
                  <c:v>44926</c:v>
                </c:pt>
              </c:numCache>
            </c:numRef>
          </c:cat>
          <c:val>
            <c:numRef>
              <c:f>'Health Premiums'!$C$10:$C$45</c:f>
              <c:numCache>
                <c:formatCode>0.00%</c:formatCode>
                <c:ptCount val="36"/>
                <c:pt idx="0">
                  <c:v>0.109</c:v>
                </c:pt>
                <c:pt idx="1">
                  <c:v>0.13400000000000001</c:v>
                </c:pt>
                <c:pt idx="2">
                  <c:v>0.105</c:v>
                </c:pt>
                <c:pt idx="3">
                  <c:v>8.8999999999999996E-2</c:v>
                </c:pt>
                <c:pt idx="4">
                  <c:v>0.08</c:v>
                </c:pt>
                <c:pt idx="5">
                  <c:v>7.1999999999999995E-2</c:v>
                </c:pt>
                <c:pt idx="6">
                  <c:v>6.3E-2</c:v>
                </c:pt>
                <c:pt idx="7">
                  <c:v>6.8000000000000005E-2</c:v>
                </c:pt>
                <c:pt idx="8">
                  <c:v>2.1000000000000001E-2</c:v>
                </c:pt>
                <c:pt idx="9">
                  <c:v>4.2000000000000003E-2</c:v>
                </c:pt>
                <c:pt idx="10">
                  <c:v>5.6000000000000001E-2</c:v>
                </c:pt>
                <c:pt idx="11">
                  <c:v>5.8999999999999997E-2</c:v>
                </c:pt>
                <c:pt idx="12">
                  <c:v>0.121</c:v>
                </c:pt>
                <c:pt idx="13">
                  <c:v>0.106</c:v>
                </c:pt>
                <c:pt idx="14">
                  <c:v>8.5999999999999993E-2</c:v>
                </c:pt>
                <c:pt idx="15">
                  <c:v>7.6999999999999999E-2</c:v>
                </c:pt>
                <c:pt idx="16" formatCode="0.0%">
                  <c:v>9.0999999999999998E-2</c:v>
                </c:pt>
                <c:pt idx="17">
                  <c:v>7.0999999999999994E-2</c:v>
                </c:pt>
                <c:pt idx="18">
                  <c:v>8.6999999999999994E-2</c:v>
                </c:pt>
                <c:pt idx="19">
                  <c:v>5.1999999999999998E-2</c:v>
                </c:pt>
                <c:pt idx="20">
                  <c:v>9.1999999999999998E-2</c:v>
                </c:pt>
              </c:numCache>
            </c:numRef>
          </c:val>
          <c:smooth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D-7EA4-4198-998E-A89D44292C53}"/>
            </c:ext>
          </c:extLst>
        </c:ser>
        <c:dLbls>
          <c:showLegendKey val="0"/>
          <c:showVal val="0"/>
          <c:showCatName val="0"/>
          <c:showSerName val="0"/>
          <c:showPercent val="0"/>
          <c:showBubbleSize val="0"/>
        </c:dLbls>
        <c:marker val="1"/>
        <c:smooth val="0"/>
        <c:axId val="744857320"/>
        <c:axId val="744857712"/>
      </c:lineChart>
      <c:dateAx>
        <c:axId val="744857320"/>
        <c:scaling>
          <c:orientation val="minMax"/>
        </c:scaling>
        <c:delete val="0"/>
        <c:axPos val="b"/>
        <c:title>
          <c:tx>
            <c:rich>
              <a:bodyPr/>
              <a:lstStyle/>
              <a:p>
                <a:pPr>
                  <a:defRPr b="0"/>
                </a:pPr>
                <a:r>
                  <a:rPr lang="en-US" b="0"/>
                  <a:t>Year</a:t>
                </a:r>
              </a:p>
            </c:rich>
          </c:tx>
          <c:overlay val="0"/>
        </c:title>
        <c:numFmt formatCode="yy" sourceLinked="0"/>
        <c:majorTickMark val="out"/>
        <c:minorTickMark val="none"/>
        <c:tickLblPos val="nextTo"/>
        <c:spPr>
          <a:ln>
            <a:noFill/>
          </a:ln>
        </c:spPr>
        <c:txPr>
          <a:bodyPr rot="0" vert="horz"/>
          <a:lstStyle/>
          <a:p>
            <a:pPr>
              <a:defRPr/>
            </a:pPr>
            <a:endParaRPr lang="en-US"/>
          </a:p>
        </c:txPr>
        <c:crossAx val="744857712"/>
        <c:crosses val="autoZero"/>
        <c:auto val="0"/>
        <c:lblOffset val="100"/>
        <c:baseTimeUnit val="years"/>
      </c:dateAx>
      <c:valAx>
        <c:axId val="744857712"/>
        <c:scaling>
          <c:orientation val="minMax"/>
        </c:scaling>
        <c:delete val="0"/>
        <c:axPos val="l"/>
        <c:majorGridlines/>
        <c:title>
          <c:tx>
            <c:rich>
              <a:bodyPr/>
              <a:lstStyle/>
              <a:p>
                <a:pPr>
                  <a:defRPr/>
                </a:pPr>
                <a:r>
                  <a:rPr lang="en-US" b="0"/>
                  <a:t>% Change</a:t>
                </a:r>
              </a:p>
            </c:rich>
          </c:tx>
          <c:overlay val="0"/>
        </c:title>
        <c:numFmt formatCode="0%" sourceLinked="0"/>
        <c:majorTickMark val="out"/>
        <c:minorTickMark val="none"/>
        <c:tickLblPos val="nextTo"/>
        <c:crossAx val="744857320"/>
        <c:crosses val="autoZero"/>
        <c:crossBetween val="between"/>
      </c:valAx>
      <c:valAx>
        <c:axId val="1887377359"/>
        <c:scaling>
          <c:orientation val="minMax"/>
          <c:max val="1"/>
          <c:min val="0"/>
        </c:scaling>
        <c:delete val="0"/>
        <c:axPos val="r"/>
        <c:numFmt formatCode="General" sourceLinked="1"/>
        <c:majorTickMark val="out"/>
        <c:minorTickMark val="none"/>
        <c:tickLblPos val="nextTo"/>
        <c:spPr>
          <a:noFill/>
          <a:ln>
            <a:noFill/>
          </a:ln>
        </c:spPr>
        <c:txPr>
          <a:bodyPr/>
          <a:lstStyle/>
          <a:p>
            <a:pPr>
              <a:defRPr sz="100" smtId="4294967295">
                <a:noFill/>
              </a:defRPr>
            </a:pPr>
            <a:endParaRPr lang="en-US"/>
          </a:p>
        </c:txPr>
        <c:crossAx val="2116533535"/>
        <c:crosses val="max"/>
        <c:crossBetween val="between"/>
      </c:valAx>
      <c:dateAx>
        <c:axId val="2116533535"/>
        <c:scaling>
          <c:orientation val="minMax"/>
        </c:scaling>
        <c:delete val="1"/>
        <c:axPos val="b"/>
        <c:numFmt formatCode="yy" sourceLinked="1"/>
        <c:majorTickMark val="out"/>
        <c:minorTickMark val="none"/>
        <c:tickLblPos val="nextTo"/>
        <c:crossAx val="1887377359"/>
        <c:crosses val="autoZero"/>
        <c:auto val="0"/>
        <c:lblOffset val="100"/>
        <c:baseTimeUnit val="months"/>
      </c:dateAx>
      <c:spPr>
        <a:ln>
          <a:noFill/>
        </a:ln>
      </c:spPr>
    </c:plotArea>
    <c:plotVisOnly val="1"/>
    <c:dispBlanksAs val="gap"/>
    <c:showDLblsOverMax val="0"/>
  </c:chart>
  <c:spPr>
    <a:noFill/>
    <a:ln>
      <a:noFill/>
    </a:ln>
  </c:spPr>
  <c:txPr>
    <a:bodyPr/>
    <a:lstStyle/>
    <a:p>
      <a:pPr>
        <a:defRPr smtId="4294967295">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115957736968994E-2"/>
          <c:y val="1.3651876710355282E-2"/>
          <c:w val="0.90459173917770386"/>
          <c:h val="0.89799648523330688"/>
        </c:manualLayout>
      </c:layout>
      <c:lineChart>
        <c:grouping val="standard"/>
        <c:varyColors val="0"/>
        <c:ser>
          <c:idx val="9"/>
          <c:order val="0"/>
          <c:tx>
            <c:strRef>
              <c:f>'6Yr_Performance'!$AJ$2</c:f>
              <c:strCache>
                <c:ptCount val="1"/>
                <c:pt idx="0">
                  <c:v>GSPC %</c:v>
                </c:pt>
              </c:strCache>
            </c:strRef>
          </c:tx>
          <c:spPr>
            <a:ln w="28575" cap="rnd">
              <a:solidFill>
                <a:schemeClr val="accent4">
                  <a:lumMod val="60000"/>
                </a:schemeClr>
              </a:solidFill>
              <a:round/>
            </a:ln>
            <a:effectLst/>
          </c:spPr>
          <c:marker>
            <c:symbol val="none"/>
          </c:marker>
          <c:cat>
            <c:numRef>
              <c:f>'6Yr_Performance'!$W$3:$W$1998</c:f>
              <c:numCache>
                <c:formatCode>m/d/yyyy</c:formatCode>
                <c:ptCount val="1781"/>
                <c:pt idx="0">
                  <c:v>42738</c:v>
                </c:pt>
                <c:pt idx="1">
                  <c:v>42739</c:v>
                </c:pt>
                <c:pt idx="2">
                  <c:v>42740</c:v>
                </c:pt>
                <c:pt idx="3">
                  <c:v>42741</c:v>
                </c:pt>
                <c:pt idx="4">
                  <c:v>42744</c:v>
                </c:pt>
                <c:pt idx="5">
                  <c:v>42745</c:v>
                </c:pt>
                <c:pt idx="6">
                  <c:v>42746</c:v>
                </c:pt>
                <c:pt idx="7">
                  <c:v>42747</c:v>
                </c:pt>
                <c:pt idx="8">
                  <c:v>42748</c:v>
                </c:pt>
                <c:pt idx="9">
                  <c:v>42752</c:v>
                </c:pt>
                <c:pt idx="10">
                  <c:v>42753</c:v>
                </c:pt>
                <c:pt idx="11">
                  <c:v>42754</c:v>
                </c:pt>
                <c:pt idx="12">
                  <c:v>42755</c:v>
                </c:pt>
                <c:pt idx="13">
                  <c:v>42758</c:v>
                </c:pt>
                <c:pt idx="14">
                  <c:v>42759</c:v>
                </c:pt>
                <c:pt idx="15">
                  <c:v>42760</c:v>
                </c:pt>
                <c:pt idx="16">
                  <c:v>42761</c:v>
                </c:pt>
                <c:pt idx="17">
                  <c:v>42762</c:v>
                </c:pt>
                <c:pt idx="18">
                  <c:v>42765</c:v>
                </c:pt>
                <c:pt idx="19">
                  <c:v>42766</c:v>
                </c:pt>
                <c:pt idx="20">
                  <c:v>42767</c:v>
                </c:pt>
                <c:pt idx="21">
                  <c:v>42768</c:v>
                </c:pt>
                <c:pt idx="22">
                  <c:v>42769</c:v>
                </c:pt>
                <c:pt idx="23">
                  <c:v>42772</c:v>
                </c:pt>
                <c:pt idx="24">
                  <c:v>42773</c:v>
                </c:pt>
                <c:pt idx="25">
                  <c:v>42774</c:v>
                </c:pt>
                <c:pt idx="26">
                  <c:v>42775</c:v>
                </c:pt>
                <c:pt idx="27">
                  <c:v>42776</c:v>
                </c:pt>
                <c:pt idx="28">
                  <c:v>42779</c:v>
                </c:pt>
                <c:pt idx="29">
                  <c:v>42780</c:v>
                </c:pt>
                <c:pt idx="30">
                  <c:v>42781</c:v>
                </c:pt>
                <c:pt idx="31">
                  <c:v>42782</c:v>
                </c:pt>
                <c:pt idx="32">
                  <c:v>42783</c:v>
                </c:pt>
                <c:pt idx="33">
                  <c:v>42787</c:v>
                </c:pt>
                <c:pt idx="34">
                  <c:v>42788</c:v>
                </c:pt>
                <c:pt idx="35">
                  <c:v>42789</c:v>
                </c:pt>
                <c:pt idx="36">
                  <c:v>42790</c:v>
                </c:pt>
                <c:pt idx="37">
                  <c:v>42793</c:v>
                </c:pt>
                <c:pt idx="38">
                  <c:v>42794</c:v>
                </c:pt>
                <c:pt idx="39">
                  <c:v>42795</c:v>
                </c:pt>
                <c:pt idx="40">
                  <c:v>42796</c:v>
                </c:pt>
                <c:pt idx="41">
                  <c:v>42797</c:v>
                </c:pt>
                <c:pt idx="42">
                  <c:v>42800</c:v>
                </c:pt>
                <c:pt idx="43">
                  <c:v>42801</c:v>
                </c:pt>
                <c:pt idx="44">
                  <c:v>42802</c:v>
                </c:pt>
                <c:pt idx="45">
                  <c:v>42803</c:v>
                </c:pt>
                <c:pt idx="46">
                  <c:v>42804</c:v>
                </c:pt>
                <c:pt idx="47">
                  <c:v>42807</c:v>
                </c:pt>
                <c:pt idx="48">
                  <c:v>42808</c:v>
                </c:pt>
                <c:pt idx="49">
                  <c:v>42809</c:v>
                </c:pt>
                <c:pt idx="50">
                  <c:v>42810</c:v>
                </c:pt>
                <c:pt idx="51">
                  <c:v>42811</c:v>
                </c:pt>
                <c:pt idx="52">
                  <c:v>42814</c:v>
                </c:pt>
                <c:pt idx="53">
                  <c:v>42815</c:v>
                </c:pt>
                <c:pt idx="54">
                  <c:v>42816</c:v>
                </c:pt>
                <c:pt idx="55">
                  <c:v>42817</c:v>
                </c:pt>
                <c:pt idx="56">
                  <c:v>42818</c:v>
                </c:pt>
                <c:pt idx="57">
                  <c:v>42821</c:v>
                </c:pt>
                <c:pt idx="58">
                  <c:v>42822</c:v>
                </c:pt>
                <c:pt idx="59">
                  <c:v>42823</c:v>
                </c:pt>
                <c:pt idx="60">
                  <c:v>42824</c:v>
                </c:pt>
                <c:pt idx="61">
                  <c:v>42825</c:v>
                </c:pt>
                <c:pt idx="62">
                  <c:v>42828</c:v>
                </c:pt>
                <c:pt idx="63">
                  <c:v>42829</c:v>
                </c:pt>
                <c:pt idx="64">
                  <c:v>42830</c:v>
                </c:pt>
                <c:pt idx="65">
                  <c:v>42831</c:v>
                </c:pt>
                <c:pt idx="66">
                  <c:v>42832</c:v>
                </c:pt>
                <c:pt idx="67">
                  <c:v>42835</c:v>
                </c:pt>
                <c:pt idx="68">
                  <c:v>42836</c:v>
                </c:pt>
                <c:pt idx="69">
                  <c:v>42837</c:v>
                </c:pt>
                <c:pt idx="70">
                  <c:v>42838</c:v>
                </c:pt>
                <c:pt idx="71">
                  <c:v>42842</c:v>
                </c:pt>
                <c:pt idx="72">
                  <c:v>42843</c:v>
                </c:pt>
                <c:pt idx="73">
                  <c:v>42844</c:v>
                </c:pt>
                <c:pt idx="74">
                  <c:v>42845</c:v>
                </c:pt>
                <c:pt idx="75">
                  <c:v>42846</c:v>
                </c:pt>
                <c:pt idx="76">
                  <c:v>42849</c:v>
                </c:pt>
                <c:pt idx="77">
                  <c:v>42850</c:v>
                </c:pt>
                <c:pt idx="78">
                  <c:v>42851</c:v>
                </c:pt>
                <c:pt idx="79">
                  <c:v>42852</c:v>
                </c:pt>
                <c:pt idx="80">
                  <c:v>42853</c:v>
                </c:pt>
                <c:pt idx="81">
                  <c:v>42856</c:v>
                </c:pt>
                <c:pt idx="82">
                  <c:v>42857</c:v>
                </c:pt>
                <c:pt idx="83">
                  <c:v>42858</c:v>
                </c:pt>
                <c:pt idx="84">
                  <c:v>42859</c:v>
                </c:pt>
                <c:pt idx="85">
                  <c:v>42860</c:v>
                </c:pt>
                <c:pt idx="86">
                  <c:v>42863</c:v>
                </c:pt>
                <c:pt idx="87">
                  <c:v>42864</c:v>
                </c:pt>
                <c:pt idx="88">
                  <c:v>42865</c:v>
                </c:pt>
                <c:pt idx="89">
                  <c:v>42866</c:v>
                </c:pt>
                <c:pt idx="90">
                  <c:v>42867</c:v>
                </c:pt>
                <c:pt idx="91">
                  <c:v>42870</c:v>
                </c:pt>
                <c:pt idx="92">
                  <c:v>42871</c:v>
                </c:pt>
                <c:pt idx="93">
                  <c:v>42872</c:v>
                </c:pt>
                <c:pt idx="94">
                  <c:v>42873</c:v>
                </c:pt>
                <c:pt idx="95">
                  <c:v>42874</c:v>
                </c:pt>
                <c:pt idx="96">
                  <c:v>42877</c:v>
                </c:pt>
                <c:pt idx="97">
                  <c:v>42878</c:v>
                </c:pt>
                <c:pt idx="98">
                  <c:v>42879</c:v>
                </c:pt>
                <c:pt idx="99">
                  <c:v>42880</c:v>
                </c:pt>
                <c:pt idx="100">
                  <c:v>42881</c:v>
                </c:pt>
                <c:pt idx="101">
                  <c:v>42885</c:v>
                </c:pt>
                <c:pt idx="102">
                  <c:v>42886</c:v>
                </c:pt>
                <c:pt idx="103">
                  <c:v>42887</c:v>
                </c:pt>
                <c:pt idx="104">
                  <c:v>42888</c:v>
                </c:pt>
                <c:pt idx="105">
                  <c:v>42891</c:v>
                </c:pt>
                <c:pt idx="106">
                  <c:v>42892</c:v>
                </c:pt>
                <c:pt idx="107">
                  <c:v>42893</c:v>
                </c:pt>
                <c:pt idx="108">
                  <c:v>42894</c:v>
                </c:pt>
                <c:pt idx="109">
                  <c:v>42895</c:v>
                </c:pt>
                <c:pt idx="110">
                  <c:v>42898</c:v>
                </c:pt>
                <c:pt idx="111">
                  <c:v>42899</c:v>
                </c:pt>
                <c:pt idx="112">
                  <c:v>42900</c:v>
                </c:pt>
                <c:pt idx="113">
                  <c:v>42901</c:v>
                </c:pt>
                <c:pt idx="114">
                  <c:v>42902</c:v>
                </c:pt>
                <c:pt idx="115">
                  <c:v>42905</c:v>
                </c:pt>
                <c:pt idx="116">
                  <c:v>42906</c:v>
                </c:pt>
                <c:pt idx="117">
                  <c:v>42907</c:v>
                </c:pt>
                <c:pt idx="118">
                  <c:v>42908</c:v>
                </c:pt>
                <c:pt idx="119">
                  <c:v>42909</c:v>
                </c:pt>
                <c:pt idx="120">
                  <c:v>42912</c:v>
                </c:pt>
                <c:pt idx="121">
                  <c:v>42913</c:v>
                </c:pt>
                <c:pt idx="122">
                  <c:v>42914</c:v>
                </c:pt>
                <c:pt idx="123">
                  <c:v>42915</c:v>
                </c:pt>
                <c:pt idx="124">
                  <c:v>42916</c:v>
                </c:pt>
                <c:pt idx="125">
                  <c:v>42919</c:v>
                </c:pt>
                <c:pt idx="126">
                  <c:v>42921</c:v>
                </c:pt>
                <c:pt idx="127">
                  <c:v>42922</c:v>
                </c:pt>
                <c:pt idx="128">
                  <c:v>42923</c:v>
                </c:pt>
                <c:pt idx="129">
                  <c:v>42926</c:v>
                </c:pt>
                <c:pt idx="130">
                  <c:v>42927</c:v>
                </c:pt>
                <c:pt idx="131">
                  <c:v>42928</c:v>
                </c:pt>
                <c:pt idx="132">
                  <c:v>42929</c:v>
                </c:pt>
                <c:pt idx="133">
                  <c:v>42930</c:v>
                </c:pt>
                <c:pt idx="134">
                  <c:v>42933</c:v>
                </c:pt>
                <c:pt idx="135">
                  <c:v>42934</c:v>
                </c:pt>
                <c:pt idx="136">
                  <c:v>42935</c:v>
                </c:pt>
                <c:pt idx="137">
                  <c:v>42936</c:v>
                </c:pt>
                <c:pt idx="138">
                  <c:v>42937</c:v>
                </c:pt>
                <c:pt idx="139">
                  <c:v>42940</c:v>
                </c:pt>
                <c:pt idx="140">
                  <c:v>42941</c:v>
                </c:pt>
                <c:pt idx="141">
                  <c:v>42942</c:v>
                </c:pt>
                <c:pt idx="142">
                  <c:v>42943</c:v>
                </c:pt>
                <c:pt idx="143">
                  <c:v>42944</c:v>
                </c:pt>
                <c:pt idx="144">
                  <c:v>42947</c:v>
                </c:pt>
                <c:pt idx="145">
                  <c:v>42948</c:v>
                </c:pt>
                <c:pt idx="146">
                  <c:v>42949</c:v>
                </c:pt>
                <c:pt idx="147">
                  <c:v>42950</c:v>
                </c:pt>
                <c:pt idx="148">
                  <c:v>42951</c:v>
                </c:pt>
                <c:pt idx="149">
                  <c:v>42954</c:v>
                </c:pt>
                <c:pt idx="150">
                  <c:v>42955</c:v>
                </c:pt>
                <c:pt idx="151">
                  <c:v>42956</c:v>
                </c:pt>
                <c:pt idx="152">
                  <c:v>42957</c:v>
                </c:pt>
                <c:pt idx="153">
                  <c:v>42958</c:v>
                </c:pt>
                <c:pt idx="154">
                  <c:v>42961</c:v>
                </c:pt>
                <c:pt idx="155">
                  <c:v>42962</c:v>
                </c:pt>
                <c:pt idx="156">
                  <c:v>42963</c:v>
                </c:pt>
                <c:pt idx="157">
                  <c:v>42964</c:v>
                </c:pt>
                <c:pt idx="158">
                  <c:v>42965</c:v>
                </c:pt>
                <c:pt idx="159">
                  <c:v>42968</c:v>
                </c:pt>
                <c:pt idx="160">
                  <c:v>42969</c:v>
                </c:pt>
                <c:pt idx="161">
                  <c:v>42970</c:v>
                </c:pt>
                <c:pt idx="162">
                  <c:v>42971</c:v>
                </c:pt>
                <c:pt idx="163">
                  <c:v>42972</c:v>
                </c:pt>
                <c:pt idx="164">
                  <c:v>42975</c:v>
                </c:pt>
                <c:pt idx="165">
                  <c:v>42976</c:v>
                </c:pt>
                <c:pt idx="166">
                  <c:v>42977</c:v>
                </c:pt>
                <c:pt idx="167">
                  <c:v>42978</c:v>
                </c:pt>
                <c:pt idx="168">
                  <c:v>42979</c:v>
                </c:pt>
                <c:pt idx="169">
                  <c:v>42983</c:v>
                </c:pt>
                <c:pt idx="170">
                  <c:v>42984</c:v>
                </c:pt>
                <c:pt idx="171">
                  <c:v>42985</c:v>
                </c:pt>
                <c:pt idx="172">
                  <c:v>42986</c:v>
                </c:pt>
                <c:pt idx="173">
                  <c:v>42989</c:v>
                </c:pt>
                <c:pt idx="174">
                  <c:v>42990</c:v>
                </c:pt>
                <c:pt idx="175">
                  <c:v>42991</c:v>
                </c:pt>
                <c:pt idx="176">
                  <c:v>42992</c:v>
                </c:pt>
                <c:pt idx="177">
                  <c:v>42993</c:v>
                </c:pt>
                <c:pt idx="178">
                  <c:v>42996</c:v>
                </c:pt>
                <c:pt idx="179">
                  <c:v>42997</c:v>
                </c:pt>
                <c:pt idx="180">
                  <c:v>42998</c:v>
                </c:pt>
                <c:pt idx="181">
                  <c:v>42999</c:v>
                </c:pt>
                <c:pt idx="182">
                  <c:v>43000</c:v>
                </c:pt>
                <c:pt idx="183">
                  <c:v>43003</c:v>
                </c:pt>
                <c:pt idx="184">
                  <c:v>43004</c:v>
                </c:pt>
                <c:pt idx="185">
                  <c:v>43005</c:v>
                </c:pt>
                <c:pt idx="186">
                  <c:v>43006</c:v>
                </c:pt>
                <c:pt idx="187">
                  <c:v>43007</c:v>
                </c:pt>
                <c:pt idx="188">
                  <c:v>43010</c:v>
                </c:pt>
                <c:pt idx="189">
                  <c:v>43011</c:v>
                </c:pt>
                <c:pt idx="190">
                  <c:v>43012</c:v>
                </c:pt>
                <c:pt idx="191">
                  <c:v>43013</c:v>
                </c:pt>
                <c:pt idx="192">
                  <c:v>43014</c:v>
                </c:pt>
                <c:pt idx="193">
                  <c:v>43017</c:v>
                </c:pt>
                <c:pt idx="194">
                  <c:v>43018</c:v>
                </c:pt>
                <c:pt idx="195">
                  <c:v>43019</c:v>
                </c:pt>
                <c:pt idx="196">
                  <c:v>43020</c:v>
                </c:pt>
                <c:pt idx="197">
                  <c:v>43021</c:v>
                </c:pt>
                <c:pt idx="198">
                  <c:v>43024</c:v>
                </c:pt>
                <c:pt idx="199">
                  <c:v>43025</c:v>
                </c:pt>
                <c:pt idx="200">
                  <c:v>43026</c:v>
                </c:pt>
                <c:pt idx="201">
                  <c:v>43027</c:v>
                </c:pt>
                <c:pt idx="202">
                  <c:v>43028</c:v>
                </c:pt>
                <c:pt idx="203">
                  <c:v>43031</c:v>
                </c:pt>
                <c:pt idx="204">
                  <c:v>43032</c:v>
                </c:pt>
                <c:pt idx="205">
                  <c:v>43033</c:v>
                </c:pt>
                <c:pt idx="206">
                  <c:v>43034</c:v>
                </c:pt>
                <c:pt idx="207">
                  <c:v>43035</c:v>
                </c:pt>
                <c:pt idx="208">
                  <c:v>43038</c:v>
                </c:pt>
                <c:pt idx="209">
                  <c:v>43039</c:v>
                </c:pt>
                <c:pt idx="210">
                  <c:v>43040</c:v>
                </c:pt>
                <c:pt idx="211">
                  <c:v>43041</c:v>
                </c:pt>
                <c:pt idx="212">
                  <c:v>43042</c:v>
                </c:pt>
                <c:pt idx="213">
                  <c:v>43045</c:v>
                </c:pt>
                <c:pt idx="214">
                  <c:v>43046</c:v>
                </c:pt>
                <c:pt idx="215">
                  <c:v>43047</c:v>
                </c:pt>
                <c:pt idx="216">
                  <c:v>43048</c:v>
                </c:pt>
                <c:pt idx="217">
                  <c:v>43049</c:v>
                </c:pt>
                <c:pt idx="218">
                  <c:v>43052</c:v>
                </c:pt>
                <c:pt idx="219">
                  <c:v>43053</c:v>
                </c:pt>
                <c:pt idx="220">
                  <c:v>43054</c:v>
                </c:pt>
                <c:pt idx="221">
                  <c:v>43055</c:v>
                </c:pt>
                <c:pt idx="222">
                  <c:v>43056</c:v>
                </c:pt>
                <c:pt idx="223">
                  <c:v>43059</c:v>
                </c:pt>
                <c:pt idx="224">
                  <c:v>43060</c:v>
                </c:pt>
                <c:pt idx="225">
                  <c:v>43061</c:v>
                </c:pt>
                <c:pt idx="226">
                  <c:v>43063</c:v>
                </c:pt>
                <c:pt idx="227">
                  <c:v>43066</c:v>
                </c:pt>
                <c:pt idx="228">
                  <c:v>43067</c:v>
                </c:pt>
                <c:pt idx="229">
                  <c:v>43068</c:v>
                </c:pt>
                <c:pt idx="230">
                  <c:v>43069</c:v>
                </c:pt>
                <c:pt idx="231">
                  <c:v>43070</c:v>
                </c:pt>
                <c:pt idx="232">
                  <c:v>43073</c:v>
                </c:pt>
                <c:pt idx="233">
                  <c:v>43074</c:v>
                </c:pt>
                <c:pt idx="234">
                  <c:v>43075</c:v>
                </c:pt>
                <c:pt idx="235">
                  <c:v>43076</c:v>
                </c:pt>
                <c:pt idx="236">
                  <c:v>43077</c:v>
                </c:pt>
                <c:pt idx="237">
                  <c:v>43080</c:v>
                </c:pt>
                <c:pt idx="238">
                  <c:v>43081</c:v>
                </c:pt>
                <c:pt idx="239">
                  <c:v>43082</c:v>
                </c:pt>
                <c:pt idx="240">
                  <c:v>43083</c:v>
                </c:pt>
                <c:pt idx="241">
                  <c:v>43084</c:v>
                </c:pt>
                <c:pt idx="242">
                  <c:v>43087</c:v>
                </c:pt>
                <c:pt idx="243">
                  <c:v>43088</c:v>
                </c:pt>
                <c:pt idx="244">
                  <c:v>43089</c:v>
                </c:pt>
                <c:pt idx="245">
                  <c:v>43090</c:v>
                </c:pt>
                <c:pt idx="246">
                  <c:v>43091</c:v>
                </c:pt>
                <c:pt idx="247">
                  <c:v>43095</c:v>
                </c:pt>
                <c:pt idx="248">
                  <c:v>43096</c:v>
                </c:pt>
                <c:pt idx="249">
                  <c:v>43097</c:v>
                </c:pt>
                <c:pt idx="250">
                  <c:v>43098</c:v>
                </c:pt>
                <c:pt idx="251">
                  <c:v>43102</c:v>
                </c:pt>
                <c:pt idx="252">
                  <c:v>43103</c:v>
                </c:pt>
                <c:pt idx="253">
                  <c:v>43104</c:v>
                </c:pt>
                <c:pt idx="254">
                  <c:v>43105</c:v>
                </c:pt>
                <c:pt idx="255">
                  <c:v>43108</c:v>
                </c:pt>
                <c:pt idx="256">
                  <c:v>43109</c:v>
                </c:pt>
                <c:pt idx="257">
                  <c:v>43110</c:v>
                </c:pt>
                <c:pt idx="258">
                  <c:v>43111</c:v>
                </c:pt>
                <c:pt idx="259">
                  <c:v>43112</c:v>
                </c:pt>
                <c:pt idx="260">
                  <c:v>43116</c:v>
                </c:pt>
                <c:pt idx="261">
                  <c:v>43117</c:v>
                </c:pt>
                <c:pt idx="262">
                  <c:v>43118</c:v>
                </c:pt>
                <c:pt idx="263">
                  <c:v>43119</c:v>
                </c:pt>
                <c:pt idx="264">
                  <c:v>43122</c:v>
                </c:pt>
                <c:pt idx="265">
                  <c:v>43123</c:v>
                </c:pt>
                <c:pt idx="266">
                  <c:v>43124</c:v>
                </c:pt>
                <c:pt idx="267">
                  <c:v>43125</c:v>
                </c:pt>
                <c:pt idx="268">
                  <c:v>43126</c:v>
                </c:pt>
                <c:pt idx="269">
                  <c:v>43129</c:v>
                </c:pt>
                <c:pt idx="270">
                  <c:v>43130</c:v>
                </c:pt>
                <c:pt idx="271">
                  <c:v>43131</c:v>
                </c:pt>
                <c:pt idx="272">
                  <c:v>43132</c:v>
                </c:pt>
                <c:pt idx="273">
                  <c:v>43133</c:v>
                </c:pt>
                <c:pt idx="274">
                  <c:v>43136</c:v>
                </c:pt>
                <c:pt idx="275">
                  <c:v>43137</c:v>
                </c:pt>
                <c:pt idx="276">
                  <c:v>43138</c:v>
                </c:pt>
                <c:pt idx="277">
                  <c:v>43139</c:v>
                </c:pt>
                <c:pt idx="278">
                  <c:v>43140</c:v>
                </c:pt>
                <c:pt idx="279">
                  <c:v>43143</c:v>
                </c:pt>
                <c:pt idx="280">
                  <c:v>43144</c:v>
                </c:pt>
                <c:pt idx="281">
                  <c:v>43145</c:v>
                </c:pt>
                <c:pt idx="282">
                  <c:v>43146</c:v>
                </c:pt>
                <c:pt idx="283">
                  <c:v>43147</c:v>
                </c:pt>
                <c:pt idx="284">
                  <c:v>43151</c:v>
                </c:pt>
                <c:pt idx="285">
                  <c:v>43152</c:v>
                </c:pt>
                <c:pt idx="286">
                  <c:v>43153</c:v>
                </c:pt>
                <c:pt idx="287">
                  <c:v>43154</c:v>
                </c:pt>
                <c:pt idx="288">
                  <c:v>43157</c:v>
                </c:pt>
                <c:pt idx="289">
                  <c:v>43158</c:v>
                </c:pt>
                <c:pt idx="290">
                  <c:v>43159</c:v>
                </c:pt>
                <c:pt idx="291">
                  <c:v>43160</c:v>
                </c:pt>
                <c:pt idx="292">
                  <c:v>43161</c:v>
                </c:pt>
                <c:pt idx="293">
                  <c:v>43164</c:v>
                </c:pt>
                <c:pt idx="294">
                  <c:v>43165</c:v>
                </c:pt>
                <c:pt idx="295">
                  <c:v>43166</c:v>
                </c:pt>
                <c:pt idx="296">
                  <c:v>43167</c:v>
                </c:pt>
                <c:pt idx="297">
                  <c:v>43168</c:v>
                </c:pt>
                <c:pt idx="298">
                  <c:v>43171</c:v>
                </c:pt>
                <c:pt idx="299">
                  <c:v>43172</c:v>
                </c:pt>
                <c:pt idx="300">
                  <c:v>43173</c:v>
                </c:pt>
                <c:pt idx="301">
                  <c:v>43174</c:v>
                </c:pt>
                <c:pt idx="302">
                  <c:v>43175</c:v>
                </c:pt>
                <c:pt idx="303">
                  <c:v>43178</c:v>
                </c:pt>
                <c:pt idx="304">
                  <c:v>43179</c:v>
                </c:pt>
                <c:pt idx="305">
                  <c:v>43180</c:v>
                </c:pt>
                <c:pt idx="306">
                  <c:v>43181</c:v>
                </c:pt>
                <c:pt idx="307">
                  <c:v>43182</c:v>
                </c:pt>
                <c:pt idx="308">
                  <c:v>43185</c:v>
                </c:pt>
                <c:pt idx="309">
                  <c:v>43186</c:v>
                </c:pt>
                <c:pt idx="310">
                  <c:v>43187</c:v>
                </c:pt>
                <c:pt idx="311">
                  <c:v>43188</c:v>
                </c:pt>
                <c:pt idx="312">
                  <c:v>43192</c:v>
                </c:pt>
                <c:pt idx="313">
                  <c:v>43193</c:v>
                </c:pt>
                <c:pt idx="314">
                  <c:v>43194</c:v>
                </c:pt>
                <c:pt idx="315">
                  <c:v>43195</c:v>
                </c:pt>
                <c:pt idx="316">
                  <c:v>43196</c:v>
                </c:pt>
                <c:pt idx="317">
                  <c:v>43199</c:v>
                </c:pt>
                <c:pt idx="318">
                  <c:v>43200</c:v>
                </c:pt>
                <c:pt idx="319">
                  <c:v>43201</c:v>
                </c:pt>
                <c:pt idx="320">
                  <c:v>43202</c:v>
                </c:pt>
                <c:pt idx="321">
                  <c:v>43203</c:v>
                </c:pt>
                <c:pt idx="322">
                  <c:v>43206</c:v>
                </c:pt>
                <c:pt idx="323">
                  <c:v>43207</c:v>
                </c:pt>
                <c:pt idx="324">
                  <c:v>43208</c:v>
                </c:pt>
                <c:pt idx="325">
                  <c:v>43209</c:v>
                </c:pt>
                <c:pt idx="326">
                  <c:v>43210</c:v>
                </c:pt>
                <c:pt idx="327">
                  <c:v>43213</c:v>
                </c:pt>
                <c:pt idx="328">
                  <c:v>43214</c:v>
                </c:pt>
                <c:pt idx="329">
                  <c:v>43215</c:v>
                </c:pt>
                <c:pt idx="330">
                  <c:v>43216</c:v>
                </c:pt>
                <c:pt idx="331">
                  <c:v>43217</c:v>
                </c:pt>
                <c:pt idx="332">
                  <c:v>43220</c:v>
                </c:pt>
                <c:pt idx="333">
                  <c:v>43221</c:v>
                </c:pt>
                <c:pt idx="334">
                  <c:v>43222</c:v>
                </c:pt>
                <c:pt idx="335">
                  <c:v>43223</c:v>
                </c:pt>
                <c:pt idx="336">
                  <c:v>43224</c:v>
                </c:pt>
                <c:pt idx="337">
                  <c:v>43227</c:v>
                </c:pt>
                <c:pt idx="338">
                  <c:v>43228</c:v>
                </c:pt>
                <c:pt idx="339">
                  <c:v>43229</c:v>
                </c:pt>
                <c:pt idx="340">
                  <c:v>43230</c:v>
                </c:pt>
                <c:pt idx="341">
                  <c:v>43231</c:v>
                </c:pt>
                <c:pt idx="342">
                  <c:v>43234</c:v>
                </c:pt>
                <c:pt idx="343">
                  <c:v>43235</c:v>
                </c:pt>
                <c:pt idx="344">
                  <c:v>43236</c:v>
                </c:pt>
                <c:pt idx="345">
                  <c:v>43237</c:v>
                </c:pt>
                <c:pt idx="346">
                  <c:v>43238</c:v>
                </c:pt>
                <c:pt idx="347">
                  <c:v>43241</c:v>
                </c:pt>
                <c:pt idx="348">
                  <c:v>43242</c:v>
                </c:pt>
                <c:pt idx="349">
                  <c:v>43243</c:v>
                </c:pt>
                <c:pt idx="350">
                  <c:v>43244</c:v>
                </c:pt>
                <c:pt idx="351">
                  <c:v>43245</c:v>
                </c:pt>
                <c:pt idx="352">
                  <c:v>43249</c:v>
                </c:pt>
                <c:pt idx="353">
                  <c:v>43250</c:v>
                </c:pt>
                <c:pt idx="354">
                  <c:v>43251</c:v>
                </c:pt>
                <c:pt idx="355">
                  <c:v>43252</c:v>
                </c:pt>
                <c:pt idx="356">
                  <c:v>43255</c:v>
                </c:pt>
                <c:pt idx="357">
                  <c:v>43256</c:v>
                </c:pt>
                <c:pt idx="358">
                  <c:v>43257</c:v>
                </c:pt>
                <c:pt idx="359">
                  <c:v>43258</c:v>
                </c:pt>
                <c:pt idx="360">
                  <c:v>43259</c:v>
                </c:pt>
                <c:pt idx="361">
                  <c:v>43262</c:v>
                </c:pt>
                <c:pt idx="362">
                  <c:v>43263</c:v>
                </c:pt>
                <c:pt idx="363">
                  <c:v>43264</c:v>
                </c:pt>
                <c:pt idx="364">
                  <c:v>43265</c:v>
                </c:pt>
                <c:pt idx="365">
                  <c:v>43266</c:v>
                </c:pt>
                <c:pt idx="366">
                  <c:v>43269</c:v>
                </c:pt>
                <c:pt idx="367">
                  <c:v>43270</c:v>
                </c:pt>
                <c:pt idx="368">
                  <c:v>43271</c:v>
                </c:pt>
                <c:pt idx="369">
                  <c:v>43272</c:v>
                </c:pt>
                <c:pt idx="370">
                  <c:v>43273</c:v>
                </c:pt>
                <c:pt idx="371">
                  <c:v>43276</c:v>
                </c:pt>
                <c:pt idx="372">
                  <c:v>43277</c:v>
                </c:pt>
                <c:pt idx="373">
                  <c:v>43278</c:v>
                </c:pt>
                <c:pt idx="374">
                  <c:v>43279</c:v>
                </c:pt>
                <c:pt idx="375">
                  <c:v>43280</c:v>
                </c:pt>
                <c:pt idx="376">
                  <c:v>43283</c:v>
                </c:pt>
                <c:pt idx="377">
                  <c:v>43284</c:v>
                </c:pt>
                <c:pt idx="378">
                  <c:v>43286</c:v>
                </c:pt>
                <c:pt idx="379">
                  <c:v>43287</c:v>
                </c:pt>
                <c:pt idx="380">
                  <c:v>43290</c:v>
                </c:pt>
                <c:pt idx="381">
                  <c:v>43291</c:v>
                </c:pt>
                <c:pt idx="382">
                  <c:v>43292</c:v>
                </c:pt>
                <c:pt idx="383">
                  <c:v>43293</c:v>
                </c:pt>
                <c:pt idx="384">
                  <c:v>43294</c:v>
                </c:pt>
                <c:pt idx="385">
                  <c:v>43297</c:v>
                </c:pt>
                <c:pt idx="386">
                  <c:v>43298</c:v>
                </c:pt>
                <c:pt idx="387">
                  <c:v>43299</c:v>
                </c:pt>
                <c:pt idx="388">
                  <c:v>43300</c:v>
                </c:pt>
                <c:pt idx="389">
                  <c:v>43301</c:v>
                </c:pt>
                <c:pt idx="390">
                  <c:v>43304</c:v>
                </c:pt>
                <c:pt idx="391">
                  <c:v>43305</c:v>
                </c:pt>
                <c:pt idx="392">
                  <c:v>43306</c:v>
                </c:pt>
                <c:pt idx="393">
                  <c:v>43307</c:v>
                </c:pt>
                <c:pt idx="394">
                  <c:v>43308</c:v>
                </c:pt>
                <c:pt idx="395">
                  <c:v>43311</c:v>
                </c:pt>
                <c:pt idx="396">
                  <c:v>43312</c:v>
                </c:pt>
                <c:pt idx="397">
                  <c:v>43313</c:v>
                </c:pt>
                <c:pt idx="398">
                  <c:v>43314</c:v>
                </c:pt>
                <c:pt idx="399">
                  <c:v>43315</c:v>
                </c:pt>
                <c:pt idx="400">
                  <c:v>43318</c:v>
                </c:pt>
                <c:pt idx="401">
                  <c:v>43319</c:v>
                </c:pt>
                <c:pt idx="402">
                  <c:v>43320</c:v>
                </c:pt>
                <c:pt idx="403">
                  <c:v>43321</c:v>
                </c:pt>
                <c:pt idx="404">
                  <c:v>43322</c:v>
                </c:pt>
                <c:pt idx="405">
                  <c:v>43325</c:v>
                </c:pt>
                <c:pt idx="406">
                  <c:v>43326</c:v>
                </c:pt>
                <c:pt idx="407">
                  <c:v>43327</c:v>
                </c:pt>
                <c:pt idx="408">
                  <c:v>43328</c:v>
                </c:pt>
                <c:pt idx="409">
                  <c:v>43329</c:v>
                </c:pt>
                <c:pt idx="410">
                  <c:v>43332</c:v>
                </c:pt>
                <c:pt idx="411">
                  <c:v>43333</c:v>
                </c:pt>
                <c:pt idx="412">
                  <c:v>43334</c:v>
                </c:pt>
                <c:pt idx="413">
                  <c:v>43335</c:v>
                </c:pt>
                <c:pt idx="414">
                  <c:v>43336</c:v>
                </c:pt>
                <c:pt idx="415">
                  <c:v>43339</c:v>
                </c:pt>
                <c:pt idx="416">
                  <c:v>43340</c:v>
                </c:pt>
                <c:pt idx="417">
                  <c:v>43341</c:v>
                </c:pt>
                <c:pt idx="418">
                  <c:v>43342</c:v>
                </c:pt>
                <c:pt idx="419">
                  <c:v>43343</c:v>
                </c:pt>
                <c:pt idx="420">
                  <c:v>43347</c:v>
                </c:pt>
                <c:pt idx="421">
                  <c:v>43348</c:v>
                </c:pt>
                <c:pt idx="422">
                  <c:v>43349</c:v>
                </c:pt>
                <c:pt idx="423">
                  <c:v>43350</c:v>
                </c:pt>
                <c:pt idx="424">
                  <c:v>43353</c:v>
                </c:pt>
                <c:pt idx="425">
                  <c:v>43354</c:v>
                </c:pt>
                <c:pt idx="426">
                  <c:v>43355</c:v>
                </c:pt>
                <c:pt idx="427">
                  <c:v>43356</c:v>
                </c:pt>
                <c:pt idx="428">
                  <c:v>43357</c:v>
                </c:pt>
                <c:pt idx="429">
                  <c:v>43360</c:v>
                </c:pt>
                <c:pt idx="430">
                  <c:v>43361</c:v>
                </c:pt>
                <c:pt idx="431">
                  <c:v>43362</c:v>
                </c:pt>
                <c:pt idx="432">
                  <c:v>43363</c:v>
                </c:pt>
                <c:pt idx="433">
                  <c:v>43364</c:v>
                </c:pt>
                <c:pt idx="434">
                  <c:v>43367</c:v>
                </c:pt>
                <c:pt idx="435">
                  <c:v>43368</c:v>
                </c:pt>
                <c:pt idx="436">
                  <c:v>43369</c:v>
                </c:pt>
                <c:pt idx="437">
                  <c:v>43370</c:v>
                </c:pt>
                <c:pt idx="438">
                  <c:v>43371</c:v>
                </c:pt>
                <c:pt idx="439">
                  <c:v>43374</c:v>
                </c:pt>
                <c:pt idx="440">
                  <c:v>43375</c:v>
                </c:pt>
                <c:pt idx="441">
                  <c:v>43376</c:v>
                </c:pt>
                <c:pt idx="442">
                  <c:v>43377</c:v>
                </c:pt>
                <c:pt idx="443">
                  <c:v>43378</c:v>
                </c:pt>
                <c:pt idx="444">
                  <c:v>43381</c:v>
                </c:pt>
                <c:pt idx="445">
                  <c:v>43382</c:v>
                </c:pt>
                <c:pt idx="446">
                  <c:v>43383</c:v>
                </c:pt>
                <c:pt idx="447">
                  <c:v>43384</c:v>
                </c:pt>
                <c:pt idx="448">
                  <c:v>43385</c:v>
                </c:pt>
                <c:pt idx="449">
                  <c:v>43388</c:v>
                </c:pt>
                <c:pt idx="450">
                  <c:v>43389</c:v>
                </c:pt>
                <c:pt idx="451">
                  <c:v>43390</c:v>
                </c:pt>
                <c:pt idx="452">
                  <c:v>43391</c:v>
                </c:pt>
                <c:pt idx="453">
                  <c:v>43392</c:v>
                </c:pt>
                <c:pt idx="454">
                  <c:v>43395</c:v>
                </c:pt>
                <c:pt idx="455">
                  <c:v>43396</c:v>
                </c:pt>
                <c:pt idx="456">
                  <c:v>43397</c:v>
                </c:pt>
                <c:pt idx="457">
                  <c:v>43398</c:v>
                </c:pt>
                <c:pt idx="458">
                  <c:v>43399</c:v>
                </c:pt>
                <c:pt idx="459">
                  <c:v>43402</c:v>
                </c:pt>
                <c:pt idx="460">
                  <c:v>43403</c:v>
                </c:pt>
                <c:pt idx="461">
                  <c:v>43404</c:v>
                </c:pt>
                <c:pt idx="462">
                  <c:v>43405</c:v>
                </c:pt>
                <c:pt idx="463">
                  <c:v>43406</c:v>
                </c:pt>
                <c:pt idx="464">
                  <c:v>43409</c:v>
                </c:pt>
                <c:pt idx="465">
                  <c:v>43410</c:v>
                </c:pt>
                <c:pt idx="466">
                  <c:v>43411</c:v>
                </c:pt>
                <c:pt idx="467">
                  <c:v>43412</c:v>
                </c:pt>
                <c:pt idx="468">
                  <c:v>43413</c:v>
                </c:pt>
                <c:pt idx="469">
                  <c:v>43416</c:v>
                </c:pt>
                <c:pt idx="470">
                  <c:v>43417</c:v>
                </c:pt>
                <c:pt idx="471">
                  <c:v>43418</c:v>
                </c:pt>
                <c:pt idx="472">
                  <c:v>43419</c:v>
                </c:pt>
                <c:pt idx="473">
                  <c:v>43420</c:v>
                </c:pt>
                <c:pt idx="474">
                  <c:v>43423</c:v>
                </c:pt>
                <c:pt idx="475">
                  <c:v>43424</c:v>
                </c:pt>
                <c:pt idx="476">
                  <c:v>43425</c:v>
                </c:pt>
                <c:pt idx="477">
                  <c:v>43427</c:v>
                </c:pt>
                <c:pt idx="478">
                  <c:v>43430</c:v>
                </c:pt>
                <c:pt idx="479">
                  <c:v>43431</c:v>
                </c:pt>
                <c:pt idx="480">
                  <c:v>43432</c:v>
                </c:pt>
                <c:pt idx="481">
                  <c:v>43433</c:v>
                </c:pt>
                <c:pt idx="482">
                  <c:v>43434</c:v>
                </c:pt>
                <c:pt idx="483">
                  <c:v>43437</c:v>
                </c:pt>
                <c:pt idx="484">
                  <c:v>43438</c:v>
                </c:pt>
                <c:pt idx="485">
                  <c:v>43440</c:v>
                </c:pt>
                <c:pt idx="486">
                  <c:v>43441</c:v>
                </c:pt>
                <c:pt idx="487">
                  <c:v>43444</c:v>
                </c:pt>
                <c:pt idx="488">
                  <c:v>43445</c:v>
                </c:pt>
                <c:pt idx="489">
                  <c:v>43446</c:v>
                </c:pt>
                <c:pt idx="490">
                  <c:v>43447</c:v>
                </c:pt>
                <c:pt idx="491">
                  <c:v>43448</c:v>
                </c:pt>
                <c:pt idx="492">
                  <c:v>43451</c:v>
                </c:pt>
                <c:pt idx="493">
                  <c:v>43452</c:v>
                </c:pt>
                <c:pt idx="494">
                  <c:v>43453</c:v>
                </c:pt>
                <c:pt idx="495">
                  <c:v>43454</c:v>
                </c:pt>
                <c:pt idx="496">
                  <c:v>43455</c:v>
                </c:pt>
                <c:pt idx="497">
                  <c:v>43458</c:v>
                </c:pt>
                <c:pt idx="498">
                  <c:v>43460</c:v>
                </c:pt>
                <c:pt idx="499">
                  <c:v>43461</c:v>
                </c:pt>
                <c:pt idx="500">
                  <c:v>43462</c:v>
                </c:pt>
                <c:pt idx="501">
                  <c:v>43465</c:v>
                </c:pt>
                <c:pt idx="502">
                  <c:v>43467</c:v>
                </c:pt>
                <c:pt idx="503">
                  <c:v>43468</c:v>
                </c:pt>
                <c:pt idx="504">
                  <c:v>43469</c:v>
                </c:pt>
                <c:pt idx="505">
                  <c:v>43472</c:v>
                </c:pt>
                <c:pt idx="506">
                  <c:v>43473</c:v>
                </c:pt>
                <c:pt idx="507">
                  <c:v>43474</c:v>
                </c:pt>
                <c:pt idx="508">
                  <c:v>43475</c:v>
                </c:pt>
                <c:pt idx="509">
                  <c:v>43476</c:v>
                </c:pt>
                <c:pt idx="510">
                  <c:v>43479</c:v>
                </c:pt>
                <c:pt idx="511">
                  <c:v>43480</c:v>
                </c:pt>
                <c:pt idx="512">
                  <c:v>43481</c:v>
                </c:pt>
                <c:pt idx="513">
                  <c:v>43482</c:v>
                </c:pt>
                <c:pt idx="514">
                  <c:v>43483</c:v>
                </c:pt>
                <c:pt idx="515">
                  <c:v>43487</c:v>
                </c:pt>
                <c:pt idx="516">
                  <c:v>43488</c:v>
                </c:pt>
                <c:pt idx="517">
                  <c:v>43489</c:v>
                </c:pt>
                <c:pt idx="518">
                  <c:v>43490</c:v>
                </c:pt>
                <c:pt idx="519">
                  <c:v>43493</c:v>
                </c:pt>
                <c:pt idx="520">
                  <c:v>43494</c:v>
                </c:pt>
                <c:pt idx="521">
                  <c:v>43495</c:v>
                </c:pt>
                <c:pt idx="522">
                  <c:v>43496</c:v>
                </c:pt>
                <c:pt idx="523">
                  <c:v>43497</c:v>
                </c:pt>
                <c:pt idx="524">
                  <c:v>43500</c:v>
                </c:pt>
                <c:pt idx="525">
                  <c:v>43501</c:v>
                </c:pt>
                <c:pt idx="526">
                  <c:v>43502</c:v>
                </c:pt>
                <c:pt idx="527">
                  <c:v>43503</c:v>
                </c:pt>
                <c:pt idx="528">
                  <c:v>43504</c:v>
                </c:pt>
                <c:pt idx="529">
                  <c:v>43507</c:v>
                </c:pt>
                <c:pt idx="530">
                  <c:v>43508</c:v>
                </c:pt>
                <c:pt idx="531">
                  <c:v>43509</c:v>
                </c:pt>
                <c:pt idx="532">
                  <c:v>43510</c:v>
                </c:pt>
                <c:pt idx="533">
                  <c:v>43511</c:v>
                </c:pt>
                <c:pt idx="534">
                  <c:v>43515</c:v>
                </c:pt>
                <c:pt idx="535">
                  <c:v>43516</c:v>
                </c:pt>
                <c:pt idx="536">
                  <c:v>43517</c:v>
                </c:pt>
                <c:pt idx="537">
                  <c:v>43518</c:v>
                </c:pt>
                <c:pt idx="538">
                  <c:v>43521</c:v>
                </c:pt>
                <c:pt idx="539">
                  <c:v>43522</c:v>
                </c:pt>
                <c:pt idx="540">
                  <c:v>43523</c:v>
                </c:pt>
                <c:pt idx="541">
                  <c:v>43524</c:v>
                </c:pt>
                <c:pt idx="542">
                  <c:v>43525</c:v>
                </c:pt>
                <c:pt idx="543">
                  <c:v>43528</c:v>
                </c:pt>
                <c:pt idx="544">
                  <c:v>43529</c:v>
                </c:pt>
                <c:pt idx="545">
                  <c:v>43530</c:v>
                </c:pt>
                <c:pt idx="546">
                  <c:v>43531</c:v>
                </c:pt>
                <c:pt idx="547">
                  <c:v>43532</c:v>
                </c:pt>
                <c:pt idx="548">
                  <c:v>43535</c:v>
                </c:pt>
                <c:pt idx="549">
                  <c:v>43536</c:v>
                </c:pt>
                <c:pt idx="550">
                  <c:v>43537</c:v>
                </c:pt>
                <c:pt idx="551">
                  <c:v>43538</c:v>
                </c:pt>
                <c:pt idx="552">
                  <c:v>43539</c:v>
                </c:pt>
                <c:pt idx="553">
                  <c:v>43542</c:v>
                </c:pt>
                <c:pt idx="554">
                  <c:v>43543</c:v>
                </c:pt>
                <c:pt idx="555">
                  <c:v>43544</c:v>
                </c:pt>
                <c:pt idx="556">
                  <c:v>43545</c:v>
                </c:pt>
                <c:pt idx="557">
                  <c:v>43546</c:v>
                </c:pt>
                <c:pt idx="558">
                  <c:v>43549</c:v>
                </c:pt>
                <c:pt idx="559">
                  <c:v>43550</c:v>
                </c:pt>
                <c:pt idx="560">
                  <c:v>43551</c:v>
                </c:pt>
                <c:pt idx="561">
                  <c:v>43552</c:v>
                </c:pt>
                <c:pt idx="562">
                  <c:v>43553</c:v>
                </c:pt>
                <c:pt idx="563">
                  <c:v>43556</c:v>
                </c:pt>
                <c:pt idx="564">
                  <c:v>43557</c:v>
                </c:pt>
                <c:pt idx="565">
                  <c:v>43558</c:v>
                </c:pt>
                <c:pt idx="566">
                  <c:v>43559</c:v>
                </c:pt>
                <c:pt idx="567">
                  <c:v>43560</c:v>
                </c:pt>
                <c:pt idx="568">
                  <c:v>43563</c:v>
                </c:pt>
                <c:pt idx="569">
                  <c:v>43564</c:v>
                </c:pt>
                <c:pt idx="570">
                  <c:v>43565</c:v>
                </c:pt>
                <c:pt idx="571">
                  <c:v>43566</c:v>
                </c:pt>
                <c:pt idx="572">
                  <c:v>43567</c:v>
                </c:pt>
                <c:pt idx="573">
                  <c:v>43570</c:v>
                </c:pt>
                <c:pt idx="574">
                  <c:v>43571</c:v>
                </c:pt>
                <c:pt idx="575">
                  <c:v>43572</c:v>
                </c:pt>
                <c:pt idx="576">
                  <c:v>43573</c:v>
                </c:pt>
                <c:pt idx="577">
                  <c:v>43577</c:v>
                </c:pt>
                <c:pt idx="578">
                  <c:v>43578</c:v>
                </c:pt>
                <c:pt idx="579">
                  <c:v>43579</c:v>
                </c:pt>
                <c:pt idx="580">
                  <c:v>43580</c:v>
                </c:pt>
                <c:pt idx="581">
                  <c:v>43581</c:v>
                </c:pt>
                <c:pt idx="582">
                  <c:v>43584</c:v>
                </c:pt>
                <c:pt idx="583">
                  <c:v>43585</c:v>
                </c:pt>
                <c:pt idx="584">
                  <c:v>43586</c:v>
                </c:pt>
                <c:pt idx="585">
                  <c:v>43587</c:v>
                </c:pt>
                <c:pt idx="586">
                  <c:v>43588</c:v>
                </c:pt>
                <c:pt idx="587">
                  <c:v>43591</c:v>
                </c:pt>
                <c:pt idx="588">
                  <c:v>43592</c:v>
                </c:pt>
                <c:pt idx="589">
                  <c:v>43593</c:v>
                </c:pt>
                <c:pt idx="590">
                  <c:v>43594</c:v>
                </c:pt>
                <c:pt idx="591">
                  <c:v>43595</c:v>
                </c:pt>
                <c:pt idx="592">
                  <c:v>43598</c:v>
                </c:pt>
                <c:pt idx="593">
                  <c:v>43599</c:v>
                </c:pt>
                <c:pt idx="594">
                  <c:v>43600</c:v>
                </c:pt>
                <c:pt idx="595">
                  <c:v>43601</c:v>
                </c:pt>
                <c:pt idx="596">
                  <c:v>43602</c:v>
                </c:pt>
                <c:pt idx="597">
                  <c:v>43605</c:v>
                </c:pt>
                <c:pt idx="598">
                  <c:v>43606</c:v>
                </c:pt>
                <c:pt idx="599">
                  <c:v>43607</c:v>
                </c:pt>
                <c:pt idx="600">
                  <c:v>43608</c:v>
                </c:pt>
                <c:pt idx="601">
                  <c:v>43609</c:v>
                </c:pt>
                <c:pt idx="602">
                  <c:v>43613</c:v>
                </c:pt>
                <c:pt idx="603">
                  <c:v>43614</c:v>
                </c:pt>
                <c:pt idx="604">
                  <c:v>43615</c:v>
                </c:pt>
                <c:pt idx="605">
                  <c:v>43616</c:v>
                </c:pt>
                <c:pt idx="606">
                  <c:v>43619</c:v>
                </c:pt>
                <c:pt idx="607">
                  <c:v>43620</c:v>
                </c:pt>
                <c:pt idx="608">
                  <c:v>43621</c:v>
                </c:pt>
                <c:pt idx="609">
                  <c:v>43622</c:v>
                </c:pt>
                <c:pt idx="610">
                  <c:v>43623</c:v>
                </c:pt>
                <c:pt idx="611">
                  <c:v>43626</c:v>
                </c:pt>
                <c:pt idx="612">
                  <c:v>43627</c:v>
                </c:pt>
                <c:pt idx="613">
                  <c:v>43628</c:v>
                </c:pt>
                <c:pt idx="614">
                  <c:v>43629</c:v>
                </c:pt>
                <c:pt idx="615">
                  <c:v>43630</c:v>
                </c:pt>
                <c:pt idx="616">
                  <c:v>43633</c:v>
                </c:pt>
                <c:pt idx="617">
                  <c:v>43634</c:v>
                </c:pt>
                <c:pt idx="618">
                  <c:v>43635</c:v>
                </c:pt>
                <c:pt idx="619">
                  <c:v>43636</c:v>
                </c:pt>
                <c:pt idx="620">
                  <c:v>43637</c:v>
                </c:pt>
                <c:pt idx="621">
                  <c:v>43640</c:v>
                </c:pt>
                <c:pt idx="622">
                  <c:v>43641</c:v>
                </c:pt>
                <c:pt idx="623">
                  <c:v>43642</c:v>
                </c:pt>
                <c:pt idx="624">
                  <c:v>43643</c:v>
                </c:pt>
                <c:pt idx="625">
                  <c:v>43644</c:v>
                </c:pt>
                <c:pt idx="626">
                  <c:v>43647</c:v>
                </c:pt>
                <c:pt idx="627">
                  <c:v>43648</c:v>
                </c:pt>
                <c:pt idx="628">
                  <c:v>43649</c:v>
                </c:pt>
                <c:pt idx="629">
                  <c:v>43651</c:v>
                </c:pt>
                <c:pt idx="630">
                  <c:v>43654</c:v>
                </c:pt>
                <c:pt idx="631">
                  <c:v>43655</c:v>
                </c:pt>
                <c:pt idx="632">
                  <c:v>43656</c:v>
                </c:pt>
                <c:pt idx="633">
                  <c:v>43657</c:v>
                </c:pt>
                <c:pt idx="634">
                  <c:v>43658</c:v>
                </c:pt>
                <c:pt idx="635">
                  <c:v>43661</c:v>
                </c:pt>
                <c:pt idx="636">
                  <c:v>43662</c:v>
                </c:pt>
                <c:pt idx="637">
                  <c:v>43663</c:v>
                </c:pt>
                <c:pt idx="638">
                  <c:v>43664</c:v>
                </c:pt>
                <c:pt idx="639">
                  <c:v>43665</c:v>
                </c:pt>
                <c:pt idx="640">
                  <c:v>43668</c:v>
                </c:pt>
                <c:pt idx="641">
                  <c:v>43669</c:v>
                </c:pt>
                <c:pt idx="642">
                  <c:v>43670</c:v>
                </c:pt>
                <c:pt idx="643">
                  <c:v>43671</c:v>
                </c:pt>
                <c:pt idx="644">
                  <c:v>43672</c:v>
                </c:pt>
                <c:pt idx="645">
                  <c:v>43675</c:v>
                </c:pt>
                <c:pt idx="646">
                  <c:v>43676</c:v>
                </c:pt>
                <c:pt idx="647">
                  <c:v>43677</c:v>
                </c:pt>
                <c:pt idx="648">
                  <c:v>43678</c:v>
                </c:pt>
                <c:pt idx="649">
                  <c:v>43679</c:v>
                </c:pt>
                <c:pt idx="650">
                  <c:v>43682</c:v>
                </c:pt>
                <c:pt idx="651">
                  <c:v>43683</c:v>
                </c:pt>
                <c:pt idx="652">
                  <c:v>43684</c:v>
                </c:pt>
                <c:pt idx="653">
                  <c:v>43685</c:v>
                </c:pt>
                <c:pt idx="654">
                  <c:v>43686</c:v>
                </c:pt>
                <c:pt idx="655">
                  <c:v>43689</c:v>
                </c:pt>
                <c:pt idx="656">
                  <c:v>43690</c:v>
                </c:pt>
                <c:pt idx="657">
                  <c:v>43691</c:v>
                </c:pt>
                <c:pt idx="658">
                  <c:v>43692</c:v>
                </c:pt>
                <c:pt idx="659">
                  <c:v>43693</c:v>
                </c:pt>
                <c:pt idx="660">
                  <c:v>43696</c:v>
                </c:pt>
                <c:pt idx="661">
                  <c:v>43697</c:v>
                </c:pt>
                <c:pt idx="662">
                  <c:v>43698</c:v>
                </c:pt>
                <c:pt idx="663">
                  <c:v>43699</c:v>
                </c:pt>
                <c:pt idx="664">
                  <c:v>43700</c:v>
                </c:pt>
                <c:pt idx="665">
                  <c:v>43703</c:v>
                </c:pt>
                <c:pt idx="666">
                  <c:v>43704</c:v>
                </c:pt>
                <c:pt idx="667">
                  <c:v>43705</c:v>
                </c:pt>
                <c:pt idx="668">
                  <c:v>43706</c:v>
                </c:pt>
                <c:pt idx="669">
                  <c:v>43707</c:v>
                </c:pt>
                <c:pt idx="670">
                  <c:v>43711</c:v>
                </c:pt>
                <c:pt idx="671">
                  <c:v>43712</c:v>
                </c:pt>
                <c:pt idx="672">
                  <c:v>43713</c:v>
                </c:pt>
                <c:pt idx="673">
                  <c:v>43714</c:v>
                </c:pt>
                <c:pt idx="674">
                  <c:v>43717</c:v>
                </c:pt>
                <c:pt idx="675">
                  <c:v>43718</c:v>
                </c:pt>
                <c:pt idx="676">
                  <c:v>43719</c:v>
                </c:pt>
                <c:pt idx="677">
                  <c:v>43720</c:v>
                </c:pt>
                <c:pt idx="678">
                  <c:v>43721</c:v>
                </c:pt>
                <c:pt idx="679">
                  <c:v>43724</c:v>
                </c:pt>
                <c:pt idx="680">
                  <c:v>43725</c:v>
                </c:pt>
                <c:pt idx="681">
                  <c:v>43726</c:v>
                </c:pt>
                <c:pt idx="682">
                  <c:v>43727</c:v>
                </c:pt>
                <c:pt idx="683">
                  <c:v>43728</c:v>
                </c:pt>
                <c:pt idx="684">
                  <c:v>43731</c:v>
                </c:pt>
                <c:pt idx="685">
                  <c:v>43732</c:v>
                </c:pt>
                <c:pt idx="686">
                  <c:v>43733</c:v>
                </c:pt>
                <c:pt idx="687">
                  <c:v>43734</c:v>
                </c:pt>
                <c:pt idx="688">
                  <c:v>43735</c:v>
                </c:pt>
                <c:pt idx="689">
                  <c:v>43738</c:v>
                </c:pt>
                <c:pt idx="690">
                  <c:v>43739</c:v>
                </c:pt>
                <c:pt idx="691">
                  <c:v>43740</c:v>
                </c:pt>
                <c:pt idx="692">
                  <c:v>43741</c:v>
                </c:pt>
                <c:pt idx="693">
                  <c:v>43742</c:v>
                </c:pt>
                <c:pt idx="694">
                  <c:v>43745</c:v>
                </c:pt>
                <c:pt idx="695">
                  <c:v>43746</c:v>
                </c:pt>
                <c:pt idx="696">
                  <c:v>43747</c:v>
                </c:pt>
                <c:pt idx="697">
                  <c:v>43748</c:v>
                </c:pt>
                <c:pt idx="698">
                  <c:v>43749</c:v>
                </c:pt>
                <c:pt idx="699">
                  <c:v>43752</c:v>
                </c:pt>
                <c:pt idx="700">
                  <c:v>43753</c:v>
                </c:pt>
                <c:pt idx="701">
                  <c:v>43754</c:v>
                </c:pt>
                <c:pt idx="702">
                  <c:v>43755</c:v>
                </c:pt>
                <c:pt idx="703">
                  <c:v>43756</c:v>
                </c:pt>
                <c:pt idx="704">
                  <c:v>43759</c:v>
                </c:pt>
                <c:pt idx="705">
                  <c:v>43760</c:v>
                </c:pt>
                <c:pt idx="706">
                  <c:v>43761</c:v>
                </c:pt>
                <c:pt idx="707">
                  <c:v>43762</c:v>
                </c:pt>
                <c:pt idx="708">
                  <c:v>43763</c:v>
                </c:pt>
                <c:pt idx="709">
                  <c:v>43766</c:v>
                </c:pt>
                <c:pt idx="710">
                  <c:v>43767</c:v>
                </c:pt>
                <c:pt idx="711">
                  <c:v>43768</c:v>
                </c:pt>
                <c:pt idx="712">
                  <c:v>43769</c:v>
                </c:pt>
                <c:pt idx="713">
                  <c:v>43770</c:v>
                </c:pt>
                <c:pt idx="714">
                  <c:v>43773</c:v>
                </c:pt>
                <c:pt idx="715">
                  <c:v>43774</c:v>
                </c:pt>
                <c:pt idx="716">
                  <c:v>43775</c:v>
                </c:pt>
                <c:pt idx="717">
                  <c:v>43776</c:v>
                </c:pt>
                <c:pt idx="718">
                  <c:v>43777</c:v>
                </c:pt>
                <c:pt idx="719">
                  <c:v>43780</c:v>
                </c:pt>
                <c:pt idx="720">
                  <c:v>43781</c:v>
                </c:pt>
                <c:pt idx="721">
                  <c:v>43782</c:v>
                </c:pt>
                <c:pt idx="722">
                  <c:v>43783</c:v>
                </c:pt>
                <c:pt idx="723">
                  <c:v>43784</c:v>
                </c:pt>
                <c:pt idx="724">
                  <c:v>43787</c:v>
                </c:pt>
                <c:pt idx="725">
                  <c:v>43788</c:v>
                </c:pt>
                <c:pt idx="726">
                  <c:v>43789</c:v>
                </c:pt>
                <c:pt idx="727">
                  <c:v>43790</c:v>
                </c:pt>
                <c:pt idx="728">
                  <c:v>43791</c:v>
                </c:pt>
                <c:pt idx="729">
                  <c:v>43794</c:v>
                </c:pt>
                <c:pt idx="730">
                  <c:v>43795</c:v>
                </c:pt>
                <c:pt idx="731">
                  <c:v>43796</c:v>
                </c:pt>
                <c:pt idx="732">
                  <c:v>43798</c:v>
                </c:pt>
                <c:pt idx="733">
                  <c:v>43801</c:v>
                </c:pt>
                <c:pt idx="734">
                  <c:v>43802</c:v>
                </c:pt>
                <c:pt idx="735">
                  <c:v>43803</c:v>
                </c:pt>
                <c:pt idx="736">
                  <c:v>43804</c:v>
                </c:pt>
                <c:pt idx="737">
                  <c:v>43805</c:v>
                </c:pt>
                <c:pt idx="738">
                  <c:v>43808</c:v>
                </c:pt>
                <c:pt idx="739">
                  <c:v>43809</c:v>
                </c:pt>
                <c:pt idx="740">
                  <c:v>43810</c:v>
                </c:pt>
                <c:pt idx="741">
                  <c:v>43811</c:v>
                </c:pt>
                <c:pt idx="742">
                  <c:v>43812</c:v>
                </c:pt>
                <c:pt idx="743">
                  <c:v>43815</c:v>
                </c:pt>
                <c:pt idx="744">
                  <c:v>43816</c:v>
                </c:pt>
                <c:pt idx="745">
                  <c:v>43817</c:v>
                </c:pt>
                <c:pt idx="746">
                  <c:v>43818</c:v>
                </c:pt>
                <c:pt idx="747">
                  <c:v>43819</c:v>
                </c:pt>
                <c:pt idx="748">
                  <c:v>43822</c:v>
                </c:pt>
                <c:pt idx="749">
                  <c:v>43823</c:v>
                </c:pt>
                <c:pt idx="750">
                  <c:v>43825</c:v>
                </c:pt>
                <c:pt idx="751">
                  <c:v>43826</c:v>
                </c:pt>
                <c:pt idx="752">
                  <c:v>43829</c:v>
                </c:pt>
                <c:pt idx="753">
                  <c:v>43830</c:v>
                </c:pt>
                <c:pt idx="754">
                  <c:v>43832</c:v>
                </c:pt>
                <c:pt idx="755">
                  <c:v>43833</c:v>
                </c:pt>
                <c:pt idx="756">
                  <c:v>43836</c:v>
                </c:pt>
                <c:pt idx="757">
                  <c:v>43837</c:v>
                </c:pt>
                <c:pt idx="758">
                  <c:v>43838</c:v>
                </c:pt>
                <c:pt idx="759">
                  <c:v>43839</c:v>
                </c:pt>
                <c:pt idx="760">
                  <c:v>43840</c:v>
                </c:pt>
                <c:pt idx="761">
                  <c:v>43843</c:v>
                </c:pt>
                <c:pt idx="762">
                  <c:v>43844</c:v>
                </c:pt>
                <c:pt idx="763">
                  <c:v>43845</c:v>
                </c:pt>
                <c:pt idx="764">
                  <c:v>43846</c:v>
                </c:pt>
                <c:pt idx="765">
                  <c:v>43847</c:v>
                </c:pt>
                <c:pt idx="766">
                  <c:v>43851</c:v>
                </c:pt>
                <c:pt idx="767">
                  <c:v>43852</c:v>
                </c:pt>
                <c:pt idx="768">
                  <c:v>43853</c:v>
                </c:pt>
                <c:pt idx="769">
                  <c:v>43854</c:v>
                </c:pt>
                <c:pt idx="770">
                  <c:v>43857</c:v>
                </c:pt>
                <c:pt idx="771">
                  <c:v>43858</c:v>
                </c:pt>
                <c:pt idx="772">
                  <c:v>43859</c:v>
                </c:pt>
                <c:pt idx="773">
                  <c:v>43860</c:v>
                </c:pt>
                <c:pt idx="774">
                  <c:v>43861</c:v>
                </c:pt>
                <c:pt idx="775">
                  <c:v>43864</c:v>
                </c:pt>
                <c:pt idx="776">
                  <c:v>43865</c:v>
                </c:pt>
                <c:pt idx="777">
                  <c:v>43866</c:v>
                </c:pt>
                <c:pt idx="778">
                  <c:v>43867</c:v>
                </c:pt>
                <c:pt idx="779">
                  <c:v>43868</c:v>
                </c:pt>
                <c:pt idx="780">
                  <c:v>43871</c:v>
                </c:pt>
                <c:pt idx="781">
                  <c:v>43872</c:v>
                </c:pt>
                <c:pt idx="782">
                  <c:v>43873</c:v>
                </c:pt>
                <c:pt idx="783">
                  <c:v>43874</c:v>
                </c:pt>
                <c:pt idx="784">
                  <c:v>43875</c:v>
                </c:pt>
                <c:pt idx="785">
                  <c:v>43879</c:v>
                </c:pt>
                <c:pt idx="786">
                  <c:v>43880</c:v>
                </c:pt>
                <c:pt idx="787">
                  <c:v>43881</c:v>
                </c:pt>
                <c:pt idx="788">
                  <c:v>43882</c:v>
                </c:pt>
                <c:pt idx="789">
                  <c:v>43885</c:v>
                </c:pt>
                <c:pt idx="790">
                  <c:v>43886</c:v>
                </c:pt>
                <c:pt idx="791">
                  <c:v>43887</c:v>
                </c:pt>
                <c:pt idx="792">
                  <c:v>43888</c:v>
                </c:pt>
                <c:pt idx="793">
                  <c:v>43889</c:v>
                </c:pt>
                <c:pt idx="794">
                  <c:v>43892</c:v>
                </c:pt>
                <c:pt idx="795">
                  <c:v>43893</c:v>
                </c:pt>
                <c:pt idx="796">
                  <c:v>43894</c:v>
                </c:pt>
                <c:pt idx="797">
                  <c:v>43895</c:v>
                </c:pt>
                <c:pt idx="798">
                  <c:v>43896</c:v>
                </c:pt>
                <c:pt idx="799">
                  <c:v>43899</c:v>
                </c:pt>
                <c:pt idx="800">
                  <c:v>43900</c:v>
                </c:pt>
                <c:pt idx="801">
                  <c:v>43901</c:v>
                </c:pt>
                <c:pt idx="802">
                  <c:v>43902</c:v>
                </c:pt>
                <c:pt idx="803">
                  <c:v>43903</c:v>
                </c:pt>
                <c:pt idx="804">
                  <c:v>43906</c:v>
                </c:pt>
                <c:pt idx="805">
                  <c:v>43907</c:v>
                </c:pt>
                <c:pt idx="806">
                  <c:v>43908</c:v>
                </c:pt>
                <c:pt idx="807">
                  <c:v>43909</c:v>
                </c:pt>
                <c:pt idx="808">
                  <c:v>43910</c:v>
                </c:pt>
                <c:pt idx="809">
                  <c:v>43913</c:v>
                </c:pt>
                <c:pt idx="810">
                  <c:v>43914</c:v>
                </c:pt>
                <c:pt idx="811">
                  <c:v>43915</c:v>
                </c:pt>
                <c:pt idx="812">
                  <c:v>43916</c:v>
                </c:pt>
                <c:pt idx="813">
                  <c:v>43917</c:v>
                </c:pt>
                <c:pt idx="814">
                  <c:v>43920</c:v>
                </c:pt>
                <c:pt idx="815">
                  <c:v>43921</c:v>
                </c:pt>
                <c:pt idx="816">
                  <c:v>43922</c:v>
                </c:pt>
                <c:pt idx="817">
                  <c:v>43923</c:v>
                </c:pt>
                <c:pt idx="818">
                  <c:v>43924</c:v>
                </c:pt>
                <c:pt idx="819">
                  <c:v>43927</c:v>
                </c:pt>
                <c:pt idx="820">
                  <c:v>43928</c:v>
                </c:pt>
                <c:pt idx="821">
                  <c:v>43929</c:v>
                </c:pt>
                <c:pt idx="822">
                  <c:v>43930</c:v>
                </c:pt>
                <c:pt idx="823">
                  <c:v>43934</c:v>
                </c:pt>
                <c:pt idx="824">
                  <c:v>43935</c:v>
                </c:pt>
                <c:pt idx="825">
                  <c:v>43936</c:v>
                </c:pt>
                <c:pt idx="826">
                  <c:v>43937</c:v>
                </c:pt>
                <c:pt idx="827">
                  <c:v>43938</c:v>
                </c:pt>
                <c:pt idx="828">
                  <c:v>43941</c:v>
                </c:pt>
                <c:pt idx="829">
                  <c:v>43942</c:v>
                </c:pt>
                <c:pt idx="830">
                  <c:v>43943</c:v>
                </c:pt>
                <c:pt idx="831">
                  <c:v>43944</c:v>
                </c:pt>
                <c:pt idx="832">
                  <c:v>43945</c:v>
                </c:pt>
                <c:pt idx="833">
                  <c:v>43948</c:v>
                </c:pt>
                <c:pt idx="834">
                  <c:v>43949</c:v>
                </c:pt>
                <c:pt idx="835">
                  <c:v>43950</c:v>
                </c:pt>
                <c:pt idx="836">
                  <c:v>43951</c:v>
                </c:pt>
                <c:pt idx="837">
                  <c:v>43952</c:v>
                </c:pt>
                <c:pt idx="838">
                  <c:v>43955</c:v>
                </c:pt>
                <c:pt idx="839">
                  <c:v>43956</c:v>
                </c:pt>
                <c:pt idx="840">
                  <c:v>43957</c:v>
                </c:pt>
                <c:pt idx="841">
                  <c:v>43958</c:v>
                </c:pt>
                <c:pt idx="842">
                  <c:v>43959</c:v>
                </c:pt>
                <c:pt idx="843">
                  <c:v>43962</c:v>
                </c:pt>
                <c:pt idx="844">
                  <c:v>43963</c:v>
                </c:pt>
                <c:pt idx="845">
                  <c:v>43964</c:v>
                </c:pt>
                <c:pt idx="846">
                  <c:v>43965</c:v>
                </c:pt>
                <c:pt idx="847">
                  <c:v>43966</c:v>
                </c:pt>
                <c:pt idx="848">
                  <c:v>43969</c:v>
                </c:pt>
                <c:pt idx="849">
                  <c:v>43970</c:v>
                </c:pt>
                <c:pt idx="850">
                  <c:v>43971</c:v>
                </c:pt>
                <c:pt idx="851">
                  <c:v>43972</c:v>
                </c:pt>
                <c:pt idx="852">
                  <c:v>43973</c:v>
                </c:pt>
                <c:pt idx="853">
                  <c:v>43977</c:v>
                </c:pt>
                <c:pt idx="854">
                  <c:v>43978</c:v>
                </c:pt>
                <c:pt idx="855">
                  <c:v>43979</c:v>
                </c:pt>
                <c:pt idx="856">
                  <c:v>43980</c:v>
                </c:pt>
                <c:pt idx="857">
                  <c:v>43983</c:v>
                </c:pt>
                <c:pt idx="858">
                  <c:v>43984</c:v>
                </c:pt>
                <c:pt idx="859">
                  <c:v>43985</c:v>
                </c:pt>
                <c:pt idx="860">
                  <c:v>43986</c:v>
                </c:pt>
                <c:pt idx="861">
                  <c:v>43987</c:v>
                </c:pt>
                <c:pt idx="862">
                  <c:v>43990</c:v>
                </c:pt>
                <c:pt idx="863">
                  <c:v>43991</c:v>
                </c:pt>
                <c:pt idx="864">
                  <c:v>43992</c:v>
                </c:pt>
                <c:pt idx="865">
                  <c:v>43993</c:v>
                </c:pt>
                <c:pt idx="866">
                  <c:v>43994</c:v>
                </c:pt>
                <c:pt idx="867">
                  <c:v>43997</c:v>
                </c:pt>
                <c:pt idx="868">
                  <c:v>43998</c:v>
                </c:pt>
                <c:pt idx="869">
                  <c:v>43999</c:v>
                </c:pt>
                <c:pt idx="870">
                  <c:v>44000</c:v>
                </c:pt>
                <c:pt idx="871">
                  <c:v>44001</c:v>
                </c:pt>
                <c:pt idx="872">
                  <c:v>44004</c:v>
                </c:pt>
                <c:pt idx="873">
                  <c:v>44005</c:v>
                </c:pt>
                <c:pt idx="874">
                  <c:v>44006</c:v>
                </c:pt>
                <c:pt idx="875">
                  <c:v>44007</c:v>
                </c:pt>
                <c:pt idx="876">
                  <c:v>44008</c:v>
                </c:pt>
                <c:pt idx="877">
                  <c:v>44011</c:v>
                </c:pt>
                <c:pt idx="878">
                  <c:v>44012</c:v>
                </c:pt>
                <c:pt idx="879">
                  <c:v>44013</c:v>
                </c:pt>
                <c:pt idx="880">
                  <c:v>44014</c:v>
                </c:pt>
                <c:pt idx="881">
                  <c:v>44018</c:v>
                </c:pt>
                <c:pt idx="882">
                  <c:v>44019</c:v>
                </c:pt>
                <c:pt idx="883">
                  <c:v>44020</c:v>
                </c:pt>
                <c:pt idx="884">
                  <c:v>44021</c:v>
                </c:pt>
                <c:pt idx="885">
                  <c:v>44022</c:v>
                </c:pt>
                <c:pt idx="886">
                  <c:v>44025</c:v>
                </c:pt>
                <c:pt idx="887">
                  <c:v>44026</c:v>
                </c:pt>
                <c:pt idx="888">
                  <c:v>44027</c:v>
                </c:pt>
                <c:pt idx="889">
                  <c:v>44028</c:v>
                </c:pt>
                <c:pt idx="890">
                  <c:v>44029</c:v>
                </c:pt>
                <c:pt idx="891">
                  <c:v>44032</c:v>
                </c:pt>
                <c:pt idx="892">
                  <c:v>44033</c:v>
                </c:pt>
                <c:pt idx="893">
                  <c:v>44034</c:v>
                </c:pt>
                <c:pt idx="894">
                  <c:v>44035</c:v>
                </c:pt>
                <c:pt idx="895">
                  <c:v>44036</c:v>
                </c:pt>
                <c:pt idx="896">
                  <c:v>44039</c:v>
                </c:pt>
                <c:pt idx="897">
                  <c:v>44040</c:v>
                </c:pt>
                <c:pt idx="898">
                  <c:v>44041</c:v>
                </c:pt>
                <c:pt idx="899">
                  <c:v>44042</c:v>
                </c:pt>
                <c:pt idx="900">
                  <c:v>44043</c:v>
                </c:pt>
                <c:pt idx="901">
                  <c:v>44046</c:v>
                </c:pt>
                <c:pt idx="902">
                  <c:v>44047</c:v>
                </c:pt>
                <c:pt idx="903">
                  <c:v>44048</c:v>
                </c:pt>
                <c:pt idx="904">
                  <c:v>44049</c:v>
                </c:pt>
                <c:pt idx="905">
                  <c:v>44050</c:v>
                </c:pt>
                <c:pt idx="906">
                  <c:v>44053</c:v>
                </c:pt>
                <c:pt idx="907">
                  <c:v>44054</c:v>
                </c:pt>
                <c:pt idx="908">
                  <c:v>44055</c:v>
                </c:pt>
                <c:pt idx="909">
                  <c:v>44056</c:v>
                </c:pt>
                <c:pt idx="910">
                  <c:v>44057</c:v>
                </c:pt>
                <c:pt idx="911">
                  <c:v>44060</c:v>
                </c:pt>
                <c:pt idx="912">
                  <c:v>44061</c:v>
                </c:pt>
                <c:pt idx="913">
                  <c:v>44062</c:v>
                </c:pt>
                <c:pt idx="914">
                  <c:v>44063</c:v>
                </c:pt>
                <c:pt idx="915">
                  <c:v>44064</c:v>
                </c:pt>
                <c:pt idx="916">
                  <c:v>44067</c:v>
                </c:pt>
                <c:pt idx="917">
                  <c:v>44068</c:v>
                </c:pt>
                <c:pt idx="918">
                  <c:v>44069</c:v>
                </c:pt>
                <c:pt idx="919">
                  <c:v>44070</c:v>
                </c:pt>
                <c:pt idx="920">
                  <c:v>44071</c:v>
                </c:pt>
                <c:pt idx="921">
                  <c:v>44074</c:v>
                </c:pt>
                <c:pt idx="922">
                  <c:v>44075</c:v>
                </c:pt>
                <c:pt idx="923">
                  <c:v>44076</c:v>
                </c:pt>
                <c:pt idx="924">
                  <c:v>44077</c:v>
                </c:pt>
                <c:pt idx="925">
                  <c:v>44078</c:v>
                </c:pt>
                <c:pt idx="926">
                  <c:v>44082</c:v>
                </c:pt>
                <c:pt idx="927">
                  <c:v>44083</c:v>
                </c:pt>
                <c:pt idx="928">
                  <c:v>44084</c:v>
                </c:pt>
                <c:pt idx="929">
                  <c:v>44085</c:v>
                </c:pt>
                <c:pt idx="930">
                  <c:v>44088</c:v>
                </c:pt>
                <c:pt idx="931">
                  <c:v>44089</c:v>
                </c:pt>
                <c:pt idx="932">
                  <c:v>44090</c:v>
                </c:pt>
                <c:pt idx="933">
                  <c:v>44091</c:v>
                </c:pt>
                <c:pt idx="934">
                  <c:v>44092</c:v>
                </c:pt>
                <c:pt idx="935">
                  <c:v>44095</c:v>
                </c:pt>
                <c:pt idx="936">
                  <c:v>44096</c:v>
                </c:pt>
                <c:pt idx="937">
                  <c:v>44097</c:v>
                </c:pt>
                <c:pt idx="938">
                  <c:v>44098</c:v>
                </c:pt>
                <c:pt idx="939">
                  <c:v>44099</c:v>
                </c:pt>
                <c:pt idx="940">
                  <c:v>44102</c:v>
                </c:pt>
                <c:pt idx="941">
                  <c:v>44103</c:v>
                </c:pt>
                <c:pt idx="942">
                  <c:v>44104</c:v>
                </c:pt>
                <c:pt idx="943">
                  <c:v>44105</c:v>
                </c:pt>
                <c:pt idx="944">
                  <c:v>44106</c:v>
                </c:pt>
                <c:pt idx="945">
                  <c:v>44109</c:v>
                </c:pt>
                <c:pt idx="946">
                  <c:v>44110</c:v>
                </c:pt>
                <c:pt idx="947">
                  <c:v>44111</c:v>
                </c:pt>
                <c:pt idx="948">
                  <c:v>44112</c:v>
                </c:pt>
                <c:pt idx="949">
                  <c:v>44113</c:v>
                </c:pt>
                <c:pt idx="950">
                  <c:v>44116</c:v>
                </c:pt>
                <c:pt idx="951">
                  <c:v>44117</c:v>
                </c:pt>
                <c:pt idx="952">
                  <c:v>44118</c:v>
                </c:pt>
                <c:pt idx="953">
                  <c:v>44119</c:v>
                </c:pt>
                <c:pt idx="954">
                  <c:v>44120</c:v>
                </c:pt>
                <c:pt idx="955">
                  <c:v>44123</c:v>
                </c:pt>
                <c:pt idx="956">
                  <c:v>44124</c:v>
                </c:pt>
                <c:pt idx="957">
                  <c:v>44125</c:v>
                </c:pt>
                <c:pt idx="958">
                  <c:v>44126</c:v>
                </c:pt>
                <c:pt idx="959">
                  <c:v>44127</c:v>
                </c:pt>
                <c:pt idx="960">
                  <c:v>44130</c:v>
                </c:pt>
                <c:pt idx="961">
                  <c:v>44131</c:v>
                </c:pt>
                <c:pt idx="962">
                  <c:v>44132</c:v>
                </c:pt>
                <c:pt idx="963">
                  <c:v>44133</c:v>
                </c:pt>
                <c:pt idx="964">
                  <c:v>44134</c:v>
                </c:pt>
                <c:pt idx="965">
                  <c:v>44137</c:v>
                </c:pt>
                <c:pt idx="966">
                  <c:v>44138</c:v>
                </c:pt>
                <c:pt idx="967">
                  <c:v>44139</c:v>
                </c:pt>
                <c:pt idx="968">
                  <c:v>44140</c:v>
                </c:pt>
                <c:pt idx="969">
                  <c:v>44141</c:v>
                </c:pt>
                <c:pt idx="970">
                  <c:v>44144</c:v>
                </c:pt>
                <c:pt idx="971">
                  <c:v>44145</c:v>
                </c:pt>
                <c:pt idx="972">
                  <c:v>44146</c:v>
                </c:pt>
                <c:pt idx="973">
                  <c:v>44147</c:v>
                </c:pt>
                <c:pt idx="974">
                  <c:v>44148</c:v>
                </c:pt>
                <c:pt idx="975">
                  <c:v>44151</c:v>
                </c:pt>
                <c:pt idx="976">
                  <c:v>44152</c:v>
                </c:pt>
                <c:pt idx="977">
                  <c:v>44153</c:v>
                </c:pt>
                <c:pt idx="978">
                  <c:v>44154</c:v>
                </c:pt>
                <c:pt idx="979">
                  <c:v>44155</c:v>
                </c:pt>
                <c:pt idx="980">
                  <c:v>44158</c:v>
                </c:pt>
                <c:pt idx="981">
                  <c:v>44159</c:v>
                </c:pt>
                <c:pt idx="982">
                  <c:v>44160</c:v>
                </c:pt>
                <c:pt idx="983">
                  <c:v>44162</c:v>
                </c:pt>
                <c:pt idx="984">
                  <c:v>44165</c:v>
                </c:pt>
                <c:pt idx="985">
                  <c:v>44166</c:v>
                </c:pt>
                <c:pt idx="986">
                  <c:v>44167</c:v>
                </c:pt>
                <c:pt idx="987">
                  <c:v>44168</c:v>
                </c:pt>
                <c:pt idx="988">
                  <c:v>44169</c:v>
                </c:pt>
                <c:pt idx="989">
                  <c:v>44172</c:v>
                </c:pt>
                <c:pt idx="990">
                  <c:v>44173</c:v>
                </c:pt>
                <c:pt idx="991">
                  <c:v>44174</c:v>
                </c:pt>
                <c:pt idx="992">
                  <c:v>44175</c:v>
                </c:pt>
                <c:pt idx="993">
                  <c:v>44176</c:v>
                </c:pt>
                <c:pt idx="994">
                  <c:v>44179</c:v>
                </c:pt>
                <c:pt idx="995">
                  <c:v>44180</c:v>
                </c:pt>
                <c:pt idx="996">
                  <c:v>44181</c:v>
                </c:pt>
                <c:pt idx="997">
                  <c:v>44182</c:v>
                </c:pt>
                <c:pt idx="998">
                  <c:v>44183</c:v>
                </c:pt>
                <c:pt idx="999">
                  <c:v>44186</c:v>
                </c:pt>
                <c:pt idx="1000">
                  <c:v>44187</c:v>
                </c:pt>
                <c:pt idx="1001">
                  <c:v>44188</c:v>
                </c:pt>
                <c:pt idx="1002">
                  <c:v>44189</c:v>
                </c:pt>
                <c:pt idx="1003">
                  <c:v>44193</c:v>
                </c:pt>
                <c:pt idx="1004">
                  <c:v>44194</c:v>
                </c:pt>
                <c:pt idx="1005">
                  <c:v>44195</c:v>
                </c:pt>
                <c:pt idx="1006">
                  <c:v>44196</c:v>
                </c:pt>
                <c:pt idx="1007">
                  <c:v>44200</c:v>
                </c:pt>
                <c:pt idx="1008">
                  <c:v>44201</c:v>
                </c:pt>
                <c:pt idx="1009">
                  <c:v>44202</c:v>
                </c:pt>
                <c:pt idx="1010">
                  <c:v>44203</c:v>
                </c:pt>
                <c:pt idx="1011">
                  <c:v>44204</c:v>
                </c:pt>
                <c:pt idx="1012">
                  <c:v>44207</c:v>
                </c:pt>
                <c:pt idx="1013">
                  <c:v>44208</c:v>
                </c:pt>
                <c:pt idx="1014">
                  <c:v>44209</c:v>
                </c:pt>
                <c:pt idx="1015">
                  <c:v>44210</c:v>
                </c:pt>
                <c:pt idx="1016">
                  <c:v>44211</c:v>
                </c:pt>
                <c:pt idx="1017">
                  <c:v>44215</c:v>
                </c:pt>
                <c:pt idx="1018">
                  <c:v>44216</c:v>
                </c:pt>
                <c:pt idx="1019">
                  <c:v>44217</c:v>
                </c:pt>
                <c:pt idx="1020">
                  <c:v>44218</c:v>
                </c:pt>
                <c:pt idx="1021">
                  <c:v>44221</c:v>
                </c:pt>
                <c:pt idx="1022">
                  <c:v>44222</c:v>
                </c:pt>
                <c:pt idx="1023">
                  <c:v>44223</c:v>
                </c:pt>
                <c:pt idx="1024">
                  <c:v>44224</c:v>
                </c:pt>
                <c:pt idx="1025">
                  <c:v>44225</c:v>
                </c:pt>
                <c:pt idx="1026">
                  <c:v>44228</c:v>
                </c:pt>
                <c:pt idx="1027">
                  <c:v>44229</c:v>
                </c:pt>
                <c:pt idx="1028">
                  <c:v>44230</c:v>
                </c:pt>
                <c:pt idx="1029">
                  <c:v>44231</c:v>
                </c:pt>
                <c:pt idx="1030">
                  <c:v>44232</c:v>
                </c:pt>
                <c:pt idx="1031">
                  <c:v>44235</c:v>
                </c:pt>
                <c:pt idx="1032">
                  <c:v>44236</c:v>
                </c:pt>
                <c:pt idx="1033">
                  <c:v>44237</c:v>
                </c:pt>
                <c:pt idx="1034">
                  <c:v>44238</c:v>
                </c:pt>
                <c:pt idx="1035">
                  <c:v>44239</c:v>
                </c:pt>
                <c:pt idx="1036">
                  <c:v>44243</c:v>
                </c:pt>
                <c:pt idx="1037">
                  <c:v>44244</c:v>
                </c:pt>
                <c:pt idx="1038">
                  <c:v>44245</c:v>
                </c:pt>
                <c:pt idx="1039">
                  <c:v>44246</c:v>
                </c:pt>
                <c:pt idx="1040">
                  <c:v>44249</c:v>
                </c:pt>
                <c:pt idx="1041">
                  <c:v>44250</c:v>
                </c:pt>
                <c:pt idx="1042">
                  <c:v>44251</c:v>
                </c:pt>
                <c:pt idx="1043">
                  <c:v>44252</c:v>
                </c:pt>
                <c:pt idx="1044">
                  <c:v>44253</c:v>
                </c:pt>
                <c:pt idx="1045">
                  <c:v>44256</c:v>
                </c:pt>
                <c:pt idx="1046">
                  <c:v>44257</c:v>
                </c:pt>
                <c:pt idx="1047">
                  <c:v>44258</c:v>
                </c:pt>
                <c:pt idx="1048">
                  <c:v>44259</c:v>
                </c:pt>
                <c:pt idx="1049">
                  <c:v>44260</c:v>
                </c:pt>
                <c:pt idx="1050">
                  <c:v>44263</c:v>
                </c:pt>
                <c:pt idx="1051">
                  <c:v>44264</c:v>
                </c:pt>
                <c:pt idx="1052">
                  <c:v>44265</c:v>
                </c:pt>
                <c:pt idx="1053">
                  <c:v>44266</c:v>
                </c:pt>
                <c:pt idx="1054">
                  <c:v>44267</c:v>
                </c:pt>
                <c:pt idx="1055">
                  <c:v>44270</c:v>
                </c:pt>
                <c:pt idx="1056">
                  <c:v>44271</c:v>
                </c:pt>
                <c:pt idx="1057">
                  <c:v>44272</c:v>
                </c:pt>
                <c:pt idx="1058">
                  <c:v>44273</c:v>
                </c:pt>
                <c:pt idx="1059">
                  <c:v>44274</c:v>
                </c:pt>
                <c:pt idx="1060">
                  <c:v>44277</c:v>
                </c:pt>
                <c:pt idx="1061">
                  <c:v>44278</c:v>
                </c:pt>
                <c:pt idx="1062">
                  <c:v>44279</c:v>
                </c:pt>
                <c:pt idx="1063">
                  <c:v>44280</c:v>
                </c:pt>
                <c:pt idx="1064">
                  <c:v>44281</c:v>
                </c:pt>
                <c:pt idx="1065">
                  <c:v>44284</c:v>
                </c:pt>
                <c:pt idx="1066">
                  <c:v>44285</c:v>
                </c:pt>
                <c:pt idx="1067">
                  <c:v>44286</c:v>
                </c:pt>
                <c:pt idx="1068">
                  <c:v>44287</c:v>
                </c:pt>
                <c:pt idx="1069">
                  <c:v>44291</c:v>
                </c:pt>
                <c:pt idx="1070">
                  <c:v>44292</c:v>
                </c:pt>
                <c:pt idx="1071">
                  <c:v>44293</c:v>
                </c:pt>
                <c:pt idx="1072">
                  <c:v>44294</c:v>
                </c:pt>
                <c:pt idx="1073">
                  <c:v>44295</c:v>
                </c:pt>
                <c:pt idx="1074">
                  <c:v>44298</c:v>
                </c:pt>
                <c:pt idx="1075">
                  <c:v>44299</c:v>
                </c:pt>
                <c:pt idx="1076">
                  <c:v>44300</c:v>
                </c:pt>
                <c:pt idx="1077">
                  <c:v>44301</c:v>
                </c:pt>
                <c:pt idx="1078">
                  <c:v>44302</c:v>
                </c:pt>
                <c:pt idx="1079">
                  <c:v>44305</c:v>
                </c:pt>
                <c:pt idx="1080">
                  <c:v>44306</c:v>
                </c:pt>
                <c:pt idx="1081">
                  <c:v>44307</c:v>
                </c:pt>
                <c:pt idx="1082">
                  <c:v>44308</c:v>
                </c:pt>
                <c:pt idx="1083">
                  <c:v>44309</c:v>
                </c:pt>
                <c:pt idx="1084">
                  <c:v>44312</c:v>
                </c:pt>
                <c:pt idx="1085">
                  <c:v>44313</c:v>
                </c:pt>
                <c:pt idx="1086">
                  <c:v>44314</c:v>
                </c:pt>
                <c:pt idx="1087">
                  <c:v>44315</c:v>
                </c:pt>
                <c:pt idx="1088">
                  <c:v>44316</c:v>
                </c:pt>
                <c:pt idx="1089">
                  <c:v>44319</c:v>
                </c:pt>
                <c:pt idx="1090">
                  <c:v>44320</c:v>
                </c:pt>
                <c:pt idx="1091">
                  <c:v>44321</c:v>
                </c:pt>
                <c:pt idx="1092">
                  <c:v>44322</c:v>
                </c:pt>
                <c:pt idx="1093">
                  <c:v>44323</c:v>
                </c:pt>
                <c:pt idx="1094">
                  <c:v>44326</c:v>
                </c:pt>
                <c:pt idx="1095">
                  <c:v>44327</c:v>
                </c:pt>
                <c:pt idx="1096">
                  <c:v>44328</c:v>
                </c:pt>
                <c:pt idx="1097">
                  <c:v>44329</c:v>
                </c:pt>
                <c:pt idx="1098">
                  <c:v>44330</c:v>
                </c:pt>
                <c:pt idx="1099">
                  <c:v>44333</c:v>
                </c:pt>
                <c:pt idx="1100">
                  <c:v>44334</c:v>
                </c:pt>
                <c:pt idx="1101">
                  <c:v>44335</c:v>
                </c:pt>
                <c:pt idx="1102">
                  <c:v>44336</c:v>
                </c:pt>
                <c:pt idx="1103">
                  <c:v>44337</c:v>
                </c:pt>
                <c:pt idx="1104">
                  <c:v>44340</c:v>
                </c:pt>
                <c:pt idx="1105">
                  <c:v>44341</c:v>
                </c:pt>
                <c:pt idx="1106">
                  <c:v>44342</c:v>
                </c:pt>
                <c:pt idx="1107">
                  <c:v>44343</c:v>
                </c:pt>
                <c:pt idx="1108">
                  <c:v>44344</c:v>
                </c:pt>
                <c:pt idx="1109">
                  <c:v>44348</c:v>
                </c:pt>
                <c:pt idx="1110">
                  <c:v>44349</c:v>
                </c:pt>
                <c:pt idx="1111">
                  <c:v>44350</c:v>
                </c:pt>
                <c:pt idx="1112">
                  <c:v>44351</c:v>
                </c:pt>
                <c:pt idx="1113">
                  <c:v>44354</c:v>
                </c:pt>
                <c:pt idx="1114">
                  <c:v>44355</c:v>
                </c:pt>
                <c:pt idx="1115">
                  <c:v>44356</c:v>
                </c:pt>
                <c:pt idx="1116">
                  <c:v>44357</c:v>
                </c:pt>
                <c:pt idx="1117">
                  <c:v>44358</c:v>
                </c:pt>
                <c:pt idx="1118">
                  <c:v>44361</c:v>
                </c:pt>
                <c:pt idx="1119">
                  <c:v>44362</c:v>
                </c:pt>
                <c:pt idx="1120">
                  <c:v>44363</c:v>
                </c:pt>
                <c:pt idx="1121">
                  <c:v>44364</c:v>
                </c:pt>
                <c:pt idx="1122">
                  <c:v>44365</c:v>
                </c:pt>
                <c:pt idx="1123">
                  <c:v>44368</c:v>
                </c:pt>
                <c:pt idx="1124">
                  <c:v>44369</c:v>
                </c:pt>
                <c:pt idx="1125">
                  <c:v>44370</c:v>
                </c:pt>
                <c:pt idx="1126">
                  <c:v>44371</c:v>
                </c:pt>
                <c:pt idx="1127">
                  <c:v>44372</c:v>
                </c:pt>
                <c:pt idx="1128">
                  <c:v>44375</c:v>
                </c:pt>
                <c:pt idx="1129">
                  <c:v>44376</c:v>
                </c:pt>
                <c:pt idx="1130">
                  <c:v>44377</c:v>
                </c:pt>
                <c:pt idx="1131">
                  <c:v>44378</c:v>
                </c:pt>
                <c:pt idx="1132">
                  <c:v>44379</c:v>
                </c:pt>
                <c:pt idx="1133">
                  <c:v>44383</c:v>
                </c:pt>
                <c:pt idx="1134">
                  <c:v>44384</c:v>
                </c:pt>
                <c:pt idx="1135">
                  <c:v>44385</c:v>
                </c:pt>
                <c:pt idx="1136">
                  <c:v>44386</c:v>
                </c:pt>
                <c:pt idx="1137">
                  <c:v>44389</c:v>
                </c:pt>
                <c:pt idx="1138">
                  <c:v>44390</c:v>
                </c:pt>
                <c:pt idx="1139">
                  <c:v>44391</c:v>
                </c:pt>
                <c:pt idx="1140">
                  <c:v>44392</c:v>
                </c:pt>
                <c:pt idx="1141">
                  <c:v>44393</c:v>
                </c:pt>
                <c:pt idx="1142">
                  <c:v>44396</c:v>
                </c:pt>
                <c:pt idx="1143">
                  <c:v>44397</c:v>
                </c:pt>
                <c:pt idx="1144">
                  <c:v>44398</c:v>
                </c:pt>
                <c:pt idx="1145">
                  <c:v>44399</c:v>
                </c:pt>
                <c:pt idx="1146">
                  <c:v>44400</c:v>
                </c:pt>
                <c:pt idx="1147">
                  <c:v>44403</c:v>
                </c:pt>
                <c:pt idx="1148">
                  <c:v>44404</c:v>
                </c:pt>
                <c:pt idx="1149">
                  <c:v>44405</c:v>
                </c:pt>
                <c:pt idx="1150">
                  <c:v>44406</c:v>
                </c:pt>
                <c:pt idx="1151">
                  <c:v>44407</c:v>
                </c:pt>
                <c:pt idx="1152">
                  <c:v>44410</c:v>
                </c:pt>
                <c:pt idx="1153">
                  <c:v>44411</c:v>
                </c:pt>
                <c:pt idx="1154">
                  <c:v>44412</c:v>
                </c:pt>
                <c:pt idx="1155">
                  <c:v>44413</c:v>
                </c:pt>
                <c:pt idx="1156">
                  <c:v>44414</c:v>
                </c:pt>
                <c:pt idx="1157">
                  <c:v>44417</c:v>
                </c:pt>
                <c:pt idx="1158">
                  <c:v>44418</c:v>
                </c:pt>
                <c:pt idx="1159">
                  <c:v>44419</c:v>
                </c:pt>
                <c:pt idx="1160">
                  <c:v>44420</c:v>
                </c:pt>
                <c:pt idx="1161">
                  <c:v>44421</c:v>
                </c:pt>
                <c:pt idx="1162">
                  <c:v>44424</c:v>
                </c:pt>
                <c:pt idx="1163">
                  <c:v>44425</c:v>
                </c:pt>
                <c:pt idx="1164">
                  <c:v>44426</c:v>
                </c:pt>
                <c:pt idx="1165">
                  <c:v>44427</c:v>
                </c:pt>
                <c:pt idx="1166">
                  <c:v>44428</c:v>
                </c:pt>
                <c:pt idx="1167">
                  <c:v>44431</c:v>
                </c:pt>
                <c:pt idx="1168">
                  <c:v>44432</c:v>
                </c:pt>
                <c:pt idx="1169">
                  <c:v>44433</c:v>
                </c:pt>
                <c:pt idx="1170">
                  <c:v>44434</c:v>
                </c:pt>
                <c:pt idx="1171">
                  <c:v>44435</c:v>
                </c:pt>
                <c:pt idx="1172">
                  <c:v>44438</c:v>
                </c:pt>
                <c:pt idx="1173">
                  <c:v>44439</c:v>
                </c:pt>
                <c:pt idx="1174">
                  <c:v>44440</c:v>
                </c:pt>
                <c:pt idx="1175">
                  <c:v>44441</c:v>
                </c:pt>
                <c:pt idx="1176">
                  <c:v>44442</c:v>
                </c:pt>
                <c:pt idx="1177">
                  <c:v>44446</c:v>
                </c:pt>
                <c:pt idx="1178">
                  <c:v>44447</c:v>
                </c:pt>
                <c:pt idx="1179">
                  <c:v>44448</c:v>
                </c:pt>
                <c:pt idx="1180">
                  <c:v>44449</c:v>
                </c:pt>
                <c:pt idx="1181">
                  <c:v>44452</c:v>
                </c:pt>
                <c:pt idx="1182">
                  <c:v>44453</c:v>
                </c:pt>
                <c:pt idx="1183">
                  <c:v>44454</c:v>
                </c:pt>
                <c:pt idx="1184">
                  <c:v>44455</c:v>
                </c:pt>
                <c:pt idx="1185">
                  <c:v>44456</c:v>
                </c:pt>
                <c:pt idx="1186">
                  <c:v>44459</c:v>
                </c:pt>
                <c:pt idx="1187">
                  <c:v>44460</c:v>
                </c:pt>
                <c:pt idx="1188">
                  <c:v>44461</c:v>
                </c:pt>
                <c:pt idx="1189">
                  <c:v>44462</c:v>
                </c:pt>
                <c:pt idx="1190">
                  <c:v>44463</c:v>
                </c:pt>
                <c:pt idx="1191">
                  <c:v>44466</c:v>
                </c:pt>
                <c:pt idx="1192">
                  <c:v>44467</c:v>
                </c:pt>
                <c:pt idx="1193">
                  <c:v>44468</c:v>
                </c:pt>
                <c:pt idx="1194">
                  <c:v>44469</c:v>
                </c:pt>
                <c:pt idx="1195">
                  <c:v>44470</c:v>
                </c:pt>
                <c:pt idx="1196">
                  <c:v>44473</c:v>
                </c:pt>
                <c:pt idx="1197">
                  <c:v>44474</c:v>
                </c:pt>
                <c:pt idx="1198">
                  <c:v>44475</c:v>
                </c:pt>
                <c:pt idx="1199">
                  <c:v>44476</c:v>
                </c:pt>
                <c:pt idx="1200">
                  <c:v>44477</c:v>
                </c:pt>
                <c:pt idx="1201">
                  <c:v>44480</c:v>
                </c:pt>
                <c:pt idx="1202">
                  <c:v>44481</c:v>
                </c:pt>
                <c:pt idx="1203">
                  <c:v>44482</c:v>
                </c:pt>
                <c:pt idx="1204">
                  <c:v>44483</c:v>
                </c:pt>
                <c:pt idx="1205">
                  <c:v>44484</c:v>
                </c:pt>
                <c:pt idx="1206">
                  <c:v>44487</c:v>
                </c:pt>
                <c:pt idx="1207">
                  <c:v>44488</c:v>
                </c:pt>
                <c:pt idx="1208">
                  <c:v>44489</c:v>
                </c:pt>
                <c:pt idx="1209">
                  <c:v>44490</c:v>
                </c:pt>
                <c:pt idx="1210">
                  <c:v>44491</c:v>
                </c:pt>
                <c:pt idx="1211">
                  <c:v>44494</c:v>
                </c:pt>
                <c:pt idx="1212">
                  <c:v>44495</c:v>
                </c:pt>
                <c:pt idx="1213">
                  <c:v>44496</c:v>
                </c:pt>
                <c:pt idx="1214">
                  <c:v>44497</c:v>
                </c:pt>
                <c:pt idx="1215">
                  <c:v>44498</c:v>
                </c:pt>
                <c:pt idx="1216">
                  <c:v>44501</c:v>
                </c:pt>
                <c:pt idx="1217">
                  <c:v>44502</c:v>
                </c:pt>
                <c:pt idx="1218">
                  <c:v>44503</c:v>
                </c:pt>
                <c:pt idx="1219">
                  <c:v>44504</c:v>
                </c:pt>
                <c:pt idx="1220">
                  <c:v>44505</c:v>
                </c:pt>
                <c:pt idx="1221">
                  <c:v>44508</c:v>
                </c:pt>
                <c:pt idx="1222">
                  <c:v>44509</c:v>
                </c:pt>
                <c:pt idx="1223">
                  <c:v>44510</c:v>
                </c:pt>
                <c:pt idx="1224">
                  <c:v>44511</c:v>
                </c:pt>
                <c:pt idx="1225">
                  <c:v>44512</c:v>
                </c:pt>
                <c:pt idx="1226">
                  <c:v>44515</c:v>
                </c:pt>
                <c:pt idx="1227">
                  <c:v>44516</c:v>
                </c:pt>
                <c:pt idx="1228">
                  <c:v>44517</c:v>
                </c:pt>
                <c:pt idx="1229">
                  <c:v>44518</c:v>
                </c:pt>
                <c:pt idx="1230">
                  <c:v>44519</c:v>
                </c:pt>
                <c:pt idx="1231">
                  <c:v>44522</c:v>
                </c:pt>
                <c:pt idx="1232">
                  <c:v>44523</c:v>
                </c:pt>
                <c:pt idx="1233">
                  <c:v>44524</c:v>
                </c:pt>
                <c:pt idx="1234">
                  <c:v>44526</c:v>
                </c:pt>
                <c:pt idx="1235">
                  <c:v>44529</c:v>
                </c:pt>
                <c:pt idx="1236">
                  <c:v>44530</c:v>
                </c:pt>
                <c:pt idx="1237">
                  <c:v>44531</c:v>
                </c:pt>
                <c:pt idx="1238">
                  <c:v>44532</c:v>
                </c:pt>
                <c:pt idx="1239">
                  <c:v>44533</c:v>
                </c:pt>
                <c:pt idx="1240">
                  <c:v>44536</c:v>
                </c:pt>
                <c:pt idx="1241">
                  <c:v>44537</c:v>
                </c:pt>
                <c:pt idx="1242">
                  <c:v>44538</c:v>
                </c:pt>
                <c:pt idx="1243">
                  <c:v>44539</c:v>
                </c:pt>
                <c:pt idx="1244">
                  <c:v>44540</c:v>
                </c:pt>
                <c:pt idx="1245">
                  <c:v>44543</c:v>
                </c:pt>
                <c:pt idx="1246">
                  <c:v>44544</c:v>
                </c:pt>
                <c:pt idx="1247">
                  <c:v>44545</c:v>
                </c:pt>
                <c:pt idx="1248">
                  <c:v>44546</c:v>
                </c:pt>
                <c:pt idx="1249">
                  <c:v>44547</c:v>
                </c:pt>
                <c:pt idx="1250">
                  <c:v>44550</c:v>
                </c:pt>
                <c:pt idx="1251">
                  <c:v>44551</c:v>
                </c:pt>
                <c:pt idx="1252">
                  <c:v>44552</c:v>
                </c:pt>
                <c:pt idx="1253">
                  <c:v>44553</c:v>
                </c:pt>
                <c:pt idx="1254">
                  <c:v>44557</c:v>
                </c:pt>
                <c:pt idx="1255">
                  <c:v>44558</c:v>
                </c:pt>
                <c:pt idx="1256">
                  <c:v>44559</c:v>
                </c:pt>
                <c:pt idx="1257">
                  <c:v>44560</c:v>
                </c:pt>
                <c:pt idx="1258">
                  <c:v>44561</c:v>
                </c:pt>
                <c:pt idx="1259">
                  <c:v>44564</c:v>
                </c:pt>
                <c:pt idx="1260">
                  <c:v>44565</c:v>
                </c:pt>
                <c:pt idx="1261">
                  <c:v>44566</c:v>
                </c:pt>
                <c:pt idx="1262">
                  <c:v>44567</c:v>
                </c:pt>
                <c:pt idx="1263">
                  <c:v>44568</c:v>
                </c:pt>
                <c:pt idx="1264">
                  <c:v>44571</c:v>
                </c:pt>
                <c:pt idx="1265">
                  <c:v>44572</c:v>
                </c:pt>
                <c:pt idx="1266">
                  <c:v>44573</c:v>
                </c:pt>
                <c:pt idx="1267">
                  <c:v>44574</c:v>
                </c:pt>
                <c:pt idx="1268">
                  <c:v>44575</c:v>
                </c:pt>
                <c:pt idx="1269">
                  <c:v>44579</c:v>
                </c:pt>
                <c:pt idx="1270">
                  <c:v>44580</c:v>
                </c:pt>
                <c:pt idx="1271">
                  <c:v>44581</c:v>
                </c:pt>
                <c:pt idx="1272">
                  <c:v>44582</c:v>
                </c:pt>
                <c:pt idx="1273">
                  <c:v>44585</c:v>
                </c:pt>
                <c:pt idx="1274">
                  <c:v>44586</c:v>
                </c:pt>
                <c:pt idx="1275">
                  <c:v>44587</c:v>
                </c:pt>
                <c:pt idx="1276">
                  <c:v>44588</c:v>
                </c:pt>
                <c:pt idx="1277">
                  <c:v>44589</c:v>
                </c:pt>
                <c:pt idx="1278">
                  <c:v>44592</c:v>
                </c:pt>
                <c:pt idx="1279">
                  <c:v>44593</c:v>
                </c:pt>
                <c:pt idx="1280">
                  <c:v>44594</c:v>
                </c:pt>
                <c:pt idx="1281">
                  <c:v>44595</c:v>
                </c:pt>
                <c:pt idx="1282">
                  <c:v>44596</c:v>
                </c:pt>
                <c:pt idx="1283">
                  <c:v>44599</c:v>
                </c:pt>
                <c:pt idx="1284">
                  <c:v>44600</c:v>
                </c:pt>
                <c:pt idx="1285">
                  <c:v>44601</c:v>
                </c:pt>
                <c:pt idx="1286">
                  <c:v>44602</c:v>
                </c:pt>
                <c:pt idx="1287">
                  <c:v>44603</c:v>
                </c:pt>
                <c:pt idx="1288">
                  <c:v>44606</c:v>
                </c:pt>
                <c:pt idx="1289">
                  <c:v>44607</c:v>
                </c:pt>
                <c:pt idx="1290">
                  <c:v>44608</c:v>
                </c:pt>
                <c:pt idx="1291">
                  <c:v>44609</c:v>
                </c:pt>
                <c:pt idx="1292">
                  <c:v>44610</c:v>
                </c:pt>
                <c:pt idx="1293">
                  <c:v>44614</c:v>
                </c:pt>
                <c:pt idx="1294">
                  <c:v>44615</c:v>
                </c:pt>
                <c:pt idx="1295">
                  <c:v>44616</c:v>
                </c:pt>
                <c:pt idx="1296">
                  <c:v>44617</c:v>
                </c:pt>
                <c:pt idx="1297">
                  <c:v>37315</c:v>
                </c:pt>
                <c:pt idx="1298">
                  <c:v>44621</c:v>
                </c:pt>
                <c:pt idx="1299">
                  <c:v>44622</c:v>
                </c:pt>
                <c:pt idx="1300">
                  <c:v>44623</c:v>
                </c:pt>
                <c:pt idx="1301">
                  <c:v>44624</c:v>
                </c:pt>
                <c:pt idx="1302">
                  <c:v>44627</c:v>
                </c:pt>
                <c:pt idx="1303">
                  <c:v>44628</c:v>
                </c:pt>
                <c:pt idx="1304">
                  <c:v>44629</c:v>
                </c:pt>
                <c:pt idx="1305">
                  <c:v>44630</c:v>
                </c:pt>
                <c:pt idx="1306">
                  <c:v>44631</c:v>
                </c:pt>
                <c:pt idx="1307">
                  <c:v>44634</c:v>
                </c:pt>
                <c:pt idx="1308">
                  <c:v>44635</c:v>
                </c:pt>
                <c:pt idx="1309">
                  <c:v>44636</c:v>
                </c:pt>
                <c:pt idx="1310">
                  <c:v>44637</c:v>
                </c:pt>
                <c:pt idx="1311">
                  <c:v>44638</c:v>
                </c:pt>
                <c:pt idx="1312">
                  <c:v>44641</c:v>
                </c:pt>
                <c:pt idx="1313">
                  <c:v>44642</c:v>
                </c:pt>
                <c:pt idx="1314">
                  <c:v>44643</c:v>
                </c:pt>
                <c:pt idx="1315">
                  <c:v>44644</c:v>
                </c:pt>
                <c:pt idx="1316">
                  <c:v>44645</c:v>
                </c:pt>
                <c:pt idx="1317">
                  <c:v>44648</c:v>
                </c:pt>
                <c:pt idx="1318">
                  <c:v>44649</c:v>
                </c:pt>
                <c:pt idx="1319">
                  <c:v>44650</c:v>
                </c:pt>
                <c:pt idx="1320">
                  <c:v>44651</c:v>
                </c:pt>
                <c:pt idx="1321">
                  <c:v>44652</c:v>
                </c:pt>
                <c:pt idx="1322">
                  <c:v>44655</c:v>
                </c:pt>
                <c:pt idx="1323">
                  <c:v>44656</c:v>
                </c:pt>
                <c:pt idx="1324">
                  <c:v>44657</c:v>
                </c:pt>
                <c:pt idx="1325">
                  <c:v>44658</c:v>
                </c:pt>
                <c:pt idx="1326">
                  <c:v>44659</c:v>
                </c:pt>
                <c:pt idx="1327">
                  <c:v>44662</c:v>
                </c:pt>
                <c:pt idx="1328">
                  <c:v>44663</c:v>
                </c:pt>
                <c:pt idx="1329">
                  <c:v>44664</c:v>
                </c:pt>
                <c:pt idx="1330">
                  <c:v>44665</c:v>
                </c:pt>
                <c:pt idx="1331">
                  <c:v>44669</c:v>
                </c:pt>
                <c:pt idx="1332">
                  <c:v>44670</c:v>
                </c:pt>
                <c:pt idx="1333">
                  <c:v>44671</c:v>
                </c:pt>
                <c:pt idx="1334">
                  <c:v>44672</c:v>
                </c:pt>
                <c:pt idx="1335">
                  <c:v>44673</c:v>
                </c:pt>
                <c:pt idx="1336">
                  <c:v>44676</c:v>
                </c:pt>
                <c:pt idx="1337">
                  <c:v>44677</c:v>
                </c:pt>
                <c:pt idx="1338">
                  <c:v>44678</c:v>
                </c:pt>
                <c:pt idx="1339">
                  <c:v>44679</c:v>
                </c:pt>
                <c:pt idx="1340">
                  <c:v>44680</c:v>
                </c:pt>
                <c:pt idx="1341">
                  <c:v>44683</c:v>
                </c:pt>
                <c:pt idx="1342">
                  <c:v>44684</c:v>
                </c:pt>
                <c:pt idx="1343">
                  <c:v>44685</c:v>
                </c:pt>
                <c:pt idx="1344">
                  <c:v>44686</c:v>
                </c:pt>
                <c:pt idx="1345">
                  <c:v>44687</c:v>
                </c:pt>
                <c:pt idx="1346">
                  <c:v>44690</c:v>
                </c:pt>
                <c:pt idx="1347">
                  <c:v>44691</c:v>
                </c:pt>
                <c:pt idx="1348">
                  <c:v>44692</c:v>
                </c:pt>
                <c:pt idx="1349">
                  <c:v>44693</c:v>
                </c:pt>
                <c:pt idx="1350">
                  <c:v>44694</c:v>
                </c:pt>
                <c:pt idx="1351">
                  <c:v>44697</c:v>
                </c:pt>
                <c:pt idx="1352">
                  <c:v>44698</c:v>
                </c:pt>
                <c:pt idx="1353">
                  <c:v>44699</c:v>
                </c:pt>
                <c:pt idx="1354">
                  <c:v>44700</c:v>
                </c:pt>
                <c:pt idx="1355">
                  <c:v>44701</c:v>
                </c:pt>
                <c:pt idx="1356">
                  <c:v>44704</c:v>
                </c:pt>
                <c:pt idx="1357">
                  <c:v>44705</c:v>
                </c:pt>
                <c:pt idx="1358">
                  <c:v>44706</c:v>
                </c:pt>
                <c:pt idx="1359">
                  <c:v>44707</c:v>
                </c:pt>
                <c:pt idx="1360">
                  <c:v>44708</c:v>
                </c:pt>
                <c:pt idx="1361">
                  <c:v>44712</c:v>
                </c:pt>
                <c:pt idx="1362">
                  <c:v>44713</c:v>
                </c:pt>
                <c:pt idx="1363">
                  <c:v>44714</c:v>
                </c:pt>
                <c:pt idx="1364">
                  <c:v>44715</c:v>
                </c:pt>
                <c:pt idx="1365">
                  <c:v>44718</c:v>
                </c:pt>
                <c:pt idx="1366">
                  <c:v>44719</c:v>
                </c:pt>
                <c:pt idx="1367">
                  <c:v>44720</c:v>
                </c:pt>
                <c:pt idx="1368">
                  <c:v>44721</c:v>
                </c:pt>
                <c:pt idx="1369">
                  <c:v>44722</c:v>
                </c:pt>
                <c:pt idx="1370">
                  <c:v>44725</c:v>
                </c:pt>
                <c:pt idx="1371">
                  <c:v>44726</c:v>
                </c:pt>
                <c:pt idx="1372">
                  <c:v>44727</c:v>
                </c:pt>
                <c:pt idx="1373">
                  <c:v>44728</c:v>
                </c:pt>
                <c:pt idx="1374">
                  <c:v>44729</c:v>
                </c:pt>
                <c:pt idx="1375">
                  <c:v>44733</c:v>
                </c:pt>
                <c:pt idx="1376">
                  <c:v>44734</c:v>
                </c:pt>
                <c:pt idx="1377">
                  <c:v>44735</c:v>
                </c:pt>
                <c:pt idx="1378">
                  <c:v>44736</c:v>
                </c:pt>
                <c:pt idx="1379">
                  <c:v>44739</c:v>
                </c:pt>
                <c:pt idx="1380">
                  <c:v>44740</c:v>
                </c:pt>
                <c:pt idx="1381">
                  <c:v>44741</c:v>
                </c:pt>
                <c:pt idx="1382">
                  <c:v>44742</c:v>
                </c:pt>
                <c:pt idx="1383">
                  <c:v>44743</c:v>
                </c:pt>
                <c:pt idx="1384">
                  <c:v>44747</c:v>
                </c:pt>
                <c:pt idx="1385">
                  <c:v>44748</c:v>
                </c:pt>
                <c:pt idx="1386">
                  <c:v>44749</c:v>
                </c:pt>
                <c:pt idx="1387">
                  <c:v>44750</c:v>
                </c:pt>
                <c:pt idx="1388">
                  <c:v>44753</c:v>
                </c:pt>
                <c:pt idx="1389">
                  <c:v>44754</c:v>
                </c:pt>
                <c:pt idx="1390">
                  <c:v>44755</c:v>
                </c:pt>
                <c:pt idx="1391">
                  <c:v>44756</c:v>
                </c:pt>
                <c:pt idx="1392">
                  <c:v>44757</c:v>
                </c:pt>
                <c:pt idx="1393">
                  <c:v>44760</c:v>
                </c:pt>
                <c:pt idx="1394">
                  <c:v>44761</c:v>
                </c:pt>
                <c:pt idx="1395">
                  <c:v>44762</c:v>
                </c:pt>
                <c:pt idx="1396">
                  <c:v>44763</c:v>
                </c:pt>
                <c:pt idx="1397">
                  <c:v>44764</c:v>
                </c:pt>
                <c:pt idx="1398">
                  <c:v>44767</c:v>
                </c:pt>
                <c:pt idx="1399">
                  <c:v>44768</c:v>
                </c:pt>
                <c:pt idx="1400">
                  <c:v>44769</c:v>
                </c:pt>
                <c:pt idx="1401">
                  <c:v>44770</c:v>
                </c:pt>
                <c:pt idx="1402">
                  <c:v>44771</c:v>
                </c:pt>
                <c:pt idx="1403">
                  <c:v>44774</c:v>
                </c:pt>
                <c:pt idx="1404">
                  <c:v>44775</c:v>
                </c:pt>
                <c:pt idx="1405">
                  <c:v>44776</c:v>
                </c:pt>
                <c:pt idx="1406">
                  <c:v>44777</c:v>
                </c:pt>
                <c:pt idx="1407">
                  <c:v>44778</c:v>
                </c:pt>
                <c:pt idx="1408">
                  <c:v>44781</c:v>
                </c:pt>
                <c:pt idx="1409">
                  <c:v>44782</c:v>
                </c:pt>
                <c:pt idx="1410">
                  <c:v>44783</c:v>
                </c:pt>
                <c:pt idx="1411">
                  <c:v>44784</c:v>
                </c:pt>
                <c:pt idx="1412">
                  <c:v>44785</c:v>
                </c:pt>
                <c:pt idx="1413">
                  <c:v>44788</c:v>
                </c:pt>
                <c:pt idx="1414">
                  <c:v>44789</c:v>
                </c:pt>
                <c:pt idx="1415">
                  <c:v>44790</c:v>
                </c:pt>
                <c:pt idx="1416">
                  <c:v>44791</c:v>
                </c:pt>
                <c:pt idx="1417">
                  <c:v>44792</c:v>
                </c:pt>
                <c:pt idx="1418">
                  <c:v>44795</c:v>
                </c:pt>
                <c:pt idx="1419">
                  <c:v>44796</c:v>
                </c:pt>
                <c:pt idx="1420">
                  <c:v>44797</c:v>
                </c:pt>
                <c:pt idx="1421">
                  <c:v>44798</c:v>
                </c:pt>
                <c:pt idx="1422">
                  <c:v>44799</c:v>
                </c:pt>
                <c:pt idx="1423">
                  <c:v>44802</c:v>
                </c:pt>
                <c:pt idx="1424">
                  <c:v>44803</c:v>
                </c:pt>
                <c:pt idx="1425">
                  <c:v>44804</c:v>
                </c:pt>
                <c:pt idx="1426">
                  <c:v>44805</c:v>
                </c:pt>
                <c:pt idx="1427">
                  <c:v>44806</c:v>
                </c:pt>
                <c:pt idx="1428">
                  <c:v>44810</c:v>
                </c:pt>
                <c:pt idx="1429">
                  <c:v>44811</c:v>
                </c:pt>
                <c:pt idx="1430">
                  <c:v>44812</c:v>
                </c:pt>
                <c:pt idx="1431">
                  <c:v>44813</c:v>
                </c:pt>
                <c:pt idx="1432">
                  <c:v>44816</c:v>
                </c:pt>
                <c:pt idx="1433">
                  <c:v>44817</c:v>
                </c:pt>
                <c:pt idx="1434">
                  <c:v>44818</c:v>
                </c:pt>
                <c:pt idx="1435">
                  <c:v>44819</c:v>
                </c:pt>
                <c:pt idx="1436">
                  <c:v>44820</c:v>
                </c:pt>
                <c:pt idx="1437">
                  <c:v>44823</c:v>
                </c:pt>
                <c:pt idx="1438">
                  <c:v>44824</c:v>
                </c:pt>
                <c:pt idx="1439">
                  <c:v>44825</c:v>
                </c:pt>
                <c:pt idx="1440">
                  <c:v>44826</c:v>
                </c:pt>
                <c:pt idx="1441">
                  <c:v>44827</c:v>
                </c:pt>
                <c:pt idx="1442">
                  <c:v>44830</c:v>
                </c:pt>
                <c:pt idx="1443">
                  <c:v>44831</c:v>
                </c:pt>
                <c:pt idx="1444">
                  <c:v>44832</c:v>
                </c:pt>
                <c:pt idx="1445">
                  <c:v>44833</c:v>
                </c:pt>
                <c:pt idx="1446">
                  <c:v>44834</c:v>
                </c:pt>
                <c:pt idx="1447">
                  <c:v>44837</c:v>
                </c:pt>
                <c:pt idx="1448">
                  <c:v>44838</c:v>
                </c:pt>
                <c:pt idx="1449">
                  <c:v>44839</c:v>
                </c:pt>
                <c:pt idx="1450">
                  <c:v>44840</c:v>
                </c:pt>
                <c:pt idx="1451">
                  <c:v>44841</c:v>
                </c:pt>
                <c:pt idx="1452">
                  <c:v>44844</c:v>
                </c:pt>
                <c:pt idx="1453">
                  <c:v>44845</c:v>
                </c:pt>
                <c:pt idx="1454">
                  <c:v>44846</c:v>
                </c:pt>
                <c:pt idx="1455">
                  <c:v>44847</c:v>
                </c:pt>
                <c:pt idx="1456">
                  <c:v>44848</c:v>
                </c:pt>
                <c:pt idx="1457">
                  <c:v>44851</c:v>
                </c:pt>
                <c:pt idx="1458">
                  <c:v>44852</c:v>
                </c:pt>
                <c:pt idx="1459">
                  <c:v>44853</c:v>
                </c:pt>
                <c:pt idx="1460">
                  <c:v>44854</c:v>
                </c:pt>
                <c:pt idx="1461">
                  <c:v>44855</c:v>
                </c:pt>
                <c:pt idx="1462">
                  <c:v>44858</c:v>
                </c:pt>
                <c:pt idx="1463">
                  <c:v>44859</c:v>
                </c:pt>
                <c:pt idx="1464">
                  <c:v>44860</c:v>
                </c:pt>
                <c:pt idx="1465">
                  <c:v>44861</c:v>
                </c:pt>
                <c:pt idx="1466">
                  <c:v>44862</c:v>
                </c:pt>
                <c:pt idx="1467">
                  <c:v>44865</c:v>
                </c:pt>
                <c:pt idx="1468">
                  <c:v>44866</c:v>
                </c:pt>
                <c:pt idx="1469">
                  <c:v>44867</c:v>
                </c:pt>
                <c:pt idx="1470">
                  <c:v>44868</c:v>
                </c:pt>
                <c:pt idx="1471">
                  <c:v>44869</c:v>
                </c:pt>
                <c:pt idx="1472">
                  <c:v>44872</c:v>
                </c:pt>
                <c:pt idx="1473">
                  <c:v>44873</c:v>
                </c:pt>
                <c:pt idx="1474">
                  <c:v>44874</c:v>
                </c:pt>
                <c:pt idx="1475">
                  <c:v>44875</c:v>
                </c:pt>
                <c:pt idx="1476">
                  <c:v>44876</c:v>
                </c:pt>
                <c:pt idx="1477">
                  <c:v>44879</c:v>
                </c:pt>
                <c:pt idx="1478">
                  <c:v>44880</c:v>
                </c:pt>
                <c:pt idx="1479">
                  <c:v>44881</c:v>
                </c:pt>
                <c:pt idx="1480">
                  <c:v>44882</c:v>
                </c:pt>
                <c:pt idx="1481">
                  <c:v>44883</c:v>
                </c:pt>
                <c:pt idx="1482">
                  <c:v>44886</c:v>
                </c:pt>
                <c:pt idx="1483">
                  <c:v>44887</c:v>
                </c:pt>
                <c:pt idx="1484">
                  <c:v>44888</c:v>
                </c:pt>
                <c:pt idx="1485">
                  <c:v>44890</c:v>
                </c:pt>
                <c:pt idx="1486">
                  <c:v>44893</c:v>
                </c:pt>
                <c:pt idx="1487">
                  <c:v>44894</c:v>
                </c:pt>
                <c:pt idx="1488">
                  <c:v>44895</c:v>
                </c:pt>
                <c:pt idx="1489">
                  <c:v>44896</c:v>
                </c:pt>
                <c:pt idx="1490">
                  <c:v>44897</c:v>
                </c:pt>
                <c:pt idx="1491">
                  <c:v>44900</c:v>
                </c:pt>
                <c:pt idx="1492">
                  <c:v>44901</c:v>
                </c:pt>
                <c:pt idx="1493">
                  <c:v>44902</c:v>
                </c:pt>
                <c:pt idx="1494">
                  <c:v>44903</c:v>
                </c:pt>
                <c:pt idx="1495">
                  <c:v>44904</c:v>
                </c:pt>
                <c:pt idx="1496">
                  <c:v>44907</c:v>
                </c:pt>
                <c:pt idx="1497">
                  <c:v>44908</c:v>
                </c:pt>
                <c:pt idx="1498">
                  <c:v>44909</c:v>
                </c:pt>
                <c:pt idx="1499">
                  <c:v>44910</c:v>
                </c:pt>
                <c:pt idx="1500">
                  <c:v>44911</c:v>
                </c:pt>
                <c:pt idx="1501">
                  <c:v>44914</c:v>
                </c:pt>
                <c:pt idx="1502">
                  <c:v>44915</c:v>
                </c:pt>
                <c:pt idx="1503">
                  <c:v>44916</c:v>
                </c:pt>
                <c:pt idx="1504">
                  <c:v>44917</c:v>
                </c:pt>
                <c:pt idx="1505">
                  <c:v>44918</c:v>
                </c:pt>
                <c:pt idx="1506">
                  <c:v>44922</c:v>
                </c:pt>
                <c:pt idx="1507">
                  <c:v>44923</c:v>
                </c:pt>
                <c:pt idx="1508">
                  <c:v>44924</c:v>
                </c:pt>
                <c:pt idx="1509">
                  <c:v>44926</c:v>
                </c:pt>
                <c:pt idx="1510">
                  <c:v>44929</c:v>
                </c:pt>
                <c:pt idx="1511">
                  <c:v>44930</c:v>
                </c:pt>
                <c:pt idx="1512">
                  <c:v>44931</c:v>
                </c:pt>
                <c:pt idx="1513">
                  <c:v>44932</c:v>
                </c:pt>
                <c:pt idx="1514">
                  <c:v>44935</c:v>
                </c:pt>
                <c:pt idx="1515">
                  <c:v>44936</c:v>
                </c:pt>
                <c:pt idx="1516">
                  <c:v>44937</c:v>
                </c:pt>
                <c:pt idx="1517">
                  <c:v>44938</c:v>
                </c:pt>
                <c:pt idx="1518">
                  <c:v>44939</c:v>
                </c:pt>
                <c:pt idx="1519">
                  <c:v>44943</c:v>
                </c:pt>
                <c:pt idx="1520">
                  <c:v>44944</c:v>
                </c:pt>
                <c:pt idx="1521">
                  <c:v>44945</c:v>
                </c:pt>
                <c:pt idx="1522">
                  <c:v>44946</c:v>
                </c:pt>
                <c:pt idx="1523">
                  <c:v>44949</c:v>
                </c:pt>
                <c:pt idx="1524">
                  <c:v>44950</c:v>
                </c:pt>
                <c:pt idx="1525">
                  <c:v>44951</c:v>
                </c:pt>
                <c:pt idx="1526">
                  <c:v>44952</c:v>
                </c:pt>
                <c:pt idx="1527">
                  <c:v>44953</c:v>
                </c:pt>
                <c:pt idx="1528">
                  <c:v>44956</c:v>
                </c:pt>
                <c:pt idx="1529">
                  <c:v>44957</c:v>
                </c:pt>
                <c:pt idx="1530">
                  <c:v>44958</c:v>
                </c:pt>
                <c:pt idx="1531">
                  <c:v>44959</c:v>
                </c:pt>
                <c:pt idx="1532">
                  <c:v>44960</c:v>
                </c:pt>
                <c:pt idx="1533">
                  <c:v>44963</c:v>
                </c:pt>
                <c:pt idx="1534">
                  <c:v>44964</c:v>
                </c:pt>
                <c:pt idx="1535">
                  <c:v>44965</c:v>
                </c:pt>
                <c:pt idx="1536">
                  <c:v>44966</c:v>
                </c:pt>
                <c:pt idx="1537">
                  <c:v>44967</c:v>
                </c:pt>
                <c:pt idx="1538">
                  <c:v>44970</c:v>
                </c:pt>
                <c:pt idx="1539">
                  <c:v>44971</c:v>
                </c:pt>
                <c:pt idx="1540">
                  <c:v>44972</c:v>
                </c:pt>
                <c:pt idx="1541">
                  <c:v>44973</c:v>
                </c:pt>
                <c:pt idx="1542">
                  <c:v>44974</c:v>
                </c:pt>
                <c:pt idx="1543">
                  <c:v>44978</c:v>
                </c:pt>
                <c:pt idx="1544">
                  <c:v>44979</c:v>
                </c:pt>
                <c:pt idx="1545">
                  <c:v>44980</c:v>
                </c:pt>
                <c:pt idx="1546">
                  <c:v>44981</c:v>
                </c:pt>
                <c:pt idx="1547">
                  <c:v>44984</c:v>
                </c:pt>
                <c:pt idx="1548">
                  <c:v>44985</c:v>
                </c:pt>
                <c:pt idx="1549">
                  <c:v>44986</c:v>
                </c:pt>
                <c:pt idx="1550">
                  <c:v>44987</c:v>
                </c:pt>
                <c:pt idx="1551">
                  <c:v>44988</c:v>
                </c:pt>
                <c:pt idx="1552">
                  <c:v>44991</c:v>
                </c:pt>
                <c:pt idx="1553">
                  <c:v>44992</c:v>
                </c:pt>
                <c:pt idx="1554">
                  <c:v>44993</c:v>
                </c:pt>
                <c:pt idx="1555">
                  <c:v>44994</c:v>
                </c:pt>
                <c:pt idx="1556">
                  <c:v>44995</c:v>
                </c:pt>
                <c:pt idx="1557">
                  <c:v>44998</c:v>
                </c:pt>
                <c:pt idx="1558">
                  <c:v>44999</c:v>
                </c:pt>
                <c:pt idx="1559">
                  <c:v>45000</c:v>
                </c:pt>
                <c:pt idx="1560">
                  <c:v>45001</c:v>
                </c:pt>
                <c:pt idx="1561">
                  <c:v>45002</c:v>
                </c:pt>
                <c:pt idx="1562">
                  <c:v>45005</c:v>
                </c:pt>
                <c:pt idx="1563">
                  <c:v>45006</c:v>
                </c:pt>
                <c:pt idx="1564">
                  <c:v>45007</c:v>
                </c:pt>
                <c:pt idx="1565">
                  <c:v>45008</c:v>
                </c:pt>
                <c:pt idx="1566">
                  <c:v>45009</c:v>
                </c:pt>
                <c:pt idx="1567">
                  <c:v>45012</c:v>
                </c:pt>
                <c:pt idx="1568">
                  <c:v>45013</c:v>
                </c:pt>
                <c:pt idx="1569">
                  <c:v>45014</c:v>
                </c:pt>
                <c:pt idx="1570">
                  <c:v>45015</c:v>
                </c:pt>
                <c:pt idx="1571">
                  <c:v>45016</c:v>
                </c:pt>
                <c:pt idx="1572">
                  <c:v>45019</c:v>
                </c:pt>
                <c:pt idx="1573">
                  <c:v>45020</c:v>
                </c:pt>
                <c:pt idx="1574">
                  <c:v>45021</c:v>
                </c:pt>
                <c:pt idx="1575">
                  <c:v>45022</c:v>
                </c:pt>
                <c:pt idx="1576">
                  <c:v>45026</c:v>
                </c:pt>
                <c:pt idx="1577">
                  <c:v>45027</c:v>
                </c:pt>
                <c:pt idx="1578">
                  <c:v>45028</c:v>
                </c:pt>
                <c:pt idx="1579">
                  <c:v>45029</c:v>
                </c:pt>
                <c:pt idx="1580">
                  <c:v>45030</c:v>
                </c:pt>
                <c:pt idx="1581">
                  <c:v>45033</c:v>
                </c:pt>
                <c:pt idx="1582">
                  <c:v>45034</c:v>
                </c:pt>
                <c:pt idx="1583">
                  <c:v>45035</c:v>
                </c:pt>
                <c:pt idx="1584">
                  <c:v>45036</c:v>
                </c:pt>
                <c:pt idx="1585">
                  <c:v>45037</c:v>
                </c:pt>
                <c:pt idx="1586">
                  <c:v>45040</c:v>
                </c:pt>
                <c:pt idx="1587">
                  <c:v>45041</c:v>
                </c:pt>
                <c:pt idx="1588">
                  <c:v>45042</c:v>
                </c:pt>
                <c:pt idx="1589">
                  <c:v>45043</c:v>
                </c:pt>
                <c:pt idx="1590">
                  <c:v>45044</c:v>
                </c:pt>
                <c:pt idx="1591">
                  <c:v>45047</c:v>
                </c:pt>
                <c:pt idx="1592">
                  <c:v>45048</c:v>
                </c:pt>
                <c:pt idx="1593">
                  <c:v>45049</c:v>
                </c:pt>
                <c:pt idx="1594">
                  <c:v>45050</c:v>
                </c:pt>
                <c:pt idx="1595">
                  <c:v>45051</c:v>
                </c:pt>
                <c:pt idx="1596">
                  <c:v>45054</c:v>
                </c:pt>
                <c:pt idx="1597">
                  <c:v>45055</c:v>
                </c:pt>
                <c:pt idx="1598">
                  <c:v>45056</c:v>
                </c:pt>
                <c:pt idx="1599">
                  <c:v>45057</c:v>
                </c:pt>
                <c:pt idx="1600">
                  <c:v>45058</c:v>
                </c:pt>
                <c:pt idx="1601">
                  <c:v>45061</c:v>
                </c:pt>
                <c:pt idx="1602">
                  <c:v>45062</c:v>
                </c:pt>
                <c:pt idx="1603">
                  <c:v>45063</c:v>
                </c:pt>
                <c:pt idx="1604">
                  <c:v>45064</c:v>
                </c:pt>
                <c:pt idx="1605">
                  <c:v>45065</c:v>
                </c:pt>
                <c:pt idx="1606">
                  <c:v>45068</c:v>
                </c:pt>
                <c:pt idx="1607">
                  <c:v>45069</c:v>
                </c:pt>
                <c:pt idx="1608">
                  <c:v>45070</c:v>
                </c:pt>
                <c:pt idx="1609">
                  <c:v>45071</c:v>
                </c:pt>
                <c:pt idx="1610">
                  <c:v>45072</c:v>
                </c:pt>
                <c:pt idx="1611">
                  <c:v>45076</c:v>
                </c:pt>
                <c:pt idx="1612">
                  <c:v>45077</c:v>
                </c:pt>
                <c:pt idx="1613">
                  <c:v>45078</c:v>
                </c:pt>
                <c:pt idx="1614">
                  <c:v>45079</c:v>
                </c:pt>
                <c:pt idx="1615">
                  <c:v>45082</c:v>
                </c:pt>
                <c:pt idx="1616">
                  <c:v>45083</c:v>
                </c:pt>
                <c:pt idx="1617">
                  <c:v>45084</c:v>
                </c:pt>
                <c:pt idx="1618">
                  <c:v>45085</c:v>
                </c:pt>
                <c:pt idx="1619">
                  <c:v>45086</c:v>
                </c:pt>
                <c:pt idx="1620">
                  <c:v>45089</c:v>
                </c:pt>
                <c:pt idx="1621">
                  <c:v>45090</c:v>
                </c:pt>
                <c:pt idx="1622">
                  <c:v>45091</c:v>
                </c:pt>
                <c:pt idx="1623">
                  <c:v>45092</c:v>
                </c:pt>
                <c:pt idx="1624">
                  <c:v>45093</c:v>
                </c:pt>
                <c:pt idx="1625">
                  <c:v>45097</c:v>
                </c:pt>
                <c:pt idx="1626">
                  <c:v>45098</c:v>
                </c:pt>
                <c:pt idx="1627">
                  <c:v>45099</c:v>
                </c:pt>
                <c:pt idx="1628">
                  <c:v>45100</c:v>
                </c:pt>
                <c:pt idx="1629">
                  <c:v>45103</c:v>
                </c:pt>
                <c:pt idx="1630">
                  <c:v>45104</c:v>
                </c:pt>
                <c:pt idx="1631">
                  <c:v>45105</c:v>
                </c:pt>
                <c:pt idx="1632">
                  <c:v>45106</c:v>
                </c:pt>
                <c:pt idx="1633">
                  <c:v>45107</c:v>
                </c:pt>
                <c:pt idx="1634">
                  <c:v>45110</c:v>
                </c:pt>
                <c:pt idx="1635">
                  <c:v>45112</c:v>
                </c:pt>
                <c:pt idx="1636">
                  <c:v>45113</c:v>
                </c:pt>
                <c:pt idx="1637">
                  <c:v>45114</c:v>
                </c:pt>
                <c:pt idx="1638">
                  <c:v>45117</c:v>
                </c:pt>
                <c:pt idx="1639">
                  <c:v>45118</c:v>
                </c:pt>
                <c:pt idx="1640">
                  <c:v>45119</c:v>
                </c:pt>
                <c:pt idx="1641">
                  <c:v>45120</c:v>
                </c:pt>
                <c:pt idx="1642">
                  <c:v>45121</c:v>
                </c:pt>
                <c:pt idx="1643">
                  <c:v>45124</c:v>
                </c:pt>
                <c:pt idx="1644">
                  <c:v>45125</c:v>
                </c:pt>
                <c:pt idx="1645">
                  <c:v>45126</c:v>
                </c:pt>
                <c:pt idx="1646">
                  <c:v>45127</c:v>
                </c:pt>
                <c:pt idx="1647">
                  <c:v>45128</c:v>
                </c:pt>
                <c:pt idx="1648">
                  <c:v>45131</c:v>
                </c:pt>
                <c:pt idx="1649">
                  <c:v>45132</c:v>
                </c:pt>
                <c:pt idx="1650">
                  <c:v>45133</c:v>
                </c:pt>
                <c:pt idx="1651">
                  <c:v>45134</c:v>
                </c:pt>
                <c:pt idx="1652">
                  <c:v>45135</c:v>
                </c:pt>
                <c:pt idx="1653">
                  <c:v>45138</c:v>
                </c:pt>
                <c:pt idx="1654">
                  <c:v>45139</c:v>
                </c:pt>
                <c:pt idx="1655">
                  <c:v>45140</c:v>
                </c:pt>
                <c:pt idx="1656">
                  <c:v>45141</c:v>
                </c:pt>
                <c:pt idx="1657">
                  <c:v>45142</c:v>
                </c:pt>
                <c:pt idx="1658">
                  <c:v>45145</c:v>
                </c:pt>
                <c:pt idx="1659">
                  <c:v>45146</c:v>
                </c:pt>
                <c:pt idx="1660">
                  <c:v>45147</c:v>
                </c:pt>
                <c:pt idx="1661">
                  <c:v>45148</c:v>
                </c:pt>
                <c:pt idx="1662">
                  <c:v>45149</c:v>
                </c:pt>
                <c:pt idx="1663">
                  <c:v>45152</c:v>
                </c:pt>
                <c:pt idx="1664">
                  <c:v>45153</c:v>
                </c:pt>
                <c:pt idx="1665">
                  <c:v>45154</c:v>
                </c:pt>
                <c:pt idx="1666">
                  <c:v>45155</c:v>
                </c:pt>
                <c:pt idx="1667">
                  <c:v>45156</c:v>
                </c:pt>
                <c:pt idx="1668">
                  <c:v>45159</c:v>
                </c:pt>
                <c:pt idx="1669">
                  <c:v>45160</c:v>
                </c:pt>
                <c:pt idx="1670">
                  <c:v>45161</c:v>
                </c:pt>
                <c:pt idx="1671">
                  <c:v>45162</c:v>
                </c:pt>
                <c:pt idx="1672">
                  <c:v>45163</c:v>
                </c:pt>
                <c:pt idx="1673">
                  <c:v>45166</c:v>
                </c:pt>
                <c:pt idx="1674">
                  <c:v>45167</c:v>
                </c:pt>
                <c:pt idx="1675">
                  <c:v>45168</c:v>
                </c:pt>
                <c:pt idx="1676">
                  <c:v>45169</c:v>
                </c:pt>
                <c:pt idx="1677">
                  <c:v>45170</c:v>
                </c:pt>
                <c:pt idx="1678">
                  <c:v>45174</c:v>
                </c:pt>
                <c:pt idx="1679">
                  <c:v>45175</c:v>
                </c:pt>
                <c:pt idx="1680">
                  <c:v>45176</c:v>
                </c:pt>
                <c:pt idx="1681">
                  <c:v>45177</c:v>
                </c:pt>
                <c:pt idx="1682">
                  <c:v>45180</c:v>
                </c:pt>
                <c:pt idx="1683">
                  <c:v>45181</c:v>
                </c:pt>
                <c:pt idx="1684">
                  <c:v>45182</c:v>
                </c:pt>
                <c:pt idx="1685">
                  <c:v>45183</c:v>
                </c:pt>
                <c:pt idx="1686">
                  <c:v>45184</c:v>
                </c:pt>
                <c:pt idx="1687">
                  <c:v>45187</c:v>
                </c:pt>
                <c:pt idx="1688">
                  <c:v>45188</c:v>
                </c:pt>
                <c:pt idx="1689">
                  <c:v>45189</c:v>
                </c:pt>
                <c:pt idx="1690">
                  <c:v>45190</c:v>
                </c:pt>
                <c:pt idx="1691">
                  <c:v>45191</c:v>
                </c:pt>
                <c:pt idx="1692">
                  <c:v>45194</c:v>
                </c:pt>
                <c:pt idx="1693">
                  <c:v>45195</c:v>
                </c:pt>
                <c:pt idx="1694">
                  <c:v>45196</c:v>
                </c:pt>
                <c:pt idx="1695">
                  <c:v>45197</c:v>
                </c:pt>
                <c:pt idx="1696">
                  <c:v>45198</c:v>
                </c:pt>
                <c:pt idx="1697">
                  <c:v>45201</c:v>
                </c:pt>
                <c:pt idx="1698">
                  <c:v>45202</c:v>
                </c:pt>
                <c:pt idx="1699">
                  <c:v>45203</c:v>
                </c:pt>
                <c:pt idx="1700">
                  <c:v>45204</c:v>
                </c:pt>
                <c:pt idx="1701">
                  <c:v>45205</c:v>
                </c:pt>
                <c:pt idx="1702">
                  <c:v>45208</c:v>
                </c:pt>
                <c:pt idx="1703">
                  <c:v>45209</c:v>
                </c:pt>
                <c:pt idx="1704">
                  <c:v>45210</c:v>
                </c:pt>
                <c:pt idx="1705">
                  <c:v>45211</c:v>
                </c:pt>
                <c:pt idx="1706">
                  <c:v>45212</c:v>
                </c:pt>
                <c:pt idx="1707">
                  <c:v>45215</c:v>
                </c:pt>
                <c:pt idx="1708">
                  <c:v>45216</c:v>
                </c:pt>
                <c:pt idx="1709">
                  <c:v>45217</c:v>
                </c:pt>
                <c:pt idx="1710">
                  <c:v>45218</c:v>
                </c:pt>
                <c:pt idx="1711">
                  <c:v>45219</c:v>
                </c:pt>
                <c:pt idx="1712">
                  <c:v>45222</c:v>
                </c:pt>
                <c:pt idx="1713">
                  <c:v>45223</c:v>
                </c:pt>
                <c:pt idx="1714">
                  <c:v>45224</c:v>
                </c:pt>
                <c:pt idx="1715">
                  <c:v>45225</c:v>
                </c:pt>
                <c:pt idx="1716">
                  <c:v>45226</c:v>
                </c:pt>
                <c:pt idx="1717">
                  <c:v>45229</c:v>
                </c:pt>
                <c:pt idx="1718">
                  <c:v>45230</c:v>
                </c:pt>
                <c:pt idx="1719">
                  <c:v>45231</c:v>
                </c:pt>
                <c:pt idx="1720">
                  <c:v>45232</c:v>
                </c:pt>
                <c:pt idx="1721">
                  <c:v>45233</c:v>
                </c:pt>
                <c:pt idx="1722">
                  <c:v>45236</c:v>
                </c:pt>
                <c:pt idx="1723">
                  <c:v>45237</c:v>
                </c:pt>
                <c:pt idx="1724">
                  <c:v>45238</c:v>
                </c:pt>
                <c:pt idx="1725">
                  <c:v>45239</c:v>
                </c:pt>
                <c:pt idx="1726">
                  <c:v>45240</c:v>
                </c:pt>
                <c:pt idx="1727">
                  <c:v>45243</c:v>
                </c:pt>
                <c:pt idx="1728">
                  <c:v>45244</c:v>
                </c:pt>
                <c:pt idx="1729">
                  <c:v>45245</c:v>
                </c:pt>
                <c:pt idx="1730">
                  <c:v>45246</c:v>
                </c:pt>
                <c:pt idx="1731">
                  <c:v>45247</c:v>
                </c:pt>
                <c:pt idx="1732">
                  <c:v>45250</c:v>
                </c:pt>
                <c:pt idx="1733">
                  <c:v>45251</c:v>
                </c:pt>
                <c:pt idx="1734">
                  <c:v>45252</c:v>
                </c:pt>
                <c:pt idx="1735">
                  <c:v>45254</c:v>
                </c:pt>
                <c:pt idx="1736">
                  <c:v>45257</c:v>
                </c:pt>
                <c:pt idx="1737">
                  <c:v>45258</c:v>
                </c:pt>
                <c:pt idx="1738">
                  <c:v>45259</c:v>
                </c:pt>
                <c:pt idx="1739">
                  <c:v>45260</c:v>
                </c:pt>
                <c:pt idx="1740">
                  <c:v>45261</c:v>
                </c:pt>
                <c:pt idx="1741">
                  <c:v>45264</c:v>
                </c:pt>
                <c:pt idx="1742">
                  <c:v>45265</c:v>
                </c:pt>
                <c:pt idx="1743">
                  <c:v>45266</c:v>
                </c:pt>
                <c:pt idx="1744">
                  <c:v>45267</c:v>
                </c:pt>
                <c:pt idx="1745">
                  <c:v>45268</c:v>
                </c:pt>
                <c:pt idx="1746">
                  <c:v>45271</c:v>
                </c:pt>
                <c:pt idx="1747">
                  <c:v>45272</c:v>
                </c:pt>
                <c:pt idx="1748">
                  <c:v>45273</c:v>
                </c:pt>
                <c:pt idx="1749">
                  <c:v>45274</c:v>
                </c:pt>
                <c:pt idx="1750">
                  <c:v>45275</c:v>
                </c:pt>
                <c:pt idx="1751">
                  <c:v>45278</c:v>
                </c:pt>
                <c:pt idx="1752">
                  <c:v>45279</c:v>
                </c:pt>
                <c:pt idx="1753">
                  <c:v>45280</c:v>
                </c:pt>
                <c:pt idx="1754">
                  <c:v>45281</c:v>
                </c:pt>
                <c:pt idx="1755">
                  <c:v>45282</c:v>
                </c:pt>
                <c:pt idx="1756">
                  <c:v>45286</c:v>
                </c:pt>
                <c:pt idx="1757">
                  <c:v>45287</c:v>
                </c:pt>
                <c:pt idx="1758">
                  <c:v>45288</c:v>
                </c:pt>
                <c:pt idx="1759">
                  <c:v>45289</c:v>
                </c:pt>
                <c:pt idx="1760">
                  <c:v>45293</c:v>
                </c:pt>
                <c:pt idx="1761">
                  <c:v>45294</c:v>
                </c:pt>
                <c:pt idx="1762">
                  <c:v>45295</c:v>
                </c:pt>
                <c:pt idx="1763">
                  <c:v>45296</c:v>
                </c:pt>
                <c:pt idx="1764">
                  <c:v>45299</c:v>
                </c:pt>
                <c:pt idx="1765">
                  <c:v>45300</c:v>
                </c:pt>
                <c:pt idx="1766">
                  <c:v>45301</c:v>
                </c:pt>
                <c:pt idx="1767">
                  <c:v>45302</c:v>
                </c:pt>
                <c:pt idx="1768">
                  <c:v>45303</c:v>
                </c:pt>
                <c:pt idx="1769">
                  <c:v>45307</c:v>
                </c:pt>
                <c:pt idx="1770">
                  <c:v>45308</c:v>
                </c:pt>
                <c:pt idx="1771">
                  <c:v>45309</c:v>
                </c:pt>
                <c:pt idx="1772">
                  <c:v>45310</c:v>
                </c:pt>
                <c:pt idx="1773">
                  <c:v>45313</c:v>
                </c:pt>
                <c:pt idx="1774">
                  <c:v>45314</c:v>
                </c:pt>
                <c:pt idx="1775">
                  <c:v>45315</c:v>
                </c:pt>
                <c:pt idx="1776">
                  <c:v>45316</c:v>
                </c:pt>
                <c:pt idx="1777">
                  <c:v>45317</c:v>
                </c:pt>
                <c:pt idx="1778">
                  <c:v>45320</c:v>
                </c:pt>
                <c:pt idx="1779">
                  <c:v>45321</c:v>
                </c:pt>
                <c:pt idx="1780">
                  <c:v>45322</c:v>
                </c:pt>
              </c:numCache>
            </c:numRef>
          </c:cat>
          <c:val>
            <c:numRef>
              <c:f>'6Yr_Performance'!$AJ$3:$AJ$1998</c:f>
              <c:numCache>
                <c:formatCode>0.0%</c:formatCode>
                <c:ptCount val="1996"/>
                <c:pt idx="0">
                  <c:v>0</c:v>
                </c:pt>
                <c:pt idx="1">
                  <c:v>5.7223085883348502E-3</c:v>
                </c:pt>
                <c:pt idx="2">
                  <c:v>4.9472280906888797E-3</c:v>
                </c:pt>
                <c:pt idx="3">
                  <c:v>8.4815951599545095E-3</c:v>
                </c:pt>
                <c:pt idx="4">
                  <c:v>4.90293777653772E-3</c:v>
                </c:pt>
                <c:pt idx="5">
                  <c:v>4.90293777653772E-3</c:v>
                </c:pt>
                <c:pt idx="6">
                  <c:v>7.7463759450446803E-3</c:v>
                </c:pt>
                <c:pt idx="7">
                  <c:v>5.5850086144661601E-3</c:v>
                </c:pt>
                <c:pt idx="8">
                  <c:v>7.4452018088164099E-3</c:v>
                </c:pt>
                <c:pt idx="9">
                  <c:v>4.4556056036105197E-3</c:v>
                </c:pt>
                <c:pt idx="10">
                  <c:v>6.2272181696584501E-3</c:v>
                </c:pt>
                <c:pt idx="11">
                  <c:v>2.5954124092602798E-3</c:v>
                </c:pt>
                <c:pt idx="12">
                  <c:v>5.9703343475815398E-3</c:v>
                </c:pt>
                <c:pt idx="13">
                  <c:v>3.2641961529432601E-3</c:v>
                </c:pt>
                <c:pt idx="14">
                  <c:v>9.8501658672266006E-3</c:v>
                </c:pt>
                <c:pt idx="15">
                  <c:v>1.7955293356895798E-2</c:v>
                </c:pt>
                <c:pt idx="16">
                  <c:v>1.72067870477405E-2</c:v>
                </c:pt>
                <c:pt idx="17">
                  <c:v>1.6325409796131701E-2</c:v>
                </c:pt>
                <c:pt idx="18">
                  <c:v>1.0217775474681501E-2</c:v>
                </c:pt>
                <c:pt idx="19">
                  <c:v>9.3186820974120992E-3</c:v>
                </c:pt>
                <c:pt idx="20">
                  <c:v>9.6198562336403792E-3</c:v>
                </c:pt>
                <c:pt idx="21">
                  <c:v>1.01956303176058E-2</c:v>
                </c:pt>
                <c:pt idx="22">
                  <c:v>1.7534535372459501E-2</c:v>
                </c:pt>
                <c:pt idx="23">
                  <c:v>1.53820261047112E-2</c:v>
                </c:pt>
                <c:pt idx="24">
                  <c:v>1.56123357382974E-2</c:v>
                </c:pt>
                <c:pt idx="25">
                  <c:v>1.6316551733301501E-2</c:v>
                </c:pt>
                <c:pt idx="26">
                  <c:v>2.2162873201259599E-2</c:v>
                </c:pt>
                <c:pt idx="27">
                  <c:v>2.58079660559032E-2</c:v>
                </c:pt>
                <c:pt idx="28">
                  <c:v>3.1189239225273901E-2</c:v>
                </c:pt>
                <c:pt idx="29">
                  <c:v>3.53215255355806E-2</c:v>
                </c:pt>
                <c:pt idx="30">
                  <c:v>4.0490205197025501E-2</c:v>
                </c:pt>
                <c:pt idx="31">
                  <c:v>3.9591111819756102E-2</c:v>
                </c:pt>
                <c:pt idx="32">
                  <c:v>4.13361501973133E-2</c:v>
                </c:pt>
                <c:pt idx="33">
                  <c:v>4.7634232869613803E-2</c:v>
                </c:pt>
                <c:pt idx="34">
                  <c:v>4.6500400827343198E-2</c:v>
                </c:pt>
                <c:pt idx="35">
                  <c:v>4.6938874937439902E-2</c:v>
                </c:pt>
                <c:pt idx="36">
                  <c:v>4.8502323026977302E-2</c:v>
                </c:pt>
                <c:pt idx="37">
                  <c:v>4.9569719598021103E-2</c:v>
                </c:pt>
                <c:pt idx="38">
                  <c:v>4.6863581403382898E-2</c:v>
                </c:pt>
                <c:pt idx="39">
                  <c:v>6.1178210937050198E-2</c:v>
                </c:pt>
                <c:pt idx="40">
                  <c:v>5.4959850830222E-2</c:v>
                </c:pt>
                <c:pt idx="41">
                  <c:v>5.5491334600036302E-2</c:v>
                </c:pt>
                <c:pt idx="42">
                  <c:v>5.2032261064827702E-2</c:v>
                </c:pt>
                <c:pt idx="43">
                  <c:v>4.89673713255648E-2</c:v>
                </c:pt>
                <c:pt idx="44">
                  <c:v>4.6571265329984998E-2</c:v>
                </c:pt>
                <c:pt idx="45">
                  <c:v>4.7408352267442597E-2</c:v>
                </c:pt>
                <c:pt idx="46">
                  <c:v>5.08319935513303E-2</c:v>
                </c:pt>
                <c:pt idx="47">
                  <c:v>5.1217319284445603E-2</c:v>
                </c:pt>
                <c:pt idx="48">
                  <c:v>4.7665236089519503E-2</c:v>
                </c:pt>
                <c:pt idx="49">
                  <c:v>5.6439147322872099E-2</c:v>
                </c:pt>
                <c:pt idx="50">
                  <c:v>5.4720683133805501E-2</c:v>
                </c:pt>
                <c:pt idx="51">
                  <c:v>5.3334396300872999E-2</c:v>
                </c:pt>
                <c:pt idx="52">
                  <c:v>5.1217319284445603E-2</c:v>
                </c:pt>
                <c:pt idx="53">
                  <c:v>3.8173821766917797E-2</c:v>
                </c:pt>
                <c:pt idx="54">
                  <c:v>4.01358826838158E-2</c:v>
                </c:pt>
                <c:pt idx="55">
                  <c:v>3.9033053861451103E-2</c:v>
                </c:pt>
                <c:pt idx="56">
                  <c:v>3.8156105641257397E-2</c:v>
                </c:pt>
                <c:pt idx="57">
                  <c:v>3.7097567133043803E-2</c:v>
                </c:pt>
                <c:pt idx="58">
                  <c:v>4.4618062475917299E-2</c:v>
                </c:pt>
                <c:pt idx="59">
                  <c:v>4.5751894518187897E-2</c:v>
                </c:pt>
                <c:pt idx="60">
                  <c:v>4.8821213288865899E-2</c:v>
                </c:pt>
                <c:pt idx="61">
                  <c:v>4.6456110513191803E-2</c:v>
                </c:pt>
                <c:pt idx="62">
                  <c:v>4.4737646324125503E-2</c:v>
                </c:pt>
                <c:pt idx="63">
                  <c:v>4.5322278470921198E-2</c:v>
                </c:pt>
                <c:pt idx="64">
                  <c:v>4.2128946820619802E-2</c:v>
                </c:pt>
                <c:pt idx="65">
                  <c:v>4.4139727083084099E-2</c:v>
                </c:pt>
                <c:pt idx="66">
                  <c:v>4.3276065957135901E-2</c:v>
                </c:pt>
                <c:pt idx="67">
                  <c:v>4.3993569046385197E-2</c:v>
                </c:pt>
                <c:pt idx="68">
                  <c:v>4.24965564280749E-2</c:v>
                </c:pt>
                <c:pt idx="69">
                  <c:v>3.8576863625693701E-2</c:v>
                </c:pt>
                <c:pt idx="70">
                  <c:v>3.1499271424332197E-2</c:v>
                </c:pt>
                <c:pt idx="71">
                  <c:v>4.0383908443062701E-2</c:v>
                </c:pt>
                <c:pt idx="72">
                  <c:v>3.7363309017950902E-2</c:v>
                </c:pt>
                <c:pt idx="73">
                  <c:v>3.55828383890728E-2</c:v>
                </c:pt>
                <c:pt idx="74">
                  <c:v>4.3408936899589502E-2</c:v>
                </c:pt>
                <c:pt idx="75">
                  <c:v>4.0242179437778802E-2</c:v>
                </c:pt>
                <c:pt idx="76">
                  <c:v>5.1518493420673897E-2</c:v>
                </c:pt>
                <c:pt idx="77">
                  <c:v>5.7922872846937201E-2</c:v>
                </c:pt>
                <c:pt idx="78">
                  <c:v>5.7409105202783202E-2</c:v>
                </c:pt>
                <c:pt idx="79">
                  <c:v>5.7993737349579001E-2</c:v>
                </c:pt>
                <c:pt idx="80">
                  <c:v>5.5969669992869203E-2</c:v>
                </c:pt>
                <c:pt idx="81">
                  <c:v>5.77988599673138E-2</c:v>
                </c:pt>
                <c:pt idx="82">
                  <c:v>5.9056704889207799E-2</c:v>
                </c:pt>
                <c:pt idx="83">
                  <c:v>5.7710279339011399E-2</c:v>
                </c:pt>
                <c:pt idx="84">
                  <c:v>5.8325914705713001E-2</c:v>
                </c:pt>
                <c:pt idx="85">
                  <c:v>6.26530783982851E-2</c:v>
                </c:pt>
                <c:pt idx="86">
                  <c:v>6.2692939681021201E-2</c:v>
                </c:pt>
                <c:pt idx="87">
                  <c:v>6.1603397952901699E-2</c:v>
                </c:pt>
                <c:pt idx="88">
                  <c:v>6.2803665466399206E-2</c:v>
                </c:pt>
                <c:pt idx="89">
                  <c:v>6.0504998161951998E-2</c:v>
                </c:pt>
                <c:pt idx="90">
                  <c:v>5.8937121040999602E-2</c:v>
                </c:pt>
                <c:pt idx="91">
                  <c:v>6.3995074917066505E-2</c:v>
                </c:pt>
                <c:pt idx="92">
                  <c:v>6.3264284733571693E-2</c:v>
                </c:pt>
                <c:pt idx="93">
                  <c:v>4.3935991637988801E-2</c:v>
                </c:pt>
                <c:pt idx="94">
                  <c:v>4.7784819937727797E-2</c:v>
                </c:pt>
                <c:pt idx="95">
                  <c:v>5.4875699233334699E-2</c:v>
                </c:pt>
                <c:pt idx="96">
                  <c:v>6.0318978842517003E-2</c:v>
                </c:pt>
                <c:pt idx="97">
                  <c:v>6.22677526651697E-2</c:v>
                </c:pt>
                <c:pt idx="98">
                  <c:v>6.4911884419996194E-2</c:v>
                </c:pt>
                <c:pt idx="99">
                  <c:v>6.9642089971344301E-2</c:v>
                </c:pt>
                <c:pt idx="100">
                  <c:v>6.9974267327478301E-2</c:v>
                </c:pt>
                <c:pt idx="101">
                  <c:v>6.8685419185678206E-2</c:v>
                </c:pt>
                <c:pt idx="102">
                  <c:v>6.8193796698600095E-2</c:v>
                </c:pt>
                <c:pt idx="103">
                  <c:v>7.6281208062608796E-2</c:v>
                </c:pt>
                <c:pt idx="104">
                  <c:v>8.0271765367631906E-2</c:v>
                </c:pt>
                <c:pt idx="105">
                  <c:v>7.8956343037341198E-2</c:v>
                </c:pt>
                <c:pt idx="106">
                  <c:v>7.5957888769304996E-2</c:v>
                </c:pt>
                <c:pt idx="107">
                  <c:v>7.7645349738465694E-2</c:v>
                </c:pt>
                <c:pt idx="108">
                  <c:v>7.79332367804485E-2</c:v>
                </c:pt>
                <c:pt idx="109">
                  <c:v>7.7038572434594305E-2</c:v>
                </c:pt>
                <c:pt idx="110">
                  <c:v>7.5984462957795706E-2</c:v>
                </c:pt>
                <c:pt idx="111">
                  <c:v>8.0838681388767097E-2</c:v>
                </c:pt>
                <c:pt idx="112">
                  <c:v>7.9762426754893007E-2</c:v>
                </c:pt>
                <c:pt idx="113">
                  <c:v>7.7344175602237594E-2</c:v>
                </c:pt>
                <c:pt idx="114">
                  <c:v>7.7649778769880898E-2</c:v>
                </c:pt>
                <c:pt idx="115">
                  <c:v>8.6645141573989198E-2</c:v>
                </c:pt>
                <c:pt idx="116">
                  <c:v>7.9368242958947399E-2</c:v>
                </c:pt>
                <c:pt idx="117">
                  <c:v>7.8739320498000406E-2</c:v>
                </c:pt>
                <c:pt idx="118">
                  <c:v>7.8247698010922004E-2</c:v>
                </c:pt>
                <c:pt idx="119">
                  <c:v>7.9930729948667595E-2</c:v>
                </c:pt>
                <c:pt idx="120">
                  <c:v>8.0271765367631906E-2</c:v>
                </c:pt>
                <c:pt idx="121">
                  <c:v>7.1551002511260897E-2</c:v>
                </c:pt>
                <c:pt idx="122">
                  <c:v>8.0989268456881203E-2</c:v>
                </c:pt>
                <c:pt idx="123">
                  <c:v>7.1692731516544594E-2</c:v>
                </c:pt>
                <c:pt idx="124">
                  <c:v>7.3335902171554099E-2</c:v>
                </c:pt>
                <c:pt idx="125">
                  <c:v>7.5816159764021299E-2</c:v>
                </c:pt>
                <c:pt idx="126">
                  <c:v>7.7379607853558505E-2</c:v>
                </c:pt>
                <c:pt idx="127">
                  <c:v>6.7285845258500496E-2</c:v>
                </c:pt>
                <c:pt idx="128">
                  <c:v>7.4119840732030304E-2</c:v>
                </c:pt>
                <c:pt idx="129">
                  <c:v>7.5116372800432193E-2</c:v>
                </c:pt>
                <c:pt idx="130">
                  <c:v>7.4274856831559599E-2</c:v>
                </c:pt>
                <c:pt idx="131">
                  <c:v>8.2123100499151905E-2</c:v>
                </c:pt>
                <c:pt idx="132">
                  <c:v>8.4151596887276706E-2</c:v>
                </c:pt>
                <c:pt idx="133">
                  <c:v>8.9218408826173795E-2</c:v>
                </c:pt>
                <c:pt idx="134">
                  <c:v>8.9160831417777198E-2</c:v>
                </c:pt>
                <c:pt idx="135">
                  <c:v>8.9811899035799905E-2</c:v>
                </c:pt>
                <c:pt idx="136">
                  <c:v>9.5667078566588307E-2</c:v>
                </c:pt>
                <c:pt idx="137">
                  <c:v>9.5498775372813705E-2</c:v>
                </c:pt>
                <c:pt idx="138">
                  <c:v>9.50957335140378E-2</c:v>
                </c:pt>
                <c:pt idx="139">
                  <c:v>9.3930898251861294E-2</c:v>
                </c:pt>
                <c:pt idx="140">
                  <c:v>9.7128658933577902E-2</c:v>
                </c:pt>
                <c:pt idx="141">
                  <c:v>9.7438691132636202E-2</c:v>
                </c:pt>
                <c:pt idx="142">
                  <c:v>9.6371294561592394E-2</c:v>
                </c:pt>
                <c:pt idx="143">
                  <c:v>9.4900856131772501E-2</c:v>
                </c:pt>
                <c:pt idx="144">
                  <c:v>9.4103630477051101E-2</c:v>
                </c:pt>
                <c:pt idx="145">
                  <c:v>9.6783194483198498E-2</c:v>
                </c:pt>
                <c:pt idx="146">
                  <c:v>9.7323536315843201E-2</c:v>
                </c:pt>
                <c:pt idx="147">
                  <c:v>9.4927430320263198E-2</c:v>
                </c:pt>
                <c:pt idx="148">
                  <c:v>9.6995787991124197E-2</c:v>
                </c:pt>
                <c:pt idx="149">
                  <c:v>9.8802832808493099E-2</c:v>
                </c:pt>
                <c:pt idx="150">
                  <c:v>9.6149842990836398E-2</c:v>
                </c:pt>
                <c:pt idx="151">
                  <c:v>9.5751230163475601E-2</c:v>
                </c:pt>
                <c:pt idx="152">
                  <c:v>7.9890868665931494E-2</c:v>
                </c:pt>
                <c:pt idx="153">
                  <c:v>8.1268297436033796E-2</c:v>
                </c:pt>
                <c:pt idx="154">
                  <c:v>9.2128282465907596E-2</c:v>
                </c:pt>
                <c:pt idx="155">
                  <c:v>9.1583511601847897E-2</c:v>
                </c:pt>
                <c:pt idx="156">
                  <c:v>9.3133672597139797E-2</c:v>
                </c:pt>
                <c:pt idx="157">
                  <c:v>7.6259062905533304E-2</c:v>
                </c:pt>
                <c:pt idx="158">
                  <c:v>7.4283714894389896E-2</c:v>
                </c:pt>
                <c:pt idx="159">
                  <c:v>7.5532701753453502E-2</c:v>
                </c:pt>
                <c:pt idx="160">
                  <c:v>8.6224383589552894E-2</c:v>
                </c:pt>
                <c:pt idx="161">
                  <c:v>8.2472993980946305E-2</c:v>
                </c:pt>
                <c:pt idx="162">
                  <c:v>8.0227475053480504E-2</c:v>
                </c:pt>
                <c:pt idx="163">
                  <c:v>8.2034519870849601E-2</c:v>
                </c:pt>
                <c:pt idx="164">
                  <c:v>8.2561574609248595E-2</c:v>
                </c:pt>
                <c:pt idx="165">
                  <c:v>8.3473955080763496E-2</c:v>
                </c:pt>
                <c:pt idx="166">
                  <c:v>8.8474331548433802E-2</c:v>
                </c:pt>
                <c:pt idx="167">
                  <c:v>9.4701549718092207E-2</c:v>
                </c:pt>
                <c:pt idx="168">
                  <c:v>9.6871775111500996E-2</c:v>
                </c:pt>
                <c:pt idx="169">
                  <c:v>8.8589486365226802E-2</c:v>
                </c:pt>
                <c:pt idx="170">
                  <c:v>9.1995411523454002E-2</c:v>
                </c:pt>
                <c:pt idx="171">
                  <c:v>9.1800534141188703E-2</c:v>
                </c:pt>
                <c:pt idx="172">
                  <c:v>9.0175079611839695E-2</c:v>
                </c:pt>
                <c:pt idx="173">
                  <c:v>0.10199173542737899</c:v>
                </c:pt>
                <c:pt idx="174">
                  <c:v>0.105698834721835</c:v>
                </c:pt>
                <c:pt idx="175">
                  <c:v>0.106535921659292</c:v>
                </c:pt>
                <c:pt idx="176">
                  <c:v>0.10531793802013401</c:v>
                </c:pt>
                <c:pt idx="177">
                  <c:v>0.107359721502505</c:v>
                </c:pt>
                <c:pt idx="178">
                  <c:v>0.10897188893760799</c:v>
                </c:pt>
                <c:pt idx="179">
                  <c:v>0.110203159671012</c:v>
                </c:pt>
                <c:pt idx="180">
                  <c:v>0.11090737566601599</c:v>
                </c:pt>
                <c:pt idx="181">
                  <c:v>0.107523595664864</c:v>
                </c:pt>
                <c:pt idx="182">
                  <c:v>0.108241098754113</c:v>
                </c:pt>
                <c:pt idx="183">
                  <c:v>0.10577855728730701</c:v>
                </c:pt>
                <c:pt idx="184">
                  <c:v>0.105858279852779</c:v>
                </c:pt>
                <c:pt idx="185">
                  <c:v>0.11037589189620101</c:v>
                </c:pt>
                <c:pt idx="186">
                  <c:v>0.111713459383567</c:v>
                </c:pt>
                <c:pt idx="187">
                  <c:v>0.115832458599629</c:v>
                </c:pt>
                <c:pt idx="188">
                  <c:v>0.120155193260786</c:v>
                </c:pt>
                <c:pt idx="189">
                  <c:v>0.12257344441344099</c:v>
                </c:pt>
                <c:pt idx="190">
                  <c:v>0.123973018340619</c:v>
                </c:pt>
                <c:pt idx="191">
                  <c:v>0.13031982035848599</c:v>
                </c:pt>
                <c:pt idx="192">
                  <c:v>0.12910626575074299</c:v>
                </c:pt>
                <c:pt idx="193">
                  <c:v>0.12706891129978801</c:v>
                </c:pt>
                <c:pt idx="194">
                  <c:v>0.12968646886612401</c:v>
                </c:pt>
                <c:pt idx="195">
                  <c:v>0.13172382331707899</c:v>
                </c:pt>
                <c:pt idx="196">
                  <c:v>0.12981491077716201</c:v>
                </c:pt>
                <c:pt idx="197">
                  <c:v>0.130807013814149</c:v>
                </c:pt>
                <c:pt idx="198">
                  <c:v>0.132786790856708</c:v>
                </c:pt>
                <c:pt idx="199">
                  <c:v>0.13354858426010799</c:v>
                </c:pt>
                <c:pt idx="200">
                  <c:v>0.13439010022898101</c:v>
                </c:pt>
                <c:pt idx="201">
                  <c:v>0.13476213886785099</c:v>
                </c:pt>
                <c:pt idx="202">
                  <c:v>0.14056859905307301</c:v>
                </c:pt>
                <c:pt idx="203">
                  <c:v>0.13603769991540601</c:v>
                </c:pt>
                <c:pt idx="204">
                  <c:v>0.13787574795268001</c:v>
                </c:pt>
                <c:pt idx="205">
                  <c:v>0.132569768317367</c:v>
                </c:pt>
                <c:pt idx="206">
                  <c:v>0.13400920352728099</c:v>
                </c:pt>
                <c:pt idx="207">
                  <c:v>0.14316401146233301</c:v>
                </c:pt>
                <c:pt idx="208">
                  <c:v>0.13951448957627499</c:v>
                </c:pt>
                <c:pt idx="209">
                  <c:v>0.140590744210149</c:v>
                </c:pt>
                <c:pt idx="210">
                  <c:v>0.142406647090348</c:v>
                </c:pt>
                <c:pt idx="211">
                  <c:v>0.142623669629689</c:v>
                </c:pt>
                <c:pt idx="212">
                  <c:v>0.14616246573037001</c:v>
                </c:pt>
                <c:pt idx="213">
                  <c:v>0.14761961706594401</c:v>
                </c:pt>
                <c:pt idx="214">
                  <c:v>0.14740259452660301</c:v>
                </c:pt>
                <c:pt idx="215">
                  <c:v>0.149059052275858</c:v>
                </c:pt>
                <c:pt idx="216">
                  <c:v>0.14473631761470099</c:v>
                </c:pt>
                <c:pt idx="217">
                  <c:v>0.143708782326393</c:v>
                </c:pt>
                <c:pt idx="218">
                  <c:v>0.144833756305834</c:v>
                </c:pt>
                <c:pt idx="219">
                  <c:v>0.142189624551007</c:v>
                </c:pt>
                <c:pt idx="220">
                  <c:v>0.135878254784461</c:v>
                </c:pt>
                <c:pt idx="221">
                  <c:v>0.145188078819043</c:v>
                </c:pt>
                <c:pt idx="222">
                  <c:v>0.14218076648817701</c:v>
                </c:pt>
                <c:pt idx="223">
                  <c:v>0.14363791782375099</c:v>
                </c:pt>
                <c:pt idx="224">
                  <c:v>0.15111855188388901</c:v>
                </c:pt>
                <c:pt idx="225">
                  <c:v>0.15025489075793999</c:v>
                </c:pt>
                <c:pt idx="226">
                  <c:v>0.152619993533614</c:v>
                </c:pt>
                <c:pt idx="227">
                  <c:v>0.152177090392102</c:v>
                </c:pt>
                <c:pt idx="228">
                  <c:v>0.16352426887763899</c:v>
                </c:pt>
                <c:pt idx="229">
                  <c:v>0.163094652830373</c:v>
                </c:pt>
                <c:pt idx="230">
                  <c:v>0.172621499404295</c:v>
                </c:pt>
                <c:pt idx="231">
                  <c:v>0.170247538565791</c:v>
                </c:pt>
                <c:pt idx="232">
                  <c:v>0.16901626783238799</c:v>
                </c:pt>
                <c:pt idx="233">
                  <c:v>0.16464481382566501</c:v>
                </c:pt>
                <c:pt idx="234">
                  <c:v>0.164511942883211</c:v>
                </c:pt>
                <c:pt idx="235">
                  <c:v>0.16792672610426801</c:v>
                </c:pt>
                <c:pt idx="236">
                  <c:v>0.174357679719022</c:v>
                </c:pt>
                <c:pt idx="237">
                  <c:v>0.17811792739045901</c:v>
                </c:pt>
                <c:pt idx="238">
                  <c:v>0.179942688333488</c:v>
                </c:pt>
                <c:pt idx="239">
                  <c:v>0.17938463037518301</c:v>
                </c:pt>
                <c:pt idx="240">
                  <c:v>0.17458356032119299</c:v>
                </c:pt>
                <c:pt idx="241">
                  <c:v>0.185124655089179</c:v>
                </c:pt>
                <c:pt idx="242">
                  <c:v>0.19148031516987499</c:v>
                </c:pt>
                <c:pt idx="243">
                  <c:v>0.18763148687013601</c:v>
                </c:pt>
                <c:pt idx="244">
                  <c:v>0.18664824189598</c:v>
                </c:pt>
                <c:pt idx="245">
                  <c:v>0.18900448660882399</c:v>
                </c:pt>
                <c:pt idx="246">
                  <c:v>0.188459715744764</c:v>
                </c:pt>
                <c:pt idx="247">
                  <c:v>0.18720187082286999</c:v>
                </c:pt>
                <c:pt idx="248">
                  <c:v>0.188140825482875</c:v>
                </c:pt>
                <c:pt idx="249">
                  <c:v>0.19031990893911399</c:v>
                </c:pt>
                <c:pt idx="250">
                  <c:v>0.18415026817785199</c:v>
                </c:pt>
                <c:pt idx="251">
                  <c:v>0.19398271791941801</c:v>
                </c:pt>
                <c:pt idx="252">
                  <c:v>0.20162279711049999</c:v>
                </c:pt>
                <c:pt idx="253">
                  <c:v>0.20646372844722599</c:v>
                </c:pt>
                <c:pt idx="254">
                  <c:v>0.214949752638596</c:v>
                </c:pt>
                <c:pt idx="255">
                  <c:v>0.21696939096389001</c:v>
                </c:pt>
                <c:pt idx="256">
                  <c:v>0.21855498421050301</c:v>
                </c:pt>
                <c:pt idx="257">
                  <c:v>0.21719970059747601</c:v>
                </c:pt>
                <c:pt idx="258">
                  <c:v>0.22576101832290299</c:v>
                </c:pt>
                <c:pt idx="259">
                  <c:v>0.23403444900634701</c:v>
                </c:pt>
                <c:pt idx="260">
                  <c:v>0.229685140156699</c:v>
                </c:pt>
                <c:pt idx="261">
                  <c:v>0.24126262827582201</c:v>
                </c:pt>
                <c:pt idx="262">
                  <c:v>0.23925627704477301</c:v>
                </c:pt>
                <c:pt idx="263">
                  <c:v>0.24469069859112499</c:v>
                </c:pt>
                <c:pt idx="264">
                  <c:v>0.25473131280920203</c:v>
                </c:pt>
                <c:pt idx="265">
                  <c:v>0.25745959616091602</c:v>
                </c:pt>
                <c:pt idx="266">
                  <c:v>0.25675538016591198</c:v>
                </c:pt>
                <c:pt idx="267">
                  <c:v>0.25751274453789702</c:v>
                </c:pt>
                <c:pt idx="268">
                  <c:v>0.27240314815553002</c:v>
                </c:pt>
                <c:pt idx="269">
                  <c:v>0.263837401398688</c:v>
                </c:pt>
                <c:pt idx="270">
                  <c:v>0.25006311369766498</c:v>
                </c:pt>
                <c:pt idx="271">
                  <c:v>0.25067432003295198</c:v>
                </c:pt>
                <c:pt idx="272">
                  <c:v>0.249863807283985</c:v>
                </c:pt>
                <c:pt idx="273">
                  <c:v>0.22335605426449301</c:v>
                </c:pt>
                <c:pt idx="274">
                  <c:v>0.173223847676752</c:v>
                </c:pt>
                <c:pt idx="275">
                  <c:v>0.19368597281460501</c:v>
                </c:pt>
                <c:pt idx="276">
                  <c:v>0.18771563846702399</c:v>
                </c:pt>
                <c:pt idx="277">
                  <c:v>0.143133008242428</c:v>
                </c:pt>
                <c:pt idx="278">
                  <c:v>0.160206924347715</c:v>
                </c:pt>
                <c:pt idx="279">
                  <c:v>0.176350743855826</c:v>
                </c:pt>
                <c:pt idx="280">
                  <c:v>0.17942449165791899</c:v>
                </c:pt>
                <c:pt idx="281">
                  <c:v>0.19523170477848201</c:v>
                </c:pt>
                <c:pt idx="282">
                  <c:v>0.20965706009752699</c:v>
                </c:pt>
                <c:pt idx="283">
                  <c:v>0.210108821301869</c:v>
                </c:pt>
                <c:pt idx="284">
                  <c:v>0.20304008716333799</c:v>
                </c:pt>
                <c:pt idx="285">
                  <c:v>0.196427543260564</c:v>
                </c:pt>
                <c:pt idx="286">
                  <c:v>0.197592378522741</c:v>
                </c:pt>
                <c:pt idx="287">
                  <c:v>0.21678780067587</c:v>
                </c:pt>
                <c:pt idx="288">
                  <c:v>0.231093572146707</c:v>
                </c:pt>
                <c:pt idx="289">
                  <c:v>0.21545023318850401</c:v>
                </c:pt>
                <c:pt idx="290">
                  <c:v>0.20196383252946401</c:v>
                </c:pt>
                <c:pt idx="291">
                  <c:v>0.18594845493239101</c:v>
                </c:pt>
                <c:pt idx="292">
                  <c:v>0.19196307959412401</c:v>
                </c:pt>
                <c:pt idx="293">
                  <c:v>0.205112873865614</c:v>
                </c:pt>
                <c:pt idx="294">
                  <c:v>0.20829291842167</c:v>
                </c:pt>
                <c:pt idx="295">
                  <c:v>0.207708286274875</c:v>
                </c:pt>
                <c:pt idx="296">
                  <c:v>0.21309841750707501</c:v>
                </c:pt>
                <c:pt idx="297">
                  <c:v>0.234180607043046</c:v>
                </c:pt>
                <c:pt idx="298">
                  <c:v>0.23260830089067799</c:v>
                </c:pt>
                <c:pt idx="299">
                  <c:v>0.22476448625450099</c:v>
                </c:pt>
                <c:pt idx="300">
                  <c:v>0.21775332952436599</c:v>
                </c:pt>
                <c:pt idx="301">
                  <c:v>0.216801087770116</c:v>
                </c:pt>
                <c:pt idx="302">
                  <c:v>0.21887387447239201</c:v>
                </c:pt>
                <c:pt idx="303">
                  <c:v>0.20156079067068799</c:v>
                </c:pt>
                <c:pt idx="304">
                  <c:v>0.20334126129956601</c:v>
                </c:pt>
                <c:pt idx="305">
                  <c:v>0.20112231656059101</c:v>
                </c:pt>
                <c:pt idx="306">
                  <c:v>0.170898606183814</c:v>
                </c:pt>
                <c:pt idx="307">
                  <c:v>0.14634848504980499</c:v>
                </c:pt>
                <c:pt idx="308">
                  <c:v>0.17748014686668201</c:v>
                </c:pt>
                <c:pt idx="309">
                  <c:v>0.15713760557703599</c:v>
                </c:pt>
                <c:pt idx="310">
                  <c:v>0.15376268363871501</c:v>
                </c:pt>
                <c:pt idx="311">
                  <c:v>0.16964961932475001</c:v>
                </c:pt>
                <c:pt idx="312">
                  <c:v>0.14352276300695799</c:v>
                </c:pt>
                <c:pt idx="313">
                  <c:v>0.157948118326003</c:v>
                </c:pt>
                <c:pt idx="314">
                  <c:v>0.17134150932532599</c:v>
                </c:pt>
                <c:pt idx="315">
                  <c:v>0.179380201343768</c:v>
                </c:pt>
                <c:pt idx="316">
                  <c:v>0.153527944973714</c:v>
                </c:pt>
                <c:pt idx="317">
                  <c:v>0.15737677327345301</c:v>
                </c:pt>
                <c:pt idx="318">
                  <c:v>0.176736069588942</c:v>
                </c:pt>
                <c:pt idx="319">
                  <c:v>0.170234251471546</c:v>
                </c:pt>
                <c:pt idx="320">
                  <c:v>0.179889539956507</c:v>
                </c:pt>
                <c:pt idx="321">
                  <c:v>0.17648361479828001</c:v>
                </c:pt>
                <c:pt idx="322">
                  <c:v>0.18602374846644801</c:v>
                </c:pt>
                <c:pt idx="323">
                  <c:v>0.19866863315661501</c:v>
                </c:pt>
                <c:pt idx="324">
                  <c:v>0.19966516522501701</c:v>
                </c:pt>
                <c:pt idx="325">
                  <c:v>0.19279573750016599</c:v>
                </c:pt>
                <c:pt idx="326">
                  <c:v>0.18261339427680601</c:v>
                </c:pt>
                <c:pt idx="327">
                  <c:v>0.18267982974803201</c:v>
                </c:pt>
                <c:pt idx="328">
                  <c:v>0.16685490050180901</c:v>
                </c:pt>
                <c:pt idx="329">
                  <c:v>0.16899855170672701</c:v>
                </c:pt>
                <c:pt idx="330">
                  <c:v>0.18119610422396701</c:v>
                </c:pt>
                <c:pt idx="331">
                  <c:v>0.18251152655425801</c:v>
                </c:pt>
                <c:pt idx="332">
                  <c:v>0.17282966388080601</c:v>
                </c:pt>
                <c:pt idx="333">
                  <c:v>0.17581926008601201</c:v>
                </c:pt>
                <c:pt idx="334">
                  <c:v>0.167346522988888</c:v>
                </c:pt>
                <c:pt idx="335">
                  <c:v>0.164715678328306</c:v>
                </c:pt>
                <c:pt idx="336">
                  <c:v>0.17963708516584501</c:v>
                </c:pt>
                <c:pt idx="337">
                  <c:v>0.18371622309917099</c:v>
                </c:pt>
                <c:pt idx="338">
                  <c:v>0.183401761868697</c:v>
                </c:pt>
                <c:pt idx="339">
                  <c:v>0.194859666139612</c:v>
                </c:pt>
                <c:pt idx="340">
                  <c:v>0.20605625755703499</c:v>
                </c:pt>
                <c:pt idx="341">
                  <c:v>0.208115757165066</c:v>
                </c:pt>
                <c:pt idx="342">
                  <c:v>0.20918315373610999</c:v>
                </c:pt>
                <c:pt idx="343">
                  <c:v>0.20090972305266599</c:v>
                </c:pt>
                <c:pt idx="344">
                  <c:v>0.20578608664071299</c:v>
                </c:pt>
                <c:pt idx="345">
                  <c:v>0.20475412232099</c:v>
                </c:pt>
                <c:pt idx="346">
                  <c:v>0.20158293582776399</c:v>
                </c:pt>
                <c:pt idx="347">
                  <c:v>0.21045871478366401</c:v>
                </c:pt>
                <c:pt idx="348">
                  <c:v>0.20666303486090601</c:v>
                </c:pt>
                <c:pt idx="349">
                  <c:v>0.21058272766328701</c:v>
                </c:pt>
                <c:pt idx="350">
                  <c:v>0.20813347329072601</c:v>
                </c:pt>
                <c:pt idx="351">
                  <c:v>0.20528560609080401</c:v>
                </c:pt>
                <c:pt idx="352">
                  <c:v>0.191347444227422</c:v>
                </c:pt>
                <c:pt idx="353">
                  <c:v>0.20647258651005601</c:v>
                </c:pt>
                <c:pt idx="354">
                  <c:v>0.19817258163812199</c:v>
                </c:pt>
                <c:pt idx="355">
                  <c:v>0.21117178884149801</c:v>
                </c:pt>
                <c:pt idx="356">
                  <c:v>0.21659735232502</c:v>
                </c:pt>
                <c:pt idx="357">
                  <c:v>0.217452155388138</c:v>
                </c:pt>
                <c:pt idx="358">
                  <c:v>0.22788252437074499</c:v>
                </c:pt>
                <c:pt idx="359">
                  <c:v>0.227005576150552</c:v>
                </c:pt>
                <c:pt idx="360">
                  <c:v>0.23084111735604601</c:v>
                </c:pt>
                <c:pt idx="361">
                  <c:v>0.23215653968633601</c:v>
                </c:pt>
                <c:pt idx="362">
                  <c:v>0.23430461992266899</c:v>
                </c:pt>
                <c:pt idx="363">
                  <c:v>0.22933524667490501</c:v>
                </c:pt>
                <c:pt idx="364">
                  <c:v>0.23237356222567701</c:v>
                </c:pt>
                <c:pt idx="365">
                  <c:v>0.23112014633519801</c:v>
                </c:pt>
                <c:pt idx="366">
                  <c:v>0.22850258876886201</c:v>
                </c:pt>
                <c:pt idx="367">
                  <c:v>0.22355978970958901</c:v>
                </c:pt>
                <c:pt idx="368">
                  <c:v>0.22565472156894001</c:v>
                </c:pt>
                <c:pt idx="369">
                  <c:v>0.21787734240399001</c:v>
                </c:pt>
                <c:pt idx="370">
                  <c:v>0.220145006488531</c:v>
                </c:pt>
                <c:pt idx="371">
                  <c:v>0.20339883870796299</c:v>
                </c:pt>
                <c:pt idx="372">
                  <c:v>0.20605182852562001</c:v>
                </c:pt>
                <c:pt idx="373">
                  <c:v>0.195674607919994</c:v>
                </c:pt>
                <c:pt idx="374">
                  <c:v>0.20306223232041401</c:v>
                </c:pt>
                <c:pt idx="375">
                  <c:v>0.20397461279192899</c:v>
                </c:pt>
                <c:pt idx="376">
                  <c:v>0.207668424992139</c:v>
                </c:pt>
                <c:pt idx="377">
                  <c:v>0.20169366161314201</c:v>
                </c:pt>
                <c:pt idx="378">
                  <c:v>0.21205316609310701</c:v>
                </c:pt>
                <c:pt idx="379">
                  <c:v>0.22233294800760001</c:v>
                </c:pt>
                <c:pt idx="380">
                  <c:v>0.23311763950341699</c:v>
                </c:pt>
                <c:pt idx="381">
                  <c:v>0.237400512881838</c:v>
                </c:pt>
                <c:pt idx="382">
                  <c:v>0.22862217261706999</c:v>
                </c:pt>
                <c:pt idx="383">
                  <c:v>0.23937143186156601</c:v>
                </c:pt>
                <c:pt idx="384">
                  <c:v>0.240708999348932</c:v>
                </c:pt>
                <c:pt idx="385">
                  <c:v>0.239433438301378</c:v>
                </c:pt>
                <c:pt idx="386">
                  <c:v>0.24435852123499099</c:v>
                </c:pt>
                <c:pt idx="387">
                  <c:v>0.24704694330396901</c:v>
                </c:pt>
                <c:pt idx="388">
                  <c:v>0.24211743133894001</c:v>
                </c:pt>
                <c:pt idx="389">
                  <c:v>0.240939308982519</c:v>
                </c:pt>
                <c:pt idx="390">
                  <c:v>0.24322026016130499</c:v>
                </c:pt>
                <c:pt idx="391">
                  <c:v>0.249164020320396</c:v>
                </c:pt>
                <c:pt idx="392">
                  <c:v>0.26053334396300898</c:v>
                </c:pt>
                <c:pt idx="393">
                  <c:v>0.25671108985176</c:v>
                </c:pt>
                <c:pt idx="394">
                  <c:v>0.24846423335680701</c:v>
                </c:pt>
                <c:pt idx="395">
                  <c:v>0.24128034440148299</c:v>
                </c:pt>
                <c:pt idx="396">
                  <c:v>0.24734368840878199</c:v>
                </c:pt>
                <c:pt idx="397">
                  <c:v>0.246045982204152</c:v>
                </c:pt>
                <c:pt idx="398">
                  <c:v>0.25218461974550799</c:v>
                </c:pt>
                <c:pt idx="399">
                  <c:v>0.25799993799356002</c:v>
                </c:pt>
                <c:pt idx="400">
                  <c:v>0.26245111456575598</c:v>
                </c:pt>
                <c:pt idx="401">
                  <c:v>0.26601648485492702</c:v>
                </c:pt>
                <c:pt idx="402">
                  <c:v>0.26568430749879302</c:v>
                </c:pt>
                <c:pt idx="403">
                  <c:v>0.26385954655576399</c:v>
                </c:pt>
                <c:pt idx="404">
                  <c:v>0.25486861278307099</c:v>
                </c:pt>
                <c:pt idx="405">
                  <c:v>0.249841662126909</c:v>
                </c:pt>
                <c:pt idx="406">
                  <c:v>0.25782720576837098</c:v>
                </c:pt>
                <c:pt idx="407">
                  <c:v>0.24826492694312699</c:v>
                </c:pt>
                <c:pt idx="408">
                  <c:v>0.25815052506167402</c:v>
                </c:pt>
                <c:pt idx="409">
                  <c:v>0.262331530717547</c:v>
                </c:pt>
                <c:pt idx="410">
                  <c:v>0.26539642045681</c:v>
                </c:pt>
                <c:pt idx="411">
                  <c:v>0.26801397802314603</c:v>
                </c:pt>
                <c:pt idx="412">
                  <c:v>0.26750906844182298</c:v>
                </c:pt>
                <c:pt idx="413">
                  <c:v>0.26536541723690399</c:v>
                </c:pt>
                <c:pt idx="414">
                  <c:v>0.27320923187308199</c:v>
                </c:pt>
                <c:pt idx="415">
                  <c:v>0.28297524614342101</c:v>
                </c:pt>
                <c:pt idx="416">
                  <c:v>0.28332071059379998</c:v>
                </c:pt>
                <c:pt idx="417">
                  <c:v>0.29063747049157801</c:v>
                </c:pt>
                <c:pt idx="418">
                  <c:v>0.28491959093465902</c:v>
                </c:pt>
                <c:pt idx="419">
                  <c:v>0.285092323159848</c:v>
                </c:pt>
                <c:pt idx="420">
                  <c:v>0.28296638808059099</c:v>
                </c:pt>
                <c:pt idx="421">
                  <c:v>0.279370014571513</c:v>
                </c:pt>
                <c:pt idx="422">
                  <c:v>0.27469738642856201</c:v>
                </c:pt>
                <c:pt idx="423">
                  <c:v>0.27187609341713098</c:v>
                </c:pt>
                <c:pt idx="424">
                  <c:v>0.27428991553837101</c:v>
                </c:pt>
                <c:pt idx="425">
                  <c:v>0.27905555334103999</c:v>
                </c:pt>
                <c:pt idx="426">
                  <c:v>0.27951174357679698</c:v>
                </c:pt>
                <c:pt idx="427">
                  <c:v>0.28627044551627001</c:v>
                </c:pt>
                <c:pt idx="428">
                  <c:v>0.28662476802948</c:v>
                </c:pt>
                <c:pt idx="429">
                  <c:v>0.27945859519981597</c:v>
                </c:pt>
                <c:pt idx="430">
                  <c:v>0.28632802292466702</c:v>
                </c:pt>
                <c:pt idx="431">
                  <c:v>0.28794019035976998</c:v>
                </c:pt>
                <c:pt idx="432">
                  <c:v>0.298038381986243</c:v>
                </c:pt>
                <c:pt idx="433">
                  <c:v>0.29756004659341101</c:v>
                </c:pt>
                <c:pt idx="434">
                  <c:v>0.29299814423583698</c:v>
                </c:pt>
                <c:pt idx="435">
                  <c:v>0.29131068326667597</c:v>
                </c:pt>
                <c:pt idx="436">
                  <c:v>0.28706324213957601</c:v>
                </c:pt>
                <c:pt idx="437">
                  <c:v>0.29061975436591803</c:v>
                </c:pt>
                <c:pt idx="438">
                  <c:v>0.29061089630308801</c:v>
                </c:pt>
                <c:pt idx="439">
                  <c:v>0.29531009863453</c:v>
                </c:pt>
                <c:pt idx="440">
                  <c:v>0.294796330990376</c:v>
                </c:pt>
                <c:pt idx="441">
                  <c:v>0.295717569524721</c:v>
                </c:pt>
                <c:pt idx="442">
                  <c:v>0.28513218444258398</c:v>
                </c:pt>
                <c:pt idx="443">
                  <c:v>0.27802801805273197</c:v>
                </c:pt>
                <c:pt idx="444">
                  <c:v>0.27752310847140799</c:v>
                </c:pt>
                <c:pt idx="445">
                  <c:v>0.27571163462262399</c:v>
                </c:pt>
                <c:pt idx="446">
                  <c:v>0.2337864232471</c:v>
                </c:pt>
                <c:pt idx="447">
                  <c:v>0.20840364420704799</c:v>
                </c:pt>
                <c:pt idx="448">
                  <c:v>0.22557056997205299</c:v>
                </c:pt>
                <c:pt idx="449">
                  <c:v>0.218333532639747</c:v>
                </c:pt>
                <c:pt idx="450">
                  <c:v>0.24452239539735099</c:v>
                </c:pt>
                <c:pt idx="451">
                  <c:v>0.244207934166877</c:v>
                </c:pt>
                <c:pt idx="452">
                  <c:v>0.226301360155548</c:v>
                </c:pt>
                <c:pt idx="453">
                  <c:v>0.22585845701403601</c:v>
                </c:pt>
                <c:pt idx="454">
                  <c:v>0.22058790963004299</c:v>
                </c:pt>
                <c:pt idx="455">
                  <c:v>0.213860210910476</c:v>
                </c:pt>
                <c:pt idx="456">
                  <c:v>0.17639503416997701</c:v>
                </c:pt>
                <c:pt idx="457">
                  <c:v>0.198305452580575</c:v>
                </c:pt>
                <c:pt idx="458">
                  <c:v>0.17754215330649301</c:v>
                </c:pt>
                <c:pt idx="459">
                  <c:v>0.16981792251852401</c:v>
                </c:pt>
                <c:pt idx="460">
                  <c:v>0.18814525451429001</c:v>
                </c:pt>
                <c:pt idx="461">
                  <c:v>0.201038164963704</c:v>
                </c:pt>
                <c:pt idx="462">
                  <c:v>0.21371848190519199</c:v>
                </c:pt>
                <c:pt idx="463">
                  <c:v>0.20605182852562001</c:v>
                </c:pt>
                <c:pt idx="464">
                  <c:v>0.21280610143367701</c:v>
                </c:pt>
                <c:pt idx="465">
                  <c:v>0.22039746127919299</c:v>
                </c:pt>
                <c:pt idx="466">
                  <c:v>0.24628072086915301</c:v>
                </c:pt>
                <c:pt idx="467">
                  <c:v>0.24315382469007901</c:v>
                </c:pt>
                <c:pt idx="468">
                  <c:v>0.231718065576239</c:v>
                </c:pt>
                <c:pt idx="469">
                  <c:v>0.207451402452798</c:v>
                </c:pt>
                <c:pt idx="470">
                  <c:v>0.205662073761089</c:v>
                </c:pt>
                <c:pt idx="471">
                  <c:v>0.19653826904594199</c:v>
                </c:pt>
                <c:pt idx="472">
                  <c:v>0.209214156956015</c:v>
                </c:pt>
                <c:pt idx="473">
                  <c:v>0.21190257902499299</c:v>
                </c:pt>
                <c:pt idx="474">
                  <c:v>0.19173276996053701</c:v>
                </c:pt>
                <c:pt idx="475">
                  <c:v>0.17010138052909199</c:v>
                </c:pt>
                <c:pt idx="476">
                  <c:v>0.17366232178684801</c:v>
                </c:pt>
                <c:pt idx="477">
                  <c:v>0.165969094218785</c:v>
                </c:pt>
                <c:pt idx="478">
                  <c:v>0.18407940367521</c:v>
                </c:pt>
                <c:pt idx="479">
                  <c:v>0.18794151906919501</c:v>
                </c:pt>
                <c:pt idx="480">
                  <c:v>0.21523321064916301</c:v>
                </c:pt>
                <c:pt idx="481">
                  <c:v>0.21258022083150599</c:v>
                </c:pt>
                <c:pt idx="482">
                  <c:v>0.22248796410712901</c:v>
                </c:pt>
                <c:pt idx="483">
                  <c:v>0.23586363898079099</c:v>
                </c:pt>
                <c:pt idx="484">
                  <c:v>0.195865056270844</c:v>
                </c:pt>
                <c:pt idx="485">
                  <c:v>0.19404472435923001</c:v>
                </c:pt>
                <c:pt idx="486">
                  <c:v>0.166199403852372</c:v>
                </c:pt>
                <c:pt idx="487">
                  <c:v>0.168254474428987</c:v>
                </c:pt>
                <c:pt idx="488">
                  <c:v>0.16783814547596601</c:v>
                </c:pt>
                <c:pt idx="489">
                  <c:v>0.174167231368172</c:v>
                </c:pt>
                <c:pt idx="490">
                  <c:v>0.17393249270317099</c:v>
                </c:pt>
                <c:pt idx="491">
                  <c:v>0.15152602277408</c:v>
                </c:pt>
                <c:pt idx="492">
                  <c:v>0.12760482410101701</c:v>
                </c:pt>
                <c:pt idx="493">
                  <c:v>0.12770226279215</c:v>
                </c:pt>
                <c:pt idx="494">
                  <c:v>0.11034045964488</c:v>
                </c:pt>
                <c:pt idx="495">
                  <c:v>9.2828069429496493E-2</c:v>
                </c:pt>
                <c:pt idx="496">
                  <c:v>7.0328589840687697E-2</c:v>
                </c:pt>
                <c:pt idx="497">
                  <c:v>4.1309576008822603E-2</c:v>
                </c:pt>
                <c:pt idx="498">
                  <c:v>9.2952082309119805E-2</c:v>
                </c:pt>
                <c:pt idx="499">
                  <c:v>0.10231062568926801</c:v>
                </c:pt>
                <c:pt idx="500">
                  <c:v>0.100942054981996</c:v>
                </c:pt>
                <c:pt idx="501">
                  <c:v>0.110291740299314</c:v>
                </c:pt>
                <c:pt idx="502">
                  <c:v>0.111700172289322</c:v>
                </c:pt>
                <c:pt idx="503">
                  <c:v>8.4178171075767402E-2</c:v>
                </c:pt>
                <c:pt idx="504">
                  <c:v>0.12140418011985001</c:v>
                </c:pt>
                <c:pt idx="505">
                  <c:v>0.12926571088168701</c:v>
                </c:pt>
                <c:pt idx="506">
                  <c:v>0.14021427653986299</c:v>
                </c:pt>
                <c:pt idx="507">
                  <c:v>0.14488690468281501</c:v>
                </c:pt>
                <c:pt idx="508">
                  <c:v>0.15006001337567501</c:v>
                </c:pt>
                <c:pt idx="509">
                  <c:v>0.14989171018190001</c:v>
                </c:pt>
                <c:pt idx="510">
                  <c:v>0.143846082300262</c:v>
                </c:pt>
                <c:pt idx="511">
                  <c:v>0.156110070288729</c:v>
                </c:pt>
                <c:pt idx="512">
                  <c:v>0.15867890850949801</c:v>
                </c:pt>
                <c:pt idx="513">
                  <c:v>0.167474964899926</c:v>
                </c:pt>
                <c:pt idx="514">
                  <c:v>0.182865849067468</c:v>
                </c:pt>
                <c:pt idx="515">
                  <c:v>0.166119681286899</c:v>
                </c:pt>
                <c:pt idx="516">
                  <c:v>0.168688519507669</c:v>
                </c:pt>
                <c:pt idx="517">
                  <c:v>0.170296257911357</c:v>
                </c:pt>
                <c:pt idx="518">
                  <c:v>0.18023057537547099</c:v>
                </c:pt>
                <c:pt idx="519">
                  <c:v>0.17096947068645599</c:v>
                </c:pt>
                <c:pt idx="520">
                  <c:v>0.169264293591634</c:v>
                </c:pt>
                <c:pt idx="521">
                  <c:v>0.18744546755070099</c:v>
                </c:pt>
                <c:pt idx="522">
                  <c:v>0.197654384962553</c:v>
                </c:pt>
                <c:pt idx="523">
                  <c:v>0.19873063959642701</c:v>
                </c:pt>
                <c:pt idx="524">
                  <c:v>0.20685348321175601</c:v>
                </c:pt>
                <c:pt idx="525">
                  <c:v>0.212535930517355</c:v>
                </c:pt>
                <c:pt idx="526">
                  <c:v>0.209838650385547</c:v>
                </c:pt>
                <c:pt idx="527">
                  <c:v>0.19851804608850099</c:v>
                </c:pt>
                <c:pt idx="528">
                  <c:v>0.199328558837468</c:v>
                </c:pt>
                <c:pt idx="529">
                  <c:v>0.20017893286917099</c:v>
                </c:pt>
                <c:pt idx="530">
                  <c:v>0.215649539602184</c:v>
                </c:pt>
                <c:pt idx="531">
                  <c:v>0.21932563567673399</c:v>
                </c:pt>
                <c:pt idx="532">
                  <c:v>0.21609244274369599</c:v>
                </c:pt>
                <c:pt idx="533">
                  <c:v>0.22932195958065901</c:v>
                </c:pt>
                <c:pt idx="534">
                  <c:v>0.23116443664934899</c:v>
                </c:pt>
                <c:pt idx="535">
                  <c:v>0.233352378168418</c:v>
                </c:pt>
                <c:pt idx="536">
                  <c:v>0.22900306931877101</c:v>
                </c:pt>
                <c:pt idx="537">
                  <c:v>0.23688231620626901</c:v>
                </c:pt>
                <c:pt idx="538">
                  <c:v>0.23840590301306999</c:v>
                </c:pt>
                <c:pt idx="539">
                  <c:v>0.237427087070329</c:v>
                </c:pt>
                <c:pt idx="540">
                  <c:v>0.23675387429523001</c:v>
                </c:pt>
                <c:pt idx="541">
                  <c:v>0.23325936850870099</c:v>
                </c:pt>
                <c:pt idx="542">
                  <c:v>0.24176310882573099</c:v>
                </c:pt>
                <c:pt idx="543">
                  <c:v>0.23694432264608101</c:v>
                </c:pt>
                <c:pt idx="544">
                  <c:v>0.23554474871890299</c:v>
                </c:pt>
                <c:pt idx="545">
                  <c:v>0.22748391154338499</c:v>
                </c:pt>
                <c:pt idx="546">
                  <c:v>0.21750973279653499</c:v>
                </c:pt>
                <c:pt idx="547">
                  <c:v>0.21491432038727501</c:v>
                </c:pt>
                <c:pt idx="548">
                  <c:v>0.23273231377030201</c:v>
                </c:pt>
                <c:pt idx="549">
                  <c:v>0.23637297759352999</c:v>
                </c:pt>
                <c:pt idx="550">
                  <c:v>0.24496529853886301</c:v>
                </c:pt>
                <c:pt idx="551">
                  <c:v>0.24388461487357299</c:v>
                </c:pt>
                <c:pt idx="552">
                  <c:v>0.25008525885474098</c:v>
                </c:pt>
                <c:pt idx="553">
                  <c:v>0.254718025714956</c:v>
                </c:pt>
                <c:pt idx="554">
                  <c:v>0.25455415155259697</c:v>
                </c:pt>
                <c:pt idx="555">
                  <c:v>0.250860339352387</c:v>
                </c:pt>
                <c:pt idx="556">
                  <c:v>0.26443532063972902</c:v>
                </c:pt>
                <c:pt idx="557">
                  <c:v>0.24044325746402501</c:v>
                </c:pt>
                <c:pt idx="558">
                  <c:v>0.23940243508147199</c:v>
                </c:pt>
                <c:pt idx="559">
                  <c:v>0.24830478822586299</c:v>
                </c:pt>
                <c:pt idx="560">
                  <c:v>0.242507186103471</c:v>
                </c:pt>
                <c:pt idx="561">
                  <c:v>0.246967220738497</c:v>
                </c:pt>
                <c:pt idx="562">
                  <c:v>0.25536466430156401</c:v>
                </c:pt>
                <c:pt idx="563">
                  <c:v>0.26988745831174199</c:v>
                </c:pt>
                <c:pt idx="564">
                  <c:v>0.26990960346881698</c:v>
                </c:pt>
                <c:pt idx="565">
                  <c:v>0.27263788682053097</c:v>
                </c:pt>
                <c:pt idx="566">
                  <c:v>0.27529087663818802</c:v>
                </c:pt>
                <c:pt idx="567">
                  <c:v>0.28120363357737299</c:v>
                </c:pt>
                <c:pt idx="568">
                  <c:v>0.28254563009615402</c:v>
                </c:pt>
                <c:pt idx="569">
                  <c:v>0.27476382189978898</c:v>
                </c:pt>
                <c:pt idx="570">
                  <c:v>0.27919728234632402</c:v>
                </c:pt>
                <c:pt idx="571">
                  <c:v>0.27924600169189001</c:v>
                </c:pt>
                <c:pt idx="572">
                  <c:v>0.28770102266335401</c:v>
                </c:pt>
                <c:pt idx="573">
                  <c:v>0.28689050991438703</c:v>
                </c:pt>
                <c:pt idx="574">
                  <c:v>0.28754600656382501</c:v>
                </c:pt>
                <c:pt idx="575">
                  <c:v>0.28461841679842997</c:v>
                </c:pt>
                <c:pt idx="576">
                  <c:v>0.286646913186555</c:v>
                </c:pt>
                <c:pt idx="577">
                  <c:v>0.2879490484226</c:v>
                </c:pt>
                <c:pt idx="578">
                  <c:v>0.29933608819087298</c:v>
                </c:pt>
                <c:pt idx="579">
                  <c:v>0.29648822099095201</c:v>
                </c:pt>
                <c:pt idx="580">
                  <c:v>0.29600988559811903</c:v>
                </c:pt>
                <c:pt idx="581">
                  <c:v>0.30208208766824801</c:v>
                </c:pt>
                <c:pt idx="582">
                  <c:v>0.30347723256401099</c:v>
                </c:pt>
                <c:pt idx="583">
                  <c:v>0.30471736136024402</c:v>
                </c:pt>
                <c:pt idx="584">
                  <c:v>0.29492920193282901</c:v>
                </c:pt>
                <c:pt idx="585">
                  <c:v>0.29217877342403997</c:v>
                </c:pt>
                <c:pt idx="586">
                  <c:v>0.304633209763357</c:v>
                </c:pt>
                <c:pt idx="587">
                  <c:v>0.29880017538964398</c:v>
                </c:pt>
                <c:pt idx="588">
                  <c:v>0.27735480527763401</c:v>
                </c:pt>
                <c:pt idx="589">
                  <c:v>0.27530416373243299</c:v>
                </c:pt>
                <c:pt idx="590">
                  <c:v>0.271450906401279</c:v>
                </c:pt>
                <c:pt idx="591">
                  <c:v>0.27618111195262701</c:v>
                </c:pt>
                <c:pt idx="592">
                  <c:v>0.24538605652329901</c:v>
                </c:pt>
                <c:pt idx="593">
                  <c:v>0.25536909333297902</c:v>
                </c:pt>
                <c:pt idx="594">
                  <c:v>0.26269914032500202</c:v>
                </c:pt>
                <c:pt idx="595">
                  <c:v>0.27393116399374601</c:v>
                </c:pt>
                <c:pt idx="596">
                  <c:v>0.26649482024776</c:v>
                </c:pt>
                <c:pt idx="597">
                  <c:v>0.25794678961657902</c:v>
                </c:pt>
                <c:pt idx="598">
                  <c:v>0.26863404242126299</c:v>
                </c:pt>
                <c:pt idx="599">
                  <c:v>0.26505095600643103</c:v>
                </c:pt>
                <c:pt idx="600">
                  <c:v>0.249978962100778</c:v>
                </c:pt>
                <c:pt idx="601">
                  <c:v>0.25167085210135398</c:v>
                </c:pt>
                <c:pt idx="602">
                  <c:v>0.24118733474176501</c:v>
                </c:pt>
                <c:pt idx="603">
                  <c:v>0.23260830089067799</c:v>
                </c:pt>
                <c:pt idx="604">
                  <c:v>0.23519485523710801</c:v>
                </c:pt>
                <c:pt idx="605">
                  <c:v>0.218896019629467</c:v>
                </c:pt>
                <c:pt idx="606">
                  <c:v>0.21552552672256101</c:v>
                </c:pt>
                <c:pt idx="607">
                  <c:v>0.241577089506296</c:v>
                </c:pt>
                <c:pt idx="608">
                  <c:v>0.25171071338409001</c:v>
                </c:pt>
                <c:pt idx="609">
                  <c:v>0.25939065385790799</c:v>
                </c:pt>
                <c:pt idx="610">
                  <c:v>0.27261131263204103</c:v>
                </c:pt>
                <c:pt idx="611">
                  <c:v>0.27854178569688598</c:v>
                </c:pt>
                <c:pt idx="612">
                  <c:v>0.27809445352395901</c:v>
                </c:pt>
                <c:pt idx="613">
                  <c:v>0.27549018305186901</c:v>
                </c:pt>
                <c:pt idx="614">
                  <c:v>0.28071644012170999</c:v>
                </c:pt>
                <c:pt idx="615">
                  <c:v>0.278652511482264</c:v>
                </c:pt>
                <c:pt idx="616">
                  <c:v>0.27984392093293098</c:v>
                </c:pt>
                <c:pt idx="617">
                  <c:v>0.29228064114658803</c:v>
                </c:pt>
                <c:pt idx="618">
                  <c:v>0.29613832750915697</c:v>
                </c:pt>
                <c:pt idx="619">
                  <c:v>0.30841560259186901</c:v>
                </c:pt>
                <c:pt idx="620">
                  <c:v>0.30676800290544498</c:v>
                </c:pt>
                <c:pt idx="621">
                  <c:v>0.304504767852318</c:v>
                </c:pt>
                <c:pt idx="622">
                  <c:v>0.292116766984228</c:v>
                </c:pt>
                <c:pt idx="623">
                  <c:v>0.29052231567478498</c:v>
                </c:pt>
                <c:pt idx="624">
                  <c:v>0.29545625667122899</c:v>
                </c:pt>
                <c:pt idx="625">
                  <c:v>0.30291474557428999</c:v>
                </c:pt>
                <c:pt idx="626">
                  <c:v>0.31291106947821601</c:v>
                </c:pt>
                <c:pt idx="627">
                  <c:v>0.31675546874653998</c:v>
                </c:pt>
                <c:pt idx="628">
                  <c:v>0.32685808940442801</c:v>
                </c:pt>
                <c:pt idx="629">
                  <c:v>0.32446198340884802</c:v>
                </c:pt>
                <c:pt idx="630">
                  <c:v>0.31805760398258498</c:v>
                </c:pt>
                <c:pt idx="631">
                  <c:v>0.31968748754334902</c:v>
                </c:pt>
                <c:pt idx="632">
                  <c:v>0.32564010576527003</c:v>
                </c:pt>
                <c:pt idx="633">
                  <c:v>0.328669563253212</c:v>
                </c:pt>
                <c:pt idx="634">
                  <c:v>0.33480820079456802</c:v>
                </c:pt>
                <c:pt idx="635">
                  <c:v>0.33504293945956998</c:v>
                </c:pt>
                <c:pt idx="636">
                  <c:v>0.33049875322765698</c:v>
                </c:pt>
                <c:pt idx="637">
                  <c:v>0.32180899359119203</c:v>
                </c:pt>
                <c:pt idx="638">
                  <c:v>0.32654362817395499</c:v>
                </c:pt>
                <c:pt idx="639">
                  <c:v>0.318349920055983</c:v>
                </c:pt>
                <c:pt idx="640">
                  <c:v>0.322079164507514</c:v>
                </c:pt>
                <c:pt idx="641">
                  <c:v>0.33113210472001903</c:v>
                </c:pt>
                <c:pt idx="642">
                  <c:v>0.33737260998392299</c:v>
                </c:pt>
                <c:pt idx="643">
                  <c:v>0.33033487906529702</c:v>
                </c:pt>
                <c:pt idx="644">
                  <c:v>0.340162899775448</c:v>
                </c:pt>
                <c:pt idx="645">
                  <c:v>0.33799710341345401</c:v>
                </c:pt>
                <c:pt idx="646">
                  <c:v>0.33454688794107601</c:v>
                </c:pt>
                <c:pt idx="647">
                  <c:v>0.32001966489948303</c:v>
                </c:pt>
                <c:pt idx="648">
                  <c:v>0.30814100264413202</c:v>
                </c:pt>
                <c:pt idx="649">
                  <c:v>0.29861415607020902</c:v>
                </c:pt>
                <c:pt idx="650">
                  <c:v>0.25994428278479798</c:v>
                </c:pt>
                <c:pt idx="651">
                  <c:v>0.27634498611498698</c:v>
                </c:pt>
                <c:pt idx="652">
                  <c:v>0.277323802057728</c:v>
                </c:pt>
                <c:pt idx="653">
                  <c:v>0.30128929104494201</c:v>
                </c:pt>
                <c:pt idx="654">
                  <c:v>0.29267925397394901</c:v>
                </c:pt>
                <c:pt idx="655">
                  <c:v>0.27675688603659299</c:v>
                </c:pt>
                <c:pt idx="656">
                  <c:v>0.29607632106934501</c:v>
                </c:pt>
                <c:pt idx="657">
                  <c:v>0.25811066377893799</c:v>
                </c:pt>
                <c:pt idx="658">
                  <c:v>0.26121098576952201</c:v>
                </c:pt>
                <c:pt idx="659">
                  <c:v>0.27940544682283402</c:v>
                </c:pt>
                <c:pt idx="660">
                  <c:v>0.29489376968150799</c:v>
                </c:pt>
                <c:pt idx="661">
                  <c:v>0.28464499098692098</c:v>
                </c:pt>
                <c:pt idx="662">
                  <c:v>0.29523923413188802</c:v>
                </c:pt>
                <c:pt idx="663">
                  <c:v>0.29458373748244998</c:v>
                </c:pt>
                <c:pt idx="664">
                  <c:v>0.26099396323018098</c:v>
                </c:pt>
                <c:pt idx="665">
                  <c:v>0.27484354446526099</c:v>
                </c:pt>
                <c:pt idx="666">
                  <c:v>0.27075997750052</c:v>
                </c:pt>
                <c:pt idx="667">
                  <c:v>0.27907769849811598</c:v>
                </c:pt>
                <c:pt idx="668">
                  <c:v>0.295305669603114</c:v>
                </c:pt>
                <c:pt idx="669">
                  <c:v>0.29613832750915697</c:v>
                </c:pt>
                <c:pt idx="670">
                  <c:v>0.28719611308203002</c:v>
                </c:pt>
                <c:pt idx="671">
                  <c:v>0.30115199107107299</c:v>
                </c:pt>
                <c:pt idx="672">
                  <c:v>0.31807974913966103</c:v>
                </c:pt>
                <c:pt idx="673">
                  <c:v>0.31928001665315803</c:v>
                </c:pt>
                <c:pt idx="674">
                  <c:v>0.31915600377353498</c:v>
                </c:pt>
                <c:pt idx="675">
                  <c:v>0.31958119078938602</c:v>
                </c:pt>
                <c:pt idx="676">
                  <c:v>0.32912132445755399</c:v>
                </c:pt>
                <c:pt idx="677">
                  <c:v>0.33294800760021798</c:v>
                </c:pt>
                <c:pt idx="678">
                  <c:v>0.33198247875172199</c:v>
                </c:pt>
                <c:pt idx="679">
                  <c:v>0.32780590212726402</c:v>
                </c:pt>
                <c:pt idx="680">
                  <c:v>0.33123397244256603</c:v>
                </c:pt>
                <c:pt idx="681">
                  <c:v>0.33169016267832402</c:v>
                </c:pt>
                <c:pt idx="682">
                  <c:v>0.33171673686681502</c:v>
                </c:pt>
                <c:pt idx="683">
                  <c:v>0.32519720262375801</c:v>
                </c:pt>
                <c:pt idx="684">
                  <c:v>0.32506876071272001</c:v>
                </c:pt>
                <c:pt idx="685">
                  <c:v>0.31391645960944797</c:v>
                </c:pt>
                <c:pt idx="686">
                  <c:v>0.32200830000487202</c:v>
                </c:pt>
                <c:pt idx="687">
                  <c:v>0.31879725222890998</c:v>
                </c:pt>
                <c:pt idx="688">
                  <c:v>0.31178609549877501</c:v>
                </c:pt>
                <c:pt idx="689">
                  <c:v>0.31840749746437902</c:v>
                </c:pt>
                <c:pt idx="690">
                  <c:v>0.30224596183060698</c:v>
                </c:pt>
                <c:pt idx="691">
                  <c:v>0.27893154046141699</c:v>
                </c:pt>
                <c:pt idx="692">
                  <c:v>0.289127170779022</c:v>
                </c:pt>
                <c:pt idx="693">
                  <c:v>0.30745450277478797</c:v>
                </c:pt>
                <c:pt idx="694">
                  <c:v>0.30159932324400002</c:v>
                </c:pt>
                <c:pt idx="695">
                  <c:v>0.28134536258265702</c:v>
                </c:pt>
                <c:pt idx="696">
                  <c:v>0.29301143133008301</c:v>
                </c:pt>
                <c:pt idx="697">
                  <c:v>0.30130700717060199</c:v>
                </c:pt>
                <c:pt idx="698">
                  <c:v>0.31554191413879701</c:v>
                </c:pt>
                <c:pt idx="699">
                  <c:v>0.31371715319576798</c:v>
                </c:pt>
                <c:pt idx="700">
                  <c:v>0.32679608296461599</c:v>
                </c:pt>
                <c:pt idx="701">
                  <c:v>0.32414309314695999</c:v>
                </c:pt>
                <c:pt idx="702">
                  <c:v>0.32780147309584901</c:v>
                </c:pt>
                <c:pt idx="703">
                  <c:v>0.32259736118308302</c:v>
                </c:pt>
                <c:pt idx="704">
                  <c:v>0.33168573364690901</c:v>
                </c:pt>
                <c:pt idx="705">
                  <c:v>0.32693338293848501</c:v>
                </c:pt>
                <c:pt idx="706">
                  <c:v>0.330711346735582</c:v>
                </c:pt>
                <c:pt idx="707">
                  <c:v>0.333266897862107</c:v>
                </c:pt>
                <c:pt idx="708">
                  <c:v>0.33869689037704398</c:v>
                </c:pt>
                <c:pt idx="709">
                  <c:v>0.34616866637435101</c:v>
                </c:pt>
                <c:pt idx="710">
                  <c:v>0.34504812142632502</c:v>
                </c:pt>
                <c:pt idx="711">
                  <c:v>0.34942400446446398</c:v>
                </c:pt>
                <c:pt idx="712">
                  <c:v>0.345344866531138</c:v>
                </c:pt>
                <c:pt idx="713">
                  <c:v>0.35834407373451499</c:v>
                </c:pt>
                <c:pt idx="714">
                  <c:v>0.36337545342209099</c:v>
                </c:pt>
                <c:pt idx="715">
                  <c:v>0.36175885695557197</c:v>
                </c:pt>
                <c:pt idx="716">
                  <c:v>0.362715527741238</c:v>
                </c:pt>
                <c:pt idx="717">
                  <c:v>0.36643591412993898</c:v>
                </c:pt>
                <c:pt idx="718">
                  <c:v>0.36993484894788398</c:v>
                </c:pt>
                <c:pt idx="719">
                  <c:v>0.36724642687890602</c:v>
                </c:pt>
                <c:pt idx="720">
                  <c:v>0.369385649052409</c:v>
                </c:pt>
                <c:pt idx="721">
                  <c:v>0.37036003596373501</c:v>
                </c:pt>
                <c:pt idx="722">
                  <c:v>0.37150715510025101</c:v>
                </c:pt>
                <c:pt idx="723">
                  <c:v>0.38206153696248202</c:v>
                </c:pt>
                <c:pt idx="724">
                  <c:v>0.38275689489465597</c:v>
                </c:pt>
                <c:pt idx="725">
                  <c:v>0.38193752408285803</c:v>
                </c:pt>
                <c:pt idx="726">
                  <c:v>0.37674669926433801</c:v>
                </c:pt>
                <c:pt idx="727">
                  <c:v>0.374567615808099</c:v>
                </c:pt>
                <c:pt idx="728">
                  <c:v>0.377557212013305</c:v>
                </c:pt>
                <c:pt idx="729">
                  <c:v>0.38789900036760999</c:v>
                </c:pt>
                <c:pt idx="730">
                  <c:v>0.39094617398121201</c:v>
                </c:pt>
                <c:pt idx="731">
                  <c:v>0.39675263416643403</c:v>
                </c:pt>
                <c:pt idx="732">
                  <c:v>0.39114990942630801</c:v>
                </c:pt>
                <c:pt idx="733">
                  <c:v>0.379142805259918</c:v>
                </c:pt>
                <c:pt idx="734">
                  <c:v>0.36998799732486498</c:v>
                </c:pt>
                <c:pt idx="735">
                  <c:v>0.37865118277283999</c:v>
                </c:pt>
                <c:pt idx="736">
                  <c:v>0.38071954044369999</c:v>
                </c:pt>
                <c:pt idx="737">
                  <c:v>0.39333342191396198</c:v>
                </c:pt>
                <c:pt idx="738">
                  <c:v>0.38892653565591701</c:v>
                </c:pt>
                <c:pt idx="739">
                  <c:v>0.38740294884911602</c:v>
                </c:pt>
                <c:pt idx="740">
                  <c:v>0.39143779646829002</c:v>
                </c:pt>
                <c:pt idx="741">
                  <c:v>0.40336960710062297</c:v>
                </c:pt>
                <c:pt idx="742">
                  <c:v>0.40347147482317097</c:v>
                </c:pt>
                <c:pt idx="743">
                  <c:v>0.41350323097841701</c:v>
                </c:pt>
                <c:pt idx="744">
                  <c:v>0.41397713733983499</c:v>
                </c:pt>
                <c:pt idx="745">
                  <c:v>0.41336593100454899</c:v>
                </c:pt>
                <c:pt idx="746">
                  <c:v>0.41966844270826398</c:v>
                </c:pt>
                <c:pt idx="747">
                  <c:v>0.42668845750122902</c:v>
                </c:pt>
                <c:pt idx="748">
                  <c:v>0.42792415726604799</c:v>
                </c:pt>
                <c:pt idx="749">
                  <c:v>0.42764512828689499</c:v>
                </c:pt>
                <c:pt idx="750">
                  <c:v>0.43496631721608803</c:v>
                </c:pt>
                <c:pt idx="751">
                  <c:v>0.43501503656165402</c:v>
                </c:pt>
                <c:pt idx="752">
                  <c:v>0.42671946072113498</c:v>
                </c:pt>
                <c:pt idx="753">
                  <c:v>0.43092261153408401</c:v>
                </c:pt>
                <c:pt idx="754">
                  <c:v>0.44291199957481298</c:v>
                </c:pt>
                <c:pt idx="755">
                  <c:v>0.43272522732003699</c:v>
                </c:pt>
                <c:pt idx="756">
                  <c:v>0.437787610227519</c:v>
                </c:pt>
                <c:pt idx="757">
                  <c:v>0.43375719163976001</c:v>
                </c:pt>
                <c:pt idx="758">
                  <c:v>0.44078606449555602</c:v>
                </c:pt>
                <c:pt idx="759">
                  <c:v>0.45037491750928998</c:v>
                </c:pt>
                <c:pt idx="760">
                  <c:v>0.44623377313615298</c:v>
                </c:pt>
                <c:pt idx="761">
                  <c:v>0.45632310669979598</c:v>
                </c:pt>
                <c:pt idx="762">
                  <c:v>0.45411744905506601</c:v>
                </c:pt>
                <c:pt idx="763">
                  <c:v>0.45683687434394998</c:v>
                </c:pt>
                <c:pt idx="764">
                  <c:v>0.46902556879835899</c:v>
                </c:pt>
                <c:pt idx="765">
                  <c:v>0.474699158041128</c:v>
                </c:pt>
                <c:pt idx="766">
                  <c:v>0.47078832330157699</c:v>
                </c:pt>
                <c:pt idx="767">
                  <c:v>0.47121351031742897</c:v>
                </c:pt>
                <c:pt idx="768">
                  <c:v>0.47289211322375901</c:v>
                </c:pt>
                <c:pt idx="769">
                  <c:v>0.45957401575849399</c:v>
                </c:pt>
                <c:pt idx="770">
                  <c:v>0.436613916902513</c:v>
                </c:pt>
                <c:pt idx="771">
                  <c:v>0.45105698834721802</c:v>
                </c:pt>
                <c:pt idx="772">
                  <c:v>0.44979914342532401</c:v>
                </c:pt>
                <c:pt idx="773">
                  <c:v>0.45434332965723701</c:v>
                </c:pt>
                <c:pt idx="774">
                  <c:v>0.428592941009731</c:v>
                </c:pt>
                <c:pt idx="775">
                  <c:v>0.43895687452111098</c:v>
                </c:pt>
                <c:pt idx="776">
                  <c:v>0.46051297041849898</c:v>
                </c:pt>
                <c:pt idx="777">
                  <c:v>0.47694467696859399</c:v>
                </c:pt>
                <c:pt idx="778">
                  <c:v>0.48185647280796201</c:v>
                </c:pt>
                <c:pt idx="779">
                  <c:v>0.47385321304083999</c:v>
                </c:pt>
                <c:pt idx="780">
                  <c:v>0.48465119163090198</c:v>
                </c:pt>
                <c:pt idx="781">
                  <c:v>0.48715802341185999</c:v>
                </c:pt>
                <c:pt idx="782">
                  <c:v>0.49676902158267</c:v>
                </c:pt>
                <c:pt idx="783">
                  <c:v>0.49432862527293903</c:v>
                </c:pt>
                <c:pt idx="784">
                  <c:v>0.49708348281314402</c:v>
                </c:pt>
                <c:pt idx="785">
                  <c:v>0.49271202880642001</c:v>
                </c:pt>
                <c:pt idx="786">
                  <c:v>0.49973647263080001</c:v>
                </c:pt>
                <c:pt idx="787">
                  <c:v>0.49401416404246601</c:v>
                </c:pt>
                <c:pt idx="788">
                  <c:v>0.47829996058162</c:v>
                </c:pt>
                <c:pt idx="789">
                  <c:v>0.42875681517209002</c:v>
                </c:pt>
                <c:pt idx="790">
                  <c:v>0.38549403630919998</c:v>
                </c:pt>
                <c:pt idx="791">
                  <c:v>0.38025892117652799</c:v>
                </c:pt>
                <c:pt idx="792">
                  <c:v>0.31930216181023402</c:v>
                </c:pt>
                <c:pt idx="793">
                  <c:v>0.30843331871752999</c:v>
                </c:pt>
                <c:pt idx="794">
                  <c:v>0.36867257499457501</c:v>
                </c:pt>
                <c:pt idx="795">
                  <c:v>0.330202008122844</c:v>
                </c:pt>
                <c:pt idx="796">
                  <c:v>0.38633998130948699</c:v>
                </c:pt>
                <c:pt idx="797">
                  <c:v>0.33931252574374499</c:v>
                </c:pt>
                <c:pt idx="798">
                  <c:v>0.31647201073597198</c:v>
                </c:pt>
                <c:pt idx="799">
                  <c:v>0.21646005235115101</c:v>
                </c:pt>
                <c:pt idx="800">
                  <c:v>0.27654872156008198</c:v>
                </c:pt>
                <c:pt idx="801">
                  <c:v>0.21416581407811899</c:v>
                </c:pt>
                <c:pt idx="802">
                  <c:v>9.8683248960284894E-2</c:v>
                </c:pt>
                <c:pt idx="803">
                  <c:v>0.200719274701815</c:v>
                </c:pt>
                <c:pt idx="804">
                  <c:v>5.68244730559875E-2</c:v>
                </c:pt>
                <c:pt idx="805">
                  <c:v>0.120186196480692</c:v>
                </c:pt>
                <c:pt idx="806">
                  <c:v>6.2126023659885801E-2</c:v>
                </c:pt>
                <c:pt idx="807">
                  <c:v>6.7126400127556093E-2</c:v>
                </c:pt>
                <c:pt idx="808">
                  <c:v>2.0856308933799299E-2</c:v>
                </c:pt>
                <c:pt idx="809">
                  <c:v>-9.0485111810897408E-3</c:v>
                </c:pt>
                <c:pt idx="810">
                  <c:v>8.3930145316520696E-2</c:v>
                </c:pt>
                <c:pt idx="811">
                  <c:v>9.6433301001404001E-2</c:v>
                </c:pt>
                <c:pt idx="812">
                  <c:v>0.16486626539642099</c:v>
                </c:pt>
                <c:pt idx="813">
                  <c:v>0.12562504705845901</c:v>
                </c:pt>
                <c:pt idx="814">
                  <c:v>0.16335153665245</c:v>
                </c:pt>
                <c:pt idx="815">
                  <c:v>0.14472303052045599</c:v>
                </c:pt>
                <c:pt idx="816">
                  <c:v>9.4192211105353404E-2</c:v>
                </c:pt>
                <c:pt idx="817">
                  <c:v>0.119171948286629</c:v>
                </c:pt>
                <c:pt idx="818">
                  <c:v>0.102230903123796</c:v>
                </c:pt>
                <c:pt idx="819">
                  <c:v>0.17975223998263801</c:v>
                </c:pt>
                <c:pt idx="820">
                  <c:v>0.177861043568382</c:v>
                </c:pt>
                <c:pt idx="821">
                  <c:v>0.217974781095122</c:v>
                </c:pt>
                <c:pt idx="822">
                  <c:v>0.23562004225295999</c:v>
                </c:pt>
                <c:pt idx="823">
                  <c:v>0.223134602693737</c:v>
                </c:pt>
                <c:pt idx="824">
                  <c:v>0.26052891493159402</c:v>
                </c:pt>
                <c:pt idx="825">
                  <c:v>0.23275888795879199</c:v>
                </c:pt>
                <c:pt idx="826">
                  <c:v>0.239929489819871</c:v>
                </c:pt>
                <c:pt idx="827">
                  <c:v>0.27315165446468498</c:v>
                </c:pt>
                <c:pt idx="828">
                  <c:v>0.25038643299096902</c:v>
                </c:pt>
                <c:pt idx="829">
                  <c:v>0.21203102093603199</c:v>
                </c:pt>
                <c:pt idx="830">
                  <c:v>0.23982319306590799</c:v>
                </c:pt>
                <c:pt idx="831">
                  <c:v>0.23915440932222501</c:v>
                </c:pt>
                <c:pt idx="832">
                  <c:v>0.25640105765270199</c:v>
                </c:pt>
                <c:pt idx="833">
                  <c:v>0.27488783477941198</c:v>
                </c:pt>
                <c:pt idx="834">
                  <c:v>0.268204426373996</c:v>
                </c:pt>
                <c:pt idx="835">
                  <c:v>0.30191821350588899</c:v>
                </c:pt>
                <c:pt idx="836">
                  <c:v>0.28992439643374401</c:v>
                </c:pt>
                <c:pt idx="837">
                  <c:v>0.25373035170938502</c:v>
                </c:pt>
                <c:pt idx="838">
                  <c:v>0.25905847650177399</c:v>
                </c:pt>
                <c:pt idx="839">
                  <c:v>0.27044108723863203</c:v>
                </c:pt>
                <c:pt idx="840">
                  <c:v>0.26157416634556202</c:v>
                </c:pt>
                <c:pt idx="841">
                  <c:v>0.27608810229290998</c:v>
                </c:pt>
                <c:pt idx="842">
                  <c:v>0.29761762400180702</c:v>
                </c:pt>
                <c:pt idx="843">
                  <c:v>0.29779035622699701</c:v>
                </c:pt>
                <c:pt idx="844">
                  <c:v>0.27118516451637198</c:v>
                </c:pt>
                <c:pt idx="845">
                  <c:v>0.24898685906379101</c:v>
                </c:pt>
                <c:pt idx="846">
                  <c:v>0.26338121116293101</c:v>
                </c:pt>
                <c:pt idx="847">
                  <c:v>0.26834172634786502</c:v>
                </c:pt>
                <c:pt idx="848">
                  <c:v>0.30829601874366103</c:v>
                </c:pt>
                <c:pt idx="849">
                  <c:v>0.29457930845103503</c:v>
                </c:pt>
                <c:pt idx="850">
                  <c:v>0.31613540434842302</c:v>
                </c:pt>
                <c:pt idx="851">
                  <c:v>0.30590434177949599</c:v>
                </c:pt>
                <c:pt idx="852">
                  <c:v>0.30897808958158901</c:v>
                </c:pt>
                <c:pt idx="853">
                  <c:v>0.325064331681305</c:v>
                </c:pt>
                <c:pt idx="854">
                  <c:v>0.34471151503877601</c:v>
                </c:pt>
                <c:pt idx="855">
                  <c:v>0.34187693493310001</c:v>
                </c:pt>
                <c:pt idx="856">
                  <c:v>0.348334462736344</c:v>
                </c:pt>
                <c:pt idx="857">
                  <c:v>0.353392416612411</c:v>
                </c:pt>
                <c:pt idx="858">
                  <c:v>0.364504856432947</c:v>
                </c:pt>
                <c:pt idx="859">
                  <c:v>0.38312893353352601</c:v>
                </c:pt>
                <c:pt idx="860">
                  <c:v>0.37846959248481898</c:v>
                </c:pt>
                <c:pt idx="861">
                  <c:v>0.41460163076936701</c:v>
                </c:pt>
                <c:pt idx="862">
                  <c:v>0.43163568559191801</c:v>
                </c:pt>
                <c:pt idx="863">
                  <c:v>0.420470097394401</c:v>
                </c:pt>
                <c:pt idx="864">
                  <c:v>0.41292302786303697</c:v>
                </c:pt>
                <c:pt idx="865">
                  <c:v>0.329639521133123</c:v>
                </c:pt>
                <c:pt idx="866">
                  <c:v>0.347005753311808</c:v>
                </c:pt>
                <c:pt idx="867">
                  <c:v>0.35820234472923101</c:v>
                </c:pt>
                <c:pt idx="868">
                  <c:v>0.38395716240815297</c:v>
                </c:pt>
                <c:pt idx="869">
                  <c:v>0.37897450206614303</c:v>
                </c:pt>
                <c:pt idx="870">
                  <c:v>0.37979387287793998</c:v>
                </c:pt>
                <c:pt idx="871">
                  <c:v>0.37199877758732902</c:v>
                </c:pt>
                <c:pt idx="872">
                  <c:v>0.38090998879455101</c:v>
                </c:pt>
                <c:pt idx="873">
                  <c:v>0.38685817798505601</c:v>
                </c:pt>
                <c:pt idx="874">
                  <c:v>0.35100073964824602</c:v>
                </c:pt>
                <c:pt idx="875">
                  <c:v>0.365806991668992</c:v>
                </c:pt>
                <c:pt idx="876">
                  <c:v>0.33271769796663198</c:v>
                </c:pt>
                <c:pt idx="877">
                  <c:v>0.35228958779004599</c:v>
                </c:pt>
                <c:pt idx="878">
                  <c:v>0.37312818059818498</c:v>
                </c:pt>
                <c:pt idx="879">
                  <c:v>0.38002418251152698</c:v>
                </c:pt>
                <c:pt idx="880">
                  <c:v>0.386291261963921</c:v>
                </c:pt>
                <c:pt idx="881">
                  <c:v>0.40830797712848199</c:v>
                </c:pt>
                <c:pt idx="882">
                  <c:v>0.39307210906047002</c:v>
                </c:pt>
                <c:pt idx="883">
                  <c:v>0.40397638440449501</c:v>
                </c:pt>
                <c:pt idx="884">
                  <c:v>0.396052847202845</c:v>
                </c:pt>
                <c:pt idx="885">
                  <c:v>0.410664221841326</c:v>
                </c:pt>
                <c:pt idx="886">
                  <c:v>0.397456850161438</c:v>
                </c:pt>
                <c:pt idx="887">
                  <c:v>0.41619165304739503</c:v>
                </c:pt>
                <c:pt idx="888">
                  <c:v>0.429053560276903</c:v>
                </c:pt>
                <c:pt idx="889">
                  <c:v>0.42418605475168603</c:v>
                </c:pt>
                <c:pt idx="890">
                  <c:v>0.42824304752793602</c:v>
                </c:pt>
                <c:pt idx="891">
                  <c:v>0.44025015169432602</c:v>
                </c:pt>
                <c:pt idx="892">
                  <c:v>0.442668402846982</c:v>
                </c:pt>
                <c:pt idx="893">
                  <c:v>0.45095954965608598</c:v>
                </c:pt>
                <c:pt idx="894">
                  <c:v>0.43308397886466199</c:v>
                </c:pt>
                <c:pt idx="895">
                  <c:v>0.42421262894017697</c:v>
                </c:pt>
                <c:pt idx="896">
                  <c:v>0.43474486564533199</c:v>
                </c:pt>
                <c:pt idx="897">
                  <c:v>0.42545718676782601</c:v>
                </c:pt>
                <c:pt idx="898">
                  <c:v>0.44317331242830499</c:v>
                </c:pt>
                <c:pt idx="899">
                  <c:v>0.43776103603902899</c:v>
                </c:pt>
                <c:pt idx="900">
                  <c:v>0.44878932426267698</c:v>
                </c:pt>
                <c:pt idx="901">
                  <c:v>0.459193119056794</c:v>
                </c:pt>
                <c:pt idx="902">
                  <c:v>0.46446366644078602</c:v>
                </c:pt>
                <c:pt idx="903">
                  <c:v>0.473879787229331</c:v>
                </c:pt>
                <c:pt idx="904">
                  <c:v>0.48335348542627199</c:v>
                </c:pt>
                <c:pt idx="905">
                  <c:v>0.48429244008627798</c:v>
                </c:pt>
                <c:pt idx="906">
                  <c:v>0.48836271995677299</c:v>
                </c:pt>
                <c:pt idx="907">
                  <c:v>0.47650177382708198</c:v>
                </c:pt>
                <c:pt idx="908">
                  <c:v>0.49716763441003098</c:v>
                </c:pt>
                <c:pt idx="909">
                  <c:v>0.49410274467076798</c:v>
                </c:pt>
                <c:pt idx="910">
                  <c:v>0.49384586084869098</c:v>
                </c:pt>
                <c:pt idx="911">
                  <c:v>0.49789399556211</c:v>
                </c:pt>
                <c:pt idx="912">
                  <c:v>0.50134421103448901</c:v>
                </c:pt>
                <c:pt idx="913">
                  <c:v>0.49473166713171501</c:v>
                </c:pt>
                <c:pt idx="914">
                  <c:v>0.499453014620233</c:v>
                </c:pt>
                <c:pt idx="915">
                  <c:v>0.50461283621884701</c:v>
                </c:pt>
                <c:pt idx="916">
                  <c:v>0.51972469140723598</c:v>
                </c:pt>
                <c:pt idx="917">
                  <c:v>0.52519011617349398</c:v>
                </c:pt>
                <c:pt idx="918">
                  <c:v>0.54074044547197997</c:v>
                </c:pt>
                <c:pt idx="919">
                  <c:v>0.54331814175558002</c:v>
                </c:pt>
                <c:pt idx="920">
                  <c:v>0.55370864945545095</c:v>
                </c:pt>
                <c:pt idx="921">
                  <c:v>0.55029829526580798</c:v>
                </c:pt>
                <c:pt idx="922">
                  <c:v>0.56196436401323402</c:v>
                </c:pt>
                <c:pt idx="923">
                  <c:v>0.58596528525176805</c:v>
                </c:pt>
                <c:pt idx="924">
                  <c:v>0.530256928112391</c:v>
                </c:pt>
                <c:pt idx="925">
                  <c:v>0.51781134983590404</c:v>
                </c:pt>
                <c:pt idx="926">
                  <c:v>0.47568240301528503</c:v>
                </c:pt>
                <c:pt idx="927">
                  <c:v>0.50541006187356896</c:v>
                </c:pt>
                <c:pt idx="928">
                  <c:v>0.478937741105398</c:v>
                </c:pt>
                <c:pt idx="929">
                  <c:v>0.47972610869728899</c:v>
                </c:pt>
                <c:pt idx="930">
                  <c:v>0.498580495431454</c:v>
                </c:pt>
                <c:pt idx="931">
                  <c:v>0.50640216491055601</c:v>
                </c:pt>
                <c:pt idx="932">
                  <c:v>0.49944415655740199</c:v>
                </c:pt>
                <c:pt idx="933">
                  <c:v>0.486830275087141</c:v>
                </c:pt>
                <c:pt idx="934">
                  <c:v>0.470203691154781</c:v>
                </c:pt>
                <c:pt idx="935">
                  <c:v>0.453191781489306</c:v>
                </c:pt>
                <c:pt idx="936">
                  <c:v>0.46847636890288502</c:v>
                </c:pt>
                <c:pt idx="937">
                  <c:v>0.43364203682296698</c:v>
                </c:pt>
                <c:pt idx="938">
                  <c:v>0.43792491020138802</c:v>
                </c:pt>
                <c:pt idx="939">
                  <c:v>0.46089829615161498</c:v>
                </c:pt>
                <c:pt idx="940">
                  <c:v>0.48443416909156101</c:v>
                </c:pt>
                <c:pt idx="941">
                  <c:v>0.47729014141897302</c:v>
                </c:pt>
                <c:pt idx="942">
                  <c:v>0.48948326490479799</c:v>
                </c:pt>
                <c:pt idx="943">
                  <c:v>0.49736694082371102</c:v>
                </c:pt>
                <c:pt idx="944">
                  <c:v>0.483025737101553</c:v>
                </c:pt>
                <c:pt idx="945">
                  <c:v>0.50967964815774403</c:v>
                </c:pt>
                <c:pt idx="946">
                  <c:v>0.48858417152752898</c:v>
                </c:pt>
                <c:pt idx="947">
                  <c:v>0.51448071821173402</c:v>
                </c:pt>
                <c:pt idx="948">
                  <c:v>0.52661183525774702</c:v>
                </c:pt>
                <c:pt idx="949">
                  <c:v>0.54003622947697605</c:v>
                </c:pt>
                <c:pt idx="950">
                  <c:v>0.56531714079448003</c:v>
                </c:pt>
                <c:pt idx="951">
                  <c:v>0.55544482977017795</c:v>
                </c:pt>
                <c:pt idx="952">
                  <c:v>0.54514290269860899</c:v>
                </c:pt>
                <c:pt idx="953">
                  <c:v>0.54278222895435002</c:v>
                </c:pt>
                <c:pt idx="954">
                  <c:v>0.54299039343086097</c:v>
                </c:pt>
                <c:pt idx="955">
                  <c:v>0.51779363371024401</c:v>
                </c:pt>
                <c:pt idx="956">
                  <c:v>0.52496866460273806</c:v>
                </c:pt>
                <c:pt idx="957">
                  <c:v>0.521620316852907</c:v>
                </c:pt>
                <c:pt idx="958">
                  <c:v>0.52956157018021699</c:v>
                </c:pt>
                <c:pt idx="959">
                  <c:v>0.53483211756421001</c:v>
                </c:pt>
                <c:pt idx="960">
                  <c:v>0.50630029718800795</c:v>
                </c:pt>
                <c:pt idx="961">
                  <c:v>0.50174282386184998</c:v>
                </c:pt>
                <c:pt idx="962">
                  <c:v>0.44874946297994101</c:v>
                </c:pt>
                <c:pt idx="963">
                  <c:v>0.46605811775022898</c:v>
                </c:pt>
                <c:pt idx="964">
                  <c:v>0.44827555661852297</c:v>
                </c:pt>
                <c:pt idx="965">
                  <c:v>0.466115695158626</c:v>
                </c:pt>
                <c:pt idx="966">
                  <c:v>0.49221154825651198</c:v>
                </c:pt>
                <c:pt idx="967">
                  <c:v>0.52511039360802203</c:v>
                </c:pt>
                <c:pt idx="968">
                  <c:v>0.55478933312073997</c:v>
                </c:pt>
                <c:pt idx="969">
                  <c:v>0.55434200094781305</c:v>
                </c:pt>
                <c:pt idx="970">
                  <c:v>0.57252760393829505</c:v>
                </c:pt>
                <c:pt idx="971">
                  <c:v>0.57032637532497998</c:v>
                </c:pt>
                <c:pt idx="972">
                  <c:v>0.58234233755419995</c:v>
                </c:pt>
                <c:pt idx="973">
                  <c:v>0.566552840559298</c:v>
                </c:pt>
                <c:pt idx="974">
                  <c:v>0.58787419779168504</c:v>
                </c:pt>
                <c:pt idx="975">
                  <c:v>0.60636983298122504</c:v>
                </c:pt>
                <c:pt idx="976">
                  <c:v>0.59867217638174697</c:v>
                </c:pt>
                <c:pt idx="977">
                  <c:v>0.58018539925503698</c:v>
                </c:pt>
                <c:pt idx="978">
                  <c:v>0.58642147548752599</c:v>
                </c:pt>
                <c:pt idx="979">
                  <c:v>0.57564564205453905</c:v>
                </c:pt>
                <c:pt idx="980">
                  <c:v>0.58452585004185398</c:v>
                </c:pt>
                <c:pt idx="981">
                  <c:v>0.61013450968407701</c:v>
                </c:pt>
                <c:pt idx="982">
                  <c:v>0.60758338758896802</c:v>
                </c:pt>
                <c:pt idx="983">
                  <c:v>0.61143664492012195</c:v>
                </c:pt>
                <c:pt idx="984">
                  <c:v>0.60403130439404196</c:v>
                </c:pt>
                <c:pt idx="985">
                  <c:v>0.62211061063056095</c:v>
                </c:pt>
                <c:pt idx="986">
                  <c:v>0.62501605523888004</c:v>
                </c:pt>
                <c:pt idx="987">
                  <c:v>0.624001807044817</c:v>
                </c:pt>
                <c:pt idx="988">
                  <c:v>0.63835186882980599</c:v>
                </c:pt>
                <c:pt idx="989">
                  <c:v>0.63518068233657998</c:v>
                </c:pt>
                <c:pt idx="990">
                  <c:v>0.63973815566273795</c:v>
                </c:pt>
                <c:pt idx="991">
                  <c:v>0.62670351620804099</c:v>
                </c:pt>
                <c:pt idx="992">
                  <c:v>0.624613013380104</c:v>
                </c:pt>
                <c:pt idx="993">
                  <c:v>0.62255794280348797</c:v>
                </c:pt>
                <c:pt idx="994">
                  <c:v>0.61548477963354198</c:v>
                </c:pt>
                <c:pt idx="995">
                  <c:v>0.63635880469300199</c:v>
                </c:pt>
                <c:pt idx="996">
                  <c:v>0.63925982026990502</c:v>
                </c:pt>
                <c:pt idx="997">
                  <c:v>0.64869808621552605</c:v>
                </c:pt>
                <c:pt idx="998">
                  <c:v>0.64290934215596396</c:v>
                </c:pt>
                <c:pt idx="999">
                  <c:v>0.63649167563545495</c:v>
                </c:pt>
                <c:pt idx="1000">
                  <c:v>0.63309903757147401</c:v>
                </c:pt>
                <c:pt idx="1001">
                  <c:v>0.63431702121063205</c:v>
                </c:pt>
                <c:pt idx="1002">
                  <c:v>0.64009690720736301</c:v>
                </c:pt>
                <c:pt idx="1003">
                  <c:v>0.65440267867820001</c:v>
                </c:pt>
                <c:pt idx="1004">
                  <c:v>0.65071772454082</c:v>
                </c:pt>
                <c:pt idx="1005">
                  <c:v>0.65293224024838004</c:v>
                </c:pt>
                <c:pt idx="1006">
                  <c:v>0.66357520273891302</c:v>
                </c:pt>
                <c:pt idx="1007">
                  <c:v>0.63902951063631896</c:v>
                </c:pt>
                <c:pt idx="1008">
                  <c:v>0.65063800197534805</c:v>
                </c:pt>
                <c:pt idx="1009">
                  <c:v>0.66006298082672299</c:v>
                </c:pt>
                <c:pt idx="1010">
                  <c:v>0.68471054065186499</c:v>
                </c:pt>
                <c:pt idx="1011">
                  <c:v>0.69396278727805005</c:v>
                </c:pt>
                <c:pt idx="1012">
                  <c:v>0.68285920552034496</c:v>
                </c:pt>
                <c:pt idx="1013">
                  <c:v>0.68355899248393404</c:v>
                </c:pt>
                <c:pt idx="1014">
                  <c:v>0.68739010465801198</c:v>
                </c:pt>
                <c:pt idx="1015">
                  <c:v>0.68105658973439098</c:v>
                </c:pt>
                <c:pt idx="1016">
                  <c:v>0.66896976300252897</c:v>
                </c:pt>
                <c:pt idx="1017">
                  <c:v>0.68254917332128595</c:v>
                </c:pt>
                <c:pt idx="1018">
                  <c:v>0.70599646563293095</c:v>
                </c:pt>
                <c:pt idx="1019">
                  <c:v>0.70653680746557501</c:v>
                </c:pt>
                <c:pt idx="1020">
                  <c:v>0.70139913102403595</c:v>
                </c:pt>
                <c:pt idx="1021">
                  <c:v>0.70755105565963805</c:v>
                </c:pt>
                <c:pt idx="1022">
                  <c:v>0.70500879162735897</c:v>
                </c:pt>
                <c:pt idx="1023">
                  <c:v>0.66122781608890002</c:v>
                </c:pt>
                <c:pt idx="1024">
                  <c:v>0.67744250009965301</c:v>
                </c:pt>
                <c:pt idx="1025">
                  <c:v>0.645048564329467</c:v>
                </c:pt>
                <c:pt idx="1026">
                  <c:v>0.67145444962641099</c:v>
                </c:pt>
                <c:pt idx="1027">
                  <c:v>0.69468471939871501</c:v>
                </c:pt>
                <c:pt idx="1028">
                  <c:v>0.69639432552495095</c:v>
                </c:pt>
                <c:pt idx="1029">
                  <c:v>0.71480580911760405</c:v>
                </c:pt>
                <c:pt idx="1030">
                  <c:v>0.72148921752301998</c:v>
                </c:pt>
                <c:pt idx="1031">
                  <c:v>0.73422711187290501</c:v>
                </c:pt>
                <c:pt idx="1032">
                  <c:v>0.73229605417591204</c:v>
                </c:pt>
                <c:pt idx="1033">
                  <c:v>0.73169813493487101</c:v>
                </c:pt>
                <c:pt idx="1034">
                  <c:v>0.73457700535469905</c:v>
                </c:pt>
                <c:pt idx="1035">
                  <c:v>0.74274856831559499</c:v>
                </c:pt>
                <c:pt idx="1036">
                  <c:v>0.74175646527860795</c:v>
                </c:pt>
                <c:pt idx="1037">
                  <c:v>0.74119840732030295</c:v>
                </c:pt>
                <c:pt idx="1038">
                  <c:v>0.73350960878365501</c:v>
                </c:pt>
                <c:pt idx="1039">
                  <c:v>0.73029413197627802</c:v>
                </c:pt>
                <c:pt idx="1040">
                  <c:v>0.71691402807120097</c:v>
                </c:pt>
                <c:pt idx="1041">
                  <c:v>0.71907096637036405</c:v>
                </c:pt>
                <c:pt idx="1042">
                  <c:v>0.73858527878538205</c:v>
                </c:pt>
                <c:pt idx="1043">
                  <c:v>0.69602671591749599</c:v>
                </c:pt>
                <c:pt idx="1044">
                  <c:v>0.68797030777339296</c:v>
                </c:pt>
                <c:pt idx="1045">
                  <c:v>0.72812833561428503</c:v>
                </c:pt>
                <c:pt idx="1046">
                  <c:v>0.71416359956241204</c:v>
                </c:pt>
                <c:pt idx="1047">
                  <c:v>0.69176598769615105</c:v>
                </c:pt>
                <c:pt idx="1048">
                  <c:v>0.66906720169366196</c:v>
                </c:pt>
                <c:pt idx="1049">
                  <c:v>0.70160729550054701</c:v>
                </c:pt>
                <c:pt idx="1050">
                  <c:v>0.69248791981681501</c:v>
                </c:pt>
                <c:pt idx="1051">
                  <c:v>0.71644455074119895</c:v>
                </c:pt>
                <c:pt idx="1052">
                  <c:v>0.72679519715833396</c:v>
                </c:pt>
                <c:pt idx="1053">
                  <c:v>0.74474606148381395</c:v>
                </c:pt>
                <c:pt idx="1054">
                  <c:v>0.74651767404986202</c:v>
                </c:pt>
                <c:pt idx="1055">
                  <c:v>0.75785599447256902</c:v>
                </c:pt>
                <c:pt idx="1056">
                  <c:v>0.75509670790094896</c:v>
                </c:pt>
                <c:pt idx="1057">
                  <c:v>0.76015023274560101</c:v>
                </c:pt>
                <c:pt idx="1058">
                  <c:v>0.73416953446450794</c:v>
                </c:pt>
                <c:pt idx="1059">
                  <c:v>0.73312428305054</c:v>
                </c:pt>
                <c:pt idx="1060">
                  <c:v>0.74529969041070399</c:v>
                </c:pt>
                <c:pt idx="1061">
                  <c:v>0.73198159294543896</c:v>
                </c:pt>
                <c:pt idx="1062">
                  <c:v>0.72251232377991303</c:v>
                </c:pt>
                <c:pt idx="1063">
                  <c:v>0.731538689803927</c:v>
                </c:pt>
                <c:pt idx="1064">
                  <c:v>0.76033625206503597</c:v>
                </c:pt>
                <c:pt idx="1065">
                  <c:v>0.75880823622682003</c:v>
                </c:pt>
                <c:pt idx="1066">
                  <c:v>0.75325423083225895</c:v>
                </c:pt>
                <c:pt idx="1067">
                  <c:v>0.75960546188154099</c:v>
                </c:pt>
                <c:pt idx="1068">
                  <c:v>0.78041305146977402</c:v>
                </c:pt>
                <c:pt idx="1069">
                  <c:v>0.80611914980313004</c:v>
                </c:pt>
                <c:pt idx="1070">
                  <c:v>0.80436082433132705</c:v>
                </c:pt>
                <c:pt idx="1071">
                  <c:v>0.80702267221181401</c:v>
                </c:pt>
                <c:pt idx="1072">
                  <c:v>0.81464946430865004</c:v>
                </c:pt>
                <c:pt idx="1073">
                  <c:v>0.82865849067467401</c:v>
                </c:pt>
                <c:pt idx="1074">
                  <c:v>0.82829973913004995</c:v>
                </c:pt>
                <c:pt idx="1075">
                  <c:v>0.83432322185461305</c:v>
                </c:pt>
                <c:pt idx="1076">
                  <c:v>0.82682487166881502</c:v>
                </c:pt>
                <c:pt idx="1077">
                  <c:v>0.84709211942440299</c:v>
                </c:pt>
                <c:pt idx="1078">
                  <c:v>0.85375781170415899</c:v>
                </c:pt>
                <c:pt idx="1079">
                  <c:v>0.84392093293117698</c:v>
                </c:pt>
                <c:pt idx="1080">
                  <c:v>0.83137791596355803</c:v>
                </c:pt>
                <c:pt idx="1081">
                  <c:v>0.84842082884893899</c:v>
                </c:pt>
                <c:pt idx="1082">
                  <c:v>0.83139563208921796</c:v>
                </c:pt>
                <c:pt idx="1083">
                  <c:v>0.85141042505414499</c:v>
                </c:pt>
                <c:pt idx="1084">
                  <c:v>0.854710053458409</c:v>
                </c:pt>
                <c:pt idx="1085">
                  <c:v>0.85431144063104902</c:v>
                </c:pt>
                <c:pt idx="1086">
                  <c:v>0.85274356351009595</c:v>
                </c:pt>
                <c:pt idx="1087">
                  <c:v>0.86527329338347003</c:v>
                </c:pt>
                <c:pt idx="1088">
                  <c:v>0.85185332819565696</c:v>
                </c:pt>
                <c:pt idx="1089">
                  <c:v>0.85694228529162997</c:v>
                </c:pt>
                <c:pt idx="1090">
                  <c:v>0.844540997329294</c:v>
                </c:pt>
                <c:pt idx="1091">
                  <c:v>0.84583870353392399</c:v>
                </c:pt>
                <c:pt idx="1092">
                  <c:v>0.86091069743957704</c:v>
                </c:pt>
                <c:pt idx="1093">
                  <c:v>0.874631836763618</c:v>
                </c:pt>
                <c:pt idx="1094">
                  <c:v>0.85506880500303395</c:v>
                </c:pt>
                <c:pt idx="1095">
                  <c:v>0.83897813387190401</c:v>
                </c:pt>
                <c:pt idx="1096">
                  <c:v>0.799533180088846</c:v>
                </c:pt>
                <c:pt idx="1097">
                  <c:v>0.82143916946802897</c:v>
                </c:pt>
                <c:pt idx="1098">
                  <c:v>0.84861127719978902</c:v>
                </c:pt>
                <c:pt idx="1099">
                  <c:v>0.84393422002542295</c:v>
                </c:pt>
                <c:pt idx="1100">
                  <c:v>0.82822887462740802</c:v>
                </c:pt>
                <c:pt idx="1101">
                  <c:v>0.82284760145803704</c:v>
                </c:pt>
                <c:pt idx="1102">
                  <c:v>0.84208731392531799</c:v>
                </c:pt>
                <c:pt idx="1103">
                  <c:v>0.84064344968398896</c:v>
                </c:pt>
                <c:pt idx="1104">
                  <c:v>0.85888663008286703</c:v>
                </c:pt>
                <c:pt idx="1105">
                  <c:v>0.85493593406057999</c:v>
                </c:pt>
                <c:pt idx="1106">
                  <c:v>0.85841715275286401</c:v>
                </c:pt>
                <c:pt idx="1107">
                  <c:v>0.860582949114858</c:v>
                </c:pt>
                <c:pt idx="1108">
                  <c:v>0.86201352626194205</c:v>
                </c:pt>
                <c:pt idx="1109">
                  <c:v>0.861096716759012</c:v>
                </c:pt>
                <c:pt idx="1110">
                  <c:v>0.86378956785940497</c:v>
                </c:pt>
                <c:pt idx="1111">
                  <c:v>0.85702643688851698</c:v>
                </c:pt>
                <c:pt idx="1112">
                  <c:v>0.873431569250121</c:v>
                </c:pt>
                <c:pt idx="1113">
                  <c:v>0.87193898566322603</c:v>
                </c:pt>
                <c:pt idx="1114">
                  <c:v>0.87226673398794397</c:v>
                </c:pt>
                <c:pt idx="1115">
                  <c:v>0.86885195076688704</c:v>
                </c:pt>
                <c:pt idx="1116">
                  <c:v>0.877546139434767</c:v>
                </c:pt>
                <c:pt idx="1117">
                  <c:v>0.88120451938365596</c:v>
                </c:pt>
                <c:pt idx="1118">
                  <c:v>0.884619302604713</c:v>
                </c:pt>
                <c:pt idx="1119">
                  <c:v>0.88082805171337097</c:v>
                </c:pt>
                <c:pt idx="1120">
                  <c:v>0.87068999880416198</c:v>
                </c:pt>
                <c:pt idx="1121">
                  <c:v>0.86987505702377899</c:v>
                </c:pt>
                <c:pt idx="1122">
                  <c:v>0.8453337939526</c:v>
                </c:pt>
                <c:pt idx="1123">
                  <c:v>0.87117276322840997</c:v>
                </c:pt>
                <c:pt idx="1124">
                  <c:v>0.880761616242144</c:v>
                </c:pt>
                <c:pt idx="1125">
                  <c:v>0.87872426179118901</c:v>
                </c:pt>
                <c:pt idx="1126">
                  <c:v>0.88964182422945903</c:v>
                </c:pt>
                <c:pt idx="1127">
                  <c:v>0.895935477870345</c:v>
                </c:pt>
                <c:pt idx="1128">
                  <c:v>0.90032464800272805</c:v>
                </c:pt>
                <c:pt idx="1129">
                  <c:v>0.90085170274112802</c:v>
                </c:pt>
                <c:pt idx="1130">
                  <c:v>0.90337625064774596</c:v>
                </c:pt>
                <c:pt idx="1131">
                  <c:v>0.91331499714327502</c:v>
                </c:pt>
                <c:pt idx="1132">
                  <c:v>0.92766505892826301</c:v>
                </c:pt>
                <c:pt idx="1133">
                  <c:v>0.92376751128295798</c:v>
                </c:pt>
                <c:pt idx="1134">
                  <c:v>0.93022946811761698</c:v>
                </c:pt>
                <c:pt idx="1135">
                  <c:v>0.91370475190780498</c:v>
                </c:pt>
                <c:pt idx="1136">
                  <c:v>0.93528742199368398</c:v>
                </c:pt>
                <c:pt idx="1137">
                  <c:v>0.94196640136768495</c:v>
                </c:pt>
                <c:pt idx="1138">
                  <c:v>0.93513683492556998</c:v>
                </c:pt>
                <c:pt idx="1139">
                  <c:v>0.93739121191586605</c:v>
                </c:pt>
                <c:pt idx="1140">
                  <c:v>0.93107098408649003</c:v>
                </c:pt>
                <c:pt idx="1141">
                  <c:v>0.91651275782499098</c:v>
                </c:pt>
                <c:pt idx="1142">
                  <c:v>0.88609859909736299</c:v>
                </c:pt>
                <c:pt idx="1143">
                  <c:v>0.91469685494479203</c:v>
                </c:pt>
                <c:pt idx="1144">
                  <c:v>0.93047749387686396</c:v>
                </c:pt>
                <c:pt idx="1145">
                  <c:v>0.93437061249075404</c:v>
                </c:pt>
                <c:pt idx="1146">
                  <c:v>0.95399565069115</c:v>
                </c:pt>
                <c:pt idx="1147">
                  <c:v>0.95865056270844096</c:v>
                </c:pt>
                <c:pt idx="1148">
                  <c:v>0.94942046123933199</c:v>
                </c:pt>
                <c:pt idx="1149">
                  <c:v>0.94905728066329198</c:v>
                </c:pt>
                <c:pt idx="1150">
                  <c:v>0.95725541781267798</c:v>
                </c:pt>
                <c:pt idx="1151">
                  <c:v>0.94667446176195702</c:v>
                </c:pt>
                <c:pt idx="1152">
                  <c:v>0.94308694631571</c:v>
                </c:pt>
                <c:pt idx="1153">
                  <c:v>0.95902703037872605</c:v>
                </c:pt>
                <c:pt idx="1154">
                  <c:v>0.94995194500914604</c:v>
                </c:pt>
                <c:pt idx="1155">
                  <c:v>0.96166230407072295</c:v>
                </c:pt>
                <c:pt idx="1156">
                  <c:v>0.96494864538074199</c:v>
                </c:pt>
                <c:pt idx="1157">
                  <c:v>0.96310173928063703</c:v>
                </c:pt>
                <c:pt idx="1158">
                  <c:v>0.96505051310328904</c:v>
                </c:pt>
                <c:pt idx="1159">
                  <c:v>0.96755734488424705</c:v>
                </c:pt>
                <c:pt idx="1160">
                  <c:v>0.97571562075089802</c:v>
                </c:pt>
                <c:pt idx="1161">
                  <c:v>0.97889123627553898</c:v>
                </c:pt>
                <c:pt idx="1162">
                  <c:v>0.98407763206264398</c:v>
                </c:pt>
                <c:pt idx="1163">
                  <c:v>0.97006860569662001</c:v>
                </c:pt>
                <c:pt idx="1164">
                  <c:v>0.94889340650093301</c:v>
                </c:pt>
                <c:pt idx="1165">
                  <c:v>0.95134266087349395</c:v>
                </c:pt>
                <c:pt idx="1166">
                  <c:v>0.967229596559528</c:v>
                </c:pt>
                <c:pt idx="1167">
                  <c:v>0.98399790949717203</c:v>
                </c:pt>
                <c:pt idx="1168">
                  <c:v>0.98696536054530204</c:v>
                </c:pt>
                <c:pt idx="1169">
                  <c:v>0.99137667583476197</c:v>
                </c:pt>
                <c:pt idx="1170">
                  <c:v>0.97977704255856302</c:v>
                </c:pt>
                <c:pt idx="1171">
                  <c:v>0.99721413923989</c:v>
                </c:pt>
                <c:pt idx="1172">
                  <c:v>1.00581531824805</c:v>
                </c:pt>
                <c:pt idx="1173">
                  <c:v>1.00310918005341</c:v>
                </c:pt>
                <c:pt idx="1174">
                  <c:v>1.0037336734829501</c:v>
                </c:pt>
                <c:pt idx="1175">
                  <c:v>1.0094294078827899</c:v>
                </c:pt>
                <c:pt idx="1176">
                  <c:v>1.00875619510769</c:v>
                </c:pt>
                <c:pt idx="1177">
                  <c:v>1.00193548672841</c:v>
                </c:pt>
                <c:pt idx="1178">
                  <c:v>0.99929578400499597</c:v>
                </c:pt>
                <c:pt idx="1179">
                  <c:v>0.990087827692962</c:v>
                </c:pt>
                <c:pt idx="1180">
                  <c:v>0.97471908868249602</c:v>
                </c:pt>
                <c:pt idx="1181">
                  <c:v>0.97921455556884296</c:v>
                </c:pt>
                <c:pt idx="1182">
                  <c:v>0.967840802894815</c:v>
                </c:pt>
                <c:pt idx="1183">
                  <c:v>0.98451610617274099</c:v>
                </c:pt>
                <c:pt idx="1184">
                  <c:v>0.98143792933923302</c:v>
                </c:pt>
                <c:pt idx="1185">
                  <c:v>0.96338519729120398</c:v>
                </c:pt>
                <c:pt idx="1186">
                  <c:v>0.93005230686101203</c:v>
                </c:pt>
                <c:pt idx="1187">
                  <c:v>0.92848442974005996</c:v>
                </c:pt>
                <c:pt idx="1188">
                  <c:v>0.94684276495573205</c:v>
                </c:pt>
                <c:pt idx="1189">
                  <c:v>0.97046721852398099</c:v>
                </c:pt>
                <c:pt idx="1190">
                  <c:v>0.97334608894380903</c:v>
                </c:pt>
                <c:pt idx="1191">
                  <c:v>0.96786737708330595</c:v>
                </c:pt>
                <c:pt idx="1192">
                  <c:v>0.92779350083930201</c:v>
                </c:pt>
                <c:pt idx="1193">
                  <c:v>0.93081852929582798</c:v>
                </c:pt>
                <c:pt idx="1194">
                  <c:v>0.90782299818852596</c:v>
                </c:pt>
                <c:pt idx="1195">
                  <c:v>0.92974670369336898</c:v>
                </c:pt>
                <c:pt idx="1196">
                  <c:v>0.90468724394662103</c:v>
                </c:pt>
                <c:pt idx="1197">
                  <c:v>0.92473304013145396</c:v>
                </c:pt>
                <c:pt idx="1198">
                  <c:v>0.93263000314461197</c:v>
                </c:pt>
                <c:pt idx="1199">
                  <c:v>0.94866752589876102</c:v>
                </c:pt>
                <c:pt idx="1200">
                  <c:v>0.94493828144723002</c:v>
                </c:pt>
                <c:pt idx="1201">
                  <c:v>0.93158475173064403</c:v>
                </c:pt>
                <c:pt idx="1202">
                  <c:v>0.92691655261910799</c:v>
                </c:pt>
                <c:pt idx="1203">
                  <c:v>0.93274072892999005</c:v>
                </c:pt>
                <c:pt idx="1204">
                  <c:v>0.965719296846973</c:v>
                </c:pt>
                <c:pt idx="1205">
                  <c:v>0.98038381986243395</c:v>
                </c:pt>
                <c:pt idx="1206">
                  <c:v>0.98706722826784998</c:v>
                </c:pt>
                <c:pt idx="1207">
                  <c:v>1.0017583254718001</c:v>
                </c:pt>
                <c:pt idx="1208">
                  <c:v>1.0090928014952401</c:v>
                </c:pt>
                <c:pt idx="1209">
                  <c:v>1.01511185518839</c:v>
                </c:pt>
                <c:pt idx="1210">
                  <c:v>1.0129504878578099</c:v>
                </c:pt>
                <c:pt idx="1211">
                  <c:v>1.02250833765164</c:v>
                </c:pt>
                <c:pt idx="1212">
                  <c:v>1.0261888627575999</c:v>
                </c:pt>
                <c:pt idx="1213">
                  <c:v>1.0159533711572599</c:v>
                </c:pt>
                <c:pt idx="1214">
                  <c:v>1.03576885770851</c:v>
                </c:pt>
                <c:pt idx="1215">
                  <c:v>1.03973726985646</c:v>
                </c:pt>
                <c:pt idx="1216">
                  <c:v>1.04340893689959</c:v>
                </c:pt>
                <c:pt idx="1217">
                  <c:v>1.05092943224246</c:v>
                </c:pt>
                <c:pt idx="1218">
                  <c:v>1.0641810942365</c:v>
                </c:pt>
                <c:pt idx="1219">
                  <c:v>1.0728132764645699</c:v>
                </c:pt>
                <c:pt idx="1220">
                  <c:v>1.08055079434678</c:v>
                </c:pt>
                <c:pt idx="1221">
                  <c:v>1.0823977004468901</c:v>
                </c:pt>
                <c:pt idx="1222">
                  <c:v>1.07511194376902</c:v>
                </c:pt>
                <c:pt idx="1223">
                  <c:v>1.0580424566951501</c:v>
                </c:pt>
                <c:pt idx="1224">
                  <c:v>1.0591762887374201</c:v>
                </c:pt>
                <c:pt idx="1225">
                  <c:v>1.0740489762293901</c:v>
                </c:pt>
                <c:pt idx="1226">
                  <c:v>1.07402683107231</c:v>
                </c:pt>
                <c:pt idx="1227">
                  <c:v>1.08204337793368</c:v>
                </c:pt>
                <c:pt idx="1228">
                  <c:v>1.07662667251299</c:v>
                </c:pt>
                <c:pt idx="1229">
                  <c:v>1.0836555453687799</c:v>
                </c:pt>
                <c:pt idx="1230">
                  <c:v>1.0807412426976299</c:v>
                </c:pt>
                <c:pt idx="1231">
                  <c:v>1.07408883751212</c:v>
                </c:pt>
                <c:pt idx="1232">
                  <c:v>1.0775257658902599</c:v>
                </c:pt>
                <c:pt idx="1233">
                  <c:v>1.0822914036929301</c:v>
                </c:pt>
                <c:pt idx="1234">
                  <c:v>1.0349716320537901</c:v>
                </c:pt>
                <c:pt idx="1235">
                  <c:v>1.0618337075864901</c:v>
                </c:pt>
                <c:pt idx="1236">
                  <c:v>1.02273864728523</c:v>
                </c:pt>
                <c:pt idx="1237">
                  <c:v>0.99883959376923903</c:v>
                </c:pt>
                <c:pt idx="1238">
                  <c:v>1.0272119690145001</c:v>
                </c:pt>
                <c:pt idx="1239">
                  <c:v>1.01008490453223</c:v>
                </c:pt>
                <c:pt idx="1240">
                  <c:v>1.0336650677863299</c:v>
                </c:pt>
                <c:pt idx="1241">
                  <c:v>1.07577629848129</c:v>
                </c:pt>
                <c:pt idx="1242">
                  <c:v>1.08218067790755</c:v>
                </c:pt>
                <c:pt idx="1243">
                  <c:v>1.0672282678500999</c:v>
                </c:pt>
                <c:pt idx="1244">
                  <c:v>1.08696846086729</c:v>
                </c:pt>
                <c:pt idx="1245">
                  <c:v>1.0679014806252001</c:v>
                </c:pt>
                <c:pt idx="1246">
                  <c:v>1.05245301904926</c:v>
                </c:pt>
                <c:pt idx="1247">
                  <c:v>1.0860073610502099</c:v>
                </c:pt>
                <c:pt idx="1248">
                  <c:v>1.0677686096827499</c:v>
                </c:pt>
                <c:pt idx="1249">
                  <c:v>1.0464959717959299</c:v>
                </c:pt>
                <c:pt idx="1250">
                  <c:v>1.02319040848957</c:v>
                </c:pt>
                <c:pt idx="1251">
                  <c:v>1.0591585726117601</c:v>
                </c:pt>
                <c:pt idx="1252">
                  <c:v>1.0801211782995199</c:v>
                </c:pt>
                <c:pt idx="1253">
                  <c:v>1.09306723712591</c:v>
                </c:pt>
                <c:pt idx="1254">
                  <c:v>1.1220331025807999</c:v>
                </c:pt>
                <c:pt idx="1255">
                  <c:v>1.1198894513758799</c:v>
                </c:pt>
                <c:pt idx="1256">
                  <c:v>1.1228613314554201</c:v>
                </c:pt>
                <c:pt idx="1257">
                  <c:v>1.11651452943756</c:v>
                </c:pt>
                <c:pt idx="1258">
                  <c:v>1.11095609501158</c:v>
                </c:pt>
                <c:pt idx="1259">
                  <c:v>1.12441149245072</c:v>
                </c:pt>
                <c:pt idx="1260">
                  <c:v>1.1230739249633499</c:v>
                </c:pt>
                <c:pt idx="1261">
                  <c:v>1.0819016489283999</c:v>
                </c:pt>
                <c:pt idx="1262">
                  <c:v>1.0798952976973499</c:v>
                </c:pt>
                <c:pt idx="1263">
                  <c:v>1.0714712799457899</c:v>
                </c:pt>
                <c:pt idx="1264">
                  <c:v>1.068486112772</c:v>
                </c:pt>
                <c:pt idx="1265">
                  <c:v>1.08743350916588</c:v>
                </c:pt>
                <c:pt idx="1266">
                  <c:v>1.0933152628851599</c:v>
                </c:pt>
                <c:pt idx="1267">
                  <c:v>1.0634990233985699</c:v>
                </c:pt>
                <c:pt idx="1268">
                  <c:v>1.06519091339915</c:v>
                </c:pt>
                <c:pt idx="1269">
                  <c:v>1.0272163980459099</c:v>
                </c:pt>
                <c:pt idx="1270">
                  <c:v>1.0075736437198599</c:v>
                </c:pt>
                <c:pt idx="1271">
                  <c:v>0.98541519955001</c:v>
                </c:pt>
                <c:pt idx="1272">
                  <c:v>0.94786144218120905</c:v>
                </c:pt>
                <c:pt idx="1273">
                  <c:v>0.95326043147624095</c:v>
                </c:pt>
                <c:pt idx="1274">
                  <c:v>0.92948539083987702</c:v>
                </c:pt>
                <c:pt idx="1275">
                  <c:v>0.92659766235721897</c:v>
                </c:pt>
                <c:pt idx="1276">
                  <c:v>0.91622487078300896</c:v>
                </c:pt>
                <c:pt idx="1277">
                  <c:v>0.96288028770988099</c:v>
                </c:pt>
                <c:pt idx="1278">
                  <c:v>0.99995128065443395</c:v>
                </c:pt>
                <c:pt idx="1279">
                  <c:v>1.01367684900989</c:v>
                </c:pt>
                <c:pt idx="1280">
                  <c:v>1.0326508195922599</c:v>
                </c:pt>
                <c:pt idx="1281">
                  <c:v>0.98307224193141196</c:v>
                </c:pt>
                <c:pt idx="1282">
                  <c:v>0.99329887546892404</c:v>
                </c:pt>
                <c:pt idx="1283">
                  <c:v>0.98592010913133399</c:v>
                </c:pt>
                <c:pt idx="1284">
                  <c:v>1.0026042704720901</c:v>
                </c:pt>
                <c:pt idx="1285">
                  <c:v>1.03167643268094</c:v>
                </c:pt>
                <c:pt idx="1286">
                  <c:v>0.99487118162129096</c:v>
                </c:pt>
                <c:pt idx="1287">
                  <c:v>0.95702953721050799</c:v>
                </c:pt>
                <c:pt idx="1288">
                  <c:v>0.94951347089904903</c:v>
                </c:pt>
                <c:pt idx="1289">
                  <c:v>0.98025094891998099</c:v>
                </c:pt>
                <c:pt idx="1290">
                  <c:v>0.98199598729753801</c:v>
                </c:pt>
                <c:pt idx="1291">
                  <c:v>0.94003091463927801</c:v>
                </c:pt>
                <c:pt idx="1292">
                  <c:v>0.92612818502721606</c:v>
                </c:pt>
                <c:pt idx="1293">
                  <c:v>0.90659172745512295</c:v>
                </c:pt>
                <c:pt idx="1294">
                  <c:v>0.87148722445888305</c:v>
                </c:pt>
                <c:pt idx="1295">
                  <c:v>0.89947870300244004</c:v>
                </c:pt>
                <c:pt idx="1296">
                  <c:v>0.94197525943051497</c:v>
                </c:pt>
                <c:pt idx="1297">
                  <c:v>0.93723176678492204</c:v>
                </c:pt>
                <c:pt idx="1298">
                  <c:v>0.90727379829305099</c:v>
                </c:pt>
                <c:pt idx="1299">
                  <c:v>0.94279463024231203</c:v>
                </c:pt>
                <c:pt idx="1300">
                  <c:v>0.93260785798753698</c:v>
                </c:pt>
                <c:pt idx="1301">
                  <c:v>0.91728340929122198</c:v>
                </c:pt>
                <c:pt idx="1302">
                  <c:v>0.86068038780599099</c:v>
                </c:pt>
                <c:pt idx="1303">
                  <c:v>0.84721613230402604</c:v>
                </c:pt>
                <c:pt idx="1304">
                  <c:v>0.89469534907411097</c:v>
                </c:pt>
                <c:pt idx="1305">
                  <c:v>0.88654593127029102</c:v>
                </c:pt>
                <c:pt idx="1306">
                  <c:v>0.86209767785882896</c:v>
                </c:pt>
                <c:pt idx="1307">
                  <c:v>0.84827909984365502</c:v>
                </c:pt>
                <c:pt idx="1308">
                  <c:v>0.88787464069482602</c:v>
                </c:pt>
                <c:pt idx="1309">
                  <c:v>0.93012760039506903</c:v>
                </c:pt>
                <c:pt idx="1310">
                  <c:v>0.95395578940841397</c:v>
                </c:pt>
                <c:pt idx="1311">
                  <c:v>0.97672101088213004</c:v>
                </c:pt>
                <c:pt idx="1312">
                  <c:v>0.97587949491325698</c:v>
                </c:pt>
                <c:pt idx="1313">
                  <c:v>0.99820181324546198</c:v>
                </c:pt>
                <c:pt idx="1314">
                  <c:v>0.97366497920569794</c:v>
                </c:pt>
                <c:pt idx="1315">
                  <c:v>1.00201078026246</c:v>
                </c:pt>
                <c:pt idx="1316">
                  <c:v>1.01215326220309</c:v>
                </c:pt>
                <c:pt idx="1317">
                  <c:v>1.0265033239880801</c:v>
                </c:pt>
                <c:pt idx="1318">
                  <c:v>1.0513501902269</c:v>
                </c:pt>
                <c:pt idx="1319">
                  <c:v>1.0384617088089001</c:v>
                </c:pt>
                <c:pt idx="1320">
                  <c:v>1.0065726826200401</c:v>
                </c:pt>
                <c:pt idx="1321">
                  <c:v>1.01337567487366</c:v>
                </c:pt>
                <c:pt idx="1322">
                  <c:v>1.02966565241847</c:v>
                </c:pt>
                <c:pt idx="1323">
                  <c:v>1.0041898637186999</c:v>
                </c:pt>
                <c:pt idx="1324">
                  <c:v>0.98471541258642104</c:v>
                </c:pt>
                <c:pt idx="1325">
                  <c:v>0.99315714646363995</c:v>
                </c:pt>
                <c:pt idx="1326">
                  <c:v>0.98787331198540196</c:v>
                </c:pt>
                <c:pt idx="1327">
                  <c:v>0.95432339901586904</c:v>
                </c:pt>
                <c:pt idx="1328">
                  <c:v>0.94764441964186896</c:v>
                </c:pt>
                <c:pt idx="1329">
                  <c:v>0.96940868001576797</c:v>
                </c:pt>
                <c:pt idx="1330">
                  <c:v>0.94549191037411995</c:v>
                </c:pt>
                <c:pt idx="1331">
                  <c:v>0.94509329754675897</c:v>
                </c:pt>
                <c:pt idx="1332">
                  <c:v>0.97632682708618501</c:v>
                </c:pt>
                <c:pt idx="1333">
                  <c:v>0.97510441441561102</c:v>
                </c:pt>
                <c:pt idx="1334">
                  <c:v>0.94596581673553803</c:v>
                </c:pt>
                <c:pt idx="1335">
                  <c:v>0.89198478184805796</c:v>
                </c:pt>
                <c:pt idx="1336">
                  <c:v>0.90276504431245896</c:v>
                </c:pt>
                <c:pt idx="1337">
                  <c:v>0.84920919644083004</c:v>
                </c:pt>
                <c:pt idx="1338">
                  <c:v>0.85308902796047503</c:v>
                </c:pt>
                <c:pt idx="1339">
                  <c:v>0.89894721923262599</c:v>
                </c:pt>
                <c:pt idx="1340">
                  <c:v>0.83004477750760697</c:v>
                </c:pt>
                <c:pt idx="1341">
                  <c:v>0.84043085617606295</c:v>
                </c:pt>
                <c:pt idx="1342">
                  <c:v>0.84933320932045397</c:v>
                </c:pt>
                <c:pt idx="1343">
                  <c:v>0.90455880203558303</c:v>
                </c:pt>
                <c:pt idx="1344">
                  <c:v>0.83666175044179603</c:v>
                </c:pt>
                <c:pt idx="1345">
                  <c:v>0.82624023952201897</c:v>
                </c:pt>
                <c:pt idx="1346">
                  <c:v>0.76773273452828605</c:v>
                </c:pt>
                <c:pt idx="1347">
                  <c:v>0.772077614346519</c:v>
                </c:pt>
                <c:pt idx="1348">
                  <c:v>0.74290358441512405</c:v>
                </c:pt>
                <c:pt idx="1349">
                  <c:v>0.74064477839341303</c:v>
                </c:pt>
                <c:pt idx="1350">
                  <c:v>0.78219352209865201</c:v>
                </c:pt>
                <c:pt idx="1351">
                  <c:v>0.77516022021144204</c:v>
                </c:pt>
                <c:pt idx="1352">
                  <c:v>0.81096451017127102</c:v>
                </c:pt>
                <c:pt idx="1353">
                  <c:v>0.73781019828773597</c:v>
                </c:pt>
                <c:pt idx="1354">
                  <c:v>0.72767214537852698</c:v>
                </c:pt>
                <c:pt idx="1355">
                  <c:v>0.72792460016918903</c:v>
                </c:pt>
                <c:pt idx="1356">
                  <c:v>0.75998635858324104</c:v>
                </c:pt>
                <c:pt idx="1357">
                  <c:v>0.74569387420665001</c:v>
                </c:pt>
                <c:pt idx="1358">
                  <c:v>0.76219201622797095</c:v>
                </c:pt>
                <c:pt idx="1359">
                  <c:v>0.79723008375298399</c:v>
                </c:pt>
                <c:pt idx="1360">
                  <c:v>0.84169755916078703</c:v>
                </c:pt>
                <c:pt idx="1361">
                  <c:v>0.83014221619873896</c:v>
                </c:pt>
                <c:pt idx="1362">
                  <c:v>0.81644765106318895</c:v>
                </c:pt>
                <c:pt idx="1363">
                  <c:v>0.84992669953008004</c:v>
                </c:pt>
                <c:pt idx="1364">
                  <c:v>0.81968527302764205</c:v>
                </c:pt>
                <c:pt idx="1365">
                  <c:v>0.82539429452173096</c:v>
                </c:pt>
                <c:pt idx="1366">
                  <c:v>0.84277824282607705</c:v>
                </c:pt>
                <c:pt idx="1367">
                  <c:v>0.82288746274077396</c:v>
                </c:pt>
                <c:pt idx="1368">
                  <c:v>0.77950510002967499</c:v>
                </c:pt>
                <c:pt idx="1369">
                  <c:v>0.72770314859843299</c:v>
                </c:pt>
                <c:pt idx="1370">
                  <c:v>0.66072290650757604</c:v>
                </c:pt>
                <c:pt idx="1371">
                  <c:v>0.65445582705518102</c:v>
                </c:pt>
                <c:pt idx="1372">
                  <c:v>0.67859847729899903</c:v>
                </c:pt>
                <c:pt idx="1373">
                  <c:v>0.624023952201893</c:v>
                </c:pt>
                <c:pt idx="1374">
                  <c:v>0.62759818055389505</c:v>
                </c:pt>
                <c:pt idx="1375">
                  <c:v>0.66743731813289797</c:v>
                </c:pt>
                <c:pt idx="1376">
                  <c:v>0.66526709273948903</c:v>
                </c:pt>
                <c:pt idx="1377">
                  <c:v>0.681140741331278</c:v>
                </c:pt>
                <c:pt idx="1378">
                  <c:v>0.73252193477808303</c:v>
                </c:pt>
                <c:pt idx="1379">
                  <c:v>0.72737097124229899</c:v>
                </c:pt>
                <c:pt idx="1380">
                  <c:v>0.69257650044511798</c:v>
                </c:pt>
                <c:pt idx="1381">
                  <c:v>0.69137180390020503</c:v>
                </c:pt>
                <c:pt idx="1382">
                  <c:v>0.67655669381662897</c:v>
                </c:pt>
                <c:pt idx="1383">
                  <c:v>0.69425067432003296</c:v>
                </c:pt>
                <c:pt idx="1384">
                  <c:v>0.69693466735759602</c:v>
                </c:pt>
                <c:pt idx="1385">
                  <c:v>0.70299801136489504</c:v>
                </c:pt>
                <c:pt idx="1386">
                  <c:v>0.72848265812749402</c:v>
                </c:pt>
                <c:pt idx="1387">
                  <c:v>0.72704765194899501</c:v>
                </c:pt>
                <c:pt idx="1388">
                  <c:v>0.70713915573803199</c:v>
                </c:pt>
                <c:pt idx="1389">
                  <c:v>0.69135851680596005</c:v>
                </c:pt>
                <c:pt idx="1390">
                  <c:v>0.68382030533742599</c:v>
                </c:pt>
                <c:pt idx="1391">
                  <c:v>0.67877120952418901</c:v>
                </c:pt>
                <c:pt idx="1392">
                  <c:v>0.71100570016343101</c:v>
                </c:pt>
                <c:pt idx="1393">
                  <c:v>0.69669549966117905</c:v>
                </c:pt>
                <c:pt idx="1394">
                  <c:v>0.74357236815880701</c:v>
                </c:pt>
                <c:pt idx="1395">
                  <c:v>0.75385215007330098</c:v>
                </c:pt>
                <c:pt idx="1396">
                  <c:v>0.77114751774934298</c:v>
                </c:pt>
                <c:pt idx="1397">
                  <c:v>0.75461837250811603</c:v>
                </c:pt>
                <c:pt idx="1398">
                  <c:v>0.75692589787539399</c:v>
                </c:pt>
                <c:pt idx="1399">
                  <c:v>0.73664536302556005</c:v>
                </c:pt>
                <c:pt idx="1400">
                  <c:v>0.78206950921902896</c:v>
                </c:pt>
                <c:pt idx="1401">
                  <c:v>0.80369204058764399</c:v>
                </c:pt>
                <c:pt idx="1402">
                  <c:v>0.82931841635552705</c:v>
                </c:pt>
                <c:pt idx="1403">
                  <c:v>0.82415416572549804</c:v>
                </c:pt>
                <c:pt idx="1404">
                  <c:v>0.81200090352240895</c:v>
                </c:pt>
                <c:pt idx="1405">
                  <c:v>0.84033784651634502</c:v>
                </c:pt>
                <c:pt idx="1406">
                  <c:v>0.83890726936926197</c:v>
                </c:pt>
                <c:pt idx="1407">
                  <c:v>0.83591767316405596</c:v>
                </c:pt>
                <c:pt idx="1408">
                  <c:v>0.83364558004809997</c:v>
                </c:pt>
                <c:pt idx="1409">
                  <c:v>0.82585491378890397</c:v>
                </c:pt>
                <c:pt idx="1410">
                  <c:v>0.86472852251941001</c:v>
                </c:pt>
                <c:pt idx="1411">
                  <c:v>0.86341310018911999</c:v>
                </c:pt>
                <c:pt idx="1412">
                  <c:v>0.89569188114251297</c:v>
                </c:pt>
                <c:pt idx="1413">
                  <c:v>0.90321680551680195</c:v>
                </c:pt>
                <c:pt idx="1414">
                  <c:v>0.90678660483738804</c:v>
                </c:pt>
                <c:pt idx="1415">
                  <c:v>0.89298574294787503</c:v>
                </c:pt>
                <c:pt idx="1416">
                  <c:v>0.89728190342054104</c:v>
                </c:pt>
                <c:pt idx="1417">
                  <c:v>0.87280707582058903</c:v>
                </c:pt>
                <c:pt idx="1418">
                  <c:v>0.83272877054516903</c:v>
                </c:pt>
                <c:pt idx="1419">
                  <c:v>0.828627487454768</c:v>
                </c:pt>
                <c:pt idx="1420">
                  <c:v>0.83396004127857304</c:v>
                </c:pt>
                <c:pt idx="1421">
                  <c:v>0.85980343958579697</c:v>
                </c:pt>
                <c:pt idx="1422">
                  <c:v>0.79715036118751204</c:v>
                </c:pt>
                <c:pt idx="1423">
                  <c:v>0.78516983120961303</c:v>
                </c:pt>
                <c:pt idx="1424">
                  <c:v>0.76548278656940505</c:v>
                </c:pt>
                <c:pt idx="1425">
                  <c:v>0.75168192467989203</c:v>
                </c:pt>
                <c:pt idx="1426">
                  <c:v>0.75693032690680895</c:v>
                </c:pt>
                <c:pt idx="1427">
                  <c:v>0.73806708210981398</c:v>
                </c:pt>
                <c:pt idx="1428">
                  <c:v>0.730949628625716</c:v>
                </c:pt>
                <c:pt idx="1429">
                  <c:v>0.76269692580929505</c:v>
                </c:pt>
                <c:pt idx="1430">
                  <c:v>0.774349707462475</c:v>
                </c:pt>
                <c:pt idx="1431">
                  <c:v>0.80144652166017805</c:v>
                </c:pt>
                <c:pt idx="1432">
                  <c:v>0.82051350190226902</c:v>
                </c:pt>
                <c:pt idx="1433">
                  <c:v>0.74180075559275904</c:v>
                </c:pt>
                <c:pt idx="1434">
                  <c:v>0.74770022543769898</c:v>
                </c:pt>
                <c:pt idx="1435">
                  <c:v>0.72792017113777396</c:v>
                </c:pt>
                <c:pt idx="1436">
                  <c:v>0.71551002511260797</c:v>
                </c:pt>
                <c:pt idx="1437">
                  <c:v>0.727273532551166</c:v>
                </c:pt>
                <c:pt idx="1438">
                  <c:v>0.70780351045029999</c:v>
                </c:pt>
                <c:pt idx="1439">
                  <c:v>0.67857190311050897</c:v>
                </c:pt>
                <c:pt idx="1440">
                  <c:v>0.66442557677061598</c:v>
                </c:pt>
                <c:pt idx="1441">
                  <c:v>0.63574316932630004</c:v>
                </c:pt>
                <c:pt idx="1442">
                  <c:v>0.61882869835195697</c:v>
                </c:pt>
                <c:pt idx="1443">
                  <c:v>0.61539619900524001</c:v>
                </c:pt>
                <c:pt idx="1444">
                  <c:v>0.64717449940872396</c:v>
                </c:pt>
                <c:pt idx="1445">
                  <c:v>0.61237559958012799</c:v>
                </c:pt>
                <c:pt idx="1446">
                  <c:v>0.58845882993848098</c:v>
                </c:pt>
                <c:pt idx="1447">
                  <c:v>0.629188202831923</c:v>
                </c:pt>
                <c:pt idx="1448">
                  <c:v>0.67901480625202104</c:v>
                </c:pt>
                <c:pt idx="1449">
                  <c:v>0.67562659721945395</c:v>
                </c:pt>
                <c:pt idx="1450">
                  <c:v>0.65845967145444995</c:v>
                </c:pt>
                <c:pt idx="1451">
                  <c:v>0.61201684803550305</c:v>
                </c:pt>
                <c:pt idx="1452">
                  <c:v>0.59993887936647095</c:v>
                </c:pt>
                <c:pt idx="1453">
                  <c:v>0.58950851038386398</c:v>
                </c:pt>
                <c:pt idx="1454">
                  <c:v>0.58427782428260799</c:v>
                </c:pt>
                <c:pt idx="1455">
                  <c:v>0.62541466806624102</c:v>
                </c:pt>
                <c:pt idx="1456">
                  <c:v>0.58695295925734003</c:v>
                </c:pt>
                <c:pt idx="1457">
                  <c:v>0.62897560932399699</c:v>
                </c:pt>
                <c:pt idx="1458">
                  <c:v>0.64759082836174597</c:v>
                </c:pt>
                <c:pt idx="1459">
                  <c:v>0.63659797238941795</c:v>
                </c:pt>
                <c:pt idx="1460">
                  <c:v>0.62358547809179599</c:v>
                </c:pt>
                <c:pt idx="1461">
                  <c:v>0.66210476430909304</c:v>
                </c:pt>
                <c:pt idx="1462">
                  <c:v>0.68185381538911305</c:v>
                </c:pt>
                <c:pt idx="1463">
                  <c:v>0.70921194244030805</c:v>
                </c:pt>
                <c:pt idx="1464">
                  <c:v>0.69658477387580098</c:v>
                </c:pt>
                <c:pt idx="1465">
                  <c:v>0.68626513067857198</c:v>
                </c:pt>
                <c:pt idx="1466">
                  <c:v>0.72779172922673496</c:v>
                </c:pt>
                <c:pt idx="1467">
                  <c:v>0.71491210587156695</c:v>
                </c:pt>
                <c:pt idx="1468">
                  <c:v>0.70787880398435699</c:v>
                </c:pt>
                <c:pt idx="1469">
                  <c:v>0.66517851211118695</c:v>
                </c:pt>
                <c:pt idx="1470">
                  <c:v>0.64755096707900905</c:v>
                </c:pt>
                <c:pt idx="1471">
                  <c:v>0.66998844022800697</c:v>
                </c:pt>
                <c:pt idx="1472">
                  <c:v>0.68604367910781605</c:v>
                </c:pt>
                <c:pt idx="1473">
                  <c:v>0.69548194505343597</c:v>
                </c:pt>
                <c:pt idx="1474">
                  <c:v>0.66025342917757301</c:v>
                </c:pt>
                <c:pt idx="1475">
                  <c:v>0.75228870198376296</c:v>
                </c:pt>
                <c:pt idx="1476">
                  <c:v>0.76848124083744096</c:v>
                </c:pt>
                <c:pt idx="1477">
                  <c:v>0.75267845674829403</c:v>
                </c:pt>
                <c:pt idx="1478">
                  <c:v>0.76794975706762703</c:v>
                </c:pt>
                <c:pt idx="1479">
                  <c:v>0.75336052758622196</c:v>
                </c:pt>
                <c:pt idx="1480">
                  <c:v>0.74794382216553101</c:v>
                </c:pt>
                <c:pt idx="1481">
                  <c:v>0.75626154316312599</c:v>
                </c:pt>
                <c:pt idx="1482">
                  <c:v>0.74944083478384105</c:v>
                </c:pt>
                <c:pt idx="1483">
                  <c:v>0.77319815929454405</c:v>
                </c:pt>
                <c:pt idx="1484">
                  <c:v>0.78368610568554797</c:v>
                </c:pt>
                <c:pt idx="1485">
                  <c:v>0.78318119610422399</c:v>
                </c:pt>
                <c:pt idx="1486">
                  <c:v>0.75564147876500898</c:v>
                </c:pt>
                <c:pt idx="1487">
                  <c:v>0.75284675994206796</c:v>
                </c:pt>
                <c:pt idx="1488">
                  <c:v>0.80709353671445605</c:v>
                </c:pt>
                <c:pt idx="1489">
                  <c:v>0.80552565959350397</c:v>
                </c:pt>
                <c:pt idx="1490">
                  <c:v>0.80336872129434</c:v>
                </c:pt>
                <c:pt idx="1491">
                  <c:v>0.77109879840377704</c:v>
                </c:pt>
                <c:pt idx="1492">
                  <c:v>0.74559643551551702</c:v>
                </c:pt>
                <c:pt idx="1493">
                  <c:v>0.74234552645681895</c:v>
                </c:pt>
                <c:pt idx="1494">
                  <c:v>0.75545103041415895</c:v>
                </c:pt>
                <c:pt idx="1495">
                  <c:v>0.74254926190191495</c:v>
                </c:pt>
                <c:pt idx="1496">
                  <c:v>0.76743156039205795</c:v>
                </c:pt>
                <c:pt idx="1497">
                  <c:v>0.78031561277864203</c:v>
                </c:pt>
                <c:pt idx="1498">
                  <c:v>0.76953977934565498</c:v>
                </c:pt>
                <c:pt idx="1499">
                  <c:v>0.72543991354530701</c:v>
                </c:pt>
                <c:pt idx="1500">
                  <c:v>0.70622234623510205</c:v>
                </c:pt>
                <c:pt idx="1501">
                  <c:v>0.69085360722463596</c:v>
                </c:pt>
                <c:pt idx="1502">
                  <c:v>0.69260750366502399</c:v>
                </c:pt>
                <c:pt idx="1503">
                  <c:v>0.71777326016573395</c:v>
                </c:pt>
                <c:pt idx="1504">
                  <c:v>0.69294853908398801</c:v>
                </c:pt>
                <c:pt idx="1505">
                  <c:v>0.70288285654810201</c:v>
                </c:pt>
                <c:pt idx="1506">
                  <c:v>0.69598685463475995</c:v>
                </c:pt>
                <c:pt idx="1507">
                  <c:v>0.675600023030963</c:v>
                </c:pt>
                <c:pt idx="1508">
                  <c:v>0.70485820455924497</c:v>
                </c:pt>
                <c:pt idx="1509">
                  <c:v>0.700526611835258</c:v>
                </c:pt>
                <c:pt idx="1510">
                  <c:v>0.70649251715142403</c:v>
                </c:pt>
                <c:pt idx="1511">
                  <c:v>0.68661945319178197</c:v>
                </c:pt>
                <c:pt idx="1512">
                  <c:v>0.72514316844049398</c:v>
                </c:pt>
                <c:pt idx="1513">
                  <c:v>0.72381888804737304</c:v>
                </c:pt>
                <c:pt idx="1514">
                  <c:v>0.73584813737083798</c:v>
                </c:pt>
                <c:pt idx="1515">
                  <c:v>0.75815273957738205</c:v>
                </c:pt>
                <c:pt idx="1516">
                  <c:v>0.764158506176284</c:v>
                </c:pt>
                <c:pt idx="1517">
                  <c:v>0.771209524189155</c:v>
                </c:pt>
                <c:pt idx="1518">
                  <c:v>0.76761315068007796</c:v>
                </c:pt>
                <c:pt idx="1519">
                  <c:v>0.74010443656076896</c:v>
                </c:pt>
                <c:pt idx="1520">
                  <c:v>0.726812913283994</c:v>
                </c:pt>
                <c:pt idx="1521">
                  <c:v>0.75948144900191805</c:v>
                </c:pt>
                <c:pt idx="1522">
                  <c:v>0.78038647728128296</c:v>
                </c:pt>
                <c:pt idx="1523">
                  <c:v>0.77911977429655899</c:v>
                </c:pt>
                <c:pt idx="1524">
                  <c:v>0.77879645500325501</c:v>
                </c:pt>
                <c:pt idx="1525">
                  <c:v>0.79837720288949998</c:v>
                </c:pt>
                <c:pt idx="1526">
                  <c:v>0.80286381171301602</c:v>
                </c:pt>
                <c:pt idx="1527">
                  <c:v>0.779482954872599</c:v>
                </c:pt>
                <c:pt idx="1528">
                  <c:v>0.80553894668774895</c:v>
                </c:pt>
                <c:pt idx="1529">
                  <c:v>0.82441104954757405</c:v>
                </c:pt>
                <c:pt idx="1530">
                  <c:v>0.85122883476612499</c:v>
                </c:pt>
                <c:pt idx="1531">
                  <c:v>0.83205998680148596</c:v>
                </c:pt>
                <c:pt idx="1532">
                  <c:v>0.82081024700708205</c:v>
                </c:pt>
                <c:pt idx="1533">
                  <c:v>0.84424868125589603</c:v>
                </c:pt>
                <c:pt idx="1534">
                  <c:v>0.82381313030653303</c:v>
                </c:pt>
                <c:pt idx="1535">
                  <c:v>0.807709172081158</c:v>
                </c:pt>
                <c:pt idx="1536">
                  <c:v>0.81167758422910496</c:v>
                </c:pt>
                <c:pt idx="1537">
                  <c:v>0.83241873834611102</c:v>
                </c:pt>
                <c:pt idx="1538">
                  <c:v>0.83190497070195701</c:v>
                </c:pt>
                <c:pt idx="1539">
                  <c:v>0.83698506973510001</c:v>
                </c:pt>
                <c:pt idx="1540">
                  <c:v>0.81165543907202897</c:v>
                </c:pt>
                <c:pt idx="1541">
                  <c:v>0.80664177551011396</c:v>
                </c:pt>
                <c:pt idx="1542">
                  <c:v>0.80664177551011396</c:v>
                </c:pt>
                <c:pt idx="1543">
                  <c:v>0.77043444369150904</c:v>
                </c:pt>
                <c:pt idx="1544">
                  <c:v>0.76764858293139904</c:v>
                </c:pt>
                <c:pt idx="1545">
                  <c:v>0.77706913275135903</c:v>
                </c:pt>
                <c:pt idx="1546">
                  <c:v>0.75834318792823197</c:v>
                </c:pt>
                <c:pt idx="1547">
                  <c:v>0.76374660625467805</c:v>
                </c:pt>
                <c:pt idx="1548">
                  <c:v>0.75839190727379802</c:v>
                </c:pt>
                <c:pt idx="1549">
                  <c:v>0.74461761957277595</c:v>
                </c:pt>
                <c:pt idx="1550">
                  <c:v>0.73979440436170996</c:v>
                </c:pt>
                <c:pt idx="1551">
                  <c:v>0.76947334387442801</c:v>
                </c:pt>
                <c:pt idx="1552">
                  <c:v>0.79137047519078096</c:v>
                </c:pt>
                <c:pt idx="1553">
                  <c:v>0.76289180319156003</c:v>
                </c:pt>
                <c:pt idx="1554">
                  <c:v>0.75821917504860903</c:v>
                </c:pt>
                <c:pt idx="1555">
                  <c:v>0.73117550922788699</c:v>
                </c:pt>
                <c:pt idx="1556">
                  <c:v>0.70354721126037001</c:v>
                </c:pt>
                <c:pt idx="1557">
                  <c:v>0.68695605957933104</c:v>
                </c:pt>
                <c:pt idx="1558">
                  <c:v>0.71564289605506204</c:v>
                </c:pt>
                <c:pt idx="1559">
                  <c:v>0.699968553876953</c:v>
                </c:pt>
                <c:pt idx="1560">
                  <c:v>0.71142645814786798</c:v>
                </c:pt>
                <c:pt idx="1561">
                  <c:v>0.727884738886453</c:v>
                </c:pt>
                <c:pt idx="1562">
                  <c:v>0.73480288595687004</c:v>
                </c:pt>
                <c:pt idx="1563">
                  <c:v>0.75885252654097102</c:v>
                </c:pt>
                <c:pt idx="1564">
                  <c:v>0.74334205852522095</c:v>
                </c:pt>
                <c:pt idx="1565">
                  <c:v>0.73575955674253601</c:v>
                </c:pt>
                <c:pt idx="1566">
                  <c:v>0.73137924467298199</c:v>
                </c:pt>
                <c:pt idx="1567">
                  <c:v>0.75854249434191201</c:v>
                </c:pt>
                <c:pt idx="1568">
                  <c:v>0.75014505077884497</c:v>
                </c:pt>
                <c:pt idx="1569">
                  <c:v>0.77140440157142098</c:v>
                </c:pt>
                <c:pt idx="1570">
                  <c:v>0.78582975689046597</c:v>
                </c:pt>
                <c:pt idx="1571">
                  <c:v>0.79649486453807405</c:v>
                </c:pt>
                <c:pt idx="1572">
                  <c:v>0.82675843619758804</c:v>
                </c:pt>
                <c:pt idx="1573">
                  <c:v>0.81616862208403695</c:v>
                </c:pt>
                <c:pt idx="1574">
                  <c:v>0.811642151977784</c:v>
                </c:pt>
                <c:pt idx="1575">
                  <c:v>0.81812625396951999</c:v>
                </c:pt>
                <c:pt idx="1576">
                  <c:v>0.81993772781830299</c:v>
                </c:pt>
                <c:pt idx="1577">
                  <c:v>0.81986243428424599</c:v>
                </c:pt>
                <c:pt idx="1578">
                  <c:v>0.81233750990995801</c:v>
                </c:pt>
                <c:pt idx="1579">
                  <c:v>0.83637386339981301</c:v>
                </c:pt>
                <c:pt idx="1580">
                  <c:v>0.83257375444564097</c:v>
                </c:pt>
                <c:pt idx="1581">
                  <c:v>0.83863266942152404</c:v>
                </c:pt>
                <c:pt idx="1582">
                  <c:v>0.84020497557389195</c:v>
                </c:pt>
                <c:pt idx="1583">
                  <c:v>0.84004995947436301</c:v>
                </c:pt>
                <c:pt idx="1584">
                  <c:v>0.82909696478477102</c:v>
                </c:pt>
                <c:pt idx="1585">
                  <c:v>0.830748993502611</c:v>
                </c:pt>
                <c:pt idx="1586">
                  <c:v>0.83230801256073295</c:v>
                </c:pt>
                <c:pt idx="1587">
                  <c:v>0.80333771807443399</c:v>
                </c:pt>
                <c:pt idx="1588">
                  <c:v>0.79641071294118704</c:v>
                </c:pt>
                <c:pt idx="1589">
                  <c:v>0.83155950625157804</c:v>
                </c:pt>
                <c:pt idx="1590">
                  <c:v>0.84667579047138197</c:v>
                </c:pt>
                <c:pt idx="1591">
                  <c:v>0.84596271641354703</c:v>
                </c:pt>
                <c:pt idx="1592">
                  <c:v>0.82457492370993402</c:v>
                </c:pt>
                <c:pt idx="1593">
                  <c:v>0.81180602614014397</c:v>
                </c:pt>
                <c:pt idx="1594">
                  <c:v>0.79872709637129502</c:v>
                </c:pt>
                <c:pt idx="1595">
                  <c:v>0.83195811907893902</c:v>
                </c:pt>
                <c:pt idx="1596">
                  <c:v>0.83278634795356599</c:v>
                </c:pt>
                <c:pt idx="1597">
                  <c:v>0.82439333342191401</c:v>
                </c:pt>
                <c:pt idx="1598">
                  <c:v>0.83257375444564097</c:v>
                </c:pt>
                <c:pt idx="1599">
                  <c:v>0.82946457439222598</c:v>
                </c:pt>
                <c:pt idx="1600">
                  <c:v>0.82656798784673802</c:v>
                </c:pt>
                <c:pt idx="1601">
                  <c:v>0.83197140617318399</c:v>
                </c:pt>
                <c:pt idx="1602">
                  <c:v>0.82028762130009802</c:v>
                </c:pt>
                <c:pt idx="1603">
                  <c:v>0.84193229782578904</c:v>
                </c:pt>
                <c:pt idx="1604">
                  <c:v>0.85932953322437899</c:v>
                </c:pt>
                <c:pt idx="1605">
                  <c:v>0.85664111115540098</c:v>
                </c:pt>
                <c:pt idx="1606">
                  <c:v>0.856928998197384</c:v>
                </c:pt>
                <c:pt idx="1607">
                  <c:v>0.83609040538924595</c:v>
                </c:pt>
                <c:pt idx="1608">
                  <c:v>0.82265272407577195</c:v>
                </c:pt>
                <c:pt idx="1609">
                  <c:v>0.838614953295864</c:v>
                </c:pt>
                <c:pt idx="1610">
                  <c:v>0.86260701647156801</c:v>
                </c:pt>
                <c:pt idx="1611">
                  <c:v>0.86263801969147402</c:v>
                </c:pt>
                <c:pt idx="1612">
                  <c:v>0.851259837986031</c:v>
                </c:pt>
                <c:pt idx="1613">
                  <c:v>0.86950301838490995</c:v>
                </c:pt>
                <c:pt idx="1614">
                  <c:v>0.89667512611667</c:v>
                </c:pt>
                <c:pt idx="1615">
                  <c:v>0.89287501716249695</c:v>
                </c:pt>
                <c:pt idx="1616">
                  <c:v>0.89733062276610798</c:v>
                </c:pt>
                <c:pt idx="1617">
                  <c:v>0.89009801446521697</c:v>
                </c:pt>
                <c:pt idx="1618">
                  <c:v>0.90179508643254802</c:v>
                </c:pt>
                <c:pt idx="1619">
                  <c:v>0.90397859892020205</c:v>
                </c:pt>
                <c:pt idx="1620">
                  <c:v>0.92172572780058704</c:v>
                </c:pt>
                <c:pt idx="1621">
                  <c:v>0.93504825429726801</c:v>
                </c:pt>
                <c:pt idx="1622">
                  <c:v>0.93663384754388102</c:v>
                </c:pt>
                <c:pt idx="1623">
                  <c:v>0.96021843982939403</c:v>
                </c:pt>
                <c:pt idx="1624">
                  <c:v>0.95302126377982399</c:v>
                </c:pt>
                <c:pt idx="1625">
                  <c:v>0.94377344618505399</c:v>
                </c:pt>
                <c:pt idx="1626">
                  <c:v>0.93357781586744804</c:v>
                </c:pt>
                <c:pt idx="1627">
                  <c:v>0.94075284675994197</c:v>
                </c:pt>
                <c:pt idx="1628">
                  <c:v>0.92588901733079998</c:v>
                </c:pt>
                <c:pt idx="1629">
                  <c:v>0.91724797703990102</c:v>
                </c:pt>
                <c:pt idx="1630">
                  <c:v>0.93921154382747996</c:v>
                </c:pt>
                <c:pt idx="1631">
                  <c:v>0.93852504395813696</c:v>
                </c:pt>
                <c:pt idx="1632">
                  <c:v>0.94719708746894105</c:v>
                </c:pt>
                <c:pt idx="1633">
                  <c:v>0.97108728292209801</c:v>
                </c:pt>
                <c:pt idx="1634">
                  <c:v>0.97339480828937497</c:v>
                </c:pt>
                <c:pt idx="1635">
                  <c:v>0.96951054773831502</c:v>
                </c:pt>
                <c:pt idx="1636">
                  <c:v>0.95390707006284803</c:v>
                </c:pt>
                <c:pt idx="1637">
                  <c:v>0.94830877435413696</c:v>
                </c:pt>
                <c:pt idx="1638">
                  <c:v>0.95299468959133304</c:v>
                </c:pt>
                <c:pt idx="1639">
                  <c:v>0.96616219998848496</c:v>
                </c:pt>
                <c:pt idx="1640">
                  <c:v>0.98073371334422899</c:v>
                </c:pt>
                <c:pt idx="1641">
                  <c:v>0.99751088434470303</c:v>
                </c:pt>
                <c:pt idx="1642">
                  <c:v>0.99546467183091703</c:v>
                </c:pt>
                <c:pt idx="1643">
                  <c:v>1.00315789939898</c:v>
                </c:pt>
                <c:pt idx="1644">
                  <c:v>1.0174149515242501</c:v>
                </c:pt>
                <c:pt idx="1645">
                  <c:v>1.0221717312640901</c:v>
                </c:pt>
                <c:pt idx="1646">
                  <c:v>1.0085081693484499</c:v>
                </c:pt>
                <c:pt idx="1647">
                  <c:v>1.0091592369664699</c:v>
                </c:pt>
                <c:pt idx="1648">
                  <c:v>1.0172643644561401</c:v>
                </c:pt>
                <c:pt idx="1649">
                  <c:v>1.0229423827303199</c:v>
                </c:pt>
                <c:pt idx="1650">
                  <c:v>1.0226279214998499</c:v>
                </c:pt>
                <c:pt idx="1651">
                  <c:v>1.00963314332789</c:v>
                </c:pt>
                <c:pt idx="1652">
                  <c:v>1.02948406213045</c:v>
                </c:pt>
                <c:pt idx="1653">
                  <c:v>1.0324648002728301</c:v>
                </c:pt>
                <c:pt idx="1654">
                  <c:v>1.0270480948521401</c:v>
                </c:pt>
                <c:pt idx="1655">
                  <c:v>0.99899460986876798</c:v>
                </c:pt>
                <c:pt idx="1656">
                  <c:v>0.99390122374138001</c:v>
                </c:pt>
                <c:pt idx="1657">
                  <c:v>0.98333355478490403</c:v>
                </c:pt>
                <c:pt idx="1658">
                  <c:v>1.0012312707333999</c:v>
                </c:pt>
                <c:pt idx="1659">
                  <c:v>0.99278953685618498</c:v>
                </c:pt>
                <c:pt idx="1660">
                  <c:v>0.97876279436450098</c:v>
                </c:pt>
                <c:pt idx="1661">
                  <c:v>0.97925884588299394</c:v>
                </c:pt>
                <c:pt idx="1662">
                  <c:v>0.97714176886656701</c:v>
                </c:pt>
                <c:pt idx="1663">
                  <c:v>0.98851109250917901</c:v>
                </c:pt>
                <c:pt idx="1664">
                  <c:v>0.96554213559036794</c:v>
                </c:pt>
                <c:pt idx="1665">
                  <c:v>0.95069159325547103</c:v>
                </c:pt>
                <c:pt idx="1666">
                  <c:v>0.93564617353830903</c:v>
                </c:pt>
                <c:pt idx="1667">
                  <c:v>0.93535828649632602</c:v>
                </c:pt>
                <c:pt idx="1668">
                  <c:v>0.94867195493017697</c:v>
                </c:pt>
                <c:pt idx="1669">
                  <c:v>0.94325967854089998</c:v>
                </c:pt>
                <c:pt idx="1670">
                  <c:v>0.964722764778571</c:v>
                </c:pt>
                <c:pt idx="1671">
                  <c:v>0.93828144723030504</c:v>
                </c:pt>
                <c:pt idx="1672">
                  <c:v>0.95130279959075803</c:v>
                </c:pt>
                <c:pt idx="1673">
                  <c:v>0.96352692629648895</c:v>
                </c:pt>
                <c:pt idx="1674">
                  <c:v>0.99201445635853902</c:v>
                </c:pt>
                <c:pt idx="1675">
                  <c:v>0.99965010651820596</c:v>
                </c:pt>
                <c:pt idx="1676">
                  <c:v>0.99645677486790396</c:v>
                </c:pt>
                <c:pt idx="1677">
                  <c:v>1.00004871934557</c:v>
                </c:pt>
                <c:pt idx="1678">
                  <c:v>0.99166013384532903</c:v>
                </c:pt>
                <c:pt idx="1679">
                  <c:v>0.977775120358929</c:v>
                </c:pt>
                <c:pt idx="1680">
                  <c:v>0.97142388930964696</c:v>
                </c:pt>
                <c:pt idx="1681">
                  <c:v>0.97423632425824802</c:v>
                </c:pt>
                <c:pt idx="1682">
                  <c:v>0.98751013140936195</c:v>
                </c:pt>
                <c:pt idx="1683">
                  <c:v>0.97618952711231599</c:v>
                </c:pt>
                <c:pt idx="1684">
                  <c:v>0.97864321051629199</c:v>
                </c:pt>
                <c:pt idx="1685">
                  <c:v>0.99532294282563405</c:v>
                </c:pt>
                <c:pt idx="1686">
                  <c:v>0.97106070873360695</c:v>
                </c:pt>
                <c:pt idx="1687">
                  <c:v>0.97248242781785998</c:v>
                </c:pt>
                <c:pt idx="1688">
                  <c:v>0.96823941572217598</c:v>
                </c:pt>
                <c:pt idx="1689">
                  <c:v>0.94974820956405004</c:v>
                </c:pt>
                <c:pt idx="1690">
                  <c:v>0.91777060274688504</c:v>
                </c:pt>
                <c:pt idx="1691">
                  <c:v>0.91336814552025603</c:v>
                </c:pt>
                <c:pt idx="1692">
                  <c:v>0.92106580211973399</c:v>
                </c:pt>
                <c:pt idx="1693">
                  <c:v>0.89275986234570404</c:v>
                </c:pt>
                <c:pt idx="1694">
                  <c:v>0.89319390742438598</c:v>
                </c:pt>
                <c:pt idx="1695">
                  <c:v>0.90435063755907197</c:v>
                </c:pt>
                <c:pt idx="1696">
                  <c:v>0.89919081596045802</c:v>
                </c:pt>
                <c:pt idx="1697">
                  <c:v>0.89934140302857202</c:v>
                </c:pt>
                <c:pt idx="1698">
                  <c:v>0.87323669186785502</c:v>
                </c:pt>
                <c:pt idx="1699">
                  <c:v>0.88842826962171695</c:v>
                </c:pt>
                <c:pt idx="1700">
                  <c:v>0.88596572815491004</c:v>
                </c:pt>
                <c:pt idx="1701">
                  <c:v>0.908248185204378</c:v>
                </c:pt>
                <c:pt idx="1702">
                  <c:v>0.92027743452784305</c:v>
                </c:pt>
                <c:pt idx="1703">
                  <c:v>0.93027818746318403</c:v>
                </c:pt>
                <c:pt idx="1704">
                  <c:v>0.93856490524087299</c:v>
                </c:pt>
                <c:pt idx="1705">
                  <c:v>0.92645593335193499</c:v>
                </c:pt>
                <c:pt idx="1706">
                  <c:v>0.91678735777272902</c:v>
                </c:pt>
                <c:pt idx="1707">
                  <c:v>0.93709446681105302</c:v>
                </c:pt>
                <c:pt idx="1708">
                  <c:v>0.93690401846020299</c:v>
                </c:pt>
                <c:pt idx="1709">
                  <c:v>0.91094989436760099</c:v>
                </c:pt>
                <c:pt idx="1710">
                  <c:v>0.89473963938826195</c:v>
                </c:pt>
                <c:pt idx="1711">
                  <c:v>0.87089373424925698</c:v>
                </c:pt>
                <c:pt idx="1712">
                  <c:v>0.86774026388169201</c:v>
                </c:pt>
                <c:pt idx="1713">
                  <c:v>0.88131081613761897</c:v>
                </c:pt>
                <c:pt idx="1714">
                  <c:v>0.85433358578812402</c:v>
                </c:pt>
                <c:pt idx="1715">
                  <c:v>0.83239216415761996</c:v>
                </c:pt>
                <c:pt idx="1716">
                  <c:v>0.82359610776719205</c:v>
                </c:pt>
                <c:pt idx="1717">
                  <c:v>0.84549766811495997</c:v>
                </c:pt>
                <c:pt idx="1718">
                  <c:v>0.85744719487295296</c:v>
                </c:pt>
                <c:pt idx="1719">
                  <c:v>0.87696150728797095</c:v>
                </c:pt>
                <c:pt idx="1720">
                  <c:v>0.91235832635760905</c:v>
                </c:pt>
                <c:pt idx="1721">
                  <c:v>0.93032247777733501</c:v>
                </c:pt>
                <c:pt idx="1722">
                  <c:v>0.93370625777848604</c:v>
                </c:pt>
                <c:pt idx="1723">
                  <c:v>0.93919825673323498</c:v>
                </c:pt>
                <c:pt idx="1724">
                  <c:v>0.941147030555888</c:v>
                </c:pt>
                <c:pt idx="1725">
                  <c:v>0.92545497225211804</c:v>
                </c:pt>
                <c:pt idx="1726">
                  <c:v>0.95552366652936704</c:v>
                </c:pt>
                <c:pt idx="1727">
                  <c:v>0.95388935393718799</c:v>
                </c:pt>
                <c:pt idx="1728">
                  <c:v>0.99115965329542099</c:v>
                </c:pt>
                <c:pt idx="1729">
                  <c:v>0.99433969785147702</c:v>
                </c:pt>
                <c:pt idx="1730">
                  <c:v>0.99671365868998096</c:v>
                </c:pt>
                <c:pt idx="1731">
                  <c:v>0.99927363884792098</c:v>
                </c:pt>
                <c:pt idx="1732">
                  <c:v>1.0140488876487599</c:v>
                </c:pt>
                <c:pt idx="1733">
                  <c:v>1.00997860777826</c:v>
                </c:pt>
                <c:pt idx="1734">
                  <c:v>1.0181413126763299</c:v>
                </c:pt>
                <c:pt idx="1735">
                  <c:v>1.0193460092212401</c:v>
                </c:pt>
                <c:pt idx="1736">
                  <c:v>1.01539974223037</c:v>
                </c:pt>
                <c:pt idx="1737">
                  <c:v>1.01737509024152</c:v>
                </c:pt>
                <c:pt idx="1738">
                  <c:v>1.0154661777016001</c:v>
                </c:pt>
                <c:pt idx="1739">
                  <c:v>1.0230929697984401</c:v>
                </c:pt>
                <c:pt idx="1740">
                  <c:v>1.0349760610851999</c:v>
                </c:pt>
                <c:pt idx="1741">
                  <c:v>1.0239699180186299</c:v>
                </c:pt>
                <c:pt idx="1742">
                  <c:v>1.0228183698507001</c:v>
                </c:pt>
                <c:pt idx="1743">
                  <c:v>1.01491697780612</c:v>
                </c:pt>
                <c:pt idx="1744">
                  <c:v>1.0309722166859301</c:v>
                </c:pt>
                <c:pt idx="1745">
                  <c:v>1.0392899376835301</c:v>
                </c:pt>
                <c:pt idx="1746">
                  <c:v>1.0472931974506501</c:v>
                </c:pt>
                <c:pt idx="1747">
                  <c:v>1.05670931823919</c:v>
                </c:pt>
                <c:pt idx="1748">
                  <c:v>1.0847849483796399</c:v>
                </c:pt>
                <c:pt idx="1749">
                  <c:v>1.09030352152288</c:v>
                </c:pt>
                <c:pt idx="1750">
                  <c:v>1.0901440763919299</c:v>
                </c:pt>
                <c:pt idx="1751">
                  <c:v>1.0996089165260501</c:v>
                </c:pt>
                <c:pt idx="1752">
                  <c:v>1.11192605289149</c:v>
                </c:pt>
                <c:pt idx="1753">
                  <c:v>1.08091397492282</c:v>
                </c:pt>
                <c:pt idx="1754">
                  <c:v>1.102350486972</c:v>
                </c:pt>
                <c:pt idx="1755">
                  <c:v>1.10584056372712</c:v>
                </c:pt>
                <c:pt idx="1756">
                  <c:v>1.1147517749343401</c:v>
                </c:pt>
                <c:pt idx="1757">
                  <c:v>1.1177768033908699</c:v>
                </c:pt>
                <c:pt idx="1758">
                  <c:v>1.1185607419513399</c:v>
                </c:pt>
                <c:pt idx="1759">
                  <c:v>1.1125726914781</c:v>
                </c:pt>
                <c:pt idx="1760">
                  <c:v>1.10061430665728</c:v>
                </c:pt>
                <c:pt idx="1761">
                  <c:v>1.0837751292169899</c:v>
                </c:pt>
                <c:pt idx="1762">
                  <c:v>1.0766311015443999</c:v>
                </c:pt>
                <c:pt idx="1763">
                  <c:v>1.0804223524357499</c:v>
                </c:pt>
                <c:pt idx="1764">
                  <c:v>1.1097868307179899</c:v>
                </c:pt>
                <c:pt idx="1765">
                  <c:v>1.10666879260175</c:v>
                </c:pt>
                <c:pt idx="1766">
                  <c:v>1.1186050322654899</c:v>
                </c:pt>
                <c:pt idx="1767">
                  <c:v>1.1171833131812401</c:v>
                </c:pt>
                <c:pt idx="1768">
                  <c:v>1.1187733354592699</c:v>
                </c:pt>
                <c:pt idx="1769">
                  <c:v>1.11086751438328</c:v>
                </c:pt>
                <c:pt idx="1770">
                  <c:v>1.099010997285</c:v>
                </c:pt>
                <c:pt idx="1771">
                  <c:v>1.1174933453803</c:v>
                </c:pt>
                <c:pt idx="1772">
                  <c:v>1.14356705332111</c:v>
                </c:pt>
                <c:pt idx="1773">
                  <c:v>1.1482706846839701</c:v>
                </c:pt>
                <c:pt idx="1774">
                  <c:v>1.15454662219919</c:v>
                </c:pt>
                <c:pt idx="1775">
                  <c:v>1.15629608960816</c:v>
                </c:pt>
                <c:pt idx="1776">
                  <c:v>1.16763883906229</c:v>
                </c:pt>
                <c:pt idx="1777">
                  <c:v>1.1662259780408599</c:v>
                </c:pt>
                <c:pt idx="1778">
                  <c:v>1.18259567815115</c:v>
                </c:pt>
                <c:pt idx="1779">
                  <c:v>1.18128468485227</c:v>
                </c:pt>
                <c:pt idx="1780">
                  <c:v>1.14615360766754</c:v>
                </c:pt>
              </c:numCache>
            </c:numRef>
          </c:val>
          <c:smooth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A8FE-417F-97F1-8B1E443912B0}"/>
            </c:ext>
          </c:extLst>
        </c:ser>
        <c:ser>
          <c:idx val="10"/>
          <c:order val="1"/>
          <c:tx>
            <c:strRef>
              <c:f>'6Yr_Performance'!$AK$2</c:f>
              <c:strCache>
                <c:ptCount val="1"/>
                <c:pt idx="0">
                  <c:v>DJIA %</c:v>
                </c:pt>
              </c:strCache>
            </c:strRef>
          </c:tx>
          <c:spPr>
            <a:ln w="28575" cap="rnd">
              <a:solidFill>
                <a:srgbClr val="A8B313"/>
              </a:solidFill>
              <a:round/>
            </a:ln>
            <a:effectLst/>
          </c:spPr>
          <c:marker>
            <c:symbol val="none"/>
          </c:marker>
          <c:cat>
            <c:numRef>
              <c:f>'6Yr_Performance'!$W$3:$W$1998</c:f>
              <c:numCache>
                <c:formatCode>m/d/yyyy</c:formatCode>
                <c:ptCount val="1781"/>
                <c:pt idx="0">
                  <c:v>42738</c:v>
                </c:pt>
                <c:pt idx="1">
                  <c:v>42739</c:v>
                </c:pt>
                <c:pt idx="2">
                  <c:v>42740</c:v>
                </c:pt>
                <c:pt idx="3">
                  <c:v>42741</c:v>
                </c:pt>
                <c:pt idx="4">
                  <c:v>42744</c:v>
                </c:pt>
                <c:pt idx="5">
                  <c:v>42745</c:v>
                </c:pt>
                <c:pt idx="6">
                  <c:v>42746</c:v>
                </c:pt>
                <c:pt idx="7">
                  <c:v>42747</c:v>
                </c:pt>
                <c:pt idx="8">
                  <c:v>42748</c:v>
                </c:pt>
                <c:pt idx="9">
                  <c:v>42752</c:v>
                </c:pt>
                <c:pt idx="10">
                  <c:v>42753</c:v>
                </c:pt>
                <c:pt idx="11">
                  <c:v>42754</c:v>
                </c:pt>
                <c:pt idx="12">
                  <c:v>42755</c:v>
                </c:pt>
                <c:pt idx="13">
                  <c:v>42758</c:v>
                </c:pt>
                <c:pt idx="14">
                  <c:v>42759</c:v>
                </c:pt>
                <c:pt idx="15">
                  <c:v>42760</c:v>
                </c:pt>
                <c:pt idx="16">
                  <c:v>42761</c:v>
                </c:pt>
                <c:pt idx="17">
                  <c:v>42762</c:v>
                </c:pt>
                <c:pt idx="18">
                  <c:v>42765</c:v>
                </c:pt>
                <c:pt idx="19">
                  <c:v>42766</c:v>
                </c:pt>
                <c:pt idx="20">
                  <c:v>42767</c:v>
                </c:pt>
                <c:pt idx="21">
                  <c:v>42768</c:v>
                </c:pt>
                <c:pt idx="22">
                  <c:v>42769</c:v>
                </c:pt>
                <c:pt idx="23">
                  <c:v>42772</c:v>
                </c:pt>
                <c:pt idx="24">
                  <c:v>42773</c:v>
                </c:pt>
                <c:pt idx="25">
                  <c:v>42774</c:v>
                </c:pt>
                <c:pt idx="26">
                  <c:v>42775</c:v>
                </c:pt>
                <c:pt idx="27">
                  <c:v>42776</c:v>
                </c:pt>
                <c:pt idx="28">
                  <c:v>42779</c:v>
                </c:pt>
                <c:pt idx="29">
                  <c:v>42780</c:v>
                </c:pt>
                <c:pt idx="30">
                  <c:v>42781</c:v>
                </c:pt>
                <c:pt idx="31">
                  <c:v>42782</c:v>
                </c:pt>
                <c:pt idx="32">
                  <c:v>42783</c:v>
                </c:pt>
                <c:pt idx="33">
                  <c:v>42787</c:v>
                </c:pt>
                <c:pt idx="34">
                  <c:v>42788</c:v>
                </c:pt>
                <c:pt idx="35">
                  <c:v>42789</c:v>
                </c:pt>
                <c:pt idx="36">
                  <c:v>42790</c:v>
                </c:pt>
                <c:pt idx="37">
                  <c:v>42793</c:v>
                </c:pt>
                <c:pt idx="38">
                  <c:v>42794</c:v>
                </c:pt>
                <c:pt idx="39">
                  <c:v>42795</c:v>
                </c:pt>
                <c:pt idx="40">
                  <c:v>42796</c:v>
                </c:pt>
                <c:pt idx="41">
                  <c:v>42797</c:v>
                </c:pt>
                <c:pt idx="42">
                  <c:v>42800</c:v>
                </c:pt>
                <c:pt idx="43">
                  <c:v>42801</c:v>
                </c:pt>
                <c:pt idx="44">
                  <c:v>42802</c:v>
                </c:pt>
                <c:pt idx="45">
                  <c:v>42803</c:v>
                </c:pt>
                <c:pt idx="46">
                  <c:v>42804</c:v>
                </c:pt>
                <c:pt idx="47">
                  <c:v>42807</c:v>
                </c:pt>
                <c:pt idx="48">
                  <c:v>42808</c:v>
                </c:pt>
                <c:pt idx="49">
                  <c:v>42809</c:v>
                </c:pt>
                <c:pt idx="50">
                  <c:v>42810</c:v>
                </c:pt>
                <c:pt idx="51">
                  <c:v>42811</c:v>
                </c:pt>
                <c:pt idx="52">
                  <c:v>42814</c:v>
                </c:pt>
                <c:pt idx="53">
                  <c:v>42815</c:v>
                </c:pt>
                <c:pt idx="54">
                  <c:v>42816</c:v>
                </c:pt>
                <c:pt idx="55">
                  <c:v>42817</c:v>
                </c:pt>
                <c:pt idx="56">
                  <c:v>42818</c:v>
                </c:pt>
                <c:pt idx="57">
                  <c:v>42821</c:v>
                </c:pt>
                <c:pt idx="58">
                  <c:v>42822</c:v>
                </c:pt>
                <c:pt idx="59">
                  <c:v>42823</c:v>
                </c:pt>
                <c:pt idx="60">
                  <c:v>42824</c:v>
                </c:pt>
                <c:pt idx="61">
                  <c:v>42825</c:v>
                </c:pt>
                <c:pt idx="62">
                  <c:v>42828</c:v>
                </c:pt>
                <c:pt idx="63">
                  <c:v>42829</c:v>
                </c:pt>
                <c:pt idx="64">
                  <c:v>42830</c:v>
                </c:pt>
                <c:pt idx="65">
                  <c:v>42831</c:v>
                </c:pt>
                <c:pt idx="66">
                  <c:v>42832</c:v>
                </c:pt>
                <c:pt idx="67">
                  <c:v>42835</c:v>
                </c:pt>
                <c:pt idx="68">
                  <c:v>42836</c:v>
                </c:pt>
                <c:pt idx="69">
                  <c:v>42837</c:v>
                </c:pt>
                <c:pt idx="70">
                  <c:v>42838</c:v>
                </c:pt>
                <c:pt idx="71">
                  <c:v>42842</c:v>
                </c:pt>
                <c:pt idx="72">
                  <c:v>42843</c:v>
                </c:pt>
                <c:pt idx="73">
                  <c:v>42844</c:v>
                </c:pt>
                <c:pt idx="74">
                  <c:v>42845</c:v>
                </c:pt>
                <c:pt idx="75">
                  <c:v>42846</c:v>
                </c:pt>
                <c:pt idx="76">
                  <c:v>42849</c:v>
                </c:pt>
                <c:pt idx="77">
                  <c:v>42850</c:v>
                </c:pt>
                <c:pt idx="78">
                  <c:v>42851</c:v>
                </c:pt>
                <c:pt idx="79">
                  <c:v>42852</c:v>
                </c:pt>
                <c:pt idx="80">
                  <c:v>42853</c:v>
                </c:pt>
                <c:pt idx="81">
                  <c:v>42856</c:v>
                </c:pt>
                <c:pt idx="82">
                  <c:v>42857</c:v>
                </c:pt>
                <c:pt idx="83">
                  <c:v>42858</c:v>
                </c:pt>
                <c:pt idx="84">
                  <c:v>42859</c:v>
                </c:pt>
                <c:pt idx="85">
                  <c:v>42860</c:v>
                </c:pt>
                <c:pt idx="86">
                  <c:v>42863</c:v>
                </c:pt>
                <c:pt idx="87">
                  <c:v>42864</c:v>
                </c:pt>
                <c:pt idx="88">
                  <c:v>42865</c:v>
                </c:pt>
                <c:pt idx="89">
                  <c:v>42866</c:v>
                </c:pt>
                <c:pt idx="90">
                  <c:v>42867</c:v>
                </c:pt>
                <c:pt idx="91">
                  <c:v>42870</c:v>
                </c:pt>
                <c:pt idx="92">
                  <c:v>42871</c:v>
                </c:pt>
                <c:pt idx="93">
                  <c:v>42872</c:v>
                </c:pt>
                <c:pt idx="94">
                  <c:v>42873</c:v>
                </c:pt>
                <c:pt idx="95">
                  <c:v>42874</c:v>
                </c:pt>
                <c:pt idx="96">
                  <c:v>42877</c:v>
                </c:pt>
                <c:pt idx="97">
                  <c:v>42878</c:v>
                </c:pt>
                <c:pt idx="98">
                  <c:v>42879</c:v>
                </c:pt>
                <c:pt idx="99">
                  <c:v>42880</c:v>
                </c:pt>
                <c:pt idx="100">
                  <c:v>42881</c:v>
                </c:pt>
                <c:pt idx="101">
                  <c:v>42885</c:v>
                </c:pt>
                <c:pt idx="102">
                  <c:v>42886</c:v>
                </c:pt>
                <c:pt idx="103">
                  <c:v>42887</c:v>
                </c:pt>
                <c:pt idx="104">
                  <c:v>42888</c:v>
                </c:pt>
                <c:pt idx="105">
                  <c:v>42891</c:v>
                </c:pt>
                <c:pt idx="106">
                  <c:v>42892</c:v>
                </c:pt>
                <c:pt idx="107">
                  <c:v>42893</c:v>
                </c:pt>
                <c:pt idx="108">
                  <c:v>42894</c:v>
                </c:pt>
                <c:pt idx="109">
                  <c:v>42895</c:v>
                </c:pt>
                <c:pt idx="110">
                  <c:v>42898</c:v>
                </c:pt>
                <c:pt idx="111">
                  <c:v>42899</c:v>
                </c:pt>
                <c:pt idx="112">
                  <c:v>42900</c:v>
                </c:pt>
                <c:pt idx="113">
                  <c:v>42901</c:v>
                </c:pt>
                <c:pt idx="114">
                  <c:v>42902</c:v>
                </c:pt>
                <c:pt idx="115">
                  <c:v>42905</c:v>
                </c:pt>
                <c:pt idx="116">
                  <c:v>42906</c:v>
                </c:pt>
                <c:pt idx="117">
                  <c:v>42907</c:v>
                </c:pt>
                <c:pt idx="118">
                  <c:v>42908</c:v>
                </c:pt>
                <c:pt idx="119">
                  <c:v>42909</c:v>
                </c:pt>
                <c:pt idx="120">
                  <c:v>42912</c:v>
                </c:pt>
                <c:pt idx="121">
                  <c:v>42913</c:v>
                </c:pt>
                <c:pt idx="122">
                  <c:v>42914</c:v>
                </c:pt>
                <c:pt idx="123">
                  <c:v>42915</c:v>
                </c:pt>
                <c:pt idx="124">
                  <c:v>42916</c:v>
                </c:pt>
                <c:pt idx="125">
                  <c:v>42919</c:v>
                </c:pt>
                <c:pt idx="126">
                  <c:v>42921</c:v>
                </c:pt>
                <c:pt idx="127">
                  <c:v>42922</c:v>
                </c:pt>
                <c:pt idx="128">
                  <c:v>42923</c:v>
                </c:pt>
                <c:pt idx="129">
                  <c:v>42926</c:v>
                </c:pt>
                <c:pt idx="130">
                  <c:v>42927</c:v>
                </c:pt>
                <c:pt idx="131">
                  <c:v>42928</c:v>
                </c:pt>
                <c:pt idx="132">
                  <c:v>42929</c:v>
                </c:pt>
                <c:pt idx="133">
                  <c:v>42930</c:v>
                </c:pt>
                <c:pt idx="134">
                  <c:v>42933</c:v>
                </c:pt>
                <c:pt idx="135">
                  <c:v>42934</c:v>
                </c:pt>
                <c:pt idx="136">
                  <c:v>42935</c:v>
                </c:pt>
                <c:pt idx="137">
                  <c:v>42936</c:v>
                </c:pt>
                <c:pt idx="138">
                  <c:v>42937</c:v>
                </c:pt>
                <c:pt idx="139">
                  <c:v>42940</c:v>
                </c:pt>
                <c:pt idx="140">
                  <c:v>42941</c:v>
                </c:pt>
                <c:pt idx="141">
                  <c:v>42942</c:v>
                </c:pt>
                <c:pt idx="142">
                  <c:v>42943</c:v>
                </c:pt>
                <c:pt idx="143">
                  <c:v>42944</c:v>
                </c:pt>
                <c:pt idx="144">
                  <c:v>42947</c:v>
                </c:pt>
                <c:pt idx="145">
                  <c:v>42948</c:v>
                </c:pt>
                <c:pt idx="146">
                  <c:v>42949</c:v>
                </c:pt>
                <c:pt idx="147">
                  <c:v>42950</c:v>
                </c:pt>
                <c:pt idx="148">
                  <c:v>42951</c:v>
                </c:pt>
                <c:pt idx="149">
                  <c:v>42954</c:v>
                </c:pt>
                <c:pt idx="150">
                  <c:v>42955</c:v>
                </c:pt>
                <c:pt idx="151">
                  <c:v>42956</c:v>
                </c:pt>
                <c:pt idx="152">
                  <c:v>42957</c:v>
                </c:pt>
                <c:pt idx="153">
                  <c:v>42958</c:v>
                </c:pt>
                <c:pt idx="154">
                  <c:v>42961</c:v>
                </c:pt>
                <c:pt idx="155">
                  <c:v>42962</c:v>
                </c:pt>
                <c:pt idx="156">
                  <c:v>42963</c:v>
                </c:pt>
                <c:pt idx="157">
                  <c:v>42964</c:v>
                </c:pt>
                <c:pt idx="158">
                  <c:v>42965</c:v>
                </c:pt>
                <c:pt idx="159">
                  <c:v>42968</c:v>
                </c:pt>
                <c:pt idx="160">
                  <c:v>42969</c:v>
                </c:pt>
                <c:pt idx="161">
                  <c:v>42970</c:v>
                </c:pt>
                <c:pt idx="162">
                  <c:v>42971</c:v>
                </c:pt>
                <c:pt idx="163">
                  <c:v>42972</c:v>
                </c:pt>
                <c:pt idx="164">
                  <c:v>42975</c:v>
                </c:pt>
                <c:pt idx="165">
                  <c:v>42976</c:v>
                </c:pt>
                <c:pt idx="166">
                  <c:v>42977</c:v>
                </c:pt>
                <c:pt idx="167">
                  <c:v>42978</c:v>
                </c:pt>
                <c:pt idx="168">
                  <c:v>42979</c:v>
                </c:pt>
                <c:pt idx="169">
                  <c:v>42983</c:v>
                </c:pt>
                <c:pt idx="170">
                  <c:v>42984</c:v>
                </c:pt>
                <c:pt idx="171">
                  <c:v>42985</c:v>
                </c:pt>
                <c:pt idx="172">
                  <c:v>42986</c:v>
                </c:pt>
                <c:pt idx="173">
                  <c:v>42989</c:v>
                </c:pt>
                <c:pt idx="174">
                  <c:v>42990</c:v>
                </c:pt>
                <c:pt idx="175">
                  <c:v>42991</c:v>
                </c:pt>
                <c:pt idx="176">
                  <c:v>42992</c:v>
                </c:pt>
                <c:pt idx="177">
                  <c:v>42993</c:v>
                </c:pt>
                <c:pt idx="178">
                  <c:v>42996</c:v>
                </c:pt>
                <c:pt idx="179">
                  <c:v>42997</c:v>
                </c:pt>
                <c:pt idx="180">
                  <c:v>42998</c:v>
                </c:pt>
                <c:pt idx="181">
                  <c:v>42999</c:v>
                </c:pt>
                <c:pt idx="182">
                  <c:v>43000</c:v>
                </c:pt>
                <c:pt idx="183">
                  <c:v>43003</c:v>
                </c:pt>
                <c:pt idx="184">
                  <c:v>43004</c:v>
                </c:pt>
                <c:pt idx="185">
                  <c:v>43005</c:v>
                </c:pt>
                <c:pt idx="186">
                  <c:v>43006</c:v>
                </c:pt>
                <c:pt idx="187">
                  <c:v>43007</c:v>
                </c:pt>
                <c:pt idx="188">
                  <c:v>43010</c:v>
                </c:pt>
                <c:pt idx="189">
                  <c:v>43011</c:v>
                </c:pt>
                <c:pt idx="190">
                  <c:v>43012</c:v>
                </c:pt>
                <c:pt idx="191">
                  <c:v>43013</c:v>
                </c:pt>
                <c:pt idx="192">
                  <c:v>43014</c:v>
                </c:pt>
                <c:pt idx="193">
                  <c:v>43017</c:v>
                </c:pt>
                <c:pt idx="194">
                  <c:v>43018</c:v>
                </c:pt>
                <c:pt idx="195">
                  <c:v>43019</c:v>
                </c:pt>
                <c:pt idx="196">
                  <c:v>43020</c:v>
                </c:pt>
                <c:pt idx="197">
                  <c:v>43021</c:v>
                </c:pt>
                <c:pt idx="198">
                  <c:v>43024</c:v>
                </c:pt>
                <c:pt idx="199">
                  <c:v>43025</c:v>
                </c:pt>
                <c:pt idx="200">
                  <c:v>43026</c:v>
                </c:pt>
                <c:pt idx="201">
                  <c:v>43027</c:v>
                </c:pt>
                <c:pt idx="202">
                  <c:v>43028</c:v>
                </c:pt>
                <c:pt idx="203">
                  <c:v>43031</c:v>
                </c:pt>
                <c:pt idx="204">
                  <c:v>43032</c:v>
                </c:pt>
                <c:pt idx="205">
                  <c:v>43033</c:v>
                </c:pt>
                <c:pt idx="206">
                  <c:v>43034</c:v>
                </c:pt>
                <c:pt idx="207">
                  <c:v>43035</c:v>
                </c:pt>
                <c:pt idx="208">
                  <c:v>43038</c:v>
                </c:pt>
                <c:pt idx="209">
                  <c:v>43039</c:v>
                </c:pt>
                <c:pt idx="210">
                  <c:v>43040</c:v>
                </c:pt>
                <c:pt idx="211">
                  <c:v>43041</c:v>
                </c:pt>
                <c:pt idx="212">
                  <c:v>43042</c:v>
                </c:pt>
                <c:pt idx="213">
                  <c:v>43045</c:v>
                </c:pt>
                <c:pt idx="214">
                  <c:v>43046</c:v>
                </c:pt>
                <c:pt idx="215">
                  <c:v>43047</c:v>
                </c:pt>
                <c:pt idx="216">
                  <c:v>43048</c:v>
                </c:pt>
                <c:pt idx="217">
                  <c:v>43049</c:v>
                </c:pt>
                <c:pt idx="218">
                  <c:v>43052</c:v>
                </c:pt>
                <c:pt idx="219">
                  <c:v>43053</c:v>
                </c:pt>
                <c:pt idx="220">
                  <c:v>43054</c:v>
                </c:pt>
                <c:pt idx="221">
                  <c:v>43055</c:v>
                </c:pt>
                <c:pt idx="222">
                  <c:v>43056</c:v>
                </c:pt>
                <c:pt idx="223">
                  <c:v>43059</c:v>
                </c:pt>
                <c:pt idx="224">
                  <c:v>43060</c:v>
                </c:pt>
                <c:pt idx="225">
                  <c:v>43061</c:v>
                </c:pt>
                <c:pt idx="226">
                  <c:v>43063</c:v>
                </c:pt>
                <c:pt idx="227">
                  <c:v>43066</c:v>
                </c:pt>
                <c:pt idx="228">
                  <c:v>43067</c:v>
                </c:pt>
                <c:pt idx="229">
                  <c:v>43068</c:v>
                </c:pt>
                <c:pt idx="230">
                  <c:v>43069</c:v>
                </c:pt>
                <c:pt idx="231">
                  <c:v>43070</c:v>
                </c:pt>
                <c:pt idx="232">
                  <c:v>43073</c:v>
                </c:pt>
                <c:pt idx="233">
                  <c:v>43074</c:v>
                </c:pt>
                <c:pt idx="234">
                  <c:v>43075</c:v>
                </c:pt>
                <c:pt idx="235">
                  <c:v>43076</c:v>
                </c:pt>
                <c:pt idx="236">
                  <c:v>43077</c:v>
                </c:pt>
                <c:pt idx="237">
                  <c:v>43080</c:v>
                </c:pt>
                <c:pt idx="238">
                  <c:v>43081</c:v>
                </c:pt>
                <c:pt idx="239">
                  <c:v>43082</c:v>
                </c:pt>
                <c:pt idx="240">
                  <c:v>43083</c:v>
                </c:pt>
                <c:pt idx="241">
                  <c:v>43084</c:v>
                </c:pt>
                <c:pt idx="242">
                  <c:v>43087</c:v>
                </c:pt>
                <c:pt idx="243">
                  <c:v>43088</c:v>
                </c:pt>
                <c:pt idx="244">
                  <c:v>43089</c:v>
                </c:pt>
                <c:pt idx="245">
                  <c:v>43090</c:v>
                </c:pt>
                <c:pt idx="246">
                  <c:v>43091</c:v>
                </c:pt>
                <c:pt idx="247">
                  <c:v>43095</c:v>
                </c:pt>
                <c:pt idx="248">
                  <c:v>43096</c:v>
                </c:pt>
                <c:pt idx="249">
                  <c:v>43097</c:v>
                </c:pt>
                <c:pt idx="250">
                  <c:v>43098</c:v>
                </c:pt>
                <c:pt idx="251">
                  <c:v>43102</c:v>
                </c:pt>
                <c:pt idx="252">
                  <c:v>43103</c:v>
                </c:pt>
                <c:pt idx="253">
                  <c:v>43104</c:v>
                </c:pt>
                <c:pt idx="254">
                  <c:v>43105</c:v>
                </c:pt>
                <c:pt idx="255">
                  <c:v>43108</c:v>
                </c:pt>
                <c:pt idx="256">
                  <c:v>43109</c:v>
                </c:pt>
                <c:pt idx="257">
                  <c:v>43110</c:v>
                </c:pt>
                <c:pt idx="258">
                  <c:v>43111</c:v>
                </c:pt>
                <c:pt idx="259">
                  <c:v>43112</c:v>
                </c:pt>
                <c:pt idx="260">
                  <c:v>43116</c:v>
                </c:pt>
                <c:pt idx="261">
                  <c:v>43117</c:v>
                </c:pt>
                <c:pt idx="262">
                  <c:v>43118</c:v>
                </c:pt>
                <c:pt idx="263">
                  <c:v>43119</c:v>
                </c:pt>
                <c:pt idx="264">
                  <c:v>43122</c:v>
                </c:pt>
                <c:pt idx="265">
                  <c:v>43123</c:v>
                </c:pt>
                <c:pt idx="266">
                  <c:v>43124</c:v>
                </c:pt>
                <c:pt idx="267">
                  <c:v>43125</c:v>
                </c:pt>
                <c:pt idx="268">
                  <c:v>43126</c:v>
                </c:pt>
                <c:pt idx="269">
                  <c:v>43129</c:v>
                </c:pt>
                <c:pt idx="270">
                  <c:v>43130</c:v>
                </c:pt>
                <c:pt idx="271">
                  <c:v>43131</c:v>
                </c:pt>
                <c:pt idx="272">
                  <c:v>43132</c:v>
                </c:pt>
                <c:pt idx="273">
                  <c:v>43133</c:v>
                </c:pt>
                <c:pt idx="274">
                  <c:v>43136</c:v>
                </c:pt>
                <c:pt idx="275">
                  <c:v>43137</c:v>
                </c:pt>
                <c:pt idx="276">
                  <c:v>43138</c:v>
                </c:pt>
                <c:pt idx="277">
                  <c:v>43139</c:v>
                </c:pt>
                <c:pt idx="278">
                  <c:v>43140</c:v>
                </c:pt>
                <c:pt idx="279">
                  <c:v>43143</c:v>
                </c:pt>
                <c:pt idx="280">
                  <c:v>43144</c:v>
                </c:pt>
                <c:pt idx="281">
                  <c:v>43145</c:v>
                </c:pt>
                <c:pt idx="282">
                  <c:v>43146</c:v>
                </c:pt>
                <c:pt idx="283">
                  <c:v>43147</c:v>
                </c:pt>
                <c:pt idx="284">
                  <c:v>43151</c:v>
                </c:pt>
                <c:pt idx="285">
                  <c:v>43152</c:v>
                </c:pt>
                <c:pt idx="286">
                  <c:v>43153</c:v>
                </c:pt>
                <c:pt idx="287">
                  <c:v>43154</c:v>
                </c:pt>
                <c:pt idx="288">
                  <c:v>43157</c:v>
                </c:pt>
                <c:pt idx="289">
                  <c:v>43158</c:v>
                </c:pt>
                <c:pt idx="290">
                  <c:v>43159</c:v>
                </c:pt>
                <c:pt idx="291">
                  <c:v>43160</c:v>
                </c:pt>
                <c:pt idx="292">
                  <c:v>43161</c:v>
                </c:pt>
                <c:pt idx="293">
                  <c:v>43164</c:v>
                </c:pt>
                <c:pt idx="294">
                  <c:v>43165</c:v>
                </c:pt>
                <c:pt idx="295">
                  <c:v>43166</c:v>
                </c:pt>
                <c:pt idx="296">
                  <c:v>43167</c:v>
                </c:pt>
                <c:pt idx="297">
                  <c:v>43168</c:v>
                </c:pt>
                <c:pt idx="298">
                  <c:v>43171</c:v>
                </c:pt>
                <c:pt idx="299">
                  <c:v>43172</c:v>
                </c:pt>
                <c:pt idx="300">
                  <c:v>43173</c:v>
                </c:pt>
                <c:pt idx="301">
                  <c:v>43174</c:v>
                </c:pt>
                <c:pt idx="302">
                  <c:v>43175</c:v>
                </c:pt>
                <c:pt idx="303">
                  <c:v>43178</c:v>
                </c:pt>
                <c:pt idx="304">
                  <c:v>43179</c:v>
                </c:pt>
                <c:pt idx="305">
                  <c:v>43180</c:v>
                </c:pt>
                <c:pt idx="306">
                  <c:v>43181</c:v>
                </c:pt>
                <c:pt idx="307">
                  <c:v>43182</c:v>
                </c:pt>
                <c:pt idx="308">
                  <c:v>43185</c:v>
                </c:pt>
                <c:pt idx="309">
                  <c:v>43186</c:v>
                </c:pt>
                <c:pt idx="310">
                  <c:v>43187</c:v>
                </c:pt>
                <c:pt idx="311">
                  <c:v>43188</c:v>
                </c:pt>
                <c:pt idx="312">
                  <c:v>43192</c:v>
                </c:pt>
                <c:pt idx="313">
                  <c:v>43193</c:v>
                </c:pt>
                <c:pt idx="314">
                  <c:v>43194</c:v>
                </c:pt>
                <c:pt idx="315">
                  <c:v>43195</c:v>
                </c:pt>
                <c:pt idx="316">
                  <c:v>43196</c:v>
                </c:pt>
                <c:pt idx="317">
                  <c:v>43199</c:v>
                </c:pt>
                <c:pt idx="318">
                  <c:v>43200</c:v>
                </c:pt>
                <c:pt idx="319">
                  <c:v>43201</c:v>
                </c:pt>
                <c:pt idx="320">
                  <c:v>43202</c:v>
                </c:pt>
                <c:pt idx="321">
                  <c:v>43203</c:v>
                </c:pt>
                <c:pt idx="322">
                  <c:v>43206</c:v>
                </c:pt>
                <c:pt idx="323">
                  <c:v>43207</c:v>
                </c:pt>
                <c:pt idx="324">
                  <c:v>43208</c:v>
                </c:pt>
                <c:pt idx="325">
                  <c:v>43209</c:v>
                </c:pt>
                <c:pt idx="326">
                  <c:v>43210</c:v>
                </c:pt>
                <c:pt idx="327">
                  <c:v>43213</c:v>
                </c:pt>
                <c:pt idx="328">
                  <c:v>43214</c:v>
                </c:pt>
                <c:pt idx="329">
                  <c:v>43215</c:v>
                </c:pt>
                <c:pt idx="330">
                  <c:v>43216</c:v>
                </c:pt>
                <c:pt idx="331">
                  <c:v>43217</c:v>
                </c:pt>
                <c:pt idx="332">
                  <c:v>43220</c:v>
                </c:pt>
                <c:pt idx="333">
                  <c:v>43221</c:v>
                </c:pt>
                <c:pt idx="334">
                  <c:v>43222</c:v>
                </c:pt>
                <c:pt idx="335">
                  <c:v>43223</c:v>
                </c:pt>
                <c:pt idx="336">
                  <c:v>43224</c:v>
                </c:pt>
                <c:pt idx="337">
                  <c:v>43227</c:v>
                </c:pt>
                <c:pt idx="338">
                  <c:v>43228</c:v>
                </c:pt>
                <c:pt idx="339">
                  <c:v>43229</c:v>
                </c:pt>
                <c:pt idx="340">
                  <c:v>43230</c:v>
                </c:pt>
                <c:pt idx="341">
                  <c:v>43231</c:v>
                </c:pt>
                <c:pt idx="342">
                  <c:v>43234</c:v>
                </c:pt>
                <c:pt idx="343">
                  <c:v>43235</c:v>
                </c:pt>
                <c:pt idx="344">
                  <c:v>43236</c:v>
                </c:pt>
                <c:pt idx="345">
                  <c:v>43237</c:v>
                </c:pt>
                <c:pt idx="346">
                  <c:v>43238</c:v>
                </c:pt>
                <c:pt idx="347">
                  <c:v>43241</c:v>
                </c:pt>
                <c:pt idx="348">
                  <c:v>43242</c:v>
                </c:pt>
                <c:pt idx="349">
                  <c:v>43243</c:v>
                </c:pt>
                <c:pt idx="350">
                  <c:v>43244</c:v>
                </c:pt>
                <c:pt idx="351">
                  <c:v>43245</c:v>
                </c:pt>
                <c:pt idx="352">
                  <c:v>43249</c:v>
                </c:pt>
                <c:pt idx="353">
                  <c:v>43250</c:v>
                </c:pt>
                <c:pt idx="354">
                  <c:v>43251</c:v>
                </c:pt>
                <c:pt idx="355">
                  <c:v>43252</c:v>
                </c:pt>
                <c:pt idx="356">
                  <c:v>43255</c:v>
                </c:pt>
                <c:pt idx="357">
                  <c:v>43256</c:v>
                </c:pt>
                <c:pt idx="358">
                  <c:v>43257</c:v>
                </c:pt>
                <c:pt idx="359">
                  <c:v>43258</c:v>
                </c:pt>
                <c:pt idx="360">
                  <c:v>43259</c:v>
                </c:pt>
                <c:pt idx="361">
                  <c:v>43262</c:v>
                </c:pt>
                <c:pt idx="362">
                  <c:v>43263</c:v>
                </c:pt>
                <c:pt idx="363">
                  <c:v>43264</c:v>
                </c:pt>
                <c:pt idx="364">
                  <c:v>43265</c:v>
                </c:pt>
                <c:pt idx="365">
                  <c:v>43266</c:v>
                </c:pt>
                <c:pt idx="366">
                  <c:v>43269</c:v>
                </c:pt>
                <c:pt idx="367">
                  <c:v>43270</c:v>
                </c:pt>
                <c:pt idx="368">
                  <c:v>43271</c:v>
                </c:pt>
                <c:pt idx="369">
                  <c:v>43272</c:v>
                </c:pt>
                <c:pt idx="370">
                  <c:v>43273</c:v>
                </c:pt>
                <c:pt idx="371">
                  <c:v>43276</c:v>
                </c:pt>
                <c:pt idx="372">
                  <c:v>43277</c:v>
                </c:pt>
                <c:pt idx="373">
                  <c:v>43278</c:v>
                </c:pt>
                <c:pt idx="374">
                  <c:v>43279</c:v>
                </c:pt>
                <c:pt idx="375">
                  <c:v>43280</c:v>
                </c:pt>
                <c:pt idx="376">
                  <c:v>43283</c:v>
                </c:pt>
                <c:pt idx="377">
                  <c:v>43284</c:v>
                </c:pt>
                <c:pt idx="378">
                  <c:v>43286</c:v>
                </c:pt>
                <c:pt idx="379">
                  <c:v>43287</c:v>
                </c:pt>
                <c:pt idx="380">
                  <c:v>43290</c:v>
                </c:pt>
                <c:pt idx="381">
                  <c:v>43291</c:v>
                </c:pt>
                <c:pt idx="382">
                  <c:v>43292</c:v>
                </c:pt>
                <c:pt idx="383">
                  <c:v>43293</c:v>
                </c:pt>
                <c:pt idx="384">
                  <c:v>43294</c:v>
                </c:pt>
                <c:pt idx="385">
                  <c:v>43297</c:v>
                </c:pt>
                <c:pt idx="386">
                  <c:v>43298</c:v>
                </c:pt>
                <c:pt idx="387">
                  <c:v>43299</c:v>
                </c:pt>
                <c:pt idx="388">
                  <c:v>43300</c:v>
                </c:pt>
                <c:pt idx="389">
                  <c:v>43301</c:v>
                </c:pt>
                <c:pt idx="390">
                  <c:v>43304</c:v>
                </c:pt>
                <c:pt idx="391">
                  <c:v>43305</c:v>
                </c:pt>
                <c:pt idx="392">
                  <c:v>43306</c:v>
                </c:pt>
                <c:pt idx="393">
                  <c:v>43307</c:v>
                </c:pt>
                <c:pt idx="394">
                  <c:v>43308</c:v>
                </c:pt>
                <c:pt idx="395">
                  <c:v>43311</c:v>
                </c:pt>
                <c:pt idx="396">
                  <c:v>43312</c:v>
                </c:pt>
                <c:pt idx="397">
                  <c:v>43313</c:v>
                </c:pt>
                <c:pt idx="398">
                  <c:v>43314</c:v>
                </c:pt>
                <c:pt idx="399">
                  <c:v>43315</c:v>
                </c:pt>
                <c:pt idx="400">
                  <c:v>43318</c:v>
                </c:pt>
                <c:pt idx="401">
                  <c:v>43319</c:v>
                </c:pt>
                <c:pt idx="402">
                  <c:v>43320</c:v>
                </c:pt>
                <c:pt idx="403">
                  <c:v>43321</c:v>
                </c:pt>
                <c:pt idx="404">
                  <c:v>43322</c:v>
                </c:pt>
                <c:pt idx="405">
                  <c:v>43325</c:v>
                </c:pt>
                <c:pt idx="406">
                  <c:v>43326</c:v>
                </c:pt>
                <c:pt idx="407">
                  <c:v>43327</c:v>
                </c:pt>
                <c:pt idx="408">
                  <c:v>43328</c:v>
                </c:pt>
                <c:pt idx="409">
                  <c:v>43329</c:v>
                </c:pt>
                <c:pt idx="410">
                  <c:v>43332</c:v>
                </c:pt>
                <c:pt idx="411">
                  <c:v>43333</c:v>
                </c:pt>
                <c:pt idx="412">
                  <c:v>43334</c:v>
                </c:pt>
                <c:pt idx="413">
                  <c:v>43335</c:v>
                </c:pt>
                <c:pt idx="414">
                  <c:v>43336</c:v>
                </c:pt>
                <c:pt idx="415">
                  <c:v>43339</c:v>
                </c:pt>
                <c:pt idx="416">
                  <c:v>43340</c:v>
                </c:pt>
                <c:pt idx="417">
                  <c:v>43341</c:v>
                </c:pt>
                <c:pt idx="418">
                  <c:v>43342</c:v>
                </c:pt>
                <c:pt idx="419">
                  <c:v>43343</c:v>
                </c:pt>
                <c:pt idx="420">
                  <c:v>43347</c:v>
                </c:pt>
                <c:pt idx="421">
                  <c:v>43348</c:v>
                </c:pt>
                <c:pt idx="422">
                  <c:v>43349</c:v>
                </c:pt>
                <c:pt idx="423">
                  <c:v>43350</c:v>
                </c:pt>
                <c:pt idx="424">
                  <c:v>43353</c:v>
                </c:pt>
                <c:pt idx="425">
                  <c:v>43354</c:v>
                </c:pt>
                <c:pt idx="426">
                  <c:v>43355</c:v>
                </c:pt>
                <c:pt idx="427">
                  <c:v>43356</c:v>
                </c:pt>
                <c:pt idx="428">
                  <c:v>43357</c:v>
                </c:pt>
                <c:pt idx="429">
                  <c:v>43360</c:v>
                </c:pt>
                <c:pt idx="430">
                  <c:v>43361</c:v>
                </c:pt>
                <c:pt idx="431">
                  <c:v>43362</c:v>
                </c:pt>
                <c:pt idx="432">
                  <c:v>43363</c:v>
                </c:pt>
                <c:pt idx="433">
                  <c:v>43364</c:v>
                </c:pt>
                <c:pt idx="434">
                  <c:v>43367</c:v>
                </c:pt>
                <c:pt idx="435">
                  <c:v>43368</c:v>
                </c:pt>
                <c:pt idx="436">
                  <c:v>43369</c:v>
                </c:pt>
                <c:pt idx="437">
                  <c:v>43370</c:v>
                </c:pt>
                <c:pt idx="438">
                  <c:v>43371</c:v>
                </c:pt>
                <c:pt idx="439">
                  <c:v>43374</c:v>
                </c:pt>
                <c:pt idx="440">
                  <c:v>43375</c:v>
                </c:pt>
                <c:pt idx="441">
                  <c:v>43376</c:v>
                </c:pt>
                <c:pt idx="442">
                  <c:v>43377</c:v>
                </c:pt>
                <c:pt idx="443">
                  <c:v>43378</c:v>
                </c:pt>
                <c:pt idx="444">
                  <c:v>43381</c:v>
                </c:pt>
                <c:pt idx="445">
                  <c:v>43382</c:v>
                </c:pt>
                <c:pt idx="446">
                  <c:v>43383</c:v>
                </c:pt>
                <c:pt idx="447">
                  <c:v>43384</c:v>
                </c:pt>
                <c:pt idx="448">
                  <c:v>43385</c:v>
                </c:pt>
                <c:pt idx="449">
                  <c:v>43388</c:v>
                </c:pt>
                <c:pt idx="450">
                  <c:v>43389</c:v>
                </c:pt>
                <c:pt idx="451">
                  <c:v>43390</c:v>
                </c:pt>
                <c:pt idx="452">
                  <c:v>43391</c:v>
                </c:pt>
                <c:pt idx="453">
                  <c:v>43392</c:v>
                </c:pt>
                <c:pt idx="454">
                  <c:v>43395</c:v>
                </c:pt>
                <c:pt idx="455">
                  <c:v>43396</c:v>
                </c:pt>
                <c:pt idx="456">
                  <c:v>43397</c:v>
                </c:pt>
                <c:pt idx="457">
                  <c:v>43398</c:v>
                </c:pt>
                <c:pt idx="458">
                  <c:v>43399</c:v>
                </c:pt>
                <c:pt idx="459">
                  <c:v>43402</c:v>
                </c:pt>
                <c:pt idx="460">
                  <c:v>43403</c:v>
                </c:pt>
                <c:pt idx="461">
                  <c:v>43404</c:v>
                </c:pt>
                <c:pt idx="462">
                  <c:v>43405</c:v>
                </c:pt>
                <c:pt idx="463">
                  <c:v>43406</c:v>
                </c:pt>
                <c:pt idx="464">
                  <c:v>43409</c:v>
                </c:pt>
                <c:pt idx="465">
                  <c:v>43410</c:v>
                </c:pt>
                <c:pt idx="466">
                  <c:v>43411</c:v>
                </c:pt>
                <c:pt idx="467">
                  <c:v>43412</c:v>
                </c:pt>
                <c:pt idx="468">
                  <c:v>43413</c:v>
                </c:pt>
                <c:pt idx="469">
                  <c:v>43416</c:v>
                </c:pt>
                <c:pt idx="470">
                  <c:v>43417</c:v>
                </c:pt>
                <c:pt idx="471">
                  <c:v>43418</c:v>
                </c:pt>
                <c:pt idx="472">
                  <c:v>43419</c:v>
                </c:pt>
                <c:pt idx="473">
                  <c:v>43420</c:v>
                </c:pt>
                <c:pt idx="474">
                  <c:v>43423</c:v>
                </c:pt>
                <c:pt idx="475">
                  <c:v>43424</c:v>
                </c:pt>
                <c:pt idx="476">
                  <c:v>43425</c:v>
                </c:pt>
                <c:pt idx="477">
                  <c:v>43427</c:v>
                </c:pt>
                <c:pt idx="478">
                  <c:v>43430</c:v>
                </c:pt>
                <c:pt idx="479">
                  <c:v>43431</c:v>
                </c:pt>
                <c:pt idx="480">
                  <c:v>43432</c:v>
                </c:pt>
                <c:pt idx="481">
                  <c:v>43433</c:v>
                </c:pt>
                <c:pt idx="482">
                  <c:v>43434</c:v>
                </c:pt>
                <c:pt idx="483">
                  <c:v>43437</c:v>
                </c:pt>
                <c:pt idx="484">
                  <c:v>43438</c:v>
                </c:pt>
                <c:pt idx="485">
                  <c:v>43440</c:v>
                </c:pt>
                <c:pt idx="486">
                  <c:v>43441</c:v>
                </c:pt>
                <c:pt idx="487">
                  <c:v>43444</c:v>
                </c:pt>
                <c:pt idx="488">
                  <c:v>43445</c:v>
                </c:pt>
                <c:pt idx="489">
                  <c:v>43446</c:v>
                </c:pt>
                <c:pt idx="490">
                  <c:v>43447</c:v>
                </c:pt>
                <c:pt idx="491">
                  <c:v>43448</c:v>
                </c:pt>
                <c:pt idx="492">
                  <c:v>43451</c:v>
                </c:pt>
                <c:pt idx="493">
                  <c:v>43452</c:v>
                </c:pt>
                <c:pt idx="494">
                  <c:v>43453</c:v>
                </c:pt>
                <c:pt idx="495">
                  <c:v>43454</c:v>
                </c:pt>
                <c:pt idx="496">
                  <c:v>43455</c:v>
                </c:pt>
                <c:pt idx="497">
                  <c:v>43458</c:v>
                </c:pt>
                <c:pt idx="498">
                  <c:v>43460</c:v>
                </c:pt>
                <c:pt idx="499">
                  <c:v>43461</c:v>
                </c:pt>
                <c:pt idx="500">
                  <c:v>43462</c:v>
                </c:pt>
                <c:pt idx="501">
                  <c:v>43465</c:v>
                </c:pt>
                <c:pt idx="502">
                  <c:v>43467</c:v>
                </c:pt>
                <c:pt idx="503">
                  <c:v>43468</c:v>
                </c:pt>
                <c:pt idx="504">
                  <c:v>43469</c:v>
                </c:pt>
                <c:pt idx="505">
                  <c:v>43472</c:v>
                </c:pt>
                <c:pt idx="506">
                  <c:v>43473</c:v>
                </c:pt>
                <c:pt idx="507">
                  <c:v>43474</c:v>
                </c:pt>
                <c:pt idx="508">
                  <c:v>43475</c:v>
                </c:pt>
                <c:pt idx="509">
                  <c:v>43476</c:v>
                </c:pt>
                <c:pt idx="510">
                  <c:v>43479</c:v>
                </c:pt>
                <c:pt idx="511">
                  <c:v>43480</c:v>
                </c:pt>
                <c:pt idx="512">
                  <c:v>43481</c:v>
                </c:pt>
                <c:pt idx="513">
                  <c:v>43482</c:v>
                </c:pt>
                <c:pt idx="514">
                  <c:v>43483</c:v>
                </c:pt>
                <c:pt idx="515">
                  <c:v>43487</c:v>
                </c:pt>
                <c:pt idx="516">
                  <c:v>43488</c:v>
                </c:pt>
                <c:pt idx="517">
                  <c:v>43489</c:v>
                </c:pt>
                <c:pt idx="518">
                  <c:v>43490</c:v>
                </c:pt>
                <c:pt idx="519">
                  <c:v>43493</c:v>
                </c:pt>
                <c:pt idx="520">
                  <c:v>43494</c:v>
                </c:pt>
                <c:pt idx="521">
                  <c:v>43495</c:v>
                </c:pt>
                <c:pt idx="522">
                  <c:v>43496</c:v>
                </c:pt>
                <c:pt idx="523">
                  <c:v>43497</c:v>
                </c:pt>
                <c:pt idx="524">
                  <c:v>43500</c:v>
                </c:pt>
                <c:pt idx="525">
                  <c:v>43501</c:v>
                </c:pt>
                <c:pt idx="526">
                  <c:v>43502</c:v>
                </c:pt>
                <c:pt idx="527">
                  <c:v>43503</c:v>
                </c:pt>
                <c:pt idx="528">
                  <c:v>43504</c:v>
                </c:pt>
                <c:pt idx="529">
                  <c:v>43507</c:v>
                </c:pt>
                <c:pt idx="530">
                  <c:v>43508</c:v>
                </c:pt>
                <c:pt idx="531">
                  <c:v>43509</c:v>
                </c:pt>
                <c:pt idx="532">
                  <c:v>43510</c:v>
                </c:pt>
                <c:pt idx="533">
                  <c:v>43511</c:v>
                </c:pt>
                <c:pt idx="534">
                  <c:v>43515</c:v>
                </c:pt>
                <c:pt idx="535">
                  <c:v>43516</c:v>
                </c:pt>
                <c:pt idx="536">
                  <c:v>43517</c:v>
                </c:pt>
                <c:pt idx="537">
                  <c:v>43518</c:v>
                </c:pt>
                <c:pt idx="538">
                  <c:v>43521</c:v>
                </c:pt>
                <c:pt idx="539">
                  <c:v>43522</c:v>
                </c:pt>
                <c:pt idx="540">
                  <c:v>43523</c:v>
                </c:pt>
                <c:pt idx="541">
                  <c:v>43524</c:v>
                </c:pt>
                <c:pt idx="542">
                  <c:v>43525</c:v>
                </c:pt>
                <c:pt idx="543">
                  <c:v>43528</c:v>
                </c:pt>
                <c:pt idx="544">
                  <c:v>43529</c:v>
                </c:pt>
                <c:pt idx="545">
                  <c:v>43530</c:v>
                </c:pt>
                <c:pt idx="546">
                  <c:v>43531</c:v>
                </c:pt>
                <c:pt idx="547">
                  <c:v>43532</c:v>
                </c:pt>
                <c:pt idx="548">
                  <c:v>43535</c:v>
                </c:pt>
                <c:pt idx="549">
                  <c:v>43536</c:v>
                </c:pt>
                <c:pt idx="550">
                  <c:v>43537</c:v>
                </c:pt>
                <c:pt idx="551">
                  <c:v>43538</c:v>
                </c:pt>
                <c:pt idx="552">
                  <c:v>43539</c:v>
                </c:pt>
                <c:pt idx="553">
                  <c:v>43542</c:v>
                </c:pt>
                <c:pt idx="554">
                  <c:v>43543</c:v>
                </c:pt>
                <c:pt idx="555">
                  <c:v>43544</c:v>
                </c:pt>
                <c:pt idx="556">
                  <c:v>43545</c:v>
                </c:pt>
                <c:pt idx="557">
                  <c:v>43546</c:v>
                </c:pt>
                <c:pt idx="558">
                  <c:v>43549</c:v>
                </c:pt>
                <c:pt idx="559">
                  <c:v>43550</c:v>
                </c:pt>
                <c:pt idx="560">
                  <c:v>43551</c:v>
                </c:pt>
                <c:pt idx="561">
                  <c:v>43552</c:v>
                </c:pt>
                <c:pt idx="562">
                  <c:v>43553</c:v>
                </c:pt>
                <c:pt idx="563">
                  <c:v>43556</c:v>
                </c:pt>
                <c:pt idx="564">
                  <c:v>43557</c:v>
                </c:pt>
                <c:pt idx="565">
                  <c:v>43558</c:v>
                </c:pt>
                <c:pt idx="566">
                  <c:v>43559</c:v>
                </c:pt>
                <c:pt idx="567">
                  <c:v>43560</c:v>
                </c:pt>
                <c:pt idx="568">
                  <c:v>43563</c:v>
                </c:pt>
                <c:pt idx="569">
                  <c:v>43564</c:v>
                </c:pt>
                <c:pt idx="570">
                  <c:v>43565</c:v>
                </c:pt>
                <c:pt idx="571">
                  <c:v>43566</c:v>
                </c:pt>
                <c:pt idx="572">
                  <c:v>43567</c:v>
                </c:pt>
                <c:pt idx="573">
                  <c:v>43570</c:v>
                </c:pt>
                <c:pt idx="574">
                  <c:v>43571</c:v>
                </c:pt>
                <c:pt idx="575">
                  <c:v>43572</c:v>
                </c:pt>
                <c:pt idx="576">
                  <c:v>43573</c:v>
                </c:pt>
                <c:pt idx="577">
                  <c:v>43577</c:v>
                </c:pt>
                <c:pt idx="578">
                  <c:v>43578</c:v>
                </c:pt>
                <c:pt idx="579">
                  <c:v>43579</c:v>
                </c:pt>
                <c:pt idx="580">
                  <c:v>43580</c:v>
                </c:pt>
                <c:pt idx="581">
                  <c:v>43581</c:v>
                </c:pt>
                <c:pt idx="582">
                  <c:v>43584</c:v>
                </c:pt>
                <c:pt idx="583">
                  <c:v>43585</c:v>
                </c:pt>
                <c:pt idx="584">
                  <c:v>43586</c:v>
                </c:pt>
                <c:pt idx="585">
                  <c:v>43587</c:v>
                </c:pt>
                <c:pt idx="586">
                  <c:v>43588</c:v>
                </c:pt>
                <c:pt idx="587">
                  <c:v>43591</c:v>
                </c:pt>
                <c:pt idx="588">
                  <c:v>43592</c:v>
                </c:pt>
                <c:pt idx="589">
                  <c:v>43593</c:v>
                </c:pt>
                <c:pt idx="590">
                  <c:v>43594</c:v>
                </c:pt>
                <c:pt idx="591">
                  <c:v>43595</c:v>
                </c:pt>
                <c:pt idx="592">
                  <c:v>43598</c:v>
                </c:pt>
                <c:pt idx="593">
                  <c:v>43599</c:v>
                </c:pt>
                <c:pt idx="594">
                  <c:v>43600</c:v>
                </c:pt>
                <c:pt idx="595">
                  <c:v>43601</c:v>
                </c:pt>
                <c:pt idx="596">
                  <c:v>43602</c:v>
                </c:pt>
                <c:pt idx="597">
                  <c:v>43605</c:v>
                </c:pt>
                <c:pt idx="598">
                  <c:v>43606</c:v>
                </c:pt>
                <c:pt idx="599">
                  <c:v>43607</c:v>
                </c:pt>
                <c:pt idx="600">
                  <c:v>43608</c:v>
                </c:pt>
                <c:pt idx="601">
                  <c:v>43609</c:v>
                </c:pt>
                <c:pt idx="602">
                  <c:v>43613</c:v>
                </c:pt>
                <c:pt idx="603">
                  <c:v>43614</c:v>
                </c:pt>
                <c:pt idx="604">
                  <c:v>43615</c:v>
                </c:pt>
                <c:pt idx="605">
                  <c:v>43616</c:v>
                </c:pt>
                <c:pt idx="606">
                  <c:v>43619</c:v>
                </c:pt>
                <c:pt idx="607">
                  <c:v>43620</c:v>
                </c:pt>
                <c:pt idx="608">
                  <c:v>43621</c:v>
                </c:pt>
                <c:pt idx="609">
                  <c:v>43622</c:v>
                </c:pt>
                <c:pt idx="610">
                  <c:v>43623</c:v>
                </c:pt>
                <c:pt idx="611">
                  <c:v>43626</c:v>
                </c:pt>
                <c:pt idx="612">
                  <c:v>43627</c:v>
                </c:pt>
                <c:pt idx="613">
                  <c:v>43628</c:v>
                </c:pt>
                <c:pt idx="614">
                  <c:v>43629</c:v>
                </c:pt>
                <c:pt idx="615">
                  <c:v>43630</c:v>
                </c:pt>
                <c:pt idx="616">
                  <c:v>43633</c:v>
                </c:pt>
                <c:pt idx="617">
                  <c:v>43634</c:v>
                </c:pt>
                <c:pt idx="618">
                  <c:v>43635</c:v>
                </c:pt>
                <c:pt idx="619">
                  <c:v>43636</c:v>
                </c:pt>
                <c:pt idx="620">
                  <c:v>43637</c:v>
                </c:pt>
                <c:pt idx="621">
                  <c:v>43640</c:v>
                </c:pt>
                <c:pt idx="622">
                  <c:v>43641</c:v>
                </c:pt>
                <c:pt idx="623">
                  <c:v>43642</c:v>
                </c:pt>
                <c:pt idx="624">
                  <c:v>43643</c:v>
                </c:pt>
                <c:pt idx="625">
                  <c:v>43644</c:v>
                </c:pt>
                <c:pt idx="626">
                  <c:v>43647</c:v>
                </c:pt>
                <c:pt idx="627">
                  <c:v>43648</c:v>
                </c:pt>
                <c:pt idx="628">
                  <c:v>43649</c:v>
                </c:pt>
                <c:pt idx="629">
                  <c:v>43651</c:v>
                </c:pt>
                <c:pt idx="630">
                  <c:v>43654</c:v>
                </c:pt>
                <c:pt idx="631">
                  <c:v>43655</c:v>
                </c:pt>
                <c:pt idx="632">
                  <c:v>43656</c:v>
                </c:pt>
                <c:pt idx="633">
                  <c:v>43657</c:v>
                </c:pt>
                <c:pt idx="634">
                  <c:v>43658</c:v>
                </c:pt>
                <c:pt idx="635">
                  <c:v>43661</c:v>
                </c:pt>
                <c:pt idx="636">
                  <c:v>43662</c:v>
                </c:pt>
                <c:pt idx="637">
                  <c:v>43663</c:v>
                </c:pt>
                <c:pt idx="638">
                  <c:v>43664</c:v>
                </c:pt>
                <c:pt idx="639">
                  <c:v>43665</c:v>
                </c:pt>
                <c:pt idx="640">
                  <c:v>43668</c:v>
                </c:pt>
                <c:pt idx="641">
                  <c:v>43669</c:v>
                </c:pt>
                <c:pt idx="642">
                  <c:v>43670</c:v>
                </c:pt>
                <c:pt idx="643">
                  <c:v>43671</c:v>
                </c:pt>
                <c:pt idx="644">
                  <c:v>43672</c:v>
                </c:pt>
                <c:pt idx="645">
                  <c:v>43675</c:v>
                </c:pt>
                <c:pt idx="646">
                  <c:v>43676</c:v>
                </c:pt>
                <c:pt idx="647">
                  <c:v>43677</c:v>
                </c:pt>
                <c:pt idx="648">
                  <c:v>43678</c:v>
                </c:pt>
                <c:pt idx="649">
                  <c:v>43679</c:v>
                </c:pt>
                <c:pt idx="650">
                  <c:v>43682</c:v>
                </c:pt>
                <c:pt idx="651">
                  <c:v>43683</c:v>
                </c:pt>
                <c:pt idx="652">
                  <c:v>43684</c:v>
                </c:pt>
                <c:pt idx="653">
                  <c:v>43685</c:v>
                </c:pt>
                <c:pt idx="654">
                  <c:v>43686</c:v>
                </c:pt>
                <c:pt idx="655">
                  <c:v>43689</c:v>
                </c:pt>
                <c:pt idx="656">
                  <c:v>43690</c:v>
                </c:pt>
                <c:pt idx="657">
                  <c:v>43691</c:v>
                </c:pt>
                <c:pt idx="658">
                  <c:v>43692</c:v>
                </c:pt>
                <c:pt idx="659">
                  <c:v>43693</c:v>
                </c:pt>
                <c:pt idx="660">
                  <c:v>43696</c:v>
                </c:pt>
                <c:pt idx="661">
                  <c:v>43697</c:v>
                </c:pt>
                <c:pt idx="662">
                  <c:v>43698</c:v>
                </c:pt>
                <c:pt idx="663">
                  <c:v>43699</c:v>
                </c:pt>
                <c:pt idx="664">
                  <c:v>43700</c:v>
                </c:pt>
                <c:pt idx="665">
                  <c:v>43703</c:v>
                </c:pt>
                <c:pt idx="666">
                  <c:v>43704</c:v>
                </c:pt>
                <c:pt idx="667">
                  <c:v>43705</c:v>
                </c:pt>
                <c:pt idx="668">
                  <c:v>43706</c:v>
                </c:pt>
                <c:pt idx="669">
                  <c:v>43707</c:v>
                </c:pt>
                <c:pt idx="670">
                  <c:v>43711</c:v>
                </c:pt>
                <c:pt idx="671">
                  <c:v>43712</c:v>
                </c:pt>
                <c:pt idx="672">
                  <c:v>43713</c:v>
                </c:pt>
                <c:pt idx="673">
                  <c:v>43714</c:v>
                </c:pt>
                <c:pt idx="674">
                  <c:v>43717</c:v>
                </c:pt>
                <c:pt idx="675">
                  <c:v>43718</c:v>
                </c:pt>
                <c:pt idx="676">
                  <c:v>43719</c:v>
                </c:pt>
                <c:pt idx="677">
                  <c:v>43720</c:v>
                </c:pt>
                <c:pt idx="678">
                  <c:v>43721</c:v>
                </c:pt>
                <c:pt idx="679">
                  <c:v>43724</c:v>
                </c:pt>
                <c:pt idx="680">
                  <c:v>43725</c:v>
                </c:pt>
                <c:pt idx="681">
                  <c:v>43726</c:v>
                </c:pt>
                <c:pt idx="682">
                  <c:v>43727</c:v>
                </c:pt>
                <c:pt idx="683">
                  <c:v>43728</c:v>
                </c:pt>
                <c:pt idx="684">
                  <c:v>43731</c:v>
                </c:pt>
                <c:pt idx="685">
                  <c:v>43732</c:v>
                </c:pt>
                <c:pt idx="686">
                  <c:v>43733</c:v>
                </c:pt>
                <c:pt idx="687">
                  <c:v>43734</c:v>
                </c:pt>
                <c:pt idx="688">
                  <c:v>43735</c:v>
                </c:pt>
                <c:pt idx="689">
                  <c:v>43738</c:v>
                </c:pt>
                <c:pt idx="690">
                  <c:v>43739</c:v>
                </c:pt>
                <c:pt idx="691">
                  <c:v>43740</c:v>
                </c:pt>
                <c:pt idx="692">
                  <c:v>43741</c:v>
                </c:pt>
                <c:pt idx="693">
                  <c:v>43742</c:v>
                </c:pt>
                <c:pt idx="694">
                  <c:v>43745</c:v>
                </c:pt>
                <c:pt idx="695">
                  <c:v>43746</c:v>
                </c:pt>
                <c:pt idx="696">
                  <c:v>43747</c:v>
                </c:pt>
                <c:pt idx="697">
                  <c:v>43748</c:v>
                </c:pt>
                <c:pt idx="698">
                  <c:v>43749</c:v>
                </c:pt>
                <c:pt idx="699">
                  <c:v>43752</c:v>
                </c:pt>
                <c:pt idx="700">
                  <c:v>43753</c:v>
                </c:pt>
                <c:pt idx="701">
                  <c:v>43754</c:v>
                </c:pt>
                <c:pt idx="702">
                  <c:v>43755</c:v>
                </c:pt>
                <c:pt idx="703">
                  <c:v>43756</c:v>
                </c:pt>
                <c:pt idx="704">
                  <c:v>43759</c:v>
                </c:pt>
                <c:pt idx="705">
                  <c:v>43760</c:v>
                </c:pt>
                <c:pt idx="706">
                  <c:v>43761</c:v>
                </c:pt>
                <c:pt idx="707">
                  <c:v>43762</c:v>
                </c:pt>
                <c:pt idx="708">
                  <c:v>43763</c:v>
                </c:pt>
                <c:pt idx="709">
                  <c:v>43766</c:v>
                </c:pt>
                <c:pt idx="710">
                  <c:v>43767</c:v>
                </c:pt>
                <c:pt idx="711">
                  <c:v>43768</c:v>
                </c:pt>
                <c:pt idx="712">
                  <c:v>43769</c:v>
                </c:pt>
                <c:pt idx="713">
                  <c:v>43770</c:v>
                </c:pt>
                <c:pt idx="714">
                  <c:v>43773</c:v>
                </c:pt>
                <c:pt idx="715">
                  <c:v>43774</c:v>
                </c:pt>
                <c:pt idx="716">
                  <c:v>43775</c:v>
                </c:pt>
                <c:pt idx="717">
                  <c:v>43776</c:v>
                </c:pt>
                <c:pt idx="718">
                  <c:v>43777</c:v>
                </c:pt>
                <c:pt idx="719">
                  <c:v>43780</c:v>
                </c:pt>
                <c:pt idx="720">
                  <c:v>43781</c:v>
                </c:pt>
                <c:pt idx="721">
                  <c:v>43782</c:v>
                </c:pt>
                <c:pt idx="722">
                  <c:v>43783</c:v>
                </c:pt>
                <c:pt idx="723">
                  <c:v>43784</c:v>
                </c:pt>
                <c:pt idx="724">
                  <c:v>43787</c:v>
                </c:pt>
                <c:pt idx="725">
                  <c:v>43788</c:v>
                </c:pt>
                <c:pt idx="726">
                  <c:v>43789</c:v>
                </c:pt>
                <c:pt idx="727">
                  <c:v>43790</c:v>
                </c:pt>
                <c:pt idx="728">
                  <c:v>43791</c:v>
                </c:pt>
                <c:pt idx="729">
                  <c:v>43794</c:v>
                </c:pt>
                <c:pt idx="730">
                  <c:v>43795</c:v>
                </c:pt>
                <c:pt idx="731">
                  <c:v>43796</c:v>
                </c:pt>
                <c:pt idx="732">
                  <c:v>43798</c:v>
                </c:pt>
                <c:pt idx="733">
                  <c:v>43801</c:v>
                </c:pt>
                <c:pt idx="734">
                  <c:v>43802</c:v>
                </c:pt>
                <c:pt idx="735">
                  <c:v>43803</c:v>
                </c:pt>
                <c:pt idx="736">
                  <c:v>43804</c:v>
                </c:pt>
                <c:pt idx="737">
                  <c:v>43805</c:v>
                </c:pt>
                <c:pt idx="738">
                  <c:v>43808</c:v>
                </c:pt>
                <c:pt idx="739">
                  <c:v>43809</c:v>
                </c:pt>
                <c:pt idx="740">
                  <c:v>43810</c:v>
                </c:pt>
                <c:pt idx="741">
                  <c:v>43811</c:v>
                </c:pt>
                <c:pt idx="742">
                  <c:v>43812</c:v>
                </c:pt>
                <c:pt idx="743">
                  <c:v>43815</c:v>
                </c:pt>
                <c:pt idx="744">
                  <c:v>43816</c:v>
                </c:pt>
                <c:pt idx="745">
                  <c:v>43817</c:v>
                </c:pt>
                <c:pt idx="746">
                  <c:v>43818</c:v>
                </c:pt>
                <c:pt idx="747">
                  <c:v>43819</c:v>
                </c:pt>
                <c:pt idx="748">
                  <c:v>43822</c:v>
                </c:pt>
                <c:pt idx="749">
                  <c:v>43823</c:v>
                </c:pt>
                <c:pt idx="750">
                  <c:v>43825</c:v>
                </c:pt>
                <c:pt idx="751">
                  <c:v>43826</c:v>
                </c:pt>
                <c:pt idx="752">
                  <c:v>43829</c:v>
                </c:pt>
                <c:pt idx="753">
                  <c:v>43830</c:v>
                </c:pt>
                <c:pt idx="754">
                  <c:v>43832</c:v>
                </c:pt>
                <c:pt idx="755">
                  <c:v>43833</c:v>
                </c:pt>
                <c:pt idx="756">
                  <c:v>43836</c:v>
                </c:pt>
                <c:pt idx="757">
                  <c:v>43837</c:v>
                </c:pt>
                <c:pt idx="758">
                  <c:v>43838</c:v>
                </c:pt>
                <c:pt idx="759">
                  <c:v>43839</c:v>
                </c:pt>
                <c:pt idx="760">
                  <c:v>43840</c:v>
                </c:pt>
                <c:pt idx="761">
                  <c:v>43843</c:v>
                </c:pt>
                <c:pt idx="762">
                  <c:v>43844</c:v>
                </c:pt>
                <c:pt idx="763">
                  <c:v>43845</c:v>
                </c:pt>
                <c:pt idx="764">
                  <c:v>43846</c:v>
                </c:pt>
                <c:pt idx="765">
                  <c:v>43847</c:v>
                </c:pt>
                <c:pt idx="766">
                  <c:v>43851</c:v>
                </c:pt>
                <c:pt idx="767">
                  <c:v>43852</c:v>
                </c:pt>
                <c:pt idx="768">
                  <c:v>43853</c:v>
                </c:pt>
                <c:pt idx="769">
                  <c:v>43854</c:v>
                </c:pt>
                <c:pt idx="770">
                  <c:v>43857</c:v>
                </c:pt>
                <c:pt idx="771">
                  <c:v>43858</c:v>
                </c:pt>
                <c:pt idx="772">
                  <c:v>43859</c:v>
                </c:pt>
                <c:pt idx="773">
                  <c:v>43860</c:v>
                </c:pt>
                <c:pt idx="774">
                  <c:v>43861</c:v>
                </c:pt>
                <c:pt idx="775">
                  <c:v>43864</c:v>
                </c:pt>
                <c:pt idx="776">
                  <c:v>43865</c:v>
                </c:pt>
                <c:pt idx="777">
                  <c:v>43866</c:v>
                </c:pt>
                <c:pt idx="778">
                  <c:v>43867</c:v>
                </c:pt>
                <c:pt idx="779">
                  <c:v>43868</c:v>
                </c:pt>
                <c:pt idx="780">
                  <c:v>43871</c:v>
                </c:pt>
                <c:pt idx="781">
                  <c:v>43872</c:v>
                </c:pt>
                <c:pt idx="782">
                  <c:v>43873</c:v>
                </c:pt>
                <c:pt idx="783">
                  <c:v>43874</c:v>
                </c:pt>
                <c:pt idx="784">
                  <c:v>43875</c:v>
                </c:pt>
                <c:pt idx="785">
                  <c:v>43879</c:v>
                </c:pt>
                <c:pt idx="786">
                  <c:v>43880</c:v>
                </c:pt>
                <c:pt idx="787">
                  <c:v>43881</c:v>
                </c:pt>
                <c:pt idx="788">
                  <c:v>43882</c:v>
                </c:pt>
                <c:pt idx="789">
                  <c:v>43885</c:v>
                </c:pt>
                <c:pt idx="790">
                  <c:v>43886</c:v>
                </c:pt>
                <c:pt idx="791">
                  <c:v>43887</c:v>
                </c:pt>
                <c:pt idx="792">
                  <c:v>43888</c:v>
                </c:pt>
                <c:pt idx="793">
                  <c:v>43889</c:v>
                </c:pt>
                <c:pt idx="794">
                  <c:v>43892</c:v>
                </c:pt>
                <c:pt idx="795">
                  <c:v>43893</c:v>
                </c:pt>
                <c:pt idx="796">
                  <c:v>43894</c:v>
                </c:pt>
                <c:pt idx="797">
                  <c:v>43895</c:v>
                </c:pt>
                <c:pt idx="798">
                  <c:v>43896</c:v>
                </c:pt>
                <c:pt idx="799">
                  <c:v>43899</c:v>
                </c:pt>
                <c:pt idx="800">
                  <c:v>43900</c:v>
                </c:pt>
                <c:pt idx="801">
                  <c:v>43901</c:v>
                </c:pt>
                <c:pt idx="802">
                  <c:v>43902</c:v>
                </c:pt>
                <c:pt idx="803">
                  <c:v>43903</c:v>
                </c:pt>
                <c:pt idx="804">
                  <c:v>43906</c:v>
                </c:pt>
                <c:pt idx="805">
                  <c:v>43907</c:v>
                </c:pt>
                <c:pt idx="806">
                  <c:v>43908</c:v>
                </c:pt>
                <c:pt idx="807">
                  <c:v>43909</c:v>
                </c:pt>
                <c:pt idx="808">
                  <c:v>43910</c:v>
                </c:pt>
                <c:pt idx="809">
                  <c:v>43913</c:v>
                </c:pt>
                <c:pt idx="810">
                  <c:v>43914</c:v>
                </c:pt>
                <c:pt idx="811">
                  <c:v>43915</c:v>
                </c:pt>
                <c:pt idx="812">
                  <c:v>43916</c:v>
                </c:pt>
                <c:pt idx="813">
                  <c:v>43917</c:v>
                </c:pt>
                <c:pt idx="814">
                  <c:v>43920</c:v>
                </c:pt>
                <c:pt idx="815">
                  <c:v>43921</c:v>
                </c:pt>
                <c:pt idx="816">
                  <c:v>43922</c:v>
                </c:pt>
                <c:pt idx="817">
                  <c:v>43923</c:v>
                </c:pt>
                <c:pt idx="818">
                  <c:v>43924</c:v>
                </c:pt>
                <c:pt idx="819">
                  <c:v>43927</c:v>
                </c:pt>
                <c:pt idx="820">
                  <c:v>43928</c:v>
                </c:pt>
                <c:pt idx="821">
                  <c:v>43929</c:v>
                </c:pt>
                <c:pt idx="822">
                  <c:v>43930</c:v>
                </c:pt>
                <c:pt idx="823">
                  <c:v>43934</c:v>
                </c:pt>
                <c:pt idx="824">
                  <c:v>43935</c:v>
                </c:pt>
                <c:pt idx="825">
                  <c:v>43936</c:v>
                </c:pt>
                <c:pt idx="826">
                  <c:v>43937</c:v>
                </c:pt>
                <c:pt idx="827">
                  <c:v>43938</c:v>
                </c:pt>
                <c:pt idx="828">
                  <c:v>43941</c:v>
                </c:pt>
                <c:pt idx="829">
                  <c:v>43942</c:v>
                </c:pt>
                <c:pt idx="830">
                  <c:v>43943</c:v>
                </c:pt>
                <c:pt idx="831">
                  <c:v>43944</c:v>
                </c:pt>
                <c:pt idx="832">
                  <c:v>43945</c:v>
                </c:pt>
                <c:pt idx="833">
                  <c:v>43948</c:v>
                </c:pt>
                <c:pt idx="834">
                  <c:v>43949</c:v>
                </c:pt>
                <c:pt idx="835">
                  <c:v>43950</c:v>
                </c:pt>
                <c:pt idx="836">
                  <c:v>43951</c:v>
                </c:pt>
                <c:pt idx="837">
                  <c:v>43952</c:v>
                </c:pt>
                <c:pt idx="838">
                  <c:v>43955</c:v>
                </c:pt>
                <c:pt idx="839">
                  <c:v>43956</c:v>
                </c:pt>
                <c:pt idx="840">
                  <c:v>43957</c:v>
                </c:pt>
                <c:pt idx="841">
                  <c:v>43958</c:v>
                </c:pt>
                <c:pt idx="842">
                  <c:v>43959</c:v>
                </c:pt>
                <c:pt idx="843">
                  <c:v>43962</c:v>
                </c:pt>
                <c:pt idx="844">
                  <c:v>43963</c:v>
                </c:pt>
                <c:pt idx="845">
                  <c:v>43964</c:v>
                </c:pt>
                <c:pt idx="846">
                  <c:v>43965</c:v>
                </c:pt>
                <c:pt idx="847">
                  <c:v>43966</c:v>
                </c:pt>
                <c:pt idx="848">
                  <c:v>43969</c:v>
                </c:pt>
                <c:pt idx="849">
                  <c:v>43970</c:v>
                </c:pt>
                <c:pt idx="850">
                  <c:v>43971</c:v>
                </c:pt>
                <c:pt idx="851">
                  <c:v>43972</c:v>
                </c:pt>
                <c:pt idx="852">
                  <c:v>43973</c:v>
                </c:pt>
                <c:pt idx="853">
                  <c:v>43977</c:v>
                </c:pt>
                <c:pt idx="854">
                  <c:v>43978</c:v>
                </c:pt>
                <c:pt idx="855">
                  <c:v>43979</c:v>
                </c:pt>
                <c:pt idx="856">
                  <c:v>43980</c:v>
                </c:pt>
                <c:pt idx="857">
                  <c:v>43983</c:v>
                </c:pt>
                <c:pt idx="858">
                  <c:v>43984</c:v>
                </c:pt>
                <c:pt idx="859">
                  <c:v>43985</c:v>
                </c:pt>
                <c:pt idx="860">
                  <c:v>43986</c:v>
                </c:pt>
                <c:pt idx="861">
                  <c:v>43987</c:v>
                </c:pt>
                <c:pt idx="862">
                  <c:v>43990</c:v>
                </c:pt>
                <c:pt idx="863">
                  <c:v>43991</c:v>
                </c:pt>
                <c:pt idx="864">
                  <c:v>43992</c:v>
                </c:pt>
                <c:pt idx="865">
                  <c:v>43993</c:v>
                </c:pt>
                <c:pt idx="866">
                  <c:v>43994</c:v>
                </c:pt>
                <c:pt idx="867">
                  <c:v>43997</c:v>
                </c:pt>
                <c:pt idx="868">
                  <c:v>43998</c:v>
                </c:pt>
                <c:pt idx="869">
                  <c:v>43999</c:v>
                </c:pt>
                <c:pt idx="870">
                  <c:v>44000</c:v>
                </c:pt>
                <c:pt idx="871">
                  <c:v>44001</c:v>
                </c:pt>
                <c:pt idx="872">
                  <c:v>44004</c:v>
                </c:pt>
                <c:pt idx="873">
                  <c:v>44005</c:v>
                </c:pt>
                <c:pt idx="874">
                  <c:v>44006</c:v>
                </c:pt>
                <c:pt idx="875">
                  <c:v>44007</c:v>
                </c:pt>
                <c:pt idx="876">
                  <c:v>44008</c:v>
                </c:pt>
                <c:pt idx="877">
                  <c:v>44011</c:v>
                </c:pt>
                <c:pt idx="878">
                  <c:v>44012</c:v>
                </c:pt>
                <c:pt idx="879">
                  <c:v>44013</c:v>
                </c:pt>
                <c:pt idx="880">
                  <c:v>44014</c:v>
                </c:pt>
                <c:pt idx="881">
                  <c:v>44018</c:v>
                </c:pt>
                <c:pt idx="882">
                  <c:v>44019</c:v>
                </c:pt>
                <c:pt idx="883">
                  <c:v>44020</c:v>
                </c:pt>
                <c:pt idx="884">
                  <c:v>44021</c:v>
                </c:pt>
                <c:pt idx="885">
                  <c:v>44022</c:v>
                </c:pt>
                <c:pt idx="886">
                  <c:v>44025</c:v>
                </c:pt>
                <c:pt idx="887">
                  <c:v>44026</c:v>
                </c:pt>
                <c:pt idx="888">
                  <c:v>44027</c:v>
                </c:pt>
                <c:pt idx="889">
                  <c:v>44028</c:v>
                </c:pt>
                <c:pt idx="890">
                  <c:v>44029</c:v>
                </c:pt>
                <c:pt idx="891">
                  <c:v>44032</c:v>
                </c:pt>
                <c:pt idx="892">
                  <c:v>44033</c:v>
                </c:pt>
                <c:pt idx="893">
                  <c:v>44034</c:v>
                </c:pt>
                <c:pt idx="894">
                  <c:v>44035</c:v>
                </c:pt>
                <c:pt idx="895">
                  <c:v>44036</c:v>
                </c:pt>
                <c:pt idx="896">
                  <c:v>44039</c:v>
                </c:pt>
                <c:pt idx="897">
                  <c:v>44040</c:v>
                </c:pt>
                <c:pt idx="898">
                  <c:v>44041</c:v>
                </c:pt>
                <c:pt idx="899">
                  <c:v>44042</c:v>
                </c:pt>
                <c:pt idx="900">
                  <c:v>44043</c:v>
                </c:pt>
                <c:pt idx="901">
                  <c:v>44046</c:v>
                </c:pt>
                <c:pt idx="902">
                  <c:v>44047</c:v>
                </c:pt>
                <c:pt idx="903">
                  <c:v>44048</c:v>
                </c:pt>
                <c:pt idx="904">
                  <c:v>44049</c:v>
                </c:pt>
                <c:pt idx="905">
                  <c:v>44050</c:v>
                </c:pt>
                <c:pt idx="906">
                  <c:v>44053</c:v>
                </c:pt>
                <c:pt idx="907">
                  <c:v>44054</c:v>
                </c:pt>
                <c:pt idx="908">
                  <c:v>44055</c:v>
                </c:pt>
                <c:pt idx="909">
                  <c:v>44056</c:v>
                </c:pt>
                <c:pt idx="910">
                  <c:v>44057</c:v>
                </c:pt>
                <c:pt idx="911">
                  <c:v>44060</c:v>
                </c:pt>
                <c:pt idx="912">
                  <c:v>44061</c:v>
                </c:pt>
                <c:pt idx="913">
                  <c:v>44062</c:v>
                </c:pt>
                <c:pt idx="914">
                  <c:v>44063</c:v>
                </c:pt>
                <c:pt idx="915">
                  <c:v>44064</c:v>
                </c:pt>
                <c:pt idx="916">
                  <c:v>44067</c:v>
                </c:pt>
                <c:pt idx="917">
                  <c:v>44068</c:v>
                </c:pt>
                <c:pt idx="918">
                  <c:v>44069</c:v>
                </c:pt>
                <c:pt idx="919">
                  <c:v>44070</c:v>
                </c:pt>
                <c:pt idx="920">
                  <c:v>44071</c:v>
                </c:pt>
                <c:pt idx="921">
                  <c:v>44074</c:v>
                </c:pt>
                <c:pt idx="922">
                  <c:v>44075</c:v>
                </c:pt>
                <c:pt idx="923">
                  <c:v>44076</c:v>
                </c:pt>
                <c:pt idx="924">
                  <c:v>44077</c:v>
                </c:pt>
                <c:pt idx="925">
                  <c:v>44078</c:v>
                </c:pt>
                <c:pt idx="926">
                  <c:v>44082</c:v>
                </c:pt>
                <c:pt idx="927">
                  <c:v>44083</c:v>
                </c:pt>
                <c:pt idx="928">
                  <c:v>44084</c:v>
                </c:pt>
                <c:pt idx="929">
                  <c:v>44085</c:v>
                </c:pt>
                <c:pt idx="930">
                  <c:v>44088</c:v>
                </c:pt>
                <c:pt idx="931">
                  <c:v>44089</c:v>
                </c:pt>
                <c:pt idx="932">
                  <c:v>44090</c:v>
                </c:pt>
                <c:pt idx="933">
                  <c:v>44091</c:v>
                </c:pt>
                <c:pt idx="934">
                  <c:v>44092</c:v>
                </c:pt>
                <c:pt idx="935">
                  <c:v>44095</c:v>
                </c:pt>
                <c:pt idx="936">
                  <c:v>44096</c:v>
                </c:pt>
                <c:pt idx="937">
                  <c:v>44097</c:v>
                </c:pt>
                <c:pt idx="938">
                  <c:v>44098</c:v>
                </c:pt>
                <c:pt idx="939">
                  <c:v>44099</c:v>
                </c:pt>
                <c:pt idx="940">
                  <c:v>44102</c:v>
                </c:pt>
                <c:pt idx="941">
                  <c:v>44103</c:v>
                </c:pt>
                <c:pt idx="942">
                  <c:v>44104</c:v>
                </c:pt>
                <c:pt idx="943">
                  <c:v>44105</c:v>
                </c:pt>
                <c:pt idx="944">
                  <c:v>44106</c:v>
                </c:pt>
                <c:pt idx="945">
                  <c:v>44109</c:v>
                </c:pt>
                <c:pt idx="946">
                  <c:v>44110</c:v>
                </c:pt>
                <c:pt idx="947">
                  <c:v>44111</c:v>
                </c:pt>
                <c:pt idx="948">
                  <c:v>44112</c:v>
                </c:pt>
                <c:pt idx="949">
                  <c:v>44113</c:v>
                </c:pt>
                <c:pt idx="950">
                  <c:v>44116</c:v>
                </c:pt>
                <c:pt idx="951">
                  <c:v>44117</c:v>
                </c:pt>
                <c:pt idx="952">
                  <c:v>44118</c:v>
                </c:pt>
                <c:pt idx="953">
                  <c:v>44119</c:v>
                </c:pt>
                <c:pt idx="954">
                  <c:v>44120</c:v>
                </c:pt>
                <c:pt idx="955">
                  <c:v>44123</c:v>
                </c:pt>
                <c:pt idx="956">
                  <c:v>44124</c:v>
                </c:pt>
                <c:pt idx="957">
                  <c:v>44125</c:v>
                </c:pt>
                <c:pt idx="958">
                  <c:v>44126</c:v>
                </c:pt>
                <c:pt idx="959">
                  <c:v>44127</c:v>
                </c:pt>
                <c:pt idx="960">
                  <c:v>44130</c:v>
                </c:pt>
                <c:pt idx="961">
                  <c:v>44131</c:v>
                </c:pt>
                <c:pt idx="962">
                  <c:v>44132</c:v>
                </c:pt>
                <c:pt idx="963">
                  <c:v>44133</c:v>
                </c:pt>
                <c:pt idx="964">
                  <c:v>44134</c:v>
                </c:pt>
                <c:pt idx="965">
                  <c:v>44137</c:v>
                </c:pt>
                <c:pt idx="966">
                  <c:v>44138</c:v>
                </c:pt>
                <c:pt idx="967">
                  <c:v>44139</c:v>
                </c:pt>
                <c:pt idx="968">
                  <c:v>44140</c:v>
                </c:pt>
                <c:pt idx="969">
                  <c:v>44141</c:v>
                </c:pt>
                <c:pt idx="970">
                  <c:v>44144</c:v>
                </c:pt>
                <c:pt idx="971">
                  <c:v>44145</c:v>
                </c:pt>
                <c:pt idx="972">
                  <c:v>44146</c:v>
                </c:pt>
                <c:pt idx="973">
                  <c:v>44147</c:v>
                </c:pt>
                <c:pt idx="974">
                  <c:v>44148</c:v>
                </c:pt>
                <c:pt idx="975">
                  <c:v>44151</c:v>
                </c:pt>
                <c:pt idx="976">
                  <c:v>44152</c:v>
                </c:pt>
                <c:pt idx="977">
                  <c:v>44153</c:v>
                </c:pt>
                <c:pt idx="978">
                  <c:v>44154</c:v>
                </c:pt>
                <c:pt idx="979">
                  <c:v>44155</c:v>
                </c:pt>
                <c:pt idx="980">
                  <c:v>44158</c:v>
                </c:pt>
                <c:pt idx="981">
                  <c:v>44159</c:v>
                </c:pt>
                <c:pt idx="982">
                  <c:v>44160</c:v>
                </c:pt>
                <c:pt idx="983">
                  <c:v>44162</c:v>
                </c:pt>
                <c:pt idx="984">
                  <c:v>44165</c:v>
                </c:pt>
                <c:pt idx="985">
                  <c:v>44166</c:v>
                </c:pt>
                <c:pt idx="986">
                  <c:v>44167</c:v>
                </c:pt>
                <c:pt idx="987">
                  <c:v>44168</c:v>
                </c:pt>
                <c:pt idx="988">
                  <c:v>44169</c:v>
                </c:pt>
                <c:pt idx="989">
                  <c:v>44172</c:v>
                </c:pt>
                <c:pt idx="990">
                  <c:v>44173</c:v>
                </c:pt>
                <c:pt idx="991">
                  <c:v>44174</c:v>
                </c:pt>
                <c:pt idx="992">
                  <c:v>44175</c:v>
                </c:pt>
                <c:pt idx="993">
                  <c:v>44176</c:v>
                </c:pt>
                <c:pt idx="994">
                  <c:v>44179</c:v>
                </c:pt>
                <c:pt idx="995">
                  <c:v>44180</c:v>
                </c:pt>
                <c:pt idx="996">
                  <c:v>44181</c:v>
                </c:pt>
                <c:pt idx="997">
                  <c:v>44182</c:v>
                </c:pt>
                <c:pt idx="998">
                  <c:v>44183</c:v>
                </c:pt>
                <c:pt idx="999">
                  <c:v>44186</c:v>
                </c:pt>
                <c:pt idx="1000">
                  <c:v>44187</c:v>
                </c:pt>
                <c:pt idx="1001">
                  <c:v>44188</c:v>
                </c:pt>
                <c:pt idx="1002">
                  <c:v>44189</c:v>
                </c:pt>
                <c:pt idx="1003">
                  <c:v>44193</c:v>
                </c:pt>
                <c:pt idx="1004">
                  <c:v>44194</c:v>
                </c:pt>
                <c:pt idx="1005">
                  <c:v>44195</c:v>
                </c:pt>
                <c:pt idx="1006">
                  <c:v>44196</c:v>
                </c:pt>
                <c:pt idx="1007">
                  <c:v>44200</c:v>
                </c:pt>
                <c:pt idx="1008">
                  <c:v>44201</c:v>
                </c:pt>
                <c:pt idx="1009">
                  <c:v>44202</c:v>
                </c:pt>
                <c:pt idx="1010">
                  <c:v>44203</c:v>
                </c:pt>
                <c:pt idx="1011">
                  <c:v>44204</c:v>
                </c:pt>
                <c:pt idx="1012">
                  <c:v>44207</c:v>
                </c:pt>
                <c:pt idx="1013">
                  <c:v>44208</c:v>
                </c:pt>
                <c:pt idx="1014">
                  <c:v>44209</c:v>
                </c:pt>
                <c:pt idx="1015">
                  <c:v>44210</c:v>
                </c:pt>
                <c:pt idx="1016">
                  <c:v>44211</c:v>
                </c:pt>
                <c:pt idx="1017">
                  <c:v>44215</c:v>
                </c:pt>
                <c:pt idx="1018">
                  <c:v>44216</c:v>
                </c:pt>
                <c:pt idx="1019">
                  <c:v>44217</c:v>
                </c:pt>
                <c:pt idx="1020">
                  <c:v>44218</c:v>
                </c:pt>
                <c:pt idx="1021">
                  <c:v>44221</c:v>
                </c:pt>
                <c:pt idx="1022">
                  <c:v>44222</c:v>
                </c:pt>
                <c:pt idx="1023">
                  <c:v>44223</c:v>
                </c:pt>
                <c:pt idx="1024">
                  <c:v>44224</c:v>
                </c:pt>
                <c:pt idx="1025">
                  <c:v>44225</c:v>
                </c:pt>
                <c:pt idx="1026">
                  <c:v>44228</c:v>
                </c:pt>
                <c:pt idx="1027">
                  <c:v>44229</c:v>
                </c:pt>
                <c:pt idx="1028">
                  <c:v>44230</c:v>
                </c:pt>
                <c:pt idx="1029">
                  <c:v>44231</c:v>
                </c:pt>
                <c:pt idx="1030">
                  <c:v>44232</c:v>
                </c:pt>
                <c:pt idx="1031">
                  <c:v>44235</c:v>
                </c:pt>
                <c:pt idx="1032">
                  <c:v>44236</c:v>
                </c:pt>
                <c:pt idx="1033">
                  <c:v>44237</c:v>
                </c:pt>
                <c:pt idx="1034">
                  <c:v>44238</c:v>
                </c:pt>
                <c:pt idx="1035">
                  <c:v>44239</c:v>
                </c:pt>
                <c:pt idx="1036">
                  <c:v>44243</c:v>
                </c:pt>
                <c:pt idx="1037">
                  <c:v>44244</c:v>
                </c:pt>
                <c:pt idx="1038">
                  <c:v>44245</c:v>
                </c:pt>
                <c:pt idx="1039">
                  <c:v>44246</c:v>
                </c:pt>
                <c:pt idx="1040">
                  <c:v>44249</c:v>
                </c:pt>
                <c:pt idx="1041">
                  <c:v>44250</c:v>
                </c:pt>
                <c:pt idx="1042">
                  <c:v>44251</c:v>
                </c:pt>
                <c:pt idx="1043">
                  <c:v>44252</c:v>
                </c:pt>
                <c:pt idx="1044">
                  <c:v>44253</c:v>
                </c:pt>
                <c:pt idx="1045">
                  <c:v>44256</c:v>
                </c:pt>
                <c:pt idx="1046">
                  <c:v>44257</c:v>
                </c:pt>
                <c:pt idx="1047">
                  <c:v>44258</c:v>
                </c:pt>
                <c:pt idx="1048">
                  <c:v>44259</c:v>
                </c:pt>
                <c:pt idx="1049">
                  <c:v>44260</c:v>
                </c:pt>
                <c:pt idx="1050">
                  <c:v>44263</c:v>
                </c:pt>
                <c:pt idx="1051">
                  <c:v>44264</c:v>
                </c:pt>
                <c:pt idx="1052">
                  <c:v>44265</c:v>
                </c:pt>
                <c:pt idx="1053">
                  <c:v>44266</c:v>
                </c:pt>
                <c:pt idx="1054">
                  <c:v>44267</c:v>
                </c:pt>
                <c:pt idx="1055">
                  <c:v>44270</c:v>
                </c:pt>
                <c:pt idx="1056">
                  <c:v>44271</c:v>
                </c:pt>
                <c:pt idx="1057">
                  <c:v>44272</c:v>
                </c:pt>
                <c:pt idx="1058">
                  <c:v>44273</c:v>
                </c:pt>
                <c:pt idx="1059">
                  <c:v>44274</c:v>
                </c:pt>
                <c:pt idx="1060">
                  <c:v>44277</c:v>
                </c:pt>
                <c:pt idx="1061">
                  <c:v>44278</c:v>
                </c:pt>
                <c:pt idx="1062">
                  <c:v>44279</c:v>
                </c:pt>
                <c:pt idx="1063">
                  <c:v>44280</c:v>
                </c:pt>
                <c:pt idx="1064">
                  <c:v>44281</c:v>
                </c:pt>
                <c:pt idx="1065">
                  <c:v>44284</c:v>
                </c:pt>
                <c:pt idx="1066">
                  <c:v>44285</c:v>
                </c:pt>
                <c:pt idx="1067">
                  <c:v>44286</c:v>
                </c:pt>
                <c:pt idx="1068">
                  <c:v>44287</c:v>
                </c:pt>
                <c:pt idx="1069">
                  <c:v>44291</c:v>
                </c:pt>
                <c:pt idx="1070">
                  <c:v>44292</c:v>
                </c:pt>
                <c:pt idx="1071">
                  <c:v>44293</c:v>
                </c:pt>
                <c:pt idx="1072">
                  <c:v>44294</c:v>
                </c:pt>
                <c:pt idx="1073">
                  <c:v>44295</c:v>
                </c:pt>
                <c:pt idx="1074">
                  <c:v>44298</c:v>
                </c:pt>
                <c:pt idx="1075">
                  <c:v>44299</c:v>
                </c:pt>
                <c:pt idx="1076">
                  <c:v>44300</c:v>
                </c:pt>
                <c:pt idx="1077">
                  <c:v>44301</c:v>
                </c:pt>
                <c:pt idx="1078">
                  <c:v>44302</c:v>
                </c:pt>
                <c:pt idx="1079">
                  <c:v>44305</c:v>
                </c:pt>
                <c:pt idx="1080">
                  <c:v>44306</c:v>
                </c:pt>
                <c:pt idx="1081">
                  <c:v>44307</c:v>
                </c:pt>
                <c:pt idx="1082">
                  <c:v>44308</c:v>
                </c:pt>
                <c:pt idx="1083">
                  <c:v>44309</c:v>
                </c:pt>
                <c:pt idx="1084">
                  <c:v>44312</c:v>
                </c:pt>
                <c:pt idx="1085">
                  <c:v>44313</c:v>
                </c:pt>
                <c:pt idx="1086">
                  <c:v>44314</c:v>
                </c:pt>
                <c:pt idx="1087">
                  <c:v>44315</c:v>
                </c:pt>
                <c:pt idx="1088">
                  <c:v>44316</c:v>
                </c:pt>
                <c:pt idx="1089">
                  <c:v>44319</c:v>
                </c:pt>
                <c:pt idx="1090">
                  <c:v>44320</c:v>
                </c:pt>
                <c:pt idx="1091">
                  <c:v>44321</c:v>
                </c:pt>
                <c:pt idx="1092">
                  <c:v>44322</c:v>
                </c:pt>
                <c:pt idx="1093">
                  <c:v>44323</c:v>
                </c:pt>
                <c:pt idx="1094">
                  <c:v>44326</c:v>
                </c:pt>
                <c:pt idx="1095">
                  <c:v>44327</c:v>
                </c:pt>
                <c:pt idx="1096">
                  <c:v>44328</c:v>
                </c:pt>
                <c:pt idx="1097">
                  <c:v>44329</c:v>
                </c:pt>
                <c:pt idx="1098">
                  <c:v>44330</c:v>
                </c:pt>
                <c:pt idx="1099">
                  <c:v>44333</c:v>
                </c:pt>
                <c:pt idx="1100">
                  <c:v>44334</c:v>
                </c:pt>
                <c:pt idx="1101">
                  <c:v>44335</c:v>
                </c:pt>
                <c:pt idx="1102">
                  <c:v>44336</c:v>
                </c:pt>
                <c:pt idx="1103">
                  <c:v>44337</c:v>
                </c:pt>
                <c:pt idx="1104">
                  <c:v>44340</c:v>
                </c:pt>
                <c:pt idx="1105">
                  <c:v>44341</c:v>
                </c:pt>
                <c:pt idx="1106">
                  <c:v>44342</c:v>
                </c:pt>
                <c:pt idx="1107">
                  <c:v>44343</c:v>
                </c:pt>
                <c:pt idx="1108">
                  <c:v>44344</c:v>
                </c:pt>
                <c:pt idx="1109">
                  <c:v>44348</c:v>
                </c:pt>
                <c:pt idx="1110">
                  <c:v>44349</c:v>
                </c:pt>
                <c:pt idx="1111">
                  <c:v>44350</c:v>
                </c:pt>
                <c:pt idx="1112">
                  <c:v>44351</c:v>
                </c:pt>
                <c:pt idx="1113">
                  <c:v>44354</c:v>
                </c:pt>
                <c:pt idx="1114">
                  <c:v>44355</c:v>
                </c:pt>
                <c:pt idx="1115">
                  <c:v>44356</c:v>
                </c:pt>
                <c:pt idx="1116">
                  <c:v>44357</c:v>
                </c:pt>
                <c:pt idx="1117">
                  <c:v>44358</c:v>
                </c:pt>
                <c:pt idx="1118">
                  <c:v>44361</c:v>
                </c:pt>
                <c:pt idx="1119">
                  <c:v>44362</c:v>
                </c:pt>
                <c:pt idx="1120">
                  <c:v>44363</c:v>
                </c:pt>
                <c:pt idx="1121">
                  <c:v>44364</c:v>
                </c:pt>
                <c:pt idx="1122">
                  <c:v>44365</c:v>
                </c:pt>
                <c:pt idx="1123">
                  <c:v>44368</c:v>
                </c:pt>
                <c:pt idx="1124">
                  <c:v>44369</c:v>
                </c:pt>
                <c:pt idx="1125">
                  <c:v>44370</c:v>
                </c:pt>
                <c:pt idx="1126">
                  <c:v>44371</c:v>
                </c:pt>
                <c:pt idx="1127">
                  <c:v>44372</c:v>
                </c:pt>
                <c:pt idx="1128">
                  <c:v>44375</c:v>
                </c:pt>
                <c:pt idx="1129">
                  <c:v>44376</c:v>
                </c:pt>
                <c:pt idx="1130">
                  <c:v>44377</c:v>
                </c:pt>
                <c:pt idx="1131">
                  <c:v>44378</c:v>
                </c:pt>
                <c:pt idx="1132">
                  <c:v>44379</c:v>
                </c:pt>
                <c:pt idx="1133">
                  <c:v>44383</c:v>
                </c:pt>
                <c:pt idx="1134">
                  <c:v>44384</c:v>
                </c:pt>
                <c:pt idx="1135">
                  <c:v>44385</c:v>
                </c:pt>
                <c:pt idx="1136">
                  <c:v>44386</c:v>
                </c:pt>
                <c:pt idx="1137">
                  <c:v>44389</c:v>
                </c:pt>
                <c:pt idx="1138">
                  <c:v>44390</c:v>
                </c:pt>
                <c:pt idx="1139">
                  <c:v>44391</c:v>
                </c:pt>
                <c:pt idx="1140">
                  <c:v>44392</c:v>
                </c:pt>
                <c:pt idx="1141">
                  <c:v>44393</c:v>
                </c:pt>
                <c:pt idx="1142">
                  <c:v>44396</c:v>
                </c:pt>
                <c:pt idx="1143">
                  <c:v>44397</c:v>
                </c:pt>
                <c:pt idx="1144">
                  <c:v>44398</c:v>
                </c:pt>
                <c:pt idx="1145">
                  <c:v>44399</c:v>
                </c:pt>
                <c:pt idx="1146">
                  <c:v>44400</c:v>
                </c:pt>
                <c:pt idx="1147">
                  <c:v>44403</c:v>
                </c:pt>
                <c:pt idx="1148">
                  <c:v>44404</c:v>
                </c:pt>
                <c:pt idx="1149">
                  <c:v>44405</c:v>
                </c:pt>
                <c:pt idx="1150">
                  <c:v>44406</c:v>
                </c:pt>
                <c:pt idx="1151">
                  <c:v>44407</c:v>
                </c:pt>
                <c:pt idx="1152">
                  <c:v>44410</c:v>
                </c:pt>
                <c:pt idx="1153">
                  <c:v>44411</c:v>
                </c:pt>
                <c:pt idx="1154">
                  <c:v>44412</c:v>
                </c:pt>
                <c:pt idx="1155">
                  <c:v>44413</c:v>
                </c:pt>
                <c:pt idx="1156">
                  <c:v>44414</c:v>
                </c:pt>
                <c:pt idx="1157">
                  <c:v>44417</c:v>
                </c:pt>
                <c:pt idx="1158">
                  <c:v>44418</c:v>
                </c:pt>
                <c:pt idx="1159">
                  <c:v>44419</c:v>
                </c:pt>
                <c:pt idx="1160">
                  <c:v>44420</c:v>
                </c:pt>
                <c:pt idx="1161">
                  <c:v>44421</c:v>
                </c:pt>
                <c:pt idx="1162">
                  <c:v>44424</c:v>
                </c:pt>
                <c:pt idx="1163">
                  <c:v>44425</c:v>
                </c:pt>
                <c:pt idx="1164">
                  <c:v>44426</c:v>
                </c:pt>
                <c:pt idx="1165">
                  <c:v>44427</c:v>
                </c:pt>
                <c:pt idx="1166">
                  <c:v>44428</c:v>
                </c:pt>
                <c:pt idx="1167">
                  <c:v>44431</c:v>
                </c:pt>
                <c:pt idx="1168">
                  <c:v>44432</c:v>
                </c:pt>
                <c:pt idx="1169">
                  <c:v>44433</c:v>
                </c:pt>
                <c:pt idx="1170">
                  <c:v>44434</c:v>
                </c:pt>
                <c:pt idx="1171">
                  <c:v>44435</c:v>
                </c:pt>
                <c:pt idx="1172">
                  <c:v>44438</c:v>
                </c:pt>
                <c:pt idx="1173">
                  <c:v>44439</c:v>
                </c:pt>
                <c:pt idx="1174">
                  <c:v>44440</c:v>
                </c:pt>
                <c:pt idx="1175">
                  <c:v>44441</c:v>
                </c:pt>
                <c:pt idx="1176">
                  <c:v>44442</c:v>
                </c:pt>
                <c:pt idx="1177">
                  <c:v>44446</c:v>
                </c:pt>
                <c:pt idx="1178">
                  <c:v>44447</c:v>
                </c:pt>
                <c:pt idx="1179">
                  <c:v>44448</c:v>
                </c:pt>
                <c:pt idx="1180">
                  <c:v>44449</c:v>
                </c:pt>
                <c:pt idx="1181">
                  <c:v>44452</c:v>
                </c:pt>
                <c:pt idx="1182">
                  <c:v>44453</c:v>
                </c:pt>
                <c:pt idx="1183">
                  <c:v>44454</c:v>
                </c:pt>
                <c:pt idx="1184">
                  <c:v>44455</c:v>
                </c:pt>
                <c:pt idx="1185">
                  <c:v>44456</c:v>
                </c:pt>
                <c:pt idx="1186">
                  <c:v>44459</c:v>
                </c:pt>
                <c:pt idx="1187">
                  <c:v>44460</c:v>
                </c:pt>
                <c:pt idx="1188">
                  <c:v>44461</c:v>
                </c:pt>
                <c:pt idx="1189">
                  <c:v>44462</c:v>
                </c:pt>
                <c:pt idx="1190">
                  <c:v>44463</c:v>
                </c:pt>
                <c:pt idx="1191">
                  <c:v>44466</c:v>
                </c:pt>
                <c:pt idx="1192">
                  <c:v>44467</c:v>
                </c:pt>
                <c:pt idx="1193">
                  <c:v>44468</c:v>
                </c:pt>
                <c:pt idx="1194">
                  <c:v>44469</c:v>
                </c:pt>
                <c:pt idx="1195">
                  <c:v>44470</c:v>
                </c:pt>
                <c:pt idx="1196">
                  <c:v>44473</c:v>
                </c:pt>
                <c:pt idx="1197">
                  <c:v>44474</c:v>
                </c:pt>
                <c:pt idx="1198">
                  <c:v>44475</c:v>
                </c:pt>
                <c:pt idx="1199">
                  <c:v>44476</c:v>
                </c:pt>
                <c:pt idx="1200">
                  <c:v>44477</c:v>
                </c:pt>
                <c:pt idx="1201">
                  <c:v>44480</c:v>
                </c:pt>
                <c:pt idx="1202">
                  <c:v>44481</c:v>
                </c:pt>
                <c:pt idx="1203">
                  <c:v>44482</c:v>
                </c:pt>
                <c:pt idx="1204">
                  <c:v>44483</c:v>
                </c:pt>
                <c:pt idx="1205">
                  <c:v>44484</c:v>
                </c:pt>
                <c:pt idx="1206">
                  <c:v>44487</c:v>
                </c:pt>
                <c:pt idx="1207">
                  <c:v>44488</c:v>
                </c:pt>
                <c:pt idx="1208">
                  <c:v>44489</c:v>
                </c:pt>
                <c:pt idx="1209">
                  <c:v>44490</c:v>
                </c:pt>
                <c:pt idx="1210">
                  <c:v>44491</c:v>
                </c:pt>
                <c:pt idx="1211">
                  <c:v>44494</c:v>
                </c:pt>
                <c:pt idx="1212">
                  <c:v>44495</c:v>
                </c:pt>
                <c:pt idx="1213">
                  <c:v>44496</c:v>
                </c:pt>
                <c:pt idx="1214">
                  <c:v>44497</c:v>
                </c:pt>
                <c:pt idx="1215">
                  <c:v>44498</c:v>
                </c:pt>
                <c:pt idx="1216">
                  <c:v>44501</c:v>
                </c:pt>
                <c:pt idx="1217">
                  <c:v>44502</c:v>
                </c:pt>
                <c:pt idx="1218">
                  <c:v>44503</c:v>
                </c:pt>
                <c:pt idx="1219">
                  <c:v>44504</c:v>
                </c:pt>
                <c:pt idx="1220">
                  <c:v>44505</c:v>
                </c:pt>
                <c:pt idx="1221">
                  <c:v>44508</c:v>
                </c:pt>
                <c:pt idx="1222">
                  <c:v>44509</c:v>
                </c:pt>
                <c:pt idx="1223">
                  <c:v>44510</c:v>
                </c:pt>
                <c:pt idx="1224">
                  <c:v>44511</c:v>
                </c:pt>
                <c:pt idx="1225">
                  <c:v>44512</c:v>
                </c:pt>
                <c:pt idx="1226">
                  <c:v>44515</c:v>
                </c:pt>
                <c:pt idx="1227">
                  <c:v>44516</c:v>
                </c:pt>
                <c:pt idx="1228">
                  <c:v>44517</c:v>
                </c:pt>
                <c:pt idx="1229">
                  <c:v>44518</c:v>
                </c:pt>
                <c:pt idx="1230">
                  <c:v>44519</c:v>
                </c:pt>
                <c:pt idx="1231">
                  <c:v>44522</c:v>
                </c:pt>
                <c:pt idx="1232">
                  <c:v>44523</c:v>
                </c:pt>
                <c:pt idx="1233">
                  <c:v>44524</c:v>
                </c:pt>
                <c:pt idx="1234">
                  <c:v>44526</c:v>
                </c:pt>
                <c:pt idx="1235">
                  <c:v>44529</c:v>
                </c:pt>
                <c:pt idx="1236">
                  <c:v>44530</c:v>
                </c:pt>
                <c:pt idx="1237">
                  <c:v>44531</c:v>
                </c:pt>
                <c:pt idx="1238">
                  <c:v>44532</c:v>
                </c:pt>
                <c:pt idx="1239">
                  <c:v>44533</c:v>
                </c:pt>
                <c:pt idx="1240">
                  <c:v>44536</c:v>
                </c:pt>
                <c:pt idx="1241">
                  <c:v>44537</c:v>
                </c:pt>
                <c:pt idx="1242">
                  <c:v>44538</c:v>
                </c:pt>
                <c:pt idx="1243">
                  <c:v>44539</c:v>
                </c:pt>
                <c:pt idx="1244">
                  <c:v>44540</c:v>
                </c:pt>
                <c:pt idx="1245">
                  <c:v>44543</c:v>
                </c:pt>
                <c:pt idx="1246">
                  <c:v>44544</c:v>
                </c:pt>
                <c:pt idx="1247">
                  <c:v>44545</c:v>
                </c:pt>
                <c:pt idx="1248">
                  <c:v>44546</c:v>
                </c:pt>
                <c:pt idx="1249">
                  <c:v>44547</c:v>
                </c:pt>
                <c:pt idx="1250">
                  <c:v>44550</c:v>
                </c:pt>
                <c:pt idx="1251">
                  <c:v>44551</c:v>
                </c:pt>
                <c:pt idx="1252">
                  <c:v>44552</c:v>
                </c:pt>
                <c:pt idx="1253">
                  <c:v>44553</c:v>
                </c:pt>
                <c:pt idx="1254">
                  <c:v>44557</c:v>
                </c:pt>
                <c:pt idx="1255">
                  <c:v>44558</c:v>
                </c:pt>
                <c:pt idx="1256">
                  <c:v>44559</c:v>
                </c:pt>
                <c:pt idx="1257">
                  <c:v>44560</c:v>
                </c:pt>
                <c:pt idx="1258">
                  <c:v>44561</c:v>
                </c:pt>
                <c:pt idx="1259">
                  <c:v>44564</c:v>
                </c:pt>
                <c:pt idx="1260">
                  <c:v>44565</c:v>
                </c:pt>
                <c:pt idx="1261">
                  <c:v>44566</c:v>
                </c:pt>
                <c:pt idx="1262">
                  <c:v>44567</c:v>
                </c:pt>
                <c:pt idx="1263">
                  <c:v>44568</c:v>
                </c:pt>
                <c:pt idx="1264">
                  <c:v>44571</c:v>
                </c:pt>
                <c:pt idx="1265">
                  <c:v>44572</c:v>
                </c:pt>
                <c:pt idx="1266">
                  <c:v>44573</c:v>
                </c:pt>
                <c:pt idx="1267">
                  <c:v>44574</c:v>
                </c:pt>
                <c:pt idx="1268">
                  <c:v>44575</c:v>
                </c:pt>
                <c:pt idx="1269">
                  <c:v>44579</c:v>
                </c:pt>
                <c:pt idx="1270">
                  <c:v>44580</c:v>
                </c:pt>
                <c:pt idx="1271">
                  <c:v>44581</c:v>
                </c:pt>
                <c:pt idx="1272">
                  <c:v>44582</c:v>
                </c:pt>
                <c:pt idx="1273">
                  <c:v>44585</c:v>
                </c:pt>
                <c:pt idx="1274">
                  <c:v>44586</c:v>
                </c:pt>
                <c:pt idx="1275">
                  <c:v>44587</c:v>
                </c:pt>
                <c:pt idx="1276">
                  <c:v>44588</c:v>
                </c:pt>
                <c:pt idx="1277">
                  <c:v>44589</c:v>
                </c:pt>
                <c:pt idx="1278">
                  <c:v>44592</c:v>
                </c:pt>
                <c:pt idx="1279">
                  <c:v>44593</c:v>
                </c:pt>
                <c:pt idx="1280">
                  <c:v>44594</c:v>
                </c:pt>
                <c:pt idx="1281">
                  <c:v>44595</c:v>
                </c:pt>
                <c:pt idx="1282">
                  <c:v>44596</c:v>
                </c:pt>
                <c:pt idx="1283">
                  <c:v>44599</c:v>
                </c:pt>
                <c:pt idx="1284">
                  <c:v>44600</c:v>
                </c:pt>
                <c:pt idx="1285">
                  <c:v>44601</c:v>
                </c:pt>
                <c:pt idx="1286">
                  <c:v>44602</c:v>
                </c:pt>
                <c:pt idx="1287">
                  <c:v>44603</c:v>
                </c:pt>
                <c:pt idx="1288">
                  <c:v>44606</c:v>
                </c:pt>
                <c:pt idx="1289">
                  <c:v>44607</c:v>
                </c:pt>
                <c:pt idx="1290">
                  <c:v>44608</c:v>
                </c:pt>
                <c:pt idx="1291">
                  <c:v>44609</c:v>
                </c:pt>
                <c:pt idx="1292">
                  <c:v>44610</c:v>
                </c:pt>
                <c:pt idx="1293">
                  <c:v>44614</c:v>
                </c:pt>
                <c:pt idx="1294">
                  <c:v>44615</c:v>
                </c:pt>
                <c:pt idx="1295">
                  <c:v>44616</c:v>
                </c:pt>
                <c:pt idx="1296">
                  <c:v>44617</c:v>
                </c:pt>
                <c:pt idx="1297">
                  <c:v>37315</c:v>
                </c:pt>
                <c:pt idx="1298">
                  <c:v>44621</c:v>
                </c:pt>
                <c:pt idx="1299">
                  <c:v>44622</c:v>
                </c:pt>
                <c:pt idx="1300">
                  <c:v>44623</c:v>
                </c:pt>
                <c:pt idx="1301">
                  <c:v>44624</c:v>
                </c:pt>
                <c:pt idx="1302">
                  <c:v>44627</c:v>
                </c:pt>
                <c:pt idx="1303">
                  <c:v>44628</c:v>
                </c:pt>
                <c:pt idx="1304">
                  <c:v>44629</c:v>
                </c:pt>
                <c:pt idx="1305">
                  <c:v>44630</c:v>
                </c:pt>
                <c:pt idx="1306">
                  <c:v>44631</c:v>
                </c:pt>
                <c:pt idx="1307">
                  <c:v>44634</c:v>
                </c:pt>
                <c:pt idx="1308">
                  <c:v>44635</c:v>
                </c:pt>
                <c:pt idx="1309">
                  <c:v>44636</c:v>
                </c:pt>
                <c:pt idx="1310">
                  <c:v>44637</c:v>
                </c:pt>
                <c:pt idx="1311">
                  <c:v>44638</c:v>
                </c:pt>
                <c:pt idx="1312">
                  <c:v>44641</c:v>
                </c:pt>
                <c:pt idx="1313">
                  <c:v>44642</c:v>
                </c:pt>
                <c:pt idx="1314">
                  <c:v>44643</c:v>
                </c:pt>
                <c:pt idx="1315">
                  <c:v>44644</c:v>
                </c:pt>
                <c:pt idx="1316">
                  <c:v>44645</c:v>
                </c:pt>
                <c:pt idx="1317">
                  <c:v>44648</c:v>
                </c:pt>
                <c:pt idx="1318">
                  <c:v>44649</c:v>
                </c:pt>
                <c:pt idx="1319">
                  <c:v>44650</c:v>
                </c:pt>
                <c:pt idx="1320">
                  <c:v>44651</c:v>
                </c:pt>
                <c:pt idx="1321">
                  <c:v>44652</c:v>
                </c:pt>
                <c:pt idx="1322">
                  <c:v>44655</c:v>
                </c:pt>
                <c:pt idx="1323">
                  <c:v>44656</c:v>
                </c:pt>
                <c:pt idx="1324">
                  <c:v>44657</c:v>
                </c:pt>
                <c:pt idx="1325">
                  <c:v>44658</c:v>
                </c:pt>
                <c:pt idx="1326">
                  <c:v>44659</c:v>
                </c:pt>
                <c:pt idx="1327">
                  <c:v>44662</c:v>
                </c:pt>
                <c:pt idx="1328">
                  <c:v>44663</c:v>
                </c:pt>
                <c:pt idx="1329">
                  <c:v>44664</c:v>
                </c:pt>
                <c:pt idx="1330">
                  <c:v>44665</c:v>
                </c:pt>
                <c:pt idx="1331">
                  <c:v>44669</c:v>
                </c:pt>
                <c:pt idx="1332">
                  <c:v>44670</c:v>
                </c:pt>
                <c:pt idx="1333">
                  <c:v>44671</c:v>
                </c:pt>
                <c:pt idx="1334">
                  <c:v>44672</c:v>
                </c:pt>
                <c:pt idx="1335">
                  <c:v>44673</c:v>
                </c:pt>
                <c:pt idx="1336">
                  <c:v>44676</c:v>
                </c:pt>
                <c:pt idx="1337">
                  <c:v>44677</c:v>
                </c:pt>
                <c:pt idx="1338">
                  <c:v>44678</c:v>
                </c:pt>
                <c:pt idx="1339">
                  <c:v>44679</c:v>
                </c:pt>
                <c:pt idx="1340">
                  <c:v>44680</c:v>
                </c:pt>
                <c:pt idx="1341">
                  <c:v>44683</c:v>
                </c:pt>
                <c:pt idx="1342">
                  <c:v>44684</c:v>
                </c:pt>
                <c:pt idx="1343">
                  <c:v>44685</c:v>
                </c:pt>
                <c:pt idx="1344">
                  <c:v>44686</c:v>
                </c:pt>
                <c:pt idx="1345">
                  <c:v>44687</c:v>
                </c:pt>
                <c:pt idx="1346">
                  <c:v>44690</c:v>
                </c:pt>
                <c:pt idx="1347">
                  <c:v>44691</c:v>
                </c:pt>
                <c:pt idx="1348">
                  <c:v>44692</c:v>
                </c:pt>
                <c:pt idx="1349">
                  <c:v>44693</c:v>
                </c:pt>
                <c:pt idx="1350">
                  <c:v>44694</c:v>
                </c:pt>
                <c:pt idx="1351">
                  <c:v>44697</c:v>
                </c:pt>
                <c:pt idx="1352">
                  <c:v>44698</c:v>
                </c:pt>
                <c:pt idx="1353">
                  <c:v>44699</c:v>
                </c:pt>
                <c:pt idx="1354">
                  <c:v>44700</c:v>
                </c:pt>
                <c:pt idx="1355">
                  <c:v>44701</c:v>
                </c:pt>
                <c:pt idx="1356">
                  <c:v>44704</c:v>
                </c:pt>
                <c:pt idx="1357">
                  <c:v>44705</c:v>
                </c:pt>
                <c:pt idx="1358">
                  <c:v>44706</c:v>
                </c:pt>
                <c:pt idx="1359">
                  <c:v>44707</c:v>
                </c:pt>
                <c:pt idx="1360">
                  <c:v>44708</c:v>
                </c:pt>
                <c:pt idx="1361">
                  <c:v>44712</c:v>
                </c:pt>
                <c:pt idx="1362">
                  <c:v>44713</c:v>
                </c:pt>
                <c:pt idx="1363">
                  <c:v>44714</c:v>
                </c:pt>
                <c:pt idx="1364">
                  <c:v>44715</c:v>
                </c:pt>
                <c:pt idx="1365">
                  <c:v>44718</c:v>
                </c:pt>
                <c:pt idx="1366">
                  <c:v>44719</c:v>
                </c:pt>
                <c:pt idx="1367">
                  <c:v>44720</c:v>
                </c:pt>
                <c:pt idx="1368">
                  <c:v>44721</c:v>
                </c:pt>
                <c:pt idx="1369">
                  <c:v>44722</c:v>
                </c:pt>
                <c:pt idx="1370">
                  <c:v>44725</c:v>
                </c:pt>
                <c:pt idx="1371">
                  <c:v>44726</c:v>
                </c:pt>
                <c:pt idx="1372">
                  <c:v>44727</c:v>
                </c:pt>
                <c:pt idx="1373">
                  <c:v>44728</c:v>
                </c:pt>
                <c:pt idx="1374">
                  <c:v>44729</c:v>
                </c:pt>
                <c:pt idx="1375">
                  <c:v>44733</c:v>
                </c:pt>
                <c:pt idx="1376">
                  <c:v>44734</c:v>
                </c:pt>
                <c:pt idx="1377">
                  <c:v>44735</c:v>
                </c:pt>
                <c:pt idx="1378">
                  <c:v>44736</c:v>
                </c:pt>
                <c:pt idx="1379">
                  <c:v>44739</c:v>
                </c:pt>
                <c:pt idx="1380">
                  <c:v>44740</c:v>
                </c:pt>
                <c:pt idx="1381">
                  <c:v>44741</c:v>
                </c:pt>
                <c:pt idx="1382">
                  <c:v>44742</c:v>
                </c:pt>
                <c:pt idx="1383">
                  <c:v>44743</c:v>
                </c:pt>
                <c:pt idx="1384">
                  <c:v>44747</c:v>
                </c:pt>
                <c:pt idx="1385">
                  <c:v>44748</c:v>
                </c:pt>
                <c:pt idx="1386">
                  <c:v>44749</c:v>
                </c:pt>
                <c:pt idx="1387">
                  <c:v>44750</c:v>
                </c:pt>
                <c:pt idx="1388">
                  <c:v>44753</c:v>
                </c:pt>
                <c:pt idx="1389">
                  <c:v>44754</c:v>
                </c:pt>
                <c:pt idx="1390">
                  <c:v>44755</c:v>
                </c:pt>
                <c:pt idx="1391">
                  <c:v>44756</c:v>
                </c:pt>
                <c:pt idx="1392">
                  <c:v>44757</c:v>
                </c:pt>
                <c:pt idx="1393">
                  <c:v>44760</c:v>
                </c:pt>
                <c:pt idx="1394">
                  <c:v>44761</c:v>
                </c:pt>
                <c:pt idx="1395">
                  <c:v>44762</c:v>
                </c:pt>
                <c:pt idx="1396">
                  <c:v>44763</c:v>
                </c:pt>
                <c:pt idx="1397">
                  <c:v>44764</c:v>
                </c:pt>
                <c:pt idx="1398">
                  <c:v>44767</c:v>
                </c:pt>
                <c:pt idx="1399">
                  <c:v>44768</c:v>
                </c:pt>
                <c:pt idx="1400">
                  <c:v>44769</c:v>
                </c:pt>
                <c:pt idx="1401">
                  <c:v>44770</c:v>
                </c:pt>
                <c:pt idx="1402">
                  <c:v>44771</c:v>
                </c:pt>
                <c:pt idx="1403">
                  <c:v>44774</c:v>
                </c:pt>
                <c:pt idx="1404">
                  <c:v>44775</c:v>
                </c:pt>
                <c:pt idx="1405">
                  <c:v>44776</c:v>
                </c:pt>
                <c:pt idx="1406">
                  <c:v>44777</c:v>
                </c:pt>
                <c:pt idx="1407">
                  <c:v>44778</c:v>
                </c:pt>
                <c:pt idx="1408">
                  <c:v>44781</c:v>
                </c:pt>
                <c:pt idx="1409">
                  <c:v>44782</c:v>
                </c:pt>
                <c:pt idx="1410">
                  <c:v>44783</c:v>
                </c:pt>
                <c:pt idx="1411">
                  <c:v>44784</c:v>
                </c:pt>
                <c:pt idx="1412">
                  <c:v>44785</c:v>
                </c:pt>
                <c:pt idx="1413">
                  <c:v>44788</c:v>
                </c:pt>
                <c:pt idx="1414">
                  <c:v>44789</c:v>
                </c:pt>
                <c:pt idx="1415">
                  <c:v>44790</c:v>
                </c:pt>
                <c:pt idx="1416">
                  <c:v>44791</c:v>
                </c:pt>
                <c:pt idx="1417">
                  <c:v>44792</c:v>
                </c:pt>
                <c:pt idx="1418">
                  <c:v>44795</c:v>
                </c:pt>
                <c:pt idx="1419">
                  <c:v>44796</c:v>
                </c:pt>
                <c:pt idx="1420">
                  <c:v>44797</c:v>
                </c:pt>
                <c:pt idx="1421">
                  <c:v>44798</c:v>
                </c:pt>
                <c:pt idx="1422">
                  <c:v>44799</c:v>
                </c:pt>
                <c:pt idx="1423">
                  <c:v>44802</c:v>
                </c:pt>
                <c:pt idx="1424">
                  <c:v>44803</c:v>
                </c:pt>
                <c:pt idx="1425">
                  <c:v>44804</c:v>
                </c:pt>
                <c:pt idx="1426">
                  <c:v>44805</c:v>
                </c:pt>
                <c:pt idx="1427">
                  <c:v>44806</c:v>
                </c:pt>
                <c:pt idx="1428">
                  <c:v>44810</c:v>
                </c:pt>
                <c:pt idx="1429">
                  <c:v>44811</c:v>
                </c:pt>
                <c:pt idx="1430">
                  <c:v>44812</c:v>
                </c:pt>
                <c:pt idx="1431">
                  <c:v>44813</c:v>
                </c:pt>
                <c:pt idx="1432">
                  <c:v>44816</c:v>
                </c:pt>
                <c:pt idx="1433">
                  <c:v>44817</c:v>
                </c:pt>
                <c:pt idx="1434">
                  <c:v>44818</c:v>
                </c:pt>
                <c:pt idx="1435">
                  <c:v>44819</c:v>
                </c:pt>
                <c:pt idx="1436">
                  <c:v>44820</c:v>
                </c:pt>
                <c:pt idx="1437">
                  <c:v>44823</c:v>
                </c:pt>
                <c:pt idx="1438">
                  <c:v>44824</c:v>
                </c:pt>
                <c:pt idx="1439">
                  <c:v>44825</c:v>
                </c:pt>
                <c:pt idx="1440">
                  <c:v>44826</c:v>
                </c:pt>
                <c:pt idx="1441">
                  <c:v>44827</c:v>
                </c:pt>
                <c:pt idx="1442">
                  <c:v>44830</c:v>
                </c:pt>
                <c:pt idx="1443">
                  <c:v>44831</c:v>
                </c:pt>
                <c:pt idx="1444">
                  <c:v>44832</c:v>
                </c:pt>
                <c:pt idx="1445">
                  <c:v>44833</c:v>
                </c:pt>
                <c:pt idx="1446">
                  <c:v>44834</c:v>
                </c:pt>
                <c:pt idx="1447">
                  <c:v>44837</c:v>
                </c:pt>
                <c:pt idx="1448">
                  <c:v>44838</c:v>
                </c:pt>
                <c:pt idx="1449">
                  <c:v>44839</c:v>
                </c:pt>
                <c:pt idx="1450">
                  <c:v>44840</c:v>
                </c:pt>
                <c:pt idx="1451">
                  <c:v>44841</c:v>
                </c:pt>
                <c:pt idx="1452">
                  <c:v>44844</c:v>
                </c:pt>
                <c:pt idx="1453">
                  <c:v>44845</c:v>
                </c:pt>
                <c:pt idx="1454">
                  <c:v>44846</c:v>
                </c:pt>
                <c:pt idx="1455">
                  <c:v>44847</c:v>
                </c:pt>
                <c:pt idx="1456">
                  <c:v>44848</c:v>
                </c:pt>
                <c:pt idx="1457">
                  <c:v>44851</c:v>
                </c:pt>
                <c:pt idx="1458">
                  <c:v>44852</c:v>
                </c:pt>
                <c:pt idx="1459">
                  <c:v>44853</c:v>
                </c:pt>
                <c:pt idx="1460">
                  <c:v>44854</c:v>
                </c:pt>
                <c:pt idx="1461">
                  <c:v>44855</c:v>
                </c:pt>
                <c:pt idx="1462">
                  <c:v>44858</c:v>
                </c:pt>
                <c:pt idx="1463">
                  <c:v>44859</c:v>
                </c:pt>
                <c:pt idx="1464">
                  <c:v>44860</c:v>
                </c:pt>
                <c:pt idx="1465">
                  <c:v>44861</c:v>
                </c:pt>
                <c:pt idx="1466">
                  <c:v>44862</c:v>
                </c:pt>
                <c:pt idx="1467">
                  <c:v>44865</c:v>
                </c:pt>
                <c:pt idx="1468">
                  <c:v>44866</c:v>
                </c:pt>
                <c:pt idx="1469">
                  <c:v>44867</c:v>
                </c:pt>
                <c:pt idx="1470">
                  <c:v>44868</c:v>
                </c:pt>
                <c:pt idx="1471">
                  <c:v>44869</c:v>
                </c:pt>
                <c:pt idx="1472">
                  <c:v>44872</c:v>
                </c:pt>
                <c:pt idx="1473">
                  <c:v>44873</c:v>
                </c:pt>
                <c:pt idx="1474">
                  <c:v>44874</c:v>
                </c:pt>
                <c:pt idx="1475">
                  <c:v>44875</c:v>
                </c:pt>
                <c:pt idx="1476">
                  <c:v>44876</c:v>
                </c:pt>
                <c:pt idx="1477">
                  <c:v>44879</c:v>
                </c:pt>
                <c:pt idx="1478">
                  <c:v>44880</c:v>
                </c:pt>
                <c:pt idx="1479">
                  <c:v>44881</c:v>
                </c:pt>
                <c:pt idx="1480">
                  <c:v>44882</c:v>
                </c:pt>
                <c:pt idx="1481">
                  <c:v>44883</c:v>
                </c:pt>
                <c:pt idx="1482">
                  <c:v>44886</c:v>
                </c:pt>
                <c:pt idx="1483">
                  <c:v>44887</c:v>
                </c:pt>
                <c:pt idx="1484">
                  <c:v>44888</c:v>
                </c:pt>
                <c:pt idx="1485">
                  <c:v>44890</c:v>
                </c:pt>
                <c:pt idx="1486">
                  <c:v>44893</c:v>
                </c:pt>
                <c:pt idx="1487">
                  <c:v>44894</c:v>
                </c:pt>
                <c:pt idx="1488">
                  <c:v>44895</c:v>
                </c:pt>
                <c:pt idx="1489">
                  <c:v>44896</c:v>
                </c:pt>
                <c:pt idx="1490">
                  <c:v>44897</c:v>
                </c:pt>
                <c:pt idx="1491">
                  <c:v>44900</c:v>
                </c:pt>
                <c:pt idx="1492">
                  <c:v>44901</c:v>
                </c:pt>
                <c:pt idx="1493">
                  <c:v>44902</c:v>
                </c:pt>
                <c:pt idx="1494">
                  <c:v>44903</c:v>
                </c:pt>
                <c:pt idx="1495">
                  <c:v>44904</c:v>
                </c:pt>
                <c:pt idx="1496">
                  <c:v>44907</c:v>
                </c:pt>
                <c:pt idx="1497">
                  <c:v>44908</c:v>
                </c:pt>
                <c:pt idx="1498">
                  <c:v>44909</c:v>
                </c:pt>
                <c:pt idx="1499">
                  <c:v>44910</c:v>
                </c:pt>
                <c:pt idx="1500">
                  <c:v>44911</c:v>
                </c:pt>
                <c:pt idx="1501">
                  <c:v>44914</c:v>
                </c:pt>
                <c:pt idx="1502">
                  <c:v>44915</c:v>
                </c:pt>
                <c:pt idx="1503">
                  <c:v>44916</c:v>
                </c:pt>
                <c:pt idx="1504">
                  <c:v>44917</c:v>
                </c:pt>
                <c:pt idx="1505">
                  <c:v>44918</c:v>
                </c:pt>
                <c:pt idx="1506">
                  <c:v>44922</c:v>
                </c:pt>
                <c:pt idx="1507">
                  <c:v>44923</c:v>
                </c:pt>
                <c:pt idx="1508">
                  <c:v>44924</c:v>
                </c:pt>
                <c:pt idx="1509">
                  <c:v>44926</c:v>
                </c:pt>
                <c:pt idx="1510">
                  <c:v>44929</c:v>
                </c:pt>
                <c:pt idx="1511">
                  <c:v>44930</c:v>
                </c:pt>
                <c:pt idx="1512">
                  <c:v>44931</c:v>
                </c:pt>
                <c:pt idx="1513">
                  <c:v>44932</c:v>
                </c:pt>
                <c:pt idx="1514">
                  <c:v>44935</c:v>
                </c:pt>
                <c:pt idx="1515">
                  <c:v>44936</c:v>
                </c:pt>
                <c:pt idx="1516">
                  <c:v>44937</c:v>
                </c:pt>
                <c:pt idx="1517">
                  <c:v>44938</c:v>
                </c:pt>
                <c:pt idx="1518">
                  <c:v>44939</c:v>
                </c:pt>
                <c:pt idx="1519">
                  <c:v>44943</c:v>
                </c:pt>
                <c:pt idx="1520">
                  <c:v>44944</c:v>
                </c:pt>
                <c:pt idx="1521">
                  <c:v>44945</c:v>
                </c:pt>
                <c:pt idx="1522">
                  <c:v>44946</c:v>
                </c:pt>
                <c:pt idx="1523">
                  <c:v>44949</c:v>
                </c:pt>
                <c:pt idx="1524">
                  <c:v>44950</c:v>
                </c:pt>
                <c:pt idx="1525">
                  <c:v>44951</c:v>
                </c:pt>
                <c:pt idx="1526">
                  <c:v>44952</c:v>
                </c:pt>
                <c:pt idx="1527">
                  <c:v>44953</c:v>
                </c:pt>
                <c:pt idx="1528">
                  <c:v>44956</c:v>
                </c:pt>
                <c:pt idx="1529">
                  <c:v>44957</c:v>
                </c:pt>
                <c:pt idx="1530">
                  <c:v>44958</c:v>
                </c:pt>
                <c:pt idx="1531">
                  <c:v>44959</c:v>
                </c:pt>
                <c:pt idx="1532">
                  <c:v>44960</c:v>
                </c:pt>
                <c:pt idx="1533">
                  <c:v>44963</c:v>
                </c:pt>
                <c:pt idx="1534">
                  <c:v>44964</c:v>
                </c:pt>
                <c:pt idx="1535">
                  <c:v>44965</c:v>
                </c:pt>
                <c:pt idx="1536">
                  <c:v>44966</c:v>
                </c:pt>
                <c:pt idx="1537">
                  <c:v>44967</c:v>
                </c:pt>
                <c:pt idx="1538">
                  <c:v>44970</c:v>
                </c:pt>
                <c:pt idx="1539">
                  <c:v>44971</c:v>
                </c:pt>
                <c:pt idx="1540">
                  <c:v>44972</c:v>
                </c:pt>
                <c:pt idx="1541">
                  <c:v>44973</c:v>
                </c:pt>
                <c:pt idx="1542">
                  <c:v>44974</c:v>
                </c:pt>
                <c:pt idx="1543">
                  <c:v>44978</c:v>
                </c:pt>
                <c:pt idx="1544">
                  <c:v>44979</c:v>
                </c:pt>
                <c:pt idx="1545">
                  <c:v>44980</c:v>
                </c:pt>
                <c:pt idx="1546">
                  <c:v>44981</c:v>
                </c:pt>
                <c:pt idx="1547">
                  <c:v>44984</c:v>
                </c:pt>
                <c:pt idx="1548">
                  <c:v>44985</c:v>
                </c:pt>
                <c:pt idx="1549">
                  <c:v>44986</c:v>
                </c:pt>
                <c:pt idx="1550">
                  <c:v>44987</c:v>
                </c:pt>
                <c:pt idx="1551">
                  <c:v>44988</c:v>
                </c:pt>
                <c:pt idx="1552">
                  <c:v>44991</c:v>
                </c:pt>
                <c:pt idx="1553">
                  <c:v>44992</c:v>
                </c:pt>
                <c:pt idx="1554">
                  <c:v>44993</c:v>
                </c:pt>
                <c:pt idx="1555">
                  <c:v>44994</c:v>
                </c:pt>
                <c:pt idx="1556">
                  <c:v>44995</c:v>
                </c:pt>
                <c:pt idx="1557">
                  <c:v>44998</c:v>
                </c:pt>
                <c:pt idx="1558">
                  <c:v>44999</c:v>
                </c:pt>
                <c:pt idx="1559">
                  <c:v>45000</c:v>
                </c:pt>
                <c:pt idx="1560">
                  <c:v>45001</c:v>
                </c:pt>
                <c:pt idx="1561">
                  <c:v>45002</c:v>
                </c:pt>
                <c:pt idx="1562">
                  <c:v>45005</c:v>
                </c:pt>
                <c:pt idx="1563">
                  <c:v>45006</c:v>
                </c:pt>
                <c:pt idx="1564">
                  <c:v>45007</c:v>
                </c:pt>
                <c:pt idx="1565">
                  <c:v>45008</c:v>
                </c:pt>
                <c:pt idx="1566">
                  <c:v>45009</c:v>
                </c:pt>
                <c:pt idx="1567">
                  <c:v>45012</c:v>
                </c:pt>
                <c:pt idx="1568">
                  <c:v>45013</c:v>
                </c:pt>
                <c:pt idx="1569">
                  <c:v>45014</c:v>
                </c:pt>
                <c:pt idx="1570">
                  <c:v>45015</c:v>
                </c:pt>
                <c:pt idx="1571">
                  <c:v>45016</c:v>
                </c:pt>
                <c:pt idx="1572">
                  <c:v>45019</c:v>
                </c:pt>
                <c:pt idx="1573">
                  <c:v>45020</c:v>
                </c:pt>
                <c:pt idx="1574">
                  <c:v>45021</c:v>
                </c:pt>
                <c:pt idx="1575">
                  <c:v>45022</c:v>
                </c:pt>
                <c:pt idx="1576">
                  <c:v>45026</c:v>
                </c:pt>
                <c:pt idx="1577">
                  <c:v>45027</c:v>
                </c:pt>
                <c:pt idx="1578">
                  <c:v>45028</c:v>
                </c:pt>
                <c:pt idx="1579">
                  <c:v>45029</c:v>
                </c:pt>
                <c:pt idx="1580">
                  <c:v>45030</c:v>
                </c:pt>
                <c:pt idx="1581">
                  <c:v>45033</c:v>
                </c:pt>
                <c:pt idx="1582">
                  <c:v>45034</c:v>
                </c:pt>
                <c:pt idx="1583">
                  <c:v>45035</c:v>
                </c:pt>
                <c:pt idx="1584">
                  <c:v>45036</c:v>
                </c:pt>
                <c:pt idx="1585">
                  <c:v>45037</c:v>
                </c:pt>
                <c:pt idx="1586">
                  <c:v>45040</c:v>
                </c:pt>
                <c:pt idx="1587">
                  <c:v>45041</c:v>
                </c:pt>
                <c:pt idx="1588">
                  <c:v>45042</c:v>
                </c:pt>
                <c:pt idx="1589">
                  <c:v>45043</c:v>
                </c:pt>
                <c:pt idx="1590">
                  <c:v>45044</c:v>
                </c:pt>
                <c:pt idx="1591">
                  <c:v>45047</c:v>
                </c:pt>
                <c:pt idx="1592">
                  <c:v>45048</c:v>
                </c:pt>
                <c:pt idx="1593">
                  <c:v>45049</c:v>
                </c:pt>
                <c:pt idx="1594">
                  <c:v>45050</c:v>
                </c:pt>
                <c:pt idx="1595">
                  <c:v>45051</c:v>
                </c:pt>
                <c:pt idx="1596">
                  <c:v>45054</c:v>
                </c:pt>
                <c:pt idx="1597">
                  <c:v>45055</c:v>
                </c:pt>
                <c:pt idx="1598">
                  <c:v>45056</c:v>
                </c:pt>
                <c:pt idx="1599">
                  <c:v>45057</c:v>
                </c:pt>
                <c:pt idx="1600">
                  <c:v>45058</c:v>
                </c:pt>
                <c:pt idx="1601">
                  <c:v>45061</c:v>
                </c:pt>
                <c:pt idx="1602">
                  <c:v>45062</c:v>
                </c:pt>
                <c:pt idx="1603">
                  <c:v>45063</c:v>
                </c:pt>
                <c:pt idx="1604">
                  <c:v>45064</c:v>
                </c:pt>
                <c:pt idx="1605">
                  <c:v>45065</c:v>
                </c:pt>
                <c:pt idx="1606">
                  <c:v>45068</c:v>
                </c:pt>
                <c:pt idx="1607">
                  <c:v>45069</c:v>
                </c:pt>
                <c:pt idx="1608">
                  <c:v>45070</c:v>
                </c:pt>
                <c:pt idx="1609">
                  <c:v>45071</c:v>
                </c:pt>
                <c:pt idx="1610">
                  <c:v>45072</c:v>
                </c:pt>
                <c:pt idx="1611">
                  <c:v>45076</c:v>
                </c:pt>
                <c:pt idx="1612">
                  <c:v>45077</c:v>
                </c:pt>
                <c:pt idx="1613">
                  <c:v>45078</c:v>
                </c:pt>
                <c:pt idx="1614">
                  <c:v>45079</c:v>
                </c:pt>
                <c:pt idx="1615">
                  <c:v>45082</c:v>
                </c:pt>
                <c:pt idx="1616">
                  <c:v>45083</c:v>
                </c:pt>
                <c:pt idx="1617">
                  <c:v>45084</c:v>
                </c:pt>
                <c:pt idx="1618">
                  <c:v>45085</c:v>
                </c:pt>
                <c:pt idx="1619">
                  <c:v>45086</c:v>
                </c:pt>
                <c:pt idx="1620">
                  <c:v>45089</c:v>
                </c:pt>
                <c:pt idx="1621">
                  <c:v>45090</c:v>
                </c:pt>
                <c:pt idx="1622">
                  <c:v>45091</c:v>
                </c:pt>
                <c:pt idx="1623">
                  <c:v>45092</c:v>
                </c:pt>
                <c:pt idx="1624">
                  <c:v>45093</c:v>
                </c:pt>
                <c:pt idx="1625">
                  <c:v>45097</c:v>
                </c:pt>
                <c:pt idx="1626">
                  <c:v>45098</c:v>
                </c:pt>
                <c:pt idx="1627">
                  <c:v>45099</c:v>
                </c:pt>
                <c:pt idx="1628">
                  <c:v>45100</c:v>
                </c:pt>
                <c:pt idx="1629">
                  <c:v>45103</c:v>
                </c:pt>
                <c:pt idx="1630">
                  <c:v>45104</c:v>
                </c:pt>
                <c:pt idx="1631">
                  <c:v>45105</c:v>
                </c:pt>
                <c:pt idx="1632">
                  <c:v>45106</c:v>
                </c:pt>
                <c:pt idx="1633">
                  <c:v>45107</c:v>
                </c:pt>
                <c:pt idx="1634">
                  <c:v>45110</c:v>
                </c:pt>
                <c:pt idx="1635">
                  <c:v>45112</c:v>
                </c:pt>
                <c:pt idx="1636">
                  <c:v>45113</c:v>
                </c:pt>
                <c:pt idx="1637">
                  <c:v>45114</c:v>
                </c:pt>
                <c:pt idx="1638">
                  <c:v>45117</c:v>
                </c:pt>
                <c:pt idx="1639">
                  <c:v>45118</c:v>
                </c:pt>
                <c:pt idx="1640">
                  <c:v>45119</c:v>
                </c:pt>
                <c:pt idx="1641">
                  <c:v>45120</c:v>
                </c:pt>
                <c:pt idx="1642">
                  <c:v>45121</c:v>
                </c:pt>
                <c:pt idx="1643">
                  <c:v>45124</c:v>
                </c:pt>
                <c:pt idx="1644">
                  <c:v>45125</c:v>
                </c:pt>
                <c:pt idx="1645">
                  <c:v>45126</c:v>
                </c:pt>
                <c:pt idx="1646">
                  <c:v>45127</c:v>
                </c:pt>
                <c:pt idx="1647">
                  <c:v>45128</c:v>
                </c:pt>
                <c:pt idx="1648">
                  <c:v>45131</c:v>
                </c:pt>
                <c:pt idx="1649">
                  <c:v>45132</c:v>
                </c:pt>
                <c:pt idx="1650">
                  <c:v>45133</c:v>
                </c:pt>
                <c:pt idx="1651">
                  <c:v>45134</c:v>
                </c:pt>
                <c:pt idx="1652">
                  <c:v>45135</c:v>
                </c:pt>
                <c:pt idx="1653">
                  <c:v>45138</c:v>
                </c:pt>
                <c:pt idx="1654">
                  <c:v>45139</c:v>
                </c:pt>
                <c:pt idx="1655">
                  <c:v>45140</c:v>
                </c:pt>
                <c:pt idx="1656">
                  <c:v>45141</c:v>
                </c:pt>
                <c:pt idx="1657">
                  <c:v>45142</c:v>
                </c:pt>
                <c:pt idx="1658">
                  <c:v>45145</c:v>
                </c:pt>
                <c:pt idx="1659">
                  <c:v>45146</c:v>
                </c:pt>
                <c:pt idx="1660">
                  <c:v>45147</c:v>
                </c:pt>
                <c:pt idx="1661">
                  <c:v>45148</c:v>
                </c:pt>
                <c:pt idx="1662">
                  <c:v>45149</c:v>
                </c:pt>
                <c:pt idx="1663">
                  <c:v>45152</c:v>
                </c:pt>
                <c:pt idx="1664">
                  <c:v>45153</c:v>
                </c:pt>
                <c:pt idx="1665">
                  <c:v>45154</c:v>
                </c:pt>
                <c:pt idx="1666">
                  <c:v>45155</c:v>
                </c:pt>
                <c:pt idx="1667">
                  <c:v>45156</c:v>
                </c:pt>
                <c:pt idx="1668">
                  <c:v>45159</c:v>
                </c:pt>
                <c:pt idx="1669">
                  <c:v>45160</c:v>
                </c:pt>
                <c:pt idx="1670">
                  <c:v>45161</c:v>
                </c:pt>
                <c:pt idx="1671">
                  <c:v>45162</c:v>
                </c:pt>
                <c:pt idx="1672">
                  <c:v>45163</c:v>
                </c:pt>
                <c:pt idx="1673">
                  <c:v>45166</c:v>
                </c:pt>
                <c:pt idx="1674">
                  <c:v>45167</c:v>
                </c:pt>
                <c:pt idx="1675">
                  <c:v>45168</c:v>
                </c:pt>
                <c:pt idx="1676">
                  <c:v>45169</c:v>
                </c:pt>
                <c:pt idx="1677">
                  <c:v>45170</c:v>
                </c:pt>
                <c:pt idx="1678">
                  <c:v>45174</c:v>
                </c:pt>
                <c:pt idx="1679">
                  <c:v>45175</c:v>
                </c:pt>
                <c:pt idx="1680">
                  <c:v>45176</c:v>
                </c:pt>
                <c:pt idx="1681">
                  <c:v>45177</c:v>
                </c:pt>
                <c:pt idx="1682">
                  <c:v>45180</c:v>
                </c:pt>
                <c:pt idx="1683">
                  <c:v>45181</c:v>
                </c:pt>
                <c:pt idx="1684">
                  <c:v>45182</c:v>
                </c:pt>
                <c:pt idx="1685">
                  <c:v>45183</c:v>
                </c:pt>
                <c:pt idx="1686">
                  <c:v>45184</c:v>
                </c:pt>
                <c:pt idx="1687">
                  <c:v>45187</c:v>
                </c:pt>
                <c:pt idx="1688">
                  <c:v>45188</c:v>
                </c:pt>
                <c:pt idx="1689">
                  <c:v>45189</c:v>
                </c:pt>
                <c:pt idx="1690">
                  <c:v>45190</c:v>
                </c:pt>
                <c:pt idx="1691">
                  <c:v>45191</c:v>
                </c:pt>
                <c:pt idx="1692">
                  <c:v>45194</c:v>
                </c:pt>
                <c:pt idx="1693">
                  <c:v>45195</c:v>
                </c:pt>
                <c:pt idx="1694">
                  <c:v>45196</c:v>
                </c:pt>
                <c:pt idx="1695">
                  <c:v>45197</c:v>
                </c:pt>
                <c:pt idx="1696">
                  <c:v>45198</c:v>
                </c:pt>
                <c:pt idx="1697">
                  <c:v>45201</c:v>
                </c:pt>
                <c:pt idx="1698">
                  <c:v>45202</c:v>
                </c:pt>
                <c:pt idx="1699">
                  <c:v>45203</c:v>
                </c:pt>
                <c:pt idx="1700">
                  <c:v>45204</c:v>
                </c:pt>
                <c:pt idx="1701">
                  <c:v>45205</c:v>
                </c:pt>
                <c:pt idx="1702">
                  <c:v>45208</c:v>
                </c:pt>
                <c:pt idx="1703">
                  <c:v>45209</c:v>
                </c:pt>
                <c:pt idx="1704">
                  <c:v>45210</c:v>
                </c:pt>
                <c:pt idx="1705">
                  <c:v>45211</c:v>
                </c:pt>
                <c:pt idx="1706">
                  <c:v>45212</c:v>
                </c:pt>
                <c:pt idx="1707">
                  <c:v>45215</c:v>
                </c:pt>
                <c:pt idx="1708">
                  <c:v>45216</c:v>
                </c:pt>
                <c:pt idx="1709">
                  <c:v>45217</c:v>
                </c:pt>
                <c:pt idx="1710">
                  <c:v>45218</c:v>
                </c:pt>
                <c:pt idx="1711">
                  <c:v>45219</c:v>
                </c:pt>
                <c:pt idx="1712">
                  <c:v>45222</c:v>
                </c:pt>
                <c:pt idx="1713">
                  <c:v>45223</c:v>
                </c:pt>
                <c:pt idx="1714">
                  <c:v>45224</c:v>
                </c:pt>
                <c:pt idx="1715">
                  <c:v>45225</c:v>
                </c:pt>
                <c:pt idx="1716">
                  <c:v>45226</c:v>
                </c:pt>
                <c:pt idx="1717">
                  <c:v>45229</c:v>
                </c:pt>
                <c:pt idx="1718">
                  <c:v>45230</c:v>
                </c:pt>
                <c:pt idx="1719">
                  <c:v>45231</c:v>
                </c:pt>
                <c:pt idx="1720">
                  <c:v>45232</c:v>
                </c:pt>
                <c:pt idx="1721">
                  <c:v>45233</c:v>
                </c:pt>
                <c:pt idx="1722">
                  <c:v>45236</c:v>
                </c:pt>
                <c:pt idx="1723">
                  <c:v>45237</c:v>
                </c:pt>
                <c:pt idx="1724">
                  <c:v>45238</c:v>
                </c:pt>
                <c:pt idx="1725">
                  <c:v>45239</c:v>
                </c:pt>
                <c:pt idx="1726">
                  <c:v>45240</c:v>
                </c:pt>
                <c:pt idx="1727">
                  <c:v>45243</c:v>
                </c:pt>
                <c:pt idx="1728">
                  <c:v>45244</c:v>
                </c:pt>
                <c:pt idx="1729">
                  <c:v>45245</c:v>
                </c:pt>
                <c:pt idx="1730">
                  <c:v>45246</c:v>
                </c:pt>
                <c:pt idx="1731">
                  <c:v>45247</c:v>
                </c:pt>
                <c:pt idx="1732">
                  <c:v>45250</c:v>
                </c:pt>
                <c:pt idx="1733">
                  <c:v>45251</c:v>
                </c:pt>
                <c:pt idx="1734">
                  <c:v>45252</c:v>
                </c:pt>
                <c:pt idx="1735">
                  <c:v>45254</c:v>
                </c:pt>
                <c:pt idx="1736">
                  <c:v>45257</c:v>
                </c:pt>
                <c:pt idx="1737">
                  <c:v>45258</c:v>
                </c:pt>
                <c:pt idx="1738">
                  <c:v>45259</c:v>
                </c:pt>
                <c:pt idx="1739">
                  <c:v>45260</c:v>
                </c:pt>
                <c:pt idx="1740">
                  <c:v>45261</c:v>
                </c:pt>
                <c:pt idx="1741">
                  <c:v>45264</c:v>
                </c:pt>
                <c:pt idx="1742">
                  <c:v>45265</c:v>
                </c:pt>
                <c:pt idx="1743">
                  <c:v>45266</c:v>
                </c:pt>
                <c:pt idx="1744">
                  <c:v>45267</c:v>
                </c:pt>
                <c:pt idx="1745">
                  <c:v>45268</c:v>
                </c:pt>
                <c:pt idx="1746">
                  <c:v>45271</c:v>
                </c:pt>
                <c:pt idx="1747">
                  <c:v>45272</c:v>
                </c:pt>
                <c:pt idx="1748">
                  <c:v>45273</c:v>
                </c:pt>
                <c:pt idx="1749">
                  <c:v>45274</c:v>
                </c:pt>
                <c:pt idx="1750">
                  <c:v>45275</c:v>
                </c:pt>
                <c:pt idx="1751">
                  <c:v>45278</c:v>
                </c:pt>
                <c:pt idx="1752">
                  <c:v>45279</c:v>
                </c:pt>
                <c:pt idx="1753">
                  <c:v>45280</c:v>
                </c:pt>
                <c:pt idx="1754">
                  <c:v>45281</c:v>
                </c:pt>
                <c:pt idx="1755">
                  <c:v>45282</c:v>
                </c:pt>
                <c:pt idx="1756">
                  <c:v>45286</c:v>
                </c:pt>
                <c:pt idx="1757">
                  <c:v>45287</c:v>
                </c:pt>
                <c:pt idx="1758">
                  <c:v>45288</c:v>
                </c:pt>
                <c:pt idx="1759">
                  <c:v>45289</c:v>
                </c:pt>
                <c:pt idx="1760">
                  <c:v>45293</c:v>
                </c:pt>
                <c:pt idx="1761">
                  <c:v>45294</c:v>
                </c:pt>
                <c:pt idx="1762">
                  <c:v>45295</c:v>
                </c:pt>
                <c:pt idx="1763">
                  <c:v>45296</c:v>
                </c:pt>
                <c:pt idx="1764">
                  <c:v>45299</c:v>
                </c:pt>
                <c:pt idx="1765">
                  <c:v>45300</c:v>
                </c:pt>
                <c:pt idx="1766">
                  <c:v>45301</c:v>
                </c:pt>
                <c:pt idx="1767">
                  <c:v>45302</c:v>
                </c:pt>
                <c:pt idx="1768">
                  <c:v>45303</c:v>
                </c:pt>
                <c:pt idx="1769">
                  <c:v>45307</c:v>
                </c:pt>
                <c:pt idx="1770">
                  <c:v>45308</c:v>
                </c:pt>
                <c:pt idx="1771">
                  <c:v>45309</c:v>
                </c:pt>
                <c:pt idx="1772">
                  <c:v>45310</c:v>
                </c:pt>
                <c:pt idx="1773">
                  <c:v>45313</c:v>
                </c:pt>
                <c:pt idx="1774">
                  <c:v>45314</c:v>
                </c:pt>
                <c:pt idx="1775">
                  <c:v>45315</c:v>
                </c:pt>
                <c:pt idx="1776">
                  <c:v>45316</c:v>
                </c:pt>
                <c:pt idx="1777">
                  <c:v>45317</c:v>
                </c:pt>
                <c:pt idx="1778">
                  <c:v>45320</c:v>
                </c:pt>
                <c:pt idx="1779">
                  <c:v>45321</c:v>
                </c:pt>
                <c:pt idx="1780">
                  <c:v>45322</c:v>
                </c:pt>
              </c:numCache>
            </c:numRef>
          </c:cat>
          <c:val>
            <c:numRef>
              <c:f>'6Yr_Performance'!$AK$3:$AK$1998</c:f>
              <c:numCache>
                <c:formatCode>0.0%</c:formatCode>
                <c:ptCount val="1996"/>
                <c:pt idx="0">
                  <c:v>0</c:v>
                </c:pt>
                <c:pt idx="1">
                  <c:v>3.0379604220150298E-3</c:v>
                </c:pt>
                <c:pt idx="2">
                  <c:v>8.8171268539618598E-4</c:v>
                </c:pt>
                <c:pt idx="3">
                  <c:v>4.12639524871042E-3</c:v>
                </c:pt>
                <c:pt idx="4">
                  <c:v>2.8267115184986701E-4</c:v>
                </c:pt>
                <c:pt idx="5">
                  <c:v>-1.3192996998253499E-3</c:v>
                </c:pt>
                <c:pt idx="6">
                  <c:v>3.6475644007371798E-3</c:v>
                </c:pt>
                <c:pt idx="7">
                  <c:v>4.6474758773879199E-4</c:v>
                </c:pt>
                <c:pt idx="8">
                  <c:v>1.99680511182167E-4</c:v>
                </c:pt>
                <c:pt idx="9">
                  <c:v>-2.7658517153409902E-3</c:v>
                </c:pt>
                <c:pt idx="10">
                  <c:v>-3.8749084588083401E-3</c:v>
                </c:pt>
                <c:pt idx="11">
                  <c:v>-7.5124133879493999E-3</c:v>
                </c:pt>
                <c:pt idx="12">
                  <c:v>-2.74170898351043E-3</c:v>
                </c:pt>
                <c:pt idx="13">
                  <c:v>-4.1198565921729199E-3</c:v>
                </c:pt>
                <c:pt idx="14">
                  <c:v>1.5567032294928E-3</c:v>
                </c:pt>
                <c:pt idx="15">
                  <c:v>9.39303160283597E-3</c:v>
                </c:pt>
                <c:pt idx="16">
                  <c:v>1.1022666001400399E-2</c:v>
                </c:pt>
                <c:pt idx="17">
                  <c:v>1.06640458390002E-2</c:v>
                </c:pt>
                <c:pt idx="18">
                  <c:v>4.4950748827066898E-3</c:v>
                </c:pt>
                <c:pt idx="19">
                  <c:v>-8.8875431551322704E-4</c:v>
                </c:pt>
                <c:pt idx="20">
                  <c:v>4.6172974625990302E-4</c:v>
                </c:pt>
                <c:pt idx="21">
                  <c:v>1.5843667763827001E-4</c:v>
                </c:pt>
                <c:pt idx="22">
                  <c:v>9.5414088088781306E-3</c:v>
                </c:pt>
                <c:pt idx="23">
                  <c:v>8.5837471129316494E-3</c:v>
                </c:pt>
                <c:pt idx="24">
                  <c:v>1.04885080596488E-2</c:v>
                </c:pt>
                <c:pt idx="25">
                  <c:v>8.6803180402540703E-3</c:v>
                </c:pt>
                <c:pt idx="26">
                  <c:v>1.46184241234178E-2</c:v>
                </c:pt>
                <c:pt idx="27">
                  <c:v>1.94957589267751E-2</c:v>
                </c:pt>
                <c:pt idx="28">
                  <c:v>2.6677718672793602E-2</c:v>
                </c:pt>
                <c:pt idx="29">
                  <c:v>3.13176499464837E-2</c:v>
                </c:pt>
                <c:pt idx="30">
                  <c:v>3.6722101061475602E-2</c:v>
                </c:pt>
                <c:pt idx="31">
                  <c:v>3.7119953163100398E-2</c:v>
                </c:pt>
                <c:pt idx="32">
                  <c:v>3.7335225855256303E-2</c:v>
                </c:pt>
                <c:pt idx="33">
                  <c:v>4.3318096587022598E-2</c:v>
                </c:pt>
                <c:pt idx="34">
                  <c:v>4.49577904571829E-2</c:v>
                </c:pt>
                <c:pt idx="35">
                  <c:v>4.6704114726261702E-2</c:v>
                </c:pt>
                <c:pt idx="36">
                  <c:v>4.7279516501557199E-2</c:v>
                </c:pt>
                <c:pt idx="37">
                  <c:v>4.8068179074689597E-2</c:v>
                </c:pt>
                <c:pt idx="38">
                  <c:v>4.6800685653584202E-2</c:v>
                </c:pt>
                <c:pt idx="39">
                  <c:v>6.2056377302613097E-2</c:v>
                </c:pt>
                <c:pt idx="40">
                  <c:v>5.6393900741182001E-2</c:v>
                </c:pt>
                <c:pt idx="41">
                  <c:v>5.6531715502048101E-2</c:v>
                </c:pt>
                <c:pt idx="42">
                  <c:v>5.3947940222596101E-2</c:v>
                </c:pt>
                <c:pt idx="43">
                  <c:v>5.2460144373536299E-2</c:v>
                </c:pt>
                <c:pt idx="44">
                  <c:v>4.8988117752150798E-2</c:v>
                </c:pt>
                <c:pt idx="45">
                  <c:v>4.9111849252782502E-2</c:v>
                </c:pt>
                <c:pt idx="46">
                  <c:v>5.13646679167237E-2</c:v>
                </c:pt>
                <c:pt idx="47">
                  <c:v>5.0283274720145599E-2</c:v>
                </c:pt>
                <c:pt idx="48">
                  <c:v>4.8064658259631E-2</c:v>
                </c:pt>
                <c:pt idx="49">
                  <c:v>5.3734679424759201E-2</c:v>
                </c:pt>
                <c:pt idx="50">
                  <c:v>5.2952555508164301E-2</c:v>
                </c:pt>
                <c:pt idx="51">
                  <c:v>5.19501291636153E-2</c:v>
                </c:pt>
                <c:pt idx="52">
                  <c:v>5.1509524307707298E-2</c:v>
                </c:pt>
                <c:pt idx="53">
                  <c:v>3.9546297712073797E-2</c:v>
                </c:pt>
                <c:pt idx="54">
                  <c:v>3.9208802440025503E-2</c:v>
                </c:pt>
                <c:pt idx="55">
                  <c:v>3.8971398910358203E-2</c:v>
                </c:pt>
                <c:pt idx="56">
                  <c:v>3.5960599061652603E-2</c:v>
                </c:pt>
                <c:pt idx="57">
                  <c:v>3.3659997907630003E-2</c:v>
                </c:pt>
                <c:pt idx="58">
                  <c:v>4.1230756230836801E-2</c:v>
                </c:pt>
                <c:pt idx="59">
                  <c:v>3.9109213671224302E-2</c:v>
                </c:pt>
                <c:pt idx="60">
                  <c:v>4.2588281922727303E-2</c:v>
                </c:pt>
                <c:pt idx="61">
                  <c:v>3.93053733673479E-2</c:v>
                </c:pt>
                <c:pt idx="62">
                  <c:v>3.8651004740023101E-2</c:v>
                </c:pt>
                <c:pt idx="63">
                  <c:v>4.06141106219974E-2</c:v>
                </c:pt>
                <c:pt idx="64">
                  <c:v>3.8547392182583601E-2</c:v>
                </c:pt>
                <c:pt idx="65">
                  <c:v>3.9291793080693201E-2</c:v>
                </c:pt>
                <c:pt idx="66">
                  <c:v>3.8947256178527498E-2</c:v>
                </c:pt>
                <c:pt idx="67">
                  <c:v>3.9043827105849901E-2</c:v>
                </c:pt>
                <c:pt idx="68">
                  <c:v>3.8705828860221697E-2</c:v>
                </c:pt>
                <c:pt idx="69">
                  <c:v>3.5716153901867997E-2</c:v>
                </c:pt>
                <c:pt idx="70">
                  <c:v>2.8744437112207501E-2</c:v>
                </c:pt>
                <c:pt idx="71">
                  <c:v>3.7982552852463797E-2</c:v>
                </c:pt>
                <c:pt idx="72">
                  <c:v>3.22667610915734E-2</c:v>
                </c:pt>
                <c:pt idx="73">
                  <c:v>2.62919379370842E-2</c:v>
                </c:pt>
                <c:pt idx="74">
                  <c:v>3.5054743644425901E-2</c:v>
                </c:pt>
                <c:pt idx="75">
                  <c:v>3.3498040414933102E-2</c:v>
                </c:pt>
                <c:pt idx="76">
                  <c:v>4.4368808395232703E-2</c:v>
                </c:pt>
                <c:pt idx="77">
                  <c:v>5.6049363839016299E-2</c:v>
                </c:pt>
                <c:pt idx="78">
                  <c:v>5.4991610400688999E-2</c:v>
                </c:pt>
                <c:pt idx="79">
                  <c:v>5.5305465914486603E-2</c:v>
                </c:pt>
                <c:pt idx="80">
                  <c:v>5.3252327761727301E-2</c:v>
                </c:pt>
                <c:pt idx="81">
                  <c:v>5.18917842283581E-2</c:v>
                </c:pt>
                <c:pt idx="82">
                  <c:v>5.3724116979583403E-2</c:v>
                </c:pt>
                <c:pt idx="83">
                  <c:v>5.4126998817006299E-2</c:v>
                </c:pt>
                <c:pt idx="84">
                  <c:v>5.3803586805192399E-2</c:v>
                </c:pt>
                <c:pt idx="85">
                  <c:v>5.6593581252364002E-2</c:v>
                </c:pt>
                <c:pt idx="86">
                  <c:v>5.6862169143979201E-2</c:v>
                </c:pt>
                <c:pt idx="87">
                  <c:v>5.5026315577695398E-2</c:v>
                </c:pt>
                <c:pt idx="88">
                  <c:v>5.3383100892476401E-2</c:v>
                </c:pt>
                <c:pt idx="89">
                  <c:v>5.21915564819211E-2</c:v>
                </c:pt>
                <c:pt idx="90">
                  <c:v>5.1044273746388799E-2</c:v>
                </c:pt>
                <c:pt idx="91">
                  <c:v>5.5336147302854501E-2</c:v>
                </c:pt>
                <c:pt idx="92">
                  <c:v>5.5225996088877502E-2</c:v>
                </c:pt>
                <c:pt idx="93">
                  <c:v>3.6474135086632303E-2</c:v>
                </c:pt>
                <c:pt idx="94">
                  <c:v>3.9295313895751798E-2</c:v>
                </c:pt>
                <c:pt idx="95">
                  <c:v>4.6428485204529302E-2</c:v>
                </c:pt>
                <c:pt idx="96">
                  <c:v>5.09547444491837E-2</c:v>
                </c:pt>
                <c:pt idx="97">
                  <c:v>5.3121554630978403E-2</c:v>
                </c:pt>
                <c:pt idx="98">
                  <c:v>5.6869210774096499E-2</c:v>
                </c:pt>
                <c:pt idx="99">
                  <c:v>6.0416683432452802E-2</c:v>
                </c:pt>
                <c:pt idx="100">
                  <c:v>6.0282389486645098E-2</c:v>
                </c:pt>
                <c:pt idx="101">
                  <c:v>5.7726780727662103E-2</c:v>
                </c:pt>
                <c:pt idx="102">
                  <c:v>5.6679589734510601E-2</c:v>
                </c:pt>
                <c:pt idx="103">
                  <c:v>6.3496390661591406E-2</c:v>
                </c:pt>
                <c:pt idx="104">
                  <c:v>6.6620359565752907E-2</c:v>
                </c:pt>
                <c:pt idx="105">
                  <c:v>6.5501243350689395E-2</c:v>
                </c:pt>
                <c:pt idx="106">
                  <c:v>6.3096526665647398E-2</c:v>
                </c:pt>
                <c:pt idx="107">
                  <c:v>6.4980665695592396E-2</c:v>
                </c:pt>
                <c:pt idx="108">
                  <c:v>6.5425294340138898E-2</c:v>
                </c:pt>
                <c:pt idx="109">
                  <c:v>6.9923890037904196E-2</c:v>
                </c:pt>
                <c:pt idx="110">
                  <c:v>6.8098095943216294E-2</c:v>
                </c:pt>
                <c:pt idx="111">
                  <c:v>7.2765690763795701E-2</c:v>
                </c:pt>
                <c:pt idx="112">
                  <c:v>7.5083895993111396E-2</c:v>
                </c:pt>
                <c:pt idx="113">
                  <c:v>7.4346536725119095E-2</c:v>
                </c:pt>
                <c:pt idx="114">
                  <c:v>7.5572786312680607E-2</c:v>
                </c:pt>
                <c:pt idx="115">
                  <c:v>8.2851316986021495E-2</c:v>
                </c:pt>
                <c:pt idx="116">
                  <c:v>7.9740425394934894E-2</c:v>
                </c:pt>
                <c:pt idx="117">
                  <c:v>7.6867943280675394E-2</c:v>
                </c:pt>
                <c:pt idx="118">
                  <c:v>7.6227154940005398E-2</c:v>
                </c:pt>
                <c:pt idx="119">
                  <c:v>7.6099902624315E-2</c:v>
                </c:pt>
                <c:pt idx="120">
                  <c:v>7.6843800548844807E-2</c:v>
                </c:pt>
                <c:pt idx="121">
                  <c:v>7.1869894818165095E-2</c:v>
                </c:pt>
                <c:pt idx="122">
                  <c:v>7.91101994994408E-2</c:v>
                </c:pt>
                <c:pt idx="123">
                  <c:v>7.0681368249088605E-2</c:v>
                </c:pt>
                <c:pt idx="124">
                  <c:v>7.3829982858660506E-2</c:v>
                </c:pt>
                <c:pt idx="125">
                  <c:v>8.0350532347237005E-2</c:v>
                </c:pt>
                <c:pt idx="126">
                  <c:v>8.0295205253458402E-2</c:v>
                </c:pt>
                <c:pt idx="127">
                  <c:v>7.2341684036021106E-2</c:v>
                </c:pt>
                <c:pt idx="128">
                  <c:v>7.7084724893570905E-2</c:v>
                </c:pt>
                <c:pt idx="129">
                  <c:v>7.6791994270125105E-2</c:v>
                </c:pt>
                <c:pt idx="130">
                  <c:v>7.6819657817014303E-2</c:v>
                </c:pt>
                <c:pt idx="131">
                  <c:v>8.3009753663659605E-2</c:v>
                </c:pt>
                <c:pt idx="132">
                  <c:v>8.4063483313348605E-2</c:v>
                </c:pt>
                <c:pt idx="133">
                  <c:v>8.8321154666387805E-2</c:v>
                </c:pt>
                <c:pt idx="134">
                  <c:v>8.79177698553852E-2</c:v>
                </c:pt>
                <c:pt idx="135">
                  <c:v>8.5151918140043997E-2</c:v>
                </c:pt>
                <c:pt idx="136">
                  <c:v>8.8472549713908694E-2</c:v>
                </c:pt>
                <c:pt idx="137">
                  <c:v>8.7015435253217005E-2</c:v>
                </c:pt>
                <c:pt idx="138">
                  <c:v>8.5420506031659196E-2</c:v>
                </c:pt>
                <c:pt idx="139">
                  <c:v>8.2055612782771806E-2</c:v>
                </c:pt>
                <c:pt idx="140">
                  <c:v>8.7098425893884807E-2</c:v>
                </c:pt>
                <c:pt idx="141">
                  <c:v>9.2006442085610096E-2</c:v>
                </c:pt>
                <c:pt idx="142">
                  <c:v>9.6308878087251901E-2</c:v>
                </c:pt>
                <c:pt idx="143">
                  <c:v>9.8006916892669604E-2</c:v>
                </c:pt>
                <c:pt idx="144">
                  <c:v>0.101065499231456</c:v>
                </c:pt>
                <c:pt idx="145">
                  <c:v>0.104727146892428</c:v>
                </c:pt>
                <c:pt idx="146">
                  <c:v>0.107358704661962</c:v>
                </c:pt>
                <c:pt idx="147">
                  <c:v>0.107854636611648</c:v>
                </c:pt>
                <c:pt idx="148">
                  <c:v>0.111209973362519</c:v>
                </c:pt>
                <c:pt idx="149">
                  <c:v>0.112498088700397</c:v>
                </c:pt>
                <c:pt idx="150">
                  <c:v>0.110834252098406</c:v>
                </c:pt>
                <c:pt idx="151">
                  <c:v>0.108991356902005</c:v>
                </c:pt>
                <c:pt idx="152">
                  <c:v>9.8695990697000704E-2</c:v>
                </c:pt>
                <c:pt idx="153">
                  <c:v>9.9415745889699994E-2</c:v>
                </c:pt>
                <c:pt idx="154">
                  <c:v>0.106225505186664</c:v>
                </c:pt>
                <c:pt idx="155">
                  <c:v>0.1064910752368</c:v>
                </c:pt>
                <c:pt idx="156">
                  <c:v>0.107792770861332</c:v>
                </c:pt>
                <c:pt idx="157">
                  <c:v>9.4004253144590905E-2</c:v>
                </c:pt>
                <c:pt idx="158">
                  <c:v>9.01705885193263E-2</c:v>
                </c:pt>
                <c:pt idx="159">
                  <c:v>9.1641283266672702E-2</c:v>
                </c:pt>
                <c:pt idx="160">
                  <c:v>0.101506607060944</c:v>
                </c:pt>
                <c:pt idx="161">
                  <c:v>9.7090499030266994E-2</c:v>
                </c:pt>
                <c:pt idx="162">
                  <c:v>9.5647467829809998E-2</c:v>
                </c:pt>
                <c:pt idx="163">
                  <c:v>9.7169968855875893E-2</c:v>
                </c:pt>
                <c:pt idx="164">
                  <c:v>9.6904901779319499E-2</c:v>
                </c:pt>
                <c:pt idx="165">
                  <c:v>9.9770342263461598E-2</c:v>
                </c:pt>
                <c:pt idx="166">
                  <c:v>0.101131388770411</c:v>
                </c:pt>
                <c:pt idx="167">
                  <c:v>0.10393144268917801</c:v>
                </c:pt>
                <c:pt idx="168">
                  <c:v>0.105916176435084</c:v>
                </c:pt>
                <c:pt idx="169">
                  <c:v>9.4134020328180398E-2</c:v>
                </c:pt>
                <c:pt idx="170">
                  <c:v>9.6866675787254303E-2</c:v>
                </c:pt>
                <c:pt idx="171">
                  <c:v>9.5716878183822796E-2</c:v>
                </c:pt>
                <c:pt idx="172">
                  <c:v>9.6371246811147601E-2</c:v>
                </c:pt>
                <c:pt idx="173">
                  <c:v>0.109427434995695</c:v>
                </c:pt>
                <c:pt idx="174">
                  <c:v>0.112520219537908</c:v>
                </c:pt>
                <c:pt idx="175">
                  <c:v>0.11449791165369699</c:v>
                </c:pt>
                <c:pt idx="176">
                  <c:v>0.116776381970208</c:v>
                </c:pt>
                <c:pt idx="177">
                  <c:v>0.120038668608815</c:v>
                </c:pt>
                <c:pt idx="178">
                  <c:v>0.123207905135159</c:v>
                </c:pt>
                <c:pt idx="179">
                  <c:v>0.12519213590748501</c:v>
                </c:pt>
                <c:pt idx="180">
                  <c:v>0.12729406249748501</c:v>
                </c:pt>
                <c:pt idx="181">
                  <c:v>0.124610195475652</c:v>
                </c:pt>
                <c:pt idx="182">
                  <c:v>0.124125328944721</c:v>
                </c:pt>
                <c:pt idx="183">
                  <c:v>0.121434420292771</c:v>
                </c:pt>
                <c:pt idx="184">
                  <c:v>0.120842420389342</c:v>
                </c:pt>
                <c:pt idx="185">
                  <c:v>0.123678688405855</c:v>
                </c:pt>
                <c:pt idx="186">
                  <c:v>0.125715228430481</c:v>
                </c:pt>
                <c:pt idx="187">
                  <c:v>0.12691683231263201</c:v>
                </c:pt>
                <c:pt idx="188">
                  <c:v>0.13458768237822</c:v>
                </c:pt>
                <c:pt idx="189">
                  <c:v>0.13881618126363099</c:v>
                </c:pt>
                <c:pt idx="190">
                  <c:v>0.13982061950249899</c:v>
                </c:pt>
                <c:pt idx="191">
                  <c:v>0.14554194397276701</c:v>
                </c:pt>
                <c:pt idx="192">
                  <c:v>0.14545543251704099</c:v>
                </c:pt>
                <c:pt idx="193">
                  <c:v>0.14482168580648799</c:v>
                </c:pt>
                <c:pt idx="194">
                  <c:v>0.14832288489550199</c:v>
                </c:pt>
                <c:pt idx="195">
                  <c:v>0.15044593637585399</c:v>
                </c:pt>
                <c:pt idx="196">
                  <c:v>0.14884245660344</c:v>
                </c:pt>
                <c:pt idx="197">
                  <c:v>0.15038708846701701</c:v>
                </c:pt>
                <c:pt idx="198">
                  <c:v>0.15467443526126501</c:v>
                </c:pt>
                <c:pt idx="199">
                  <c:v>0.15671047231231</c:v>
                </c:pt>
                <c:pt idx="200">
                  <c:v>0.16476609716644799</c:v>
                </c:pt>
                <c:pt idx="201">
                  <c:v>0.16503971479386101</c:v>
                </c:pt>
                <c:pt idx="202">
                  <c:v>0.17336845430183301</c:v>
                </c:pt>
                <c:pt idx="203">
                  <c:v>0.17061869774104499</c:v>
                </c:pt>
                <c:pt idx="204">
                  <c:v>0.17905859441015301</c:v>
                </c:pt>
                <c:pt idx="205">
                  <c:v>0.173410201108956</c:v>
                </c:pt>
                <c:pt idx="206">
                  <c:v>0.17700143246875499</c:v>
                </c:pt>
                <c:pt idx="207">
                  <c:v>0.17867784341024101</c:v>
                </c:pt>
                <c:pt idx="208">
                  <c:v>0.17437993417081801</c:v>
                </c:pt>
                <c:pt idx="209">
                  <c:v>0.175813408873259</c:v>
                </c:pt>
                <c:pt idx="210">
                  <c:v>0.17871908724378499</c:v>
                </c:pt>
                <c:pt idx="211">
                  <c:v>0.18280574757969101</c:v>
                </c:pt>
                <c:pt idx="212">
                  <c:v>0.18395906599818099</c:v>
                </c:pt>
                <c:pt idx="213">
                  <c:v>0.18442331061233999</c:v>
                </c:pt>
                <c:pt idx="214">
                  <c:v>0.184866430336147</c:v>
                </c:pt>
                <c:pt idx="215">
                  <c:v>0.185174753140567</c:v>
                </c:pt>
                <c:pt idx="216">
                  <c:v>0.18007359509419699</c:v>
                </c:pt>
                <c:pt idx="217">
                  <c:v>0.178075281061636</c:v>
                </c:pt>
                <c:pt idx="218">
                  <c:v>0.178954981852713</c:v>
                </c:pt>
                <c:pt idx="219">
                  <c:v>0.17743449272096701</c:v>
                </c:pt>
                <c:pt idx="220">
                  <c:v>0.17048390082165801</c:v>
                </c:pt>
                <c:pt idx="221">
                  <c:v>0.179893530552627</c:v>
                </c:pt>
                <c:pt idx="222">
                  <c:v>0.17485775907163201</c:v>
                </c:pt>
                <c:pt idx="223">
                  <c:v>0.17848369560843699</c:v>
                </c:pt>
                <c:pt idx="224">
                  <c:v>0.18655642156428801</c:v>
                </c:pt>
                <c:pt idx="225">
                  <c:v>0.183304697370857</c:v>
                </c:pt>
                <c:pt idx="226">
                  <c:v>0.18490465632821301</c:v>
                </c:pt>
                <c:pt idx="227">
                  <c:v>0.18605093311658499</c:v>
                </c:pt>
                <c:pt idx="228">
                  <c:v>0.19892353594450399</c:v>
                </c:pt>
                <c:pt idx="229">
                  <c:v>0.20415295225372401</c:v>
                </c:pt>
                <c:pt idx="230">
                  <c:v>0.22083507697507701</c:v>
                </c:pt>
                <c:pt idx="231">
                  <c:v>0.21878495666379599</c:v>
                </c:pt>
                <c:pt idx="232">
                  <c:v>0.221725340211329</c:v>
                </c:pt>
                <c:pt idx="233">
                  <c:v>0.21622230627469599</c:v>
                </c:pt>
                <c:pt idx="234">
                  <c:v>0.21422399224213601</c:v>
                </c:pt>
                <c:pt idx="235">
                  <c:v>0.21777347679481099</c:v>
                </c:pt>
                <c:pt idx="236">
                  <c:v>0.223692469881942</c:v>
                </c:pt>
                <c:pt idx="237">
                  <c:v>0.226552880630286</c:v>
                </c:pt>
                <c:pt idx="238">
                  <c:v>0.23252669783761601</c:v>
                </c:pt>
                <c:pt idx="239">
                  <c:v>0.23658217381157401</c:v>
                </c:pt>
                <c:pt idx="240">
                  <c:v>0.23272084563942</c:v>
                </c:pt>
                <c:pt idx="241">
                  <c:v>0.23991739161925299</c:v>
                </c:pt>
                <c:pt idx="242">
                  <c:v>0.246982158521177</c:v>
                </c:pt>
                <c:pt idx="243">
                  <c:v>0.24509852246481201</c:v>
                </c:pt>
                <c:pt idx="244">
                  <c:v>0.24368516670556301</c:v>
                </c:pt>
                <c:pt idx="245">
                  <c:v>0.24648371170359201</c:v>
                </c:pt>
                <c:pt idx="246">
                  <c:v>0.24506381728780599</c:v>
                </c:pt>
                <c:pt idx="247">
                  <c:v>0.24466898302765999</c:v>
                </c:pt>
                <c:pt idx="248">
                  <c:v>0.24608183581332799</c:v>
                </c:pt>
                <c:pt idx="249">
                  <c:v>0.24926113181126799</c:v>
                </c:pt>
                <c:pt idx="250">
                  <c:v>0.243311457335769</c:v>
                </c:pt>
                <c:pt idx="251">
                  <c:v>0.24858211747853301</c:v>
                </c:pt>
                <c:pt idx="252">
                  <c:v>0.25354495779045699</c:v>
                </c:pt>
                <c:pt idx="253">
                  <c:v>0.26121279001456599</c:v>
                </c:pt>
                <c:pt idx="254">
                  <c:v>0.27231542881515503</c:v>
                </c:pt>
                <c:pt idx="255">
                  <c:v>0.27166810181794798</c:v>
                </c:pt>
                <c:pt idx="256">
                  <c:v>0.27683867021833097</c:v>
                </c:pt>
                <c:pt idx="257">
                  <c:v>0.27600021326079799</c:v>
                </c:pt>
                <c:pt idx="258">
                  <c:v>0.28634135006156403</c:v>
                </c:pt>
                <c:pt idx="259">
                  <c:v>0.29783228446576199</c:v>
                </c:pt>
                <c:pt idx="260">
                  <c:v>0.297312712757824</c:v>
                </c:pt>
                <c:pt idx="261">
                  <c:v>0.313548196940311</c:v>
                </c:pt>
                <c:pt idx="262">
                  <c:v>0.30862710343551097</c:v>
                </c:pt>
                <c:pt idx="263">
                  <c:v>0.31133863400423301</c:v>
                </c:pt>
                <c:pt idx="264">
                  <c:v>0.31852512051247001</c:v>
                </c:pt>
                <c:pt idx="265">
                  <c:v>0.31833449352572402</c:v>
                </c:pt>
                <c:pt idx="266">
                  <c:v>0.320412277383894</c:v>
                </c:pt>
                <c:pt idx="267">
                  <c:v>0.32748760673099397</c:v>
                </c:pt>
                <c:pt idx="268">
                  <c:v>0.33875019112996002</c:v>
                </c:pt>
                <c:pt idx="269">
                  <c:v>0.32983599037509798</c:v>
                </c:pt>
                <c:pt idx="270">
                  <c:v>0.31159867134499197</c:v>
                </c:pt>
                <c:pt idx="271">
                  <c:v>0.315245229798569</c:v>
                </c:pt>
                <c:pt idx="272">
                  <c:v>0.317122327198397</c:v>
                </c:pt>
                <c:pt idx="273">
                  <c:v>0.28363686112295899</c:v>
                </c:pt>
                <c:pt idx="274">
                  <c:v>0.224526903050837</c:v>
                </c:pt>
                <c:pt idx="275">
                  <c:v>0.25304651097287201</c:v>
                </c:pt>
                <c:pt idx="276">
                  <c:v>0.25206973628089302</c:v>
                </c:pt>
                <c:pt idx="277">
                  <c:v>0.200118098196538</c:v>
                </c:pt>
                <c:pt idx="278">
                  <c:v>0.216738357167575</c:v>
                </c:pt>
                <c:pt idx="279">
                  <c:v>0.23737888396198301</c:v>
                </c:pt>
                <c:pt idx="280">
                  <c:v>0.239349534447655</c:v>
                </c:pt>
                <c:pt idx="281">
                  <c:v>0.25207677791101002</c:v>
                </c:pt>
                <c:pt idx="282">
                  <c:v>0.26751203112802902</c:v>
                </c:pt>
                <c:pt idx="283">
                  <c:v>0.26846818390323601</c:v>
                </c:pt>
                <c:pt idx="284">
                  <c:v>0.25566096764069202</c:v>
                </c:pt>
                <c:pt idx="285">
                  <c:v>0.24726281777870801</c:v>
                </c:pt>
                <c:pt idx="286">
                  <c:v>0.255546792638076</c:v>
                </c:pt>
                <c:pt idx="287">
                  <c:v>0.273025627509838</c:v>
                </c:pt>
                <c:pt idx="288">
                  <c:v>0.293108356604244</c:v>
                </c:pt>
                <c:pt idx="289">
                  <c:v>0.27805737520219498</c:v>
                </c:pt>
                <c:pt idx="290">
                  <c:v>0.25890263236252697</c:v>
                </c:pt>
                <c:pt idx="291">
                  <c:v>0.23776667659201201</c:v>
                </c:pt>
                <c:pt idx="292">
                  <c:v>0.234199587964044</c:v>
                </c:pt>
                <c:pt idx="293">
                  <c:v>0.25113470839603702</c:v>
                </c:pt>
                <c:pt idx="294">
                  <c:v>0.25160549166673402</c:v>
                </c:pt>
                <c:pt idx="295">
                  <c:v>0.247442882320278</c:v>
                </c:pt>
                <c:pt idx="296">
                  <c:v>0.25216328936673599</c:v>
                </c:pt>
                <c:pt idx="297">
                  <c:v>0.27432078447783298</c:v>
                </c:pt>
                <c:pt idx="298">
                  <c:v>0.26641756061837601</c:v>
                </c:pt>
                <c:pt idx="299">
                  <c:v>0.25778753993610198</c:v>
                </c:pt>
                <c:pt idx="300">
                  <c:v>0.245268024561206</c:v>
                </c:pt>
                <c:pt idx="301">
                  <c:v>0.25107938130225899</c:v>
                </c:pt>
                <c:pt idx="302">
                  <c:v>0.25474354383113001</c:v>
                </c:pt>
                <c:pt idx="303">
                  <c:v>0.237863750492914</c:v>
                </c:pt>
                <c:pt idx="304">
                  <c:v>0.24371635106751099</c:v>
                </c:pt>
                <c:pt idx="305">
                  <c:v>0.241454981852713</c:v>
                </c:pt>
                <c:pt idx="306">
                  <c:v>0.20501856978456601</c:v>
                </c:pt>
                <c:pt idx="307">
                  <c:v>0.18365778482387901</c:v>
                </c:pt>
                <c:pt idx="308">
                  <c:v>0.21732683625594501</c:v>
                </c:pt>
                <c:pt idx="309">
                  <c:v>0.199979780462092</c:v>
                </c:pt>
                <c:pt idx="310">
                  <c:v>0.199512518006454</c:v>
                </c:pt>
                <c:pt idx="311">
                  <c:v>0.21232275211047699</c:v>
                </c:pt>
                <c:pt idx="312">
                  <c:v>0.18924028858612099</c:v>
                </c:pt>
                <c:pt idx="313">
                  <c:v>0.20881451139134599</c:v>
                </c:pt>
                <c:pt idx="314">
                  <c:v>0.22043018324333499</c:v>
                </c:pt>
                <c:pt idx="315">
                  <c:v>0.23254782272796801</c:v>
                </c:pt>
                <c:pt idx="316">
                  <c:v>0.20375459717851899</c:v>
                </c:pt>
                <c:pt idx="317">
                  <c:v>0.20608537674732999</c:v>
                </c:pt>
                <c:pt idx="318">
                  <c:v>0.227657913585115</c:v>
                </c:pt>
                <c:pt idx="319">
                  <c:v>0.216665425998503</c:v>
                </c:pt>
                <c:pt idx="320">
                  <c:v>0.23143273030154299</c:v>
                </c:pt>
                <c:pt idx="321">
                  <c:v>0.22525068203217399</c:v>
                </c:pt>
                <c:pt idx="322">
                  <c:v>0.23595898954619701</c:v>
                </c:pt>
                <c:pt idx="323">
                  <c:v>0.24670200223722699</c:v>
                </c:pt>
                <c:pt idx="324">
                  <c:v>0.24476253611350299</c:v>
                </c:pt>
                <c:pt idx="325">
                  <c:v>0.240578801876695</c:v>
                </c:pt>
                <c:pt idx="326">
                  <c:v>0.23042125043255701</c:v>
                </c:pt>
                <c:pt idx="327">
                  <c:v>0.22970451308133699</c:v>
                </c:pt>
                <c:pt idx="328">
                  <c:v>0.20835026677718699</c:v>
                </c:pt>
                <c:pt idx="329">
                  <c:v>0.211353019048616</c:v>
                </c:pt>
                <c:pt idx="330">
                  <c:v>0.223349441900516</c:v>
                </c:pt>
                <c:pt idx="331">
                  <c:v>0.22278862635903501</c:v>
                </c:pt>
                <c:pt idx="332">
                  <c:v>0.215342605483619</c:v>
                </c:pt>
                <c:pt idx="333">
                  <c:v>0.21211854483707701</c:v>
                </c:pt>
                <c:pt idx="334">
                  <c:v>0.20336328373343199</c:v>
                </c:pt>
                <c:pt idx="335">
                  <c:v>0.20362332107419101</c:v>
                </c:pt>
                <c:pt idx="336">
                  <c:v>0.22034015097255</c:v>
                </c:pt>
                <c:pt idx="337">
                  <c:v>0.22510884348266999</c:v>
                </c:pt>
                <c:pt idx="338">
                  <c:v>0.22525420284723299</c:v>
                </c:pt>
                <c:pt idx="339">
                  <c:v>0.234424920127796</c:v>
                </c:pt>
                <c:pt idx="340">
                  <c:v>0.244332996676351</c:v>
                </c:pt>
                <c:pt idx="341">
                  <c:v>0.24894224656167299</c:v>
                </c:pt>
                <c:pt idx="342">
                  <c:v>0.25237453827025402</c:v>
                </c:pt>
                <c:pt idx="343">
                  <c:v>0.24266714818004001</c:v>
                </c:pt>
                <c:pt idx="344">
                  <c:v>0.245811739000974</c:v>
                </c:pt>
                <c:pt idx="345">
                  <c:v>0.24304789917995201</c:v>
                </c:pt>
                <c:pt idx="346">
                  <c:v>0.24310372924731</c:v>
                </c:pt>
                <c:pt idx="347">
                  <c:v>0.25810240139705998</c:v>
                </c:pt>
                <c:pt idx="348">
                  <c:v>0.24910521000152899</c:v>
                </c:pt>
                <c:pt idx="349">
                  <c:v>0.25174079155970103</c:v>
                </c:pt>
                <c:pt idx="350">
                  <c:v>0.24796597484327301</c:v>
                </c:pt>
                <c:pt idx="351">
                  <c:v>0.245015028850565</c:v>
                </c:pt>
                <c:pt idx="352">
                  <c:v>0.225316571571129</c:v>
                </c:pt>
                <c:pt idx="353">
                  <c:v>0.24072416124125801</c:v>
                </c:pt>
                <c:pt idx="354">
                  <c:v>0.22805224487168099</c:v>
                </c:pt>
                <c:pt idx="355">
                  <c:v>0.239085976291837</c:v>
                </c:pt>
                <c:pt idx="356">
                  <c:v>0.24806304874417601</c:v>
                </c:pt>
                <c:pt idx="357">
                  <c:v>0.247373471966265</c:v>
                </c:pt>
                <c:pt idx="358">
                  <c:v>0.26479697974424798</c:v>
                </c:pt>
                <c:pt idx="359">
                  <c:v>0.269576234699544</c:v>
                </c:pt>
                <c:pt idx="360">
                  <c:v>0.27335457223102999</c:v>
                </c:pt>
                <c:pt idx="361">
                  <c:v>0.27364529096015699</c:v>
                </c:pt>
                <c:pt idx="362">
                  <c:v>0.27356582113454803</c:v>
                </c:pt>
                <c:pt idx="363">
                  <c:v>0.267553777935153</c:v>
                </c:pt>
                <c:pt idx="364">
                  <c:v>0.26625157933704102</c:v>
                </c:pt>
                <c:pt idx="365">
                  <c:v>0.26198485445956499</c:v>
                </c:pt>
                <c:pt idx="366">
                  <c:v>0.256803723614006</c:v>
                </c:pt>
                <c:pt idx="367">
                  <c:v>0.24235530456056201</c:v>
                </c:pt>
                <c:pt idx="368">
                  <c:v>0.24022219360861399</c:v>
                </c:pt>
                <c:pt idx="369">
                  <c:v>0.23035888170866201</c:v>
                </c:pt>
                <c:pt idx="370">
                  <c:v>0.23635382380634301</c:v>
                </c:pt>
                <c:pt idx="371">
                  <c:v>0.21985176362656</c:v>
                </c:pt>
                <c:pt idx="372">
                  <c:v>0.221376276546946</c:v>
                </c:pt>
                <c:pt idx="373">
                  <c:v>0.213051057854033</c:v>
                </c:pt>
                <c:pt idx="374">
                  <c:v>0.21800333572078101</c:v>
                </c:pt>
                <c:pt idx="375">
                  <c:v>0.22078779745857499</c:v>
                </c:pt>
                <c:pt idx="376">
                  <c:v>0.22258693395353299</c:v>
                </c:pt>
                <c:pt idx="377">
                  <c:v>0.21592957565125001</c:v>
                </c:pt>
                <c:pt idx="378">
                  <c:v>0.22507967101504101</c:v>
                </c:pt>
                <c:pt idx="379">
                  <c:v>0.230096329500004</c:v>
                </c:pt>
                <c:pt idx="380">
                  <c:v>0.24619701676310399</c:v>
                </c:pt>
                <c:pt idx="381">
                  <c:v>0.253393059769357</c:v>
                </c:pt>
                <c:pt idx="382">
                  <c:v>0.242367375926477</c:v>
                </c:pt>
                <c:pt idx="383">
                  <c:v>0.25365611495159401</c:v>
                </c:pt>
                <c:pt idx="384">
                  <c:v>0.25841022122789897</c:v>
                </c:pt>
                <c:pt idx="385">
                  <c:v>0.26067108746911799</c:v>
                </c:pt>
                <c:pt idx="386">
                  <c:v>0.26346409975776802</c:v>
                </c:pt>
                <c:pt idx="387">
                  <c:v>0.26745770998141</c:v>
                </c:pt>
                <c:pt idx="388">
                  <c:v>0.26067812909923499</c:v>
                </c:pt>
                <c:pt idx="389">
                  <c:v>0.26035723195532001</c:v>
                </c:pt>
                <c:pt idx="390">
                  <c:v>0.25966161949445099</c:v>
                </c:pt>
                <c:pt idx="391">
                  <c:v>0.26960289229927298</c:v>
                </c:pt>
                <c:pt idx="392">
                  <c:v>0.27826208544917602</c:v>
                </c:pt>
                <c:pt idx="393">
                  <c:v>0.28394417798021898</c:v>
                </c:pt>
                <c:pt idx="394">
                  <c:v>0.28012107580013101</c:v>
                </c:pt>
                <c:pt idx="395">
                  <c:v>0.27286668785862001</c:v>
                </c:pt>
                <c:pt idx="396">
                  <c:v>0.27831690956937399</c:v>
                </c:pt>
                <c:pt idx="397">
                  <c:v>0.27422421355051102</c:v>
                </c:pt>
                <c:pt idx="398">
                  <c:v>0.27383893578838098</c:v>
                </c:pt>
                <c:pt idx="399">
                  <c:v>0.28070050136406499</c:v>
                </c:pt>
                <c:pt idx="400">
                  <c:v>0.28269227674008801</c:v>
                </c:pt>
                <c:pt idx="401">
                  <c:v>0.28906646091694099</c:v>
                </c:pt>
                <c:pt idx="402">
                  <c:v>0.28679503223054698</c:v>
                </c:pt>
                <c:pt idx="403">
                  <c:v>0.28304687311384902</c:v>
                </c:pt>
                <c:pt idx="404">
                  <c:v>0.27318406418747598</c:v>
                </c:pt>
                <c:pt idx="405">
                  <c:v>0.26687476360241802</c:v>
                </c:pt>
                <c:pt idx="406">
                  <c:v>0.272519133114976</c:v>
                </c:pt>
                <c:pt idx="407">
                  <c:v>0.26560274341909401</c:v>
                </c:pt>
                <c:pt idx="408">
                  <c:v>0.28553659233387801</c:v>
                </c:pt>
                <c:pt idx="409">
                  <c:v>0.29109897715292798</c:v>
                </c:pt>
                <c:pt idx="410">
                  <c:v>0.29559405203563499</c:v>
                </c:pt>
                <c:pt idx="411">
                  <c:v>0.298792964003187</c:v>
                </c:pt>
                <c:pt idx="412">
                  <c:v>0.29433209132390697</c:v>
                </c:pt>
                <c:pt idx="413">
                  <c:v>0.29047830775545003</c:v>
                </c:pt>
                <c:pt idx="414">
                  <c:v>0.29718646638929402</c:v>
                </c:pt>
                <c:pt idx="415">
                  <c:v>0.31022806834002598</c:v>
                </c:pt>
                <c:pt idx="416">
                  <c:v>0.31095134434778399</c:v>
                </c:pt>
                <c:pt idx="417">
                  <c:v>0.31399684937349598</c:v>
                </c:pt>
                <c:pt idx="418">
                  <c:v>0.30707341804749699</c:v>
                </c:pt>
                <c:pt idx="419">
                  <c:v>0.305961846436131</c:v>
                </c:pt>
                <c:pt idx="420">
                  <c:v>0.30534117703865299</c:v>
                </c:pt>
                <c:pt idx="421">
                  <c:v>0.30647337056679103</c:v>
                </c:pt>
                <c:pt idx="422">
                  <c:v>0.307523579401421</c:v>
                </c:pt>
                <c:pt idx="423">
                  <c:v>0.30353348999283802</c:v>
                </c:pt>
                <c:pt idx="424">
                  <c:v>0.30054230611374499</c:v>
                </c:pt>
                <c:pt idx="425">
                  <c:v>0.30627570194992798</c:v>
                </c:pt>
                <c:pt idx="426">
                  <c:v>0.30767698634326102</c:v>
                </c:pt>
                <c:pt idx="427">
                  <c:v>0.31507421878143599</c:v>
                </c:pt>
                <c:pt idx="428">
                  <c:v>0.315510799848706</c:v>
                </c:pt>
                <c:pt idx="429">
                  <c:v>0.31085577936762099</c:v>
                </c:pt>
                <c:pt idx="430">
                  <c:v>0.32015274301671498</c:v>
                </c:pt>
                <c:pt idx="431">
                  <c:v>0.32813996346399898</c:v>
                </c:pt>
                <c:pt idx="432">
                  <c:v>0.34077566573583001</c:v>
                </c:pt>
                <c:pt idx="433">
                  <c:v>0.34512739314829299</c:v>
                </c:pt>
                <c:pt idx="434">
                  <c:v>0.33600093754275301</c:v>
                </c:pt>
                <c:pt idx="435">
                  <c:v>0.33248817006140302</c:v>
                </c:pt>
                <c:pt idx="436">
                  <c:v>0.32710987357256099</c:v>
                </c:pt>
                <c:pt idx="437">
                  <c:v>0.329858624186189</c:v>
                </c:pt>
                <c:pt idx="438">
                  <c:v>0.330783089625868</c:v>
                </c:pt>
                <c:pt idx="439">
                  <c:v>0.34048544998028402</c:v>
                </c:pt>
                <c:pt idx="440">
                  <c:v>0.34665844472521601</c:v>
                </c:pt>
                <c:pt idx="441">
                  <c:v>0.34939713586724702</c:v>
                </c:pt>
                <c:pt idx="442">
                  <c:v>0.33929189367540902</c:v>
                </c:pt>
                <c:pt idx="443">
                  <c:v>0.330216741375009</c:v>
                </c:pt>
                <c:pt idx="444">
                  <c:v>0.33221505540757001</c:v>
                </c:pt>
                <c:pt idx="445">
                  <c:v>0.329387840915493</c:v>
                </c:pt>
                <c:pt idx="446">
                  <c:v>0.28754898962667302</c:v>
                </c:pt>
                <c:pt idx="447">
                  <c:v>0.26009115893160401</c:v>
                </c:pt>
                <c:pt idx="448">
                  <c:v>0.27453454824925</c:v>
                </c:pt>
                <c:pt idx="449">
                  <c:v>0.27003595255148399</c:v>
                </c:pt>
                <c:pt idx="450">
                  <c:v>0.297592366068195</c:v>
                </c:pt>
                <c:pt idx="451">
                  <c:v>0.29297808644707501</c:v>
                </c:pt>
                <c:pt idx="452">
                  <c:v>0.27651928199515602</c:v>
                </c:pt>
                <c:pt idx="453">
                  <c:v>0.27978307755450199</c:v>
                </c:pt>
                <c:pt idx="454">
                  <c:v>0.27339883390605302</c:v>
                </c:pt>
                <c:pt idx="455">
                  <c:v>0.26706237274768402</c:v>
                </c:pt>
                <c:pt idx="456">
                  <c:v>0.23648107612203301</c:v>
                </c:pt>
                <c:pt idx="457">
                  <c:v>0.25665685532870303</c:v>
                </c:pt>
                <c:pt idx="458">
                  <c:v>0.24175676600059601</c:v>
                </c:pt>
                <c:pt idx="459">
                  <c:v>0.22941429732579</c:v>
                </c:pt>
                <c:pt idx="460">
                  <c:v>0.25112867271307998</c:v>
                </c:pt>
                <c:pt idx="461">
                  <c:v>0.26325637166930899</c:v>
                </c:pt>
                <c:pt idx="462">
                  <c:v>0.27658416558694998</c:v>
                </c:pt>
                <c:pt idx="463">
                  <c:v>0.27105598297132699</c:v>
                </c:pt>
                <c:pt idx="464">
                  <c:v>0.28065623968904202</c:v>
                </c:pt>
                <c:pt idx="465">
                  <c:v>0.28937327480062103</c:v>
                </c:pt>
                <c:pt idx="466">
                  <c:v>0.316799921133743</c:v>
                </c:pt>
                <c:pt idx="467">
                  <c:v>0.317349168282889</c:v>
                </c:pt>
                <c:pt idx="468">
                  <c:v>0.30719312575948998</c:v>
                </c:pt>
                <c:pt idx="469">
                  <c:v>0.27690808057234401</c:v>
                </c:pt>
                <c:pt idx="470">
                  <c:v>0.27184363959729901</c:v>
                </c:pt>
                <c:pt idx="471">
                  <c:v>0.261482886826921</c:v>
                </c:pt>
                <c:pt idx="472">
                  <c:v>0.27198346625248498</c:v>
                </c:pt>
                <c:pt idx="473">
                  <c:v>0.27821782377415299</c:v>
                </c:pt>
                <c:pt idx="474">
                  <c:v>0.25831113543267797</c:v>
                </c:pt>
                <c:pt idx="475">
                  <c:v>0.230557053299104</c:v>
                </c:pt>
                <c:pt idx="476">
                  <c:v>0.230509270809023</c:v>
                </c:pt>
                <c:pt idx="477">
                  <c:v>0.22151912104360999</c:v>
                </c:pt>
                <c:pt idx="478">
                  <c:v>0.239338972002479</c:v>
                </c:pt>
                <c:pt idx="479">
                  <c:v>0.24479573236977001</c:v>
                </c:pt>
                <c:pt idx="480">
                  <c:v>0.27586441039425103</c:v>
                </c:pt>
                <c:pt idx="481">
                  <c:v>0.27447670628757198</c:v>
                </c:pt>
                <c:pt idx="482">
                  <c:v>0.28451706488761602</c:v>
                </c:pt>
                <c:pt idx="483">
                  <c:v>0.29900119506522599</c:v>
                </c:pt>
                <c:pt idx="484">
                  <c:v>0.25879549899002902</c:v>
                </c:pt>
                <c:pt idx="485">
                  <c:v>0.25480188876638699</c:v>
                </c:pt>
                <c:pt idx="486">
                  <c:v>0.226699748915589</c:v>
                </c:pt>
                <c:pt idx="487">
                  <c:v>0.22842545126789601</c:v>
                </c:pt>
                <c:pt idx="488">
                  <c:v>0.22575868534777599</c:v>
                </c:pt>
                <c:pt idx="489">
                  <c:v>0.23365687947143499</c:v>
                </c:pt>
                <c:pt idx="490">
                  <c:v>0.23718322723943999</c:v>
                </c:pt>
                <c:pt idx="491">
                  <c:v>0.212191978979728</c:v>
                </c:pt>
                <c:pt idx="492">
                  <c:v>0.18666456088394601</c:v>
                </c:pt>
                <c:pt idx="493">
                  <c:v>0.190822140494604</c:v>
                </c:pt>
                <c:pt idx="494">
                  <c:v>0.17311847643267</c:v>
                </c:pt>
                <c:pt idx="495">
                  <c:v>0.149777484488295</c:v>
                </c:pt>
                <c:pt idx="496">
                  <c:v>0.12894280989208201</c:v>
                </c:pt>
                <c:pt idx="497">
                  <c:v>9.6090084580037302E-2</c:v>
                </c:pt>
                <c:pt idx="498">
                  <c:v>0.15072558968622499</c:v>
                </c:pt>
                <c:pt idx="499">
                  <c:v>0.16382151278357701</c:v>
                </c:pt>
                <c:pt idx="500">
                  <c:v>0.159977788686716</c:v>
                </c:pt>
                <c:pt idx="501">
                  <c:v>0.173309606392995</c:v>
                </c:pt>
                <c:pt idx="502">
                  <c:v>0.17425419077586701</c:v>
                </c:pt>
                <c:pt idx="503">
                  <c:v>0.141056928561657</c:v>
                </c:pt>
                <c:pt idx="504">
                  <c:v>0.178626037131522</c:v>
                </c:pt>
                <c:pt idx="505">
                  <c:v>0.183564734711615</c:v>
                </c:pt>
                <c:pt idx="506">
                  <c:v>0.19644588809039101</c:v>
                </c:pt>
                <c:pt idx="507">
                  <c:v>0.201056646896452</c:v>
                </c:pt>
                <c:pt idx="508">
                  <c:v>0.20723316245644199</c:v>
                </c:pt>
                <c:pt idx="509">
                  <c:v>0.20693288722930001</c:v>
                </c:pt>
                <c:pt idx="510">
                  <c:v>0.20260178173360899</c:v>
                </c:pt>
                <c:pt idx="511">
                  <c:v>0.210435595239053</c:v>
                </c:pt>
                <c:pt idx="512">
                  <c:v>0.217556192208336</c:v>
                </c:pt>
                <c:pt idx="513">
                  <c:v>0.22575164371765899</c:v>
                </c:pt>
                <c:pt idx="514">
                  <c:v>0.24266413033856199</c:v>
                </c:pt>
                <c:pt idx="515">
                  <c:v>0.227480866885024</c:v>
                </c:pt>
                <c:pt idx="516">
                  <c:v>0.23608875672978699</c:v>
                </c:pt>
                <c:pt idx="517">
                  <c:v>0.234963101858186</c:v>
                </c:pt>
                <c:pt idx="518">
                  <c:v>0.244215803832256</c:v>
                </c:pt>
                <c:pt idx="519">
                  <c:v>0.23370466196151701</c:v>
                </c:pt>
                <c:pt idx="520">
                  <c:v>0.236307047263421</c:v>
                </c:pt>
                <c:pt idx="521">
                  <c:v>0.25818136824908899</c:v>
                </c:pt>
                <c:pt idx="522">
                  <c:v>0.25741735138136701</c:v>
                </c:pt>
                <c:pt idx="523">
                  <c:v>0.26064744771086701</c:v>
                </c:pt>
                <c:pt idx="524">
                  <c:v>0.26947362808926401</c:v>
                </c:pt>
                <c:pt idx="525">
                  <c:v>0.27813231826558599</c:v>
                </c:pt>
                <c:pt idx="526">
                  <c:v>0.27706500832924302</c:v>
                </c:pt>
                <c:pt idx="527">
                  <c:v>0.26596086060791402</c:v>
                </c:pt>
                <c:pt idx="528">
                  <c:v>0.26278206758355399</c:v>
                </c:pt>
                <c:pt idx="529">
                  <c:v>0.260105242191838</c:v>
                </c:pt>
                <c:pt idx="530">
                  <c:v>0.278848552643227</c:v>
                </c:pt>
                <c:pt idx="531">
                  <c:v>0.28475899517950098</c:v>
                </c:pt>
                <c:pt idx="532">
                  <c:v>0.27953410563249897</c:v>
                </c:pt>
                <c:pt idx="533">
                  <c:v>0.30185909094567098</c:v>
                </c:pt>
                <c:pt idx="534">
                  <c:v>0.30226499062457302</c:v>
                </c:pt>
                <c:pt idx="535">
                  <c:v>0.30543975986029398</c:v>
                </c:pt>
                <c:pt idx="536">
                  <c:v>0.30021839112835103</c:v>
                </c:pt>
                <c:pt idx="537">
                  <c:v>0.30933126644723602</c:v>
                </c:pt>
                <c:pt idx="538">
                  <c:v>0.31235614955617602</c:v>
                </c:pt>
                <c:pt idx="539">
                  <c:v>0.310647548305583</c:v>
                </c:pt>
                <c:pt idx="540">
                  <c:v>0.30698489469745099</c:v>
                </c:pt>
                <c:pt idx="541">
                  <c:v>0.30350632941952799</c:v>
                </c:pt>
                <c:pt idx="542">
                  <c:v>0.30905513395192402</c:v>
                </c:pt>
                <c:pt idx="543">
                  <c:v>0.29866017897811897</c:v>
                </c:pt>
                <c:pt idx="544">
                  <c:v>0.29800530737721398</c:v>
                </c:pt>
                <c:pt idx="545">
                  <c:v>0.29130720821496697</c:v>
                </c:pt>
                <c:pt idx="546">
                  <c:v>0.28123616822655501</c:v>
                </c:pt>
                <c:pt idx="547">
                  <c:v>0.28007983196658698</c:v>
                </c:pt>
                <c:pt idx="548">
                  <c:v>0.29017149387176999</c:v>
                </c:pt>
                <c:pt idx="549">
                  <c:v>0.28533188208689803</c:v>
                </c:pt>
                <c:pt idx="550">
                  <c:v>0.29278745946033002</c:v>
                </c:pt>
                <c:pt idx="551">
                  <c:v>0.29314205583409098</c:v>
                </c:pt>
                <c:pt idx="552">
                  <c:v>0.30012986777830503</c:v>
                </c:pt>
                <c:pt idx="553">
                  <c:v>0.30341076443936599</c:v>
                </c:pt>
                <c:pt idx="554">
                  <c:v>0.30206681903413002</c:v>
                </c:pt>
                <c:pt idx="555">
                  <c:v>0.29493918043473</c:v>
                </c:pt>
                <c:pt idx="556">
                  <c:v>0.30584565953919601</c:v>
                </c:pt>
                <c:pt idx="557">
                  <c:v>0.28269931837020501</c:v>
                </c:pt>
                <c:pt idx="558">
                  <c:v>0.28342913303450001</c:v>
                </c:pt>
                <c:pt idx="559">
                  <c:v>0.29051603077393601</c:v>
                </c:pt>
                <c:pt idx="560">
                  <c:v>0.28889947368844598</c:v>
                </c:pt>
                <c:pt idx="561">
                  <c:v>0.29352029196610402</c:v>
                </c:pt>
                <c:pt idx="562">
                  <c:v>0.30414409991871999</c:v>
                </c:pt>
                <c:pt idx="563">
                  <c:v>0.32072915073917002</c:v>
                </c:pt>
                <c:pt idx="564">
                  <c:v>0.31674107322490602</c:v>
                </c:pt>
                <c:pt idx="565">
                  <c:v>0.31870267018614101</c:v>
                </c:pt>
                <c:pt idx="566">
                  <c:v>0.32707718028987398</c:v>
                </c:pt>
                <c:pt idx="567">
                  <c:v>0.32910718165796199</c:v>
                </c:pt>
                <c:pt idx="568">
                  <c:v>0.32488371250834902</c:v>
                </c:pt>
                <c:pt idx="569">
                  <c:v>0.315305083654566</c:v>
                </c:pt>
                <c:pt idx="570">
                  <c:v>0.31563604027007702</c:v>
                </c:pt>
                <c:pt idx="571">
                  <c:v>0.314926344548974</c:v>
                </c:pt>
                <c:pt idx="572">
                  <c:v>0.32846890818519098</c:v>
                </c:pt>
                <c:pt idx="573">
                  <c:v>0.32708422191999098</c:v>
                </c:pt>
                <c:pt idx="574">
                  <c:v>0.33049890955327899</c:v>
                </c:pt>
                <c:pt idx="575">
                  <c:v>0.33034198179638002</c:v>
                </c:pt>
                <c:pt idx="576">
                  <c:v>0.33587469117422197</c:v>
                </c:pt>
                <c:pt idx="577">
                  <c:v>0.333435772285753</c:v>
                </c:pt>
                <c:pt idx="578">
                  <c:v>0.34074599029462199</c:v>
                </c:pt>
                <c:pt idx="579">
                  <c:v>0.33776134507206601</c:v>
                </c:pt>
                <c:pt idx="580">
                  <c:v>0.33097271066545397</c:v>
                </c:pt>
                <c:pt idx="581">
                  <c:v>0.33505937100136002</c:v>
                </c:pt>
                <c:pt idx="582">
                  <c:v>0.33561565978062302</c:v>
                </c:pt>
                <c:pt idx="583">
                  <c:v>0.33755311401002702</c:v>
                </c:pt>
                <c:pt idx="584">
                  <c:v>0.329366213051561</c:v>
                </c:pt>
                <c:pt idx="585">
                  <c:v>0.32321233130266103</c:v>
                </c:pt>
                <c:pt idx="586">
                  <c:v>0.33312895840207302</c:v>
                </c:pt>
                <c:pt idx="587">
                  <c:v>0.32978569301711702</c:v>
                </c:pt>
                <c:pt idx="588">
                  <c:v>0.30597542672278499</c:v>
                </c:pt>
                <c:pt idx="589">
                  <c:v>0.30608809280466098</c:v>
                </c:pt>
                <c:pt idx="590">
                  <c:v>0.29909826896612801</c:v>
                </c:pt>
                <c:pt idx="591">
                  <c:v>0.30483267074947101</c:v>
                </c:pt>
                <c:pt idx="592">
                  <c:v>0.273780087879544</c:v>
                </c:pt>
                <c:pt idx="593">
                  <c:v>0.28419465882296102</c:v>
                </c:pt>
                <c:pt idx="594">
                  <c:v>0.29002764342794601</c:v>
                </c:pt>
                <c:pt idx="595">
                  <c:v>0.30082447429201498</c:v>
                </c:pt>
                <c:pt idx="596">
                  <c:v>0.29586113100651101</c:v>
                </c:pt>
                <c:pt idx="597">
                  <c:v>0.291631123200361</c:v>
                </c:pt>
                <c:pt idx="598">
                  <c:v>0.30156133058642698</c:v>
                </c:pt>
                <c:pt idx="599">
                  <c:v>0.29649538069064302</c:v>
                </c:pt>
                <c:pt idx="600">
                  <c:v>0.282103294678137</c:v>
                </c:pt>
                <c:pt idx="601">
                  <c:v>0.28689260910502901</c:v>
                </c:pt>
                <c:pt idx="602">
                  <c:v>0.27492586169433703</c:v>
                </c:pt>
                <c:pt idx="603">
                  <c:v>0.2637920385318</c:v>
                </c:pt>
                <c:pt idx="604">
                  <c:v>0.26597846468320702</c:v>
                </c:pt>
                <c:pt idx="605">
                  <c:v>0.24813095017744899</c:v>
                </c:pt>
                <c:pt idx="606">
                  <c:v>0.24836935965427601</c:v>
                </c:pt>
                <c:pt idx="607">
                  <c:v>0.274141725883423</c:v>
                </c:pt>
                <c:pt idx="608">
                  <c:v>0.28457289495497401</c:v>
                </c:pt>
                <c:pt idx="609">
                  <c:v>0.29368124351164099</c:v>
                </c:pt>
                <c:pt idx="610">
                  <c:v>0.30692353192071498</c:v>
                </c:pt>
                <c:pt idx="611">
                  <c:v>0.31088394588808999</c:v>
                </c:pt>
                <c:pt idx="612">
                  <c:v>0.31017123232550797</c:v>
                </c:pt>
                <c:pt idx="613">
                  <c:v>0.30797424372892601</c:v>
                </c:pt>
                <c:pt idx="614">
                  <c:v>0.31310155640144499</c:v>
                </c:pt>
                <c:pt idx="615">
                  <c:v>0.31223845373850201</c:v>
                </c:pt>
                <c:pt idx="616">
                  <c:v>0.31339126918341198</c:v>
                </c:pt>
                <c:pt idx="617">
                  <c:v>0.33114673952406598</c:v>
                </c:pt>
                <c:pt idx="618">
                  <c:v>0.33308117591199199</c:v>
                </c:pt>
                <c:pt idx="619">
                  <c:v>0.34561376859996301</c:v>
                </c:pt>
                <c:pt idx="620">
                  <c:v>0.34390164653431099</c:v>
                </c:pt>
                <c:pt idx="621">
                  <c:v>0.34432464731492601</c:v>
                </c:pt>
                <c:pt idx="622">
                  <c:v>0.33530532508188399</c:v>
                </c:pt>
                <c:pt idx="623">
                  <c:v>0.33473193520090799</c:v>
                </c:pt>
                <c:pt idx="624">
                  <c:v>0.33421689025518903</c:v>
                </c:pt>
                <c:pt idx="625">
                  <c:v>0.33790771038378897</c:v>
                </c:pt>
                <c:pt idx="626">
                  <c:v>0.34381614102574398</c:v>
                </c:pt>
                <c:pt idx="627">
                  <c:v>0.347299233065886</c:v>
                </c:pt>
                <c:pt idx="628">
                  <c:v>0.35631855529892698</c:v>
                </c:pt>
                <c:pt idx="629">
                  <c:v>0.35411150723074802</c:v>
                </c:pt>
                <c:pt idx="630">
                  <c:v>0.34827801965218402</c:v>
                </c:pt>
                <c:pt idx="631">
                  <c:v>0.34713878449392799</c:v>
                </c:pt>
                <c:pt idx="632">
                  <c:v>0.35099709482460301</c:v>
                </c:pt>
                <c:pt idx="633">
                  <c:v>0.36245885676117201</c:v>
                </c:pt>
                <c:pt idx="634">
                  <c:v>0.37472889724048603</c:v>
                </c:pt>
                <c:pt idx="635">
                  <c:v>0.37609346456249398</c:v>
                </c:pt>
                <c:pt idx="636">
                  <c:v>0.37490996772921498</c:v>
                </c:pt>
                <c:pt idx="637">
                  <c:v>0.36908653962224702</c:v>
                </c:pt>
                <c:pt idx="638">
                  <c:v>0.36924346737914598</c:v>
                </c:pt>
                <c:pt idx="639">
                  <c:v>0.36578451807083501</c:v>
                </c:pt>
                <c:pt idx="640">
                  <c:v>0.36667478130708803</c:v>
                </c:pt>
                <c:pt idx="641">
                  <c:v>0.37559199990342901</c:v>
                </c:pt>
                <c:pt idx="642">
                  <c:v>0.37160744320422401</c:v>
                </c:pt>
                <c:pt idx="643">
                  <c:v>0.36511958699833402</c:v>
                </c:pt>
                <c:pt idx="644">
                  <c:v>0.36770839201358402</c:v>
                </c:pt>
                <c:pt idx="645">
                  <c:v>0.36916198565921698</c:v>
                </c:pt>
                <c:pt idx="646">
                  <c:v>0.36798854829753502</c:v>
                </c:pt>
                <c:pt idx="647">
                  <c:v>0.351201805071583</c:v>
                </c:pt>
                <c:pt idx="648">
                  <c:v>0.33707579208279298</c:v>
                </c:pt>
                <c:pt idx="649">
                  <c:v>0.33212602908394401</c:v>
                </c:pt>
                <c:pt idx="650">
                  <c:v>0.29353437522633802</c:v>
                </c:pt>
                <c:pt idx="651">
                  <c:v>0.30921608549746099</c:v>
                </c:pt>
                <c:pt idx="652">
                  <c:v>0.308086909810802</c:v>
                </c:pt>
                <c:pt idx="653">
                  <c:v>0.32675326530448001</c:v>
                </c:pt>
                <c:pt idx="654">
                  <c:v>0.32218878006776103</c:v>
                </c:pt>
                <c:pt idx="655">
                  <c:v>0.302522513097432</c:v>
                </c:pt>
                <c:pt idx="656">
                  <c:v>0.32181004096216798</c:v>
                </c:pt>
                <c:pt idx="657">
                  <c:v>0.281547508872454</c:v>
                </c:pt>
                <c:pt idx="658">
                  <c:v>0.28657573574975298</c:v>
                </c:pt>
                <c:pt idx="659">
                  <c:v>0.30199791165369699</c:v>
                </c:pt>
                <c:pt idx="660">
                  <c:v>0.314561185730036</c:v>
                </c:pt>
                <c:pt idx="661">
                  <c:v>0.30584213872413701</c:v>
                </c:pt>
                <c:pt idx="662">
                  <c:v>0.31792809087324297</c:v>
                </c:pt>
                <c:pt idx="663">
                  <c:v>0.32041831306685098</c:v>
                </c:pt>
                <c:pt idx="664">
                  <c:v>0.28906595794336098</c:v>
                </c:pt>
                <c:pt idx="665">
                  <c:v>0.302642723783005</c:v>
                </c:pt>
                <c:pt idx="666">
                  <c:v>0.29656026428243798</c:v>
                </c:pt>
                <c:pt idx="667">
                  <c:v>0.30954704211297202</c:v>
                </c:pt>
                <c:pt idx="668">
                  <c:v>0.32595152541827299</c:v>
                </c:pt>
                <c:pt idx="669">
                  <c:v>0.32801522601620797</c:v>
                </c:pt>
                <c:pt idx="670">
                  <c:v>0.31366740167872498</c:v>
                </c:pt>
                <c:pt idx="671">
                  <c:v>0.32561050933116598</c:v>
                </c:pt>
                <c:pt idx="672">
                  <c:v>0.34435532870329399</c:v>
                </c:pt>
                <c:pt idx="673">
                  <c:v>0.34784143858491401</c:v>
                </c:pt>
                <c:pt idx="674">
                  <c:v>0.34975525305606697</c:v>
                </c:pt>
                <c:pt idx="675">
                  <c:v>0.35347323375797701</c:v>
                </c:pt>
                <c:pt idx="676">
                  <c:v>0.36492141540789202</c:v>
                </c:pt>
                <c:pt idx="677">
                  <c:v>0.36720541843378102</c:v>
                </c:pt>
                <c:pt idx="678">
                  <c:v>0.36906994149411299</c:v>
                </c:pt>
                <c:pt idx="679">
                  <c:v>0.36189250851031302</c:v>
                </c:pt>
                <c:pt idx="680">
                  <c:v>0.36360161273448599</c:v>
                </c:pt>
                <c:pt idx="681">
                  <c:v>0.365426400882015</c:v>
                </c:pt>
                <c:pt idx="682">
                  <c:v>0.36279635203322103</c:v>
                </c:pt>
                <c:pt idx="683">
                  <c:v>0.35476285801659402</c:v>
                </c:pt>
                <c:pt idx="684">
                  <c:v>0.35551329459766201</c:v>
                </c:pt>
                <c:pt idx="685">
                  <c:v>0.34836000434569198</c:v>
                </c:pt>
                <c:pt idx="686">
                  <c:v>0.35655545585501502</c:v>
                </c:pt>
                <c:pt idx="687">
                  <c:v>0.35255228913335601</c:v>
                </c:pt>
                <c:pt idx="688">
                  <c:v>0.34898771537328699</c:v>
                </c:pt>
                <c:pt idx="689">
                  <c:v>0.35384543420703202</c:v>
                </c:pt>
                <c:pt idx="690">
                  <c:v>0.33655370550695701</c:v>
                </c:pt>
                <c:pt idx="691">
                  <c:v>0.311685685774298</c:v>
                </c:pt>
                <c:pt idx="692">
                  <c:v>0.31784308833825597</c:v>
                </c:pt>
                <c:pt idx="693">
                  <c:v>0.33658790771038399</c:v>
                </c:pt>
                <c:pt idx="694">
                  <c:v>0.33177445055166199</c:v>
                </c:pt>
                <c:pt idx="695">
                  <c:v>0.31598208609298201</c:v>
                </c:pt>
                <c:pt idx="696">
                  <c:v>0.32513469632467101</c:v>
                </c:pt>
                <c:pt idx="697">
                  <c:v>0.33271249627799598</c:v>
                </c:pt>
                <c:pt idx="698">
                  <c:v>0.34880362704307899</c:v>
                </c:pt>
                <c:pt idx="699">
                  <c:v>0.34733343526931199</c:v>
                </c:pt>
                <c:pt idx="700">
                  <c:v>0.35927603994817398</c:v>
                </c:pt>
                <c:pt idx="701">
                  <c:v>0.35812825423906097</c:v>
                </c:pt>
                <c:pt idx="702">
                  <c:v>0.35933036109479299</c:v>
                </c:pt>
                <c:pt idx="703">
                  <c:v>0.346470332606369</c:v>
                </c:pt>
                <c:pt idx="704">
                  <c:v>0.34935941284876199</c:v>
                </c:pt>
                <c:pt idx="705">
                  <c:v>0.34737065531421801</c:v>
                </c:pt>
                <c:pt idx="706">
                  <c:v>0.34967678917761802</c:v>
                </c:pt>
                <c:pt idx="707">
                  <c:v>0.34824733826381599</c:v>
                </c:pt>
                <c:pt idx="708">
                  <c:v>0.35591919427656299</c:v>
                </c:pt>
                <c:pt idx="709">
                  <c:v>0.36259164178623998</c:v>
                </c:pt>
                <c:pt idx="710">
                  <c:v>0.36162291467153801</c:v>
                </c:pt>
                <c:pt idx="711">
                  <c:v>0.36741867923161697</c:v>
                </c:pt>
                <c:pt idx="712">
                  <c:v>0.36035391232969299</c:v>
                </c:pt>
                <c:pt idx="713">
                  <c:v>0.37549995573832501</c:v>
                </c:pt>
                <c:pt idx="714">
                  <c:v>0.38127157756657398</c:v>
                </c:pt>
                <c:pt idx="715">
                  <c:v>0.38280665293213501</c:v>
                </c:pt>
                <c:pt idx="716">
                  <c:v>0.38280313211707601</c:v>
                </c:pt>
                <c:pt idx="717">
                  <c:v>0.391969322635421</c:v>
                </c:pt>
                <c:pt idx="718">
                  <c:v>0.39229323762081397</c:v>
                </c:pt>
                <c:pt idx="719">
                  <c:v>0.392808785540113</c:v>
                </c:pt>
                <c:pt idx="720">
                  <c:v>0.392808785540113</c:v>
                </c:pt>
                <c:pt idx="721">
                  <c:v>0.397441172210106</c:v>
                </c:pt>
                <c:pt idx="722">
                  <c:v>0.39735918751659799</c:v>
                </c:pt>
                <c:pt idx="723">
                  <c:v>0.40857197753116398</c:v>
                </c:pt>
                <c:pt idx="724">
                  <c:v>0.41014779375669003</c:v>
                </c:pt>
                <c:pt idx="725">
                  <c:v>0.40500740377109501</c:v>
                </c:pt>
                <c:pt idx="726">
                  <c:v>0.39932732313437103</c:v>
                </c:pt>
                <c:pt idx="727">
                  <c:v>0.39657102791704602</c:v>
                </c:pt>
                <c:pt idx="728">
                  <c:v>0.40207003806504099</c:v>
                </c:pt>
                <c:pt idx="729">
                  <c:v>0.411669288835596</c:v>
                </c:pt>
                <c:pt idx="730">
                  <c:v>0.414446205969693</c:v>
                </c:pt>
                <c:pt idx="731">
                  <c:v>0.416574790159423</c:v>
                </c:pt>
                <c:pt idx="732">
                  <c:v>0.41091181062441201</c:v>
                </c:pt>
                <c:pt idx="733">
                  <c:v>0.39741350866321701</c:v>
                </c:pt>
                <c:pt idx="734">
                  <c:v>0.38331868003637498</c:v>
                </c:pt>
                <c:pt idx="735">
                  <c:v>0.39071088273875199</c:v>
                </c:pt>
                <c:pt idx="736">
                  <c:v>0.39211971173578197</c:v>
                </c:pt>
                <c:pt idx="737">
                  <c:v>0.409083501661825</c:v>
                </c:pt>
                <c:pt idx="738">
                  <c:v>0.40377914228921402</c:v>
                </c:pt>
                <c:pt idx="739">
                  <c:v>0.40237685194872103</c:v>
                </c:pt>
                <c:pt idx="740">
                  <c:v>0.40386464779778097</c:v>
                </c:pt>
                <c:pt idx="741">
                  <c:v>0.41496778957194902</c:v>
                </c:pt>
                <c:pt idx="742">
                  <c:v>0.41513527977402398</c:v>
                </c:pt>
                <c:pt idx="743">
                  <c:v>0.420190667224632</c:v>
                </c:pt>
                <c:pt idx="744">
                  <c:v>0.421763465608679</c:v>
                </c:pt>
                <c:pt idx="745">
                  <c:v>0.420361175268186</c:v>
                </c:pt>
                <c:pt idx="746">
                  <c:v>0.42728611551492401</c:v>
                </c:pt>
                <c:pt idx="747">
                  <c:v>0.43121584809393099</c:v>
                </c:pt>
                <c:pt idx="748">
                  <c:v>0.43606652529755902</c:v>
                </c:pt>
                <c:pt idx="749">
                  <c:v>0.434251796621627</c:v>
                </c:pt>
                <c:pt idx="750">
                  <c:v>0.43958029872606902</c:v>
                </c:pt>
                <c:pt idx="751">
                  <c:v>0.44078089666106002</c:v>
                </c:pt>
                <c:pt idx="752">
                  <c:v>0.43157044446769299</c:v>
                </c:pt>
                <c:pt idx="753">
                  <c:v>0.43540813288159602</c:v>
                </c:pt>
                <c:pt idx="754">
                  <c:v>0.45202436806399399</c:v>
                </c:pt>
                <c:pt idx="755">
                  <c:v>0.44025881008522399</c:v>
                </c:pt>
                <c:pt idx="756">
                  <c:v>0.44370417910687998</c:v>
                </c:pt>
                <c:pt idx="757">
                  <c:v>0.43768358535662799</c:v>
                </c:pt>
                <c:pt idx="758">
                  <c:v>0.445802081908242</c:v>
                </c:pt>
                <c:pt idx="759">
                  <c:v>0.45645556530206599</c:v>
                </c:pt>
                <c:pt idx="760">
                  <c:v>0.44975947803413802</c:v>
                </c:pt>
                <c:pt idx="761">
                  <c:v>0.453948242006744</c:v>
                </c:pt>
                <c:pt idx="762">
                  <c:v>0.45558894182406401</c:v>
                </c:pt>
                <c:pt idx="763">
                  <c:v>0.460143367589187</c:v>
                </c:pt>
                <c:pt idx="764">
                  <c:v>0.47359388706030098</c:v>
                </c:pt>
                <c:pt idx="765">
                  <c:v>0.47613189174399101</c:v>
                </c:pt>
                <c:pt idx="766">
                  <c:v>0.46848367548949399</c:v>
                </c:pt>
                <c:pt idx="767">
                  <c:v>0.467992270302026</c:v>
                </c:pt>
                <c:pt idx="768">
                  <c:v>0.46667548547009902</c:v>
                </c:pt>
                <c:pt idx="769">
                  <c:v>0.458106827564562</c:v>
                </c:pt>
                <c:pt idx="770">
                  <c:v>0.43527534785652799</c:v>
                </c:pt>
                <c:pt idx="771">
                  <c:v>0.44468346866675801</c:v>
                </c:pt>
                <c:pt idx="772">
                  <c:v>0.44526691801932999</c:v>
                </c:pt>
                <c:pt idx="773">
                  <c:v>0.45155358479329799</c:v>
                </c:pt>
                <c:pt idx="774">
                  <c:v>0.421203656014357</c:v>
                </c:pt>
                <c:pt idx="775">
                  <c:v>0.42843541014477599</c:v>
                </c:pt>
                <c:pt idx="776">
                  <c:v>0.448947678676335</c:v>
                </c:pt>
                <c:pt idx="777">
                  <c:v>0.47325236799961401</c:v>
                </c:pt>
                <c:pt idx="778">
                  <c:v>0.477724809071229</c:v>
                </c:pt>
                <c:pt idx="779">
                  <c:v>0.46377936359758898</c:v>
                </c:pt>
                <c:pt idx="780">
                  <c:v>0.472546696067149</c:v>
                </c:pt>
                <c:pt idx="781">
                  <c:v>0.47252255333531901</c:v>
                </c:pt>
                <c:pt idx="782">
                  <c:v>0.48635835056856103</c:v>
                </c:pt>
                <c:pt idx="783">
                  <c:v>0.47991475603769501</c:v>
                </c:pt>
                <c:pt idx="784">
                  <c:v>0.47864575369585</c:v>
                </c:pt>
                <c:pt idx="785">
                  <c:v>0.47030192498048501</c:v>
                </c:pt>
                <c:pt idx="786">
                  <c:v>0.47612837092893201</c:v>
                </c:pt>
                <c:pt idx="787">
                  <c:v>0.46968779423954399</c:v>
                </c:pt>
                <c:pt idx="788">
                  <c:v>0.45824162448394901</c:v>
                </c:pt>
                <c:pt idx="789">
                  <c:v>0.40635436701780903</c:v>
                </c:pt>
                <c:pt idx="790">
                  <c:v>0.36212085851554399</c:v>
                </c:pt>
                <c:pt idx="791">
                  <c:v>0.35589555451831201</c:v>
                </c:pt>
                <c:pt idx="792">
                  <c:v>0.29599391603157899</c:v>
                </c:pt>
                <c:pt idx="793">
                  <c:v>0.278023675972349</c:v>
                </c:pt>
                <c:pt idx="794">
                  <c:v>0.34310644530464102</c:v>
                </c:pt>
                <c:pt idx="795">
                  <c:v>0.30357724869428099</c:v>
                </c:pt>
                <c:pt idx="796">
                  <c:v>0.36259868341635798</c:v>
                </c:pt>
                <c:pt idx="797">
                  <c:v>0.31383137106574099</c:v>
                </c:pt>
                <c:pt idx="798">
                  <c:v>0.30093009874377302</c:v>
                </c:pt>
                <c:pt idx="799">
                  <c:v>0.199643291137203</c:v>
                </c:pt>
                <c:pt idx="800">
                  <c:v>0.25834734953042399</c:v>
                </c:pt>
                <c:pt idx="801">
                  <c:v>0.184664737930646</c:v>
                </c:pt>
                <c:pt idx="802">
                  <c:v>6.6335173546004003E-2</c:v>
                </c:pt>
                <c:pt idx="803">
                  <c:v>0.16617542913705799</c:v>
                </c:pt>
                <c:pt idx="804">
                  <c:v>1.54292175340615E-2</c:v>
                </c:pt>
                <c:pt idx="805">
                  <c:v>6.8184104425362893E-2</c:v>
                </c:pt>
                <c:pt idx="806">
                  <c:v>8.6310266294331399E-4</c:v>
                </c:pt>
                <c:pt idx="807">
                  <c:v>1.0332586249909501E-2</c:v>
                </c:pt>
                <c:pt idx="808">
                  <c:v>-3.5599464031353299E-2</c:v>
                </c:pt>
                <c:pt idx="809">
                  <c:v>-6.4875041243833406E-2</c:v>
                </c:pt>
                <c:pt idx="810">
                  <c:v>4.1402270221549901E-2</c:v>
                </c:pt>
                <c:pt idx="811">
                  <c:v>6.6331652730945406E-2</c:v>
                </c:pt>
                <c:pt idx="812">
                  <c:v>0.13431456772438699</c:v>
                </c:pt>
                <c:pt idx="813">
                  <c:v>8.8272869202726506E-2</c:v>
                </c:pt>
                <c:pt idx="814">
                  <c:v>0.123013254359775</c:v>
                </c:pt>
                <c:pt idx="815">
                  <c:v>0.102375242433266</c:v>
                </c:pt>
                <c:pt idx="816">
                  <c:v>5.3403219835668501E-2</c:v>
                </c:pt>
                <c:pt idx="817">
                  <c:v>7.7039457271388501E-2</c:v>
                </c:pt>
                <c:pt idx="818">
                  <c:v>5.8886637802689497E-2</c:v>
                </c:pt>
                <c:pt idx="819">
                  <c:v>0.140743576021439</c:v>
                </c:pt>
                <c:pt idx="820">
                  <c:v>0.13942930605741199</c:v>
                </c:pt>
                <c:pt idx="821">
                  <c:v>0.17864665904829399</c:v>
                </c:pt>
                <c:pt idx="822">
                  <c:v>0.193021643959086</c:v>
                </c:pt>
                <c:pt idx="823">
                  <c:v>0.17649393212673301</c:v>
                </c:pt>
                <c:pt idx="824">
                  <c:v>0.20460965226418601</c:v>
                </c:pt>
                <c:pt idx="825">
                  <c:v>0.182206706046145</c:v>
                </c:pt>
                <c:pt idx="826">
                  <c:v>0.18388311698763099</c:v>
                </c:pt>
                <c:pt idx="827">
                  <c:v>0.21933319786578301</c:v>
                </c:pt>
                <c:pt idx="828">
                  <c:v>0.18955464707349901</c:v>
                </c:pt>
                <c:pt idx="829">
                  <c:v>0.15778884766741</c:v>
                </c:pt>
                <c:pt idx="830">
                  <c:v>0.18077172242296499</c:v>
                </c:pt>
                <c:pt idx="831">
                  <c:v>0.182755450221711</c:v>
                </c:pt>
                <c:pt idx="832">
                  <c:v>0.19583326627018899</c:v>
                </c:pt>
                <c:pt idx="833">
                  <c:v>0.21386537207973499</c:v>
                </c:pt>
                <c:pt idx="834">
                  <c:v>0.21224428823202801</c:v>
                </c:pt>
                <c:pt idx="835">
                  <c:v>0.23901807485856399</c:v>
                </c:pt>
                <c:pt idx="836">
                  <c:v>0.22452539413009701</c:v>
                </c:pt>
                <c:pt idx="837">
                  <c:v>0.19323892854556099</c:v>
                </c:pt>
                <c:pt idx="838">
                  <c:v>0.19455018066811</c:v>
                </c:pt>
                <c:pt idx="839">
                  <c:v>0.20125632740763399</c:v>
                </c:pt>
                <c:pt idx="840">
                  <c:v>0.19026886955681999</c:v>
                </c:pt>
                <c:pt idx="841">
                  <c:v>0.20089418643017501</c:v>
                </c:pt>
                <c:pt idx="842">
                  <c:v>0.22380111217518001</c:v>
                </c:pt>
                <c:pt idx="843">
                  <c:v>0.218302102027185</c:v>
                </c:pt>
                <c:pt idx="844">
                  <c:v>0.19530564698497499</c:v>
                </c:pt>
                <c:pt idx="845">
                  <c:v>0.16931146940713501</c:v>
                </c:pt>
                <c:pt idx="846">
                  <c:v>0.18829218338819101</c:v>
                </c:pt>
                <c:pt idx="847">
                  <c:v>0.19131404865565199</c:v>
                </c:pt>
                <c:pt idx="848">
                  <c:v>0.23718272426586001</c:v>
                </c:pt>
                <c:pt idx="849">
                  <c:v>0.21754110300094201</c:v>
                </c:pt>
                <c:pt idx="850">
                  <c:v>0.23610283999002099</c:v>
                </c:pt>
                <c:pt idx="851">
                  <c:v>0.230983574894778</c:v>
                </c:pt>
                <c:pt idx="852">
                  <c:v>0.23053291056727401</c:v>
                </c:pt>
                <c:pt idx="853">
                  <c:v>0.25718799542897602</c:v>
                </c:pt>
                <c:pt idx="854">
                  <c:v>0.28501048196940298</c:v>
                </c:pt>
                <c:pt idx="855">
                  <c:v>0.27758508301076001</c:v>
                </c:pt>
                <c:pt idx="856">
                  <c:v>0.27670337032536402</c:v>
                </c:pt>
                <c:pt idx="857">
                  <c:v>0.28132620049733997</c:v>
                </c:pt>
                <c:pt idx="858">
                  <c:v>0.29478728241363</c:v>
                </c:pt>
                <c:pt idx="859">
                  <c:v>0.32130606143520501</c:v>
                </c:pt>
                <c:pt idx="860">
                  <c:v>0.32190610891591098</c:v>
                </c:pt>
                <c:pt idx="861">
                  <c:v>0.36361066625892302</c:v>
                </c:pt>
                <c:pt idx="862">
                  <c:v>0.38682088507254903</c:v>
                </c:pt>
                <c:pt idx="863">
                  <c:v>0.37172463604831801</c:v>
                </c:pt>
                <c:pt idx="864">
                  <c:v>0.35752518891687701</c:v>
                </c:pt>
                <c:pt idx="865">
                  <c:v>0.263880561881845</c:v>
                </c:pt>
                <c:pt idx="866">
                  <c:v>0.28789101166094</c:v>
                </c:pt>
                <c:pt idx="867">
                  <c:v>0.29581888122580702</c:v>
                </c:pt>
                <c:pt idx="868">
                  <c:v>0.32231653535703098</c:v>
                </c:pt>
                <c:pt idx="869">
                  <c:v>0.31374737447791401</c:v>
                </c:pt>
                <c:pt idx="870">
                  <c:v>0.31176012586410901</c:v>
                </c:pt>
                <c:pt idx="871">
                  <c:v>0.30126608509508201</c:v>
                </c:pt>
                <c:pt idx="872">
                  <c:v>0.308986729545071</c:v>
                </c:pt>
                <c:pt idx="873">
                  <c:v>0.31558272507061802</c:v>
                </c:pt>
                <c:pt idx="874">
                  <c:v>0.27986355332727098</c:v>
                </c:pt>
                <c:pt idx="875">
                  <c:v>0.294935659619672</c:v>
                </c:pt>
                <c:pt idx="876">
                  <c:v>0.25821607342609498</c:v>
                </c:pt>
                <c:pt idx="877">
                  <c:v>0.28740111539421098</c:v>
                </c:pt>
                <c:pt idx="878">
                  <c:v>0.29831966586459202</c:v>
                </c:pt>
                <c:pt idx="879">
                  <c:v>0.29440099870434</c:v>
                </c:pt>
                <c:pt idx="880">
                  <c:v>0.299047971608148</c:v>
                </c:pt>
                <c:pt idx="881">
                  <c:v>0.32216815815098898</c:v>
                </c:pt>
                <c:pt idx="882">
                  <c:v>0.30220765163647501</c:v>
                </c:pt>
                <c:pt idx="883">
                  <c:v>0.3111153137348</c:v>
                </c:pt>
                <c:pt idx="884">
                  <c:v>0.29294841100586699</c:v>
                </c:pt>
                <c:pt idx="885">
                  <c:v>0.311518698545803</c:v>
                </c:pt>
                <c:pt idx="886">
                  <c:v>0.312046820804597</c:v>
                </c:pt>
                <c:pt idx="887">
                  <c:v>0.34005188675449299</c:v>
                </c:pt>
                <c:pt idx="888">
                  <c:v>0.35149503866860898</c:v>
                </c:pt>
                <c:pt idx="889">
                  <c:v>0.344685279371645</c:v>
                </c:pt>
                <c:pt idx="890">
                  <c:v>0.34152861718479699</c:v>
                </c:pt>
                <c:pt idx="891">
                  <c:v>0.34197726961798203</c:v>
                </c:pt>
                <c:pt idx="892">
                  <c:v>0.350001207136592</c:v>
                </c:pt>
                <c:pt idx="893">
                  <c:v>0.35832240204086602</c:v>
                </c:pt>
                <c:pt idx="894">
                  <c:v>0.34054178302122201</c:v>
                </c:pt>
                <c:pt idx="895">
                  <c:v>0.33136553303128102</c:v>
                </c:pt>
                <c:pt idx="896">
                  <c:v>0.33714369351606699</c:v>
                </c:pt>
                <c:pt idx="897">
                  <c:v>0.32680808942467898</c:v>
                </c:pt>
                <c:pt idx="898">
                  <c:v>0.334870252935354</c:v>
                </c:pt>
                <c:pt idx="899">
                  <c:v>0.32350707382042698</c:v>
                </c:pt>
                <c:pt idx="900">
                  <c:v>0.329274671860037</c:v>
                </c:pt>
                <c:pt idx="901">
                  <c:v>0.34114887213204498</c:v>
                </c:pt>
                <c:pt idx="902">
                  <c:v>0.34940115965588597</c:v>
                </c:pt>
                <c:pt idx="903">
                  <c:v>0.36816458905046701</c:v>
                </c:pt>
                <c:pt idx="904">
                  <c:v>0.37749273706150799</c:v>
                </c:pt>
                <c:pt idx="905">
                  <c:v>0.37983156420759501</c:v>
                </c:pt>
                <c:pt idx="906">
                  <c:v>0.39783600647025202</c:v>
                </c:pt>
                <c:pt idx="907">
                  <c:v>0.392578423640563</c:v>
                </c:pt>
                <c:pt idx="908">
                  <c:v>0.40716113663981501</c:v>
                </c:pt>
                <c:pt idx="909">
                  <c:v>0.40313131231842703</c:v>
                </c:pt>
                <c:pt idx="910">
                  <c:v>0.40485651169715398</c:v>
                </c:pt>
                <c:pt idx="911">
                  <c:v>0.40052540620146299</c:v>
                </c:pt>
                <c:pt idx="912">
                  <c:v>0.39716353079405498</c:v>
                </c:pt>
                <c:pt idx="913">
                  <c:v>0.39287869886770599</c:v>
                </c:pt>
                <c:pt idx="914">
                  <c:v>0.39523513008908701</c:v>
                </c:pt>
                <c:pt idx="915">
                  <c:v>0.40482180652014699</c:v>
                </c:pt>
                <c:pt idx="916">
                  <c:v>0.42384074649326797</c:v>
                </c:pt>
                <c:pt idx="917">
                  <c:v>0.42082189906728601</c:v>
                </c:pt>
                <c:pt idx="918">
                  <c:v>0.42502072251148798</c:v>
                </c:pt>
                <c:pt idx="919">
                  <c:v>0.43308590386364199</c:v>
                </c:pt>
                <c:pt idx="920">
                  <c:v>0.44121395691327098</c:v>
                </c:pt>
                <c:pt idx="921">
                  <c:v>0.42995640225010301</c:v>
                </c:pt>
                <c:pt idx="922">
                  <c:v>0.440801015604252</c:v>
                </c:pt>
                <c:pt idx="923">
                  <c:v>0.463678265908049</c:v>
                </c:pt>
                <c:pt idx="924">
                  <c:v>0.42304956905223701</c:v>
                </c:pt>
                <c:pt idx="925">
                  <c:v>0.41503116424300501</c:v>
                </c:pt>
                <c:pt idx="926">
                  <c:v>0.38322210910905302</c:v>
                </c:pt>
                <c:pt idx="927">
                  <c:v>0.40533182173006799</c:v>
                </c:pt>
                <c:pt idx="928">
                  <c:v>0.38491662709941199</c:v>
                </c:pt>
                <c:pt idx="929">
                  <c:v>0.39150859883632</c:v>
                </c:pt>
                <c:pt idx="930">
                  <c:v>0.40799054007291102</c:v>
                </c:pt>
                <c:pt idx="931">
                  <c:v>0.40810471507552698</c:v>
                </c:pt>
                <c:pt idx="932">
                  <c:v>0.409954651902045</c:v>
                </c:pt>
                <c:pt idx="933">
                  <c:v>0.40339587642140301</c:v>
                </c:pt>
                <c:pt idx="934">
                  <c:v>0.39109515455372201</c:v>
                </c:pt>
                <c:pt idx="935">
                  <c:v>0.36545758524396199</c:v>
                </c:pt>
                <c:pt idx="936">
                  <c:v>0.37252335809304599</c:v>
                </c:pt>
                <c:pt idx="937">
                  <c:v>0.34611473028544798</c:v>
                </c:pt>
                <c:pt idx="938">
                  <c:v>0.34874578508140103</c:v>
                </c:pt>
                <c:pt idx="939">
                  <c:v>0.36677839386452699</c:v>
                </c:pt>
                <c:pt idx="940">
                  <c:v>0.38740534037228103</c:v>
                </c:pt>
                <c:pt idx="941">
                  <c:v>0.38079626753365903</c:v>
                </c:pt>
                <c:pt idx="942">
                  <c:v>0.39734611020352301</c:v>
                </c:pt>
                <c:pt idx="943">
                  <c:v>0.399116577204433</c:v>
                </c:pt>
                <c:pt idx="944">
                  <c:v>0.39237220447284399</c:v>
                </c:pt>
                <c:pt idx="945">
                  <c:v>0.415802222740844</c:v>
                </c:pt>
                <c:pt idx="946">
                  <c:v>0.39689645182317901</c:v>
                </c:pt>
                <c:pt idx="947">
                  <c:v>0.42358925970336597</c:v>
                </c:pt>
                <c:pt idx="948">
                  <c:v>0.42972805224487198</c:v>
                </c:pt>
                <c:pt idx="949">
                  <c:v>0.43784554284932498</c:v>
                </c:pt>
                <c:pt idx="950">
                  <c:v>0.45045106670636798</c:v>
                </c:pt>
                <c:pt idx="951">
                  <c:v>0.442518670379282</c:v>
                </c:pt>
                <c:pt idx="952">
                  <c:v>0.43417886545255602</c:v>
                </c:pt>
                <c:pt idx="953">
                  <c:v>0.43318297776454401</c:v>
                </c:pt>
                <c:pt idx="954">
                  <c:v>0.43882181456772501</c:v>
                </c:pt>
                <c:pt idx="955">
                  <c:v>0.41815513314716601</c:v>
                </c:pt>
                <c:pt idx="956">
                  <c:v>0.42385734462140201</c:v>
                </c:pt>
                <c:pt idx="957">
                  <c:v>0.418929712460064</c:v>
                </c:pt>
                <c:pt idx="958">
                  <c:v>0.42661716065378502</c:v>
                </c:pt>
                <c:pt idx="959">
                  <c:v>0.42520430786811603</c:v>
                </c:pt>
                <c:pt idx="960">
                  <c:v>0.39250146868285302</c:v>
                </c:pt>
                <c:pt idx="961">
                  <c:v>0.381325898713192</c:v>
                </c:pt>
                <c:pt idx="962">
                  <c:v>0.33388341877177902</c:v>
                </c:pt>
                <c:pt idx="963">
                  <c:v>0.34088279910832903</c:v>
                </c:pt>
                <c:pt idx="964">
                  <c:v>0.33296046225283898</c:v>
                </c:pt>
                <c:pt idx="965">
                  <c:v>0.354258878489631</c:v>
                </c:pt>
                <c:pt idx="966">
                  <c:v>0.38217290622158201</c:v>
                </c:pt>
                <c:pt idx="967">
                  <c:v>0.40066372393590899</c:v>
                </c:pt>
                <c:pt idx="968">
                  <c:v>0.427951046587425</c:v>
                </c:pt>
                <c:pt idx="969">
                  <c:v>0.42459218902149498</c:v>
                </c:pt>
                <c:pt idx="970">
                  <c:v>0.46656885507118101</c:v>
                </c:pt>
                <c:pt idx="971">
                  <c:v>0.47979454535212201</c:v>
                </c:pt>
                <c:pt idx="972">
                  <c:v>0.47862311988475897</c:v>
                </c:pt>
                <c:pt idx="973">
                  <c:v>0.46265572062030702</c:v>
                </c:pt>
                <c:pt idx="974">
                  <c:v>0.48275655676358697</c:v>
                </c:pt>
                <c:pt idx="975">
                  <c:v>0.50642800234989305</c:v>
                </c:pt>
                <c:pt idx="976">
                  <c:v>0.498023816804951</c:v>
                </c:pt>
                <c:pt idx="977">
                  <c:v>0.48067474911677799</c:v>
                </c:pt>
                <c:pt idx="978">
                  <c:v>0.48292857372787901</c:v>
                </c:pt>
                <c:pt idx="979">
                  <c:v>0.47187572931169097</c:v>
                </c:pt>
                <c:pt idx="980">
                  <c:v>0.48836270028408002</c:v>
                </c:pt>
                <c:pt idx="981">
                  <c:v>0.51124648924441296</c:v>
                </c:pt>
                <c:pt idx="982">
                  <c:v>0.50250631734816298</c:v>
                </c:pt>
                <c:pt idx="983">
                  <c:v>0.50441258721561899</c:v>
                </c:pt>
                <c:pt idx="984">
                  <c:v>0.49074528613161</c:v>
                </c:pt>
                <c:pt idx="985">
                  <c:v>0.50006438061821501</c:v>
                </c:pt>
                <c:pt idx="986">
                  <c:v>0.50307568344050002</c:v>
                </c:pt>
                <c:pt idx="987">
                  <c:v>0.50738767594015799</c:v>
                </c:pt>
                <c:pt idx="988">
                  <c:v>0.51989864076419801</c:v>
                </c:pt>
                <c:pt idx="989">
                  <c:v>0.51243099202485098</c:v>
                </c:pt>
                <c:pt idx="990">
                  <c:v>0.51766644401702899</c:v>
                </c:pt>
                <c:pt idx="991">
                  <c:v>0.51238170061402999</c:v>
                </c:pt>
                <c:pt idx="992">
                  <c:v>0.50888351936649501</c:v>
                </c:pt>
                <c:pt idx="993">
                  <c:v>0.51125302790095095</c:v>
                </c:pt>
                <c:pt idx="994">
                  <c:v>0.50195707019901703</c:v>
                </c:pt>
                <c:pt idx="995">
                  <c:v>0.51894550583047006</c:v>
                </c:pt>
                <c:pt idx="996">
                  <c:v>0.51669369311368796</c:v>
                </c:pt>
                <c:pt idx="997">
                  <c:v>0.52417944890190804</c:v>
                </c:pt>
                <c:pt idx="998">
                  <c:v>0.51792648135778696</c:v>
                </c:pt>
                <c:pt idx="999">
                  <c:v>0.51980760254625402</c:v>
                </c:pt>
                <c:pt idx="1000">
                  <c:v>0.50970085143367605</c:v>
                </c:pt>
                <c:pt idx="1001">
                  <c:v>0.51545084539799302</c:v>
                </c:pt>
                <c:pt idx="1002">
                  <c:v>0.51897367235093905</c:v>
                </c:pt>
                <c:pt idx="1003">
                  <c:v>0.52923936311473496</c:v>
                </c:pt>
                <c:pt idx="1004">
                  <c:v>0.52580405356467397</c:v>
                </c:pt>
                <c:pt idx="1005">
                  <c:v>0.52952052534584504</c:v>
                </c:pt>
                <c:pt idx="1006">
                  <c:v>0.53942508107934095</c:v>
                </c:pt>
                <c:pt idx="1007">
                  <c:v>0.520181814889628</c:v>
                </c:pt>
                <c:pt idx="1008">
                  <c:v>0.52861718479651698</c:v>
                </c:pt>
                <c:pt idx="1009">
                  <c:v>0.55063736812032804</c:v>
                </c:pt>
                <c:pt idx="1010">
                  <c:v>0.56128682772551297</c:v>
                </c:pt>
                <c:pt idx="1011">
                  <c:v>0.56414572955311804</c:v>
                </c:pt>
                <c:pt idx="1012">
                  <c:v>0.55965518143263004</c:v>
                </c:pt>
                <c:pt idx="1013">
                  <c:v>0.56267302291145305</c:v>
                </c:pt>
                <c:pt idx="1014">
                  <c:v>0.56225957862885401</c:v>
                </c:pt>
                <c:pt idx="1015">
                  <c:v>0.55879157579610705</c:v>
                </c:pt>
                <c:pt idx="1016">
                  <c:v>0.54987586612050399</c:v>
                </c:pt>
                <c:pt idx="1017">
                  <c:v>0.55572343695930404</c:v>
                </c:pt>
                <c:pt idx="1018">
                  <c:v>0.56869311368812403</c:v>
                </c:pt>
                <c:pt idx="1019">
                  <c:v>0.56807093536990705</c:v>
                </c:pt>
                <c:pt idx="1020">
                  <c:v>0.55906619937068003</c:v>
                </c:pt>
                <c:pt idx="1021">
                  <c:v>0.55720620307256497</c:v>
                </c:pt>
                <c:pt idx="1022">
                  <c:v>0.55605137573333596</c:v>
                </c:pt>
                <c:pt idx="1023">
                  <c:v>0.52416938943031199</c:v>
                </c:pt>
                <c:pt idx="1024">
                  <c:v>0.53926815332244205</c:v>
                </c:pt>
                <c:pt idx="1025">
                  <c:v>0.50804657132970099</c:v>
                </c:pt>
                <c:pt idx="1026">
                  <c:v>0.519579252541023</c:v>
                </c:pt>
                <c:pt idx="1027">
                  <c:v>0.54349916707575197</c:v>
                </c:pt>
                <c:pt idx="1028">
                  <c:v>0.54531590764600302</c:v>
                </c:pt>
                <c:pt idx="1029">
                  <c:v>0.56202770780856404</c:v>
                </c:pt>
                <c:pt idx="1030">
                  <c:v>0.56667417773879203</c:v>
                </c:pt>
                <c:pt idx="1031">
                  <c:v>0.57862080620629197</c:v>
                </c:pt>
                <c:pt idx="1032">
                  <c:v>0.57812135344154703</c:v>
                </c:pt>
                <c:pt idx="1033">
                  <c:v>0.58123828071559103</c:v>
                </c:pt>
                <c:pt idx="1034">
                  <c:v>0.58088116947392998</c:v>
                </c:pt>
                <c:pt idx="1035">
                  <c:v>0.58227440628998695</c:v>
                </c:pt>
                <c:pt idx="1036">
                  <c:v>0.58551104127602405</c:v>
                </c:pt>
                <c:pt idx="1037">
                  <c:v>0.59005138378091304</c:v>
                </c:pt>
                <c:pt idx="1038">
                  <c:v>0.58403179597782096</c:v>
                </c:pt>
                <c:pt idx="1039">
                  <c:v>0.58408108738864195</c:v>
                </c:pt>
                <c:pt idx="1040">
                  <c:v>0.58545772607656499</c:v>
                </c:pt>
                <c:pt idx="1041">
                  <c:v>0.58624538270253701</c:v>
                </c:pt>
                <c:pt idx="1042">
                  <c:v>0.60759711413878903</c:v>
                </c:pt>
                <c:pt idx="1043">
                  <c:v>0.57943813827347301</c:v>
                </c:pt>
                <c:pt idx="1044">
                  <c:v>0.55581648707156694</c:v>
                </c:pt>
                <c:pt idx="1045">
                  <c:v>0.586152835563854</c:v>
                </c:pt>
                <c:pt idx="1046">
                  <c:v>0.57891051898825896</c:v>
                </c:pt>
                <c:pt idx="1047">
                  <c:v>0.57280291080870105</c:v>
                </c:pt>
                <c:pt idx="1048">
                  <c:v>0.55540253981538901</c:v>
                </c:pt>
                <c:pt idx="1049">
                  <c:v>0.58418067615744296</c:v>
                </c:pt>
                <c:pt idx="1050">
                  <c:v>0.59957870932955604</c:v>
                </c:pt>
                <c:pt idx="1051">
                  <c:v>0.60110271927636205</c:v>
                </c:pt>
                <c:pt idx="1052">
                  <c:v>0.624454776639493</c:v>
                </c:pt>
                <c:pt idx="1053">
                  <c:v>0.63393934943385299</c:v>
                </c:pt>
                <c:pt idx="1054">
                  <c:v>0.64867899019000297</c:v>
                </c:pt>
                <c:pt idx="1055">
                  <c:v>0.657471974312133</c:v>
                </c:pt>
                <c:pt idx="1056">
                  <c:v>0.65105855819605496</c:v>
                </c:pt>
                <c:pt idx="1057">
                  <c:v>0.66058588374469895</c:v>
                </c:pt>
                <c:pt idx="1058">
                  <c:v>0.65288686715864197</c:v>
                </c:pt>
                <c:pt idx="1059">
                  <c:v>0.64110068726309999</c:v>
                </c:pt>
                <c:pt idx="1060">
                  <c:v>0.64629288352741399</c:v>
                </c:pt>
                <c:pt idx="1061">
                  <c:v>0.63079878240155796</c:v>
                </c:pt>
                <c:pt idx="1062">
                  <c:v>0.63064336356539896</c:v>
                </c:pt>
                <c:pt idx="1063">
                  <c:v>0.64067366269384596</c:v>
                </c:pt>
                <c:pt idx="1064">
                  <c:v>0.66347848480214999</c:v>
                </c:pt>
                <c:pt idx="1065">
                  <c:v>0.66843227158963803</c:v>
                </c:pt>
                <c:pt idx="1066">
                  <c:v>0.66318072444290699</c:v>
                </c:pt>
                <c:pt idx="1067">
                  <c:v>0.65888482709780205</c:v>
                </c:pt>
                <c:pt idx="1068">
                  <c:v>0.66751887156871403</c:v>
                </c:pt>
                <c:pt idx="1069">
                  <c:v>0.68632907750621697</c:v>
                </c:pt>
                <c:pt idx="1070">
                  <c:v>0.68145274865001904</c:v>
                </c:pt>
                <c:pt idx="1071">
                  <c:v>0.68225851232486501</c:v>
                </c:pt>
                <c:pt idx="1072">
                  <c:v>0.68514105391072</c:v>
                </c:pt>
                <c:pt idx="1073">
                  <c:v>0.700080878151633</c:v>
                </c:pt>
                <c:pt idx="1074">
                  <c:v>0.69730446399111601</c:v>
                </c:pt>
                <c:pt idx="1075">
                  <c:v>0.69387770499191204</c:v>
                </c:pt>
                <c:pt idx="1076">
                  <c:v>0.69657464932682001</c:v>
                </c:pt>
                <c:pt idx="1077">
                  <c:v>0.71192037324663404</c:v>
                </c:pt>
                <c:pt idx="1078">
                  <c:v>0.72020334215884296</c:v>
                </c:pt>
                <c:pt idx="1079">
                  <c:v>0.714014755232937</c:v>
                </c:pt>
                <c:pt idx="1080">
                  <c:v>0.701122033461827</c:v>
                </c:pt>
                <c:pt idx="1081">
                  <c:v>0.71701650155720598</c:v>
                </c:pt>
                <c:pt idx="1082">
                  <c:v>0.70085042772873296</c:v>
                </c:pt>
                <c:pt idx="1083">
                  <c:v>0.71229760343148696</c:v>
                </c:pt>
                <c:pt idx="1084">
                  <c:v>0.709183191025342</c:v>
                </c:pt>
                <c:pt idx="1085">
                  <c:v>0.70935219014815598</c:v>
                </c:pt>
                <c:pt idx="1086">
                  <c:v>0.70107575989248405</c:v>
                </c:pt>
                <c:pt idx="1087">
                  <c:v>0.71314611986061605</c:v>
                </c:pt>
                <c:pt idx="1088">
                  <c:v>0.70381545698167602</c:v>
                </c:pt>
                <c:pt idx="1089">
                  <c:v>0.71580534117703898</c:v>
                </c:pt>
                <c:pt idx="1090">
                  <c:v>0.71680122886505004</c:v>
                </c:pt>
                <c:pt idx="1091">
                  <c:v>0.72169566477012104</c:v>
                </c:pt>
                <c:pt idx="1092">
                  <c:v>0.73769978110589796</c:v>
                </c:pt>
                <c:pt idx="1093">
                  <c:v>0.74922944447574102</c:v>
                </c:pt>
                <c:pt idx="1094">
                  <c:v>0.74747205478790602</c:v>
                </c:pt>
                <c:pt idx="1095">
                  <c:v>0.72364820820692</c:v>
                </c:pt>
                <c:pt idx="1096">
                  <c:v>0.68937055874329101</c:v>
                </c:pt>
                <c:pt idx="1097">
                  <c:v>0.71118904966159902</c:v>
                </c:pt>
                <c:pt idx="1098">
                  <c:v>0.72933030073796301</c:v>
                </c:pt>
                <c:pt idx="1099">
                  <c:v>0.72659714230530903</c:v>
                </c:pt>
                <c:pt idx="1100">
                  <c:v>0.71316120906800995</c:v>
                </c:pt>
                <c:pt idx="1101">
                  <c:v>0.70488125799727996</c:v>
                </c:pt>
                <c:pt idx="1102">
                  <c:v>0.71434269400696904</c:v>
                </c:pt>
                <c:pt idx="1103">
                  <c:v>0.72056397421556195</c:v>
                </c:pt>
                <c:pt idx="1104">
                  <c:v>0.72992632443003103</c:v>
                </c:pt>
                <c:pt idx="1105">
                  <c:v>0.72582608380747005</c:v>
                </c:pt>
                <c:pt idx="1106">
                  <c:v>0.72635873282848196</c:v>
                </c:pt>
                <c:pt idx="1107">
                  <c:v>0.73348033574492399</c:v>
                </c:pt>
                <c:pt idx="1108">
                  <c:v>0.73674010751563201</c:v>
                </c:pt>
                <c:pt idx="1109">
                  <c:v>0.73904674435261297</c:v>
                </c:pt>
                <c:pt idx="1110">
                  <c:v>0.74030769911718097</c:v>
                </c:pt>
                <c:pt idx="1111">
                  <c:v>0.739133758781919</c:v>
                </c:pt>
                <c:pt idx="1112">
                  <c:v>0.74815458993570005</c:v>
                </c:pt>
                <c:pt idx="1113">
                  <c:v>0.74180957822647497</c:v>
                </c:pt>
                <c:pt idx="1114">
                  <c:v>0.74027953259671198</c:v>
                </c:pt>
                <c:pt idx="1115">
                  <c:v>0.73260013198026697</c:v>
                </c:pt>
                <c:pt idx="1116">
                  <c:v>0.73356081151769303</c:v>
                </c:pt>
                <c:pt idx="1117">
                  <c:v>0.73423278422031102</c:v>
                </c:pt>
                <c:pt idx="1118">
                  <c:v>0.72991475603769496</c:v>
                </c:pt>
                <c:pt idx="1119">
                  <c:v>0.72516567949718802</c:v>
                </c:pt>
                <c:pt idx="1120">
                  <c:v>0.71180368337611999</c:v>
                </c:pt>
                <c:pt idx="1121">
                  <c:v>0.70123017278148403</c:v>
                </c:pt>
                <c:pt idx="1122">
                  <c:v>0.67440307095548901</c:v>
                </c:pt>
                <c:pt idx="1123">
                  <c:v>0.70392208738059403</c:v>
                </c:pt>
                <c:pt idx="1124">
                  <c:v>0.70737298911162805</c:v>
                </c:pt>
                <c:pt idx="1125">
                  <c:v>0.70378477559330799</c:v>
                </c:pt>
                <c:pt idx="1126">
                  <c:v>0.72000969733061904</c:v>
                </c:pt>
                <c:pt idx="1127">
                  <c:v>0.73193117711912803</c:v>
                </c:pt>
                <c:pt idx="1128">
                  <c:v>0.72435790392802202</c:v>
                </c:pt>
                <c:pt idx="1129">
                  <c:v>0.72481158609700602</c:v>
                </c:pt>
                <c:pt idx="1130">
                  <c:v>0.73538509669164098</c:v>
                </c:pt>
                <c:pt idx="1131">
                  <c:v>0.74197505653423002</c:v>
                </c:pt>
                <c:pt idx="1132">
                  <c:v>0.74966149878079202</c:v>
                </c:pt>
                <c:pt idx="1133">
                  <c:v>0.73915035691005204</c:v>
                </c:pt>
                <c:pt idx="1134">
                  <c:v>0.74440240703036398</c:v>
                </c:pt>
                <c:pt idx="1135">
                  <c:v>0.73133213558558197</c:v>
                </c:pt>
                <c:pt idx="1136">
                  <c:v>0.75387692035312803</c:v>
                </c:pt>
                <c:pt idx="1137">
                  <c:v>0.76021539340581501</c:v>
                </c:pt>
                <c:pt idx="1138">
                  <c:v>0.75481396013230195</c:v>
                </c:pt>
                <c:pt idx="1139">
                  <c:v>0.75704917472095101</c:v>
                </c:pt>
                <c:pt idx="1140">
                  <c:v>0.75975466960671501</c:v>
                </c:pt>
                <c:pt idx="1141">
                  <c:v>0.74470720901972498</c:v>
                </c:pt>
                <c:pt idx="1142">
                  <c:v>0.70820088362398503</c:v>
                </c:pt>
                <c:pt idx="1143">
                  <c:v>0.73586191564529502</c:v>
                </c:pt>
                <c:pt idx="1144">
                  <c:v>0.75024746300126399</c:v>
                </c:pt>
                <c:pt idx="1145">
                  <c:v>0.75152250102606599</c:v>
                </c:pt>
                <c:pt idx="1146">
                  <c:v>0.76350333169699303</c:v>
                </c:pt>
                <c:pt idx="1147">
                  <c:v>0.76766594104344898</c:v>
                </c:pt>
                <c:pt idx="1148">
                  <c:v>0.76335093070231197</c:v>
                </c:pt>
                <c:pt idx="1149">
                  <c:v>0.75693349079759598</c:v>
                </c:pt>
                <c:pt idx="1150">
                  <c:v>0.76465916498338204</c:v>
                </c:pt>
                <c:pt idx="1151">
                  <c:v>0.757161840802827</c:v>
                </c:pt>
                <c:pt idx="1152">
                  <c:v>0.75226740489775601</c:v>
                </c:pt>
                <c:pt idx="1153">
                  <c:v>0.76626214178221697</c:v>
                </c:pt>
                <c:pt idx="1154">
                  <c:v>0.74997937808322801</c:v>
                </c:pt>
                <c:pt idx="1155">
                  <c:v>0.76363913456354005</c:v>
                </c:pt>
                <c:pt idx="1156">
                  <c:v>0.77089503142578997</c:v>
                </c:pt>
                <c:pt idx="1157">
                  <c:v>0.76553031522360204</c:v>
                </c:pt>
                <c:pt idx="1158">
                  <c:v>0.77371973104996705</c:v>
                </c:pt>
                <c:pt idx="1159">
                  <c:v>0.78480023901304496</c:v>
                </c:pt>
                <c:pt idx="1160">
                  <c:v>0.78554866369979304</c:v>
                </c:pt>
                <c:pt idx="1161">
                  <c:v>0.78632978166922896</c:v>
                </c:pt>
                <c:pt idx="1162">
                  <c:v>0.79186349699422998</c:v>
                </c:pt>
                <c:pt idx="1163">
                  <c:v>0.77767360636080496</c:v>
                </c:pt>
                <c:pt idx="1164">
                  <c:v>0.75843034017109201</c:v>
                </c:pt>
                <c:pt idx="1165">
                  <c:v>0.75508204505033805</c:v>
                </c:pt>
                <c:pt idx="1166">
                  <c:v>0.76644723605958498</c:v>
                </c:pt>
                <c:pt idx="1167">
                  <c:v>0.77729285536089399</c:v>
                </c:pt>
                <c:pt idx="1168">
                  <c:v>0.77882943964719398</c:v>
                </c:pt>
                <c:pt idx="1169">
                  <c:v>0.78080310797434405</c:v>
                </c:pt>
                <c:pt idx="1170">
                  <c:v>0.77112690224607905</c:v>
                </c:pt>
                <c:pt idx="1171">
                  <c:v>0.78333306508075795</c:v>
                </c:pt>
                <c:pt idx="1172">
                  <c:v>0.78051842492817503</c:v>
                </c:pt>
                <c:pt idx="1173">
                  <c:v>0.77855129525756295</c:v>
                </c:pt>
                <c:pt idx="1174">
                  <c:v>0.77612696260290803</c:v>
                </c:pt>
                <c:pt idx="1175">
                  <c:v>0.78273050273215306</c:v>
                </c:pt>
                <c:pt idx="1176">
                  <c:v>0.77897178117027899</c:v>
                </c:pt>
                <c:pt idx="1177">
                  <c:v>0.76543726511133803</c:v>
                </c:pt>
                <c:pt idx="1178">
                  <c:v>0.76197026822575098</c:v>
                </c:pt>
                <c:pt idx="1179">
                  <c:v>0.75434066199370697</c:v>
                </c:pt>
                <c:pt idx="1180">
                  <c:v>0.74067688172475699</c:v>
                </c:pt>
                <c:pt idx="1181">
                  <c:v>0.75385026275339795</c:v>
                </c:pt>
                <c:pt idx="1182">
                  <c:v>0.73916041638164798</c:v>
                </c:pt>
                <c:pt idx="1183">
                  <c:v>0.75107183669856203</c:v>
                </c:pt>
                <c:pt idx="1184">
                  <c:v>0.74789958233073905</c:v>
                </c:pt>
                <c:pt idx="1185">
                  <c:v>0.73952809006848497</c:v>
                </c:pt>
                <c:pt idx="1186">
                  <c:v>0.70862489035176002</c:v>
                </c:pt>
                <c:pt idx="1187">
                  <c:v>0.70607833511721296</c:v>
                </c:pt>
                <c:pt idx="1188">
                  <c:v>0.723102984846412</c:v>
                </c:pt>
                <c:pt idx="1189">
                  <c:v>0.74857859666347504</c:v>
                </c:pt>
                <c:pt idx="1190">
                  <c:v>0.75024746300126399</c:v>
                </c:pt>
                <c:pt idx="1191">
                  <c:v>0.75383718544032297</c:v>
                </c:pt>
                <c:pt idx="1192">
                  <c:v>0.72519887575345399</c:v>
                </c:pt>
                <c:pt idx="1193">
                  <c:v>0.72976235504301401</c:v>
                </c:pt>
                <c:pt idx="1194">
                  <c:v>0.70225975969934296</c:v>
                </c:pt>
                <c:pt idx="1195">
                  <c:v>0.72653024681919498</c:v>
                </c:pt>
                <c:pt idx="1196">
                  <c:v>0.71025703961822295</c:v>
                </c:pt>
                <c:pt idx="1197">
                  <c:v>0.72593724096860601</c:v>
                </c:pt>
                <c:pt idx="1198">
                  <c:v>0.73108366663715896</c:v>
                </c:pt>
                <c:pt idx="1199">
                  <c:v>0.74808165876662902</c:v>
                </c:pt>
                <c:pt idx="1200">
                  <c:v>0.74764457472577905</c:v>
                </c:pt>
                <c:pt idx="1201">
                  <c:v>0.735060678732668</c:v>
                </c:pt>
                <c:pt idx="1202">
                  <c:v>0.72913967375121702</c:v>
                </c:pt>
                <c:pt idx="1203">
                  <c:v>0.72911301615148805</c:v>
                </c:pt>
                <c:pt idx="1204">
                  <c:v>0.75600952833149604</c:v>
                </c:pt>
                <c:pt idx="1205">
                  <c:v>0.77523317855159701</c:v>
                </c:pt>
                <c:pt idx="1206">
                  <c:v>0.77341492906060605</c:v>
                </c:pt>
                <c:pt idx="1207">
                  <c:v>0.78340901409130803</c:v>
                </c:pt>
                <c:pt idx="1208">
                  <c:v>0.79105572142506497</c:v>
                </c:pt>
                <c:pt idx="1209">
                  <c:v>0.79074085996410803</c:v>
                </c:pt>
                <c:pt idx="1210">
                  <c:v>0.79445984661317703</c:v>
                </c:pt>
                <c:pt idx="1211">
                  <c:v>0.79768541618045896</c:v>
                </c:pt>
                <c:pt idx="1212">
                  <c:v>0.79847659362149004</c:v>
                </c:pt>
                <c:pt idx="1213">
                  <c:v>0.78508793990069303</c:v>
                </c:pt>
                <c:pt idx="1214">
                  <c:v>0.79714874337080899</c:v>
                </c:pt>
                <c:pt idx="1215">
                  <c:v>0.80162923201970004</c:v>
                </c:pt>
                <c:pt idx="1216">
                  <c:v>0.80637126693009098</c:v>
                </c:pt>
                <c:pt idx="1217">
                  <c:v>0.81335203724418803</c:v>
                </c:pt>
                <c:pt idx="1218">
                  <c:v>0.81863074496422905</c:v>
                </c:pt>
                <c:pt idx="1219">
                  <c:v>0.81695332807558296</c:v>
                </c:pt>
                <c:pt idx="1220">
                  <c:v>0.82719990584334602</c:v>
                </c:pt>
                <c:pt idx="1221">
                  <c:v>0.83244441135995995</c:v>
                </c:pt>
                <c:pt idx="1222">
                  <c:v>0.82679903590024295</c:v>
                </c:pt>
                <c:pt idx="1223">
                  <c:v>0.81472565809063202</c:v>
                </c:pt>
                <c:pt idx="1224">
                  <c:v>0.80674296440556603</c:v>
                </c:pt>
                <c:pt idx="1225">
                  <c:v>0.81575021527269198</c:v>
                </c:pt>
                <c:pt idx="1226">
                  <c:v>0.81510339124906495</c:v>
                </c:pt>
                <c:pt idx="1227">
                  <c:v>0.81785817754565004</c:v>
                </c:pt>
                <c:pt idx="1228">
                  <c:v>0.807236884460933</c:v>
                </c:pt>
                <c:pt idx="1229">
                  <c:v>0.80421401324631203</c:v>
                </c:pt>
                <c:pt idx="1230">
                  <c:v>0.79068553287033005</c:v>
                </c:pt>
                <c:pt idx="1231">
                  <c:v>0.79155416824265101</c:v>
                </c:pt>
                <c:pt idx="1232">
                  <c:v>0.80133951923773405</c:v>
                </c:pt>
                <c:pt idx="1233">
                  <c:v>0.80086571812555796</c:v>
                </c:pt>
                <c:pt idx="1234">
                  <c:v>0.75534459725899505</c:v>
                </c:pt>
                <c:pt idx="1235">
                  <c:v>0.76724495215715305</c:v>
                </c:pt>
                <c:pt idx="1236">
                  <c:v>0.73444000933519005</c:v>
                </c:pt>
                <c:pt idx="1237">
                  <c:v>0.71121872510280804</c:v>
                </c:pt>
                <c:pt idx="1238">
                  <c:v>0.74228991799518795</c:v>
                </c:pt>
                <c:pt idx="1239">
                  <c:v>0.73928666275017896</c:v>
                </c:pt>
                <c:pt idx="1240">
                  <c:v>0.77182653849558602</c:v>
                </c:pt>
                <c:pt idx="1241">
                  <c:v>0.79659295756512505</c:v>
                </c:pt>
                <c:pt idx="1242">
                  <c:v>0.79836946024899202</c:v>
                </c:pt>
                <c:pt idx="1243">
                  <c:v>0.79836644240751398</c:v>
                </c:pt>
                <c:pt idx="1244">
                  <c:v>0.80924576093866996</c:v>
                </c:pt>
                <c:pt idx="1245">
                  <c:v>0.79314859449062902</c:v>
                </c:pt>
                <c:pt idx="1246">
                  <c:v>0.78777834557906401</c:v>
                </c:pt>
                <c:pt idx="1247">
                  <c:v>0.80705480802504403</c:v>
                </c:pt>
                <c:pt idx="1248">
                  <c:v>0.80555644973080898</c:v>
                </c:pt>
                <c:pt idx="1249">
                  <c:v>0.778788195813651</c:v>
                </c:pt>
                <c:pt idx="1250">
                  <c:v>0.75699535654791195</c:v>
                </c:pt>
                <c:pt idx="1251">
                  <c:v>0.78518903759023395</c:v>
                </c:pt>
                <c:pt idx="1252">
                  <c:v>0.79832620452112901</c:v>
                </c:pt>
                <c:pt idx="1253">
                  <c:v>0.80821818591512995</c:v>
                </c:pt>
                <c:pt idx="1254">
                  <c:v>0.82591380239978796</c:v>
                </c:pt>
                <c:pt idx="1255">
                  <c:v>0.830733798215047</c:v>
                </c:pt>
                <c:pt idx="1256">
                  <c:v>0.83528168532363301</c:v>
                </c:pt>
                <c:pt idx="1257">
                  <c:v>0.83072725955851001</c:v>
                </c:pt>
                <c:pt idx="1258">
                  <c:v>0.82772048349844296</c:v>
                </c:pt>
                <c:pt idx="1259">
                  <c:v>0.84013185955368097</c:v>
                </c:pt>
                <c:pt idx="1260">
                  <c:v>0.85092516960269104</c:v>
                </c:pt>
                <c:pt idx="1261">
                  <c:v>0.83118144470107302</c:v>
                </c:pt>
                <c:pt idx="1262">
                  <c:v>0.82259870353530096</c:v>
                </c:pt>
                <c:pt idx="1263">
                  <c:v>0.82235677324341505</c:v>
                </c:pt>
                <c:pt idx="1264">
                  <c:v>0.81416886633778895</c:v>
                </c:pt>
                <c:pt idx="1265">
                  <c:v>0.823380827451896</c:v>
                </c:pt>
                <c:pt idx="1266">
                  <c:v>0.825307216262544</c:v>
                </c:pt>
                <c:pt idx="1267">
                  <c:v>0.81641967310741104</c:v>
                </c:pt>
                <c:pt idx="1268">
                  <c:v>0.80626916329339104</c:v>
                </c:pt>
                <c:pt idx="1269">
                  <c:v>0.77894059680833105</c:v>
                </c:pt>
                <c:pt idx="1270">
                  <c:v>0.76184854861943796</c:v>
                </c:pt>
                <c:pt idx="1271">
                  <c:v>0.74609239825850404</c:v>
                </c:pt>
                <c:pt idx="1272">
                  <c:v>0.72345758122017401</c:v>
                </c:pt>
                <c:pt idx="1273">
                  <c:v>0.72844355831676899</c:v>
                </c:pt>
                <c:pt idx="1274">
                  <c:v>0.72508520372441898</c:v>
                </c:pt>
                <c:pt idx="1275">
                  <c:v>0.71856465423584204</c:v>
                </c:pt>
                <c:pt idx="1276">
                  <c:v>0.71819698054900605</c:v>
                </c:pt>
                <c:pt idx="1277">
                  <c:v>0.74659939562694699</c:v>
                </c:pt>
                <c:pt idx="1278">
                  <c:v>0.76703973893659305</c:v>
                </c:pt>
                <c:pt idx="1279">
                  <c:v>0.78079003066126995</c:v>
                </c:pt>
                <c:pt idx="1280">
                  <c:v>0.79206116561109297</c:v>
                </c:pt>
                <c:pt idx="1281">
                  <c:v>0.76599858362640005</c:v>
                </c:pt>
                <c:pt idx="1282">
                  <c:v>0.76492121421846004</c:v>
                </c:pt>
                <c:pt idx="1283">
                  <c:v>0.76499112754605203</c:v>
                </c:pt>
                <c:pt idx="1284">
                  <c:v>0.78368414063946101</c:v>
                </c:pt>
                <c:pt idx="1285">
                  <c:v>0.79903891808371097</c:v>
                </c:pt>
                <c:pt idx="1286">
                  <c:v>0.77255886802777995</c:v>
                </c:pt>
                <c:pt idx="1287">
                  <c:v>0.74723263936391904</c:v>
                </c:pt>
                <c:pt idx="1288">
                  <c:v>0.73858702650067198</c:v>
                </c:pt>
                <c:pt idx="1289">
                  <c:v>0.759846210798239</c:v>
                </c:pt>
                <c:pt idx="1290">
                  <c:v>0.75710148397324994</c:v>
                </c:pt>
                <c:pt idx="1291">
                  <c:v>0.72580445594353804</c:v>
                </c:pt>
                <c:pt idx="1292">
                  <c:v>0.714092716137807</c:v>
                </c:pt>
                <c:pt idx="1293">
                  <c:v>0.68982072009721496</c:v>
                </c:pt>
                <c:pt idx="1294">
                  <c:v>0.666439993240035</c:v>
                </c:pt>
                <c:pt idx="1295">
                  <c:v>0.67107087098928897</c:v>
                </c:pt>
                <c:pt idx="1296">
                  <c:v>0.713065141114268</c:v>
                </c:pt>
                <c:pt idx="1297">
                  <c:v>0.70470823508582703</c:v>
                </c:pt>
                <c:pt idx="1298">
                  <c:v>0.67465053395675201</c:v>
                </c:pt>
                <c:pt idx="1299">
                  <c:v>0.70464787825625097</c:v>
                </c:pt>
                <c:pt idx="1300">
                  <c:v>0.69978412373954801</c:v>
                </c:pt>
                <c:pt idx="1301">
                  <c:v>0.69073562903887797</c:v>
                </c:pt>
                <c:pt idx="1302">
                  <c:v>0.65062851578532299</c:v>
                </c:pt>
                <c:pt idx="1303">
                  <c:v>0.64133356403054897</c:v>
                </c:pt>
                <c:pt idx="1304">
                  <c:v>0.67421294694232303</c:v>
                </c:pt>
                <c:pt idx="1305">
                  <c:v>0.66856958337692396</c:v>
                </c:pt>
                <c:pt idx="1306">
                  <c:v>0.65700622077723503</c:v>
                </c:pt>
                <c:pt idx="1307">
                  <c:v>0.65705651813521504</c:v>
                </c:pt>
                <c:pt idx="1308">
                  <c:v>0.68718966530126102</c:v>
                </c:pt>
                <c:pt idx="1309">
                  <c:v>0.71328393462148199</c:v>
                </c:pt>
                <c:pt idx="1310">
                  <c:v>0.73429314104988697</c:v>
                </c:pt>
                <c:pt idx="1311">
                  <c:v>0.74807964687230899</c:v>
                </c:pt>
                <c:pt idx="1312">
                  <c:v>0.73792461029607004</c:v>
                </c:pt>
                <c:pt idx="1313">
                  <c:v>0.75072528790207704</c:v>
                </c:pt>
                <c:pt idx="1314">
                  <c:v>0.72814177416888703</c:v>
                </c:pt>
                <c:pt idx="1315">
                  <c:v>0.74571567104723102</c:v>
                </c:pt>
                <c:pt idx="1316">
                  <c:v>0.75342625602562396</c:v>
                </c:pt>
                <c:pt idx="1317">
                  <c:v>0.75818941582636601</c:v>
                </c:pt>
                <c:pt idx="1318">
                  <c:v>0.77520501203112802</c:v>
                </c:pt>
                <c:pt idx="1319">
                  <c:v>0.77191556481921098</c:v>
                </c:pt>
                <c:pt idx="1320">
                  <c:v>0.74423189898680997</c:v>
                </c:pt>
                <c:pt idx="1321">
                  <c:v>0.75126699044752598</c:v>
                </c:pt>
                <c:pt idx="1322">
                  <c:v>0.75647829970787295</c:v>
                </c:pt>
                <c:pt idx="1323">
                  <c:v>0.74235983132278005</c:v>
                </c:pt>
                <c:pt idx="1324">
                  <c:v>0.73508331254375903</c:v>
                </c:pt>
                <c:pt idx="1325">
                  <c:v>0.73946220052953104</c:v>
                </c:pt>
                <c:pt idx="1326">
                  <c:v>0.74638060211973201</c:v>
                </c:pt>
                <c:pt idx="1327">
                  <c:v>0.72560578137951603</c:v>
                </c:pt>
                <c:pt idx="1328">
                  <c:v>0.72119369713747705</c:v>
                </c:pt>
                <c:pt idx="1329">
                  <c:v>0.73850755667506296</c:v>
                </c:pt>
                <c:pt idx="1330">
                  <c:v>0.73280584817440697</c:v>
                </c:pt>
                <c:pt idx="1331">
                  <c:v>0.730817090639863</c:v>
                </c:pt>
                <c:pt idx="1332">
                  <c:v>0.75594112392464297</c:v>
                </c:pt>
                <c:pt idx="1333">
                  <c:v>0.76849484150296599</c:v>
                </c:pt>
                <c:pt idx="1334">
                  <c:v>0.74998390484544697</c:v>
                </c:pt>
                <c:pt idx="1335">
                  <c:v>0.70062408961782097</c:v>
                </c:pt>
                <c:pt idx="1336">
                  <c:v>0.71259787865863</c:v>
                </c:pt>
                <c:pt idx="1337">
                  <c:v>0.67189323279226798</c:v>
                </c:pt>
                <c:pt idx="1338">
                  <c:v>0.67499909464755603</c:v>
                </c:pt>
                <c:pt idx="1339">
                  <c:v>0.70590480923218102</c:v>
                </c:pt>
                <c:pt idx="1340">
                  <c:v>0.65866653656416696</c:v>
                </c:pt>
                <c:pt idx="1341">
                  <c:v>0.66290610086833401</c:v>
                </c:pt>
                <c:pt idx="1342">
                  <c:v>0.66629061008683399</c:v>
                </c:pt>
                <c:pt idx="1343">
                  <c:v>0.71318132801120204</c:v>
                </c:pt>
                <c:pt idx="1344">
                  <c:v>0.65971070971584</c:v>
                </c:pt>
                <c:pt idx="1345">
                  <c:v>0.65475139021897499</c:v>
                </c:pt>
                <c:pt idx="1346">
                  <c:v>0.62187351622793996</c:v>
                </c:pt>
                <c:pt idx="1347">
                  <c:v>0.61760025269392704</c:v>
                </c:pt>
                <c:pt idx="1348">
                  <c:v>0.60117162665679502</c:v>
                </c:pt>
                <c:pt idx="1349">
                  <c:v>0.59595025792485201</c:v>
                </c:pt>
                <c:pt idx="1350">
                  <c:v>0.61940693379258205</c:v>
                </c:pt>
                <c:pt idx="1351">
                  <c:v>0.62075289109213705</c:v>
                </c:pt>
                <c:pt idx="1352">
                  <c:v>0.64243960293253699</c:v>
                </c:pt>
                <c:pt idx="1353">
                  <c:v>0.58386732361722504</c:v>
                </c:pt>
                <c:pt idx="1354">
                  <c:v>0.571949867617354</c:v>
                </c:pt>
                <c:pt idx="1355">
                  <c:v>0.57239097544684203</c:v>
                </c:pt>
                <c:pt idx="1356">
                  <c:v>0.60349184378042997</c:v>
                </c:pt>
                <c:pt idx="1357">
                  <c:v>0.60592522995952103</c:v>
                </c:pt>
                <c:pt idx="1358">
                  <c:v>0.61556522159004001</c:v>
                </c:pt>
                <c:pt idx="1359">
                  <c:v>0.64156442890367904</c:v>
                </c:pt>
                <c:pt idx="1360">
                  <c:v>0.67052413870804195</c:v>
                </c:pt>
                <c:pt idx="1361">
                  <c:v>0.65931587545569403</c:v>
                </c:pt>
                <c:pt idx="1362">
                  <c:v>0.65041877580254503</c:v>
                </c:pt>
                <c:pt idx="1363">
                  <c:v>0.67230064139190904</c:v>
                </c:pt>
                <c:pt idx="1364">
                  <c:v>0.65476798834710803</c:v>
                </c:pt>
                <c:pt idx="1365">
                  <c:v>0.65557676986343305</c:v>
                </c:pt>
                <c:pt idx="1366">
                  <c:v>0.66887337941912595</c:v>
                </c:pt>
                <c:pt idx="1367">
                  <c:v>0.65533131875648898</c:v>
                </c:pt>
                <c:pt idx="1368">
                  <c:v>0.623236071655628</c:v>
                </c:pt>
                <c:pt idx="1369">
                  <c:v>0.57897439663289396</c:v>
                </c:pt>
                <c:pt idx="1370">
                  <c:v>0.53491139617418204</c:v>
                </c:pt>
                <c:pt idx="1371">
                  <c:v>0.52727072452338197</c:v>
                </c:pt>
                <c:pt idx="1372">
                  <c:v>0.54254603214202402</c:v>
                </c:pt>
                <c:pt idx="1373">
                  <c:v>0.50525255309389105</c:v>
                </c:pt>
                <c:pt idx="1374">
                  <c:v>0.50332666725682196</c:v>
                </c:pt>
                <c:pt idx="1375">
                  <c:v>0.53559091348049703</c:v>
                </c:pt>
                <c:pt idx="1376">
                  <c:v>0.53322090197246097</c:v>
                </c:pt>
                <c:pt idx="1377">
                  <c:v>0.54299015781299098</c:v>
                </c:pt>
                <c:pt idx="1378">
                  <c:v>0.58440097858539697</c:v>
                </c:pt>
                <c:pt idx="1379">
                  <c:v>0.58126141750026195</c:v>
                </c:pt>
                <c:pt idx="1380">
                  <c:v>0.55655183444524003</c:v>
                </c:pt>
                <c:pt idx="1381">
                  <c:v>0.56069231295418498</c:v>
                </c:pt>
                <c:pt idx="1382">
                  <c:v>0.54792281971012602</c:v>
                </c:pt>
                <c:pt idx="1383">
                  <c:v>0.56411001842895203</c:v>
                </c:pt>
                <c:pt idx="1384">
                  <c:v>0.55759952841197202</c:v>
                </c:pt>
                <c:pt idx="1385">
                  <c:v>0.56111330184048103</c:v>
                </c:pt>
                <c:pt idx="1386">
                  <c:v>0.57855994640313502</c:v>
                </c:pt>
                <c:pt idx="1387">
                  <c:v>0.57622614899284597</c:v>
                </c:pt>
                <c:pt idx="1388">
                  <c:v>0.56796179010309</c:v>
                </c:pt>
                <c:pt idx="1389">
                  <c:v>0.55827904571828701</c:v>
                </c:pt>
                <c:pt idx="1390">
                  <c:v>0.54779003468505805</c:v>
                </c:pt>
                <c:pt idx="1391">
                  <c:v>0.54061662548989597</c:v>
                </c:pt>
                <c:pt idx="1392">
                  <c:v>0.57371681380320505</c:v>
                </c:pt>
                <c:pt idx="1393">
                  <c:v>0.56287018855473603</c:v>
                </c:pt>
                <c:pt idx="1394">
                  <c:v>0.60081652730945401</c:v>
                </c:pt>
                <c:pt idx="1395">
                  <c:v>0.60322023804733604</c:v>
                </c:pt>
                <c:pt idx="1396">
                  <c:v>0.61137142788163601</c:v>
                </c:pt>
                <c:pt idx="1397">
                  <c:v>0.604450008449956</c:v>
                </c:pt>
                <c:pt idx="1398">
                  <c:v>0.60901449368667604</c:v>
                </c:pt>
                <c:pt idx="1399">
                  <c:v>0.59752154738815899</c:v>
                </c:pt>
                <c:pt idx="1400">
                  <c:v>0.619453710335504</c:v>
                </c:pt>
                <c:pt idx="1401">
                  <c:v>0.63615444507930896</c:v>
                </c:pt>
                <c:pt idx="1402">
                  <c:v>0.65202326152211898</c:v>
                </c:pt>
                <c:pt idx="1403">
                  <c:v>0.649672865983696</c:v>
                </c:pt>
                <c:pt idx="1404">
                  <c:v>0.629441759683247</c:v>
                </c:pt>
                <c:pt idx="1405">
                  <c:v>0.65038205873121901</c:v>
                </c:pt>
                <c:pt idx="1406">
                  <c:v>0.64607258109945997</c:v>
                </c:pt>
                <c:pt idx="1407">
                  <c:v>0.649927873588656</c:v>
                </c:pt>
                <c:pt idx="1408">
                  <c:v>0.65139001778514605</c:v>
                </c:pt>
                <c:pt idx="1409">
                  <c:v>0.64846623236574696</c:v>
                </c:pt>
                <c:pt idx="1410">
                  <c:v>0.67538034862104801</c:v>
                </c:pt>
                <c:pt idx="1411">
                  <c:v>0.67674642486379499</c:v>
                </c:pt>
                <c:pt idx="1412">
                  <c:v>0.69729742236099801</c:v>
                </c:pt>
                <c:pt idx="1413">
                  <c:v>0.70570613466815801</c:v>
                </c:pt>
                <c:pt idx="1414">
                  <c:v>0.71775587271951802</c:v>
                </c:pt>
                <c:pt idx="1415">
                  <c:v>0.70912031932786601</c:v>
                </c:pt>
                <c:pt idx="1416">
                  <c:v>0.710061885869259</c:v>
                </c:pt>
                <c:pt idx="1417">
                  <c:v>0.69535996813159395</c:v>
                </c:pt>
                <c:pt idx="1418">
                  <c:v>0.66301222829367201</c:v>
                </c:pt>
                <c:pt idx="1419">
                  <c:v>0.65526542921753395</c:v>
                </c:pt>
                <c:pt idx="1420">
                  <c:v>0.658265163647484</c:v>
                </c:pt>
                <c:pt idx="1421">
                  <c:v>0.67448857646405602</c:v>
                </c:pt>
                <c:pt idx="1422">
                  <c:v>0.62376972662380004</c:v>
                </c:pt>
                <c:pt idx="1423">
                  <c:v>0.61449439083863799</c:v>
                </c:pt>
                <c:pt idx="1424">
                  <c:v>0.59899676889772302</c:v>
                </c:pt>
                <c:pt idx="1425">
                  <c:v>0.58489137782570599</c:v>
                </c:pt>
                <c:pt idx="1426">
                  <c:v>0.59223428911726095</c:v>
                </c:pt>
                <c:pt idx="1427">
                  <c:v>0.57523478806705297</c:v>
                </c:pt>
                <c:pt idx="1428">
                  <c:v>0.56652630350632904</c:v>
                </c:pt>
                <c:pt idx="1429">
                  <c:v>0.588454945638616</c:v>
                </c:pt>
                <c:pt idx="1430">
                  <c:v>0.59817440709474401</c:v>
                </c:pt>
                <c:pt idx="1431">
                  <c:v>0.61714606755136403</c:v>
                </c:pt>
                <c:pt idx="1432">
                  <c:v>0.62869584986439797</c:v>
                </c:pt>
                <c:pt idx="1433">
                  <c:v>0.564497811058981</c:v>
                </c:pt>
                <c:pt idx="1434">
                  <c:v>0.56601276748134999</c:v>
                </c:pt>
                <c:pt idx="1435">
                  <c:v>0.55729774426408896</c:v>
                </c:pt>
                <c:pt idx="1436">
                  <c:v>0.55028629256162398</c:v>
                </c:pt>
                <c:pt idx="1437">
                  <c:v>0.56020794939683405</c:v>
                </c:pt>
                <c:pt idx="1438">
                  <c:v>0.54444224253788398</c:v>
                </c:pt>
                <c:pt idx="1439">
                  <c:v>0.51816438786103403</c:v>
                </c:pt>
                <c:pt idx="1440">
                  <c:v>0.51277754082133598</c:v>
                </c:pt>
                <c:pt idx="1441">
                  <c:v>0.48831944455621601</c:v>
                </c:pt>
                <c:pt idx="1442">
                  <c:v>0.47174143536588298</c:v>
                </c:pt>
                <c:pt idx="1443">
                  <c:v>0.46541302178479199</c:v>
                </c:pt>
                <c:pt idx="1444">
                  <c:v>0.49301369697652497</c:v>
                </c:pt>
                <c:pt idx="1445">
                  <c:v>0.46997096836497398</c:v>
                </c:pt>
                <c:pt idx="1446">
                  <c:v>0.44504913045927502</c:v>
                </c:pt>
                <c:pt idx="1447">
                  <c:v>0.48331385149000899</c:v>
                </c:pt>
                <c:pt idx="1448">
                  <c:v>0.52483079968775403</c:v>
                </c:pt>
                <c:pt idx="1449">
                  <c:v>0.52269567684148699</c:v>
                </c:pt>
                <c:pt idx="1450">
                  <c:v>0.50524601443735395</c:v>
                </c:pt>
                <c:pt idx="1451">
                  <c:v>0.47355113430601697</c:v>
                </c:pt>
                <c:pt idx="1452">
                  <c:v>0.46882770941808</c:v>
                </c:pt>
                <c:pt idx="1453">
                  <c:v>0.47065400648634698</c:v>
                </c:pt>
                <c:pt idx="1454">
                  <c:v>0.46922857936118301</c:v>
                </c:pt>
                <c:pt idx="1455">
                  <c:v>0.51086825311240103</c:v>
                </c:pt>
                <c:pt idx="1456">
                  <c:v>0.490553653197705</c:v>
                </c:pt>
                <c:pt idx="1457">
                  <c:v>0.51826699447131497</c:v>
                </c:pt>
                <c:pt idx="1458">
                  <c:v>0.53526649552152294</c:v>
                </c:pt>
                <c:pt idx="1459">
                  <c:v>0.53023726269706495</c:v>
                </c:pt>
                <c:pt idx="1460">
                  <c:v>0.52569943506007499</c:v>
                </c:pt>
                <c:pt idx="1461">
                  <c:v>0.56337064726664099</c:v>
                </c:pt>
                <c:pt idx="1462">
                  <c:v>0.58434766338593802</c:v>
                </c:pt>
                <c:pt idx="1463">
                  <c:v>0.60130390870828399</c:v>
                </c:pt>
                <c:pt idx="1464">
                  <c:v>0.60142311344669697</c:v>
                </c:pt>
                <c:pt idx="1465">
                  <c:v>0.61118935144574704</c:v>
                </c:pt>
                <c:pt idx="1466">
                  <c:v>0.65286171847965202</c:v>
                </c:pt>
                <c:pt idx="1467">
                  <c:v>0.64638090390388003</c:v>
                </c:pt>
                <c:pt idx="1468">
                  <c:v>0.642369689604945</c:v>
                </c:pt>
                <c:pt idx="1469">
                  <c:v>0.61694739298734103</c:v>
                </c:pt>
                <c:pt idx="1470">
                  <c:v>0.60957832706963599</c:v>
                </c:pt>
                <c:pt idx="1471">
                  <c:v>0.62979635605700901</c:v>
                </c:pt>
                <c:pt idx="1472">
                  <c:v>0.65111137042193501</c:v>
                </c:pt>
                <c:pt idx="1473">
                  <c:v>0.66790213743652505</c:v>
                </c:pt>
                <c:pt idx="1474">
                  <c:v>0.63536527953259703</c:v>
                </c:pt>
                <c:pt idx="1475">
                  <c:v>0.69579403433096498</c:v>
                </c:pt>
                <c:pt idx="1476">
                  <c:v>0.69742819549174695</c:v>
                </c:pt>
                <c:pt idx="1477">
                  <c:v>0.68680740538061003</c:v>
                </c:pt>
                <c:pt idx="1478">
                  <c:v>0.68963512284626705</c:v>
                </c:pt>
                <c:pt idx="1479">
                  <c:v>0.68766899912281398</c:v>
                </c:pt>
                <c:pt idx="1480">
                  <c:v>0.68729126596438195</c:v>
                </c:pt>
                <c:pt idx="1481">
                  <c:v>0.69731905022493001</c:v>
                </c:pt>
                <c:pt idx="1482">
                  <c:v>0.69503504719904097</c:v>
                </c:pt>
                <c:pt idx="1483">
                  <c:v>0.71504434215079604</c:v>
                </c:pt>
                <c:pt idx="1484">
                  <c:v>0.71987087662259297</c:v>
                </c:pt>
                <c:pt idx="1485">
                  <c:v>0.72756486347285199</c:v>
                </c:pt>
                <c:pt idx="1486">
                  <c:v>0.70253840706255399</c:v>
                </c:pt>
                <c:pt idx="1487">
                  <c:v>0.70269281995155397</c:v>
                </c:pt>
                <c:pt idx="1488">
                  <c:v>0.73977404414900905</c:v>
                </c:pt>
                <c:pt idx="1489">
                  <c:v>0.72997813070874995</c:v>
                </c:pt>
                <c:pt idx="1490">
                  <c:v>0.73173199958152602</c:v>
                </c:pt>
                <c:pt idx="1491">
                  <c:v>0.70744944109575802</c:v>
                </c:pt>
                <c:pt idx="1492">
                  <c:v>0.68980713981055997</c:v>
                </c:pt>
                <c:pt idx="1493">
                  <c:v>0.68988660963616899</c:v>
                </c:pt>
                <c:pt idx="1494">
                  <c:v>0.69911919266704803</c:v>
                </c:pt>
                <c:pt idx="1495">
                  <c:v>0.68377749253587194</c:v>
                </c:pt>
                <c:pt idx="1496">
                  <c:v>0.71036367001714196</c:v>
                </c:pt>
                <c:pt idx="1497">
                  <c:v>0.71557447630390902</c:v>
                </c:pt>
                <c:pt idx="1498">
                  <c:v>0.70841766523688099</c:v>
                </c:pt>
                <c:pt idx="1499">
                  <c:v>0.66998394508333303</c:v>
                </c:pt>
                <c:pt idx="1500">
                  <c:v>0.65581216149878097</c:v>
                </c:pt>
                <c:pt idx="1501">
                  <c:v>0.64761771593661699</c:v>
                </c:pt>
                <c:pt idx="1502">
                  <c:v>0.65225513234240795</c:v>
                </c:pt>
                <c:pt idx="1503">
                  <c:v>0.67874876268499396</c:v>
                </c:pt>
                <c:pt idx="1504">
                  <c:v>0.66119548772342096</c:v>
                </c:pt>
                <c:pt idx="1505">
                  <c:v>0.67006995356547905</c:v>
                </c:pt>
                <c:pt idx="1506">
                  <c:v>0.67196264314628096</c:v>
                </c:pt>
                <c:pt idx="1507">
                  <c:v>0.65356135472915899</c:v>
                </c:pt>
                <c:pt idx="1508">
                  <c:v>0.67091846999460802</c:v>
                </c:pt>
                <c:pt idx="1509">
                  <c:v>0.667219099315151</c:v>
                </c:pt>
                <c:pt idx="1510">
                  <c:v>0.67338153161490699</c:v>
                </c:pt>
                <c:pt idx="1511">
                  <c:v>0.656296022082552</c:v>
                </c:pt>
                <c:pt idx="1512">
                  <c:v>0.691530830268548</c:v>
                </c:pt>
                <c:pt idx="1513">
                  <c:v>0.685849240711084</c:v>
                </c:pt>
                <c:pt idx="1514">
                  <c:v>0.69522718310652598</c:v>
                </c:pt>
                <c:pt idx="1515">
                  <c:v>0.70875264564103002</c:v>
                </c:pt>
                <c:pt idx="1516">
                  <c:v>0.71966516042845297</c:v>
                </c:pt>
                <c:pt idx="1517">
                  <c:v>0.72533065483136305</c:v>
                </c:pt>
                <c:pt idx="1518">
                  <c:v>0.70562616186896898</c:v>
                </c:pt>
                <c:pt idx="1519">
                  <c:v>0.674749116778394</c:v>
                </c:pt>
                <c:pt idx="1520">
                  <c:v>0.66205406362414598</c:v>
                </c:pt>
                <c:pt idx="1521">
                  <c:v>0.67869896830059295</c:v>
                </c:pt>
                <c:pt idx="1522">
                  <c:v>0.69147801804266795</c:v>
                </c:pt>
                <c:pt idx="1523">
                  <c:v>0.69672906221581998</c:v>
                </c:pt>
                <c:pt idx="1524">
                  <c:v>0.697226000112666</c:v>
                </c:pt>
                <c:pt idx="1525">
                  <c:v>0.70756562799269296</c:v>
                </c:pt>
                <c:pt idx="1526">
                  <c:v>0.70900765324599002</c:v>
                </c:pt>
                <c:pt idx="1527">
                  <c:v>0.69588054578669101</c:v>
                </c:pt>
                <c:pt idx="1528">
                  <c:v>0.71443775601355197</c:v>
                </c:pt>
                <c:pt idx="1529">
                  <c:v>0.71478581373077599</c:v>
                </c:pt>
                <c:pt idx="1530">
                  <c:v>0.71282321082238198</c:v>
                </c:pt>
                <c:pt idx="1531">
                  <c:v>0.70638866981595205</c:v>
                </c:pt>
                <c:pt idx="1532">
                  <c:v>0.704628765260218</c:v>
                </c:pt>
                <c:pt idx="1533">
                  <c:v>0.71799126435486604</c:v>
                </c:pt>
                <c:pt idx="1534">
                  <c:v>0.70754550904950098</c:v>
                </c:pt>
                <c:pt idx="1535">
                  <c:v>0.69501492825584898</c:v>
                </c:pt>
                <c:pt idx="1536">
                  <c:v>0.70353479772414496</c:v>
                </c:pt>
                <c:pt idx="1537">
                  <c:v>0.722479800581035</c:v>
                </c:pt>
                <c:pt idx="1538">
                  <c:v>0.71460021647982896</c:v>
                </c:pt>
                <c:pt idx="1539">
                  <c:v>0.716550748022308</c:v>
                </c:pt>
                <c:pt idx="1540">
                  <c:v>0.69486252726116804</c:v>
                </c:pt>
                <c:pt idx="1541">
                  <c:v>0.70139313622134103</c:v>
                </c:pt>
                <c:pt idx="1542">
                  <c:v>0.70139313622134103</c:v>
                </c:pt>
                <c:pt idx="1543">
                  <c:v>0.66633084797321795</c:v>
                </c:pt>
                <c:pt idx="1544">
                  <c:v>0.66208072122387596</c:v>
                </c:pt>
                <c:pt idx="1545">
                  <c:v>0.66755407971930103</c:v>
                </c:pt>
                <c:pt idx="1546">
                  <c:v>0.65060437305349195</c:v>
                </c:pt>
                <c:pt idx="1547">
                  <c:v>0.65423433337893599</c:v>
                </c:pt>
                <c:pt idx="1548">
                  <c:v>0.64254573035787599</c:v>
                </c:pt>
                <c:pt idx="1549">
                  <c:v>0.64280425877789504</c:v>
                </c:pt>
                <c:pt idx="1550">
                  <c:v>0.65999237492052998</c:v>
                </c:pt>
                <c:pt idx="1551">
                  <c:v>0.67947757140213005</c:v>
                </c:pt>
                <c:pt idx="1552">
                  <c:v>0.68151310547959598</c:v>
                </c:pt>
                <c:pt idx="1553">
                  <c:v>0.65259313058803703</c:v>
                </c:pt>
                <c:pt idx="1554">
                  <c:v>0.649672865983696</c:v>
                </c:pt>
                <c:pt idx="1555">
                  <c:v>0.62233424002703996</c:v>
                </c:pt>
                <c:pt idx="1556">
                  <c:v>0.60497058610505305</c:v>
                </c:pt>
                <c:pt idx="1557">
                  <c:v>0.60041867520782899</c:v>
                </c:pt>
                <c:pt idx="1558">
                  <c:v>0.61733166480231105</c:v>
                </c:pt>
                <c:pt idx="1559">
                  <c:v>0.60320665776068105</c:v>
                </c:pt>
                <c:pt idx="1560">
                  <c:v>0.62191626898222296</c:v>
                </c:pt>
                <c:pt idx="1561">
                  <c:v>0.60257341402370801</c:v>
                </c:pt>
                <c:pt idx="1562">
                  <c:v>0.62181718318700197</c:v>
                </c:pt>
                <c:pt idx="1563">
                  <c:v>0.63771215425596095</c:v>
                </c:pt>
                <c:pt idx="1564">
                  <c:v>0.61102990882094999</c:v>
                </c:pt>
                <c:pt idx="1565">
                  <c:v>0.61480925229959504</c:v>
                </c:pt>
                <c:pt idx="1566">
                  <c:v>0.62146258681323996</c:v>
                </c:pt>
                <c:pt idx="1567">
                  <c:v>0.631247937808323</c:v>
                </c:pt>
                <c:pt idx="1568">
                  <c:v>0.62934518875592504</c:v>
                </c:pt>
                <c:pt idx="1569">
                  <c:v>0.64560883945888103</c:v>
                </c:pt>
                <c:pt idx="1570">
                  <c:v>0.65272239479804595</c:v>
                </c:pt>
                <c:pt idx="1571">
                  <c:v>0.673601834042862</c:v>
                </c:pt>
                <c:pt idx="1572">
                  <c:v>0.69004907010244598</c:v>
                </c:pt>
                <c:pt idx="1573">
                  <c:v>0.68005146425668594</c:v>
                </c:pt>
                <c:pt idx="1574">
                  <c:v>0.68409235399682899</c:v>
                </c:pt>
                <c:pt idx="1575">
                  <c:v>0.68422161820683902</c:v>
                </c:pt>
                <c:pt idx="1576">
                  <c:v>0.689313219755193</c:v>
                </c:pt>
                <c:pt idx="1577">
                  <c:v>0.69425594112392497</c:v>
                </c:pt>
                <c:pt idx="1578">
                  <c:v>0.69233005528685598</c:v>
                </c:pt>
                <c:pt idx="1579">
                  <c:v>0.71160349989135796</c:v>
                </c:pt>
                <c:pt idx="1580">
                  <c:v>0.70439991228140797</c:v>
                </c:pt>
                <c:pt idx="1581">
                  <c:v>0.70946535920361198</c:v>
                </c:pt>
                <c:pt idx="1582">
                  <c:v>0.70893472207691899</c:v>
                </c:pt>
                <c:pt idx="1583">
                  <c:v>0.70493004643452095</c:v>
                </c:pt>
                <c:pt idx="1584">
                  <c:v>0.69937772108706697</c:v>
                </c:pt>
                <c:pt idx="1585">
                  <c:v>0.70050136406434804</c:v>
                </c:pt>
                <c:pt idx="1586">
                  <c:v>0.70384312052856501</c:v>
                </c:pt>
                <c:pt idx="1587">
                  <c:v>0.68651215988926595</c:v>
                </c:pt>
                <c:pt idx="1588">
                  <c:v>0.67499607680607798</c:v>
                </c:pt>
                <c:pt idx="1589">
                  <c:v>0.70136647862161094</c:v>
                </c:pt>
                <c:pt idx="1590">
                  <c:v>0.71504735999227498</c:v>
                </c:pt>
                <c:pt idx="1591">
                  <c:v>0.71271054474050599</c:v>
                </c:pt>
                <c:pt idx="1592">
                  <c:v>0.69424286381084999</c:v>
                </c:pt>
                <c:pt idx="1593">
                  <c:v>0.68064799092233297</c:v>
                </c:pt>
                <c:pt idx="1594">
                  <c:v>0.66623779786095405</c:v>
                </c:pt>
                <c:pt idx="1595">
                  <c:v>0.69373234562734898</c:v>
                </c:pt>
                <c:pt idx="1596">
                  <c:v>0.69093128576142204</c:v>
                </c:pt>
                <c:pt idx="1597">
                  <c:v>0.68807037203949795</c:v>
                </c:pt>
                <c:pt idx="1598">
                  <c:v>0.68653730856825601</c:v>
                </c:pt>
                <c:pt idx="1599">
                  <c:v>0.67538034862104801</c:v>
                </c:pt>
                <c:pt idx="1600">
                  <c:v>0.674933205108602</c:v>
                </c:pt>
                <c:pt idx="1601">
                  <c:v>0.67734647234450096</c:v>
                </c:pt>
                <c:pt idx="1602">
                  <c:v>0.66042342327842196</c:v>
                </c:pt>
                <c:pt idx="1603">
                  <c:v>0.68097643266994501</c:v>
                </c:pt>
                <c:pt idx="1604">
                  <c:v>0.68676767046780596</c:v>
                </c:pt>
                <c:pt idx="1605">
                  <c:v>0.68127117518770997</c:v>
                </c:pt>
                <c:pt idx="1606">
                  <c:v>0.67422703020255803</c:v>
                </c:pt>
                <c:pt idx="1607">
                  <c:v>0.66260481969403096</c:v>
                </c:pt>
                <c:pt idx="1608">
                  <c:v>0.64974931796782598</c:v>
                </c:pt>
                <c:pt idx="1609">
                  <c:v>0.64797533015185804</c:v>
                </c:pt>
                <c:pt idx="1610">
                  <c:v>0.66450756874642902</c:v>
                </c:pt>
                <c:pt idx="1611">
                  <c:v>0.66196453432694102</c:v>
                </c:pt>
                <c:pt idx="1612">
                  <c:v>0.65519903670500002</c:v>
                </c:pt>
                <c:pt idx="1613">
                  <c:v>0.66290962168339196</c:v>
                </c:pt>
                <c:pt idx="1614">
                  <c:v>0.69817762612565504</c:v>
                </c:pt>
                <c:pt idx="1615">
                  <c:v>0.688123184265377</c:v>
                </c:pt>
                <c:pt idx="1616">
                  <c:v>0.688647282735533</c:v>
                </c:pt>
                <c:pt idx="1617">
                  <c:v>0.69326156235665204</c:v>
                </c:pt>
                <c:pt idx="1618">
                  <c:v>0.70174119393856504</c:v>
                </c:pt>
                <c:pt idx="1619">
                  <c:v>0.70391253088257799</c:v>
                </c:pt>
                <c:pt idx="1620">
                  <c:v>0.71344639508775898</c:v>
                </c:pt>
                <c:pt idx="1621">
                  <c:v>0.720779246907719</c:v>
                </c:pt>
                <c:pt idx="1622">
                  <c:v>0.70907052494346601</c:v>
                </c:pt>
                <c:pt idx="1623">
                  <c:v>0.73063451123039402</c:v>
                </c:pt>
                <c:pt idx="1624">
                  <c:v>0.72515511705201197</c:v>
                </c:pt>
                <c:pt idx="1625">
                  <c:v>0.71281969000732404</c:v>
                </c:pt>
                <c:pt idx="1626">
                  <c:v>0.70767175541803096</c:v>
                </c:pt>
                <c:pt idx="1627">
                  <c:v>0.70742982512614605</c:v>
                </c:pt>
                <c:pt idx="1628">
                  <c:v>0.69640062046820805</c:v>
                </c:pt>
                <c:pt idx="1629">
                  <c:v>0.69576083807469802</c:v>
                </c:pt>
                <c:pt idx="1630">
                  <c:v>0.70642538688727796</c:v>
                </c:pt>
                <c:pt idx="1631">
                  <c:v>0.70269935860809096</c:v>
                </c:pt>
                <c:pt idx="1632">
                  <c:v>0.71626757389687801</c:v>
                </c:pt>
                <c:pt idx="1633">
                  <c:v>0.73061137444572299</c:v>
                </c:pt>
                <c:pt idx="1634">
                  <c:v>0.73115810672697001</c:v>
                </c:pt>
                <c:pt idx="1635">
                  <c:v>0.72462800074037703</c:v>
                </c:pt>
                <c:pt idx="1636">
                  <c:v>0.70620005472352598</c:v>
                </c:pt>
                <c:pt idx="1637">
                  <c:v>0.69677533578516204</c:v>
                </c:pt>
                <c:pt idx="1638">
                  <c:v>0.70731363822921101</c:v>
                </c:pt>
                <c:pt idx="1639">
                  <c:v>0.723258906656151</c:v>
                </c:pt>
                <c:pt idx="1640">
                  <c:v>0.72758498241604397</c:v>
                </c:pt>
                <c:pt idx="1641">
                  <c:v>0.72998466936528805</c:v>
                </c:pt>
                <c:pt idx="1642">
                  <c:v>0.73571303546567302</c:v>
                </c:pt>
                <c:pt idx="1643">
                  <c:v>0.739551729826736</c:v>
                </c:pt>
                <c:pt idx="1644">
                  <c:v>0.75798973531518399</c:v>
                </c:pt>
                <c:pt idx="1645">
                  <c:v>0.76348623059527898</c:v>
                </c:pt>
                <c:pt idx="1646">
                  <c:v>0.77173348838332201</c:v>
                </c:pt>
                <c:pt idx="1647">
                  <c:v>0.77185973475185299</c:v>
                </c:pt>
                <c:pt idx="1648">
                  <c:v>0.78109181480915202</c:v>
                </c:pt>
                <c:pt idx="1649">
                  <c:v>0.78244129292376496</c:v>
                </c:pt>
                <c:pt idx="1650">
                  <c:v>0.78656819114605603</c:v>
                </c:pt>
                <c:pt idx="1651">
                  <c:v>0.77462759836151396</c:v>
                </c:pt>
                <c:pt idx="1652">
                  <c:v>0.78350860286010904</c:v>
                </c:pt>
                <c:pt idx="1653">
                  <c:v>0.78855041002406201</c:v>
                </c:pt>
                <c:pt idx="1654">
                  <c:v>0.79212906704436603</c:v>
                </c:pt>
                <c:pt idx="1655">
                  <c:v>0.77461753888991702</c:v>
                </c:pt>
                <c:pt idx="1656">
                  <c:v>0.77126622592768501</c:v>
                </c:pt>
                <c:pt idx="1657">
                  <c:v>0.76370804194397302</c:v>
                </c:pt>
                <c:pt idx="1658">
                  <c:v>0.78420471829455696</c:v>
                </c:pt>
                <c:pt idx="1659">
                  <c:v>0.77622554542455002</c:v>
                </c:pt>
                <c:pt idx="1660">
                  <c:v>0.76661221139376001</c:v>
                </c:pt>
                <c:pt idx="1661">
                  <c:v>0.76926740892154399</c:v>
                </c:pt>
                <c:pt idx="1662">
                  <c:v>0.77456120584897903</c:v>
                </c:pt>
                <c:pt idx="1663">
                  <c:v>0.77588050554880394</c:v>
                </c:pt>
                <c:pt idx="1664">
                  <c:v>0.75771108795197195</c:v>
                </c:pt>
                <c:pt idx="1665">
                  <c:v>0.74862487023281599</c:v>
                </c:pt>
                <c:pt idx="1666">
                  <c:v>0.73399286582274403</c:v>
                </c:pt>
                <c:pt idx="1667">
                  <c:v>0.73529204657937797</c:v>
                </c:pt>
                <c:pt idx="1668">
                  <c:v>0.73343255325484302</c:v>
                </c:pt>
                <c:pt idx="1669">
                  <c:v>0.72463755723839396</c:v>
                </c:pt>
                <c:pt idx="1670">
                  <c:v>0.73389981571048102</c:v>
                </c:pt>
                <c:pt idx="1671">
                  <c:v>0.71511073466332997</c:v>
                </c:pt>
                <c:pt idx="1672">
                  <c:v>0.72755832481631399</c:v>
                </c:pt>
                <c:pt idx="1673">
                  <c:v>0.73827568585477399</c:v>
                </c:pt>
                <c:pt idx="1674">
                  <c:v>0.75299721956205101</c:v>
                </c:pt>
                <c:pt idx="1675">
                  <c:v>0.75488689130137399</c:v>
                </c:pt>
                <c:pt idx="1676">
                  <c:v>0.74642033703253696</c:v>
                </c:pt>
                <c:pt idx="1677">
                  <c:v>0.75224477108666399</c:v>
                </c:pt>
                <c:pt idx="1678">
                  <c:v>0.74239956623558501</c:v>
                </c:pt>
                <c:pt idx="1679">
                  <c:v>0.73240145741624496</c:v>
                </c:pt>
                <c:pt idx="1680">
                  <c:v>0.73529556739443602</c:v>
                </c:pt>
                <c:pt idx="1681">
                  <c:v>0.73911112497082798</c:v>
                </c:pt>
                <c:pt idx="1682">
                  <c:v>0.74349353377165806</c:v>
                </c:pt>
                <c:pt idx="1683">
                  <c:v>0.74260176161466596</c:v>
                </c:pt>
                <c:pt idx="1684">
                  <c:v>0.73905780977136804</c:v>
                </c:pt>
                <c:pt idx="1685">
                  <c:v>0.75573540773050296</c:v>
                </c:pt>
                <c:pt idx="1686">
                  <c:v>0.74120600993070995</c:v>
                </c:pt>
                <c:pt idx="1687">
                  <c:v>0.74151081192007195</c:v>
                </c:pt>
                <c:pt idx="1688">
                  <c:v>0.73615062248010299</c:v>
                </c:pt>
                <c:pt idx="1689">
                  <c:v>0.73228527051931003</c:v>
                </c:pt>
                <c:pt idx="1690">
                  <c:v>0.71365211128189898</c:v>
                </c:pt>
                <c:pt idx="1691">
                  <c:v>0.70829141886835001</c:v>
                </c:pt>
                <c:pt idx="1692">
                  <c:v>0.71045621715582497</c:v>
                </c:pt>
                <c:pt idx="1693">
                  <c:v>0.69094084225943797</c:v>
                </c:pt>
                <c:pt idx="1694">
                  <c:v>0.68748994052840395</c:v>
                </c:pt>
                <c:pt idx="1695">
                  <c:v>0.69332795486918697</c:v>
                </c:pt>
                <c:pt idx="1696">
                  <c:v>0.68533872252758299</c:v>
                </c:pt>
                <c:pt idx="1697">
                  <c:v>0.68160917343333804</c:v>
                </c:pt>
                <c:pt idx="1698">
                  <c:v>0.65993252106453304</c:v>
                </c:pt>
                <c:pt idx="1699">
                  <c:v>0.66632883607889903</c:v>
                </c:pt>
                <c:pt idx="1700">
                  <c:v>0.66582686844625405</c:v>
                </c:pt>
                <c:pt idx="1701">
                  <c:v>0.68031301051818405</c:v>
                </c:pt>
                <c:pt idx="1702">
                  <c:v>0.69022511085537697</c:v>
                </c:pt>
                <c:pt idx="1703">
                  <c:v>0.69699765010743497</c:v>
                </c:pt>
                <c:pt idx="1704">
                  <c:v>0.70029564787020904</c:v>
                </c:pt>
                <c:pt idx="1705">
                  <c:v>0.69155748786827698</c:v>
                </c:pt>
                <c:pt idx="1706">
                  <c:v>0.69352662943320897</c:v>
                </c:pt>
                <c:pt idx="1707">
                  <c:v>0.70933257417854401</c:v>
                </c:pt>
                <c:pt idx="1708">
                  <c:v>0.70999197254166702</c:v>
                </c:pt>
                <c:pt idx="1709">
                  <c:v>0.69326458019813197</c:v>
                </c:pt>
                <c:pt idx="1710">
                  <c:v>0.68064447010727402</c:v>
                </c:pt>
                <c:pt idx="1711">
                  <c:v>0.66621466107628302</c:v>
                </c:pt>
                <c:pt idx="1712">
                  <c:v>0.65661440435856799</c:v>
                </c:pt>
                <c:pt idx="1713">
                  <c:v>0.66692385382380603</c:v>
                </c:pt>
                <c:pt idx="1714">
                  <c:v>0.66161999742477495</c:v>
                </c:pt>
                <c:pt idx="1715">
                  <c:v>0.64896367323617299</c:v>
                </c:pt>
                <c:pt idx="1716">
                  <c:v>0.63051912909118701</c:v>
                </c:pt>
                <c:pt idx="1717">
                  <c:v>0.656239689041614</c:v>
                </c:pt>
                <c:pt idx="1718">
                  <c:v>0.66247203466896298</c:v>
                </c:pt>
                <c:pt idx="1719">
                  <c:v>0.67362346190679301</c:v>
                </c:pt>
                <c:pt idx="1720">
                  <c:v>0.70201632048671803</c:v>
                </c:pt>
                <c:pt idx="1721">
                  <c:v>0.71319440532427703</c:v>
                </c:pt>
                <c:pt idx="1722">
                  <c:v>0.71493167606892005</c:v>
                </c:pt>
                <c:pt idx="1723">
                  <c:v>0.71778554816072604</c:v>
                </c:pt>
                <c:pt idx="1724">
                  <c:v>0.715757055713377</c:v>
                </c:pt>
                <c:pt idx="1725">
                  <c:v>0.70467503882956095</c:v>
                </c:pt>
                <c:pt idx="1726">
                  <c:v>0.72434935337716599</c:v>
                </c:pt>
                <c:pt idx="1727">
                  <c:v>0.72710413967375198</c:v>
                </c:pt>
                <c:pt idx="1728">
                  <c:v>0.75174129453328098</c:v>
                </c:pt>
                <c:pt idx="1729">
                  <c:v>0.75996541553665298</c:v>
                </c:pt>
                <c:pt idx="1730">
                  <c:v>0.75766481438263</c:v>
                </c:pt>
                <c:pt idx="1731">
                  <c:v>0.75775585260057499</c:v>
                </c:pt>
                <c:pt idx="1732">
                  <c:v>0.76800444226265696</c:v>
                </c:pt>
                <c:pt idx="1733">
                  <c:v>0.76484828304938801</c:v>
                </c:pt>
                <c:pt idx="1734">
                  <c:v>0.77414021696268298</c:v>
                </c:pt>
                <c:pt idx="1735">
                  <c:v>0.78003104352934605</c:v>
                </c:pt>
                <c:pt idx="1736">
                  <c:v>0.777180189279018</c:v>
                </c:pt>
                <c:pt idx="1737">
                  <c:v>0.78138052164395899</c:v>
                </c:pt>
                <c:pt idx="1738">
                  <c:v>0.78205651813521504</c:v>
                </c:pt>
                <c:pt idx="1739">
                  <c:v>0.80823478404326399</c:v>
                </c:pt>
                <c:pt idx="1740">
                  <c:v>0.82305288867786397</c:v>
                </c:pt>
                <c:pt idx="1741">
                  <c:v>0.82098767915918902</c:v>
                </c:pt>
                <c:pt idx="1742">
                  <c:v>0.816969926203716</c:v>
                </c:pt>
                <c:pt idx="1743">
                  <c:v>0.81344257248855201</c:v>
                </c:pt>
                <c:pt idx="1744">
                  <c:v>0.816608791173417</c:v>
                </c:pt>
                <c:pt idx="1745">
                  <c:v>0.82317209341627695</c:v>
                </c:pt>
                <c:pt idx="1746">
                  <c:v>0.83107179646067597</c:v>
                </c:pt>
                <c:pt idx="1747">
                  <c:v>0.83977374236486102</c:v>
                </c:pt>
                <c:pt idx="1748">
                  <c:v>0.86554107885820997</c:v>
                </c:pt>
                <c:pt idx="1749">
                  <c:v>0.87349359412848804</c:v>
                </c:pt>
                <c:pt idx="1750">
                  <c:v>0.87635098703535297</c:v>
                </c:pt>
                <c:pt idx="1751">
                  <c:v>0.87639424276321598</c:v>
                </c:pt>
                <c:pt idx="1752">
                  <c:v>0.88906414723847405</c:v>
                </c:pt>
                <c:pt idx="1753">
                  <c:v>0.86512662862845202</c:v>
                </c:pt>
                <c:pt idx="1754">
                  <c:v>0.881339981973427</c:v>
                </c:pt>
                <c:pt idx="1755">
                  <c:v>0.88041551653374805</c:v>
                </c:pt>
                <c:pt idx="1756">
                  <c:v>0.888430903501501</c:v>
                </c:pt>
                <c:pt idx="1757">
                  <c:v>0.89402346673533895</c:v>
                </c:pt>
                <c:pt idx="1758">
                  <c:v>0.89671839917592799</c:v>
                </c:pt>
                <c:pt idx="1759">
                  <c:v>0.895684285495852</c:v>
                </c:pt>
                <c:pt idx="1760">
                  <c:v>0.896966868124351</c:v>
                </c:pt>
                <c:pt idx="1761">
                  <c:v>0.88263966570364005</c:v>
                </c:pt>
                <c:pt idx="1762">
                  <c:v>0.88315018388714095</c:v>
                </c:pt>
                <c:pt idx="1763">
                  <c:v>0.88444634680229495</c:v>
                </c:pt>
                <c:pt idx="1764">
                  <c:v>0.89535584374823995</c:v>
                </c:pt>
                <c:pt idx="1765">
                  <c:v>0.88741640579103698</c:v>
                </c:pt>
                <c:pt idx="1766">
                  <c:v>0.89599562614174999</c:v>
                </c:pt>
                <c:pt idx="1767">
                  <c:v>0.89676467274527005</c:v>
                </c:pt>
                <c:pt idx="1768">
                  <c:v>0.89082757260926604</c:v>
                </c:pt>
                <c:pt idx="1769">
                  <c:v>0.87916562718793501</c:v>
                </c:pt>
                <c:pt idx="1770">
                  <c:v>0.87441504172668805</c:v>
                </c:pt>
                <c:pt idx="1771">
                  <c:v>0.88457209019724603</c:v>
                </c:pt>
                <c:pt idx="1772">
                  <c:v>0.90444910309751303</c:v>
                </c:pt>
                <c:pt idx="1773">
                  <c:v>0.91139064147238502</c:v>
                </c:pt>
                <c:pt idx="1774">
                  <c:v>0.906543988057395</c:v>
                </c:pt>
                <c:pt idx="1775">
                  <c:v>0.90156153177585896</c:v>
                </c:pt>
                <c:pt idx="1776">
                  <c:v>0.91377071245201602</c:v>
                </c:pt>
                <c:pt idx="1777">
                  <c:v>0.91680364313823304</c:v>
                </c:pt>
                <c:pt idx="1778">
                  <c:v>0.928071257272998</c:v>
                </c:pt>
                <c:pt idx="1779">
                  <c:v>0.93480406161225205</c:v>
                </c:pt>
                <c:pt idx="1780">
                  <c:v>0.91885929615889195</c:v>
                </c:pt>
              </c:numCache>
            </c:numRef>
          </c:val>
          <c:smooth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8FE-417F-97F1-8B1E443912B0}"/>
            </c:ext>
          </c:extLst>
        </c:ser>
        <c:ser>
          <c:idx val="23"/>
          <c:order val="2"/>
          <c:tx>
            <c:strRef>
              <c:f>'6Yr_Performance'!$AX$2</c:f>
              <c:strCache>
                <c:ptCount val="1"/>
                <c:pt idx="0">
                  <c:v>Broker Composite</c:v>
                </c:pt>
              </c:strCache>
            </c:strRef>
          </c:tx>
          <c:spPr>
            <a:ln w="28575" cap="rnd">
              <a:solidFill>
                <a:srgbClr val="274B4C"/>
              </a:solidFill>
              <a:round/>
            </a:ln>
            <a:effectLst/>
          </c:spPr>
          <c:marker>
            <c:symbol val="none"/>
          </c:marker>
          <c:cat>
            <c:numRef>
              <c:f>'6Yr_Performance'!$W$3:$W$1998</c:f>
              <c:numCache>
                <c:formatCode>m/d/yyyy</c:formatCode>
                <c:ptCount val="1781"/>
                <c:pt idx="0">
                  <c:v>42738</c:v>
                </c:pt>
                <c:pt idx="1">
                  <c:v>42739</c:v>
                </c:pt>
                <c:pt idx="2">
                  <c:v>42740</c:v>
                </c:pt>
                <c:pt idx="3">
                  <c:v>42741</c:v>
                </c:pt>
                <c:pt idx="4">
                  <c:v>42744</c:v>
                </c:pt>
                <c:pt idx="5">
                  <c:v>42745</c:v>
                </c:pt>
                <c:pt idx="6">
                  <c:v>42746</c:v>
                </c:pt>
                <c:pt idx="7">
                  <c:v>42747</c:v>
                </c:pt>
                <c:pt idx="8">
                  <c:v>42748</c:v>
                </c:pt>
                <c:pt idx="9">
                  <c:v>42752</c:v>
                </c:pt>
                <c:pt idx="10">
                  <c:v>42753</c:v>
                </c:pt>
                <c:pt idx="11">
                  <c:v>42754</c:v>
                </c:pt>
                <c:pt idx="12">
                  <c:v>42755</c:v>
                </c:pt>
                <c:pt idx="13">
                  <c:v>42758</c:v>
                </c:pt>
                <c:pt idx="14">
                  <c:v>42759</c:v>
                </c:pt>
                <c:pt idx="15">
                  <c:v>42760</c:v>
                </c:pt>
                <c:pt idx="16">
                  <c:v>42761</c:v>
                </c:pt>
                <c:pt idx="17">
                  <c:v>42762</c:v>
                </c:pt>
                <c:pt idx="18">
                  <c:v>42765</c:v>
                </c:pt>
                <c:pt idx="19">
                  <c:v>42766</c:v>
                </c:pt>
                <c:pt idx="20">
                  <c:v>42767</c:v>
                </c:pt>
                <c:pt idx="21">
                  <c:v>42768</c:v>
                </c:pt>
                <c:pt idx="22">
                  <c:v>42769</c:v>
                </c:pt>
                <c:pt idx="23">
                  <c:v>42772</c:v>
                </c:pt>
                <c:pt idx="24">
                  <c:v>42773</c:v>
                </c:pt>
                <c:pt idx="25">
                  <c:v>42774</c:v>
                </c:pt>
                <c:pt idx="26">
                  <c:v>42775</c:v>
                </c:pt>
                <c:pt idx="27">
                  <c:v>42776</c:v>
                </c:pt>
                <c:pt idx="28">
                  <c:v>42779</c:v>
                </c:pt>
                <c:pt idx="29">
                  <c:v>42780</c:v>
                </c:pt>
                <c:pt idx="30">
                  <c:v>42781</c:v>
                </c:pt>
                <c:pt idx="31">
                  <c:v>42782</c:v>
                </c:pt>
                <c:pt idx="32">
                  <c:v>42783</c:v>
                </c:pt>
                <c:pt idx="33">
                  <c:v>42787</c:v>
                </c:pt>
                <c:pt idx="34">
                  <c:v>42788</c:v>
                </c:pt>
                <c:pt idx="35">
                  <c:v>42789</c:v>
                </c:pt>
                <c:pt idx="36">
                  <c:v>42790</c:v>
                </c:pt>
                <c:pt idx="37">
                  <c:v>42793</c:v>
                </c:pt>
                <c:pt idx="38">
                  <c:v>42794</c:v>
                </c:pt>
                <c:pt idx="39">
                  <c:v>42795</c:v>
                </c:pt>
                <c:pt idx="40">
                  <c:v>42796</c:v>
                </c:pt>
                <c:pt idx="41">
                  <c:v>42797</c:v>
                </c:pt>
                <c:pt idx="42">
                  <c:v>42800</c:v>
                </c:pt>
                <c:pt idx="43">
                  <c:v>42801</c:v>
                </c:pt>
                <c:pt idx="44">
                  <c:v>42802</c:v>
                </c:pt>
                <c:pt idx="45">
                  <c:v>42803</c:v>
                </c:pt>
                <c:pt idx="46">
                  <c:v>42804</c:v>
                </c:pt>
                <c:pt idx="47">
                  <c:v>42807</c:v>
                </c:pt>
                <c:pt idx="48">
                  <c:v>42808</c:v>
                </c:pt>
                <c:pt idx="49">
                  <c:v>42809</c:v>
                </c:pt>
                <c:pt idx="50">
                  <c:v>42810</c:v>
                </c:pt>
                <c:pt idx="51">
                  <c:v>42811</c:v>
                </c:pt>
                <c:pt idx="52">
                  <c:v>42814</c:v>
                </c:pt>
                <c:pt idx="53">
                  <c:v>42815</c:v>
                </c:pt>
                <c:pt idx="54">
                  <c:v>42816</c:v>
                </c:pt>
                <c:pt idx="55">
                  <c:v>42817</c:v>
                </c:pt>
                <c:pt idx="56">
                  <c:v>42818</c:v>
                </c:pt>
                <c:pt idx="57">
                  <c:v>42821</c:v>
                </c:pt>
                <c:pt idx="58">
                  <c:v>42822</c:v>
                </c:pt>
                <c:pt idx="59">
                  <c:v>42823</c:v>
                </c:pt>
                <c:pt idx="60">
                  <c:v>42824</c:v>
                </c:pt>
                <c:pt idx="61">
                  <c:v>42825</c:v>
                </c:pt>
                <c:pt idx="62">
                  <c:v>42828</c:v>
                </c:pt>
                <c:pt idx="63">
                  <c:v>42829</c:v>
                </c:pt>
                <c:pt idx="64">
                  <c:v>42830</c:v>
                </c:pt>
                <c:pt idx="65">
                  <c:v>42831</c:v>
                </c:pt>
                <c:pt idx="66">
                  <c:v>42832</c:v>
                </c:pt>
                <c:pt idx="67">
                  <c:v>42835</c:v>
                </c:pt>
                <c:pt idx="68">
                  <c:v>42836</c:v>
                </c:pt>
                <c:pt idx="69">
                  <c:v>42837</c:v>
                </c:pt>
                <c:pt idx="70">
                  <c:v>42838</c:v>
                </c:pt>
                <c:pt idx="71">
                  <c:v>42842</c:v>
                </c:pt>
                <c:pt idx="72">
                  <c:v>42843</c:v>
                </c:pt>
                <c:pt idx="73">
                  <c:v>42844</c:v>
                </c:pt>
                <c:pt idx="74">
                  <c:v>42845</c:v>
                </c:pt>
                <c:pt idx="75">
                  <c:v>42846</c:v>
                </c:pt>
                <c:pt idx="76">
                  <c:v>42849</c:v>
                </c:pt>
                <c:pt idx="77">
                  <c:v>42850</c:v>
                </c:pt>
                <c:pt idx="78">
                  <c:v>42851</c:v>
                </c:pt>
                <c:pt idx="79">
                  <c:v>42852</c:v>
                </c:pt>
                <c:pt idx="80">
                  <c:v>42853</c:v>
                </c:pt>
                <c:pt idx="81">
                  <c:v>42856</c:v>
                </c:pt>
                <c:pt idx="82">
                  <c:v>42857</c:v>
                </c:pt>
                <c:pt idx="83">
                  <c:v>42858</c:v>
                </c:pt>
                <c:pt idx="84">
                  <c:v>42859</c:v>
                </c:pt>
                <c:pt idx="85">
                  <c:v>42860</c:v>
                </c:pt>
                <c:pt idx="86">
                  <c:v>42863</c:v>
                </c:pt>
                <c:pt idx="87">
                  <c:v>42864</c:v>
                </c:pt>
                <c:pt idx="88">
                  <c:v>42865</c:v>
                </c:pt>
                <c:pt idx="89">
                  <c:v>42866</c:v>
                </c:pt>
                <c:pt idx="90">
                  <c:v>42867</c:v>
                </c:pt>
                <c:pt idx="91">
                  <c:v>42870</c:v>
                </c:pt>
                <c:pt idx="92">
                  <c:v>42871</c:v>
                </c:pt>
                <c:pt idx="93">
                  <c:v>42872</c:v>
                </c:pt>
                <c:pt idx="94">
                  <c:v>42873</c:v>
                </c:pt>
                <c:pt idx="95">
                  <c:v>42874</c:v>
                </c:pt>
                <c:pt idx="96">
                  <c:v>42877</c:v>
                </c:pt>
                <c:pt idx="97">
                  <c:v>42878</c:v>
                </c:pt>
                <c:pt idx="98">
                  <c:v>42879</c:v>
                </c:pt>
                <c:pt idx="99">
                  <c:v>42880</c:v>
                </c:pt>
                <c:pt idx="100">
                  <c:v>42881</c:v>
                </c:pt>
                <c:pt idx="101">
                  <c:v>42885</c:v>
                </c:pt>
                <c:pt idx="102">
                  <c:v>42886</c:v>
                </c:pt>
                <c:pt idx="103">
                  <c:v>42887</c:v>
                </c:pt>
                <c:pt idx="104">
                  <c:v>42888</c:v>
                </c:pt>
                <c:pt idx="105">
                  <c:v>42891</c:v>
                </c:pt>
                <c:pt idx="106">
                  <c:v>42892</c:v>
                </c:pt>
                <c:pt idx="107">
                  <c:v>42893</c:v>
                </c:pt>
                <c:pt idx="108">
                  <c:v>42894</c:v>
                </c:pt>
                <c:pt idx="109">
                  <c:v>42895</c:v>
                </c:pt>
                <c:pt idx="110">
                  <c:v>42898</c:v>
                </c:pt>
                <c:pt idx="111">
                  <c:v>42899</c:v>
                </c:pt>
                <c:pt idx="112">
                  <c:v>42900</c:v>
                </c:pt>
                <c:pt idx="113">
                  <c:v>42901</c:v>
                </c:pt>
                <c:pt idx="114">
                  <c:v>42902</c:v>
                </c:pt>
                <c:pt idx="115">
                  <c:v>42905</c:v>
                </c:pt>
                <c:pt idx="116">
                  <c:v>42906</c:v>
                </c:pt>
                <c:pt idx="117">
                  <c:v>42907</c:v>
                </c:pt>
                <c:pt idx="118">
                  <c:v>42908</c:v>
                </c:pt>
                <c:pt idx="119">
                  <c:v>42909</c:v>
                </c:pt>
                <c:pt idx="120">
                  <c:v>42912</c:v>
                </c:pt>
                <c:pt idx="121">
                  <c:v>42913</c:v>
                </c:pt>
                <c:pt idx="122">
                  <c:v>42914</c:v>
                </c:pt>
                <c:pt idx="123">
                  <c:v>42915</c:v>
                </c:pt>
                <c:pt idx="124">
                  <c:v>42916</c:v>
                </c:pt>
                <c:pt idx="125">
                  <c:v>42919</c:v>
                </c:pt>
                <c:pt idx="126">
                  <c:v>42921</c:v>
                </c:pt>
                <c:pt idx="127">
                  <c:v>42922</c:v>
                </c:pt>
                <c:pt idx="128">
                  <c:v>42923</c:v>
                </c:pt>
                <c:pt idx="129">
                  <c:v>42926</c:v>
                </c:pt>
                <c:pt idx="130">
                  <c:v>42927</c:v>
                </c:pt>
                <c:pt idx="131">
                  <c:v>42928</c:v>
                </c:pt>
                <c:pt idx="132">
                  <c:v>42929</c:v>
                </c:pt>
                <c:pt idx="133">
                  <c:v>42930</c:v>
                </c:pt>
                <c:pt idx="134">
                  <c:v>42933</c:v>
                </c:pt>
                <c:pt idx="135">
                  <c:v>42934</c:v>
                </c:pt>
                <c:pt idx="136">
                  <c:v>42935</c:v>
                </c:pt>
                <c:pt idx="137">
                  <c:v>42936</c:v>
                </c:pt>
                <c:pt idx="138">
                  <c:v>42937</c:v>
                </c:pt>
                <c:pt idx="139">
                  <c:v>42940</c:v>
                </c:pt>
                <c:pt idx="140">
                  <c:v>42941</c:v>
                </c:pt>
                <c:pt idx="141">
                  <c:v>42942</c:v>
                </c:pt>
                <c:pt idx="142">
                  <c:v>42943</c:v>
                </c:pt>
                <c:pt idx="143">
                  <c:v>42944</c:v>
                </c:pt>
                <c:pt idx="144">
                  <c:v>42947</c:v>
                </c:pt>
                <c:pt idx="145">
                  <c:v>42948</c:v>
                </c:pt>
                <c:pt idx="146">
                  <c:v>42949</c:v>
                </c:pt>
                <c:pt idx="147">
                  <c:v>42950</c:v>
                </c:pt>
                <c:pt idx="148">
                  <c:v>42951</c:v>
                </c:pt>
                <c:pt idx="149">
                  <c:v>42954</c:v>
                </c:pt>
                <c:pt idx="150">
                  <c:v>42955</c:v>
                </c:pt>
                <c:pt idx="151">
                  <c:v>42956</c:v>
                </c:pt>
                <c:pt idx="152">
                  <c:v>42957</c:v>
                </c:pt>
                <c:pt idx="153">
                  <c:v>42958</c:v>
                </c:pt>
                <c:pt idx="154">
                  <c:v>42961</c:v>
                </c:pt>
                <c:pt idx="155">
                  <c:v>42962</c:v>
                </c:pt>
                <c:pt idx="156">
                  <c:v>42963</c:v>
                </c:pt>
                <c:pt idx="157">
                  <c:v>42964</c:v>
                </c:pt>
                <c:pt idx="158">
                  <c:v>42965</c:v>
                </c:pt>
                <c:pt idx="159">
                  <c:v>42968</c:v>
                </c:pt>
                <c:pt idx="160">
                  <c:v>42969</c:v>
                </c:pt>
                <c:pt idx="161">
                  <c:v>42970</c:v>
                </c:pt>
                <c:pt idx="162">
                  <c:v>42971</c:v>
                </c:pt>
                <c:pt idx="163">
                  <c:v>42972</c:v>
                </c:pt>
                <c:pt idx="164">
                  <c:v>42975</c:v>
                </c:pt>
                <c:pt idx="165">
                  <c:v>42976</c:v>
                </c:pt>
                <c:pt idx="166">
                  <c:v>42977</c:v>
                </c:pt>
                <c:pt idx="167">
                  <c:v>42978</c:v>
                </c:pt>
                <c:pt idx="168">
                  <c:v>42979</c:v>
                </c:pt>
                <c:pt idx="169">
                  <c:v>42983</c:v>
                </c:pt>
                <c:pt idx="170">
                  <c:v>42984</c:v>
                </c:pt>
                <c:pt idx="171">
                  <c:v>42985</c:v>
                </c:pt>
                <c:pt idx="172">
                  <c:v>42986</c:v>
                </c:pt>
                <c:pt idx="173">
                  <c:v>42989</c:v>
                </c:pt>
                <c:pt idx="174">
                  <c:v>42990</c:v>
                </c:pt>
                <c:pt idx="175">
                  <c:v>42991</c:v>
                </c:pt>
                <c:pt idx="176">
                  <c:v>42992</c:v>
                </c:pt>
                <c:pt idx="177">
                  <c:v>42993</c:v>
                </c:pt>
                <c:pt idx="178">
                  <c:v>42996</c:v>
                </c:pt>
                <c:pt idx="179">
                  <c:v>42997</c:v>
                </c:pt>
                <c:pt idx="180">
                  <c:v>42998</c:v>
                </c:pt>
                <c:pt idx="181">
                  <c:v>42999</c:v>
                </c:pt>
                <c:pt idx="182">
                  <c:v>43000</c:v>
                </c:pt>
                <c:pt idx="183">
                  <c:v>43003</c:v>
                </c:pt>
                <c:pt idx="184">
                  <c:v>43004</c:v>
                </c:pt>
                <c:pt idx="185">
                  <c:v>43005</c:v>
                </c:pt>
                <c:pt idx="186">
                  <c:v>43006</c:v>
                </c:pt>
                <c:pt idx="187">
                  <c:v>43007</c:v>
                </c:pt>
                <c:pt idx="188">
                  <c:v>43010</c:v>
                </c:pt>
                <c:pt idx="189">
                  <c:v>43011</c:v>
                </c:pt>
                <c:pt idx="190">
                  <c:v>43012</c:v>
                </c:pt>
                <c:pt idx="191">
                  <c:v>43013</c:v>
                </c:pt>
                <c:pt idx="192">
                  <c:v>43014</c:v>
                </c:pt>
                <c:pt idx="193">
                  <c:v>43017</c:v>
                </c:pt>
                <c:pt idx="194">
                  <c:v>43018</c:v>
                </c:pt>
                <c:pt idx="195">
                  <c:v>43019</c:v>
                </c:pt>
                <c:pt idx="196">
                  <c:v>43020</c:v>
                </c:pt>
                <c:pt idx="197">
                  <c:v>43021</c:v>
                </c:pt>
                <c:pt idx="198">
                  <c:v>43024</c:v>
                </c:pt>
                <c:pt idx="199">
                  <c:v>43025</c:v>
                </c:pt>
                <c:pt idx="200">
                  <c:v>43026</c:v>
                </c:pt>
                <c:pt idx="201">
                  <c:v>43027</c:v>
                </c:pt>
                <c:pt idx="202">
                  <c:v>43028</c:v>
                </c:pt>
                <c:pt idx="203">
                  <c:v>43031</c:v>
                </c:pt>
                <c:pt idx="204">
                  <c:v>43032</c:v>
                </c:pt>
                <c:pt idx="205">
                  <c:v>43033</c:v>
                </c:pt>
                <c:pt idx="206">
                  <c:v>43034</c:v>
                </c:pt>
                <c:pt idx="207">
                  <c:v>43035</c:v>
                </c:pt>
                <c:pt idx="208">
                  <c:v>43038</c:v>
                </c:pt>
                <c:pt idx="209">
                  <c:v>43039</c:v>
                </c:pt>
                <c:pt idx="210">
                  <c:v>43040</c:v>
                </c:pt>
                <c:pt idx="211">
                  <c:v>43041</c:v>
                </c:pt>
                <c:pt idx="212">
                  <c:v>43042</c:v>
                </c:pt>
                <c:pt idx="213">
                  <c:v>43045</c:v>
                </c:pt>
                <c:pt idx="214">
                  <c:v>43046</c:v>
                </c:pt>
                <c:pt idx="215">
                  <c:v>43047</c:v>
                </c:pt>
                <c:pt idx="216">
                  <c:v>43048</c:v>
                </c:pt>
                <c:pt idx="217">
                  <c:v>43049</c:v>
                </c:pt>
                <c:pt idx="218">
                  <c:v>43052</c:v>
                </c:pt>
                <c:pt idx="219">
                  <c:v>43053</c:v>
                </c:pt>
                <c:pt idx="220">
                  <c:v>43054</c:v>
                </c:pt>
                <c:pt idx="221">
                  <c:v>43055</c:v>
                </c:pt>
                <c:pt idx="222">
                  <c:v>43056</c:v>
                </c:pt>
                <c:pt idx="223">
                  <c:v>43059</c:v>
                </c:pt>
                <c:pt idx="224">
                  <c:v>43060</c:v>
                </c:pt>
                <c:pt idx="225">
                  <c:v>43061</c:v>
                </c:pt>
                <c:pt idx="226">
                  <c:v>43063</c:v>
                </c:pt>
                <c:pt idx="227">
                  <c:v>43066</c:v>
                </c:pt>
                <c:pt idx="228">
                  <c:v>43067</c:v>
                </c:pt>
                <c:pt idx="229">
                  <c:v>43068</c:v>
                </c:pt>
                <c:pt idx="230">
                  <c:v>43069</c:v>
                </c:pt>
                <c:pt idx="231">
                  <c:v>43070</c:v>
                </c:pt>
                <c:pt idx="232">
                  <c:v>43073</c:v>
                </c:pt>
                <c:pt idx="233">
                  <c:v>43074</c:v>
                </c:pt>
                <c:pt idx="234">
                  <c:v>43075</c:v>
                </c:pt>
                <c:pt idx="235">
                  <c:v>43076</c:v>
                </c:pt>
                <c:pt idx="236">
                  <c:v>43077</c:v>
                </c:pt>
                <c:pt idx="237">
                  <c:v>43080</c:v>
                </c:pt>
                <c:pt idx="238">
                  <c:v>43081</c:v>
                </c:pt>
                <c:pt idx="239">
                  <c:v>43082</c:v>
                </c:pt>
                <c:pt idx="240">
                  <c:v>43083</c:v>
                </c:pt>
                <c:pt idx="241">
                  <c:v>43084</c:v>
                </c:pt>
                <c:pt idx="242">
                  <c:v>43087</c:v>
                </c:pt>
                <c:pt idx="243">
                  <c:v>43088</c:v>
                </c:pt>
                <c:pt idx="244">
                  <c:v>43089</c:v>
                </c:pt>
                <c:pt idx="245">
                  <c:v>43090</c:v>
                </c:pt>
                <c:pt idx="246">
                  <c:v>43091</c:v>
                </c:pt>
                <c:pt idx="247">
                  <c:v>43095</c:v>
                </c:pt>
                <c:pt idx="248">
                  <c:v>43096</c:v>
                </c:pt>
                <c:pt idx="249">
                  <c:v>43097</c:v>
                </c:pt>
                <c:pt idx="250">
                  <c:v>43098</c:v>
                </c:pt>
                <c:pt idx="251">
                  <c:v>43102</c:v>
                </c:pt>
                <c:pt idx="252">
                  <c:v>43103</c:v>
                </c:pt>
                <c:pt idx="253">
                  <c:v>43104</c:v>
                </c:pt>
                <c:pt idx="254">
                  <c:v>43105</c:v>
                </c:pt>
                <c:pt idx="255">
                  <c:v>43108</c:v>
                </c:pt>
                <c:pt idx="256">
                  <c:v>43109</c:v>
                </c:pt>
                <c:pt idx="257">
                  <c:v>43110</c:v>
                </c:pt>
                <c:pt idx="258">
                  <c:v>43111</c:v>
                </c:pt>
                <c:pt idx="259">
                  <c:v>43112</c:v>
                </c:pt>
                <c:pt idx="260">
                  <c:v>43116</c:v>
                </c:pt>
                <c:pt idx="261">
                  <c:v>43117</c:v>
                </c:pt>
                <c:pt idx="262">
                  <c:v>43118</c:v>
                </c:pt>
                <c:pt idx="263">
                  <c:v>43119</c:v>
                </c:pt>
                <c:pt idx="264">
                  <c:v>43122</c:v>
                </c:pt>
                <c:pt idx="265">
                  <c:v>43123</c:v>
                </c:pt>
                <c:pt idx="266">
                  <c:v>43124</c:v>
                </c:pt>
                <c:pt idx="267">
                  <c:v>43125</c:v>
                </c:pt>
                <c:pt idx="268">
                  <c:v>43126</c:v>
                </c:pt>
                <c:pt idx="269">
                  <c:v>43129</c:v>
                </c:pt>
                <c:pt idx="270">
                  <c:v>43130</c:v>
                </c:pt>
                <c:pt idx="271">
                  <c:v>43131</c:v>
                </c:pt>
                <c:pt idx="272">
                  <c:v>43132</c:v>
                </c:pt>
                <c:pt idx="273">
                  <c:v>43133</c:v>
                </c:pt>
                <c:pt idx="274">
                  <c:v>43136</c:v>
                </c:pt>
                <c:pt idx="275">
                  <c:v>43137</c:v>
                </c:pt>
                <c:pt idx="276">
                  <c:v>43138</c:v>
                </c:pt>
                <c:pt idx="277">
                  <c:v>43139</c:v>
                </c:pt>
                <c:pt idx="278">
                  <c:v>43140</c:v>
                </c:pt>
                <c:pt idx="279">
                  <c:v>43143</c:v>
                </c:pt>
                <c:pt idx="280">
                  <c:v>43144</c:v>
                </c:pt>
                <c:pt idx="281">
                  <c:v>43145</c:v>
                </c:pt>
                <c:pt idx="282">
                  <c:v>43146</c:v>
                </c:pt>
                <c:pt idx="283">
                  <c:v>43147</c:v>
                </c:pt>
                <c:pt idx="284">
                  <c:v>43151</c:v>
                </c:pt>
                <c:pt idx="285">
                  <c:v>43152</c:v>
                </c:pt>
                <c:pt idx="286">
                  <c:v>43153</c:v>
                </c:pt>
                <c:pt idx="287">
                  <c:v>43154</c:v>
                </c:pt>
                <c:pt idx="288">
                  <c:v>43157</c:v>
                </c:pt>
                <c:pt idx="289">
                  <c:v>43158</c:v>
                </c:pt>
                <c:pt idx="290">
                  <c:v>43159</c:v>
                </c:pt>
                <c:pt idx="291">
                  <c:v>43160</c:v>
                </c:pt>
                <c:pt idx="292">
                  <c:v>43161</c:v>
                </c:pt>
                <c:pt idx="293">
                  <c:v>43164</c:v>
                </c:pt>
                <c:pt idx="294">
                  <c:v>43165</c:v>
                </c:pt>
                <c:pt idx="295">
                  <c:v>43166</c:v>
                </c:pt>
                <c:pt idx="296">
                  <c:v>43167</c:v>
                </c:pt>
                <c:pt idx="297">
                  <c:v>43168</c:v>
                </c:pt>
                <c:pt idx="298">
                  <c:v>43171</c:v>
                </c:pt>
                <c:pt idx="299">
                  <c:v>43172</c:v>
                </c:pt>
                <c:pt idx="300">
                  <c:v>43173</c:v>
                </c:pt>
                <c:pt idx="301">
                  <c:v>43174</c:v>
                </c:pt>
                <c:pt idx="302">
                  <c:v>43175</c:v>
                </c:pt>
                <c:pt idx="303">
                  <c:v>43178</c:v>
                </c:pt>
                <c:pt idx="304">
                  <c:v>43179</c:v>
                </c:pt>
                <c:pt idx="305">
                  <c:v>43180</c:v>
                </c:pt>
                <c:pt idx="306">
                  <c:v>43181</c:v>
                </c:pt>
                <c:pt idx="307">
                  <c:v>43182</c:v>
                </c:pt>
                <c:pt idx="308">
                  <c:v>43185</c:v>
                </c:pt>
                <c:pt idx="309">
                  <c:v>43186</c:v>
                </c:pt>
                <c:pt idx="310">
                  <c:v>43187</c:v>
                </c:pt>
                <c:pt idx="311">
                  <c:v>43188</c:v>
                </c:pt>
                <c:pt idx="312">
                  <c:v>43192</c:v>
                </c:pt>
                <c:pt idx="313">
                  <c:v>43193</c:v>
                </c:pt>
                <c:pt idx="314">
                  <c:v>43194</c:v>
                </c:pt>
                <c:pt idx="315">
                  <c:v>43195</c:v>
                </c:pt>
                <c:pt idx="316">
                  <c:v>43196</c:v>
                </c:pt>
                <c:pt idx="317">
                  <c:v>43199</c:v>
                </c:pt>
                <c:pt idx="318">
                  <c:v>43200</c:v>
                </c:pt>
                <c:pt idx="319">
                  <c:v>43201</c:v>
                </c:pt>
                <c:pt idx="320">
                  <c:v>43202</c:v>
                </c:pt>
                <c:pt idx="321">
                  <c:v>43203</c:v>
                </c:pt>
                <c:pt idx="322">
                  <c:v>43206</c:v>
                </c:pt>
                <c:pt idx="323">
                  <c:v>43207</c:v>
                </c:pt>
                <c:pt idx="324">
                  <c:v>43208</c:v>
                </c:pt>
                <c:pt idx="325">
                  <c:v>43209</c:v>
                </c:pt>
                <c:pt idx="326">
                  <c:v>43210</c:v>
                </c:pt>
                <c:pt idx="327">
                  <c:v>43213</c:v>
                </c:pt>
                <c:pt idx="328">
                  <c:v>43214</c:v>
                </c:pt>
                <c:pt idx="329">
                  <c:v>43215</c:v>
                </c:pt>
                <c:pt idx="330">
                  <c:v>43216</c:v>
                </c:pt>
                <c:pt idx="331">
                  <c:v>43217</c:v>
                </c:pt>
                <c:pt idx="332">
                  <c:v>43220</c:v>
                </c:pt>
                <c:pt idx="333">
                  <c:v>43221</c:v>
                </c:pt>
                <c:pt idx="334">
                  <c:v>43222</c:v>
                </c:pt>
                <c:pt idx="335">
                  <c:v>43223</c:v>
                </c:pt>
                <c:pt idx="336">
                  <c:v>43224</c:v>
                </c:pt>
                <c:pt idx="337">
                  <c:v>43227</c:v>
                </c:pt>
                <c:pt idx="338">
                  <c:v>43228</c:v>
                </c:pt>
                <c:pt idx="339">
                  <c:v>43229</c:v>
                </c:pt>
                <c:pt idx="340">
                  <c:v>43230</c:v>
                </c:pt>
                <c:pt idx="341">
                  <c:v>43231</c:v>
                </c:pt>
                <c:pt idx="342">
                  <c:v>43234</c:v>
                </c:pt>
                <c:pt idx="343">
                  <c:v>43235</c:v>
                </c:pt>
                <c:pt idx="344">
                  <c:v>43236</c:v>
                </c:pt>
                <c:pt idx="345">
                  <c:v>43237</c:v>
                </c:pt>
                <c:pt idx="346">
                  <c:v>43238</c:v>
                </c:pt>
                <c:pt idx="347">
                  <c:v>43241</c:v>
                </c:pt>
                <c:pt idx="348">
                  <c:v>43242</c:v>
                </c:pt>
                <c:pt idx="349">
                  <c:v>43243</c:v>
                </c:pt>
                <c:pt idx="350">
                  <c:v>43244</c:v>
                </c:pt>
                <c:pt idx="351">
                  <c:v>43245</c:v>
                </c:pt>
                <c:pt idx="352">
                  <c:v>43249</c:v>
                </c:pt>
                <c:pt idx="353">
                  <c:v>43250</c:v>
                </c:pt>
                <c:pt idx="354">
                  <c:v>43251</c:v>
                </c:pt>
                <c:pt idx="355">
                  <c:v>43252</c:v>
                </c:pt>
                <c:pt idx="356">
                  <c:v>43255</c:v>
                </c:pt>
                <c:pt idx="357">
                  <c:v>43256</c:v>
                </c:pt>
                <c:pt idx="358">
                  <c:v>43257</c:v>
                </c:pt>
                <c:pt idx="359">
                  <c:v>43258</c:v>
                </c:pt>
                <c:pt idx="360">
                  <c:v>43259</c:v>
                </c:pt>
                <c:pt idx="361">
                  <c:v>43262</c:v>
                </c:pt>
                <c:pt idx="362">
                  <c:v>43263</c:v>
                </c:pt>
                <c:pt idx="363">
                  <c:v>43264</c:v>
                </c:pt>
                <c:pt idx="364">
                  <c:v>43265</c:v>
                </c:pt>
                <c:pt idx="365">
                  <c:v>43266</c:v>
                </c:pt>
                <c:pt idx="366">
                  <c:v>43269</c:v>
                </c:pt>
                <c:pt idx="367">
                  <c:v>43270</c:v>
                </c:pt>
                <c:pt idx="368">
                  <c:v>43271</c:v>
                </c:pt>
                <c:pt idx="369">
                  <c:v>43272</c:v>
                </c:pt>
                <c:pt idx="370">
                  <c:v>43273</c:v>
                </c:pt>
                <c:pt idx="371">
                  <c:v>43276</c:v>
                </c:pt>
                <c:pt idx="372">
                  <c:v>43277</c:v>
                </c:pt>
                <c:pt idx="373">
                  <c:v>43278</c:v>
                </c:pt>
                <c:pt idx="374">
                  <c:v>43279</c:v>
                </c:pt>
                <c:pt idx="375">
                  <c:v>43280</c:v>
                </c:pt>
                <c:pt idx="376">
                  <c:v>43283</c:v>
                </c:pt>
                <c:pt idx="377">
                  <c:v>43284</c:v>
                </c:pt>
                <c:pt idx="378">
                  <c:v>43286</c:v>
                </c:pt>
                <c:pt idx="379">
                  <c:v>43287</c:v>
                </c:pt>
                <c:pt idx="380">
                  <c:v>43290</c:v>
                </c:pt>
                <c:pt idx="381">
                  <c:v>43291</c:v>
                </c:pt>
                <c:pt idx="382">
                  <c:v>43292</c:v>
                </c:pt>
                <c:pt idx="383">
                  <c:v>43293</c:v>
                </c:pt>
                <c:pt idx="384">
                  <c:v>43294</c:v>
                </c:pt>
                <c:pt idx="385">
                  <c:v>43297</c:v>
                </c:pt>
                <c:pt idx="386">
                  <c:v>43298</c:v>
                </c:pt>
                <c:pt idx="387">
                  <c:v>43299</c:v>
                </c:pt>
                <c:pt idx="388">
                  <c:v>43300</c:v>
                </c:pt>
                <c:pt idx="389">
                  <c:v>43301</c:v>
                </c:pt>
                <c:pt idx="390">
                  <c:v>43304</c:v>
                </c:pt>
                <c:pt idx="391">
                  <c:v>43305</c:v>
                </c:pt>
                <c:pt idx="392">
                  <c:v>43306</c:v>
                </c:pt>
                <c:pt idx="393">
                  <c:v>43307</c:v>
                </c:pt>
                <c:pt idx="394">
                  <c:v>43308</c:v>
                </c:pt>
                <c:pt idx="395">
                  <c:v>43311</c:v>
                </c:pt>
                <c:pt idx="396">
                  <c:v>43312</c:v>
                </c:pt>
                <c:pt idx="397">
                  <c:v>43313</c:v>
                </c:pt>
                <c:pt idx="398">
                  <c:v>43314</c:v>
                </c:pt>
                <c:pt idx="399">
                  <c:v>43315</c:v>
                </c:pt>
                <c:pt idx="400">
                  <c:v>43318</c:v>
                </c:pt>
                <c:pt idx="401">
                  <c:v>43319</c:v>
                </c:pt>
                <c:pt idx="402">
                  <c:v>43320</c:v>
                </c:pt>
                <c:pt idx="403">
                  <c:v>43321</c:v>
                </c:pt>
                <c:pt idx="404">
                  <c:v>43322</c:v>
                </c:pt>
                <c:pt idx="405">
                  <c:v>43325</c:v>
                </c:pt>
                <c:pt idx="406">
                  <c:v>43326</c:v>
                </c:pt>
                <c:pt idx="407">
                  <c:v>43327</c:v>
                </c:pt>
                <c:pt idx="408">
                  <c:v>43328</c:v>
                </c:pt>
                <c:pt idx="409">
                  <c:v>43329</c:v>
                </c:pt>
                <c:pt idx="410">
                  <c:v>43332</c:v>
                </c:pt>
                <c:pt idx="411">
                  <c:v>43333</c:v>
                </c:pt>
                <c:pt idx="412">
                  <c:v>43334</c:v>
                </c:pt>
                <c:pt idx="413">
                  <c:v>43335</c:v>
                </c:pt>
                <c:pt idx="414">
                  <c:v>43336</c:v>
                </c:pt>
                <c:pt idx="415">
                  <c:v>43339</c:v>
                </c:pt>
                <c:pt idx="416">
                  <c:v>43340</c:v>
                </c:pt>
                <c:pt idx="417">
                  <c:v>43341</c:v>
                </c:pt>
                <c:pt idx="418">
                  <c:v>43342</c:v>
                </c:pt>
                <c:pt idx="419">
                  <c:v>43343</c:v>
                </c:pt>
                <c:pt idx="420">
                  <c:v>43347</c:v>
                </c:pt>
                <c:pt idx="421">
                  <c:v>43348</c:v>
                </c:pt>
                <c:pt idx="422">
                  <c:v>43349</c:v>
                </c:pt>
                <c:pt idx="423">
                  <c:v>43350</c:v>
                </c:pt>
                <c:pt idx="424">
                  <c:v>43353</c:v>
                </c:pt>
                <c:pt idx="425">
                  <c:v>43354</c:v>
                </c:pt>
                <c:pt idx="426">
                  <c:v>43355</c:v>
                </c:pt>
                <c:pt idx="427">
                  <c:v>43356</c:v>
                </c:pt>
                <c:pt idx="428">
                  <c:v>43357</c:v>
                </c:pt>
                <c:pt idx="429">
                  <c:v>43360</c:v>
                </c:pt>
                <c:pt idx="430">
                  <c:v>43361</c:v>
                </c:pt>
                <c:pt idx="431">
                  <c:v>43362</c:v>
                </c:pt>
                <c:pt idx="432">
                  <c:v>43363</c:v>
                </c:pt>
                <c:pt idx="433">
                  <c:v>43364</c:v>
                </c:pt>
                <c:pt idx="434">
                  <c:v>43367</c:v>
                </c:pt>
                <c:pt idx="435">
                  <c:v>43368</c:v>
                </c:pt>
                <c:pt idx="436">
                  <c:v>43369</c:v>
                </c:pt>
                <c:pt idx="437">
                  <c:v>43370</c:v>
                </c:pt>
                <c:pt idx="438">
                  <c:v>43371</c:v>
                </c:pt>
                <c:pt idx="439">
                  <c:v>43374</c:v>
                </c:pt>
                <c:pt idx="440">
                  <c:v>43375</c:v>
                </c:pt>
                <c:pt idx="441">
                  <c:v>43376</c:v>
                </c:pt>
                <c:pt idx="442">
                  <c:v>43377</c:v>
                </c:pt>
                <c:pt idx="443">
                  <c:v>43378</c:v>
                </c:pt>
                <c:pt idx="444">
                  <c:v>43381</c:v>
                </c:pt>
                <c:pt idx="445">
                  <c:v>43382</c:v>
                </c:pt>
                <c:pt idx="446">
                  <c:v>43383</c:v>
                </c:pt>
                <c:pt idx="447">
                  <c:v>43384</c:v>
                </c:pt>
                <c:pt idx="448">
                  <c:v>43385</c:v>
                </c:pt>
                <c:pt idx="449">
                  <c:v>43388</c:v>
                </c:pt>
                <c:pt idx="450">
                  <c:v>43389</c:v>
                </c:pt>
                <c:pt idx="451">
                  <c:v>43390</c:v>
                </c:pt>
                <c:pt idx="452">
                  <c:v>43391</c:v>
                </c:pt>
                <c:pt idx="453">
                  <c:v>43392</c:v>
                </c:pt>
                <c:pt idx="454">
                  <c:v>43395</c:v>
                </c:pt>
                <c:pt idx="455">
                  <c:v>43396</c:v>
                </c:pt>
                <c:pt idx="456">
                  <c:v>43397</c:v>
                </c:pt>
                <c:pt idx="457">
                  <c:v>43398</c:v>
                </c:pt>
                <c:pt idx="458">
                  <c:v>43399</c:v>
                </c:pt>
                <c:pt idx="459">
                  <c:v>43402</c:v>
                </c:pt>
                <c:pt idx="460">
                  <c:v>43403</c:v>
                </c:pt>
                <c:pt idx="461">
                  <c:v>43404</c:v>
                </c:pt>
                <c:pt idx="462">
                  <c:v>43405</c:v>
                </c:pt>
                <c:pt idx="463">
                  <c:v>43406</c:v>
                </c:pt>
                <c:pt idx="464">
                  <c:v>43409</c:v>
                </c:pt>
                <c:pt idx="465">
                  <c:v>43410</c:v>
                </c:pt>
                <c:pt idx="466">
                  <c:v>43411</c:v>
                </c:pt>
                <c:pt idx="467">
                  <c:v>43412</c:v>
                </c:pt>
                <c:pt idx="468">
                  <c:v>43413</c:v>
                </c:pt>
                <c:pt idx="469">
                  <c:v>43416</c:v>
                </c:pt>
                <c:pt idx="470">
                  <c:v>43417</c:v>
                </c:pt>
                <c:pt idx="471">
                  <c:v>43418</c:v>
                </c:pt>
                <c:pt idx="472">
                  <c:v>43419</c:v>
                </c:pt>
                <c:pt idx="473">
                  <c:v>43420</c:v>
                </c:pt>
                <c:pt idx="474">
                  <c:v>43423</c:v>
                </c:pt>
                <c:pt idx="475">
                  <c:v>43424</c:v>
                </c:pt>
                <c:pt idx="476">
                  <c:v>43425</c:v>
                </c:pt>
                <c:pt idx="477">
                  <c:v>43427</c:v>
                </c:pt>
                <c:pt idx="478">
                  <c:v>43430</c:v>
                </c:pt>
                <c:pt idx="479">
                  <c:v>43431</c:v>
                </c:pt>
                <c:pt idx="480">
                  <c:v>43432</c:v>
                </c:pt>
                <c:pt idx="481">
                  <c:v>43433</c:v>
                </c:pt>
                <c:pt idx="482">
                  <c:v>43434</c:v>
                </c:pt>
                <c:pt idx="483">
                  <c:v>43437</c:v>
                </c:pt>
                <c:pt idx="484">
                  <c:v>43438</c:v>
                </c:pt>
                <c:pt idx="485">
                  <c:v>43440</c:v>
                </c:pt>
                <c:pt idx="486">
                  <c:v>43441</c:v>
                </c:pt>
                <c:pt idx="487">
                  <c:v>43444</c:v>
                </c:pt>
                <c:pt idx="488">
                  <c:v>43445</c:v>
                </c:pt>
                <c:pt idx="489">
                  <c:v>43446</c:v>
                </c:pt>
                <c:pt idx="490">
                  <c:v>43447</c:v>
                </c:pt>
                <c:pt idx="491">
                  <c:v>43448</c:v>
                </c:pt>
                <c:pt idx="492">
                  <c:v>43451</c:v>
                </c:pt>
                <c:pt idx="493">
                  <c:v>43452</c:v>
                </c:pt>
                <c:pt idx="494">
                  <c:v>43453</c:v>
                </c:pt>
                <c:pt idx="495">
                  <c:v>43454</c:v>
                </c:pt>
                <c:pt idx="496">
                  <c:v>43455</c:v>
                </c:pt>
                <c:pt idx="497">
                  <c:v>43458</c:v>
                </c:pt>
                <c:pt idx="498">
                  <c:v>43460</c:v>
                </c:pt>
                <c:pt idx="499">
                  <c:v>43461</c:v>
                </c:pt>
                <c:pt idx="500">
                  <c:v>43462</c:v>
                </c:pt>
                <c:pt idx="501">
                  <c:v>43465</c:v>
                </c:pt>
                <c:pt idx="502">
                  <c:v>43467</c:v>
                </c:pt>
                <c:pt idx="503">
                  <c:v>43468</c:v>
                </c:pt>
                <c:pt idx="504">
                  <c:v>43469</c:v>
                </c:pt>
                <c:pt idx="505">
                  <c:v>43472</c:v>
                </c:pt>
                <c:pt idx="506">
                  <c:v>43473</c:v>
                </c:pt>
                <c:pt idx="507">
                  <c:v>43474</c:v>
                </c:pt>
                <c:pt idx="508">
                  <c:v>43475</c:v>
                </c:pt>
                <c:pt idx="509">
                  <c:v>43476</c:v>
                </c:pt>
                <c:pt idx="510">
                  <c:v>43479</c:v>
                </c:pt>
                <c:pt idx="511">
                  <c:v>43480</c:v>
                </c:pt>
                <c:pt idx="512">
                  <c:v>43481</c:v>
                </c:pt>
                <c:pt idx="513">
                  <c:v>43482</c:v>
                </c:pt>
                <c:pt idx="514">
                  <c:v>43483</c:v>
                </c:pt>
                <c:pt idx="515">
                  <c:v>43487</c:v>
                </c:pt>
                <c:pt idx="516">
                  <c:v>43488</c:v>
                </c:pt>
                <c:pt idx="517">
                  <c:v>43489</c:v>
                </c:pt>
                <c:pt idx="518">
                  <c:v>43490</c:v>
                </c:pt>
                <c:pt idx="519">
                  <c:v>43493</c:v>
                </c:pt>
                <c:pt idx="520">
                  <c:v>43494</c:v>
                </c:pt>
                <c:pt idx="521">
                  <c:v>43495</c:v>
                </c:pt>
                <c:pt idx="522">
                  <c:v>43496</c:v>
                </c:pt>
                <c:pt idx="523">
                  <c:v>43497</c:v>
                </c:pt>
                <c:pt idx="524">
                  <c:v>43500</c:v>
                </c:pt>
                <c:pt idx="525">
                  <c:v>43501</c:v>
                </c:pt>
                <c:pt idx="526">
                  <c:v>43502</c:v>
                </c:pt>
                <c:pt idx="527">
                  <c:v>43503</c:v>
                </c:pt>
                <c:pt idx="528">
                  <c:v>43504</c:v>
                </c:pt>
                <c:pt idx="529">
                  <c:v>43507</c:v>
                </c:pt>
                <c:pt idx="530">
                  <c:v>43508</c:v>
                </c:pt>
                <c:pt idx="531">
                  <c:v>43509</c:v>
                </c:pt>
                <c:pt idx="532">
                  <c:v>43510</c:v>
                </c:pt>
                <c:pt idx="533">
                  <c:v>43511</c:v>
                </c:pt>
                <c:pt idx="534">
                  <c:v>43515</c:v>
                </c:pt>
                <c:pt idx="535">
                  <c:v>43516</c:v>
                </c:pt>
                <c:pt idx="536">
                  <c:v>43517</c:v>
                </c:pt>
                <c:pt idx="537">
                  <c:v>43518</c:v>
                </c:pt>
                <c:pt idx="538">
                  <c:v>43521</c:v>
                </c:pt>
                <c:pt idx="539">
                  <c:v>43522</c:v>
                </c:pt>
                <c:pt idx="540">
                  <c:v>43523</c:v>
                </c:pt>
                <c:pt idx="541">
                  <c:v>43524</c:v>
                </c:pt>
                <c:pt idx="542">
                  <c:v>43525</c:v>
                </c:pt>
                <c:pt idx="543">
                  <c:v>43528</c:v>
                </c:pt>
                <c:pt idx="544">
                  <c:v>43529</c:v>
                </c:pt>
                <c:pt idx="545">
                  <c:v>43530</c:v>
                </c:pt>
                <c:pt idx="546">
                  <c:v>43531</c:v>
                </c:pt>
                <c:pt idx="547">
                  <c:v>43532</c:v>
                </c:pt>
                <c:pt idx="548">
                  <c:v>43535</c:v>
                </c:pt>
                <c:pt idx="549">
                  <c:v>43536</c:v>
                </c:pt>
                <c:pt idx="550">
                  <c:v>43537</c:v>
                </c:pt>
                <c:pt idx="551">
                  <c:v>43538</c:v>
                </c:pt>
                <c:pt idx="552">
                  <c:v>43539</c:v>
                </c:pt>
                <c:pt idx="553">
                  <c:v>43542</c:v>
                </c:pt>
                <c:pt idx="554">
                  <c:v>43543</c:v>
                </c:pt>
                <c:pt idx="555">
                  <c:v>43544</c:v>
                </c:pt>
                <c:pt idx="556">
                  <c:v>43545</c:v>
                </c:pt>
                <c:pt idx="557">
                  <c:v>43546</c:v>
                </c:pt>
                <c:pt idx="558">
                  <c:v>43549</c:v>
                </c:pt>
                <c:pt idx="559">
                  <c:v>43550</c:v>
                </c:pt>
                <c:pt idx="560">
                  <c:v>43551</c:v>
                </c:pt>
                <c:pt idx="561">
                  <c:v>43552</c:v>
                </c:pt>
                <c:pt idx="562">
                  <c:v>43553</c:v>
                </c:pt>
                <c:pt idx="563">
                  <c:v>43556</c:v>
                </c:pt>
                <c:pt idx="564">
                  <c:v>43557</c:v>
                </c:pt>
                <c:pt idx="565">
                  <c:v>43558</c:v>
                </c:pt>
                <c:pt idx="566">
                  <c:v>43559</c:v>
                </c:pt>
                <c:pt idx="567">
                  <c:v>43560</c:v>
                </c:pt>
                <c:pt idx="568">
                  <c:v>43563</c:v>
                </c:pt>
                <c:pt idx="569">
                  <c:v>43564</c:v>
                </c:pt>
                <c:pt idx="570">
                  <c:v>43565</c:v>
                </c:pt>
                <c:pt idx="571">
                  <c:v>43566</c:v>
                </c:pt>
                <c:pt idx="572">
                  <c:v>43567</c:v>
                </c:pt>
                <c:pt idx="573">
                  <c:v>43570</c:v>
                </c:pt>
                <c:pt idx="574">
                  <c:v>43571</c:v>
                </c:pt>
                <c:pt idx="575">
                  <c:v>43572</c:v>
                </c:pt>
                <c:pt idx="576">
                  <c:v>43573</c:v>
                </c:pt>
                <c:pt idx="577">
                  <c:v>43577</c:v>
                </c:pt>
                <c:pt idx="578">
                  <c:v>43578</c:v>
                </c:pt>
                <c:pt idx="579">
                  <c:v>43579</c:v>
                </c:pt>
                <c:pt idx="580">
                  <c:v>43580</c:v>
                </c:pt>
                <c:pt idx="581">
                  <c:v>43581</c:v>
                </c:pt>
                <c:pt idx="582">
                  <c:v>43584</c:v>
                </c:pt>
                <c:pt idx="583">
                  <c:v>43585</c:v>
                </c:pt>
                <c:pt idx="584">
                  <c:v>43586</c:v>
                </c:pt>
                <c:pt idx="585">
                  <c:v>43587</c:v>
                </c:pt>
                <c:pt idx="586">
                  <c:v>43588</c:v>
                </c:pt>
                <c:pt idx="587">
                  <c:v>43591</c:v>
                </c:pt>
                <c:pt idx="588">
                  <c:v>43592</c:v>
                </c:pt>
                <c:pt idx="589">
                  <c:v>43593</c:v>
                </c:pt>
                <c:pt idx="590">
                  <c:v>43594</c:v>
                </c:pt>
                <c:pt idx="591">
                  <c:v>43595</c:v>
                </c:pt>
                <c:pt idx="592">
                  <c:v>43598</c:v>
                </c:pt>
                <c:pt idx="593">
                  <c:v>43599</c:v>
                </c:pt>
                <c:pt idx="594">
                  <c:v>43600</c:v>
                </c:pt>
                <c:pt idx="595">
                  <c:v>43601</c:v>
                </c:pt>
                <c:pt idx="596">
                  <c:v>43602</c:v>
                </c:pt>
                <c:pt idx="597">
                  <c:v>43605</c:v>
                </c:pt>
                <c:pt idx="598">
                  <c:v>43606</c:v>
                </c:pt>
                <c:pt idx="599">
                  <c:v>43607</c:v>
                </c:pt>
                <c:pt idx="600">
                  <c:v>43608</c:v>
                </c:pt>
                <c:pt idx="601">
                  <c:v>43609</c:v>
                </c:pt>
                <c:pt idx="602">
                  <c:v>43613</c:v>
                </c:pt>
                <c:pt idx="603">
                  <c:v>43614</c:v>
                </c:pt>
                <c:pt idx="604">
                  <c:v>43615</c:v>
                </c:pt>
                <c:pt idx="605">
                  <c:v>43616</c:v>
                </c:pt>
                <c:pt idx="606">
                  <c:v>43619</c:v>
                </c:pt>
                <c:pt idx="607">
                  <c:v>43620</c:v>
                </c:pt>
                <c:pt idx="608">
                  <c:v>43621</c:v>
                </c:pt>
                <c:pt idx="609">
                  <c:v>43622</c:v>
                </c:pt>
                <c:pt idx="610">
                  <c:v>43623</c:v>
                </c:pt>
                <c:pt idx="611">
                  <c:v>43626</c:v>
                </c:pt>
                <c:pt idx="612">
                  <c:v>43627</c:v>
                </c:pt>
                <c:pt idx="613">
                  <c:v>43628</c:v>
                </c:pt>
                <c:pt idx="614">
                  <c:v>43629</c:v>
                </c:pt>
                <c:pt idx="615">
                  <c:v>43630</c:v>
                </c:pt>
                <c:pt idx="616">
                  <c:v>43633</c:v>
                </c:pt>
                <c:pt idx="617">
                  <c:v>43634</c:v>
                </c:pt>
                <c:pt idx="618">
                  <c:v>43635</c:v>
                </c:pt>
                <c:pt idx="619">
                  <c:v>43636</c:v>
                </c:pt>
                <c:pt idx="620">
                  <c:v>43637</c:v>
                </c:pt>
                <c:pt idx="621">
                  <c:v>43640</c:v>
                </c:pt>
                <c:pt idx="622">
                  <c:v>43641</c:v>
                </c:pt>
                <c:pt idx="623">
                  <c:v>43642</c:v>
                </c:pt>
                <c:pt idx="624">
                  <c:v>43643</c:v>
                </c:pt>
                <c:pt idx="625">
                  <c:v>43644</c:v>
                </c:pt>
                <c:pt idx="626">
                  <c:v>43647</c:v>
                </c:pt>
                <c:pt idx="627">
                  <c:v>43648</c:v>
                </c:pt>
                <c:pt idx="628">
                  <c:v>43649</c:v>
                </c:pt>
                <c:pt idx="629">
                  <c:v>43651</c:v>
                </c:pt>
                <c:pt idx="630">
                  <c:v>43654</c:v>
                </c:pt>
                <c:pt idx="631">
                  <c:v>43655</c:v>
                </c:pt>
                <c:pt idx="632">
                  <c:v>43656</c:v>
                </c:pt>
                <c:pt idx="633">
                  <c:v>43657</c:v>
                </c:pt>
                <c:pt idx="634">
                  <c:v>43658</c:v>
                </c:pt>
                <c:pt idx="635">
                  <c:v>43661</c:v>
                </c:pt>
                <c:pt idx="636">
                  <c:v>43662</c:v>
                </c:pt>
                <c:pt idx="637">
                  <c:v>43663</c:v>
                </c:pt>
                <c:pt idx="638">
                  <c:v>43664</c:v>
                </c:pt>
                <c:pt idx="639">
                  <c:v>43665</c:v>
                </c:pt>
                <c:pt idx="640">
                  <c:v>43668</c:v>
                </c:pt>
                <c:pt idx="641">
                  <c:v>43669</c:v>
                </c:pt>
                <c:pt idx="642">
                  <c:v>43670</c:v>
                </c:pt>
                <c:pt idx="643">
                  <c:v>43671</c:v>
                </c:pt>
                <c:pt idx="644">
                  <c:v>43672</c:v>
                </c:pt>
                <c:pt idx="645">
                  <c:v>43675</c:v>
                </c:pt>
                <c:pt idx="646">
                  <c:v>43676</c:v>
                </c:pt>
                <c:pt idx="647">
                  <c:v>43677</c:v>
                </c:pt>
                <c:pt idx="648">
                  <c:v>43678</c:v>
                </c:pt>
                <c:pt idx="649">
                  <c:v>43679</c:v>
                </c:pt>
                <c:pt idx="650">
                  <c:v>43682</c:v>
                </c:pt>
                <c:pt idx="651">
                  <c:v>43683</c:v>
                </c:pt>
                <c:pt idx="652">
                  <c:v>43684</c:v>
                </c:pt>
                <c:pt idx="653">
                  <c:v>43685</c:v>
                </c:pt>
                <c:pt idx="654">
                  <c:v>43686</c:v>
                </c:pt>
                <c:pt idx="655">
                  <c:v>43689</c:v>
                </c:pt>
                <c:pt idx="656">
                  <c:v>43690</c:v>
                </c:pt>
                <c:pt idx="657">
                  <c:v>43691</c:v>
                </c:pt>
                <c:pt idx="658">
                  <c:v>43692</c:v>
                </c:pt>
                <c:pt idx="659">
                  <c:v>43693</c:v>
                </c:pt>
                <c:pt idx="660">
                  <c:v>43696</c:v>
                </c:pt>
                <c:pt idx="661">
                  <c:v>43697</c:v>
                </c:pt>
                <c:pt idx="662">
                  <c:v>43698</c:v>
                </c:pt>
                <c:pt idx="663">
                  <c:v>43699</c:v>
                </c:pt>
                <c:pt idx="664">
                  <c:v>43700</c:v>
                </c:pt>
                <c:pt idx="665">
                  <c:v>43703</c:v>
                </c:pt>
                <c:pt idx="666">
                  <c:v>43704</c:v>
                </c:pt>
                <c:pt idx="667">
                  <c:v>43705</c:v>
                </c:pt>
                <c:pt idx="668">
                  <c:v>43706</c:v>
                </c:pt>
                <c:pt idx="669">
                  <c:v>43707</c:v>
                </c:pt>
                <c:pt idx="670">
                  <c:v>43711</c:v>
                </c:pt>
                <c:pt idx="671">
                  <c:v>43712</c:v>
                </c:pt>
                <c:pt idx="672">
                  <c:v>43713</c:v>
                </c:pt>
                <c:pt idx="673">
                  <c:v>43714</c:v>
                </c:pt>
                <c:pt idx="674">
                  <c:v>43717</c:v>
                </c:pt>
                <c:pt idx="675">
                  <c:v>43718</c:v>
                </c:pt>
                <c:pt idx="676">
                  <c:v>43719</c:v>
                </c:pt>
                <c:pt idx="677">
                  <c:v>43720</c:v>
                </c:pt>
                <c:pt idx="678">
                  <c:v>43721</c:v>
                </c:pt>
                <c:pt idx="679">
                  <c:v>43724</c:v>
                </c:pt>
                <c:pt idx="680">
                  <c:v>43725</c:v>
                </c:pt>
                <c:pt idx="681">
                  <c:v>43726</c:v>
                </c:pt>
                <c:pt idx="682">
                  <c:v>43727</c:v>
                </c:pt>
                <c:pt idx="683">
                  <c:v>43728</c:v>
                </c:pt>
                <c:pt idx="684">
                  <c:v>43731</c:v>
                </c:pt>
                <c:pt idx="685">
                  <c:v>43732</c:v>
                </c:pt>
                <c:pt idx="686">
                  <c:v>43733</c:v>
                </c:pt>
                <c:pt idx="687">
                  <c:v>43734</c:v>
                </c:pt>
                <c:pt idx="688">
                  <c:v>43735</c:v>
                </c:pt>
                <c:pt idx="689">
                  <c:v>43738</c:v>
                </c:pt>
                <c:pt idx="690">
                  <c:v>43739</c:v>
                </c:pt>
                <c:pt idx="691">
                  <c:v>43740</c:v>
                </c:pt>
                <c:pt idx="692">
                  <c:v>43741</c:v>
                </c:pt>
                <c:pt idx="693">
                  <c:v>43742</c:v>
                </c:pt>
                <c:pt idx="694">
                  <c:v>43745</c:v>
                </c:pt>
                <c:pt idx="695">
                  <c:v>43746</c:v>
                </c:pt>
                <c:pt idx="696">
                  <c:v>43747</c:v>
                </c:pt>
                <c:pt idx="697">
                  <c:v>43748</c:v>
                </c:pt>
                <c:pt idx="698">
                  <c:v>43749</c:v>
                </c:pt>
                <c:pt idx="699">
                  <c:v>43752</c:v>
                </c:pt>
                <c:pt idx="700">
                  <c:v>43753</c:v>
                </c:pt>
                <c:pt idx="701">
                  <c:v>43754</c:v>
                </c:pt>
                <c:pt idx="702">
                  <c:v>43755</c:v>
                </c:pt>
                <c:pt idx="703">
                  <c:v>43756</c:v>
                </c:pt>
                <c:pt idx="704">
                  <c:v>43759</c:v>
                </c:pt>
                <c:pt idx="705">
                  <c:v>43760</c:v>
                </c:pt>
                <c:pt idx="706">
                  <c:v>43761</c:v>
                </c:pt>
                <c:pt idx="707">
                  <c:v>43762</c:v>
                </c:pt>
                <c:pt idx="708">
                  <c:v>43763</c:v>
                </c:pt>
                <c:pt idx="709">
                  <c:v>43766</c:v>
                </c:pt>
                <c:pt idx="710">
                  <c:v>43767</c:v>
                </c:pt>
                <c:pt idx="711">
                  <c:v>43768</c:v>
                </c:pt>
                <c:pt idx="712">
                  <c:v>43769</c:v>
                </c:pt>
                <c:pt idx="713">
                  <c:v>43770</c:v>
                </c:pt>
                <c:pt idx="714">
                  <c:v>43773</c:v>
                </c:pt>
                <c:pt idx="715">
                  <c:v>43774</c:v>
                </c:pt>
                <c:pt idx="716">
                  <c:v>43775</c:v>
                </c:pt>
                <c:pt idx="717">
                  <c:v>43776</c:v>
                </c:pt>
                <c:pt idx="718">
                  <c:v>43777</c:v>
                </c:pt>
                <c:pt idx="719">
                  <c:v>43780</c:v>
                </c:pt>
                <c:pt idx="720">
                  <c:v>43781</c:v>
                </c:pt>
                <c:pt idx="721">
                  <c:v>43782</c:v>
                </c:pt>
                <c:pt idx="722">
                  <c:v>43783</c:v>
                </c:pt>
                <c:pt idx="723">
                  <c:v>43784</c:v>
                </c:pt>
                <c:pt idx="724">
                  <c:v>43787</c:v>
                </c:pt>
                <c:pt idx="725">
                  <c:v>43788</c:v>
                </c:pt>
                <c:pt idx="726">
                  <c:v>43789</c:v>
                </c:pt>
                <c:pt idx="727">
                  <c:v>43790</c:v>
                </c:pt>
                <c:pt idx="728">
                  <c:v>43791</c:v>
                </c:pt>
                <c:pt idx="729">
                  <c:v>43794</c:v>
                </c:pt>
                <c:pt idx="730">
                  <c:v>43795</c:v>
                </c:pt>
                <c:pt idx="731">
                  <c:v>43796</c:v>
                </c:pt>
                <c:pt idx="732">
                  <c:v>43798</c:v>
                </c:pt>
                <c:pt idx="733">
                  <c:v>43801</c:v>
                </c:pt>
                <c:pt idx="734">
                  <c:v>43802</c:v>
                </c:pt>
                <c:pt idx="735">
                  <c:v>43803</c:v>
                </c:pt>
                <c:pt idx="736">
                  <c:v>43804</c:v>
                </c:pt>
                <c:pt idx="737">
                  <c:v>43805</c:v>
                </c:pt>
                <c:pt idx="738">
                  <c:v>43808</c:v>
                </c:pt>
                <c:pt idx="739">
                  <c:v>43809</c:v>
                </c:pt>
                <c:pt idx="740">
                  <c:v>43810</c:v>
                </c:pt>
                <c:pt idx="741">
                  <c:v>43811</c:v>
                </c:pt>
                <c:pt idx="742">
                  <c:v>43812</c:v>
                </c:pt>
                <c:pt idx="743">
                  <c:v>43815</c:v>
                </c:pt>
                <c:pt idx="744">
                  <c:v>43816</c:v>
                </c:pt>
                <c:pt idx="745">
                  <c:v>43817</c:v>
                </c:pt>
                <c:pt idx="746">
                  <c:v>43818</c:v>
                </c:pt>
                <c:pt idx="747">
                  <c:v>43819</c:v>
                </c:pt>
                <c:pt idx="748">
                  <c:v>43822</c:v>
                </c:pt>
                <c:pt idx="749">
                  <c:v>43823</c:v>
                </c:pt>
                <c:pt idx="750">
                  <c:v>43825</c:v>
                </c:pt>
                <c:pt idx="751">
                  <c:v>43826</c:v>
                </c:pt>
                <c:pt idx="752">
                  <c:v>43829</c:v>
                </c:pt>
                <c:pt idx="753">
                  <c:v>43830</c:v>
                </c:pt>
                <c:pt idx="754">
                  <c:v>43832</c:v>
                </c:pt>
                <c:pt idx="755">
                  <c:v>43833</c:v>
                </c:pt>
                <c:pt idx="756">
                  <c:v>43836</c:v>
                </c:pt>
                <c:pt idx="757">
                  <c:v>43837</c:v>
                </c:pt>
                <c:pt idx="758">
                  <c:v>43838</c:v>
                </c:pt>
                <c:pt idx="759">
                  <c:v>43839</c:v>
                </c:pt>
                <c:pt idx="760">
                  <c:v>43840</c:v>
                </c:pt>
                <c:pt idx="761">
                  <c:v>43843</c:v>
                </c:pt>
                <c:pt idx="762">
                  <c:v>43844</c:v>
                </c:pt>
                <c:pt idx="763">
                  <c:v>43845</c:v>
                </c:pt>
                <c:pt idx="764">
                  <c:v>43846</c:v>
                </c:pt>
                <c:pt idx="765">
                  <c:v>43847</c:v>
                </c:pt>
                <c:pt idx="766">
                  <c:v>43851</c:v>
                </c:pt>
                <c:pt idx="767">
                  <c:v>43852</c:v>
                </c:pt>
                <c:pt idx="768">
                  <c:v>43853</c:v>
                </c:pt>
                <c:pt idx="769">
                  <c:v>43854</c:v>
                </c:pt>
                <c:pt idx="770">
                  <c:v>43857</c:v>
                </c:pt>
                <c:pt idx="771">
                  <c:v>43858</c:v>
                </c:pt>
                <c:pt idx="772">
                  <c:v>43859</c:v>
                </c:pt>
                <c:pt idx="773">
                  <c:v>43860</c:v>
                </c:pt>
                <c:pt idx="774">
                  <c:v>43861</c:v>
                </c:pt>
                <c:pt idx="775">
                  <c:v>43864</c:v>
                </c:pt>
                <c:pt idx="776">
                  <c:v>43865</c:v>
                </c:pt>
                <c:pt idx="777">
                  <c:v>43866</c:v>
                </c:pt>
                <c:pt idx="778">
                  <c:v>43867</c:v>
                </c:pt>
                <c:pt idx="779">
                  <c:v>43868</c:v>
                </c:pt>
                <c:pt idx="780">
                  <c:v>43871</c:v>
                </c:pt>
                <c:pt idx="781">
                  <c:v>43872</c:v>
                </c:pt>
                <c:pt idx="782">
                  <c:v>43873</c:v>
                </c:pt>
                <c:pt idx="783">
                  <c:v>43874</c:v>
                </c:pt>
                <c:pt idx="784">
                  <c:v>43875</c:v>
                </c:pt>
                <c:pt idx="785">
                  <c:v>43879</c:v>
                </c:pt>
                <c:pt idx="786">
                  <c:v>43880</c:v>
                </c:pt>
                <c:pt idx="787">
                  <c:v>43881</c:v>
                </c:pt>
                <c:pt idx="788">
                  <c:v>43882</c:v>
                </c:pt>
                <c:pt idx="789">
                  <c:v>43885</c:v>
                </c:pt>
                <c:pt idx="790">
                  <c:v>43886</c:v>
                </c:pt>
                <c:pt idx="791">
                  <c:v>43887</c:v>
                </c:pt>
                <c:pt idx="792">
                  <c:v>43888</c:v>
                </c:pt>
                <c:pt idx="793">
                  <c:v>43889</c:v>
                </c:pt>
                <c:pt idx="794">
                  <c:v>43892</c:v>
                </c:pt>
                <c:pt idx="795">
                  <c:v>43893</c:v>
                </c:pt>
                <c:pt idx="796">
                  <c:v>43894</c:v>
                </c:pt>
                <c:pt idx="797">
                  <c:v>43895</c:v>
                </c:pt>
                <c:pt idx="798">
                  <c:v>43896</c:v>
                </c:pt>
                <c:pt idx="799">
                  <c:v>43899</c:v>
                </c:pt>
                <c:pt idx="800">
                  <c:v>43900</c:v>
                </c:pt>
                <c:pt idx="801">
                  <c:v>43901</c:v>
                </c:pt>
                <c:pt idx="802">
                  <c:v>43902</c:v>
                </c:pt>
                <c:pt idx="803">
                  <c:v>43903</c:v>
                </c:pt>
                <c:pt idx="804">
                  <c:v>43906</c:v>
                </c:pt>
                <c:pt idx="805">
                  <c:v>43907</c:v>
                </c:pt>
                <c:pt idx="806">
                  <c:v>43908</c:v>
                </c:pt>
                <c:pt idx="807">
                  <c:v>43909</c:v>
                </c:pt>
                <c:pt idx="808">
                  <c:v>43910</c:v>
                </c:pt>
                <c:pt idx="809">
                  <c:v>43913</c:v>
                </c:pt>
                <c:pt idx="810">
                  <c:v>43914</c:v>
                </c:pt>
                <c:pt idx="811">
                  <c:v>43915</c:v>
                </c:pt>
                <c:pt idx="812">
                  <c:v>43916</c:v>
                </c:pt>
                <c:pt idx="813">
                  <c:v>43917</c:v>
                </c:pt>
                <c:pt idx="814">
                  <c:v>43920</c:v>
                </c:pt>
                <c:pt idx="815">
                  <c:v>43921</c:v>
                </c:pt>
                <c:pt idx="816">
                  <c:v>43922</c:v>
                </c:pt>
                <c:pt idx="817">
                  <c:v>43923</c:v>
                </c:pt>
                <c:pt idx="818">
                  <c:v>43924</c:v>
                </c:pt>
                <c:pt idx="819">
                  <c:v>43927</c:v>
                </c:pt>
                <c:pt idx="820">
                  <c:v>43928</c:v>
                </c:pt>
                <c:pt idx="821">
                  <c:v>43929</c:v>
                </c:pt>
                <c:pt idx="822">
                  <c:v>43930</c:v>
                </c:pt>
                <c:pt idx="823">
                  <c:v>43934</c:v>
                </c:pt>
                <c:pt idx="824">
                  <c:v>43935</c:v>
                </c:pt>
                <c:pt idx="825">
                  <c:v>43936</c:v>
                </c:pt>
                <c:pt idx="826">
                  <c:v>43937</c:v>
                </c:pt>
                <c:pt idx="827">
                  <c:v>43938</c:v>
                </c:pt>
                <c:pt idx="828">
                  <c:v>43941</c:v>
                </c:pt>
                <c:pt idx="829">
                  <c:v>43942</c:v>
                </c:pt>
                <c:pt idx="830">
                  <c:v>43943</c:v>
                </c:pt>
                <c:pt idx="831">
                  <c:v>43944</c:v>
                </c:pt>
                <c:pt idx="832">
                  <c:v>43945</c:v>
                </c:pt>
                <c:pt idx="833">
                  <c:v>43948</c:v>
                </c:pt>
                <c:pt idx="834">
                  <c:v>43949</c:v>
                </c:pt>
                <c:pt idx="835">
                  <c:v>43950</c:v>
                </c:pt>
                <c:pt idx="836">
                  <c:v>43951</c:v>
                </c:pt>
                <c:pt idx="837">
                  <c:v>43952</c:v>
                </c:pt>
                <c:pt idx="838">
                  <c:v>43955</c:v>
                </c:pt>
                <c:pt idx="839">
                  <c:v>43956</c:v>
                </c:pt>
                <c:pt idx="840">
                  <c:v>43957</c:v>
                </c:pt>
                <c:pt idx="841">
                  <c:v>43958</c:v>
                </c:pt>
                <c:pt idx="842">
                  <c:v>43959</c:v>
                </c:pt>
                <c:pt idx="843">
                  <c:v>43962</c:v>
                </c:pt>
                <c:pt idx="844">
                  <c:v>43963</c:v>
                </c:pt>
                <c:pt idx="845">
                  <c:v>43964</c:v>
                </c:pt>
                <c:pt idx="846">
                  <c:v>43965</c:v>
                </c:pt>
                <c:pt idx="847">
                  <c:v>43966</c:v>
                </c:pt>
                <c:pt idx="848">
                  <c:v>43969</c:v>
                </c:pt>
                <c:pt idx="849">
                  <c:v>43970</c:v>
                </c:pt>
                <c:pt idx="850">
                  <c:v>43971</c:v>
                </c:pt>
                <c:pt idx="851">
                  <c:v>43972</c:v>
                </c:pt>
                <c:pt idx="852">
                  <c:v>43973</c:v>
                </c:pt>
                <c:pt idx="853">
                  <c:v>43977</c:v>
                </c:pt>
                <c:pt idx="854">
                  <c:v>43978</c:v>
                </c:pt>
                <c:pt idx="855">
                  <c:v>43979</c:v>
                </c:pt>
                <c:pt idx="856">
                  <c:v>43980</c:v>
                </c:pt>
                <c:pt idx="857">
                  <c:v>43983</c:v>
                </c:pt>
                <c:pt idx="858">
                  <c:v>43984</c:v>
                </c:pt>
                <c:pt idx="859">
                  <c:v>43985</c:v>
                </c:pt>
                <c:pt idx="860">
                  <c:v>43986</c:v>
                </c:pt>
                <c:pt idx="861">
                  <c:v>43987</c:v>
                </c:pt>
                <c:pt idx="862">
                  <c:v>43990</c:v>
                </c:pt>
                <c:pt idx="863">
                  <c:v>43991</c:v>
                </c:pt>
                <c:pt idx="864">
                  <c:v>43992</c:v>
                </c:pt>
                <c:pt idx="865">
                  <c:v>43993</c:v>
                </c:pt>
                <c:pt idx="866">
                  <c:v>43994</c:v>
                </c:pt>
                <c:pt idx="867">
                  <c:v>43997</c:v>
                </c:pt>
                <c:pt idx="868">
                  <c:v>43998</c:v>
                </c:pt>
                <c:pt idx="869">
                  <c:v>43999</c:v>
                </c:pt>
                <c:pt idx="870">
                  <c:v>44000</c:v>
                </c:pt>
                <c:pt idx="871">
                  <c:v>44001</c:v>
                </c:pt>
                <c:pt idx="872">
                  <c:v>44004</c:v>
                </c:pt>
                <c:pt idx="873">
                  <c:v>44005</c:v>
                </c:pt>
                <c:pt idx="874">
                  <c:v>44006</c:v>
                </c:pt>
                <c:pt idx="875">
                  <c:v>44007</c:v>
                </c:pt>
                <c:pt idx="876">
                  <c:v>44008</c:v>
                </c:pt>
                <c:pt idx="877">
                  <c:v>44011</c:v>
                </c:pt>
                <c:pt idx="878">
                  <c:v>44012</c:v>
                </c:pt>
                <c:pt idx="879">
                  <c:v>44013</c:v>
                </c:pt>
                <c:pt idx="880">
                  <c:v>44014</c:v>
                </c:pt>
                <c:pt idx="881">
                  <c:v>44018</c:v>
                </c:pt>
                <c:pt idx="882">
                  <c:v>44019</c:v>
                </c:pt>
                <c:pt idx="883">
                  <c:v>44020</c:v>
                </c:pt>
                <c:pt idx="884">
                  <c:v>44021</c:v>
                </c:pt>
                <c:pt idx="885">
                  <c:v>44022</c:v>
                </c:pt>
                <c:pt idx="886">
                  <c:v>44025</c:v>
                </c:pt>
                <c:pt idx="887">
                  <c:v>44026</c:v>
                </c:pt>
                <c:pt idx="888">
                  <c:v>44027</c:v>
                </c:pt>
                <c:pt idx="889">
                  <c:v>44028</c:v>
                </c:pt>
                <c:pt idx="890">
                  <c:v>44029</c:v>
                </c:pt>
                <c:pt idx="891">
                  <c:v>44032</c:v>
                </c:pt>
                <c:pt idx="892">
                  <c:v>44033</c:v>
                </c:pt>
                <c:pt idx="893">
                  <c:v>44034</c:v>
                </c:pt>
                <c:pt idx="894">
                  <c:v>44035</c:v>
                </c:pt>
                <c:pt idx="895">
                  <c:v>44036</c:v>
                </c:pt>
                <c:pt idx="896">
                  <c:v>44039</c:v>
                </c:pt>
                <c:pt idx="897">
                  <c:v>44040</c:v>
                </c:pt>
                <c:pt idx="898">
                  <c:v>44041</c:v>
                </c:pt>
                <c:pt idx="899">
                  <c:v>44042</c:v>
                </c:pt>
                <c:pt idx="900">
                  <c:v>44043</c:v>
                </c:pt>
                <c:pt idx="901">
                  <c:v>44046</c:v>
                </c:pt>
                <c:pt idx="902">
                  <c:v>44047</c:v>
                </c:pt>
                <c:pt idx="903">
                  <c:v>44048</c:v>
                </c:pt>
                <c:pt idx="904">
                  <c:v>44049</c:v>
                </c:pt>
                <c:pt idx="905">
                  <c:v>44050</c:v>
                </c:pt>
                <c:pt idx="906">
                  <c:v>44053</c:v>
                </c:pt>
                <c:pt idx="907">
                  <c:v>44054</c:v>
                </c:pt>
                <c:pt idx="908">
                  <c:v>44055</c:v>
                </c:pt>
                <c:pt idx="909">
                  <c:v>44056</c:v>
                </c:pt>
                <c:pt idx="910">
                  <c:v>44057</c:v>
                </c:pt>
                <c:pt idx="911">
                  <c:v>44060</c:v>
                </c:pt>
                <c:pt idx="912">
                  <c:v>44061</c:v>
                </c:pt>
                <c:pt idx="913">
                  <c:v>44062</c:v>
                </c:pt>
                <c:pt idx="914">
                  <c:v>44063</c:v>
                </c:pt>
                <c:pt idx="915">
                  <c:v>44064</c:v>
                </c:pt>
                <c:pt idx="916">
                  <c:v>44067</c:v>
                </c:pt>
                <c:pt idx="917">
                  <c:v>44068</c:v>
                </c:pt>
                <c:pt idx="918">
                  <c:v>44069</c:v>
                </c:pt>
                <c:pt idx="919">
                  <c:v>44070</c:v>
                </c:pt>
                <c:pt idx="920">
                  <c:v>44071</c:v>
                </c:pt>
                <c:pt idx="921">
                  <c:v>44074</c:v>
                </c:pt>
                <c:pt idx="922">
                  <c:v>44075</c:v>
                </c:pt>
                <c:pt idx="923">
                  <c:v>44076</c:v>
                </c:pt>
                <c:pt idx="924">
                  <c:v>44077</c:v>
                </c:pt>
                <c:pt idx="925">
                  <c:v>44078</c:v>
                </c:pt>
                <c:pt idx="926">
                  <c:v>44082</c:v>
                </c:pt>
                <c:pt idx="927">
                  <c:v>44083</c:v>
                </c:pt>
                <c:pt idx="928">
                  <c:v>44084</c:v>
                </c:pt>
                <c:pt idx="929">
                  <c:v>44085</c:v>
                </c:pt>
                <c:pt idx="930">
                  <c:v>44088</c:v>
                </c:pt>
                <c:pt idx="931">
                  <c:v>44089</c:v>
                </c:pt>
                <c:pt idx="932">
                  <c:v>44090</c:v>
                </c:pt>
                <c:pt idx="933">
                  <c:v>44091</c:v>
                </c:pt>
                <c:pt idx="934">
                  <c:v>44092</c:v>
                </c:pt>
                <c:pt idx="935">
                  <c:v>44095</c:v>
                </c:pt>
                <c:pt idx="936">
                  <c:v>44096</c:v>
                </c:pt>
                <c:pt idx="937">
                  <c:v>44097</c:v>
                </c:pt>
                <c:pt idx="938">
                  <c:v>44098</c:v>
                </c:pt>
                <c:pt idx="939">
                  <c:v>44099</c:v>
                </c:pt>
                <c:pt idx="940">
                  <c:v>44102</c:v>
                </c:pt>
                <c:pt idx="941">
                  <c:v>44103</c:v>
                </c:pt>
                <c:pt idx="942">
                  <c:v>44104</c:v>
                </c:pt>
                <c:pt idx="943">
                  <c:v>44105</c:v>
                </c:pt>
                <c:pt idx="944">
                  <c:v>44106</c:v>
                </c:pt>
                <c:pt idx="945">
                  <c:v>44109</c:v>
                </c:pt>
                <c:pt idx="946">
                  <c:v>44110</c:v>
                </c:pt>
                <c:pt idx="947">
                  <c:v>44111</c:v>
                </c:pt>
                <c:pt idx="948">
                  <c:v>44112</c:v>
                </c:pt>
                <c:pt idx="949">
                  <c:v>44113</c:v>
                </c:pt>
                <c:pt idx="950">
                  <c:v>44116</c:v>
                </c:pt>
                <c:pt idx="951">
                  <c:v>44117</c:v>
                </c:pt>
                <c:pt idx="952">
                  <c:v>44118</c:v>
                </c:pt>
                <c:pt idx="953">
                  <c:v>44119</c:v>
                </c:pt>
                <c:pt idx="954">
                  <c:v>44120</c:v>
                </c:pt>
                <c:pt idx="955">
                  <c:v>44123</c:v>
                </c:pt>
                <c:pt idx="956">
                  <c:v>44124</c:v>
                </c:pt>
                <c:pt idx="957">
                  <c:v>44125</c:v>
                </c:pt>
                <c:pt idx="958">
                  <c:v>44126</c:v>
                </c:pt>
                <c:pt idx="959">
                  <c:v>44127</c:v>
                </c:pt>
                <c:pt idx="960">
                  <c:v>44130</c:v>
                </c:pt>
                <c:pt idx="961">
                  <c:v>44131</c:v>
                </c:pt>
                <c:pt idx="962">
                  <c:v>44132</c:v>
                </c:pt>
                <c:pt idx="963">
                  <c:v>44133</c:v>
                </c:pt>
                <c:pt idx="964">
                  <c:v>44134</c:v>
                </c:pt>
                <c:pt idx="965">
                  <c:v>44137</c:v>
                </c:pt>
                <c:pt idx="966">
                  <c:v>44138</c:v>
                </c:pt>
                <c:pt idx="967">
                  <c:v>44139</c:v>
                </c:pt>
                <c:pt idx="968">
                  <c:v>44140</c:v>
                </c:pt>
                <c:pt idx="969">
                  <c:v>44141</c:v>
                </c:pt>
                <c:pt idx="970">
                  <c:v>44144</c:v>
                </c:pt>
                <c:pt idx="971">
                  <c:v>44145</c:v>
                </c:pt>
                <c:pt idx="972">
                  <c:v>44146</c:v>
                </c:pt>
                <c:pt idx="973">
                  <c:v>44147</c:v>
                </c:pt>
                <c:pt idx="974">
                  <c:v>44148</c:v>
                </c:pt>
                <c:pt idx="975">
                  <c:v>44151</c:v>
                </c:pt>
                <c:pt idx="976">
                  <c:v>44152</c:v>
                </c:pt>
                <c:pt idx="977">
                  <c:v>44153</c:v>
                </c:pt>
                <c:pt idx="978">
                  <c:v>44154</c:v>
                </c:pt>
                <c:pt idx="979">
                  <c:v>44155</c:v>
                </c:pt>
                <c:pt idx="980">
                  <c:v>44158</c:v>
                </c:pt>
                <c:pt idx="981">
                  <c:v>44159</c:v>
                </c:pt>
                <c:pt idx="982">
                  <c:v>44160</c:v>
                </c:pt>
                <c:pt idx="983">
                  <c:v>44162</c:v>
                </c:pt>
                <c:pt idx="984">
                  <c:v>44165</c:v>
                </c:pt>
                <c:pt idx="985">
                  <c:v>44166</c:v>
                </c:pt>
                <c:pt idx="986">
                  <c:v>44167</c:v>
                </c:pt>
                <c:pt idx="987">
                  <c:v>44168</c:v>
                </c:pt>
                <c:pt idx="988">
                  <c:v>44169</c:v>
                </c:pt>
                <c:pt idx="989">
                  <c:v>44172</c:v>
                </c:pt>
                <c:pt idx="990">
                  <c:v>44173</c:v>
                </c:pt>
                <c:pt idx="991">
                  <c:v>44174</c:v>
                </c:pt>
                <c:pt idx="992">
                  <c:v>44175</c:v>
                </c:pt>
                <c:pt idx="993">
                  <c:v>44176</c:v>
                </c:pt>
                <c:pt idx="994">
                  <c:v>44179</c:v>
                </c:pt>
                <c:pt idx="995">
                  <c:v>44180</c:v>
                </c:pt>
                <c:pt idx="996">
                  <c:v>44181</c:v>
                </c:pt>
                <c:pt idx="997">
                  <c:v>44182</c:v>
                </c:pt>
                <c:pt idx="998">
                  <c:v>44183</c:v>
                </c:pt>
                <c:pt idx="999">
                  <c:v>44186</c:v>
                </c:pt>
                <c:pt idx="1000">
                  <c:v>44187</c:v>
                </c:pt>
                <c:pt idx="1001">
                  <c:v>44188</c:v>
                </c:pt>
                <c:pt idx="1002">
                  <c:v>44189</c:v>
                </c:pt>
                <c:pt idx="1003">
                  <c:v>44193</c:v>
                </c:pt>
                <c:pt idx="1004">
                  <c:v>44194</c:v>
                </c:pt>
                <c:pt idx="1005">
                  <c:v>44195</c:v>
                </c:pt>
                <c:pt idx="1006">
                  <c:v>44196</c:v>
                </c:pt>
                <c:pt idx="1007">
                  <c:v>44200</c:v>
                </c:pt>
                <c:pt idx="1008">
                  <c:v>44201</c:v>
                </c:pt>
                <c:pt idx="1009">
                  <c:v>44202</c:v>
                </c:pt>
                <c:pt idx="1010">
                  <c:v>44203</c:v>
                </c:pt>
                <c:pt idx="1011">
                  <c:v>44204</c:v>
                </c:pt>
                <c:pt idx="1012">
                  <c:v>44207</c:v>
                </c:pt>
                <c:pt idx="1013">
                  <c:v>44208</c:v>
                </c:pt>
                <c:pt idx="1014">
                  <c:v>44209</c:v>
                </c:pt>
                <c:pt idx="1015">
                  <c:v>44210</c:v>
                </c:pt>
                <c:pt idx="1016">
                  <c:v>44211</c:v>
                </c:pt>
                <c:pt idx="1017">
                  <c:v>44215</c:v>
                </c:pt>
                <c:pt idx="1018">
                  <c:v>44216</c:v>
                </c:pt>
                <c:pt idx="1019">
                  <c:v>44217</c:v>
                </c:pt>
                <c:pt idx="1020">
                  <c:v>44218</c:v>
                </c:pt>
                <c:pt idx="1021">
                  <c:v>44221</c:v>
                </c:pt>
                <c:pt idx="1022">
                  <c:v>44222</c:v>
                </c:pt>
                <c:pt idx="1023">
                  <c:v>44223</c:v>
                </c:pt>
                <c:pt idx="1024">
                  <c:v>44224</c:v>
                </c:pt>
                <c:pt idx="1025">
                  <c:v>44225</c:v>
                </c:pt>
                <c:pt idx="1026">
                  <c:v>44228</c:v>
                </c:pt>
                <c:pt idx="1027">
                  <c:v>44229</c:v>
                </c:pt>
                <c:pt idx="1028">
                  <c:v>44230</c:v>
                </c:pt>
                <c:pt idx="1029">
                  <c:v>44231</c:v>
                </c:pt>
                <c:pt idx="1030">
                  <c:v>44232</c:v>
                </c:pt>
                <c:pt idx="1031">
                  <c:v>44235</c:v>
                </c:pt>
                <c:pt idx="1032">
                  <c:v>44236</c:v>
                </c:pt>
                <c:pt idx="1033">
                  <c:v>44237</c:v>
                </c:pt>
                <c:pt idx="1034">
                  <c:v>44238</c:v>
                </c:pt>
                <c:pt idx="1035">
                  <c:v>44239</c:v>
                </c:pt>
                <c:pt idx="1036">
                  <c:v>44243</c:v>
                </c:pt>
                <c:pt idx="1037">
                  <c:v>44244</c:v>
                </c:pt>
                <c:pt idx="1038">
                  <c:v>44245</c:v>
                </c:pt>
                <c:pt idx="1039">
                  <c:v>44246</c:v>
                </c:pt>
                <c:pt idx="1040">
                  <c:v>44249</c:v>
                </c:pt>
                <c:pt idx="1041">
                  <c:v>44250</c:v>
                </c:pt>
                <c:pt idx="1042">
                  <c:v>44251</c:v>
                </c:pt>
                <c:pt idx="1043">
                  <c:v>44252</c:v>
                </c:pt>
                <c:pt idx="1044">
                  <c:v>44253</c:v>
                </c:pt>
                <c:pt idx="1045">
                  <c:v>44256</c:v>
                </c:pt>
                <c:pt idx="1046">
                  <c:v>44257</c:v>
                </c:pt>
                <c:pt idx="1047">
                  <c:v>44258</c:v>
                </c:pt>
                <c:pt idx="1048">
                  <c:v>44259</c:v>
                </c:pt>
                <c:pt idx="1049">
                  <c:v>44260</c:v>
                </c:pt>
                <c:pt idx="1050">
                  <c:v>44263</c:v>
                </c:pt>
                <c:pt idx="1051">
                  <c:v>44264</c:v>
                </c:pt>
                <c:pt idx="1052">
                  <c:v>44265</c:v>
                </c:pt>
                <c:pt idx="1053">
                  <c:v>44266</c:v>
                </c:pt>
                <c:pt idx="1054">
                  <c:v>44267</c:v>
                </c:pt>
                <c:pt idx="1055">
                  <c:v>44270</c:v>
                </c:pt>
                <c:pt idx="1056">
                  <c:v>44271</c:v>
                </c:pt>
                <c:pt idx="1057">
                  <c:v>44272</c:v>
                </c:pt>
                <c:pt idx="1058">
                  <c:v>44273</c:v>
                </c:pt>
                <c:pt idx="1059">
                  <c:v>44274</c:v>
                </c:pt>
                <c:pt idx="1060">
                  <c:v>44277</c:v>
                </c:pt>
                <c:pt idx="1061">
                  <c:v>44278</c:v>
                </c:pt>
                <c:pt idx="1062">
                  <c:v>44279</c:v>
                </c:pt>
                <c:pt idx="1063">
                  <c:v>44280</c:v>
                </c:pt>
                <c:pt idx="1064">
                  <c:v>44281</c:v>
                </c:pt>
                <c:pt idx="1065">
                  <c:v>44284</c:v>
                </c:pt>
                <c:pt idx="1066">
                  <c:v>44285</c:v>
                </c:pt>
                <c:pt idx="1067">
                  <c:v>44286</c:v>
                </c:pt>
                <c:pt idx="1068">
                  <c:v>44287</c:v>
                </c:pt>
                <c:pt idx="1069">
                  <c:v>44291</c:v>
                </c:pt>
                <c:pt idx="1070">
                  <c:v>44292</c:v>
                </c:pt>
                <c:pt idx="1071">
                  <c:v>44293</c:v>
                </c:pt>
                <c:pt idx="1072">
                  <c:v>44294</c:v>
                </c:pt>
                <c:pt idx="1073">
                  <c:v>44295</c:v>
                </c:pt>
                <c:pt idx="1074">
                  <c:v>44298</c:v>
                </c:pt>
                <c:pt idx="1075">
                  <c:v>44299</c:v>
                </c:pt>
                <c:pt idx="1076">
                  <c:v>44300</c:v>
                </c:pt>
                <c:pt idx="1077">
                  <c:v>44301</c:v>
                </c:pt>
                <c:pt idx="1078">
                  <c:v>44302</c:v>
                </c:pt>
                <c:pt idx="1079">
                  <c:v>44305</c:v>
                </c:pt>
                <c:pt idx="1080">
                  <c:v>44306</c:v>
                </c:pt>
                <c:pt idx="1081">
                  <c:v>44307</c:v>
                </c:pt>
                <c:pt idx="1082">
                  <c:v>44308</c:v>
                </c:pt>
                <c:pt idx="1083">
                  <c:v>44309</c:v>
                </c:pt>
                <c:pt idx="1084">
                  <c:v>44312</c:v>
                </c:pt>
                <c:pt idx="1085">
                  <c:v>44313</c:v>
                </c:pt>
                <c:pt idx="1086">
                  <c:v>44314</c:v>
                </c:pt>
                <c:pt idx="1087">
                  <c:v>44315</c:v>
                </c:pt>
                <c:pt idx="1088">
                  <c:v>44316</c:v>
                </c:pt>
                <c:pt idx="1089">
                  <c:v>44319</c:v>
                </c:pt>
                <c:pt idx="1090">
                  <c:v>44320</c:v>
                </c:pt>
                <c:pt idx="1091">
                  <c:v>44321</c:v>
                </c:pt>
                <c:pt idx="1092">
                  <c:v>44322</c:v>
                </c:pt>
                <c:pt idx="1093">
                  <c:v>44323</c:v>
                </c:pt>
                <c:pt idx="1094">
                  <c:v>44326</c:v>
                </c:pt>
                <c:pt idx="1095">
                  <c:v>44327</c:v>
                </c:pt>
                <c:pt idx="1096">
                  <c:v>44328</c:v>
                </c:pt>
                <c:pt idx="1097">
                  <c:v>44329</c:v>
                </c:pt>
                <c:pt idx="1098">
                  <c:v>44330</c:v>
                </c:pt>
                <c:pt idx="1099">
                  <c:v>44333</c:v>
                </c:pt>
                <c:pt idx="1100">
                  <c:v>44334</c:v>
                </c:pt>
                <c:pt idx="1101">
                  <c:v>44335</c:v>
                </c:pt>
                <c:pt idx="1102">
                  <c:v>44336</c:v>
                </c:pt>
                <c:pt idx="1103">
                  <c:v>44337</c:v>
                </c:pt>
                <c:pt idx="1104">
                  <c:v>44340</c:v>
                </c:pt>
                <c:pt idx="1105">
                  <c:v>44341</c:v>
                </c:pt>
                <c:pt idx="1106">
                  <c:v>44342</c:v>
                </c:pt>
                <c:pt idx="1107">
                  <c:v>44343</c:v>
                </c:pt>
                <c:pt idx="1108">
                  <c:v>44344</c:v>
                </c:pt>
                <c:pt idx="1109">
                  <c:v>44348</c:v>
                </c:pt>
                <c:pt idx="1110">
                  <c:v>44349</c:v>
                </c:pt>
                <c:pt idx="1111">
                  <c:v>44350</c:v>
                </c:pt>
                <c:pt idx="1112">
                  <c:v>44351</c:v>
                </c:pt>
                <c:pt idx="1113">
                  <c:v>44354</c:v>
                </c:pt>
                <c:pt idx="1114">
                  <c:v>44355</c:v>
                </c:pt>
                <c:pt idx="1115">
                  <c:v>44356</c:v>
                </c:pt>
                <c:pt idx="1116">
                  <c:v>44357</c:v>
                </c:pt>
                <c:pt idx="1117">
                  <c:v>44358</c:v>
                </c:pt>
                <c:pt idx="1118">
                  <c:v>44361</c:v>
                </c:pt>
                <c:pt idx="1119">
                  <c:v>44362</c:v>
                </c:pt>
                <c:pt idx="1120">
                  <c:v>44363</c:v>
                </c:pt>
                <c:pt idx="1121">
                  <c:v>44364</c:v>
                </c:pt>
                <c:pt idx="1122">
                  <c:v>44365</c:v>
                </c:pt>
                <c:pt idx="1123">
                  <c:v>44368</c:v>
                </c:pt>
                <c:pt idx="1124">
                  <c:v>44369</c:v>
                </c:pt>
                <c:pt idx="1125">
                  <c:v>44370</c:v>
                </c:pt>
                <c:pt idx="1126">
                  <c:v>44371</c:v>
                </c:pt>
                <c:pt idx="1127">
                  <c:v>44372</c:v>
                </c:pt>
                <c:pt idx="1128">
                  <c:v>44375</c:v>
                </c:pt>
                <c:pt idx="1129">
                  <c:v>44376</c:v>
                </c:pt>
                <c:pt idx="1130">
                  <c:v>44377</c:v>
                </c:pt>
                <c:pt idx="1131">
                  <c:v>44378</c:v>
                </c:pt>
                <c:pt idx="1132">
                  <c:v>44379</c:v>
                </c:pt>
                <c:pt idx="1133">
                  <c:v>44383</c:v>
                </c:pt>
                <c:pt idx="1134">
                  <c:v>44384</c:v>
                </c:pt>
                <c:pt idx="1135">
                  <c:v>44385</c:v>
                </c:pt>
                <c:pt idx="1136">
                  <c:v>44386</c:v>
                </c:pt>
                <c:pt idx="1137">
                  <c:v>44389</c:v>
                </c:pt>
                <c:pt idx="1138">
                  <c:v>44390</c:v>
                </c:pt>
                <c:pt idx="1139">
                  <c:v>44391</c:v>
                </c:pt>
                <c:pt idx="1140">
                  <c:v>44392</c:v>
                </c:pt>
                <c:pt idx="1141">
                  <c:v>44393</c:v>
                </c:pt>
                <c:pt idx="1142">
                  <c:v>44396</c:v>
                </c:pt>
                <c:pt idx="1143">
                  <c:v>44397</c:v>
                </c:pt>
                <c:pt idx="1144">
                  <c:v>44398</c:v>
                </c:pt>
                <c:pt idx="1145">
                  <c:v>44399</c:v>
                </c:pt>
                <c:pt idx="1146">
                  <c:v>44400</c:v>
                </c:pt>
                <c:pt idx="1147">
                  <c:v>44403</c:v>
                </c:pt>
                <c:pt idx="1148">
                  <c:v>44404</c:v>
                </c:pt>
                <c:pt idx="1149">
                  <c:v>44405</c:v>
                </c:pt>
                <c:pt idx="1150">
                  <c:v>44406</c:v>
                </c:pt>
                <c:pt idx="1151">
                  <c:v>44407</c:v>
                </c:pt>
                <c:pt idx="1152">
                  <c:v>44410</c:v>
                </c:pt>
                <c:pt idx="1153">
                  <c:v>44411</c:v>
                </c:pt>
                <c:pt idx="1154">
                  <c:v>44412</c:v>
                </c:pt>
                <c:pt idx="1155">
                  <c:v>44413</c:v>
                </c:pt>
                <c:pt idx="1156">
                  <c:v>44414</c:v>
                </c:pt>
                <c:pt idx="1157">
                  <c:v>44417</c:v>
                </c:pt>
                <c:pt idx="1158">
                  <c:v>44418</c:v>
                </c:pt>
                <c:pt idx="1159">
                  <c:v>44419</c:v>
                </c:pt>
                <c:pt idx="1160">
                  <c:v>44420</c:v>
                </c:pt>
                <c:pt idx="1161">
                  <c:v>44421</c:v>
                </c:pt>
                <c:pt idx="1162">
                  <c:v>44424</c:v>
                </c:pt>
                <c:pt idx="1163">
                  <c:v>44425</c:v>
                </c:pt>
                <c:pt idx="1164">
                  <c:v>44426</c:v>
                </c:pt>
                <c:pt idx="1165">
                  <c:v>44427</c:v>
                </c:pt>
                <c:pt idx="1166">
                  <c:v>44428</c:v>
                </c:pt>
                <c:pt idx="1167">
                  <c:v>44431</c:v>
                </c:pt>
                <c:pt idx="1168">
                  <c:v>44432</c:v>
                </c:pt>
                <c:pt idx="1169">
                  <c:v>44433</c:v>
                </c:pt>
                <c:pt idx="1170">
                  <c:v>44434</c:v>
                </c:pt>
                <c:pt idx="1171">
                  <c:v>44435</c:v>
                </c:pt>
                <c:pt idx="1172">
                  <c:v>44438</c:v>
                </c:pt>
                <c:pt idx="1173">
                  <c:v>44439</c:v>
                </c:pt>
                <c:pt idx="1174">
                  <c:v>44440</c:v>
                </c:pt>
                <c:pt idx="1175">
                  <c:v>44441</c:v>
                </c:pt>
                <c:pt idx="1176">
                  <c:v>44442</c:v>
                </c:pt>
                <c:pt idx="1177">
                  <c:v>44446</c:v>
                </c:pt>
                <c:pt idx="1178">
                  <c:v>44447</c:v>
                </c:pt>
                <c:pt idx="1179">
                  <c:v>44448</c:v>
                </c:pt>
                <c:pt idx="1180">
                  <c:v>44449</c:v>
                </c:pt>
                <c:pt idx="1181">
                  <c:v>44452</c:v>
                </c:pt>
                <c:pt idx="1182">
                  <c:v>44453</c:v>
                </c:pt>
                <c:pt idx="1183">
                  <c:v>44454</c:v>
                </c:pt>
                <c:pt idx="1184">
                  <c:v>44455</c:v>
                </c:pt>
                <c:pt idx="1185">
                  <c:v>44456</c:v>
                </c:pt>
                <c:pt idx="1186">
                  <c:v>44459</c:v>
                </c:pt>
                <c:pt idx="1187">
                  <c:v>44460</c:v>
                </c:pt>
                <c:pt idx="1188">
                  <c:v>44461</c:v>
                </c:pt>
                <c:pt idx="1189">
                  <c:v>44462</c:v>
                </c:pt>
                <c:pt idx="1190">
                  <c:v>44463</c:v>
                </c:pt>
                <c:pt idx="1191">
                  <c:v>44466</c:v>
                </c:pt>
                <c:pt idx="1192">
                  <c:v>44467</c:v>
                </c:pt>
                <c:pt idx="1193">
                  <c:v>44468</c:v>
                </c:pt>
                <c:pt idx="1194">
                  <c:v>44469</c:v>
                </c:pt>
                <c:pt idx="1195">
                  <c:v>44470</c:v>
                </c:pt>
                <c:pt idx="1196">
                  <c:v>44473</c:v>
                </c:pt>
                <c:pt idx="1197">
                  <c:v>44474</c:v>
                </c:pt>
                <c:pt idx="1198">
                  <c:v>44475</c:v>
                </c:pt>
                <c:pt idx="1199">
                  <c:v>44476</c:v>
                </c:pt>
                <c:pt idx="1200">
                  <c:v>44477</c:v>
                </c:pt>
                <c:pt idx="1201">
                  <c:v>44480</c:v>
                </c:pt>
                <c:pt idx="1202">
                  <c:v>44481</c:v>
                </c:pt>
                <c:pt idx="1203">
                  <c:v>44482</c:v>
                </c:pt>
                <c:pt idx="1204">
                  <c:v>44483</c:v>
                </c:pt>
                <c:pt idx="1205">
                  <c:v>44484</c:v>
                </c:pt>
                <c:pt idx="1206">
                  <c:v>44487</c:v>
                </c:pt>
                <c:pt idx="1207">
                  <c:v>44488</c:v>
                </c:pt>
                <c:pt idx="1208">
                  <c:v>44489</c:v>
                </c:pt>
                <c:pt idx="1209">
                  <c:v>44490</c:v>
                </c:pt>
                <c:pt idx="1210">
                  <c:v>44491</c:v>
                </c:pt>
                <c:pt idx="1211">
                  <c:v>44494</c:v>
                </c:pt>
                <c:pt idx="1212">
                  <c:v>44495</c:v>
                </c:pt>
                <c:pt idx="1213">
                  <c:v>44496</c:v>
                </c:pt>
                <c:pt idx="1214">
                  <c:v>44497</c:v>
                </c:pt>
                <c:pt idx="1215">
                  <c:v>44498</c:v>
                </c:pt>
                <c:pt idx="1216">
                  <c:v>44501</c:v>
                </c:pt>
                <c:pt idx="1217">
                  <c:v>44502</c:v>
                </c:pt>
                <c:pt idx="1218">
                  <c:v>44503</c:v>
                </c:pt>
                <c:pt idx="1219">
                  <c:v>44504</c:v>
                </c:pt>
                <c:pt idx="1220">
                  <c:v>44505</c:v>
                </c:pt>
                <c:pt idx="1221">
                  <c:v>44508</c:v>
                </c:pt>
                <c:pt idx="1222">
                  <c:v>44509</c:v>
                </c:pt>
                <c:pt idx="1223">
                  <c:v>44510</c:v>
                </c:pt>
                <c:pt idx="1224">
                  <c:v>44511</c:v>
                </c:pt>
                <c:pt idx="1225">
                  <c:v>44512</c:v>
                </c:pt>
                <c:pt idx="1226">
                  <c:v>44515</c:v>
                </c:pt>
                <c:pt idx="1227">
                  <c:v>44516</c:v>
                </c:pt>
                <c:pt idx="1228">
                  <c:v>44517</c:v>
                </c:pt>
                <c:pt idx="1229">
                  <c:v>44518</c:v>
                </c:pt>
                <c:pt idx="1230">
                  <c:v>44519</c:v>
                </c:pt>
                <c:pt idx="1231">
                  <c:v>44522</c:v>
                </c:pt>
                <c:pt idx="1232">
                  <c:v>44523</c:v>
                </c:pt>
                <c:pt idx="1233">
                  <c:v>44524</c:v>
                </c:pt>
                <c:pt idx="1234">
                  <c:v>44526</c:v>
                </c:pt>
                <c:pt idx="1235">
                  <c:v>44529</c:v>
                </c:pt>
                <c:pt idx="1236">
                  <c:v>44530</c:v>
                </c:pt>
                <c:pt idx="1237">
                  <c:v>44531</c:v>
                </c:pt>
                <c:pt idx="1238">
                  <c:v>44532</c:v>
                </c:pt>
                <c:pt idx="1239">
                  <c:v>44533</c:v>
                </c:pt>
                <c:pt idx="1240">
                  <c:v>44536</c:v>
                </c:pt>
                <c:pt idx="1241">
                  <c:v>44537</c:v>
                </c:pt>
                <c:pt idx="1242">
                  <c:v>44538</c:v>
                </c:pt>
                <c:pt idx="1243">
                  <c:v>44539</c:v>
                </c:pt>
                <c:pt idx="1244">
                  <c:v>44540</c:v>
                </c:pt>
                <c:pt idx="1245">
                  <c:v>44543</c:v>
                </c:pt>
                <c:pt idx="1246">
                  <c:v>44544</c:v>
                </c:pt>
                <c:pt idx="1247">
                  <c:v>44545</c:v>
                </c:pt>
                <c:pt idx="1248">
                  <c:v>44546</c:v>
                </c:pt>
                <c:pt idx="1249">
                  <c:v>44547</c:v>
                </c:pt>
                <c:pt idx="1250">
                  <c:v>44550</c:v>
                </c:pt>
                <c:pt idx="1251">
                  <c:v>44551</c:v>
                </c:pt>
                <c:pt idx="1252">
                  <c:v>44552</c:v>
                </c:pt>
                <c:pt idx="1253">
                  <c:v>44553</c:v>
                </c:pt>
                <c:pt idx="1254">
                  <c:v>44557</c:v>
                </c:pt>
                <c:pt idx="1255">
                  <c:v>44558</c:v>
                </c:pt>
                <c:pt idx="1256">
                  <c:v>44559</c:v>
                </c:pt>
                <c:pt idx="1257">
                  <c:v>44560</c:v>
                </c:pt>
                <c:pt idx="1258">
                  <c:v>44561</c:v>
                </c:pt>
                <c:pt idx="1259">
                  <c:v>44564</c:v>
                </c:pt>
                <c:pt idx="1260">
                  <c:v>44565</c:v>
                </c:pt>
                <c:pt idx="1261">
                  <c:v>44566</c:v>
                </c:pt>
                <c:pt idx="1262">
                  <c:v>44567</c:v>
                </c:pt>
                <c:pt idx="1263">
                  <c:v>44568</c:v>
                </c:pt>
                <c:pt idx="1264">
                  <c:v>44571</c:v>
                </c:pt>
                <c:pt idx="1265">
                  <c:v>44572</c:v>
                </c:pt>
                <c:pt idx="1266">
                  <c:v>44573</c:v>
                </c:pt>
                <c:pt idx="1267">
                  <c:v>44574</c:v>
                </c:pt>
                <c:pt idx="1268">
                  <c:v>44575</c:v>
                </c:pt>
                <c:pt idx="1269">
                  <c:v>44579</c:v>
                </c:pt>
                <c:pt idx="1270">
                  <c:v>44580</c:v>
                </c:pt>
                <c:pt idx="1271">
                  <c:v>44581</c:v>
                </c:pt>
                <c:pt idx="1272">
                  <c:v>44582</c:v>
                </c:pt>
                <c:pt idx="1273">
                  <c:v>44585</c:v>
                </c:pt>
                <c:pt idx="1274">
                  <c:v>44586</c:v>
                </c:pt>
                <c:pt idx="1275">
                  <c:v>44587</c:v>
                </c:pt>
                <c:pt idx="1276">
                  <c:v>44588</c:v>
                </c:pt>
                <c:pt idx="1277">
                  <c:v>44589</c:v>
                </c:pt>
                <c:pt idx="1278">
                  <c:v>44592</c:v>
                </c:pt>
                <c:pt idx="1279">
                  <c:v>44593</c:v>
                </c:pt>
                <c:pt idx="1280">
                  <c:v>44594</c:v>
                </c:pt>
                <c:pt idx="1281">
                  <c:v>44595</c:v>
                </c:pt>
                <c:pt idx="1282">
                  <c:v>44596</c:v>
                </c:pt>
                <c:pt idx="1283">
                  <c:v>44599</c:v>
                </c:pt>
                <c:pt idx="1284">
                  <c:v>44600</c:v>
                </c:pt>
                <c:pt idx="1285">
                  <c:v>44601</c:v>
                </c:pt>
                <c:pt idx="1286">
                  <c:v>44602</c:v>
                </c:pt>
                <c:pt idx="1287">
                  <c:v>44603</c:v>
                </c:pt>
                <c:pt idx="1288">
                  <c:v>44606</c:v>
                </c:pt>
                <c:pt idx="1289">
                  <c:v>44607</c:v>
                </c:pt>
                <c:pt idx="1290">
                  <c:v>44608</c:v>
                </c:pt>
                <c:pt idx="1291">
                  <c:v>44609</c:v>
                </c:pt>
                <c:pt idx="1292">
                  <c:v>44610</c:v>
                </c:pt>
                <c:pt idx="1293">
                  <c:v>44614</c:v>
                </c:pt>
                <c:pt idx="1294">
                  <c:v>44615</c:v>
                </c:pt>
                <c:pt idx="1295">
                  <c:v>44616</c:v>
                </c:pt>
                <c:pt idx="1296">
                  <c:v>44617</c:v>
                </c:pt>
                <c:pt idx="1297">
                  <c:v>37315</c:v>
                </c:pt>
                <c:pt idx="1298">
                  <c:v>44621</c:v>
                </c:pt>
                <c:pt idx="1299">
                  <c:v>44622</c:v>
                </c:pt>
                <c:pt idx="1300">
                  <c:v>44623</c:v>
                </c:pt>
                <c:pt idx="1301">
                  <c:v>44624</c:v>
                </c:pt>
                <c:pt idx="1302">
                  <c:v>44627</c:v>
                </c:pt>
                <c:pt idx="1303">
                  <c:v>44628</c:v>
                </c:pt>
                <c:pt idx="1304">
                  <c:v>44629</c:v>
                </c:pt>
                <c:pt idx="1305">
                  <c:v>44630</c:v>
                </c:pt>
                <c:pt idx="1306">
                  <c:v>44631</c:v>
                </c:pt>
                <c:pt idx="1307">
                  <c:v>44634</c:v>
                </c:pt>
                <c:pt idx="1308">
                  <c:v>44635</c:v>
                </c:pt>
                <c:pt idx="1309">
                  <c:v>44636</c:v>
                </c:pt>
                <c:pt idx="1310">
                  <c:v>44637</c:v>
                </c:pt>
                <c:pt idx="1311">
                  <c:v>44638</c:v>
                </c:pt>
                <c:pt idx="1312">
                  <c:v>44641</c:v>
                </c:pt>
                <c:pt idx="1313">
                  <c:v>44642</c:v>
                </c:pt>
                <c:pt idx="1314">
                  <c:v>44643</c:v>
                </c:pt>
                <c:pt idx="1315">
                  <c:v>44644</c:v>
                </c:pt>
                <c:pt idx="1316">
                  <c:v>44645</c:v>
                </c:pt>
                <c:pt idx="1317">
                  <c:v>44648</c:v>
                </c:pt>
                <c:pt idx="1318">
                  <c:v>44649</c:v>
                </c:pt>
                <c:pt idx="1319">
                  <c:v>44650</c:v>
                </c:pt>
                <c:pt idx="1320">
                  <c:v>44651</c:v>
                </c:pt>
                <c:pt idx="1321">
                  <c:v>44652</c:v>
                </c:pt>
                <c:pt idx="1322">
                  <c:v>44655</c:v>
                </c:pt>
                <c:pt idx="1323">
                  <c:v>44656</c:v>
                </c:pt>
                <c:pt idx="1324">
                  <c:v>44657</c:v>
                </c:pt>
                <c:pt idx="1325">
                  <c:v>44658</c:v>
                </c:pt>
                <c:pt idx="1326">
                  <c:v>44659</c:v>
                </c:pt>
                <c:pt idx="1327">
                  <c:v>44662</c:v>
                </c:pt>
                <c:pt idx="1328">
                  <c:v>44663</c:v>
                </c:pt>
                <c:pt idx="1329">
                  <c:v>44664</c:v>
                </c:pt>
                <c:pt idx="1330">
                  <c:v>44665</c:v>
                </c:pt>
                <c:pt idx="1331">
                  <c:v>44669</c:v>
                </c:pt>
                <c:pt idx="1332">
                  <c:v>44670</c:v>
                </c:pt>
                <c:pt idx="1333">
                  <c:v>44671</c:v>
                </c:pt>
                <c:pt idx="1334">
                  <c:v>44672</c:v>
                </c:pt>
                <c:pt idx="1335">
                  <c:v>44673</c:v>
                </c:pt>
                <c:pt idx="1336">
                  <c:v>44676</c:v>
                </c:pt>
                <c:pt idx="1337">
                  <c:v>44677</c:v>
                </c:pt>
                <c:pt idx="1338">
                  <c:v>44678</c:v>
                </c:pt>
                <c:pt idx="1339">
                  <c:v>44679</c:v>
                </c:pt>
                <c:pt idx="1340">
                  <c:v>44680</c:v>
                </c:pt>
                <c:pt idx="1341">
                  <c:v>44683</c:v>
                </c:pt>
                <c:pt idx="1342">
                  <c:v>44684</c:v>
                </c:pt>
                <c:pt idx="1343">
                  <c:v>44685</c:v>
                </c:pt>
                <c:pt idx="1344">
                  <c:v>44686</c:v>
                </c:pt>
                <c:pt idx="1345">
                  <c:v>44687</c:v>
                </c:pt>
                <c:pt idx="1346">
                  <c:v>44690</c:v>
                </c:pt>
                <c:pt idx="1347">
                  <c:v>44691</c:v>
                </c:pt>
                <c:pt idx="1348">
                  <c:v>44692</c:v>
                </c:pt>
                <c:pt idx="1349">
                  <c:v>44693</c:v>
                </c:pt>
                <c:pt idx="1350">
                  <c:v>44694</c:v>
                </c:pt>
                <c:pt idx="1351">
                  <c:v>44697</c:v>
                </c:pt>
                <c:pt idx="1352">
                  <c:v>44698</c:v>
                </c:pt>
                <c:pt idx="1353">
                  <c:v>44699</c:v>
                </c:pt>
                <c:pt idx="1354">
                  <c:v>44700</c:v>
                </c:pt>
                <c:pt idx="1355">
                  <c:v>44701</c:v>
                </c:pt>
                <c:pt idx="1356">
                  <c:v>44704</c:v>
                </c:pt>
                <c:pt idx="1357">
                  <c:v>44705</c:v>
                </c:pt>
                <c:pt idx="1358">
                  <c:v>44706</c:v>
                </c:pt>
                <c:pt idx="1359">
                  <c:v>44707</c:v>
                </c:pt>
                <c:pt idx="1360">
                  <c:v>44708</c:v>
                </c:pt>
                <c:pt idx="1361">
                  <c:v>44712</c:v>
                </c:pt>
                <c:pt idx="1362">
                  <c:v>44713</c:v>
                </c:pt>
                <c:pt idx="1363">
                  <c:v>44714</c:v>
                </c:pt>
                <c:pt idx="1364">
                  <c:v>44715</c:v>
                </c:pt>
                <c:pt idx="1365">
                  <c:v>44718</c:v>
                </c:pt>
                <c:pt idx="1366">
                  <c:v>44719</c:v>
                </c:pt>
                <c:pt idx="1367">
                  <c:v>44720</c:v>
                </c:pt>
                <c:pt idx="1368">
                  <c:v>44721</c:v>
                </c:pt>
                <c:pt idx="1369">
                  <c:v>44722</c:v>
                </c:pt>
                <c:pt idx="1370">
                  <c:v>44725</c:v>
                </c:pt>
                <c:pt idx="1371">
                  <c:v>44726</c:v>
                </c:pt>
                <c:pt idx="1372">
                  <c:v>44727</c:v>
                </c:pt>
                <c:pt idx="1373">
                  <c:v>44728</c:v>
                </c:pt>
                <c:pt idx="1374">
                  <c:v>44729</c:v>
                </c:pt>
                <c:pt idx="1375">
                  <c:v>44733</c:v>
                </c:pt>
                <c:pt idx="1376">
                  <c:v>44734</c:v>
                </c:pt>
                <c:pt idx="1377">
                  <c:v>44735</c:v>
                </c:pt>
                <c:pt idx="1378">
                  <c:v>44736</c:v>
                </c:pt>
                <c:pt idx="1379">
                  <c:v>44739</c:v>
                </c:pt>
                <c:pt idx="1380">
                  <c:v>44740</c:v>
                </c:pt>
                <c:pt idx="1381">
                  <c:v>44741</c:v>
                </c:pt>
                <c:pt idx="1382">
                  <c:v>44742</c:v>
                </c:pt>
                <c:pt idx="1383">
                  <c:v>44743</c:v>
                </c:pt>
                <c:pt idx="1384">
                  <c:v>44747</c:v>
                </c:pt>
                <c:pt idx="1385">
                  <c:v>44748</c:v>
                </c:pt>
                <c:pt idx="1386">
                  <c:v>44749</c:v>
                </c:pt>
                <c:pt idx="1387">
                  <c:v>44750</c:v>
                </c:pt>
                <c:pt idx="1388">
                  <c:v>44753</c:v>
                </c:pt>
                <c:pt idx="1389">
                  <c:v>44754</c:v>
                </c:pt>
                <c:pt idx="1390">
                  <c:v>44755</c:v>
                </c:pt>
                <c:pt idx="1391">
                  <c:v>44756</c:v>
                </c:pt>
                <c:pt idx="1392">
                  <c:v>44757</c:v>
                </c:pt>
                <c:pt idx="1393">
                  <c:v>44760</c:v>
                </c:pt>
                <c:pt idx="1394">
                  <c:v>44761</c:v>
                </c:pt>
                <c:pt idx="1395">
                  <c:v>44762</c:v>
                </c:pt>
                <c:pt idx="1396">
                  <c:v>44763</c:v>
                </c:pt>
                <c:pt idx="1397">
                  <c:v>44764</c:v>
                </c:pt>
                <c:pt idx="1398">
                  <c:v>44767</c:v>
                </c:pt>
                <c:pt idx="1399">
                  <c:v>44768</c:v>
                </c:pt>
                <c:pt idx="1400">
                  <c:v>44769</c:v>
                </c:pt>
                <c:pt idx="1401">
                  <c:v>44770</c:v>
                </c:pt>
                <c:pt idx="1402">
                  <c:v>44771</c:v>
                </c:pt>
                <c:pt idx="1403">
                  <c:v>44774</c:v>
                </c:pt>
                <c:pt idx="1404">
                  <c:v>44775</c:v>
                </c:pt>
                <c:pt idx="1405">
                  <c:v>44776</c:v>
                </c:pt>
                <c:pt idx="1406">
                  <c:v>44777</c:v>
                </c:pt>
                <c:pt idx="1407">
                  <c:v>44778</c:v>
                </c:pt>
                <c:pt idx="1408">
                  <c:v>44781</c:v>
                </c:pt>
                <c:pt idx="1409">
                  <c:v>44782</c:v>
                </c:pt>
                <c:pt idx="1410">
                  <c:v>44783</c:v>
                </c:pt>
                <c:pt idx="1411">
                  <c:v>44784</c:v>
                </c:pt>
                <c:pt idx="1412">
                  <c:v>44785</c:v>
                </c:pt>
                <c:pt idx="1413">
                  <c:v>44788</c:v>
                </c:pt>
                <c:pt idx="1414">
                  <c:v>44789</c:v>
                </c:pt>
                <c:pt idx="1415">
                  <c:v>44790</c:v>
                </c:pt>
                <c:pt idx="1416">
                  <c:v>44791</c:v>
                </c:pt>
                <c:pt idx="1417">
                  <c:v>44792</c:v>
                </c:pt>
                <c:pt idx="1418">
                  <c:v>44795</c:v>
                </c:pt>
                <c:pt idx="1419">
                  <c:v>44796</c:v>
                </c:pt>
                <c:pt idx="1420">
                  <c:v>44797</c:v>
                </c:pt>
                <c:pt idx="1421">
                  <c:v>44798</c:v>
                </c:pt>
                <c:pt idx="1422">
                  <c:v>44799</c:v>
                </c:pt>
                <c:pt idx="1423">
                  <c:v>44802</c:v>
                </c:pt>
                <c:pt idx="1424">
                  <c:v>44803</c:v>
                </c:pt>
                <c:pt idx="1425">
                  <c:v>44804</c:v>
                </c:pt>
                <c:pt idx="1426">
                  <c:v>44805</c:v>
                </c:pt>
                <c:pt idx="1427">
                  <c:v>44806</c:v>
                </c:pt>
                <c:pt idx="1428">
                  <c:v>44810</c:v>
                </c:pt>
                <c:pt idx="1429">
                  <c:v>44811</c:v>
                </c:pt>
                <c:pt idx="1430">
                  <c:v>44812</c:v>
                </c:pt>
                <c:pt idx="1431">
                  <c:v>44813</c:v>
                </c:pt>
                <c:pt idx="1432">
                  <c:v>44816</c:v>
                </c:pt>
                <c:pt idx="1433">
                  <c:v>44817</c:v>
                </c:pt>
                <c:pt idx="1434">
                  <c:v>44818</c:v>
                </c:pt>
                <c:pt idx="1435">
                  <c:v>44819</c:v>
                </c:pt>
                <c:pt idx="1436">
                  <c:v>44820</c:v>
                </c:pt>
                <c:pt idx="1437">
                  <c:v>44823</c:v>
                </c:pt>
                <c:pt idx="1438">
                  <c:v>44824</c:v>
                </c:pt>
                <c:pt idx="1439">
                  <c:v>44825</c:v>
                </c:pt>
                <c:pt idx="1440">
                  <c:v>44826</c:v>
                </c:pt>
                <c:pt idx="1441">
                  <c:v>44827</c:v>
                </c:pt>
                <c:pt idx="1442">
                  <c:v>44830</c:v>
                </c:pt>
                <c:pt idx="1443">
                  <c:v>44831</c:v>
                </c:pt>
                <c:pt idx="1444">
                  <c:v>44832</c:v>
                </c:pt>
                <c:pt idx="1445">
                  <c:v>44833</c:v>
                </c:pt>
                <c:pt idx="1446">
                  <c:v>44834</c:v>
                </c:pt>
                <c:pt idx="1447">
                  <c:v>44837</c:v>
                </c:pt>
                <c:pt idx="1448">
                  <c:v>44838</c:v>
                </c:pt>
                <c:pt idx="1449">
                  <c:v>44839</c:v>
                </c:pt>
                <c:pt idx="1450">
                  <c:v>44840</c:v>
                </c:pt>
                <c:pt idx="1451">
                  <c:v>44841</c:v>
                </c:pt>
                <c:pt idx="1452">
                  <c:v>44844</c:v>
                </c:pt>
                <c:pt idx="1453">
                  <c:v>44845</c:v>
                </c:pt>
                <c:pt idx="1454">
                  <c:v>44846</c:v>
                </c:pt>
                <c:pt idx="1455">
                  <c:v>44847</c:v>
                </c:pt>
                <c:pt idx="1456">
                  <c:v>44848</c:v>
                </c:pt>
                <c:pt idx="1457">
                  <c:v>44851</c:v>
                </c:pt>
                <c:pt idx="1458">
                  <c:v>44852</c:v>
                </c:pt>
                <c:pt idx="1459">
                  <c:v>44853</c:v>
                </c:pt>
                <c:pt idx="1460">
                  <c:v>44854</c:v>
                </c:pt>
                <c:pt idx="1461">
                  <c:v>44855</c:v>
                </c:pt>
                <c:pt idx="1462">
                  <c:v>44858</c:v>
                </c:pt>
                <c:pt idx="1463">
                  <c:v>44859</c:v>
                </c:pt>
                <c:pt idx="1464">
                  <c:v>44860</c:v>
                </c:pt>
                <c:pt idx="1465">
                  <c:v>44861</c:v>
                </c:pt>
                <c:pt idx="1466">
                  <c:v>44862</c:v>
                </c:pt>
                <c:pt idx="1467">
                  <c:v>44865</c:v>
                </c:pt>
                <c:pt idx="1468">
                  <c:v>44866</c:v>
                </c:pt>
                <c:pt idx="1469">
                  <c:v>44867</c:v>
                </c:pt>
                <c:pt idx="1470">
                  <c:v>44868</c:v>
                </c:pt>
                <c:pt idx="1471">
                  <c:v>44869</c:v>
                </c:pt>
                <c:pt idx="1472">
                  <c:v>44872</c:v>
                </c:pt>
                <c:pt idx="1473">
                  <c:v>44873</c:v>
                </c:pt>
                <c:pt idx="1474">
                  <c:v>44874</c:v>
                </c:pt>
                <c:pt idx="1475">
                  <c:v>44875</c:v>
                </c:pt>
                <c:pt idx="1476">
                  <c:v>44876</c:v>
                </c:pt>
                <c:pt idx="1477">
                  <c:v>44879</c:v>
                </c:pt>
                <c:pt idx="1478">
                  <c:v>44880</c:v>
                </c:pt>
                <c:pt idx="1479">
                  <c:v>44881</c:v>
                </c:pt>
                <c:pt idx="1480">
                  <c:v>44882</c:v>
                </c:pt>
                <c:pt idx="1481">
                  <c:v>44883</c:v>
                </c:pt>
                <c:pt idx="1482">
                  <c:v>44886</c:v>
                </c:pt>
                <c:pt idx="1483">
                  <c:v>44887</c:v>
                </c:pt>
                <c:pt idx="1484">
                  <c:v>44888</c:v>
                </c:pt>
                <c:pt idx="1485">
                  <c:v>44890</c:v>
                </c:pt>
                <c:pt idx="1486">
                  <c:v>44893</c:v>
                </c:pt>
                <c:pt idx="1487">
                  <c:v>44894</c:v>
                </c:pt>
                <c:pt idx="1488">
                  <c:v>44895</c:v>
                </c:pt>
                <c:pt idx="1489">
                  <c:v>44896</c:v>
                </c:pt>
                <c:pt idx="1490">
                  <c:v>44897</c:v>
                </c:pt>
                <c:pt idx="1491">
                  <c:v>44900</c:v>
                </c:pt>
                <c:pt idx="1492">
                  <c:v>44901</c:v>
                </c:pt>
                <c:pt idx="1493">
                  <c:v>44902</c:v>
                </c:pt>
                <c:pt idx="1494">
                  <c:v>44903</c:v>
                </c:pt>
                <c:pt idx="1495">
                  <c:v>44904</c:v>
                </c:pt>
                <c:pt idx="1496">
                  <c:v>44907</c:v>
                </c:pt>
                <c:pt idx="1497">
                  <c:v>44908</c:v>
                </c:pt>
                <c:pt idx="1498">
                  <c:v>44909</c:v>
                </c:pt>
                <c:pt idx="1499">
                  <c:v>44910</c:v>
                </c:pt>
                <c:pt idx="1500">
                  <c:v>44911</c:v>
                </c:pt>
                <c:pt idx="1501">
                  <c:v>44914</c:v>
                </c:pt>
                <c:pt idx="1502">
                  <c:v>44915</c:v>
                </c:pt>
                <c:pt idx="1503">
                  <c:v>44916</c:v>
                </c:pt>
                <c:pt idx="1504">
                  <c:v>44917</c:v>
                </c:pt>
                <c:pt idx="1505">
                  <c:v>44918</c:v>
                </c:pt>
                <c:pt idx="1506">
                  <c:v>44922</c:v>
                </c:pt>
                <c:pt idx="1507">
                  <c:v>44923</c:v>
                </c:pt>
                <c:pt idx="1508">
                  <c:v>44924</c:v>
                </c:pt>
                <c:pt idx="1509">
                  <c:v>44926</c:v>
                </c:pt>
                <c:pt idx="1510">
                  <c:v>44929</c:v>
                </c:pt>
                <c:pt idx="1511">
                  <c:v>44930</c:v>
                </c:pt>
                <c:pt idx="1512">
                  <c:v>44931</c:v>
                </c:pt>
                <c:pt idx="1513">
                  <c:v>44932</c:v>
                </c:pt>
                <c:pt idx="1514">
                  <c:v>44935</c:v>
                </c:pt>
                <c:pt idx="1515">
                  <c:v>44936</c:v>
                </c:pt>
                <c:pt idx="1516">
                  <c:v>44937</c:v>
                </c:pt>
                <c:pt idx="1517">
                  <c:v>44938</c:v>
                </c:pt>
                <c:pt idx="1518">
                  <c:v>44939</c:v>
                </c:pt>
                <c:pt idx="1519">
                  <c:v>44943</c:v>
                </c:pt>
                <c:pt idx="1520">
                  <c:v>44944</c:v>
                </c:pt>
                <c:pt idx="1521">
                  <c:v>44945</c:v>
                </c:pt>
                <c:pt idx="1522">
                  <c:v>44946</c:v>
                </c:pt>
                <c:pt idx="1523">
                  <c:v>44949</c:v>
                </c:pt>
                <c:pt idx="1524">
                  <c:v>44950</c:v>
                </c:pt>
                <c:pt idx="1525">
                  <c:v>44951</c:v>
                </c:pt>
                <c:pt idx="1526">
                  <c:v>44952</c:v>
                </c:pt>
                <c:pt idx="1527">
                  <c:v>44953</c:v>
                </c:pt>
                <c:pt idx="1528">
                  <c:v>44956</c:v>
                </c:pt>
                <c:pt idx="1529">
                  <c:v>44957</c:v>
                </c:pt>
                <c:pt idx="1530">
                  <c:v>44958</c:v>
                </c:pt>
                <c:pt idx="1531">
                  <c:v>44959</c:v>
                </c:pt>
                <c:pt idx="1532">
                  <c:v>44960</c:v>
                </c:pt>
                <c:pt idx="1533">
                  <c:v>44963</c:v>
                </c:pt>
                <c:pt idx="1534">
                  <c:v>44964</c:v>
                </c:pt>
                <c:pt idx="1535">
                  <c:v>44965</c:v>
                </c:pt>
                <c:pt idx="1536">
                  <c:v>44966</c:v>
                </c:pt>
                <c:pt idx="1537">
                  <c:v>44967</c:v>
                </c:pt>
                <c:pt idx="1538">
                  <c:v>44970</c:v>
                </c:pt>
                <c:pt idx="1539">
                  <c:v>44971</c:v>
                </c:pt>
                <c:pt idx="1540">
                  <c:v>44972</c:v>
                </c:pt>
                <c:pt idx="1541">
                  <c:v>44973</c:v>
                </c:pt>
                <c:pt idx="1542">
                  <c:v>44974</c:v>
                </c:pt>
                <c:pt idx="1543">
                  <c:v>44978</c:v>
                </c:pt>
                <c:pt idx="1544">
                  <c:v>44979</c:v>
                </c:pt>
                <c:pt idx="1545">
                  <c:v>44980</c:v>
                </c:pt>
                <c:pt idx="1546">
                  <c:v>44981</c:v>
                </c:pt>
                <c:pt idx="1547">
                  <c:v>44984</c:v>
                </c:pt>
                <c:pt idx="1548">
                  <c:v>44985</c:v>
                </c:pt>
                <c:pt idx="1549">
                  <c:v>44986</c:v>
                </c:pt>
                <c:pt idx="1550">
                  <c:v>44987</c:v>
                </c:pt>
                <c:pt idx="1551">
                  <c:v>44988</c:v>
                </c:pt>
                <c:pt idx="1552">
                  <c:v>44991</c:v>
                </c:pt>
                <c:pt idx="1553">
                  <c:v>44992</c:v>
                </c:pt>
                <c:pt idx="1554">
                  <c:v>44993</c:v>
                </c:pt>
                <c:pt idx="1555">
                  <c:v>44994</c:v>
                </c:pt>
                <c:pt idx="1556">
                  <c:v>44995</c:v>
                </c:pt>
                <c:pt idx="1557">
                  <c:v>44998</c:v>
                </c:pt>
                <c:pt idx="1558">
                  <c:v>44999</c:v>
                </c:pt>
                <c:pt idx="1559">
                  <c:v>45000</c:v>
                </c:pt>
                <c:pt idx="1560">
                  <c:v>45001</c:v>
                </c:pt>
                <c:pt idx="1561">
                  <c:v>45002</c:v>
                </c:pt>
                <c:pt idx="1562">
                  <c:v>45005</c:v>
                </c:pt>
                <c:pt idx="1563">
                  <c:v>45006</c:v>
                </c:pt>
                <c:pt idx="1564">
                  <c:v>45007</c:v>
                </c:pt>
                <c:pt idx="1565">
                  <c:v>45008</c:v>
                </c:pt>
                <c:pt idx="1566">
                  <c:v>45009</c:v>
                </c:pt>
                <c:pt idx="1567">
                  <c:v>45012</c:v>
                </c:pt>
                <c:pt idx="1568">
                  <c:v>45013</c:v>
                </c:pt>
                <c:pt idx="1569">
                  <c:v>45014</c:v>
                </c:pt>
                <c:pt idx="1570">
                  <c:v>45015</c:v>
                </c:pt>
                <c:pt idx="1571">
                  <c:v>45016</c:v>
                </c:pt>
                <c:pt idx="1572">
                  <c:v>45019</c:v>
                </c:pt>
                <c:pt idx="1573">
                  <c:v>45020</c:v>
                </c:pt>
                <c:pt idx="1574">
                  <c:v>45021</c:v>
                </c:pt>
                <c:pt idx="1575">
                  <c:v>45022</c:v>
                </c:pt>
                <c:pt idx="1576">
                  <c:v>45026</c:v>
                </c:pt>
                <c:pt idx="1577">
                  <c:v>45027</c:v>
                </c:pt>
                <c:pt idx="1578">
                  <c:v>45028</c:v>
                </c:pt>
                <c:pt idx="1579">
                  <c:v>45029</c:v>
                </c:pt>
                <c:pt idx="1580">
                  <c:v>45030</c:v>
                </c:pt>
                <c:pt idx="1581">
                  <c:v>45033</c:v>
                </c:pt>
                <c:pt idx="1582">
                  <c:v>45034</c:v>
                </c:pt>
                <c:pt idx="1583">
                  <c:v>45035</c:v>
                </c:pt>
                <c:pt idx="1584">
                  <c:v>45036</c:v>
                </c:pt>
                <c:pt idx="1585">
                  <c:v>45037</c:v>
                </c:pt>
                <c:pt idx="1586">
                  <c:v>45040</c:v>
                </c:pt>
                <c:pt idx="1587">
                  <c:v>45041</c:v>
                </c:pt>
                <c:pt idx="1588">
                  <c:v>45042</c:v>
                </c:pt>
                <c:pt idx="1589">
                  <c:v>45043</c:v>
                </c:pt>
                <c:pt idx="1590">
                  <c:v>45044</c:v>
                </c:pt>
                <c:pt idx="1591">
                  <c:v>45047</c:v>
                </c:pt>
                <c:pt idx="1592">
                  <c:v>45048</c:v>
                </c:pt>
                <c:pt idx="1593">
                  <c:v>45049</c:v>
                </c:pt>
                <c:pt idx="1594">
                  <c:v>45050</c:v>
                </c:pt>
                <c:pt idx="1595">
                  <c:v>45051</c:v>
                </c:pt>
                <c:pt idx="1596">
                  <c:v>45054</c:v>
                </c:pt>
                <c:pt idx="1597">
                  <c:v>45055</c:v>
                </c:pt>
                <c:pt idx="1598">
                  <c:v>45056</c:v>
                </c:pt>
                <c:pt idx="1599">
                  <c:v>45057</c:v>
                </c:pt>
                <c:pt idx="1600">
                  <c:v>45058</c:v>
                </c:pt>
                <c:pt idx="1601">
                  <c:v>45061</c:v>
                </c:pt>
                <c:pt idx="1602">
                  <c:v>45062</c:v>
                </c:pt>
                <c:pt idx="1603">
                  <c:v>45063</c:v>
                </c:pt>
                <c:pt idx="1604">
                  <c:v>45064</c:v>
                </c:pt>
                <c:pt idx="1605">
                  <c:v>45065</c:v>
                </c:pt>
                <c:pt idx="1606">
                  <c:v>45068</c:v>
                </c:pt>
                <c:pt idx="1607">
                  <c:v>45069</c:v>
                </c:pt>
                <c:pt idx="1608">
                  <c:v>45070</c:v>
                </c:pt>
                <c:pt idx="1609">
                  <c:v>45071</c:v>
                </c:pt>
                <c:pt idx="1610">
                  <c:v>45072</c:v>
                </c:pt>
                <c:pt idx="1611">
                  <c:v>45076</c:v>
                </c:pt>
                <c:pt idx="1612">
                  <c:v>45077</c:v>
                </c:pt>
                <c:pt idx="1613">
                  <c:v>45078</c:v>
                </c:pt>
                <c:pt idx="1614">
                  <c:v>45079</c:v>
                </c:pt>
                <c:pt idx="1615">
                  <c:v>45082</c:v>
                </c:pt>
                <c:pt idx="1616">
                  <c:v>45083</c:v>
                </c:pt>
                <c:pt idx="1617">
                  <c:v>45084</c:v>
                </c:pt>
                <c:pt idx="1618">
                  <c:v>45085</c:v>
                </c:pt>
                <c:pt idx="1619">
                  <c:v>45086</c:v>
                </c:pt>
                <c:pt idx="1620">
                  <c:v>45089</c:v>
                </c:pt>
                <c:pt idx="1621">
                  <c:v>45090</c:v>
                </c:pt>
                <c:pt idx="1622">
                  <c:v>45091</c:v>
                </c:pt>
                <c:pt idx="1623">
                  <c:v>45092</c:v>
                </c:pt>
                <c:pt idx="1624">
                  <c:v>45093</c:v>
                </c:pt>
                <c:pt idx="1625">
                  <c:v>45097</c:v>
                </c:pt>
                <c:pt idx="1626">
                  <c:v>45098</c:v>
                </c:pt>
                <c:pt idx="1627">
                  <c:v>45099</c:v>
                </c:pt>
                <c:pt idx="1628">
                  <c:v>45100</c:v>
                </c:pt>
                <c:pt idx="1629">
                  <c:v>45103</c:v>
                </c:pt>
                <c:pt idx="1630">
                  <c:v>45104</c:v>
                </c:pt>
                <c:pt idx="1631">
                  <c:v>45105</c:v>
                </c:pt>
                <c:pt idx="1632">
                  <c:v>45106</c:v>
                </c:pt>
                <c:pt idx="1633">
                  <c:v>45107</c:v>
                </c:pt>
                <c:pt idx="1634">
                  <c:v>45110</c:v>
                </c:pt>
                <c:pt idx="1635">
                  <c:v>45112</c:v>
                </c:pt>
                <c:pt idx="1636">
                  <c:v>45113</c:v>
                </c:pt>
                <c:pt idx="1637">
                  <c:v>45114</c:v>
                </c:pt>
                <c:pt idx="1638">
                  <c:v>45117</c:v>
                </c:pt>
                <c:pt idx="1639">
                  <c:v>45118</c:v>
                </c:pt>
                <c:pt idx="1640">
                  <c:v>45119</c:v>
                </c:pt>
                <c:pt idx="1641">
                  <c:v>45120</c:v>
                </c:pt>
                <c:pt idx="1642">
                  <c:v>45121</c:v>
                </c:pt>
                <c:pt idx="1643">
                  <c:v>45124</c:v>
                </c:pt>
                <c:pt idx="1644">
                  <c:v>45125</c:v>
                </c:pt>
                <c:pt idx="1645">
                  <c:v>45126</c:v>
                </c:pt>
                <c:pt idx="1646">
                  <c:v>45127</c:v>
                </c:pt>
                <c:pt idx="1647">
                  <c:v>45128</c:v>
                </c:pt>
                <c:pt idx="1648">
                  <c:v>45131</c:v>
                </c:pt>
                <c:pt idx="1649">
                  <c:v>45132</c:v>
                </c:pt>
                <c:pt idx="1650">
                  <c:v>45133</c:v>
                </c:pt>
                <c:pt idx="1651">
                  <c:v>45134</c:v>
                </c:pt>
                <c:pt idx="1652">
                  <c:v>45135</c:v>
                </c:pt>
                <c:pt idx="1653">
                  <c:v>45138</c:v>
                </c:pt>
                <c:pt idx="1654">
                  <c:v>45139</c:v>
                </c:pt>
                <c:pt idx="1655">
                  <c:v>45140</c:v>
                </c:pt>
                <c:pt idx="1656">
                  <c:v>45141</c:v>
                </c:pt>
                <c:pt idx="1657">
                  <c:v>45142</c:v>
                </c:pt>
                <c:pt idx="1658">
                  <c:v>45145</c:v>
                </c:pt>
                <c:pt idx="1659">
                  <c:v>45146</c:v>
                </c:pt>
                <c:pt idx="1660">
                  <c:v>45147</c:v>
                </c:pt>
                <c:pt idx="1661">
                  <c:v>45148</c:v>
                </c:pt>
                <c:pt idx="1662">
                  <c:v>45149</c:v>
                </c:pt>
                <c:pt idx="1663">
                  <c:v>45152</c:v>
                </c:pt>
                <c:pt idx="1664">
                  <c:v>45153</c:v>
                </c:pt>
                <c:pt idx="1665">
                  <c:v>45154</c:v>
                </c:pt>
                <c:pt idx="1666">
                  <c:v>45155</c:v>
                </c:pt>
                <c:pt idx="1667">
                  <c:v>45156</c:v>
                </c:pt>
                <c:pt idx="1668">
                  <c:v>45159</c:v>
                </c:pt>
                <c:pt idx="1669">
                  <c:v>45160</c:v>
                </c:pt>
                <c:pt idx="1670">
                  <c:v>45161</c:v>
                </c:pt>
                <c:pt idx="1671">
                  <c:v>45162</c:v>
                </c:pt>
                <c:pt idx="1672">
                  <c:v>45163</c:v>
                </c:pt>
                <c:pt idx="1673">
                  <c:v>45166</c:v>
                </c:pt>
                <c:pt idx="1674">
                  <c:v>45167</c:v>
                </c:pt>
                <c:pt idx="1675">
                  <c:v>45168</c:v>
                </c:pt>
                <c:pt idx="1676">
                  <c:v>45169</c:v>
                </c:pt>
                <c:pt idx="1677">
                  <c:v>45170</c:v>
                </c:pt>
                <c:pt idx="1678">
                  <c:v>45174</c:v>
                </c:pt>
                <c:pt idx="1679">
                  <c:v>45175</c:v>
                </c:pt>
                <c:pt idx="1680">
                  <c:v>45176</c:v>
                </c:pt>
                <c:pt idx="1681">
                  <c:v>45177</c:v>
                </c:pt>
                <c:pt idx="1682">
                  <c:v>45180</c:v>
                </c:pt>
                <c:pt idx="1683">
                  <c:v>45181</c:v>
                </c:pt>
                <c:pt idx="1684">
                  <c:v>45182</c:v>
                </c:pt>
                <c:pt idx="1685">
                  <c:v>45183</c:v>
                </c:pt>
                <c:pt idx="1686">
                  <c:v>45184</c:v>
                </c:pt>
                <c:pt idx="1687">
                  <c:v>45187</c:v>
                </c:pt>
                <c:pt idx="1688">
                  <c:v>45188</c:v>
                </c:pt>
                <c:pt idx="1689">
                  <c:v>45189</c:v>
                </c:pt>
                <c:pt idx="1690">
                  <c:v>45190</c:v>
                </c:pt>
                <c:pt idx="1691">
                  <c:v>45191</c:v>
                </c:pt>
                <c:pt idx="1692">
                  <c:v>45194</c:v>
                </c:pt>
                <c:pt idx="1693">
                  <c:v>45195</c:v>
                </c:pt>
                <c:pt idx="1694">
                  <c:v>45196</c:v>
                </c:pt>
                <c:pt idx="1695">
                  <c:v>45197</c:v>
                </c:pt>
                <c:pt idx="1696">
                  <c:v>45198</c:v>
                </c:pt>
                <c:pt idx="1697">
                  <c:v>45201</c:v>
                </c:pt>
                <c:pt idx="1698">
                  <c:v>45202</c:v>
                </c:pt>
                <c:pt idx="1699">
                  <c:v>45203</c:v>
                </c:pt>
                <c:pt idx="1700">
                  <c:v>45204</c:v>
                </c:pt>
                <c:pt idx="1701">
                  <c:v>45205</c:v>
                </c:pt>
                <c:pt idx="1702">
                  <c:v>45208</c:v>
                </c:pt>
                <c:pt idx="1703">
                  <c:v>45209</c:v>
                </c:pt>
                <c:pt idx="1704">
                  <c:v>45210</c:v>
                </c:pt>
                <c:pt idx="1705">
                  <c:v>45211</c:v>
                </c:pt>
                <c:pt idx="1706">
                  <c:v>45212</c:v>
                </c:pt>
                <c:pt idx="1707">
                  <c:v>45215</c:v>
                </c:pt>
                <c:pt idx="1708">
                  <c:v>45216</c:v>
                </c:pt>
                <c:pt idx="1709">
                  <c:v>45217</c:v>
                </c:pt>
                <c:pt idx="1710">
                  <c:v>45218</c:v>
                </c:pt>
                <c:pt idx="1711">
                  <c:v>45219</c:v>
                </c:pt>
                <c:pt idx="1712">
                  <c:v>45222</c:v>
                </c:pt>
                <c:pt idx="1713">
                  <c:v>45223</c:v>
                </c:pt>
                <c:pt idx="1714">
                  <c:v>45224</c:v>
                </c:pt>
                <c:pt idx="1715">
                  <c:v>45225</c:v>
                </c:pt>
                <c:pt idx="1716">
                  <c:v>45226</c:v>
                </c:pt>
                <c:pt idx="1717">
                  <c:v>45229</c:v>
                </c:pt>
                <c:pt idx="1718">
                  <c:v>45230</c:v>
                </c:pt>
                <c:pt idx="1719">
                  <c:v>45231</c:v>
                </c:pt>
                <c:pt idx="1720">
                  <c:v>45232</c:v>
                </c:pt>
                <c:pt idx="1721">
                  <c:v>45233</c:v>
                </c:pt>
                <c:pt idx="1722">
                  <c:v>45236</c:v>
                </c:pt>
                <c:pt idx="1723">
                  <c:v>45237</c:v>
                </c:pt>
                <c:pt idx="1724">
                  <c:v>45238</c:v>
                </c:pt>
                <c:pt idx="1725">
                  <c:v>45239</c:v>
                </c:pt>
                <c:pt idx="1726">
                  <c:v>45240</c:v>
                </c:pt>
                <c:pt idx="1727">
                  <c:v>45243</c:v>
                </c:pt>
                <c:pt idx="1728">
                  <c:v>45244</c:v>
                </c:pt>
                <c:pt idx="1729">
                  <c:v>45245</c:v>
                </c:pt>
                <c:pt idx="1730">
                  <c:v>45246</c:v>
                </c:pt>
                <c:pt idx="1731">
                  <c:v>45247</c:v>
                </c:pt>
                <c:pt idx="1732">
                  <c:v>45250</c:v>
                </c:pt>
                <c:pt idx="1733">
                  <c:v>45251</c:v>
                </c:pt>
                <c:pt idx="1734">
                  <c:v>45252</c:v>
                </c:pt>
                <c:pt idx="1735">
                  <c:v>45254</c:v>
                </c:pt>
                <c:pt idx="1736">
                  <c:v>45257</c:v>
                </c:pt>
                <c:pt idx="1737">
                  <c:v>45258</c:v>
                </c:pt>
                <c:pt idx="1738">
                  <c:v>45259</c:v>
                </c:pt>
                <c:pt idx="1739">
                  <c:v>45260</c:v>
                </c:pt>
                <c:pt idx="1740">
                  <c:v>45261</c:v>
                </c:pt>
                <c:pt idx="1741">
                  <c:v>45264</c:v>
                </c:pt>
                <c:pt idx="1742">
                  <c:v>45265</c:v>
                </c:pt>
                <c:pt idx="1743">
                  <c:v>45266</c:v>
                </c:pt>
                <c:pt idx="1744">
                  <c:v>45267</c:v>
                </c:pt>
                <c:pt idx="1745">
                  <c:v>45268</c:v>
                </c:pt>
                <c:pt idx="1746">
                  <c:v>45271</c:v>
                </c:pt>
                <c:pt idx="1747">
                  <c:v>45272</c:v>
                </c:pt>
                <c:pt idx="1748">
                  <c:v>45273</c:v>
                </c:pt>
                <c:pt idx="1749">
                  <c:v>45274</c:v>
                </c:pt>
                <c:pt idx="1750">
                  <c:v>45275</c:v>
                </c:pt>
                <c:pt idx="1751">
                  <c:v>45278</c:v>
                </c:pt>
                <c:pt idx="1752">
                  <c:v>45279</c:v>
                </c:pt>
                <c:pt idx="1753">
                  <c:v>45280</c:v>
                </c:pt>
                <c:pt idx="1754">
                  <c:v>45281</c:v>
                </c:pt>
                <c:pt idx="1755">
                  <c:v>45282</c:v>
                </c:pt>
                <c:pt idx="1756">
                  <c:v>45286</c:v>
                </c:pt>
                <c:pt idx="1757">
                  <c:v>45287</c:v>
                </c:pt>
                <c:pt idx="1758">
                  <c:v>45288</c:v>
                </c:pt>
                <c:pt idx="1759">
                  <c:v>45289</c:v>
                </c:pt>
                <c:pt idx="1760">
                  <c:v>45293</c:v>
                </c:pt>
                <c:pt idx="1761">
                  <c:v>45294</c:v>
                </c:pt>
                <c:pt idx="1762">
                  <c:v>45295</c:v>
                </c:pt>
                <c:pt idx="1763">
                  <c:v>45296</c:v>
                </c:pt>
                <c:pt idx="1764">
                  <c:v>45299</c:v>
                </c:pt>
                <c:pt idx="1765">
                  <c:v>45300</c:v>
                </c:pt>
                <c:pt idx="1766">
                  <c:v>45301</c:v>
                </c:pt>
                <c:pt idx="1767">
                  <c:v>45302</c:v>
                </c:pt>
                <c:pt idx="1768">
                  <c:v>45303</c:v>
                </c:pt>
                <c:pt idx="1769">
                  <c:v>45307</c:v>
                </c:pt>
                <c:pt idx="1770">
                  <c:v>45308</c:v>
                </c:pt>
                <c:pt idx="1771">
                  <c:v>45309</c:v>
                </c:pt>
                <c:pt idx="1772">
                  <c:v>45310</c:v>
                </c:pt>
                <c:pt idx="1773">
                  <c:v>45313</c:v>
                </c:pt>
                <c:pt idx="1774">
                  <c:v>45314</c:v>
                </c:pt>
                <c:pt idx="1775">
                  <c:v>45315</c:v>
                </c:pt>
                <c:pt idx="1776">
                  <c:v>45316</c:v>
                </c:pt>
                <c:pt idx="1777">
                  <c:v>45317</c:v>
                </c:pt>
                <c:pt idx="1778">
                  <c:v>45320</c:v>
                </c:pt>
                <c:pt idx="1779">
                  <c:v>45321</c:v>
                </c:pt>
                <c:pt idx="1780">
                  <c:v>45322</c:v>
                </c:pt>
              </c:numCache>
            </c:numRef>
          </c:cat>
          <c:val>
            <c:numRef>
              <c:f>'6Yr_Performance'!$AX$3:$AX$1998</c:f>
              <c:numCache>
                <c:formatCode>0.0%</c:formatCode>
                <c:ptCount val="1996"/>
                <c:pt idx="0">
                  <c:v>0</c:v>
                </c:pt>
                <c:pt idx="1">
                  <c:v>1.00870594961938E-2</c:v>
                </c:pt>
                <c:pt idx="2">
                  <c:v>1.19503191323842E-2</c:v>
                </c:pt>
                <c:pt idx="3">
                  <c:v>1.7464294352015099E-2</c:v>
                </c:pt>
                <c:pt idx="4">
                  <c:v>7.4319287583085999E-3</c:v>
                </c:pt>
                <c:pt idx="5">
                  <c:v>4.0980367610162199E-3</c:v>
                </c:pt>
                <c:pt idx="6">
                  <c:v>2.8355865396230799E-3</c:v>
                </c:pt>
                <c:pt idx="7">
                  <c:v>3.2584155680641302E-3</c:v>
                </c:pt>
                <c:pt idx="8">
                  <c:v>5.1755549792601102E-3</c:v>
                </c:pt>
                <c:pt idx="9">
                  <c:v>5.6439215890884001E-3</c:v>
                </c:pt>
                <c:pt idx="10">
                  <c:v>1.15414917066642E-2</c:v>
                </c:pt>
                <c:pt idx="11">
                  <c:v>1.2494808027006001E-3</c:v>
                </c:pt>
                <c:pt idx="12">
                  <c:v>4.5119619857538996E-3</c:v>
                </c:pt>
                <c:pt idx="13">
                  <c:v>1.6060848392320201E-3</c:v>
                </c:pt>
                <c:pt idx="14">
                  <c:v>7.9865765589254498E-3</c:v>
                </c:pt>
                <c:pt idx="15">
                  <c:v>1.4989032548350999E-2</c:v>
                </c:pt>
                <c:pt idx="16">
                  <c:v>1.61545026196903E-2</c:v>
                </c:pt>
                <c:pt idx="17">
                  <c:v>1.7577026485538601E-2</c:v>
                </c:pt>
                <c:pt idx="18">
                  <c:v>8.2650593281741996E-3</c:v>
                </c:pt>
                <c:pt idx="19">
                  <c:v>7.3145303160528996E-3</c:v>
                </c:pt>
                <c:pt idx="20">
                  <c:v>-2.09859729039652E-3</c:v>
                </c:pt>
                <c:pt idx="21">
                  <c:v>1.5256685644059799E-2</c:v>
                </c:pt>
                <c:pt idx="22">
                  <c:v>2.5107983386630402E-2</c:v>
                </c:pt>
                <c:pt idx="23">
                  <c:v>1.93406177865167E-2</c:v>
                </c:pt>
                <c:pt idx="24">
                  <c:v>1.8311728430708898E-2</c:v>
                </c:pt>
                <c:pt idx="25">
                  <c:v>2.1315677670165099E-2</c:v>
                </c:pt>
                <c:pt idx="26">
                  <c:v>2.5424199900247E-2</c:v>
                </c:pt>
                <c:pt idx="27">
                  <c:v>3.3440384230890803E-2</c:v>
                </c:pt>
                <c:pt idx="28">
                  <c:v>3.8787687978657302E-2</c:v>
                </c:pt>
                <c:pt idx="29">
                  <c:v>4.1081747501795503E-2</c:v>
                </c:pt>
                <c:pt idx="30">
                  <c:v>4.7995058038160801E-2</c:v>
                </c:pt>
                <c:pt idx="31">
                  <c:v>5.6297710571214001E-2</c:v>
                </c:pt>
                <c:pt idx="32">
                  <c:v>6.2235276516164999E-2</c:v>
                </c:pt>
                <c:pt idx="33">
                  <c:v>5.05781782786794E-2</c:v>
                </c:pt>
                <c:pt idx="34">
                  <c:v>4.9476432107173902E-2</c:v>
                </c:pt>
                <c:pt idx="35">
                  <c:v>5.4942145353559499E-2</c:v>
                </c:pt>
                <c:pt idx="36">
                  <c:v>5.8320147114433701E-2</c:v>
                </c:pt>
                <c:pt idx="37">
                  <c:v>5.8181669401181697E-2</c:v>
                </c:pt>
                <c:pt idx="38">
                  <c:v>5.5859423669322797E-2</c:v>
                </c:pt>
                <c:pt idx="39">
                  <c:v>7.4258588865398906E-2</c:v>
                </c:pt>
                <c:pt idx="40">
                  <c:v>6.3518464732386995E-2</c:v>
                </c:pt>
                <c:pt idx="41">
                  <c:v>6.5455244407520694E-2</c:v>
                </c:pt>
                <c:pt idx="42">
                  <c:v>5.7515567395200001E-2</c:v>
                </c:pt>
                <c:pt idx="43">
                  <c:v>5.4679557384801097E-2</c:v>
                </c:pt>
                <c:pt idx="44">
                  <c:v>4.9453853591334397E-2</c:v>
                </c:pt>
                <c:pt idx="45">
                  <c:v>5.2776292575742699E-2</c:v>
                </c:pt>
                <c:pt idx="46">
                  <c:v>6.2686798021125104E-2</c:v>
                </c:pt>
                <c:pt idx="47">
                  <c:v>7.0671159758210894E-2</c:v>
                </c:pt>
                <c:pt idx="48">
                  <c:v>6.9076738329568899E-2</c:v>
                </c:pt>
                <c:pt idx="49">
                  <c:v>7.3521377155211107E-2</c:v>
                </c:pt>
                <c:pt idx="50">
                  <c:v>7.4380544523375502E-2</c:v>
                </c:pt>
                <c:pt idx="51">
                  <c:v>7.7275105966820995E-2</c:v>
                </c:pt>
                <c:pt idx="52">
                  <c:v>7.4234612660366697E-2</c:v>
                </c:pt>
                <c:pt idx="53">
                  <c:v>6.4103857265289305E-2</c:v>
                </c:pt>
                <c:pt idx="54">
                  <c:v>6.6182129204422999E-2</c:v>
                </c:pt>
                <c:pt idx="55">
                  <c:v>6.6396686191789706E-2</c:v>
                </c:pt>
                <c:pt idx="56">
                  <c:v>6.7862942512330396E-2</c:v>
                </c:pt>
                <c:pt idx="57">
                  <c:v>7.0129478649766402E-2</c:v>
                </c:pt>
                <c:pt idx="58">
                  <c:v>7.7441168272178201E-2</c:v>
                </c:pt>
                <c:pt idx="59">
                  <c:v>7.0270478739976702E-2</c:v>
                </c:pt>
                <c:pt idx="60">
                  <c:v>7.0665737301262105E-2</c:v>
                </c:pt>
                <c:pt idx="61">
                  <c:v>6.8805044623988704E-2</c:v>
                </c:pt>
                <c:pt idx="62">
                  <c:v>6.1988449224792699E-2</c:v>
                </c:pt>
                <c:pt idx="63">
                  <c:v>6.5708020983670207E-2</c:v>
                </c:pt>
                <c:pt idx="64">
                  <c:v>6.6737351417580304E-2</c:v>
                </c:pt>
                <c:pt idx="65">
                  <c:v>6.7429722481454193E-2</c:v>
                </c:pt>
                <c:pt idx="66">
                  <c:v>6.6962551932706296E-2</c:v>
                </c:pt>
                <c:pt idx="67">
                  <c:v>6.6286321914277399E-2</c:v>
                </c:pt>
                <c:pt idx="68">
                  <c:v>6.5547639243280706E-2</c:v>
                </c:pt>
                <c:pt idx="69">
                  <c:v>5.6184641972169602E-2</c:v>
                </c:pt>
                <c:pt idx="70">
                  <c:v>5.0645909629811699E-2</c:v>
                </c:pt>
                <c:pt idx="71">
                  <c:v>6.2000247128557E-2</c:v>
                </c:pt>
                <c:pt idx="72">
                  <c:v>6.0326753963082402E-2</c:v>
                </c:pt>
                <c:pt idx="73">
                  <c:v>6.0428188869483597E-2</c:v>
                </c:pt>
                <c:pt idx="74">
                  <c:v>7.2101350258351293E-2</c:v>
                </c:pt>
                <c:pt idx="75">
                  <c:v>5.46307758912025E-2</c:v>
                </c:pt>
                <c:pt idx="76">
                  <c:v>6.6884435124016206E-2</c:v>
                </c:pt>
                <c:pt idx="77">
                  <c:v>7.3153996570973295E-2</c:v>
                </c:pt>
                <c:pt idx="78">
                  <c:v>7.6240501806617803E-2</c:v>
                </c:pt>
                <c:pt idx="79">
                  <c:v>8.3400599897988204E-2</c:v>
                </c:pt>
                <c:pt idx="80">
                  <c:v>7.8690253525245904E-2</c:v>
                </c:pt>
                <c:pt idx="81">
                  <c:v>8.2249756103056307E-2</c:v>
                </c:pt>
                <c:pt idx="82">
                  <c:v>7.85157036770779E-2</c:v>
                </c:pt>
                <c:pt idx="83">
                  <c:v>7.9277294178348404E-2</c:v>
                </c:pt>
                <c:pt idx="84">
                  <c:v>9.73786294757924E-2</c:v>
                </c:pt>
                <c:pt idx="85">
                  <c:v>0.104543995331688</c:v>
                </c:pt>
                <c:pt idx="86">
                  <c:v>0.10368813040298901</c:v>
                </c:pt>
                <c:pt idx="87">
                  <c:v>0.101168555028351</c:v>
                </c:pt>
                <c:pt idx="88">
                  <c:v>0.101779934965464</c:v>
                </c:pt>
                <c:pt idx="89">
                  <c:v>0.101582440364977</c:v>
                </c:pt>
                <c:pt idx="90">
                  <c:v>9.8472308869296005E-2</c:v>
                </c:pt>
                <c:pt idx="91">
                  <c:v>0.106241710319864</c:v>
                </c:pt>
                <c:pt idx="92">
                  <c:v>0.108837750165834</c:v>
                </c:pt>
                <c:pt idx="93">
                  <c:v>0.102410613345435</c:v>
                </c:pt>
                <c:pt idx="94">
                  <c:v>0.108488005795292</c:v>
                </c:pt>
                <c:pt idx="95">
                  <c:v>0.11172493375758499</c:v>
                </c:pt>
                <c:pt idx="96">
                  <c:v>0.11783901070791</c:v>
                </c:pt>
                <c:pt idx="97">
                  <c:v>0.120076493282795</c:v>
                </c:pt>
                <c:pt idx="98">
                  <c:v>0.126210107636444</c:v>
                </c:pt>
                <c:pt idx="99">
                  <c:v>0.14177352243865299</c:v>
                </c:pt>
                <c:pt idx="100">
                  <c:v>0.139394254429279</c:v>
                </c:pt>
                <c:pt idx="101">
                  <c:v>0.14650772986216201</c:v>
                </c:pt>
                <c:pt idx="102">
                  <c:v>0.15115438564544201</c:v>
                </c:pt>
                <c:pt idx="103">
                  <c:v>0.154537569259144</c:v>
                </c:pt>
                <c:pt idx="104">
                  <c:v>0.15479655283329999</c:v>
                </c:pt>
                <c:pt idx="105">
                  <c:v>0.15152946755623301</c:v>
                </c:pt>
                <c:pt idx="106">
                  <c:v>0.142937965591379</c:v>
                </c:pt>
                <c:pt idx="107">
                  <c:v>0.147149312402205</c:v>
                </c:pt>
                <c:pt idx="108">
                  <c:v>0.15174451586861801</c:v>
                </c:pt>
                <c:pt idx="109">
                  <c:v>0.16090582697809799</c:v>
                </c:pt>
                <c:pt idx="110">
                  <c:v>0.164838884199527</c:v>
                </c:pt>
                <c:pt idx="111">
                  <c:v>0.16983537555560499</c:v>
                </c:pt>
                <c:pt idx="112">
                  <c:v>0.17827840663900199</c:v>
                </c:pt>
                <c:pt idx="113">
                  <c:v>0.18540907486618699</c:v>
                </c:pt>
                <c:pt idx="114">
                  <c:v>0.190700046672798</c:v>
                </c:pt>
                <c:pt idx="115">
                  <c:v>0.190490647489229</c:v>
                </c:pt>
                <c:pt idx="116">
                  <c:v>0.18588141507707701</c:v>
                </c:pt>
                <c:pt idx="117">
                  <c:v>0.17819400656152401</c:v>
                </c:pt>
                <c:pt idx="118">
                  <c:v>0.16430287752526401</c:v>
                </c:pt>
                <c:pt idx="119">
                  <c:v>0.15529110203886901</c:v>
                </c:pt>
                <c:pt idx="120">
                  <c:v>0.15771328147715499</c:v>
                </c:pt>
                <c:pt idx="121">
                  <c:v>0.15413513774583801</c:v>
                </c:pt>
                <c:pt idx="122">
                  <c:v>0.16819471476258099</c:v>
                </c:pt>
                <c:pt idx="123">
                  <c:v>0.15874251375869899</c:v>
                </c:pt>
                <c:pt idx="124">
                  <c:v>0.15852415776679099</c:v>
                </c:pt>
                <c:pt idx="125">
                  <c:v>0.16191727010344101</c:v>
                </c:pt>
                <c:pt idx="126">
                  <c:v>0.16006481852667401</c:v>
                </c:pt>
                <c:pt idx="127">
                  <c:v>0.157168500698255</c:v>
                </c:pt>
                <c:pt idx="128">
                  <c:v>0.17043013604697699</c:v>
                </c:pt>
                <c:pt idx="129">
                  <c:v>0.16892562856325699</c:v>
                </c:pt>
                <c:pt idx="130">
                  <c:v>0.157787261972725</c:v>
                </c:pt>
                <c:pt idx="131">
                  <c:v>0.16538462398787099</c:v>
                </c:pt>
                <c:pt idx="132">
                  <c:v>0.17296513011386999</c:v>
                </c:pt>
                <c:pt idx="133">
                  <c:v>0.17676484721179</c:v>
                </c:pt>
                <c:pt idx="134">
                  <c:v>0.18064808045220601</c:v>
                </c:pt>
                <c:pt idx="135">
                  <c:v>0.18204273140867799</c:v>
                </c:pt>
                <c:pt idx="136">
                  <c:v>0.18486564193778701</c:v>
                </c:pt>
                <c:pt idx="137">
                  <c:v>0.19149385898104401</c:v>
                </c:pt>
                <c:pt idx="138">
                  <c:v>0.19567387564716299</c:v>
                </c:pt>
                <c:pt idx="139">
                  <c:v>0.20118046414580101</c:v>
                </c:pt>
                <c:pt idx="140">
                  <c:v>0.20590992586256401</c:v>
                </c:pt>
                <c:pt idx="141">
                  <c:v>0.19812049059646999</c:v>
                </c:pt>
                <c:pt idx="142">
                  <c:v>0.1710833166297</c:v>
                </c:pt>
                <c:pt idx="143">
                  <c:v>0.19445089608403801</c:v>
                </c:pt>
                <c:pt idx="144">
                  <c:v>0.18636463709203299</c:v>
                </c:pt>
                <c:pt idx="145">
                  <c:v>0.196280530644803</c:v>
                </c:pt>
                <c:pt idx="146">
                  <c:v>0.19296433025422499</c:v>
                </c:pt>
                <c:pt idx="147">
                  <c:v>0.18738668174327</c:v>
                </c:pt>
                <c:pt idx="148">
                  <c:v>0.19045464736399501</c:v>
                </c:pt>
                <c:pt idx="149">
                  <c:v>0.18866664513291601</c:v>
                </c:pt>
                <c:pt idx="150">
                  <c:v>0.184934057164203</c:v>
                </c:pt>
                <c:pt idx="151">
                  <c:v>0.18934564288790401</c:v>
                </c:pt>
                <c:pt idx="152">
                  <c:v>0.18063070721469199</c:v>
                </c:pt>
                <c:pt idx="153">
                  <c:v>0.18044507524071199</c:v>
                </c:pt>
                <c:pt idx="154">
                  <c:v>0.19243738114289199</c:v>
                </c:pt>
                <c:pt idx="155">
                  <c:v>0.192528859623911</c:v>
                </c:pt>
                <c:pt idx="156">
                  <c:v>0.19181794635489699</c:v>
                </c:pt>
                <c:pt idx="157">
                  <c:v>0.173703999342886</c:v>
                </c:pt>
                <c:pt idx="158">
                  <c:v>0.175084874182065</c:v>
                </c:pt>
                <c:pt idx="159">
                  <c:v>0.181589246512633</c:v>
                </c:pt>
                <c:pt idx="160">
                  <c:v>0.19115464577142399</c:v>
                </c:pt>
                <c:pt idx="161">
                  <c:v>0.17939126180162501</c:v>
                </c:pt>
                <c:pt idx="162">
                  <c:v>0.17702970545660701</c:v>
                </c:pt>
                <c:pt idx="163">
                  <c:v>0.17976890879504001</c:v>
                </c:pt>
                <c:pt idx="164">
                  <c:v>0.18292670281366999</c:v>
                </c:pt>
                <c:pt idx="165">
                  <c:v>0.178047556930574</c:v>
                </c:pt>
                <c:pt idx="166">
                  <c:v>0.18126352209781499</c:v>
                </c:pt>
                <c:pt idx="167">
                  <c:v>0.188794711887976</c:v>
                </c:pt>
                <c:pt idx="168">
                  <c:v>0.18649910360375499</c:v>
                </c:pt>
                <c:pt idx="169">
                  <c:v>0.191059565353324</c:v>
                </c:pt>
                <c:pt idx="170">
                  <c:v>0.19697695441871199</c:v>
                </c:pt>
                <c:pt idx="171">
                  <c:v>0.19131331016473299</c:v>
                </c:pt>
                <c:pt idx="172">
                  <c:v>0.231425136776368</c:v>
                </c:pt>
                <c:pt idx="173">
                  <c:v>0.226166568850343</c:v>
                </c:pt>
                <c:pt idx="174">
                  <c:v>0.23173956481113001</c:v>
                </c:pt>
                <c:pt idx="175">
                  <c:v>0.23129869187348701</c:v>
                </c:pt>
                <c:pt idx="176">
                  <c:v>0.22514818807427001</c:v>
                </c:pt>
                <c:pt idx="177">
                  <c:v>0.23098059318282901</c:v>
                </c:pt>
                <c:pt idx="178">
                  <c:v>0.23292631770497199</c:v>
                </c:pt>
                <c:pt idx="179">
                  <c:v>0.235292853350201</c:v>
                </c:pt>
                <c:pt idx="180">
                  <c:v>0.245884671115911</c:v>
                </c:pt>
                <c:pt idx="181">
                  <c:v>0.23969877737298201</c:v>
                </c:pt>
                <c:pt idx="182">
                  <c:v>0.24777714772667001</c:v>
                </c:pt>
                <c:pt idx="183">
                  <c:v>0.247681446387438</c:v>
                </c:pt>
                <c:pt idx="184">
                  <c:v>0.25855515593791201</c:v>
                </c:pt>
                <c:pt idx="185">
                  <c:v>0.26452165607073902</c:v>
                </c:pt>
                <c:pt idx="186">
                  <c:v>0.26239990259961199</c:v>
                </c:pt>
                <c:pt idx="187">
                  <c:v>0.258807392308887</c:v>
                </c:pt>
                <c:pt idx="188">
                  <c:v>0.26819139934717601</c:v>
                </c:pt>
                <c:pt idx="189">
                  <c:v>0.26784333355182199</c:v>
                </c:pt>
                <c:pt idx="190">
                  <c:v>0.25910874975058101</c:v>
                </c:pt>
                <c:pt idx="191">
                  <c:v>0.26270892167696902</c:v>
                </c:pt>
                <c:pt idx="192">
                  <c:v>0.26201005154671803</c:v>
                </c:pt>
                <c:pt idx="193">
                  <c:v>0.26355819133548303</c:v>
                </c:pt>
                <c:pt idx="194">
                  <c:v>0.26760315132246798</c:v>
                </c:pt>
                <c:pt idx="195">
                  <c:v>0.26810104407245899</c:v>
                </c:pt>
                <c:pt idx="196">
                  <c:v>0.27391403573935902</c:v>
                </c:pt>
                <c:pt idx="197">
                  <c:v>0.27796547038525599</c:v>
                </c:pt>
                <c:pt idx="198">
                  <c:v>0.28122802034310201</c:v>
                </c:pt>
                <c:pt idx="199">
                  <c:v>0.27671785824660999</c:v>
                </c:pt>
                <c:pt idx="200">
                  <c:v>0.27961419047611802</c:v>
                </c:pt>
                <c:pt idx="201">
                  <c:v>0.28998390548872999</c:v>
                </c:pt>
                <c:pt idx="202">
                  <c:v>0.29621299083942998</c:v>
                </c:pt>
                <c:pt idx="203">
                  <c:v>0.29881137255772</c:v>
                </c:pt>
                <c:pt idx="204">
                  <c:v>0.29950015112831901</c:v>
                </c:pt>
                <c:pt idx="205">
                  <c:v>0.29636845293420699</c:v>
                </c:pt>
                <c:pt idx="206">
                  <c:v>0.27832119657479498</c:v>
                </c:pt>
                <c:pt idx="207">
                  <c:v>0.261607672395961</c:v>
                </c:pt>
                <c:pt idx="208">
                  <c:v>0.25123696633006598</c:v>
                </c:pt>
                <c:pt idx="209">
                  <c:v>0.25558206983050102</c:v>
                </c:pt>
                <c:pt idx="210">
                  <c:v>0.26226493000033402</c:v>
                </c:pt>
                <c:pt idx="211">
                  <c:v>0.25372957614278402</c:v>
                </c:pt>
                <c:pt idx="212">
                  <c:v>0.24891905887083801</c:v>
                </c:pt>
                <c:pt idx="213">
                  <c:v>0.25800902569950701</c:v>
                </c:pt>
                <c:pt idx="214">
                  <c:v>0.25651158234189397</c:v>
                </c:pt>
                <c:pt idx="215">
                  <c:v>0.25620944116991601</c:v>
                </c:pt>
                <c:pt idx="216">
                  <c:v>0.26660040803962298</c:v>
                </c:pt>
                <c:pt idx="217">
                  <c:v>0.26827489696324103</c:v>
                </c:pt>
                <c:pt idx="218">
                  <c:v>0.26316463539242602</c:v>
                </c:pt>
                <c:pt idx="219">
                  <c:v>0.27488490070828298</c:v>
                </c:pt>
                <c:pt idx="220">
                  <c:v>0.27182106156657199</c:v>
                </c:pt>
                <c:pt idx="221">
                  <c:v>0.26327108869903998</c:v>
                </c:pt>
                <c:pt idx="222">
                  <c:v>0.26051815523622501</c:v>
                </c:pt>
                <c:pt idx="223">
                  <c:v>0.266320576054908</c:v>
                </c:pt>
                <c:pt idx="224">
                  <c:v>0.26942160698441903</c:v>
                </c:pt>
                <c:pt idx="225">
                  <c:v>0.25672595395008402</c:v>
                </c:pt>
                <c:pt idx="226">
                  <c:v>0.25155387164316301</c:v>
                </c:pt>
                <c:pt idx="227">
                  <c:v>0.25044847292876699</c:v>
                </c:pt>
                <c:pt idx="228">
                  <c:v>0.26520489164352701</c:v>
                </c:pt>
                <c:pt idx="229">
                  <c:v>0.26583493869378599</c:v>
                </c:pt>
                <c:pt idx="230">
                  <c:v>0.269470957140312</c:v>
                </c:pt>
                <c:pt idx="231">
                  <c:v>0.28487979007319503</c:v>
                </c:pt>
                <c:pt idx="232">
                  <c:v>0.276974564401409</c:v>
                </c:pt>
                <c:pt idx="233">
                  <c:v>0.26674480581722698</c:v>
                </c:pt>
                <c:pt idx="234">
                  <c:v>0.26393500761713801</c:v>
                </c:pt>
                <c:pt idx="235">
                  <c:v>0.25499865648071202</c:v>
                </c:pt>
                <c:pt idx="236">
                  <c:v>0.25846950050543099</c:v>
                </c:pt>
                <c:pt idx="237">
                  <c:v>0.25574842834551798</c:v>
                </c:pt>
                <c:pt idx="238">
                  <c:v>0.25858666838278599</c:v>
                </c:pt>
                <c:pt idx="239">
                  <c:v>0.24159157533532999</c:v>
                </c:pt>
                <c:pt idx="240">
                  <c:v>0.23915243447340001</c:v>
                </c:pt>
                <c:pt idx="241">
                  <c:v>0.249176337394202</c:v>
                </c:pt>
                <c:pt idx="242">
                  <c:v>0.240681322219576</c:v>
                </c:pt>
                <c:pt idx="243">
                  <c:v>0.240447468440115</c:v>
                </c:pt>
                <c:pt idx="244">
                  <c:v>0.234979802148194</c:v>
                </c:pt>
                <c:pt idx="245">
                  <c:v>0.22108257025229699</c:v>
                </c:pt>
                <c:pt idx="246">
                  <c:v>0.21335067413882999</c:v>
                </c:pt>
                <c:pt idx="247">
                  <c:v>0.21475342942168499</c:v>
                </c:pt>
                <c:pt idx="248">
                  <c:v>0.22186352803847001</c:v>
                </c:pt>
                <c:pt idx="249">
                  <c:v>0.22655232316495899</c:v>
                </c:pt>
                <c:pt idx="250">
                  <c:v>0.21990331701191099</c:v>
                </c:pt>
                <c:pt idx="251">
                  <c:v>0.200197542578053</c:v>
                </c:pt>
                <c:pt idx="252">
                  <c:v>0.21728832845915799</c:v>
                </c:pt>
                <c:pt idx="253">
                  <c:v>0.230377056501639</c:v>
                </c:pt>
                <c:pt idx="254">
                  <c:v>0.239194105394194</c:v>
                </c:pt>
                <c:pt idx="255">
                  <c:v>0.23311344729813999</c:v>
                </c:pt>
                <c:pt idx="256">
                  <c:v>0.23537059506692201</c:v>
                </c:pt>
                <c:pt idx="257">
                  <c:v>0.232365398413341</c:v>
                </c:pt>
                <c:pt idx="258">
                  <c:v>0.229338236581725</c:v>
                </c:pt>
                <c:pt idx="259">
                  <c:v>0.23893727460158401</c:v>
                </c:pt>
                <c:pt idx="260">
                  <c:v>0.22567693688724699</c:v>
                </c:pt>
                <c:pt idx="261">
                  <c:v>0.236870083056713</c:v>
                </c:pt>
                <c:pt idx="262">
                  <c:v>0.23147980432443199</c:v>
                </c:pt>
                <c:pt idx="263">
                  <c:v>0.235780935706941</c:v>
                </c:pt>
                <c:pt idx="264">
                  <c:v>0.24298779375902299</c:v>
                </c:pt>
                <c:pt idx="265">
                  <c:v>0.25239380900193598</c:v>
                </c:pt>
                <c:pt idx="266">
                  <c:v>0.26261486068898099</c:v>
                </c:pt>
                <c:pt idx="267">
                  <c:v>0.26828925605253101</c:v>
                </c:pt>
                <c:pt idx="268">
                  <c:v>0.30722442174606901</c:v>
                </c:pt>
                <c:pt idx="269">
                  <c:v>0.293087123063896</c:v>
                </c:pt>
                <c:pt idx="270">
                  <c:v>0.28493635753925101</c:v>
                </c:pt>
                <c:pt idx="271">
                  <c:v>0.28331366839821698</c:v>
                </c:pt>
                <c:pt idx="272">
                  <c:v>0.30588077552952297</c:v>
                </c:pt>
                <c:pt idx="273">
                  <c:v>0.29656500922346102</c:v>
                </c:pt>
                <c:pt idx="274">
                  <c:v>0.26309111816883202</c:v>
                </c:pt>
                <c:pt idx="275">
                  <c:v>0.26022939984902799</c:v>
                </c:pt>
                <c:pt idx="276">
                  <c:v>0.261560157028356</c:v>
                </c:pt>
                <c:pt idx="277">
                  <c:v>0.220876690187506</c:v>
                </c:pt>
                <c:pt idx="278">
                  <c:v>0.23312590859421001</c:v>
                </c:pt>
                <c:pt idx="279">
                  <c:v>0.24839986717446</c:v>
                </c:pt>
                <c:pt idx="280">
                  <c:v>0.25177845855126901</c:v>
                </c:pt>
                <c:pt idx="281">
                  <c:v>0.26877976202068599</c:v>
                </c:pt>
                <c:pt idx="282">
                  <c:v>0.27480677010552601</c:v>
                </c:pt>
                <c:pt idx="283">
                  <c:v>0.275773334401274</c:v>
                </c:pt>
                <c:pt idx="284">
                  <c:v>0.28070181004204198</c:v>
                </c:pt>
                <c:pt idx="285">
                  <c:v>0.26895096745806302</c:v>
                </c:pt>
                <c:pt idx="286">
                  <c:v>0.26007070764213702</c:v>
                </c:pt>
                <c:pt idx="287">
                  <c:v>0.28429242761702</c:v>
                </c:pt>
                <c:pt idx="288">
                  <c:v>0.29819594062506199</c:v>
                </c:pt>
                <c:pt idx="289">
                  <c:v>0.293907813672664</c:v>
                </c:pt>
                <c:pt idx="290">
                  <c:v>0.27396004838272803</c:v>
                </c:pt>
                <c:pt idx="291">
                  <c:v>0.25389134032083199</c:v>
                </c:pt>
                <c:pt idx="292">
                  <c:v>0.26189500650842501</c:v>
                </c:pt>
                <c:pt idx="293">
                  <c:v>0.27925111846746298</c:v>
                </c:pt>
                <c:pt idx="294">
                  <c:v>0.28335014304620998</c:v>
                </c:pt>
                <c:pt idx="295">
                  <c:v>0.28700810338563498</c:v>
                </c:pt>
                <c:pt idx="296">
                  <c:v>0.29721895231630102</c:v>
                </c:pt>
                <c:pt idx="297">
                  <c:v>0.32880260402101602</c:v>
                </c:pt>
                <c:pt idx="298">
                  <c:v>0.31494030184734101</c:v>
                </c:pt>
                <c:pt idx="299">
                  <c:v>0.30993737412403199</c:v>
                </c:pt>
                <c:pt idx="300">
                  <c:v>0.297994328811998</c:v>
                </c:pt>
                <c:pt idx="301">
                  <c:v>0.301585696481601</c:v>
                </c:pt>
                <c:pt idx="302">
                  <c:v>0.30839519700808199</c:v>
                </c:pt>
                <c:pt idx="303">
                  <c:v>0.299611518392284</c:v>
                </c:pt>
                <c:pt idx="304">
                  <c:v>0.30467650676490399</c:v>
                </c:pt>
                <c:pt idx="305">
                  <c:v>0.29365465320196699</c:v>
                </c:pt>
                <c:pt idx="306">
                  <c:v>0.26063831966179901</c:v>
                </c:pt>
                <c:pt idx="307">
                  <c:v>0.23467450256682701</c:v>
                </c:pt>
                <c:pt idx="308">
                  <c:v>0.26133207190389601</c:v>
                </c:pt>
                <c:pt idx="309">
                  <c:v>0.24602360245749799</c:v>
                </c:pt>
                <c:pt idx="310">
                  <c:v>0.25323285311149302</c:v>
                </c:pt>
                <c:pt idx="311">
                  <c:v>0.26161809372091799</c:v>
                </c:pt>
                <c:pt idx="312">
                  <c:v>0.237273598257598</c:v>
                </c:pt>
                <c:pt idx="313">
                  <c:v>0.241518268732865</c:v>
                </c:pt>
                <c:pt idx="314">
                  <c:v>0.25179869327767102</c:v>
                </c:pt>
                <c:pt idx="315">
                  <c:v>0.252546233961218</c:v>
                </c:pt>
                <c:pt idx="316">
                  <c:v>0.23226183392320299</c:v>
                </c:pt>
                <c:pt idx="317">
                  <c:v>0.23683204305771799</c:v>
                </c:pt>
                <c:pt idx="318">
                  <c:v>0.24995007123881299</c:v>
                </c:pt>
                <c:pt idx="319">
                  <c:v>0.24616845052015199</c:v>
                </c:pt>
                <c:pt idx="320">
                  <c:v>0.25767288634060898</c:v>
                </c:pt>
                <c:pt idx="321">
                  <c:v>0.26169029385384301</c:v>
                </c:pt>
                <c:pt idx="322">
                  <c:v>0.28100567795362502</c:v>
                </c:pt>
                <c:pt idx="323">
                  <c:v>0.28678493150397799</c:v>
                </c:pt>
                <c:pt idx="324">
                  <c:v>0.28622569566414402</c:v>
                </c:pt>
                <c:pt idx="325">
                  <c:v>0.28519095280011902</c:v>
                </c:pt>
                <c:pt idx="326">
                  <c:v>0.27793836809473599</c:v>
                </c:pt>
                <c:pt idx="327">
                  <c:v>0.28214456395077098</c:v>
                </c:pt>
                <c:pt idx="328">
                  <c:v>0.26924573808926699</c:v>
                </c:pt>
                <c:pt idx="329">
                  <c:v>0.26888140847212599</c:v>
                </c:pt>
                <c:pt idx="330">
                  <c:v>0.27747878778776902</c:v>
                </c:pt>
                <c:pt idx="331">
                  <c:v>0.28103000468097</c:v>
                </c:pt>
                <c:pt idx="332">
                  <c:v>0.26630245521031798</c:v>
                </c:pt>
                <c:pt idx="333">
                  <c:v>0.26713534832935398</c:v>
                </c:pt>
                <c:pt idx="334">
                  <c:v>0.24345983113650899</c:v>
                </c:pt>
                <c:pt idx="335">
                  <c:v>0.25001747863962498</c:v>
                </c:pt>
                <c:pt idx="336">
                  <c:v>0.25567724936512998</c:v>
                </c:pt>
                <c:pt idx="337">
                  <c:v>0.26248926535429901</c:v>
                </c:pt>
                <c:pt idx="338">
                  <c:v>0.26563480743090201</c:v>
                </c:pt>
                <c:pt idx="339">
                  <c:v>0.26534349325866502</c:v>
                </c:pt>
                <c:pt idx="340">
                  <c:v>0.28259587694967803</c:v>
                </c:pt>
                <c:pt idx="341">
                  <c:v>0.27951096215009102</c:v>
                </c:pt>
                <c:pt idx="342">
                  <c:v>0.27024154109186499</c:v>
                </c:pt>
                <c:pt idx="343">
                  <c:v>0.25943582844391</c:v>
                </c:pt>
                <c:pt idx="344">
                  <c:v>0.25537837176408601</c:v>
                </c:pt>
                <c:pt idx="345">
                  <c:v>0.26258647555148501</c:v>
                </c:pt>
                <c:pt idx="346">
                  <c:v>0.26622262193735602</c:v>
                </c:pt>
                <c:pt idx="347">
                  <c:v>0.27354305959876102</c:v>
                </c:pt>
                <c:pt idx="348">
                  <c:v>0.27727300450006998</c:v>
                </c:pt>
                <c:pt idx="349">
                  <c:v>0.27645410637981099</c:v>
                </c:pt>
                <c:pt idx="350">
                  <c:v>0.27628102536091698</c:v>
                </c:pt>
                <c:pt idx="351">
                  <c:v>0.27152399139168998</c:v>
                </c:pt>
                <c:pt idx="352">
                  <c:v>0.23731199193197799</c:v>
                </c:pt>
                <c:pt idx="353">
                  <c:v>0.25849696829945701</c:v>
                </c:pt>
                <c:pt idx="354">
                  <c:v>0.251949233079243</c:v>
                </c:pt>
                <c:pt idx="355">
                  <c:v>0.25428509563180701</c:v>
                </c:pt>
                <c:pt idx="356">
                  <c:v>0.26285162769359999</c:v>
                </c:pt>
                <c:pt idx="357">
                  <c:v>0.26248590400308303</c:v>
                </c:pt>
                <c:pt idx="358">
                  <c:v>0.271042216453868</c:v>
                </c:pt>
                <c:pt idx="359">
                  <c:v>0.27774622189318798</c:v>
                </c:pt>
                <c:pt idx="360">
                  <c:v>0.28959252446327099</c:v>
                </c:pt>
                <c:pt idx="361">
                  <c:v>0.28424790468303701</c:v>
                </c:pt>
                <c:pt idx="362">
                  <c:v>0.27572372150630597</c:v>
                </c:pt>
                <c:pt idx="363">
                  <c:v>0.27548460680818598</c:v>
                </c:pt>
                <c:pt idx="364">
                  <c:v>0.26965050209408198</c:v>
                </c:pt>
                <c:pt idx="365">
                  <c:v>0.267709683877277</c:v>
                </c:pt>
                <c:pt idx="366">
                  <c:v>0.27298164975642503</c:v>
                </c:pt>
                <c:pt idx="367">
                  <c:v>0.267658805953847</c:v>
                </c:pt>
                <c:pt idx="368">
                  <c:v>0.25257201176598298</c:v>
                </c:pt>
                <c:pt idx="369">
                  <c:v>0.24638552914409301</c:v>
                </c:pt>
                <c:pt idx="370">
                  <c:v>0.25821789247664201</c:v>
                </c:pt>
                <c:pt idx="371">
                  <c:v>0.25906133807320703</c:v>
                </c:pt>
                <c:pt idx="372">
                  <c:v>0.25316113469055901</c:v>
                </c:pt>
                <c:pt idx="373">
                  <c:v>0.23318572092935499</c:v>
                </c:pt>
                <c:pt idx="374">
                  <c:v>0.24398249621497001</c:v>
                </c:pt>
                <c:pt idx="375">
                  <c:v>0.25285778985209201</c:v>
                </c:pt>
                <c:pt idx="376">
                  <c:v>0.25524847921350702</c:v>
                </c:pt>
                <c:pt idx="377">
                  <c:v>0.25783705566070902</c:v>
                </c:pt>
                <c:pt idx="378">
                  <c:v>0.26952623108639301</c:v>
                </c:pt>
                <c:pt idx="379">
                  <c:v>0.28302688673362503</c:v>
                </c:pt>
                <c:pt idx="380">
                  <c:v>0.30812286423757701</c:v>
                </c:pt>
                <c:pt idx="381">
                  <c:v>0.30550561253036101</c:v>
                </c:pt>
                <c:pt idx="382">
                  <c:v>0.30145670258603602</c:v>
                </c:pt>
                <c:pt idx="383">
                  <c:v>0.31333713253505202</c:v>
                </c:pt>
                <c:pt idx="384">
                  <c:v>0.31885356682461702</c:v>
                </c:pt>
                <c:pt idx="385">
                  <c:v>0.32385543428693297</c:v>
                </c:pt>
                <c:pt idx="386">
                  <c:v>0.32628764523517301</c:v>
                </c:pt>
                <c:pt idx="387">
                  <c:v>0.340411619448101</c:v>
                </c:pt>
                <c:pt idx="388">
                  <c:v>0.33332465318937299</c:v>
                </c:pt>
                <c:pt idx="389">
                  <c:v>0.337211770936721</c:v>
                </c:pt>
                <c:pt idx="390">
                  <c:v>0.34186278998330699</c:v>
                </c:pt>
                <c:pt idx="391">
                  <c:v>0.33899372533904698</c:v>
                </c:pt>
                <c:pt idx="392">
                  <c:v>0.34734099430217102</c:v>
                </c:pt>
                <c:pt idx="393">
                  <c:v>0.33683849542045602</c:v>
                </c:pt>
                <c:pt idx="394">
                  <c:v>0.31685843823390802</c:v>
                </c:pt>
                <c:pt idx="395">
                  <c:v>0.31217025626184303</c:v>
                </c:pt>
                <c:pt idx="396">
                  <c:v>0.30961113546345198</c:v>
                </c:pt>
                <c:pt idx="397">
                  <c:v>0.30349463475820898</c:v>
                </c:pt>
                <c:pt idx="398">
                  <c:v>0.27940685931664</c:v>
                </c:pt>
                <c:pt idx="399">
                  <c:v>0.29141026083465099</c:v>
                </c:pt>
                <c:pt idx="400">
                  <c:v>0.29646681769606098</c:v>
                </c:pt>
                <c:pt idx="401">
                  <c:v>0.30023671582434502</c:v>
                </c:pt>
                <c:pt idx="402">
                  <c:v>0.30279476132995398</c:v>
                </c:pt>
                <c:pt idx="403">
                  <c:v>0.30225367221003202</c:v>
                </c:pt>
                <c:pt idx="404">
                  <c:v>0.28939542827572401</c:v>
                </c:pt>
                <c:pt idx="405">
                  <c:v>0.27873893653821502</c:v>
                </c:pt>
                <c:pt idx="406">
                  <c:v>0.28143223246893301</c:v>
                </c:pt>
                <c:pt idx="407">
                  <c:v>0.28497009603134899</c:v>
                </c:pt>
                <c:pt idx="408">
                  <c:v>0.29741898894586599</c:v>
                </c:pt>
                <c:pt idx="409">
                  <c:v>0.30132415559244402</c:v>
                </c:pt>
                <c:pt idx="410">
                  <c:v>0.29491418053181301</c:v>
                </c:pt>
                <c:pt idx="411">
                  <c:v>0.30550954634974897</c:v>
                </c:pt>
                <c:pt idx="412">
                  <c:v>0.29564462159659</c:v>
                </c:pt>
                <c:pt idx="413">
                  <c:v>0.29423035431827999</c:v>
                </c:pt>
                <c:pt idx="414">
                  <c:v>0.30612049628182803</c:v>
                </c:pt>
                <c:pt idx="415">
                  <c:v>0.30987028764256402</c:v>
                </c:pt>
                <c:pt idx="416">
                  <c:v>0.305958605809517</c:v>
                </c:pt>
                <c:pt idx="417">
                  <c:v>0.31228728768152902</c:v>
                </c:pt>
                <c:pt idx="418">
                  <c:v>0.300445737543442</c:v>
                </c:pt>
                <c:pt idx="419">
                  <c:v>0.30947389631428601</c:v>
                </c:pt>
                <c:pt idx="420">
                  <c:v>0.31617919425986601</c:v>
                </c:pt>
                <c:pt idx="421">
                  <c:v>0.32085883304115198</c:v>
                </c:pt>
                <c:pt idx="422">
                  <c:v>0.335126668100937</c:v>
                </c:pt>
                <c:pt idx="423">
                  <c:v>0.33430998495636199</c:v>
                </c:pt>
                <c:pt idx="424">
                  <c:v>0.33692598652734002</c:v>
                </c:pt>
                <c:pt idx="425">
                  <c:v>0.34204841580498502</c:v>
                </c:pt>
                <c:pt idx="426">
                  <c:v>0.33431652431279102</c:v>
                </c:pt>
                <c:pt idx="427">
                  <c:v>0.33937087140662098</c:v>
                </c:pt>
                <c:pt idx="428">
                  <c:v>0.34602328220256701</c:v>
                </c:pt>
                <c:pt idx="429">
                  <c:v>0.34414932218583599</c:v>
                </c:pt>
                <c:pt idx="430">
                  <c:v>0.32506841417594601</c:v>
                </c:pt>
                <c:pt idx="431">
                  <c:v>0.34881705979399102</c:v>
                </c:pt>
                <c:pt idx="432">
                  <c:v>0.34845031952991001</c:v>
                </c:pt>
                <c:pt idx="433">
                  <c:v>0.35579802272877298</c:v>
                </c:pt>
                <c:pt idx="434">
                  <c:v>0.34155371041075699</c:v>
                </c:pt>
                <c:pt idx="435">
                  <c:v>0.33195646904889697</c:v>
                </c:pt>
                <c:pt idx="436">
                  <c:v>0.32096789711546198</c:v>
                </c:pt>
                <c:pt idx="437">
                  <c:v>0.32359174076910702</c:v>
                </c:pt>
                <c:pt idx="438">
                  <c:v>0.31542764180538702</c:v>
                </c:pt>
                <c:pt idx="439">
                  <c:v>0.32471635633159401</c:v>
                </c:pt>
                <c:pt idx="440">
                  <c:v>0.33085178019530598</c:v>
                </c:pt>
                <c:pt idx="441">
                  <c:v>0.33172369224346698</c:v>
                </c:pt>
                <c:pt idx="442">
                  <c:v>0.335426234082015</c:v>
                </c:pt>
                <c:pt idx="443">
                  <c:v>0.32399897552162599</c:v>
                </c:pt>
                <c:pt idx="444">
                  <c:v>0.33117181059966</c:v>
                </c:pt>
                <c:pt idx="445">
                  <c:v>0.331254025133218</c:v>
                </c:pt>
                <c:pt idx="446">
                  <c:v>0.294314223003738</c:v>
                </c:pt>
                <c:pt idx="447">
                  <c:v>0.267857114597223</c:v>
                </c:pt>
                <c:pt idx="448">
                  <c:v>0.26779293312424701</c:v>
                </c:pt>
                <c:pt idx="449">
                  <c:v>0.26267547600453001</c:v>
                </c:pt>
                <c:pt idx="450">
                  <c:v>0.28413429480822899</c:v>
                </c:pt>
                <c:pt idx="451">
                  <c:v>0.28929683461058397</c:v>
                </c:pt>
                <c:pt idx="452">
                  <c:v>0.27865113893314503</c:v>
                </c:pt>
                <c:pt idx="453">
                  <c:v>0.29096279210834503</c:v>
                </c:pt>
                <c:pt idx="454">
                  <c:v>0.29194106262536501</c:v>
                </c:pt>
                <c:pt idx="455">
                  <c:v>0.27847846914643198</c:v>
                </c:pt>
                <c:pt idx="456">
                  <c:v>0.246196841427124</c:v>
                </c:pt>
                <c:pt idx="457">
                  <c:v>0.290834777998428</c:v>
                </c:pt>
                <c:pt idx="458">
                  <c:v>0.30156235618094202</c:v>
                </c:pt>
                <c:pt idx="459">
                  <c:v>0.31305064721850401</c:v>
                </c:pt>
                <c:pt idx="460">
                  <c:v>0.33499230703330202</c:v>
                </c:pt>
                <c:pt idx="461">
                  <c:v>0.33516419614395199</c:v>
                </c:pt>
                <c:pt idx="462">
                  <c:v>0.334285491418369</c:v>
                </c:pt>
                <c:pt idx="463">
                  <c:v>0.34943030249755702</c:v>
                </c:pt>
                <c:pt idx="464">
                  <c:v>0.36704001336279601</c:v>
                </c:pt>
                <c:pt idx="465">
                  <c:v>0.376558831925209</c:v>
                </c:pt>
                <c:pt idx="466">
                  <c:v>0.39894836189861199</c:v>
                </c:pt>
                <c:pt idx="467">
                  <c:v>0.412431487831173</c:v>
                </c:pt>
                <c:pt idx="468">
                  <c:v>0.41137649594133802</c:v>
                </c:pt>
                <c:pt idx="469">
                  <c:v>0.39939340855904798</c:v>
                </c:pt>
                <c:pt idx="470">
                  <c:v>0.398975541720616</c:v>
                </c:pt>
                <c:pt idx="471">
                  <c:v>0.39382738157441999</c:v>
                </c:pt>
                <c:pt idx="472">
                  <c:v>0.40314765472438502</c:v>
                </c:pt>
                <c:pt idx="473">
                  <c:v>0.40933330345496799</c:v>
                </c:pt>
                <c:pt idx="474">
                  <c:v>0.42014802085188302</c:v>
                </c:pt>
                <c:pt idx="475">
                  <c:v>0.38599227833953098</c:v>
                </c:pt>
                <c:pt idx="476">
                  <c:v>0.37727493750782498</c:v>
                </c:pt>
                <c:pt idx="477">
                  <c:v>0.375456150187994</c:v>
                </c:pt>
                <c:pt idx="478">
                  <c:v>0.38600931628017299</c:v>
                </c:pt>
                <c:pt idx="479">
                  <c:v>0.38324179304706502</c:v>
                </c:pt>
                <c:pt idx="480">
                  <c:v>0.40578766043187198</c:v>
                </c:pt>
                <c:pt idx="481">
                  <c:v>0.40293245911043502</c:v>
                </c:pt>
                <c:pt idx="482">
                  <c:v>0.41444284657368902</c:v>
                </c:pt>
                <c:pt idx="483">
                  <c:v>0.42096019103517401</c:v>
                </c:pt>
                <c:pt idx="484">
                  <c:v>0.3910525647609</c:v>
                </c:pt>
                <c:pt idx="485">
                  <c:v>0.37177153273633001</c:v>
                </c:pt>
                <c:pt idx="486">
                  <c:v>0.36294993551469101</c:v>
                </c:pt>
                <c:pt idx="487">
                  <c:v>0.35617920284795601</c:v>
                </c:pt>
                <c:pt idx="488">
                  <c:v>0.34575232293054597</c:v>
                </c:pt>
                <c:pt idx="489">
                  <c:v>0.35025931354925399</c:v>
                </c:pt>
                <c:pt idx="490">
                  <c:v>0.353960848087781</c:v>
                </c:pt>
                <c:pt idx="491">
                  <c:v>0.33539255741590601</c:v>
                </c:pt>
                <c:pt idx="492">
                  <c:v>0.308973766430023</c:v>
                </c:pt>
                <c:pt idx="493">
                  <c:v>0.30846879579056602</c:v>
                </c:pt>
                <c:pt idx="494">
                  <c:v>0.29824481468602199</c:v>
                </c:pt>
                <c:pt idx="495">
                  <c:v>0.28255205694239</c:v>
                </c:pt>
                <c:pt idx="496">
                  <c:v>0.25182739487769501</c:v>
                </c:pt>
                <c:pt idx="497">
                  <c:v>0.22446964306869599</c:v>
                </c:pt>
                <c:pt idx="498">
                  <c:v>0.25325480122941701</c:v>
                </c:pt>
                <c:pt idx="499">
                  <c:v>0.27425022856097397</c:v>
                </c:pt>
                <c:pt idx="500">
                  <c:v>0.27768726411931</c:v>
                </c:pt>
                <c:pt idx="501">
                  <c:v>0.29194517393087299</c:v>
                </c:pt>
                <c:pt idx="502">
                  <c:v>0.280373051024427</c:v>
                </c:pt>
                <c:pt idx="503">
                  <c:v>0.26017258691279499</c:v>
                </c:pt>
                <c:pt idx="504">
                  <c:v>0.28949054201372998</c:v>
                </c:pt>
                <c:pt idx="505">
                  <c:v>0.29146697892362899</c:v>
                </c:pt>
                <c:pt idx="506">
                  <c:v>0.29943885132825898</c:v>
                </c:pt>
                <c:pt idx="507">
                  <c:v>0.30129756494166798</c:v>
                </c:pt>
                <c:pt idx="508">
                  <c:v>0.31522448360330002</c:v>
                </c:pt>
                <c:pt idx="509">
                  <c:v>0.310479844262119</c:v>
                </c:pt>
                <c:pt idx="510">
                  <c:v>0.312741788867412</c:v>
                </c:pt>
                <c:pt idx="511">
                  <c:v>0.32180332246201299</c:v>
                </c:pt>
                <c:pt idx="512">
                  <c:v>0.33356539966674398</c:v>
                </c:pt>
                <c:pt idx="513">
                  <c:v>0.33985259901098602</c:v>
                </c:pt>
                <c:pt idx="514">
                  <c:v>0.35883935813574802</c:v>
                </c:pt>
                <c:pt idx="515">
                  <c:v>0.34894113090504802</c:v>
                </c:pt>
                <c:pt idx="516">
                  <c:v>0.35095156818565798</c:v>
                </c:pt>
                <c:pt idx="517">
                  <c:v>0.34755813736562802</c:v>
                </c:pt>
                <c:pt idx="518">
                  <c:v>0.35256542009926001</c:v>
                </c:pt>
                <c:pt idx="519">
                  <c:v>0.34559425594278598</c:v>
                </c:pt>
                <c:pt idx="520">
                  <c:v>0.33686412935458199</c:v>
                </c:pt>
                <c:pt idx="521">
                  <c:v>0.354214016272549</c:v>
                </c:pt>
                <c:pt idx="522">
                  <c:v>0.39131248949908598</c:v>
                </c:pt>
                <c:pt idx="523">
                  <c:v>0.44543499870305198</c:v>
                </c:pt>
                <c:pt idx="524">
                  <c:v>0.451777120067759</c:v>
                </c:pt>
                <c:pt idx="525">
                  <c:v>0.46378843570267297</c:v>
                </c:pt>
                <c:pt idx="526">
                  <c:v>0.45348611298347102</c:v>
                </c:pt>
                <c:pt idx="527">
                  <c:v>0.43787295181705999</c:v>
                </c:pt>
                <c:pt idx="528">
                  <c:v>0.45313191305760198</c:v>
                </c:pt>
                <c:pt idx="529">
                  <c:v>0.470391777933934</c:v>
                </c:pt>
                <c:pt idx="530">
                  <c:v>0.475850460693373</c:v>
                </c:pt>
                <c:pt idx="531">
                  <c:v>0.48141109098761498</c:v>
                </c:pt>
                <c:pt idx="532">
                  <c:v>0.46129542974842003</c:v>
                </c:pt>
                <c:pt idx="533">
                  <c:v>0.47861908708834</c:v>
                </c:pt>
                <c:pt idx="534">
                  <c:v>0.48563755710919798</c:v>
                </c:pt>
                <c:pt idx="535">
                  <c:v>0.48992651261751302</c:v>
                </c:pt>
                <c:pt idx="536">
                  <c:v>0.48889865560659501</c:v>
                </c:pt>
                <c:pt idx="537">
                  <c:v>0.49146642449252098</c:v>
                </c:pt>
                <c:pt idx="538">
                  <c:v>0.48903504360668698</c:v>
                </c:pt>
                <c:pt idx="539">
                  <c:v>0.48593486023794202</c:v>
                </c:pt>
                <c:pt idx="540">
                  <c:v>0.48886597483665201</c:v>
                </c:pt>
                <c:pt idx="541">
                  <c:v>0.49438049400178902</c:v>
                </c:pt>
                <c:pt idx="542">
                  <c:v>0.49563000908619897</c:v>
                </c:pt>
                <c:pt idx="543">
                  <c:v>0.49042682305219798</c:v>
                </c:pt>
                <c:pt idx="544">
                  <c:v>0.45963342737144097</c:v>
                </c:pt>
                <c:pt idx="545">
                  <c:v>0.45787695388300198</c:v>
                </c:pt>
                <c:pt idx="546">
                  <c:v>0.44363534744421801</c:v>
                </c:pt>
                <c:pt idx="547">
                  <c:v>0.43805093855668398</c:v>
                </c:pt>
                <c:pt idx="548">
                  <c:v>0.45709351299009798</c:v>
                </c:pt>
                <c:pt idx="549">
                  <c:v>0.46559839468258901</c:v>
                </c:pt>
                <c:pt idx="550">
                  <c:v>0.47071740748225999</c:v>
                </c:pt>
                <c:pt idx="551">
                  <c:v>0.48076792335093999</c:v>
                </c:pt>
                <c:pt idx="552">
                  <c:v>0.49347548051002599</c:v>
                </c:pt>
                <c:pt idx="553">
                  <c:v>0.48843989690740702</c:v>
                </c:pt>
                <c:pt idx="554">
                  <c:v>0.47992008760267202</c:v>
                </c:pt>
                <c:pt idx="555">
                  <c:v>0.46579372977198102</c:v>
                </c:pt>
                <c:pt idx="556">
                  <c:v>0.48396188096845799</c:v>
                </c:pt>
                <c:pt idx="557">
                  <c:v>0.47319745185002299</c:v>
                </c:pt>
                <c:pt idx="558">
                  <c:v>0.47645033015946697</c:v>
                </c:pt>
                <c:pt idx="559">
                  <c:v>0.48525183964528901</c:v>
                </c:pt>
                <c:pt idx="560">
                  <c:v>0.48026623999659201</c:v>
                </c:pt>
                <c:pt idx="561">
                  <c:v>0.484300481264617</c:v>
                </c:pt>
                <c:pt idx="562">
                  <c:v>0.49720514100204</c:v>
                </c:pt>
                <c:pt idx="563">
                  <c:v>0.51334295811888198</c:v>
                </c:pt>
                <c:pt idx="564">
                  <c:v>0.51076527268219696</c:v>
                </c:pt>
                <c:pt idx="565">
                  <c:v>0.51125688299592298</c:v>
                </c:pt>
                <c:pt idx="566">
                  <c:v>0.51252602529679603</c:v>
                </c:pt>
                <c:pt idx="567">
                  <c:v>0.50828140743000805</c:v>
                </c:pt>
                <c:pt idx="568">
                  <c:v>0.50627418101388799</c:v>
                </c:pt>
                <c:pt idx="569">
                  <c:v>0.50042080620409002</c:v>
                </c:pt>
                <c:pt idx="570">
                  <c:v>0.508780088532374</c:v>
                </c:pt>
                <c:pt idx="571">
                  <c:v>0.51892854811380795</c:v>
                </c:pt>
                <c:pt idx="572">
                  <c:v>0.53473163297821202</c:v>
                </c:pt>
                <c:pt idx="573">
                  <c:v>0.53611008182975595</c:v>
                </c:pt>
                <c:pt idx="574">
                  <c:v>0.54374835924708198</c:v>
                </c:pt>
                <c:pt idx="575">
                  <c:v>0.52473656651675304</c:v>
                </c:pt>
                <c:pt idx="576">
                  <c:v>0.52211940450237804</c:v>
                </c:pt>
                <c:pt idx="577">
                  <c:v>0.51848593084597505</c:v>
                </c:pt>
                <c:pt idx="578">
                  <c:v>0.54617245720902197</c:v>
                </c:pt>
                <c:pt idx="579">
                  <c:v>0.54532322072658201</c:v>
                </c:pt>
                <c:pt idx="580">
                  <c:v>0.54806050148468599</c:v>
                </c:pt>
                <c:pt idx="581">
                  <c:v>0.55163958967127902</c:v>
                </c:pt>
                <c:pt idx="582">
                  <c:v>0.54451478275303</c:v>
                </c:pt>
                <c:pt idx="583">
                  <c:v>0.56165660811652196</c:v>
                </c:pt>
                <c:pt idx="584">
                  <c:v>0.52238522895485495</c:v>
                </c:pt>
                <c:pt idx="585">
                  <c:v>0.53520976724926805</c:v>
                </c:pt>
                <c:pt idx="586">
                  <c:v>0.54934315558784996</c:v>
                </c:pt>
                <c:pt idx="587">
                  <c:v>0.55228323208088104</c:v>
                </c:pt>
                <c:pt idx="588">
                  <c:v>0.53002457359674104</c:v>
                </c:pt>
                <c:pt idx="589">
                  <c:v>0.53619797517744405</c:v>
                </c:pt>
                <c:pt idx="590">
                  <c:v>0.53247190482825302</c:v>
                </c:pt>
                <c:pt idx="591">
                  <c:v>0.55804910730323898</c:v>
                </c:pt>
                <c:pt idx="592">
                  <c:v>0.53231242747796403</c:v>
                </c:pt>
                <c:pt idx="593">
                  <c:v>0.54210627749069096</c:v>
                </c:pt>
                <c:pt idx="594">
                  <c:v>0.54534805621047799</c:v>
                </c:pt>
                <c:pt idx="595">
                  <c:v>0.56549585846075401</c:v>
                </c:pt>
                <c:pt idx="596">
                  <c:v>0.55768391029536302</c:v>
                </c:pt>
                <c:pt idx="597">
                  <c:v>0.55249258784866495</c:v>
                </c:pt>
                <c:pt idx="598">
                  <c:v>0.56950861969525901</c:v>
                </c:pt>
                <c:pt idx="599">
                  <c:v>0.57712800097677197</c:v>
                </c:pt>
                <c:pt idx="600">
                  <c:v>0.55840762840993696</c:v>
                </c:pt>
                <c:pt idx="601">
                  <c:v>0.55318881070399395</c:v>
                </c:pt>
                <c:pt idx="602">
                  <c:v>0.55156276260877102</c:v>
                </c:pt>
                <c:pt idx="603">
                  <c:v>0.553410527131033</c:v>
                </c:pt>
                <c:pt idx="604">
                  <c:v>0.56650351142436495</c:v>
                </c:pt>
                <c:pt idx="605">
                  <c:v>0.556420028912193</c:v>
                </c:pt>
                <c:pt idx="606">
                  <c:v>0.57474446574362104</c:v>
                </c:pt>
                <c:pt idx="607">
                  <c:v>0.58214804150937005</c:v>
                </c:pt>
                <c:pt idx="608">
                  <c:v>0.61343511591341005</c:v>
                </c:pt>
                <c:pt idx="609">
                  <c:v>0.61866582372603796</c:v>
                </c:pt>
                <c:pt idx="610">
                  <c:v>0.63382653010175505</c:v>
                </c:pt>
                <c:pt idx="611">
                  <c:v>0.63736404524493495</c:v>
                </c:pt>
                <c:pt idx="612">
                  <c:v>0.62844929738327104</c:v>
                </c:pt>
                <c:pt idx="613">
                  <c:v>0.62730197723388803</c:v>
                </c:pt>
                <c:pt idx="614">
                  <c:v>0.62668579979980199</c:v>
                </c:pt>
                <c:pt idx="615">
                  <c:v>0.63478013643354103</c:v>
                </c:pt>
                <c:pt idx="616">
                  <c:v>0.61657528607747203</c:v>
                </c:pt>
                <c:pt idx="617">
                  <c:v>0.62022543022887899</c:v>
                </c:pt>
                <c:pt idx="618">
                  <c:v>0.63457385038048997</c:v>
                </c:pt>
                <c:pt idx="619">
                  <c:v>0.64179598555609996</c:v>
                </c:pt>
                <c:pt idx="620">
                  <c:v>0.63178316762707099</c:v>
                </c:pt>
                <c:pt idx="621">
                  <c:v>0.64339677548386998</c:v>
                </c:pt>
                <c:pt idx="622">
                  <c:v>0.64411829309537005</c:v>
                </c:pt>
                <c:pt idx="623">
                  <c:v>0.61560409148177697</c:v>
                </c:pt>
                <c:pt idx="624">
                  <c:v>0.641294167571416</c:v>
                </c:pt>
                <c:pt idx="625">
                  <c:v>0.65355339137834501</c:v>
                </c:pt>
                <c:pt idx="626">
                  <c:v>0.67482542642233601</c:v>
                </c:pt>
                <c:pt idx="627">
                  <c:v>0.68837145843901804</c:v>
                </c:pt>
                <c:pt idx="628">
                  <c:v>0.70457213394390406</c:v>
                </c:pt>
                <c:pt idx="629">
                  <c:v>0.69938912038761403</c:v>
                </c:pt>
                <c:pt idx="630">
                  <c:v>0.68946142403587596</c:v>
                </c:pt>
                <c:pt idx="631">
                  <c:v>0.69231573699048299</c:v>
                </c:pt>
                <c:pt idx="632">
                  <c:v>0.69729498197295403</c:v>
                </c:pt>
                <c:pt idx="633">
                  <c:v>0.697700898005851</c:v>
                </c:pt>
                <c:pt idx="634">
                  <c:v>0.706392430406386</c:v>
                </c:pt>
                <c:pt idx="635">
                  <c:v>0.71028479323638305</c:v>
                </c:pt>
                <c:pt idx="636">
                  <c:v>0.706717602837174</c:v>
                </c:pt>
                <c:pt idx="637">
                  <c:v>0.68824508515330995</c:v>
                </c:pt>
                <c:pt idx="638">
                  <c:v>0.70148026064104696</c:v>
                </c:pt>
                <c:pt idx="639">
                  <c:v>0.68602092452151897</c:v>
                </c:pt>
                <c:pt idx="640">
                  <c:v>0.68400183878536902</c:v>
                </c:pt>
                <c:pt idx="641">
                  <c:v>0.69390402993126798</c:v>
                </c:pt>
                <c:pt idx="642">
                  <c:v>0.70388683420748399</c:v>
                </c:pt>
                <c:pt idx="643">
                  <c:v>0.70227962563763902</c:v>
                </c:pt>
                <c:pt idx="644">
                  <c:v>0.70564913810263397</c:v>
                </c:pt>
                <c:pt idx="645">
                  <c:v>0.71188572459375499</c:v>
                </c:pt>
                <c:pt idx="646">
                  <c:v>0.68755893479252395</c:v>
                </c:pt>
                <c:pt idx="647">
                  <c:v>0.66105205418784596</c:v>
                </c:pt>
                <c:pt idx="648">
                  <c:v>0.66202095214868895</c:v>
                </c:pt>
                <c:pt idx="649">
                  <c:v>0.66587191187661099</c:v>
                </c:pt>
                <c:pt idx="650">
                  <c:v>0.60683679251383105</c:v>
                </c:pt>
                <c:pt idx="651">
                  <c:v>0.64403600927356197</c:v>
                </c:pt>
                <c:pt idx="652">
                  <c:v>0.63665639094607296</c:v>
                </c:pt>
                <c:pt idx="653">
                  <c:v>0.67337681993765597</c:v>
                </c:pt>
                <c:pt idx="654">
                  <c:v>0.66950549893067701</c:v>
                </c:pt>
                <c:pt idx="655">
                  <c:v>0.64006174684194905</c:v>
                </c:pt>
                <c:pt idx="656">
                  <c:v>0.668565464041318</c:v>
                </c:pt>
                <c:pt idx="657">
                  <c:v>0.62654761684687499</c:v>
                </c:pt>
                <c:pt idx="658">
                  <c:v>0.63726375698509796</c:v>
                </c:pt>
                <c:pt idx="659">
                  <c:v>0.65990925564412295</c:v>
                </c:pt>
                <c:pt idx="660">
                  <c:v>0.67926892914657999</c:v>
                </c:pt>
                <c:pt idx="661">
                  <c:v>0.65357460459986405</c:v>
                </c:pt>
                <c:pt idx="662">
                  <c:v>0.66520089134280902</c:v>
                </c:pt>
                <c:pt idx="663">
                  <c:v>0.67213380794178701</c:v>
                </c:pt>
                <c:pt idx="664">
                  <c:v>0.62811310247333596</c:v>
                </c:pt>
                <c:pt idx="665">
                  <c:v>0.64759094550736596</c:v>
                </c:pt>
                <c:pt idx="666">
                  <c:v>0.646926408128495</c:v>
                </c:pt>
                <c:pt idx="667">
                  <c:v>0.64793057256741904</c:v>
                </c:pt>
                <c:pt idx="668">
                  <c:v>0.66870042512173999</c:v>
                </c:pt>
                <c:pt idx="669">
                  <c:v>0.69009247613675595</c:v>
                </c:pt>
                <c:pt idx="670">
                  <c:v>0.67108036107206004</c:v>
                </c:pt>
                <c:pt idx="671">
                  <c:v>0.68764873621626499</c:v>
                </c:pt>
                <c:pt idx="672">
                  <c:v>0.69633897308810899</c:v>
                </c:pt>
                <c:pt idx="673">
                  <c:v>0.69664624513315698</c:v>
                </c:pt>
                <c:pt idx="674">
                  <c:v>0.68029872730338203</c:v>
                </c:pt>
                <c:pt idx="675">
                  <c:v>0.63607303376563595</c:v>
                </c:pt>
                <c:pt idx="676">
                  <c:v>0.64722207168648804</c:v>
                </c:pt>
                <c:pt idx="677">
                  <c:v>0.66113161564941503</c:v>
                </c:pt>
                <c:pt idx="678">
                  <c:v>0.66308863606714097</c:v>
                </c:pt>
                <c:pt idx="679">
                  <c:v>0.666244943063238</c:v>
                </c:pt>
                <c:pt idx="680">
                  <c:v>0.695413909894531</c:v>
                </c:pt>
                <c:pt idx="681">
                  <c:v>0.695670081031184</c:v>
                </c:pt>
                <c:pt idx="682">
                  <c:v>0.69789418669901104</c:v>
                </c:pt>
                <c:pt idx="683">
                  <c:v>0.68229545094458299</c:v>
                </c:pt>
                <c:pt idx="684">
                  <c:v>0.68341367452891999</c:v>
                </c:pt>
                <c:pt idx="685">
                  <c:v>0.67995752780845498</c:v>
                </c:pt>
                <c:pt idx="686">
                  <c:v>0.68426800731951998</c:v>
                </c:pt>
                <c:pt idx="687">
                  <c:v>0.68838030542813899</c:v>
                </c:pt>
                <c:pt idx="688">
                  <c:v>0.67193712888046497</c:v>
                </c:pt>
                <c:pt idx="689">
                  <c:v>0.67679913117775403</c:v>
                </c:pt>
                <c:pt idx="690">
                  <c:v>0.64351855081439202</c:v>
                </c:pt>
                <c:pt idx="691">
                  <c:v>0.61110257955449898</c:v>
                </c:pt>
                <c:pt idx="692">
                  <c:v>0.62149193303627803</c:v>
                </c:pt>
                <c:pt idx="693">
                  <c:v>0.65675617088485005</c:v>
                </c:pt>
                <c:pt idx="694">
                  <c:v>0.64517558312733203</c:v>
                </c:pt>
                <c:pt idx="695">
                  <c:v>0.60777875368200196</c:v>
                </c:pt>
                <c:pt idx="696">
                  <c:v>0.61723425317123404</c:v>
                </c:pt>
                <c:pt idx="697">
                  <c:v>0.63269347161901401</c:v>
                </c:pt>
                <c:pt idx="698">
                  <c:v>0.64555992736092604</c:v>
                </c:pt>
                <c:pt idx="699">
                  <c:v>0.64623278621202995</c:v>
                </c:pt>
                <c:pt idx="700">
                  <c:v>0.65316570000518104</c:v>
                </c:pt>
                <c:pt idx="701">
                  <c:v>0.65943285798802598</c:v>
                </c:pt>
                <c:pt idx="702">
                  <c:v>0.66283287064305196</c:v>
                </c:pt>
                <c:pt idx="703">
                  <c:v>0.66516289295140296</c:v>
                </c:pt>
                <c:pt idx="704">
                  <c:v>0.68089597148685799</c:v>
                </c:pt>
                <c:pt idx="705">
                  <c:v>0.66858011016074204</c:v>
                </c:pt>
                <c:pt idx="706">
                  <c:v>0.65779407093689601</c:v>
                </c:pt>
                <c:pt idx="707">
                  <c:v>0.663918496891998</c:v>
                </c:pt>
                <c:pt idx="708">
                  <c:v>0.64007392636141203</c:v>
                </c:pt>
                <c:pt idx="709">
                  <c:v>0.637222721875498</c:v>
                </c:pt>
                <c:pt idx="710">
                  <c:v>0.66965438970602398</c:v>
                </c:pt>
                <c:pt idx="711">
                  <c:v>0.70542560377584196</c:v>
                </c:pt>
                <c:pt idx="712">
                  <c:v>0.69785118838193505</c:v>
                </c:pt>
                <c:pt idx="713">
                  <c:v>0.712514823174215</c:v>
                </c:pt>
                <c:pt idx="714">
                  <c:v>0.69408715923529396</c:v>
                </c:pt>
                <c:pt idx="715">
                  <c:v>0.68009242805807801</c:v>
                </c:pt>
                <c:pt idx="716">
                  <c:v>0.70228708504261905</c:v>
                </c:pt>
                <c:pt idx="717">
                  <c:v>0.69592512029311804</c:v>
                </c:pt>
                <c:pt idx="718">
                  <c:v>0.69775614712393197</c:v>
                </c:pt>
                <c:pt idx="719">
                  <c:v>0.70116461782192796</c:v>
                </c:pt>
                <c:pt idx="720">
                  <c:v>0.70763194727847201</c:v>
                </c:pt>
                <c:pt idx="721">
                  <c:v>0.71887581733605499</c:v>
                </c:pt>
                <c:pt idx="722">
                  <c:v>0.72919772102707603</c:v>
                </c:pt>
                <c:pt idx="723">
                  <c:v>0.72890200115816794</c:v>
                </c:pt>
                <c:pt idx="724">
                  <c:v>0.72832752075389495</c:v>
                </c:pt>
                <c:pt idx="725">
                  <c:v>0.74365601218464095</c:v>
                </c:pt>
                <c:pt idx="726">
                  <c:v>0.75084020675472396</c:v>
                </c:pt>
                <c:pt idx="727">
                  <c:v>0.73914164821987105</c:v>
                </c:pt>
                <c:pt idx="728">
                  <c:v>0.74477157460260501</c:v>
                </c:pt>
                <c:pt idx="729">
                  <c:v>0.75329494497439098</c:v>
                </c:pt>
                <c:pt idx="730">
                  <c:v>0.76590494106134599</c:v>
                </c:pt>
                <c:pt idx="731">
                  <c:v>0.77410814706415199</c:v>
                </c:pt>
                <c:pt idx="732">
                  <c:v>0.77022587367337803</c:v>
                </c:pt>
                <c:pt idx="733">
                  <c:v>0.75387274403684501</c:v>
                </c:pt>
                <c:pt idx="734">
                  <c:v>0.73833296984294405</c:v>
                </c:pt>
                <c:pt idx="735">
                  <c:v>0.75460732508176198</c:v>
                </c:pt>
                <c:pt idx="736">
                  <c:v>0.76363963214028496</c:v>
                </c:pt>
                <c:pt idx="737">
                  <c:v>0.78035040468481298</c:v>
                </c:pt>
                <c:pt idx="738">
                  <c:v>0.77917518153153997</c:v>
                </c:pt>
                <c:pt idx="739">
                  <c:v>0.77849374815218697</c:v>
                </c:pt>
                <c:pt idx="740">
                  <c:v>0.78179020480579797</c:v>
                </c:pt>
                <c:pt idx="741">
                  <c:v>0.79814524688543897</c:v>
                </c:pt>
                <c:pt idx="742">
                  <c:v>0.80289251852364096</c:v>
                </c:pt>
                <c:pt idx="743">
                  <c:v>0.81459177636162405</c:v>
                </c:pt>
                <c:pt idx="744">
                  <c:v>0.82165066684031396</c:v>
                </c:pt>
                <c:pt idx="745">
                  <c:v>0.81165834345562204</c:v>
                </c:pt>
                <c:pt idx="746">
                  <c:v>0.83137977453413803</c:v>
                </c:pt>
                <c:pt idx="747">
                  <c:v>0.837506196894654</c:v>
                </c:pt>
                <c:pt idx="748">
                  <c:v>0.814535690638306</c:v>
                </c:pt>
                <c:pt idx="749">
                  <c:v>0.81669540749340097</c:v>
                </c:pt>
                <c:pt idx="750">
                  <c:v>0.81939865149077296</c:v>
                </c:pt>
                <c:pt idx="751">
                  <c:v>0.81908760387958501</c:v>
                </c:pt>
                <c:pt idx="752">
                  <c:v>0.81964514293321</c:v>
                </c:pt>
                <c:pt idx="753">
                  <c:v>0.82095859822115902</c:v>
                </c:pt>
                <c:pt idx="754">
                  <c:v>0.82462236463500505</c:v>
                </c:pt>
                <c:pt idx="755">
                  <c:v>0.82124015731196798</c:v>
                </c:pt>
                <c:pt idx="756">
                  <c:v>0.82427759125345201</c:v>
                </c:pt>
                <c:pt idx="757">
                  <c:v>0.81419675189037199</c:v>
                </c:pt>
                <c:pt idx="758">
                  <c:v>0.81609756160605695</c:v>
                </c:pt>
                <c:pt idx="759">
                  <c:v>0.82907604679368196</c:v>
                </c:pt>
                <c:pt idx="760">
                  <c:v>0.82381342643841204</c:v>
                </c:pt>
                <c:pt idx="761">
                  <c:v>0.82805428634668099</c:v>
                </c:pt>
                <c:pt idx="762">
                  <c:v>0.81887248875025598</c:v>
                </c:pt>
                <c:pt idx="763">
                  <c:v>0.829448469876919</c:v>
                </c:pt>
                <c:pt idx="764">
                  <c:v>0.83824451508443698</c:v>
                </c:pt>
                <c:pt idx="765">
                  <c:v>0.85322115156265299</c:v>
                </c:pt>
                <c:pt idx="766">
                  <c:v>0.849385921223621</c:v>
                </c:pt>
                <c:pt idx="767">
                  <c:v>0.84843813961744496</c:v>
                </c:pt>
                <c:pt idx="768">
                  <c:v>0.86175419490648997</c:v>
                </c:pt>
                <c:pt idx="769">
                  <c:v>0.863699629007735</c:v>
                </c:pt>
                <c:pt idx="770">
                  <c:v>0.85056604472966002</c:v>
                </c:pt>
                <c:pt idx="771">
                  <c:v>0.89942381572504004</c:v>
                </c:pt>
                <c:pt idx="772">
                  <c:v>0.90554093697570204</c:v>
                </c:pt>
                <c:pt idx="773">
                  <c:v>0.91336724447675499</c:v>
                </c:pt>
                <c:pt idx="774">
                  <c:v>0.89998344871606595</c:v>
                </c:pt>
                <c:pt idx="775">
                  <c:v>0.93345020837002701</c:v>
                </c:pt>
                <c:pt idx="776">
                  <c:v>0.95298658146971504</c:v>
                </c:pt>
                <c:pt idx="777">
                  <c:v>0.97237410195893503</c:v>
                </c:pt>
                <c:pt idx="778">
                  <c:v>0.95978253878353204</c:v>
                </c:pt>
                <c:pt idx="779">
                  <c:v>0.96400936841492901</c:v>
                </c:pt>
                <c:pt idx="780">
                  <c:v>0.98396386071667996</c:v>
                </c:pt>
                <c:pt idx="781">
                  <c:v>0.98643285864369501</c:v>
                </c:pt>
                <c:pt idx="782">
                  <c:v>0.98544444734195902</c:v>
                </c:pt>
                <c:pt idx="783">
                  <c:v>1.0046463841067299</c:v>
                </c:pt>
                <c:pt idx="784">
                  <c:v>1.0089315795435401</c:v>
                </c:pt>
                <c:pt idx="785">
                  <c:v>1.0093055533345701</c:v>
                </c:pt>
                <c:pt idx="786">
                  <c:v>1.01008836706948</c:v>
                </c:pt>
                <c:pt idx="787">
                  <c:v>0.989411779686444</c:v>
                </c:pt>
                <c:pt idx="788">
                  <c:v>0.97496148261246196</c:v>
                </c:pt>
                <c:pt idx="789">
                  <c:v>0.92469520504659097</c:v>
                </c:pt>
                <c:pt idx="790">
                  <c:v>0.89687017738353703</c:v>
                </c:pt>
                <c:pt idx="791">
                  <c:v>0.90803459436989398</c:v>
                </c:pt>
                <c:pt idx="792">
                  <c:v>0.81622468491978495</c:v>
                </c:pt>
                <c:pt idx="793">
                  <c:v>0.77743057024553697</c:v>
                </c:pt>
                <c:pt idx="794">
                  <c:v>0.86811242692748303</c:v>
                </c:pt>
                <c:pt idx="795">
                  <c:v>0.83008903889969898</c:v>
                </c:pt>
                <c:pt idx="796">
                  <c:v>0.91569677446394504</c:v>
                </c:pt>
                <c:pt idx="797">
                  <c:v>0.85069074941558698</c:v>
                </c:pt>
                <c:pt idx="798">
                  <c:v>0.83217623346285596</c:v>
                </c:pt>
                <c:pt idx="799">
                  <c:v>0.65666220576510204</c:v>
                </c:pt>
                <c:pt idx="800">
                  <c:v>0.70250592005124302</c:v>
                </c:pt>
                <c:pt idx="801">
                  <c:v>0.67283502486979196</c:v>
                </c:pt>
                <c:pt idx="802">
                  <c:v>0.55367596829876398</c:v>
                </c:pt>
                <c:pt idx="803">
                  <c:v>0.62229452008507502</c:v>
                </c:pt>
                <c:pt idx="804">
                  <c:v>0.48727608629066399</c:v>
                </c:pt>
                <c:pt idx="805">
                  <c:v>0.52849238157969503</c:v>
                </c:pt>
                <c:pt idx="806">
                  <c:v>0.38040094491064702</c:v>
                </c:pt>
                <c:pt idx="807">
                  <c:v>0.33546509354680198</c:v>
                </c:pt>
                <c:pt idx="808">
                  <c:v>0.33997482061033901</c:v>
                </c:pt>
                <c:pt idx="809">
                  <c:v>0.29007559656550103</c:v>
                </c:pt>
                <c:pt idx="810">
                  <c:v>0.467538827712498</c:v>
                </c:pt>
                <c:pt idx="811">
                  <c:v>0.44670514993772498</c:v>
                </c:pt>
                <c:pt idx="812">
                  <c:v>0.46406279597597699</c:v>
                </c:pt>
                <c:pt idx="813">
                  <c:v>0.46197295838553298</c:v>
                </c:pt>
                <c:pt idx="814">
                  <c:v>0.52055203218132495</c:v>
                </c:pt>
                <c:pt idx="815">
                  <c:v>0.47523326955776202</c:v>
                </c:pt>
                <c:pt idx="816">
                  <c:v>0.38404035143392801</c:v>
                </c:pt>
                <c:pt idx="817">
                  <c:v>0.406377898728495</c:v>
                </c:pt>
                <c:pt idx="818">
                  <c:v>0.369732482629406</c:v>
                </c:pt>
                <c:pt idx="819">
                  <c:v>0.51063654657235902</c:v>
                </c:pt>
                <c:pt idx="820">
                  <c:v>0.52594418254817699</c:v>
                </c:pt>
                <c:pt idx="821">
                  <c:v>0.62004932373586397</c:v>
                </c:pt>
                <c:pt idx="822">
                  <c:v>0.66629295320898896</c:v>
                </c:pt>
                <c:pt idx="823">
                  <c:v>0.62272194025295802</c:v>
                </c:pt>
                <c:pt idx="824">
                  <c:v>0.69011604918429603</c:v>
                </c:pt>
                <c:pt idx="825">
                  <c:v>0.61701529486453799</c:v>
                </c:pt>
                <c:pt idx="826">
                  <c:v>0.62529953046425601</c:v>
                </c:pt>
                <c:pt idx="827">
                  <c:v>0.66249903947049504</c:v>
                </c:pt>
                <c:pt idx="828">
                  <c:v>0.61462560576370695</c:v>
                </c:pt>
                <c:pt idx="829">
                  <c:v>0.55488240082978002</c:v>
                </c:pt>
                <c:pt idx="830">
                  <c:v>0.57744200564169601</c:v>
                </c:pt>
                <c:pt idx="831">
                  <c:v>0.52820783529292104</c:v>
                </c:pt>
                <c:pt idx="832">
                  <c:v>0.53617895943404903</c:v>
                </c:pt>
                <c:pt idx="833">
                  <c:v>0.54324821328332695</c:v>
                </c:pt>
                <c:pt idx="834">
                  <c:v>0.53115198807237896</c:v>
                </c:pt>
                <c:pt idx="835">
                  <c:v>0.54362757340058099</c:v>
                </c:pt>
                <c:pt idx="836">
                  <c:v>0.565150018083306</c:v>
                </c:pt>
                <c:pt idx="837">
                  <c:v>0.58119867240075895</c:v>
                </c:pt>
                <c:pt idx="838">
                  <c:v>0.59704565579062796</c:v>
                </c:pt>
                <c:pt idx="839">
                  <c:v>0.63879829884831796</c:v>
                </c:pt>
                <c:pt idx="840">
                  <c:v>0.59768622644273794</c:v>
                </c:pt>
                <c:pt idx="841">
                  <c:v>0.66348843785146205</c:v>
                </c:pt>
                <c:pt idx="842">
                  <c:v>0.70018130986829097</c:v>
                </c:pt>
                <c:pt idx="843">
                  <c:v>0.71266525719125695</c:v>
                </c:pt>
                <c:pt idx="844">
                  <c:v>0.71725845837759405</c:v>
                </c:pt>
                <c:pt idx="845">
                  <c:v>0.70329126332280001</c:v>
                </c:pt>
                <c:pt idx="846">
                  <c:v>0.72761882423830504</c:v>
                </c:pt>
                <c:pt idx="847">
                  <c:v>0.712703629748622</c:v>
                </c:pt>
                <c:pt idx="848">
                  <c:v>0.75909023701562095</c:v>
                </c:pt>
                <c:pt idx="849">
                  <c:v>0.74400312607196495</c:v>
                </c:pt>
                <c:pt idx="850">
                  <c:v>0.73499770374140005</c:v>
                </c:pt>
                <c:pt idx="851">
                  <c:v>0.73135807915182904</c:v>
                </c:pt>
                <c:pt idx="852">
                  <c:v>0.72439522066217499</c:v>
                </c:pt>
                <c:pt idx="853">
                  <c:v>0.74923358300764797</c:v>
                </c:pt>
                <c:pt idx="854">
                  <c:v>0.76834131616891899</c:v>
                </c:pt>
                <c:pt idx="855">
                  <c:v>0.77692647302484197</c:v>
                </c:pt>
                <c:pt idx="856">
                  <c:v>0.76502800990883502</c:v>
                </c:pt>
                <c:pt idx="857">
                  <c:v>0.76721316628000802</c:v>
                </c:pt>
                <c:pt idx="858">
                  <c:v>0.77380755118532996</c:v>
                </c:pt>
                <c:pt idx="859">
                  <c:v>0.807314263646292</c:v>
                </c:pt>
                <c:pt idx="860">
                  <c:v>0.80149173541521201</c:v>
                </c:pt>
                <c:pt idx="861">
                  <c:v>0.83453162531812297</c:v>
                </c:pt>
                <c:pt idx="862">
                  <c:v>0.82860367044521999</c:v>
                </c:pt>
                <c:pt idx="863">
                  <c:v>0.80701471288528503</c:v>
                </c:pt>
                <c:pt idx="864">
                  <c:v>0.79719144495342298</c:v>
                </c:pt>
                <c:pt idx="865">
                  <c:v>0.69025509088803405</c:v>
                </c:pt>
                <c:pt idx="866">
                  <c:v>0.69795559427561804</c:v>
                </c:pt>
                <c:pt idx="867">
                  <c:v>0.71836345833733894</c:v>
                </c:pt>
                <c:pt idx="868">
                  <c:v>0.73671011897443694</c:v>
                </c:pt>
                <c:pt idx="869">
                  <c:v>0.77483004489632601</c:v>
                </c:pt>
                <c:pt idx="870">
                  <c:v>0.77156901224337604</c:v>
                </c:pt>
                <c:pt idx="871">
                  <c:v>0.709862303340419</c:v>
                </c:pt>
                <c:pt idx="872">
                  <c:v>0.73881394479162998</c:v>
                </c:pt>
                <c:pt idx="873">
                  <c:v>0.74211501045210104</c:v>
                </c:pt>
                <c:pt idx="874">
                  <c:v>0.71318484977308505</c:v>
                </c:pt>
                <c:pt idx="875">
                  <c:v>0.77028577658636499</c:v>
                </c:pt>
                <c:pt idx="876">
                  <c:v>0.73521032274039799</c:v>
                </c:pt>
                <c:pt idx="877">
                  <c:v>0.72906909690698196</c:v>
                </c:pt>
                <c:pt idx="878">
                  <c:v>0.76521356709389698</c:v>
                </c:pt>
                <c:pt idx="879">
                  <c:v>0.76028474071067298</c:v>
                </c:pt>
                <c:pt idx="880">
                  <c:v>0.76433428296711703</c:v>
                </c:pt>
                <c:pt idx="881">
                  <c:v>0.76753072738740402</c:v>
                </c:pt>
                <c:pt idx="882">
                  <c:v>0.76445462254302599</c:v>
                </c:pt>
                <c:pt idx="883">
                  <c:v>0.78896822301305503</c:v>
                </c:pt>
                <c:pt idx="884">
                  <c:v>0.77857697833094197</c:v>
                </c:pt>
                <c:pt idx="885">
                  <c:v>0.80393958877363003</c:v>
                </c:pt>
                <c:pt idx="886">
                  <c:v>0.79380716050417099</c:v>
                </c:pt>
                <c:pt idx="887">
                  <c:v>0.82080591912462197</c:v>
                </c:pt>
                <c:pt idx="888">
                  <c:v>0.83875256177428903</c:v>
                </c:pt>
                <c:pt idx="889">
                  <c:v>0.85258656598667004</c:v>
                </c:pt>
                <c:pt idx="890">
                  <c:v>0.87037826694579401</c:v>
                </c:pt>
                <c:pt idx="891">
                  <c:v>0.87066382301139</c:v>
                </c:pt>
                <c:pt idx="892">
                  <c:v>0.88799154855637197</c:v>
                </c:pt>
                <c:pt idx="893">
                  <c:v>0.90379125766414903</c:v>
                </c:pt>
                <c:pt idx="894">
                  <c:v>0.89987159123663796</c:v>
                </c:pt>
                <c:pt idx="895">
                  <c:v>0.89806548963411104</c:v>
                </c:pt>
                <c:pt idx="896">
                  <c:v>0.89690532014520596</c:v>
                </c:pt>
                <c:pt idx="897">
                  <c:v>0.88642998365685399</c:v>
                </c:pt>
                <c:pt idx="898">
                  <c:v>0.89856903832587498</c:v>
                </c:pt>
                <c:pt idx="899">
                  <c:v>0.91023631820698403</c:v>
                </c:pt>
                <c:pt idx="900">
                  <c:v>0.91184606332349905</c:v>
                </c:pt>
                <c:pt idx="901">
                  <c:v>0.88314753409193802</c:v>
                </c:pt>
                <c:pt idx="902">
                  <c:v>0.88908014989761397</c:v>
                </c:pt>
                <c:pt idx="903">
                  <c:v>0.88959508534139498</c:v>
                </c:pt>
                <c:pt idx="904">
                  <c:v>0.88003825843627703</c:v>
                </c:pt>
                <c:pt idx="905">
                  <c:v>0.87757257518380105</c:v>
                </c:pt>
                <c:pt idx="906">
                  <c:v>0.86092532951769396</c:v>
                </c:pt>
                <c:pt idx="907">
                  <c:v>0.86358299886610401</c:v>
                </c:pt>
                <c:pt idx="908">
                  <c:v>0.85642151518521503</c:v>
                </c:pt>
                <c:pt idx="909">
                  <c:v>0.87160607466088103</c:v>
                </c:pt>
                <c:pt idx="910">
                  <c:v>0.87904008888337304</c:v>
                </c:pt>
                <c:pt idx="911">
                  <c:v>0.87703222607081499</c:v>
                </c:pt>
                <c:pt idx="912">
                  <c:v>0.88009336768838398</c:v>
                </c:pt>
                <c:pt idx="913">
                  <c:v>0.87926001224215</c:v>
                </c:pt>
                <c:pt idx="914">
                  <c:v>0.87472458477053705</c:v>
                </c:pt>
                <c:pt idx="915">
                  <c:v>0.83758349847703095</c:v>
                </c:pt>
                <c:pt idx="916">
                  <c:v>0.820571919571355</c:v>
                </c:pt>
                <c:pt idx="917">
                  <c:v>0.83390442028107004</c:v>
                </c:pt>
                <c:pt idx="918">
                  <c:v>0.85470749111338695</c:v>
                </c:pt>
                <c:pt idx="919">
                  <c:v>0.87903378264245302</c:v>
                </c:pt>
                <c:pt idx="920">
                  <c:v>0.87495321753794597</c:v>
                </c:pt>
                <c:pt idx="921">
                  <c:v>0.88129362846394099</c:v>
                </c:pt>
                <c:pt idx="922">
                  <c:v>0.89756885022253896</c:v>
                </c:pt>
                <c:pt idx="923">
                  <c:v>0.95300197004616005</c:v>
                </c:pt>
                <c:pt idx="924">
                  <c:v>0.90458395183873097</c:v>
                </c:pt>
                <c:pt idx="925">
                  <c:v>0.88967648881675399</c:v>
                </c:pt>
                <c:pt idx="926">
                  <c:v>0.84871601288336795</c:v>
                </c:pt>
                <c:pt idx="927">
                  <c:v>0.90009565966051697</c:v>
                </c:pt>
                <c:pt idx="928">
                  <c:v>0.88183562765033197</c:v>
                </c:pt>
                <c:pt idx="929">
                  <c:v>0.878692611529306</c:v>
                </c:pt>
                <c:pt idx="930">
                  <c:v>0.89511479270957595</c:v>
                </c:pt>
                <c:pt idx="931">
                  <c:v>0.90070192956352302</c:v>
                </c:pt>
                <c:pt idx="932">
                  <c:v>0.90444815733640505</c:v>
                </c:pt>
                <c:pt idx="933">
                  <c:v>0.89512044061696505</c:v>
                </c:pt>
                <c:pt idx="934">
                  <c:v>0.89296663987497704</c:v>
                </c:pt>
                <c:pt idx="935">
                  <c:v>0.87336136804187003</c:v>
                </c:pt>
                <c:pt idx="936">
                  <c:v>0.879089077020347</c:v>
                </c:pt>
                <c:pt idx="937">
                  <c:v>0.86262621373414405</c:v>
                </c:pt>
                <c:pt idx="938">
                  <c:v>0.83223398961473405</c:v>
                </c:pt>
                <c:pt idx="939">
                  <c:v>0.83835081782735299</c:v>
                </c:pt>
                <c:pt idx="940">
                  <c:v>0.88570983551775095</c:v>
                </c:pt>
                <c:pt idx="941">
                  <c:v>0.89056812786708694</c:v>
                </c:pt>
                <c:pt idx="942">
                  <c:v>0.90075440408826102</c:v>
                </c:pt>
                <c:pt idx="943">
                  <c:v>0.89897534365524401</c:v>
                </c:pt>
                <c:pt idx="944">
                  <c:v>0.90105813376333799</c:v>
                </c:pt>
                <c:pt idx="945">
                  <c:v>0.91390169894808304</c:v>
                </c:pt>
                <c:pt idx="946">
                  <c:v>0.90243031917769601</c:v>
                </c:pt>
                <c:pt idx="947">
                  <c:v>0.914955763685535</c:v>
                </c:pt>
                <c:pt idx="948">
                  <c:v>0.91722866846071505</c:v>
                </c:pt>
                <c:pt idx="949">
                  <c:v>0.93404501816795305</c:v>
                </c:pt>
                <c:pt idx="950">
                  <c:v>0.96724797104777105</c:v>
                </c:pt>
                <c:pt idx="951">
                  <c:v>0.93693437908370603</c:v>
                </c:pt>
                <c:pt idx="952">
                  <c:v>0.92878096009576305</c:v>
                </c:pt>
                <c:pt idx="953">
                  <c:v>0.94285869640587106</c:v>
                </c:pt>
                <c:pt idx="954">
                  <c:v>0.94849015741375597</c:v>
                </c:pt>
                <c:pt idx="955">
                  <c:v>0.91457742643018103</c:v>
                </c:pt>
                <c:pt idx="956">
                  <c:v>0.89995217538732197</c:v>
                </c:pt>
                <c:pt idx="957">
                  <c:v>0.899670821047583</c:v>
                </c:pt>
                <c:pt idx="958">
                  <c:v>0.90953277214158601</c:v>
                </c:pt>
                <c:pt idx="959">
                  <c:v>0.91193057658285603</c:v>
                </c:pt>
                <c:pt idx="960">
                  <c:v>0.86911148937181304</c:v>
                </c:pt>
                <c:pt idx="961">
                  <c:v>0.84844284313807095</c:v>
                </c:pt>
                <c:pt idx="962">
                  <c:v>0.80350694482416596</c:v>
                </c:pt>
                <c:pt idx="963">
                  <c:v>0.73974019009974201</c:v>
                </c:pt>
                <c:pt idx="964">
                  <c:v>0.73277600291888501</c:v>
                </c:pt>
                <c:pt idx="965">
                  <c:v>0.73740409490919301</c:v>
                </c:pt>
                <c:pt idx="966">
                  <c:v>0.74988515610564599</c:v>
                </c:pt>
                <c:pt idx="967">
                  <c:v>0.792583496054446</c:v>
                </c:pt>
                <c:pt idx="968">
                  <c:v>0.79204988256625797</c:v>
                </c:pt>
                <c:pt idx="969">
                  <c:v>0.82258014694278803</c:v>
                </c:pt>
                <c:pt idx="970">
                  <c:v>0.84007300388480399</c:v>
                </c:pt>
                <c:pt idx="971">
                  <c:v>0.89174471014903001</c:v>
                </c:pt>
                <c:pt idx="972">
                  <c:v>0.90223196221228996</c:v>
                </c:pt>
                <c:pt idx="973">
                  <c:v>0.887021638820916</c:v>
                </c:pt>
                <c:pt idx="974">
                  <c:v>0.92017197263731099</c:v>
                </c:pt>
                <c:pt idx="975">
                  <c:v>0.95449724274542203</c:v>
                </c:pt>
                <c:pt idx="976">
                  <c:v>0.94163623250913098</c:v>
                </c:pt>
                <c:pt idx="977">
                  <c:v>0.90688441042158296</c:v>
                </c:pt>
                <c:pt idx="978">
                  <c:v>0.92105838104141502</c:v>
                </c:pt>
                <c:pt idx="979">
                  <c:v>0.89161462387643897</c:v>
                </c:pt>
                <c:pt idx="980">
                  <c:v>0.90975603672849104</c:v>
                </c:pt>
                <c:pt idx="981">
                  <c:v>0.94259118241018602</c:v>
                </c:pt>
                <c:pt idx="982">
                  <c:v>0.94159711007471902</c:v>
                </c:pt>
                <c:pt idx="983">
                  <c:v>0.93152031768801802</c:v>
                </c:pt>
                <c:pt idx="984">
                  <c:v>0.92349198409256705</c:v>
                </c:pt>
                <c:pt idx="985">
                  <c:v>0.96246054846539097</c:v>
                </c:pt>
                <c:pt idx="986">
                  <c:v>0.95150843050793299</c:v>
                </c:pt>
                <c:pt idx="987">
                  <c:v>0.95615251092463405</c:v>
                </c:pt>
                <c:pt idx="988">
                  <c:v>0.96813799169784398</c:v>
                </c:pt>
                <c:pt idx="989">
                  <c:v>0.94123234291723901</c:v>
                </c:pt>
                <c:pt idx="990">
                  <c:v>0.95783973870067896</c:v>
                </c:pt>
                <c:pt idx="991">
                  <c:v>0.94222610170416998</c:v>
                </c:pt>
                <c:pt idx="992">
                  <c:v>0.93978540124516396</c:v>
                </c:pt>
                <c:pt idx="993">
                  <c:v>0.93221349980561696</c:v>
                </c:pt>
                <c:pt idx="994">
                  <c:v>0.93322762363654499</c:v>
                </c:pt>
                <c:pt idx="995">
                  <c:v>0.97151834454327501</c:v>
                </c:pt>
                <c:pt idx="996">
                  <c:v>0.98513783978841196</c:v>
                </c:pt>
                <c:pt idx="997">
                  <c:v>1.00652023639368</c:v>
                </c:pt>
                <c:pt idx="998">
                  <c:v>0.95735317686089905</c:v>
                </c:pt>
                <c:pt idx="999">
                  <c:v>0.96372585649458398</c:v>
                </c:pt>
                <c:pt idx="1000">
                  <c:v>0.959223825111293</c:v>
                </c:pt>
                <c:pt idx="1001">
                  <c:v>0.948321315559288</c:v>
                </c:pt>
                <c:pt idx="1002">
                  <c:v>0.97114542892843903</c:v>
                </c:pt>
                <c:pt idx="1003">
                  <c:v>0.95339130534878602</c:v>
                </c:pt>
                <c:pt idx="1004">
                  <c:v>0.94798654000303895</c:v>
                </c:pt>
                <c:pt idx="1005">
                  <c:v>0.94828257434607399</c:v>
                </c:pt>
                <c:pt idx="1006">
                  <c:v>0.98697629343676796</c:v>
                </c:pt>
                <c:pt idx="1007">
                  <c:v>0.94460550173036295</c:v>
                </c:pt>
                <c:pt idx="1008">
                  <c:v>0.93490503392657498</c:v>
                </c:pt>
                <c:pt idx="1009">
                  <c:v>0.95811787580196905</c:v>
                </c:pt>
                <c:pt idx="1010">
                  <c:v>0.96233060763831402</c:v>
                </c:pt>
                <c:pt idx="1011">
                  <c:v>0.95399705599758899</c:v>
                </c:pt>
                <c:pt idx="1012">
                  <c:v>0.923947668623192</c:v>
                </c:pt>
                <c:pt idx="1013">
                  <c:v>0.92791277713246401</c:v>
                </c:pt>
                <c:pt idx="1014">
                  <c:v>0.943716603165493</c:v>
                </c:pt>
                <c:pt idx="1015">
                  <c:v>0.92851704112304601</c:v>
                </c:pt>
                <c:pt idx="1016">
                  <c:v>0.93488235111767604</c:v>
                </c:pt>
                <c:pt idx="1017">
                  <c:v>0.94774082071383403</c:v>
                </c:pt>
                <c:pt idx="1018">
                  <c:v>0.97300120410425195</c:v>
                </c:pt>
                <c:pt idx="1019">
                  <c:v>0.953783589634148</c:v>
                </c:pt>
                <c:pt idx="1020">
                  <c:v>0.93771736151102902</c:v>
                </c:pt>
                <c:pt idx="1021">
                  <c:v>0.95185980951108895</c:v>
                </c:pt>
                <c:pt idx="1022">
                  <c:v>0.94291472104984697</c:v>
                </c:pt>
                <c:pt idx="1023">
                  <c:v>0.889885663795982</c:v>
                </c:pt>
                <c:pt idx="1024">
                  <c:v>0.90308190375146902</c:v>
                </c:pt>
                <c:pt idx="1025">
                  <c:v>0.89612174038413395</c:v>
                </c:pt>
                <c:pt idx="1026">
                  <c:v>0.910911722968478</c:v>
                </c:pt>
                <c:pt idx="1027">
                  <c:v>0.95517205070468503</c:v>
                </c:pt>
                <c:pt idx="1028">
                  <c:v>0.91875488681381601</c:v>
                </c:pt>
                <c:pt idx="1029">
                  <c:v>0.93447402798494805</c:v>
                </c:pt>
                <c:pt idx="1030">
                  <c:v>1.0129425876843601</c:v>
                </c:pt>
                <c:pt idx="1031">
                  <c:v>1.02340360079589</c:v>
                </c:pt>
                <c:pt idx="1032">
                  <c:v>1.0316166314028501</c:v>
                </c:pt>
                <c:pt idx="1033">
                  <c:v>1.0167210603533401</c:v>
                </c:pt>
                <c:pt idx="1034">
                  <c:v>1.02649952101095</c:v>
                </c:pt>
                <c:pt idx="1035">
                  <c:v>1.0212234316584199</c:v>
                </c:pt>
                <c:pt idx="1036">
                  <c:v>1.0307568009499399</c:v>
                </c:pt>
                <c:pt idx="1037">
                  <c:v>1.0558685676930699</c:v>
                </c:pt>
                <c:pt idx="1038">
                  <c:v>1.04456616321144</c:v>
                </c:pt>
                <c:pt idx="1039">
                  <c:v>1.0551879097671599</c:v>
                </c:pt>
                <c:pt idx="1040">
                  <c:v>1.0675645341073301</c:v>
                </c:pt>
                <c:pt idx="1041">
                  <c:v>1.0845963692696501</c:v>
                </c:pt>
                <c:pt idx="1042">
                  <c:v>1.0988953593287001</c:v>
                </c:pt>
                <c:pt idx="1043">
                  <c:v>1.0740458088978899</c:v>
                </c:pt>
                <c:pt idx="1044">
                  <c:v>1.03643024579313</c:v>
                </c:pt>
                <c:pt idx="1045">
                  <c:v>1.0802314531919699</c:v>
                </c:pt>
                <c:pt idx="1046">
                  <c:v>1.06899172295454</c:v>
                </c:pt>
                <c:pt idx="1047">
                  <c:v>1.0440315531679201</c:v>
                </c:pt>
                <c:pt idx="1048">
                  <c:v>1.0229202749161901</c:v>
                </c:pt>
                <c:pt idx="1049">
                  <c:v>1.08358287916025</c:v>
                </c:pt>
                <c:pt idx="1050">
                  <c:v>1.0791595851103</c:v>
                </c:pt>
                <c:pt idx="1051">
                  <c:v>1.0793917340253301</c:v>
                </c:pt>
                <c:pt idx="1052">
                  <c:v>1.0780309710579199</c:v>
                </c:pt>
                <c:pt idx="1053">
                  <c:v>1.0732400166343099</c:v>
                </c:pt>
                <c:pt idx="1054">
                  <c:v>1.07844687138213</c:v>
                </c:pt>
                <c:pt idx="1055">
                  <c:v>1.0796967126293799</c:v>
                </c:pt>
                <c:pt idx="1056">
                  <c:v>1.08468509061811</c:v>
                </c:pt>
                <c:pt idx="1057">
                  <c:v>1.08354566994853</c:v>
                </c:pt>
                <c:pt idx="1058">
                  <c:v>1.0728463912564601</c:v>
                </c:pt>
                <c:pt idx="1059">
                  <c:v>1.0352440295361001</c:v>
                </c:pt>
                <c:pt idx="1060">
                  <c:v>1.04334911714005</c:v>
                </c:pt>
                <c:pt idx="1061">
                  <c:v>1.04619295774777</c:v>
                </c:pt>
                <c:pt idx="1062">
                  <c:v>1.0639829370596501</c:v>
                </c:pt>
                <c:pt idx="1063">
                  <c:v>1.0702021589481201</c:v>
                </c:pt>
                <c:pt idx="1064">
                  <c:v>1.0974753098769601</c:v>
                </c:pt>
                <c:pt idx="1065">
                  <c:v>1.1309625165211901</c:v>
                </c:pt>
                <c:pt idx="1066">
                  <c:v>1.1183909390947999</c:v>
                </c:pt>
                <c:pt idx="1067">
                  <c:v>1.1070533020620901</c:v>
                </c:pt>
                <c:pt idx="1068">
                  <c:v>1.13375467033482</c:v>
                </c:pt>
                <c:pt idx="1069">
                  <c:v>1.15725239601565</c:v>
                </c:pt>
                <c:pt idx="1070">
                  <c:v>1.1655801587928001</c:v>
                </c:pt>
                <c:pt idx="1071">
                  <c:v>1.1701653463222901</c:v>
                </c:pt>
                <c:pt idx="1072">
                  <c:v>1.1787346431116801</c:v>
                </c:pt>
                <c:pt idx="1073">
                  <c:v>1.19749516634191</c:v>
                </c:pt>
                <c:pt idx="1074">
                  <c:v>1.20727768129011</c:v>
                </c:pt>
                <c:pt idx="1075">
                  <c:v>1.2122672350327499</c:v>
                </c:pt>
                <c:pt idx="1076">
                  <c:v>1.1860400792264101</c:v>
                </c:pt>
                <c:pt idx="1077">
                  <c:v>1.2090386255985199</c:v>
                </c:pt>
                <c:pt idx="1078">
                  <c:v>1.2291999008090799</c:v>
                </c:pt>
                <c:pt idx="1079">
                  <c:v>1.21381027813242</c:v>
                </c:pt>
                <c:pt idx="1080">
                  <c:v>1.2103516462528201</c:v>
                </c:pt>
                <c:pt idx="1081">
                  <c:v>1.2099599727029</c:v>
                </c:pt>
                <c:pt idx="1082">
                  <c:v>1.19511112802133</c:v>
                </c:pt>
                <c:pt idx="1083">
                  <c:v>1.20483882757575</c:v>
                </c:pt>
                <c:pt idx="1084">
                  <c:v>1.1883897802437799</c:v>
                </c:pt>
                <c:pt idx="1085">
                  <c:v>1.24950961306119</c:v>
                </c:pt>
                <c:pt idx="1086">
                  <c:v>1.29044389090003</c:v>
                </c:pt>
                <c:pt idx="1087">
                  <c:v>1.3099992336226201</c:v>
                </c:pt>
                <c:pt idx="1088">
                  <c:v>1.36853552273032</c:v>
                </c:pt>
                <c:pt idx="1089">
                  <c:v>1.3716121161747801</c:v>
                </c:pt>
                <c:pt idx="1090">
                  <c:v>1.37882419444713</c:v>
                </c:pt>
                <c:pt idx="1091">
                  <c:v>1.3991896734384399</c:v>
                </c:pt>
                <c:pt idx="1092">
                  <c:v>1.41504833633831</c:v>
                </c:pt>
                <c:pt idx="1093">
                  <c:v>1.4333383728359601</c:v>
                </c:pt>
                <c:pt idx="1094">
                  <c:v>1.42794491565518</c:v>
                </c:pt>
                <c:pt idx="1095">
                  <c:v>1.3819050968704201</c:v>
                </c:pt>
                <c:pt idx="1096">
                  <c:v>1.3379009396685799</c:v>
                </c:pt>
                <c:pt idx="1097">
                  <c:v>1.36645215510657</c:v>
                </c:pt>
                <c:pt idx="1098">
                  <c:v>1.3801867610218901</c:v>
                </c:pt>
                <c:pt idx="1099">
                  <c:v>1.3807508108975399</c:v>
                </c:pt>
                <c:pt idx="1100">
                  <c:v>1.3721594273702</c:v>
                </c:pt>
                <c:pt idx="1101">
                  <c:v>1.36203097537021</c:v>
                </c:pt>
                <c:pt idx="1102">
                  <c:v>1.3841004988599399</c:v>
                </c:pt>
                <c:pt idx="1103">
                  <c:v>1.3752104134741501</c:v>
                </c:pt>
                <c:pt idx="1104">
                  <c:v>1.3777972507992999</c:v>
                </c:pt>
                <c:pt idx="1105">
                  <c:v>1.37146139495313</c:v>
                </c:pt>
                <c:pt idx="1106">
                  <c:v>1.36752221418951</c:v>
                </c:pt>
                <c:pt idx="1107">
                  <c:v>1.3873081594418499</c:v>
                </c:pt>
                <c:pt idx="1108">
                  <c:v>1.39361046958024</c:v>
                </c:pt>
                <c:pt idx="1109">
                  <c:v>1.3932505391408001</c:v>
                </c:pt>
                <c:pt idx="1110">
                  <c:v>1.39365751727959</c:v>
                </c:pt>
                <c:pt idx="1111">
                  <c:v>1.3857286308104699</c:v>
                </c:pt>
                <c:pt idx="1112">
                  <c:v>1.3890728458724699</c:v>
                </c:pt>
                <c:pt idx="1113">
                  <c:v>1.3613532709521201</c:v>
                </c:pt>
                <c:pt idx="1114">
                  <c:v>1.35074429216046</c:v>
                </c:pt>
                <c:pt idx="1115">
                  <c:v>1.3532788185608799</c:v>
                </c:pt>
                <c:pt idx="1116">
                  <c:v>1.3729080001773999</c:v>
                </c:pt>
                <c:pt idx="1117">
                  <c:v>1.37909076197356</c:v>
                </c:pt>
                <c:pt idx="1118">
                  <c:v>1.38101281076904</c:v>
                </c:pt>
                <c:pt idx="1119">
                  <c:v>1.3935277888195901</c:v>
                </c:pt>
                <c:pt idx="1120">
                  <c:v>1.33442776869289</c:v>
                </c:pt>
                <c:pt idx="1121">
                  <c:v>1.2756845301137401</c:v>
                </c:pt>
                <c:pt idx="1122">
                  <c:v>1.23648083309492</c:v>
                </c:pt>
                <c:pt idx="1123">
                  <c:v>1.2727004497576799</c:v>
                </c:pt>
                <c:pt idx="1124">
                  <c:v>1.27707358493482</c:v>
                </c:pt>
                <c:pt idx="1125">
                  <c:v>1.2867478317034999</c:v>
                </c:pt>
                <c:pt idx="1126">
                  <c:v>1.30176166764983</c:v>
                </c:pt>
                <c:pt idx="1127">
                  <c:v>1.3331295221795401</c:v>
                </c:pt>
                <c:pt idx="1128">
                  <c:v>1.3111655321006399</c:v>
                </c:pt>
                <c:pt idx="1129">
                  <c:v>1.3319303726091201</c:v>
                </c:pt>
                <c:pt idx="1130">
                  <c:v>1.3122290790644899</c:v>
                </c:pt>
                <c:pt idx="1131">
                  <c:v>1.3252066993137199</c:v>
                </c:pt>
                <c:pt idx="1132">
                  <c:v>1.3283886003860701</c:v>
                </c:pt>
                <c:pt idx="1133">
                  <c:v>1.32414887234464</c:v>
                </c:pt>
                <c:pt idx="1134">
                  <c:v>1.3314745662841501</c:v>
                </c:pt>
                <c:pt idx="1135">
                  <c:v>1.2933867524692699</c:v>
                </c:pt>
                <c:pt idx="1136">
                  <c:v>1.3149257527204501</c:v>
                </c:pt>
                <c:pt idx="1137">
                  <c:v>1.2999183985396501</c:v>
                </c:pt>
                <c:pt idx="1138">
                  <c:v>1.2831417659798501</c:v>
                </c:pt>
                <c:pt idx="1139">
                  <c:v>1.2778655275122801</c:v>
                </c:pt>
                <c:pt idx="1140">
                  <c:v>1.28549834438015</c:v>
                </c:pt>
                <c:pt idx="1141">
                  <c:v>1.2888415205007</c:v>
                </c:pt>
                <c:pt idx="1142">
                  <c:v>1.24129659520297</c:v>
                </c:pt>
                <c:pt idx="1143">
                  <c:v>1.2767497261188501</c:v>
                </c:pt>
                <c:pt idx="1144">
                  <c:v>1.29479742950782</c:v>
                </c:pt>
                <c:pt idx="1145">
                  <c:v>1.3277075449782101</c:v>
                </c:pt>
                <c:pt idx="1146">
                  <c:v>1.34188027105667</c:v>
                </c:pt>
                <c:pt idx="1147">
                  <c:v>1.3557863876690299</c:v>
                </c:pt>
                <c:pt idx="1148">
                  <c:v>1.37252828039346</c:v>
                </c:pt>
                <c:pt idx="1149">
                  <c:v>1.35508795426844</c:v>
                </c:pt>
                <c:pt idx="1150">
                  <c:v>1.38152335978653</c:v>
                </c:pt>
                <c:pt idx="1151">
                  <c:v>1.37715296221179</c:v>
                </c:pt>
                <c:pt idx="1152">
                  <c:v>1.37740166816349</c:v>
                </c:pt>
                <c:pt idx="1153">
                  <c:v>1.4113411003151899</c:v>
                </c:pt>
                <c:pt idx="1154">
                  <c:v>1.3827103433136301</c:v>
                </c:pt>
                <c:pt idx="1155">
                  <c:v>1.41717582128927</c:v>
                </c:pt>
                <c:pt idx="1156">
                  <c:v>1.4093312089169201</c:v>
                </c:pt>
                <c:pt idx="1157">
                  <c:v>1.42673095169018</c:v>
                </c:pt>
                <c:pt idx="1158">
                  <c:v>1.4387212326640999</c:v>
                </c:pt>
                <c:pt idx="1159">
                  <c:v>1.4724111148265</c:v>
                </c:pt>
                <c:pt idx="1160">
                  <c:v>1.4712173168604501</c:v>
                </c:pt>
                <c:pt idx="1161">
                  <c:v>1.47540006799378</c:v>
                </c:pt>
                <c:pt idx="1162">
                  <c:v>1.5013243399917799</c:v>
                </c:pt>
                <c:pt idx="1163">
                  <c:v>1.5032321572104499</c:v>
                </c:pt>
                <c:pt idx="1164">
                  <c:v>1.4800297902153701</c:v>
                </c:pt>
                <c:pt idx="1165">
                  <c:v>1.4867217359001601</c:v>
                </c:pt>
                <c:pt idx="1166">
                  <c:v>1.51412572339148</c:v>
                </c:pt>
                <c:pt idx="1167">
                  <c:v>1.5147951742319601</c:v>
                </c:pt>
                <c:pt idx="1168">
                  <c:v>1.51284159010599</c:v>
                </c:pt>
                <c:pt idx="1169">
                  <c:v>1.5156877793080099</c:v>
                </c:pt>
                <c:pt idx="1170">
                  <c:v>1.5091075912252201</c:v>
                </c:pt>
                <c:pt idx="1171">
                  <c:v>1.5399074905429</c:v>
                </c:pt>
                <c:pt idx="1172">
                  <c:v>1.53495370008169</c:v>
                </c:pt>
                <c:pt idx="1173">
                  <c:v>1.5519925933447201</c:v>
                </c:pt>
                <c:pt idx="1174">
                  <c:v>1.5687527584660601</c:v>
                </c:pt>
                <c:pt idx="1175">
                  <c:v>1.5976700276974201</c:v>
                </c:pt>
                <c:pt idx="1176">
                  <c:v>1.5983526459064299</c:v>
                </c:pt>
                <c:pt idx="1177">
                  <c:v>1.5697364263242</c:v>
                </c:pt>
                <c:pt idx="1178">
                  <c:v>1.57853588338064</c:v>
                </c:pt>
                <c:pt idx="1179">
                  <c:v>1.61276624444825</c:v>
                </c:pt>
                <c:pt idx="1180">
                  <c:v>1.6077772793457501</c:v>
                </c:pt>
                <c:pt idx="1181">
                  <c:v>1.60067542753378</c:v>
                </c:pt>
                <c:pt idx="1182">
                  <c:v>1.5810453862373599</c:v>
                </c:pt>
                <c:pt idx="1183">
                  <c:v>1.61755506338727</c:v>
                </c:pt>
                <c:pt idx="1184">
                  <c:v>1.6049945484786401</c:v>
                </c:pt>
                <c:pt idx="1185">
                  <c:v>1.5731396035296501</c:v>
                </c:pt>
                <c:pt idx="1186">
                  <c:v>1.5501518146877999</c:v>
                </c:pt>
                <c:pt idx="1187">
                  <c:v>1.5728467627145599</c:v>
                </c:pt>
                <c:pt idx="1188">
                  <c:v>1.61604665922193</c:v>
                </c:pt>
                <c:pt idx="1189">
                  <c:v>1.6284453239271699</c:v>
                </c:pt>
                <c:pt idx="1190">
                  <c:v>1.6435584635954601</c:v>
                </c:pt>
                <c:pt idx="1191">
                  <c:v>1.6037255358268201</c:v>
                </c:pt>
                <c:pt idx="1192">
                  <c:v>1.55492131170278</c:v>
                </c:pt>
                <c:pt idx="1193">
                  <c:v>1.57410069251701</c:v>
                </c:pt>
                <c:pt idx="1194">
                  <c:v>1.53895234424522</c:v>
                </c:pt>
                <c:pt idx="1195">
                  <c:v>1.5978047422245101</c:v>
                </c:pt>
                <c:pt idx="1196">
                  <c:v>1.5537079758793499</c:v>
                </c:pt>
                <c:pt idx="1197">
                  <c:v>1.60631575538697</c:v>
                </c:pt>
                <c:pt idx="1198">
                  <c:v>1.61013613740336</c:v>
                </c:pt>
                <c:pt idx="1199">
                  <c:v>1.63150235996453</c:v>
                </c:pt>
                <c:pt idx="1200">
                  <c:v>1.6456749360710199</c:v>
                </c:pt>
                <c:pt idx="1201">
                  <c:v>1.651897542543</c:v>
                </c:pt>
                <c:pt idx="1202">
                  <c:v>1.6636249935298399</c:v>
                </c:pt>
                <c:pt idx="1203">
                  <c:v>1.6808782850739601</c:v>
                </c:pt>
                <c:pt idx="1204">
                  <c:v>1.7389546449634199</c:v>
                </c:pt>
                <c:pt idx="1205">
                  <c:v>1.75535033719235</c:v>
                </c:pt>
                <c:pt idx="1206">
                  <c:v>1.7349643985290899</c:v>
                </c:pt>
                <c:pt idx="1207">
                  <c:v>1.76927229244379</c:v>
                </c:pt>
                <c:pt idx="1208">
                  <c:v>1.7848261730667201</c:v>
                </c:pt>
                <c:pt idx="1209">
                  <c:v>1.8237060056301999</c:v>
                </c:pt>
                <c:pt idx="1210">
                  <c:v>1.8429517228336401</c:v>
                </c:pt>
                <c:pt idx="1211">
                  <c:v>1.8317039725872</c:v>
                </c:pt>
                <c:pt idx="1212">
                  <c:v>1.8206684405378699</c:v>
                </c:pt>
                <c:pt idx="1213">
                  <c:v>1.78930213374353</c:v>
                </c:pt>
                <c:pt idx="1214">
                  <c:v>1.81711344812667</c:v>
                </c:pt>
                <c:pt idx="1215">
                  <c:v>1.8136179300092401</c:v>
                </c:pt>
                <c:pt idx="1216">
                  <c:v>1.73179645923355</c:v>
                </c:pt>
                <c:pt idx="1217">
                  <c:v>1.7383838856268601</c:v>
                </c:pt>
                <c:pt idx="1218">
                  <c:v>1.6938986202273101</c:v>
                </c:pt>
                <c:pt idx="1219">
                  <c:v>1.6655297814388099</c:v>
                </c:pt>
                <c:pt idx="1220">
                  <c:v>1.66372796509011</c:v>
                </c:pt>
                <c:pt idx="1221">
                  <c:v>1.70626975005049</c:v>
                </c:pt>
                <c:pt idx="1222">
                  <c:v>1.71691369055189</c:v>
                </c:pt>
                <c:pt idx="1223">
                  <c:v>1.7152756947369701</c:v>
                </c:pt>
                <c:pt idx="1224">
                  <c:v>1.7230571453217101</c:v>
                </c:pt>
                <c:pt idx="1225">
                  <c:v>1.74890503102032</c:v>
                </c:pt>
                <c:pt idx="1226">
                  <c:v>1.7493403044090901</c:v>
                </c:pt>
                <c:pt idx="1227">
                  <c:v>1.7703164839584</c:v>
                </c:pt>
                <c:pt idx="1228">
                  <c:v>1.7500500726877899</c:v>
                </c:pt>
                <c:pt idx="1229">
                  <c:v>1.7255340652376101</c:v>
                </c:pt>
                <c:pt idx="1230">
                  <c:v>1.7496293353135399</c:v>
                </c:pt>
                <c:pt idx="1231">
                  <c:v>1.7607397734528401</c:v>
                </c:pt>
                <c:pt idx="1232">
                  <c:v>1.7594590797352501</c:v>
                </c:pt>
                <c:pt idx="1233">
                  <c:v>1.7760323764302499</c:v>
                </c:pt>
                <c:pt idx="1234">
                  <c:v>1.71978194399694</c:v>
                </c:pt>
                <c:pt idx="1235">
                  <c:v>1.7390983404540401</c:v>
                </c:pt>
                <c:pt idx="1236">
                  <c:v>1.70468382599712</c:v>
                </c:pt>
                <c:pt idx="1237">
                  <c:v>1.6879326633846801</c:v>
                </c:pt>
                <c:pt idx="1238">
                  <c:v>1.7595081013009799</c:v>
                </c:pt>
                <c:pt idx="1239">
                  <c:v>1.7370964717591599</c:v>
                </c:pt>
                <c:pt idx="1240">
                  <c:v>1.77459719289581</c:v>
                </c:pt>
                <c:pt idx="1241">
                  <c:v>1.80431729175183</c:v>
                </c:pt>
                <c:pt idx="1242">
                  <c:v>1.8123163888752301</c:v>
                </c:pt>
                <c:pt idx="1243">
                  <c:v>1.7768434240004101</c:v>
                </c:pt>
                <c:pt idx="1244">
                  <c:v>1.78429296371527</c:v>
                </c:pt>
                <c:pt idx="1245">
                  <c:v>1.7721068263176001</c:v>
                </c:pt>
                <c:pt idx="1246">
                  <c:v>1.7569279550981001</c:v>
                </c:pt>
                <c:pt idx="1247">
                  <c:v>1.7795872544613001</c:v>
                </c:pt>
                <c:pt idx="1248">
                  <c:v>1.76541295737993</c:v>
                </c:pt>
                <c:pt idx="1249">
                  <c:v>1.7387200710222299</c:v>
                </c:pt>
                <c:pt idx="1250">
                  <c:v>1.73240906734846</c:v>
                </c:pt>
                <c:pt idx="1251">
                  <c:v>1.74985497357804</c:v>
                </c:pt>
                <c:pt idx="1252">
                  <c:v>1.77004791937033</c:v>
                </c:pt>
                <c:pt idx="1253">
                  <c:v>1.77078608535158</c:v>
                </c:pt>
                <c:pt idx="1254">
                  <c:v>1.8257322752221701</c:v>
                </c:pt>
                <c:pt idx="1255">
                  <c:v>1.8169014407931501</c:v>
                </c:pt>
                <c:pt idx="1256">
                  <c:v>1.8296239869331801</c:v>
                </c:pt>
                <c:pt idx="1257">
                  <c:v>1.82156409142391</c:v>
                </c:pt>
                <c:pt idx="1258">
                  <c:v>1.8301400369679099</c:v>
                </c:pt>
                <c:pt idx="1259">
                  <c:v>1.78558297544377</c:v>
                </c:pt>
                <c:pt idx="1260">
                  <c:v>1.7938782286527599</c:v>
                </c:pt>
                <c:pt idx="1261">
                  <c:v>1.75865978454507</c:v>
                </c:pt>
                <c:pt idx="1262">
                  <c:v>1.7702033190967901</c:v>
                </c:pt>
                <c:pt idx="1263">
                  <c:v>1.72767615758681</c:v>
                </c:pt>
                <c:pt idx="1264">
                  <c:v>1.7238976958418</c:v>
                </c:pt>
                <c:pt idx="1265">
                  <c:v>1.7487770511860199</c:v>
                </c:pt>
                <c:pt idx="1266">
                  <c:v>1.7620417765354801</c:v>
                </c:pt>
                <c:pt idx="1267">
                  <c:v>1.71212951395128</c:v>
                </c:pt>
                <c:pt idx="1268">
                  <c:v>1.65498411850594</c:v>
                </c:pt>
                <c:pt idx="1269">
                  <c:v>1.62543336039491</c:v>
                </c:pt>
                <c:pt idx="1270">
                  <c:v>1.6083878576506001</c:v>
                </c:pt>
                <c:pt idx="1271">
                  <c:v>1.6102348103238699</c:v>
                </c:pt>
                <c:pt idx="1272">
                  <c:v>1.5818045473355899</c:v>
                </c:pt>
                <c:pt idx="1273">
                  <c:v>1.6245025659186501</c:v>
                </c:pt>
                <c:pt idx="1274">
                  <c:v>1.58593769010305</c:v>
                </c:pt>
                <c:pt idx="1275">
                  <c:v>1.5674028621304801</c:v>
                </c:pt>
                <c:pt idx="1276">
                  <c:v>1.4922974881283899</c:v>
                </c:pt>
                <c:pt idx="1277">
                  <c:v>1.56534163675692</c:v>
                </c:pt>
                <c:pt idx="1278">
                  <c:v>1.6251103504964499</c:v>
                </c:pt>
                <c:pt idx="1279">
                  <c:v>1.6257636934253801</c:v>
                </c:pt>
                <c:pt idx="1280">
                  <c:v>1.6456189624591699</c:v>
                </c:pt>
                <c:pt idx="1281">
                  <c:v>1.60628667000397</c:v>
                </c:pt>
                <c:pt idx="1282">
                  <c:v>1.6655266676865701</c:v>
                </c:pt>
                <c:pt idx="1283">
                  <c:v>1.6512486475980801</c:v>
                </c:pt>
                <c:pt idx="1284">
                  <c:v>1.6517474135079799</c:v>
                </c:pt>
                <c:pt idx="1285">
                  <c:v>1.70420631575449</c:v>
                </c:pt>
                <c:pt idx="1286">
                  <c:v>1.6586630930162301</c:v>
                </c:pt>
                <c:pt idx="1287">
                  <c:v>1.61662485098149</c:v>
                </c:pt>
                <c:pt idx="1288">
                  <c:v>1.5912754526225701</c:v>
                </c:pt>
                <c:pt idx="1289">
                  <c:v>1.62672932987756</c:v>
                </c:pt>
                <c:pt idx="1290">
                  <c:v>1.6366250596063301</c:v>
                </c:pt>
                <c:pt idx="1291">
                  <c:v>1.5932783782176401</c:v>
                </c:pt>
                <c:pt idx="1292">
                  <c:v>1.6128810957188</c:v>
                </c:pt>
                <c:pt idx="1293">
                  <c:v>1.6044651187803201</c:v>
                </c:pt>
                <c:pt idx="1294">
                  <c:v>1.55802677048803</c:v>
                </c:pt>
                <c:pt idx="1295">
                  <c:v>1.61672458626245</c:v>
                </c:pt>
                <c:pt idx="1296">
                  <c:v>1.6760828858958601</c:v>
                </c:pt>
                <c:pt idx="1297">
                  <c:v>1.66848539953028</c:v>
                </c:pt>
                <c:pt idx="1298">
                  <c:v>1.6367196123193799</c:v>
                </c:pt>
                <c:pt idx="1299">
                  <c:v>1.67180138566695</c:v>
                </c:pt>
                <c:pt idx="1300">
                  <c:v>1.6799718804853401</c:v>
                </c:pt>
                <c:pt idx="1301">
                  <c:v>1.6853851569307201</c:v>
                </c:pt>
                <c:pt idx="1302">
                  <c:v>1.6126104517158</c:v>
                </c:pt>
                <c:pt idx="1303">
                  <c:v>1.5268799706524501</c:v>
                </c:pt>
                <c:pt idx="1304">
                  <c:v>1.62590232962826</c:v>
                </c:pt>
                <c:pt idx="1305">
                  <c:v>1.6239268959292401</c:v>
                </c:pt>
                <c:pt idx="1306">
                  <c:v>1.60579089184548</c:v>
                </c:pt>
                <c:pt idx="1307">
                  <c:v>1.6192367230254501</c:v>
                </c:pt>
                <c:pt idx="1308">
                  <c:v>1.70759049356236</c:v>
                </c:pt>
                <c:pt idx="1309">
                  <c:v>1.74702622176293</c:v>
                </c:pt>
                <c:pt idx="1310">
                  <c:v>1.7955706637526401</c:v>
                </c:pt>
                <c:pt idx="1311">
                  <c:v>1.82731810976994</c:v>
                </c:pt>
                <c:pt idx="1312">
                  <c:v>1.8152506318358801</c:v>
                </c:pt>
                <c:pt idx="1313">
                  <c:v>1.8191765293328801</c:v>
                </c:pt>
                <c:pt idx="1314">
                  <c:v>1.79838185854084</c:v>
                </c:pt>
                <c:pt idx="1315">
                  <c:v>1.82841210856725</c:v>
                </c:pt>
                <c:pt idx="1316">
                  <c:v>1.86776603776206</c:v>
                </c:pt>
                <c:pt idx="1317">
                  <c:v>1.9114360624925599</c:v>
                </c:pt>
                <c:pt idx="1318">
                  <c:v>1.9364016528510299</c:v>
                </c:pt>
                <c:pt idx="1319">
                  <c:v>1.93999586539082</c:v>
                </c:pt>
                <c:pt idx="1320">
                  <c:v>1.9259764448673</c:v>
                </c:pt>
                <c:pt idx="1321">
                  <c:v>1.95038241428762</c:v>
                </c:pt>
                <c:pt idx="1322">
                  <c:v>1.93366612297396</c:v>
                </c:pt>
                <c:pt idx="1323">
                  <c:v>1.9287413432356899</c:v>
                </c:pt>
                <c:pt idx="1324">
                  <c:v>1.9647012706826901</c:v>
                </c:pt>
                <c:pt idx="1325">
                  <c:v>1.9916628276155099</c:v>
                </c:pt>
                <c:pt idx="1326">
                  <c:v>1.9916689448715601</c:v>
                </c:pt>
                <c:pt idx="1327">
                  <c:v>1.9761986941237299</c:v>
                </c:pt>
                <c:pt idx="1328">
                  <c:v>1.93503377373815</c:v>
                </c:pt>
                <c:pt idx="1329">
                  <c:v>1.9485204797748199</c:v>
                </c:pt>
                <c:pt idx="1330">
                  <c:v>1.9388356926738599</c:v>
                </c:pt>
                <c:pt idx="1331">
                  <c:v>1.9372449965429901</c:v>
                </c:pt>
                <c:pt idx="1332">
                  <c:v>1.9531715891749</c:v>
                </c:pt>
                <c:pt idx="1333">
                  <c:v>1.99467759443683</c:v>
                </c:pt>
                <c:pt idx="1334">
                  <c:v>2.0232143516414598</c:v>
                </c:pt>
                <c:pt idx="1335">
                  <c:v>1.91053470759122</c:v>
                </c:pt>
                <c:pt idx="1336">
                  <c:v>1.92529193761888</c:v>
                </c:pt>
                <c:pt idx="1337">
                  <c:v>1.84298325929444</c:v>
                </c:pt>
                <c:pt idx="1338">
                  <c:v>1.84529597166299</c:v>
                </c:pt>
                <c:pt idx="1339">
                  <c:v>1.8951858086256199</c:v>
                </c:pt>
                <c:pt idx="1340">
                  <c:v>1.6943145885073401</c:v>
                </c:pt>
                <c:pt idx="1341">
                  <c:v>1.63851600211197</c:v>
                </c:pt>
                <c:pt idx="1342">
                  <c:v>1.6546977925756901</c:v>
                </c:pt>
                <c:pt idx="1343">
                  <c:v>1.7256876556565699</c:v>
                </c:pt>
                <c:pt idx="1344">
                  <c:v>1.6677430606247901</c:v>
                </c:pt>
                <c:pt idx="1345">
                  <c:v>1.66269923392799</c:v>
                </c:pt>
                <c:pt idx="1346">
                  <c:v>1.5810359929401601</c:v>
                </c:pt>
                <c:pt idx="1347">
                  <c:v>1.59303602573812</c:v>
                </c:pt>
                <c:pt idx="1348">
                  <c:v>1.55550022923356</c:v>
                </c:pt>
                <c:pt idx="1349">
                  <c:v>1.5554141283002301</c:v>
                </c:pt>
                <c:pt idx="1350">
                  <c:v>1.6190536027102</c:v>
                </c:pt>
                <c:pt idx="1351">
                  <c:v>1.5999155910834599</c:v>
                </c:pt>
                <c:pt idx="1352">
                  <c:v>1.6207269743846699</c:v>
                </c:pt>
                <c:pt idx="1353">
                  <c:v>1.5163823477642699</c:v>
                </c:pt>
                <c:pt idx="1354">
                  <c:v>1.4965920949085201</c:v>
                </c:pt>
                <c:pt idx="1355">
                  <c:v>1.47269471462611</c:v>
                </c:pt>
                <c:pt idx="1356">
                  <c:v>1.51721233339454</c:v>
                </c:pt>
                <c:pt idx="1357">
                  <c:v>1.52601464650637</c:v>
                </c:pt>
                <c:pt idx="1358">
                  <c:v>1.5108690808554499</c:v>
                </c:pt>
                <c:pt idx="1359">
                  <c:v>1.58229483589581</c:v>
                </c:pt>
                <c:pt idx="1360">
                  <c:v>1.6589477937949799</c:v>
                </c:pt>
                <c:pt idx="1361">
                  <c:v>1.6182043238666499</c:v>
                </c:pt>
                <c:pt idx="1362">
                  <c:v>1.57197693653619</c:v>
                </c:pt>
                <c:pt idx="1363">
                  <c:v>1.64034995984613</c:v>
                </c:pt>
                <c:pt idx="1364">
                  <c:v>1.57905498310304</c:v>
                </c:pt>
                <c:pt idx="1365">
                  <c:v>1.5938372820580899</c:v>
                </c:pt>
                <c:pt idx="1366">
                  <c:v>1.6016182662555301</c:v>
                </c:pt>
                <c:pt idx="1367">
                  <c:v>1.56370579923265</c:v>
                </c:pt>
                <c:pt idx="1368">
                  <c:v>1.50066061957615</c:v>
                </c:pt>
                <c:pt idx="1369">
                  <c:v>1.45044153365953</c:v>
                </c:pt>
                <c:pt idx="1370">
                  <c:v>1.41862032836976</c:v>
                </c:pt>
                <c:pt idx="1371">
                  <c:v>1.4191695641108799</c:v>
                </c:pt>
                <c:pt idx="1372">
                  <c:v>1.4308419790833</c:v>
                </c:pt>
                <c:pt idx="1373">
                  <c:v>1.3711370741811699</c:v>
                </c:pt>
                <c:pt idx="1374">
                  <c:v>1.38541815209686</c:v>
                </c:pt>
                <c:pt idx="1375">
                  <c:v>1.4449619061221699</c:v>
                </c:pt>
                <c:pt idx="1376">
                  <c:v>1.4696790394996799</c:v>
                </c:pt>
                <c:pt idx="1377">
                  <c:v>1.52813889273292</c:v>
                </c:pt>
                <c:pt idx="1378">
                  <c:v>1.6037198789906599</c:v>
                </c:pt>
                <c:pt idx="1379">
                  <c:v>1.6034717225617301</c:v>
                </c:pt>
                <c:pt idx="1380">
                  <c:v>1.54537502604346</c:v>
                </c:pt>
                <c:pt idx="1381">
                  <c:v>1.5585886522808201</c:v>
                </c:pt>
                <c:pt idx="1382">
                  <c:v>1.56028328525218</c:v>
                </c:pt>
                <c:pt idx="1383">
                  <c:v>1.5896808900333901</c:v>
                </c:pt>
                <c:pt idx="1384">
                  <c:v>1.60180626023335</c:v>
                </c:pt>
                <c:pt idx="1385">
                  <c:v>1.62965740656223</c:v>
                </c:pt>
                <c:pt idx="1386">
                  <c:v>1.6057453573634</c:v>
                </c:pt>
                <c:pt idx="1387">
                  <c:v>1.5975830927353101</c:v>
                </c:pt>
                <c:pt idx="1388">
                  <c:v>1.58857656121978</c:v>
                </c:pt>
                <c:pt idx="1389">
                  <c:v>1.55314268895468</c:v>
                </c:pt>
                <c:pt idx="1390">
                  <c:v>1.53608247115588</c:v>
                </c:pt>
                <c:pt idx="1391">
                  <c:v>1.5097082715925301</c:v>
                </c:pt>
                <c:pt idx="1392">
                  <c:v>1.5441152417760899</c:v>
                </c:pt>
                <c:pt idx="1393">
                  <c:v>1.4994666526885001</c:v>
                </c:pt>
                <c:pt idx="1394">
                  <c:v>1.5808076430034099</c:v>
                </c:pt>
                <c:pt idx="1395">
                  <c:v>1.58198833130204</c:v>
                </c:pt>
                <c:pt idx="1396">
                  <c:v>1.6416290211934501</c:v>
                </c:pt>
                <c:pt idx="1397">
                  <c:v>1.6247326060198599</c:v>
                </c:pt>
                <c:pt idx="1398">
                  <c:v>1.6347587702447</c:v>
                </c:pt>
                <c:pt idx="1399">
                  <c:v>1.6206571273300201</c:v>
                </c:pt>
                <c:pt idx="1400">
                  <c:v>1.6742236868003699</c:v>
                </c:pt>
                <c:pt idx="1401">
                  <c:v>1.72874950715677</c:v>
                </c:pt>
                <c:pt idx="1402">
                  <c:v>1.75315877273332</c:v>
                </c:pt>
                <c:pt idx="1403">
                  <c:v>1.68326050448074</c:v>
                </c:pt>
                <c:pt idx="1404">
                  <c:v>1.68292054399483</c:v>
                </c:pt>
                <c:pt idx="1405">
                  <c:v>1.74223226438936</c:v>
                </c:pt>
                <c:pt idx="1406">
                  <c:v>1.7408161429648199</c:v>
                </c:pt>
                <c:pt idx="1407">
                  <c:v>1.7541182955079899</c:v>
                </c:pt>
                <c:pt idx="1408">
                  <c:v>1.7749031339255701</c:v>
                </c:pt>
                <c:pt idx="1409">
                  <c:v>1.7962009632936</c:v>
                </c:pt>
                <c:pt idx="1410">
                  <c:v>1.8394652650066401</c:v>
                </c:pt>
                <c:pt idx="1411">
                  <c:v>1.8420440627905399</c:v>
                </c:pt>
                <c:pt idx="1412">
                  <c:v>1.8892088218129699</c:v>
                </c:pt>
                <c:pt idx="1413">
                  <c:v>1.89446922318106</c:v>
                </c:pt>
                <c:pt idx="1414">
                  <c:v>1.8955452739883201</c:v>
                </c:pt>
                <c:pt idx="1415">
                  <c:v>1.8925633918106901</c:v>
                </c:pt>
                <c:pt idx="1416">
                  <c:v>1.90324759165417</c:v>
                </c:pt>
                <c:pt idx="1417">
                  <c:v>1.87879872446027</c:v>
                </c:pt>
                <c:pt idx="1418">
                  <c:v>1.82339956902497</c:v>
                </c:pt>
                <c:pt idx="1419">
                  <c:v>1.78505237030421</c:v>
                </c:pt>
                <c:pt idx="1420">
                  <c:v>1.80282860291581</c:v>
                </c:pt>
                <c:pt idx="1421">
                  <c:v>1.84119910888521</c:v>
                </c:pt>
                <c:pt idx="1422">
                  <c:v>1.7815680633328701</c:v>
                </c:pt>
                <c:pt idx="1423">
                  <c:v>1.7517100124792699</c:v>
                </c:pt>
                <c:pt idx="1424">
                  <c:v>1.7299719028742999</c:v>
                </c:pt>
                <c:pt idx="1425">
                  <c:v>1.7094578052753</c:v>
                </c:pt>
                <c:pt idx="1426">
                  <c:v>1.7216691899841701</c:v>
                </c:pt>
                <c:pt idx="1427">
                  <c:v>1.6922170238699601</c:v>
                </c:pt>
                <c:pt idx="1428">
                  <c:v>1.71137818770951</c:v>
                </c:pt>
                <c:pt idx="1429">
                  <c:v>1.7849035785929801</c:v>
                </c:pt>
                <c:pt idx="1430">
                  <c:v>1.7993791183427399</c:v>
                </c:pt>
                <c:pt idx="1431">
                  <c:v>1.81161361418821</c:v>
                </c:pt>
                <c:pt idx="1432">
                  <c:v>1.8188759098916001</c:v>
                </c:pt>
                <c:pt idx="1433">
                  <c:v>1.7230287783945399</c:v>
                </c:pt>
                <c:pt idx="1434">
                  <c:v>1.71357090754151</c:v>
                </c:pt>
                <c:pt idx="1435">
                  <c:v>1.68668844797156</c:v>
                </c:pt>
                <c:pt idx="1436">
                  <c:v>1.65914076329216</c:v>
                </c:pt>
                <c:pt idx="1437">
                  <c:v>1.67753980507009</c:v>
                </c:pt>
                <c:pt idx="1438">
                  <c:v>1.65211997298837</c:v>
                </c:pt>
                <c:pt idx="1439">
                  <c:v>1.6105294342264</c:v>
                </c:pt>
                <c:pt idx="1440">
                  <c:v>1.5822749730248</c:v>
                </c:pt>
                <c:pt idx="1441">
                  <c:v>1.58053893599471</c:v>
                </c:pt>
                <c:pt idx="1442">
                  <c:v>1.55165286817043</c:v>
                </c:pt>
                <c:pt idx="1443">
                  <c:v>1.5586639845630901</c:v>
                </c:pt>
                <c:pt idx="1444">
                  <c:v>1.59076307323966</c:v>
                </c:pt>
                <c:pt idx="1445">
                  <c:v>1.5764758871053199</c:v>
                </c:pt>
                <c:pt idx="1446">
                  <c:v>1.5613002333464701</c:v>
                </c:pt>
                <c:pt idx="1447">
                  <c:v>1.6339872052215001</c:v>
                </c:pt>
                <c:pt idx="1448">
                  <c:v>1.7012092040081099</c:v>
                </c:pt>
                <c:pt idx="1449">
                  <c:v>1.7069299888154801</c:v>
                </c:pt>
                <c:pt idx="1450">
                  <c:v>1.6796011129606501</c:v>
                </c:pt>
                <c:pt idx="1451">
                  <c:v>1.6035839597863499</c:v>
                </c:pt>
                <c:pt idx="1452">
                  <c:v>1.64290787114756</c:v>
                </c:pt>
                <c:pt idx="1453">
                  <c:v>1.6189200260266501</c:v>
                </c:pt>
                <c:pt idx="1454">
                  <c:v>1.6009699980659899</c:v>
                </c:pt>
                <c:pt idx="1455">
                  <c:v>1.6700933740164401</c:v>
                </c:pt>
                <c:pt idx="1456">
                  <c:v>1.57433627156445</c:v>
                </c:pt>
                <c:pt idx="1457">
                  <c:v>1.6428321575428499</c:v>
                </c:pt>
                <c:pt idx="1458">
                  <c:v>1.66977509344389</c:v>
                </c:pt>
                <c:pt idx="1459">
                  <c:v>1.67478214641679</c:v>
                </c:pt>
                <c:pt idx="1460">
                  <c:v>1.6175529335290799</c:v>
                </c:pt>
                <c:pt idx="1461">
                  <c:v>1.6493357394338899</c:v>
                </c:pt>
                <c:pt idx="1462">
                  <c:v>1.6886416462089</c:v>
                </c:pt>
                <c:pt idx="1463">
                  <c:v>1.61544931952328</c:v>
                </c:pt>
                <c:pt idx="1464">
                  <c:v>1.6200570564089301</c:v>
                </c:pt>
                <c:pt idx="1465">
                  <c:v>1.64789051734283</c:v>
                </c:pt>
                <c:pt idx="1466">
                  <c:v>1.7670681734168701</c:v>
                </c:pt>
                <c:pt idx="1467">
                  <c:v>1.72706649440453</c:v>
                </c:pt>
                <c:pt idx="1468">
                  <c:v>1.74326860204298</c:v>
                </c:pt>
                <c:pt idx="1469">
                  <c:v>1.6963775675658801</c:v>
                </c:pt>
                <c:pt idx="1470">
                  <c:v>1.69024530819912</c:v>
                </c:pt>
                <c:pt idx="1471">
                  <c:v>1.71095757233241</c:v>
                </c:pt>
                <c:pt idx="1472">
                  <c:v>1.7617269795185599</c:v>
                </c:pt>
                <c:pt idx="1473">
                  <c:v>1.7571320127382399</c:v>
                </c:pt>
                <c:pt idx="1474">
                  <c:v>1.71117060958428</c:v>
                </c:pt>
                <c:pt idx="1475">
                  <c:v>1.84059982839363</c:v>
                </c:pt>
                <c:pt idx="1476">
                  <c:v>1.79367325881444</c:v>
                </c:pt>
                <c:pt idx="1477">
                  <c:v>1.7745001095380799</c:v>
                </c:pt>
                <c:pt idx="1478">
                  <c:v>1.7733633198323</c:v>
                </c:pt>
                <c:pt idx="1479">
                  <c:v>1.7981961423414501</c:v>
                </c:pt>
                <c:pt idx="1480">
                  <c:v>1.8031973369952501</c:v>
                </c:pt>
                <c:pt idx="1481">
                  <c:v>1.84488552068602</c:v>
                </c:pt>
                <c:pt idx="1482">
                  <c:v>1.87342239994884</c:v>
                </c:pt>
                <c:pt idx="1483">
                  <c:v>1.89083376784445</c:v>
                </c:pt>
                <c:pt idx="1484">
                  <c:v>1.8956834243206699</c:v>
                </c:pt>
                <c:pt idx="1485">
                  <c:v>1.9224403762436</c:v>
                </c:pt>
                <c:pt idx="1486">
                  <c:v>1.8787152682118999</c:v>
                </c:pt>
                <c:pt idx="1487">
                  <c:v>1.86823156924837</c:v>
                </c:pt>
                <c:pt idx="1488">
                  <c:v>1.9367513540859</c:v>
                </c:pt>
                <c:pt idx="1489">
                  <c:v>1.92155481363617</c:v>
                </c:pt>
                <c:pt idx="1490">
                  <c:v>1.9442847323826999</c:v>
                </c:pt>
                <c:pt idx="1491">
                  <c:v>1.9191046984306299</c:v>
                </c:pt>
                <c:pt idx="1492">
                  <c:v>1.9114620920951999</c:v>
                </c:pt>
                <c:pt idx="1493">
                  <c:v>1.8856176421102999</c:v>
                </c:pt>
                <c:pt idx="1494">
                  <c:v>1.9038905339296599</c:v>
                </c:pt>
                <c:pt idx="1495">
                  <c:v>1.8826750038042199</c:v>
                </c:pt>
                <c:pt idx="1496">
                  <c:v>1.90776365937502</c:v>
                </c:pt>
                <c:pt idx="1497">
                  <c:v>1.9232032527013101</c:v>
                </c:pt>
                <c:pt idx="1498">
                  <c:v>1.90033542225385</c:v>
                </c:pt>
                <c:pt idx="1499">
                  <c:v>1.84599073363285</c:v>
                </c:pt>
                <c:pt idx="1500">
                  <c:v>1.80178652597241</c:v>
                </c:pt>
                <c:pt idx="1501">
                  <c:v>1.7823217498460799</c:v>
                </c:pt>
                <c:pt idx="1502">
                  <c:v>1.79763718703593</c:v>
                </c:pt>
                <c:pt idx="1503">
                  <c:v>1.8453756583359899</c:v>
                </c:pt>
                <c:pt idx="1504">
                  <c:v>1.8195917527422201</c:v>
                </c:pt>
                <c:pt idx="1505">
                  <c:v>1.82415232055426</c:v>
                </c:pt>
                <c:pt idx="1506">
                  <c:v>1.83463096827655</c:v>
                </c:pt>
                <c:pt idx="1507">
                  <c:v>1.80933459675537</c:v>
                </c:pt>
                <c:pt idx="1508">
                  <c:v>1.84773861479847</c:v>
                </c:pt>
                <c:pt idx="1509">
                  <c:v>1.8233736891491801</c:v>
                </c:pt>
                <c:pt idx="1510">
                  <c:v>1.81484305424337</c:v>
                </c:pt>
                <c:pt idx="1511">
                  <c:v>1.8560742887438499</c:v>
                </c:pt>
                <c:pt idx="1512">
                  <c:v>1.81970931662112</c:v>
                </c:pt>
                <c:pt idx="1513">
                  <c:v>1.89792207589608</c:v>
                </c:pt>
                <c:pt idx="1514">
                  <c:v>1.89343925820382</c:v>
                </c:pt>
                <c:pt idx="1515">
                  <c:v>1.9016618614676599</c:v>
                </c:pt>
                <c:pt idx="1516">
                  <c:v>1.95607167704998</c:v>
                </c:pt>
                <c:pt idx="1517">
                  <c:v>1.9621031815062699</c:v>
                </c:pt>
                <c:pt idx="1518">
                  <c:v>1.9643929182803801</c:v>
                </c:pt>
                <c:pt idx="1519">
                  <c:v>1.94955604922298</c:v>
                </c:pt>
                <c:pt idx="1520">
                  <c:v>1.90858206516727</c:v>
                </c:pt>
                <c:pt idx="1521">
                  <c:v>1.92189151796558</c:v>
                </c:pt>
                <c:pt idx="1522">
                  <c:v>1.9756884282234399</c:v>
                </c:pt>
                <c:pt idx="1523">
                  <c:v>1.9868458172105601</c:v>
                </c:pt>
                <c:pt idx="1524">
                  <c:v>1.9725718537532</c:v>
                </c:pt>
                <c:pt idx="1525">
                  <c:v>1.9727323434209001</c:v>
                </c:pt>
                <c:pt idx="1526">
                  <c:v>1.9901243405258799</c:v>
                </c:pt>
                <c:pt idx="1527">
                  <c:v>1.9378834401787499</c:v>
                </c:pt>
                <c:pt idx="1528">
                  <c:v>1.93490971429725</c:v>
                </c:pt>
                <c:pt idx="1529">
                  <c:v>1.9675531730298099</c:v>
                </c:pt>
                <c:pt idx="1530">
                  <c:v>1.9734580799572501</c:v>
                </c:pt>
                <c:pt idx="1531">
                  <c:v>1.9806984383748301</c:v>
                </c:pt>
                <c:pt idx="1532">
                  <c:v>1.9290725718206601</c:v>
                </c:pt>
                <c:pt idx="1533">
                  <c:v>1.9487011666545</c:v>
                </c:pt>
                <c:pt idx="1534">
                  <c:v>1.9787944071219301</c:v>
                </c:pt>
                <c:pt idx="1535">
                  <c:v>1.96874980391192</c:v>
                </c:pt>
                <c:pt idx="1536">
                  <c:v>1.92007626808647</c:v>
                </c:pt>
                <c:pt idx="1537">
                  <c:v>1.9361850077179501</c:v>
                </c:pt>
                <c:pt idx="1538">
                  <c:v>1.9622542552669899</c:v>
                </c:pt>
                <c:pt idx="1539">
                  <c:v>1.8645912735418799</c:v>
                </c:pt>
                <c:pt idx="1540">
                  <c:v>1.8879392990627999</c:v>
                </c:pt>
                <c:pt idx="1541">
                  <c:v>1.85859040266328</c:v>
                </c:pt>
                <c:pt idx="1542">
                  <c:v>1.8569648768668101</c:v>
                </c:pt>
                <c:pt idx="1543">
                  <c:v>1.81151671259314</c:v>
                </c:pt>
                <c:pt idx="1544">
                  <c:v>1.81230652232547</c:v>
                </c:pt>
                <c:pt idx="1545">
                  <c:v>1.8087630130476</c:v>
                </c:pt>
                <c:pt idx="1546">
                  <c:v>1.78882035078586</c:v>
                </c:pt>
                <c:pt idx="1547">
                  <c:v>1.78944775370891</c:v>
                </c:pt>
                <c:pt idx="1548">
                  <c:v>1.7982574418013599</c:v>
                </c:pt>
                <c:pt idx="1549">
                  <c:v>1.78702355627148</c:v>
                </c:pt>
                <c:pt idx="1550">
                  <c:v>1.7921437497796999</c:v>
                </c:pt>
                <c:pt idx="1551">
                  <c:v>1.81989116019004</c:v>
                </c:pt>
                <c:pt idx="1552">
                  <c:v>1.83747097779137</c:v>
                </c:pt>
                <c:pt idx="1553">
                  <c:v>1.79849901129821</c:v>
                </c:pt>
                <c:pt idx="1554">
                  <c:v>1.8009337903640801</c:v>
                </c:pt>
                <c:pt idx="1555">
                  <c:v>1.7482405106901</c:v>
                </c:pt>
                <c:pt idx="1556">
                  <c:v>1.7176571445545199</c:v>
                </c:pt>
                <c:pt idx="1557">
                  <c:v>1.6882631674039501</c:v>
                </c:pt>
                <c:pt idx="1558">
                  <c:v>1.71161155455901</c:v>
                </c:pt>
                <c:pt idx="1559">
                  <c:v>1.64161498309559</c:v>
                </c:pt>
                <c:pt idx="1560">
                  <c:v>1.73914167489071</c:v>
                </c:pt>
                <c:pt idx="1561">
                  <c:v>1.69444040220186</c:v>
                </c:pt>
                <c:pt idx="1562">
                  <c:v>1.7329769204943599</c:v>
                </c:pt>
                <c:pt idx="1563">
                  <c:v>1.7700523761547999</c:v>
                </c:pt>
                <c:pt idx="1564">
                  <c:v>1.72869396502526</c:v>
                </c:pt>
                <c:pt idx="1565">
                  <c:v>1.74956994237856</c:v>
                </c:pt>
                <c:pt idx="1566">
                  <c:v>1.7818720337598699</c:v>
                </c:pt>
                <c:pt idx="1567">
                  <c:v>1.7912391351494601</c:v>
                </c:pt>
                <c:pt idx="1568">
                  <c:v>1.7996773442652201</c:v>
                </c:pt>
                <c:pt idx="1569">
                  <c:v>1.83313596128497</c:v>
                </c:pt>
                <c:pt idx="1570">
                  <c:v>1.83881546289963</c:v>
                </c:pt>
                <c:pt idx="1571">
                  <c:v>1.8665169752877699</c:v>
                </c:pt>
                <c:pt idx="1572">
                  <c:v>1.88617492482019</c:v>
                </c:pt>
                <c:pt idx="1573">
                  <c:v>1.8921081338155299</c:v>
                </c:pt>
                <c:pt idx="1574">
                  <c:v>1.91192326674769</c:v>
                </c:pt>
                <c:pt idx="1575">
                  <c:v>1.9285467655737001</c:v>
                </c:pt>
                <c:pt idx="1576">
                  <c:v>1.9060095044930301</c:v>
                </c:pt>
                <c:pt idx="1577">
                  <c:v>1.9225651211449699</c:v>
                </c:pt>
                <c:pt idx="1578">
                  <c:v>1.9331123599675599</c:v>
                </c:pt>
                <c:pt idx="1579">
                  <c:v>1.96136708950267</c:v>
                </c:pt>
                <c:pt idx="1580">
                  <c:v>1.9662183604841601</c:v>
                </c:pt>
                <c:pt idx="1581">
                  <c:v>1.99904881145304</c:v>
                </c:pt>
                <c:pt idx="1582">
                  <c:v>2.0212217271147699</c:v>
                </c:pt>
                <c:pt idx="1583">
                  <c:v>1.9979016125164799</c:v>
                </c:pt>
                <c:pt idx="1584">
                  <c:v>2.0618065736442799</c:v>
                </c:pt>
                <c:pt idx="1585">
                  <c:v>2.0659979621650799</c:v>
                </c:pt>
                <c:pt idx="1586">
                  <c:v>2.0530556609701098</c:v>
                </c:pt>
                <c:pt idx="1587">
                  <c:v>2.04694901519782</c:v>
                </c:pt>
                <c:pt idx="1588">
                  <c:v>2.0214918489813298</c:v>
                </c:pt>
                <c:pt idx="1589">
                  <c:v>2.0579880208166101</c:v>
                </c:pt>
                <c:pt idx="1590">
                  <c:v>2.0484966721413702</c:v>
                </c:pt>
                <c:pt idx="1591">
                  <c:v>2.0657786942962399</c:v>
                </c:pt>
                <c:pt idx="1592">
                  <c:v>2.03567714409037</c:v>
                </c:pt>
                <c:pt idx="1593">
                  <c:v>2.0193939941742398</c:v>
                </c:pt>
                <c:pt idx="1594">
                  <c:v>2.0173196472961301</c:v>
                </c:pt>
                <c:pt idx="1595">
                  <c:v>2.0680062180101699</c:v>
                </c:pt>
                <c:pt idx="1596">
                  <c:v>2.0910704522688301</c:v>
                </c:pt>
                <c:pt idx="1597">
                  <c:v>2.0936818244470801</c:v>
                </c:pt>
                <c:pt idx="1598">
                  <c:v>2.0997121960980998</c:v>
                </c:pt>
                <c:pt idx="1599">
                  <c:v>2.1014385034133598</c:v>
                </c:pt>
                <c:pt idx="1600">
                  <c:v>2.1156769253414001</c:v>
                </c:pt>
                <c:pt idx="1601">
                  <c:v>2.1113905292983199</c:v>
                </c:pt>
                <c:pt idx="1602">
                  <c:v>2.0872157334509902</c:v>
                </c:pt>
                <c:pt idx="1603">
                  <c:v>2.0453730623011399</c:v>
                </c:pt>
                <c:pt idx="1604">
                  <c:v>2.06078193288963</c:v>
                </c:pt>
                <c:pt idx="1605">
                  <c:v>2.08280486815443</c:v>
                </c:pt>
                <c:pt idx="1606">
                  <c:v>2.06781947912167</c:v>
                </c:pt>
                <c:pt idx="1607">
                  <c:v>1.96364365339348</c:v>
                </c:pt>
                <c:pt idx="1608">
                  <c:v>1.94318074001819</c:v>
                </c:pt>
                <c:pt idx="1609">
                  <c:v>1.93863713552288</c:v>
                </c:pt>
                <c:pt idx="1610">
                  <c:v>1.9368317896107199</c:v>
                </c:pt>
                <c:pt idx="1611">
                  <c:v>1.94535531163771</c:v>
                </c:pt>
                <c:pt idx="1612">
                  <c:v>1.91484005531141</c:v>
                </c:pt>
                <c:pt idx="1613">
                  <c:v>1.9399379016184899</c:v>
                </c:pt>
                <c:pt idx="1614">
                  <c:v>1.9761038114092599</c:v>
                </c:pt>
                <c:pt idx="1615">
                  <c:v>1.97742590788202</c:v>
                </c:pt>
                <c:pt idx="1616">
                  <c:v>1.97182563700007</c:v>
                </c:pt>
                <c:pt idx="1617">
                  <c:v>1.95797872629873</c:v>
                </c:pt>
                <c:pt idx="1618">
                  <c:v>1.9732281456752501</c:v>
                </c:pt>
                <c:pt idx="1619">
                  <c:v>1.9947488959884501</c:v>
                </c:pt>
                <c:pt idx="1620">
                  <c:v>2.0117437999543801</c:v>
                </c:pt>
                <c:pt idx="1621">
                  <c:v>2.0104200208839398</c:v>
                </c:pt>
                <c:pt idx="1622">
                  <c:v>2.0311574255592202</c:v>
                </c:pt>
                <c:pt idx="1623">
                  <c:v>2.08839395515745</c:v>
                </c:pt>
                <c:pt idx="1624">
                  <c:v>2.0913512961584702</c:v>
                </c:pt>
                <c:pt idx="1625">
                  <c:v>2.0800648531591501</c:v>
                </c:pt>
                <c:pt idx="1626">
                  <c:v>2.0883320517998198</c:v>
                </c:pt>
                <c:pt idx="1627">
                  <c:v>2.1072428012901199</c:v>
                </c:pt>
                <c:pt idx="1628">
                  <c:v>2.10656624889682</c:v>
                </c:pt>
                <c:pt idx="1629">
                  <c:v>2.0930267034963199</c:v>
                </c:pt>
                <c:pt idx="1630">
                  <c:v>2.1125045271553402</c:v>
                </c:pt>
                <c:pt idx="1631">
                  <c:v>2.1064007063263799</c:v>
                </c:pt>
                <c:pt idx="1632">
                  <c:v>2.1598359107272</c:v>
                </c:pt>
                <c:pt idx="1633">
                  <c:v>2.2026434334713398</c:v>
                </c:pt>
                <c:pt idx="1634">
                  <c:v>2.1518784008266598</c:v>
                </c:pt>
                <c:pt idx="1635">
                  <c:v>2.1520475682427702</c:v>
                </c:pt>
                <c:pt idx="1636">
                  <c:v>2.1459341677089099</c:v>
                </c:pt>
                <c:pt idx="1637">
                  <c:v>2.12605100299605</c:v>
                </c:pt>
                <c:pt idx="1638">
                  <c:v>2.1469321447897598</c:v>
                </c:pt>
                <c:pt idx="1639">
                  <c:v>2.1711540616251299</c:v>
                </c:pt>
                <c:pt idx="1640">
                  <c:v>2.1445302264704802</c:v>
                </c:pt>
                <c:pt idx="1641">
                  <c:v>2.1430887294791701</c:v>
                </c:pt>
                <c:pt idx="1642">
                  <c:v>2.1417879268692501</c:v>
                </c:pt>
                <c:pt idx="1643">
                  <c:v>2.1684531421369599</c:v>
                </c:pt>
                <c:pt idx="1644">
                  <c:v>2.1515728080112599</c:v>
                </c:pt>
                <c:pt idx="1645">
                  <c:v>2.1323717221062699</c:v>
                </c:pt>
                <c:pt idx="1646">
                  <c:v>2.1896596706561202</c:v>
                </c:pt>
                <c:pt idx="1647">
                  <c:v>2.2098244578958801</c:v>
                </c:pt>
                <c:pt idx="1648">
                  <c:v>2.2201216600282301</c:v>
                </c:pt>
                <c:pt idx="1649">
                  <c:v>2.23713330907457</c:v>
                </c:pt>
                <c:pt idx="1650">
                  <c:v>2.2228393795111301</c:v>
                </c:pt>
                <c:pt idx="1651">
                  <c:v>2.1624734800195098</c:v>
                </c:pt>
                <c:pt idx="1652">
                  <c:v>2.1075646864213899</c:v>
                </c:pt>
                <c:pt idx="1653">
                  <c:v>2.1007206597915302</c:v>
                </c:pt>
                <c:pt idx="1654">
                  <c:v>2.1221455986987001</c:v>
                </c:pt>
                <c:pt idx="1655">
                  <c:v>2.1499956725791498</c:v>
                </c:pt>
                <c:pt idx="1656">
                  <c:v>2.1367179909614298</c:v>
                </c:pt>
                <c:pt idx="1657">
                  <c:v>2.1144837440107498</c:v>
                </c:pt>
                <c:pt idx="1658">
                  <c:v>2.1502961919206798</c:v>
                </c:pt>
                <c:pt idx="1659">
                  <c:v>2.1013436497865801</c:v>
                </c:pt>
                <c:pt idx="1660">
                  <c:v>2.1259857669743298</c:v>
                </c:pt>
                <c:pt idx="1661">
                  <c:v>2.1211477485169801</c:v>
                </c:pt>
                <c:pt idx="1662">
                  <c:v>2.1471026914929201</c:v>
                </c:pt>
                <c:pt idx="1663">
                  <c:v>2.15646374723825</c:v>
                </c:pt>
                <c:pt idx="1664">
                  <c:v>2.1184563087523101</c:v>
                </c:pt>
                <c:pt idx="1665">
                  <c:v>2.1395179067218901</c:v>
                </c:pt>
                <c:pt idx="1666">
                  <c:v>2.1068247901203998</c:v>
                </c:pt>
                <c:pt idx="1667">
                  <c:v>2.12386648273139</c:v>
                </c:pt>
                <c:pt idx="1668">
                  <c:v>2.13076531760787</c:v>
                </c:pt>
                <c:pt idx="1669">
                  <c:v>2.1342746323209401</c:v>
                </c:pt>
                <c:pt idx="1670">
                  <c:v>2.1723909379261599</c:v>
                </c:pt>
                <c:pt idx="1671">
                  <c:v>2.1723097635856101</c:v>
                </c:pt>
                <c:pt idx="1672">
                  <c:v>2.2112496575031901</c:v>
                </c:pt>
                <c:pt idx="1673">
                  <c:v>2.21853897300414</c:v>
                </c:pt>
                <c:pt idx="1674">
                  <c:v>2.2430611732594299</c:v>
                </c:pt>
                <c:pt idx="1675">
                  <c:v>2.24688802725557</c:v>
                </c:pt>
                <c:pt idx="1676">
                  <c:v>2.2354657318698301</c:v>
                </c:pt>
                <c:pt idx="1677">
                  <c:v>2.2409731807347901</c:v>
                </c:pt>
                <c:pt idx="1678">
                  <c:v>2.1881076836491302</c:v>
                </c:pt>
                <c:pt idx="1679">
                  <c:v>2.2037633304628801</c:v>
                </c:pt>
                <c:pt idx="1680">
                  <c:v>2.2341138784941101</c:v>
                </c:pt>
                <c:pt idx="1681">
                  <c:v>2.2142868727306002</c:v>
                </c:pt>
                <c:pt idx="1682">
                  <c:v>2.2204546670683598</c:v>
                </c:pt>
                <c:pt idx="1683">
                  <c:v>2.2393737438371599</c:v>
                </c:pt>
                <c:pt idx="1684">
                  <c:v>2.23393143809409</c:v>
                </c:pt>
                <c:pt idx="1685">
                  <c:v>2.2636189508089699</c:v>
                </c:pt>
                <c:pt idx="1686">
                  <c:v>2.2362044486534698</c:v>
                </c:pt>
                <c:pt idx="1687">
                  <c:v>2.2686806023727399</c:v>
                </c:pt>
                <c:pt idx="1688">
                  <c:v>2.2915498431475001</c:v>
                </c:pt>
                <c:pt idx="1689">
                  <c:v>2.2887244517140299</c:v>
                </c:pt>
                <c:pt idx="1690">
                  <c:v>2.2497803789186799</c:v>
                </c:pt>
                <c:pt idx="1691">
                  <c:v>2.2466396753507798</c:v>
                </c:pt>
                <c:pt idx="1692">
                  <c:v>2.2454438704747801</c:v>
                </c:pt>
                <c:pt idx="1693">
                  <c:v>2.211282056985</c:v>
                </c:pt>
                <c:pt idx="1694">
                  <c:v>2.2002399799093899</c:v>
                </c:pt>
                <c:pt idx="1695">
                  <c:v>2.2032466631569898</c:v>
                </c:pt>
                <c:pt idx="1696">
                  <c:v>2.1561753874879002</c:v>
                </c:pt>
                <c:pt idx="1697">
                  <c:v>2.12598302539002</c:v>
                </c:pt>
                <c:pt idx="1698">
                  <c:v>2.11760348190669</c:v>
                </c:pt>
                <c:pt idx="1699">
                  <c:v>2.1663406205599101</c:v>
                </c:pt>
                <c:pt idx="1700">
                  <c:v>2.18027187148813</c:v>
                </c:pt>
                <c:pt idx="1701">
                  <c:v>2.2008136955762998</c:v>
                </c:pt>
                <c:pt idx="1702">
                  <c:v>2.2062997967004301</c:v>
                </c:pt>
                <c:pt idx="1703">
                  <c:v>2.1957939515020799</c:v>
                </c:pt>
                <c:pt idx="1704">
                  <c:v>2.2108045443450401</c:v>
                </c:pt>
                <c:pt idx="1705">
                  <c:v>2.1816351235962799</c:v>
                </c:pt>
                <c:pt idx="1706">
                  <c:v>2.1882052206533902</c:v>
                </c:pt>
                <c:pt idx="1707">
                  <c:v>2.2122477189277099</c:v>
                </c:pt>
                <c:pt idx="1708">
                  <c:v>2.1977271491095798</c:v>
                </c:pt>
                <c:pt idx="1709">
                  <c:v>2.173360762023</c:v>
                </c:pt>
                <c:pt idx="1710">
                  <c:v>2.1494620857940898</c:v>
                </c:pt>
                <c:pt idx="1711">
                  <c:v>2.10031105462738</c:v>
                </c:pt>
                <c:pt idx="1712">
                  <c:v>2.0877981788337401</c:v>
                </c:pt>
                <c:pt idx="1713">
                  <c:v>2.14561491715981</c:v>
                </c:pt>
                <c:pt idx="1714">
                  <c:v>2.1418573121133102</c:v>
                </c:pt>
                <c:pt idx="1715">
                  <c:v>2.1488640590786701</c:v>
                </c:pt>
                <c:pt idx="1716">
                  <c:v>2.0935158790827399</c:v>
                </c:pt>
                <c:pt idx="1717">
                  <c:v>2.1434391812484899</c:v>
                </c:pt>
                <c:pt idx="1718">
                  <c:v>2.1661359507318299</c:v>
                </c:pt>
                <c:pt idx="1719">
                  <c:v>2.17761563847057</c:v>
                </c:pt>
                <c:pt idx="1720">
                  <c:v>2.2436417612957098</c:v>
                </c:pt>
                <c:pt idx="1721">
                  <c:v>2.2523138783052601</c:v>
                </c:pt>
                <c:pt idx="1722">
                  <c:v>2.2647705292757898</c:v>
                </c:pt>
                <c:pt idx="1723">
                  <c:v>2.2716627909898599</c:v>
                </c:pt>
                <c:pt idx="1724">
                  <c:v>2.2893115604466998</c:v>
                </c:pt>
                <c:pt idx="1725">
                  <c:v>2.3164206358299499</c:v>
                </c:pt>
                <c:pt idx="1726">
                  <c:v>2.3480895879469399</c:v>
                </c:pt>
                <c:pt idx="1727">
                  <c:v>2.3498604797325502</c:v>
                </c:pt>
                <c:pt idx="1728">
                  <c:v>2.3243023248452599</c:v>
                </c:pt>
                <c:pt idx="1729">
                  <c:v>2.28405775655974</c:v>
                </c:pt>
                <c:pt idx="1730">
                  <c:v>2.3297320356516802</c:v>
                </c:pt>
                <c:pt idx="1731">
                  <c:v>2.31481504596958</c:v>
                </c:pt>
                <c:pt idx="1732">
                  <c:v>2.32804050800216</c:v>
                </c:pt>
                <c:pt idx="1733">
                  <c:v>2.3270686760335</c:v>
                </c:pt>
                <c:pt idx="1734">
                  <c:v>2.3511813991080399</c:v>
                </c:pt>
                <c:pt idx="1735">
                  <c:v>2.36400346801432</c:v>
                </c:pt>
                <c:pt idx="1736">
                  <c:v>2.35375864290235</c:v>
                </c:pt>
                <c:pt idx="1737">
                  <c:v>2.2983080005900498</c:v>
                </c:pt>
                <c:pt idx="1738">
                  <c:v>2.28223946540865</c:v>
                </c:pt>
                <c:pt idx="1739">
                  <c:v>2.34322360720684</c:v>
                </c:pt>
                <c:pt idx="1740">
                  <c:v>2.3196865512501699</c:v>
                </c:pt>
                <c:pt idx="1741">
                  <c:v>2.3166707744925801</c:v>
                </c:pt>
                <c:pt idx="1742">
                  <c:v>2.2903587638435599</c:v>
                </c:pt>
                <c:pt idx="1743">
                  <c:v>2.2687105355215298</c:v>
                </c:pt>
                <c:pt idx="1744">
                  <c:v>2.2708884070620701</c:v>
                </c:pt>
                <c:pt idx="1745">
                  <c:v>2.2794708756633399</c:v>
                </c:pt>
                <c:pt idx="1746">
                  <c:v>2.3288060565119699</c:v>
                </c:pt>
                <c:pt idx="1747">
                  <c:v>2.3649410438549898</c:v>
                </c:pt>
                <c:pt idx="1748">
                  <c:v>2.3715780283733201</c:v>
                </c:pt>
                <c:pt idx="1749">
                  <c:v>2.1848333857726301</c:v>
                </c:pt>
                <c:pt idx="1750">
                  <c:v>2.1170215959276102</c:v>
                </c:pt>
                <c:pt idx="1751">
                  <c:v>2.1645769455680801</c:v>
                </c:pt>
                <c:pt idx="1752">
                  <c:v>2.1403817020237002</c:v>
                </c:pt>
                <c:pt idx="1753">
                  <c:v>2.05575670615332</c:v>
                </c:pt>
                <c:pt idx="1754">
                  <c:v>2.0635398558798999</c:v>
                </c:pt>
                <c:pt idx="1755">
                  <c:v>2.0814281262213399</c:v>
                </c:pt>
                <c:pt idx="1756">
                  <c:v>2.0707548820072899</c:v>
                </c:pt>
                <c:pt idx="1757">
                  <c:v>2.0805531040954102</c:v>
                </c:pt>
                <c:pt idx="1758">
                  <c:v>2.08400536575575</c:v>
                </c:pt>
                <c:pt idx="1759">
                  <c:v>2.0990701014845499</c:v>
                </c:pt>
                <c:pt idx="1760">
                  <c:v>2.0868337468199298</c:v>
                </c:pt>
                <c:pt idx="1761">
                  <c:v>2.0968666416102102</c:v>
                </c:pt>
                <c:pt idx="1762">
                  <c:v>2.1026214434560702</c:v>
                </c:pt>
                <c:pt idx="1763">
                  <c:v>2.0901657995434801</c:v>
                </c:pt>
                <c:pt idx="1764">
                  <c:v>2.1348735845457401</c:v>
                </c:pt>
                <c:pt idx="1765">
                  <c:v>2.1156097079192699</c:v>
                </c:pt>
                <c:pt idx="1766">
                  <c:v>2.1593656701590001</c:v>
                </c:pt>
                <c:pt idx="1767">
                  <c:v>2.1669507610677599</c:v>
                </c:pt>
                <c:pt idx="1768">
                  <c:v>2.2054332842070301</c:v>
                </c:pt>
                <c:pt idx="1769">
                  <c:v>2.1973041125996899</c:v>
                </c:pt>
                <c:pt idx="1770">
                  <c:v>2.2118569955752299</c:v>
                </c:pt>
                <c:pt idx="1771">
                  <c:v>2.2440316066105401</c:v>
                </c:pt>
                <c:pt idx="1772">
                  <c:v>2.2705342439830298</c:v>
                </c:pt>
                <c:pt idx="1773">
                  <c:v>2.24945026672231</c:v>
                </c:pt>
                <c:pt idx="1774">
                  <c:v>2.2701477207028198</c:v>
                </c:pt>
                <c:pt idx="1775">
                  <c:v>2.26412099910362</c:v>
                </c:pt>
                <c:pt idx="1776">
                  <c:v>2.2011947499812901</c:v>
                </c:pt>
                <c:pt idx="1777">
                  <c:v>2.2012105780607301</c:v>
                </c:pt>
                <c:pt idx="1778">
                  <c:v>2.1650718141685901</c:v>
                </c:pt>
                <c:pt idx="1779">
                  <c:v>2.1889663351132098</c:v>
                </c:pt>
                <c:pt idx="1780">
                  <c:v>2.1939718525192</c:v>
                </c:pt>
              </c:numCache>
            </c:numRef>
          </c:val>
          <c:smooth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2-A8FE-417F-97F1-8B1E443912B0}"/>
            </c:ext>
          </c:extLst>
        </c:ser>
        <c:dLbls>
          <c:showLegendKey val="0"/>
          <c:showVal val="0"/>
          <c:showCatName val="0"/>
          <c:showSerName val="0"/>
          <c:showPercent val="0"/>
          <c:showBubbleSize val="0"/>
        </c:dLbls>
        <c:smooth val="0"/>
        <c:axId val="808143279"/>
        <c:axId val="808143695"/>
        <c:extLst xmlns:a14="http://schemas.microsoft.com/office/drawing/2010/main" xmlns:wp="http://schemas.openxmlformats.org/drawingml/2006/wordprocessingDrawing" xmlns:w="http://schemas.openxmlformats.org/wordprocessingml/2006/main" xmlns:m="http://schemas.openxmlformats.org/officeDocument/2006/math"/>
      </c:lineChart>
      <c:dateAx>
        <c:axId val="808143279"/>
        <c:scaling>
          <c:orientation val="minMax"/>
          <c:max val="45322"/>
          <c:min val="42735"/>
        </c:scaling>
        <c:delete val="0"/>
        <c:axPos val="b"/>
        <c:numFmt formatCode="m/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08143695"/>
        <c:crosses val="autoZero"/>
        <c:auto val="0"/>
        <c:lblOffset val="100"/>
        <c:baseTimeUnit val="days"/>
        <c:majorUnit val="6"/>
        <c:majorTimeUnit val="months"/>
        <c:minorUnit val="4"/>
        <c:minorTimeUnit val="months"/>
      </c:dateAx>
      <c:valAx>
        <c:axId val="80814369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0814327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smtId="4294967295">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rgbClr val="274B4C"/>
      </a:solidFill>
      <a:round/>
    </a:ln>
    <a:effectLst/>
  </c:spPr>
  <c:txPr>
    <a:bodyPr/>
    <a:lstStyle/>
    <a:p>
      <a:pPr>
        <a:defRPr smtId="4294967295">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274A4B"/>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ECFD-469E-A201-F94B98446F48}"/>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ECFD-469E-A201-F94B98446F48}"/>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ECFD-469E-A201-F94B98446F48}"/>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ECFD-469E-A201-F94B98446F48}"/>
              </c:ext>
            </c:extLst>
          </c:dPt>
          <c:dPt>
            <c:idx val="4"/>
            <c:bubble3D val="0"/>
            <c:spPr>
              <a:solidFill>
                <a:schemeClr val="tx1">
                  <a:lumMod val="5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9-ECFD-469E-A201-F94B98446F48}"/>
              </c:ext>
            </c:extLst>
          </c:dPt>
          <c:dPt>
            <c:idx val="5"/>
            <c:bubble3D val="0"/>
            <c:spPr>
              <a:solidFill>
                <a:schemeClr val="accent2">
                  <a:lumMod val="5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B-ECFD-469E-A201-F94B98446F48}"/>
              </c:ext>
            </c:extLst>
          </c:dPt>
          <c:dPt>
            <c:idx val="6"/>
            <c:bubble3D val="0"/>
            <c:spPr>
              <a:solidFill>
                <a:schemeClr val="accent3">
                  <a:lumMod val="5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D-ECFD-469E-A201-F94B98446F48}"/>
              </c:ext>
            </c:extLst>
          </c:dPt>
          <c:dPt>
            <c:idx val="7"/>
            <c:bubble3D val="0"/>
            <c:spPr>
              <a:solidFill>
                <a:schemeClr val="accent6">
                  <a:lumMod val="40000"/>
                  <a:lumOff val="6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F-ECFD-469E-A201-F94B98446F48}"/>
              </c:ext>
            </c:extLst>
          </c:dPt>
          <c:dPt>
            <c:idx val="8"/>
            <c:bubble3D val="0"/>
            <c:spPr>
              <a:solidFill>
                <a:srgbClr val="E4A11B">
                  <a:lumMod val="75000"/>
                </a:srgb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1-ECFD-469E-A201-F94B98446F48}"/>
              </c:ext>
            </c:extLst>
          </c:dPt>
          <c:dPt>
            <c:idx val="9"/>
            <c:bubble3D val="0"/>
            <c:spPr>
              <a:solidFill>
                <a:schemeClr val="accent6">
                  <a:lumMod val="75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3-ECFD-469E-A201-F94B98446F48}"/>
              </c:ext>
            </c:extLst>
          </c:dPt>
          <c:dPt>
            <c:idx val="10"/>
            <c:bubble3D val="0"/>
            <c:spPr>
              <a:solidFill>
                <a:srgbClr val="8FA6AB">
                  <a:lumMod val="40000"/>
                  <a:lumOff val="60000"/>
                </a:srgb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5-ECFD-469E-A201-F94B98446F48}"/>
              </c:ext>
            </c:extLst>
          </c:dPt>
          <c:dPt>
            <c:idx val="11"/>
            <c:bubble3D val="0"/>
            <c:spPr>
              <a:solidFill>
                <a:schemeClr val="accent2">
                  <a:lumMod val="75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7-ECFD-469E-A201-F94B98446F48}"/>
              </c:ext>
            </c:extLst>
          </c:dPt>
          <c:dPt>
            <c:idx val="12"/>
            <c:bubble3D val="0"/>
            <c:spPr>
              <a:solidFill>
                <a:schemeClr val="accent1">
                  <a:lumMod val="80000"/>
                  <a:lumOff val="2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9-ECFD-469E-A201-F94B98446F48}"/>
              </c:ext>
            </c:extLst>
          </c:dPt>
          <c:dPt>
            <c:idx val="13"/>
            <c:bubble3D val="0"/>
            <c:spPr>
              <a:solidFill>
                <a:schemeClr val="accent2">
                  <a:lumMod val="80000"/>
                  <a:lumOff val="2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B-ECFD-469E-A201-F94B98446F48}"/>
              </c:ext>
            </c:extLst>
          </c:dPt>
          <c:dPt>
            <c:idx val="14"/>
            <c:bubble3D val="0"/>
            <c:spPr>
              <a:solidFill>
                <a:schemeClr val="accent3">
                  <a:lumMod val="80000"/>
                  <a:lumOff val="2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D-ECFD-469E-A201-F94B98446F48}"/>
              </c:ext>
            </c:extLst>
          </c:dPt>
          <c:dPt>
            <c:idx val="15"/>
            <c:bubble3D val="0"/>
            <c:spPr>
              <a:solidFill>
                <a:schemeClr val="accent4">
                  <a:lumMod val="80000"/>
                  <a:lumOff val="2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F-ECFD-469E-A201-F94B98446F48}"/>
              </c:ext>
            </c:extLst>
          </c:dPt>
          <c:dPt>
            <c:idx val="16"/>
            <c:bubble3D val="0"/>
            <c:spPr>
              <a:solidFill>
                <a:schemeClr val="accent5">
                  <a:lumMod val="80000"/>
                  <a:lumOff val="2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1-ECFD-469E-A201-F94B98446F48}"/>
              </c:ext>
            </c:extLst>
          </c:dPt>
          <c:dPt>
            <c:idx val="17"/>
            <c:bubble3D val="0"/>
            <c:spPr>
              <a:solidFill>
                <a:schemeClr val="accent6">
                  <a:lumMod val="80000"/>
                  <a:lumOff val="2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3-ECFD-469E-A201-F94B98446F48}"/>
              </c:ext>
            </c:extLst>
          </c:dPt>
          <c:dPt>
            <c:idx val="18"/>
            <c:bubble3D val="0"/>
            <c:spPr>
              <a:solidFill>
                <a:schemeClr val="accent1">
                  <a:lumMod val="8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5-ECFD-469E-A201-F94B98446F48}"/>
              </c:ext>
            </c:extLst>
          </c:dPt>
          <c:dPt>
            <c:idx val="19"/>
            <c:bubble3D val="0"/>
            <c:spPr>
              <a:solidFill>
                <a:schemeClr val="accent2">
                  <a:lumMod val="8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7-ECFD-469E-A201-F94B98446F48}"/>
              </c:ext>
            </c:extLst>
          </c:dPt>
          <c:dPt>
            <c:idx val="20"/>
            <c:bubble3D val="0"/>
            <c:spPr>
              <a:solidFill>
                <a:schemeClr val="accent3">
                  <a:lumMod val="8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9-ECFD-469E-A201-F94B98446F48}"/>
              </c:ext>
            </c:extLst>
          </c:dPt>
          <c:dPt>
            <c:idx val="21"/>
            <c:bubble3D val="0"/>
            <c:spPr>
              <a:solidFill>
                <a:schemeClr val="accent4">
                  <a:lumMod val="8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B-ECFD-469E-A201-F94B98446F48}"/>
              </c:ext>
            </c:extLst>
          </c:dPt>
          <c:dPt>
            <c:idx val="22"/>
            <c:bubble3D val="0"/>
            <c:spPr>
              <a:solidFill>
                <a:schemeClr val="accent5">
                  <a:lumMod val="8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D-ECFD-469E-A201-F94B98446F48}"/>
              </c:ext>
            </c:extLst>
          </c:dPt>
          <c:dPt>
            <c:idx val="23"/>
            <c:bubble3D val="0"/>
            <c:spPr>
              <a:solidFill>
                <a:schemeClr val="accent6">
                  <a:lumMod val="80000"/>
                </a:schemeClr>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F-ECFD-469E-A201-F94B98446F48}"/>
              </c:ext>
            </c:extLst>
          </c:dPt>
          <c:dLbls>
            <c:dLbl>
              <c:idx val="0"/>
              <c:layout>
                <c:manualLayout>
                  <c:x val="1.9097829237580299E-2"/>
                  <c:y val="-1.912420429289341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ECFD-469E-A201-F94B98446F48}"/>
                </c:ext>
              </c:extLst>
            </c:dLbl>
            <c:dLbl>
              <c:idx val="1"/>
              <c:layout>
                <c:manualLayout>
                  <c:x val="7.212773896753788E-3"/>
                  <c:y val="-1.5260497108101845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ECFD-469E-A201-F94B98446F48}"/>
                </c:ext>
              </c:extLst>
            </c:dLbl>
            <c:dLbl>
              <c:idx val="2"/>
              <c:layout>
                <c:manualLayout>
                  <c:x val="1.6438484890386462E-3"/>
                  <c:y val="-1.0538602247834206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ECFD-469E-A201-F94B98446F48}"/>
                </c:ext>
              </c:extLst>
            </c:dLbl>
            <c:dLbl>
              <c:idx val="3"/>
              <c:layout>
                <c:manualLayout>
                  <c:x val="4.127774853259325E-3"/>
                  <c:y val="-1.2913121841847897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7-ECFD-469E-A201-F94B98446F48}"/>
                </c:ext>
              </c:extLst>
            </c:dLbl>
            <c:dLbl>
              <c:idx val="4"/>
              <c:layout>
                <c:manualLayout>
                  <c:x val="9.0748220682144165E-3"/>
                  <c:y val="-2.1831324324011803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9-ECFD-469E-A201-F94B98446F48}"/>
                </c:ext>
              </c:extLst>
            </c:dLbl>
            <c:dLbl>
              <c:idx val="5"/>
              <c:layout>
                <c:manualLayout>
                  <c:x val="3.6935139447450638E-2"/>
                  <c:y val="2.0818350836634636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B-ECFD-469E-A201-F94B98446F48}"/>
                </c:ext>
              </c:extLst>
            </c:dLbl>
            <c:dLbl>
              <c:idx val="6"/>
              <c:layout>
                <c:manualLayout>
                  <c:x val="2.1219385787844658E-2"/>
                  <c:y val="4.1566681116819382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D-ECFD-469E-A201-F94B98446F48}"/>
                </c:ext>
              </c:extLst>
            </c:dLbl>
            <c:dLbl>
              <c:idx val="7"/>
              <c:layout>
                <c:manualLayout>
                  <c:x val="-2.693534642457962E-2"/>
                  <c:y val="1.9486322999000549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F-ECFD-469E-A201-F94B98446F48}"/>
                </c:ext>
              </c:extLst>
            </c:dLbl>
            <c:dLbl>
              <c:idx val="8"/>
              <c:layout>
                <c:manualLayout>
                  <c:x val="-6.7255266010761261E-2"/>
                  <c:y val="1.9899779930710793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1-ECFD-469E-A201-F94B98446F48}"/>
                </c:ext>
              </c:extLst>
            </c:dLbl>
            <c:dLbl>
              <c:idx val="9"/>
              <c:layout>
                <c:manualLayout>
                  <c:x val="-5.0161951221525669E-3"/>
                  <c:y val="-7.4648265726864338E-3"/>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3-ECFD-469E-A201-F94B98446F48}"/>
                </c:ext>
              </c:extLst>
            </c:dLbl>
            <c:dLbl>
              <c:idx val="10"/>
              <c:layout>
                <c:manualLayout>
                  <c:x val="-9.3493759632110596E-3"/>
                  <c:y val="1.0969761060550809E-3"/>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5-ECFD-469E-A201-F94B98446F48}"/>
                </c:ext>
              </c:extLst>
            </c:dLbl>
            <c:dLbl>
              <c:idx val="11"/>
              <c:layout>
                <c:manualLayout>
                  <c:x val="-1.1028428561985493E-2"/>
                  <c:y val="8.6945733055472374E-3"/>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7-ECFD-469E-A201-F94B98446F48}"/>
                </c:ext>
              </c:extLst>
            </c:dLbl>
            <c:dLbl>
              <c:idx val="12"/>
              <c:layout>
                <c:manualLayout>
                  <c:x val="-4.4103432446718216E-2"/>
                  <c:y val="-1.0135767981410027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19-ECFD-469E-A201-F94B98446F48}"/>
                </c:ext>
              </c:extLst>
            </c:dLbl>
            <c:dLbl>
              <c:idx val="13"/>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B-ECFD-469E-A201-F94B98446F48}"/>
                </c:ext>
              </c:extLst>
            </c:dLbl>
            <c:dLbl>
              <c:idx val="14"/>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D-ECFD-469E-A201-F94B98446F48}"/>
                </c:ext>
              </c:extLst>
            </c:dLbl>
            <c:dLbl>
              <c:idx val="15"/>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1F-ECFD-469E-A201-F94B98446F48}"/>
                </c:ext>
              </c:extLst>
            </c:dLbl>
            <c:dLbl>
              <c:idx val="16"/>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1-ECFD-469E-A201-F94B98446F48}"/>
                </c:ext>
              </c:extLst>
            </c:dLbl>
            <c:dLbl>
              <c:idx val="17"/>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23-ECFD-469E-A201-F94B98446F48}"/>
                </c:ext>
              </c:extLst>
            </c:dLbl>
            <c:dLbl>
              <c:idx val="18"/>
              <c:layout>
                <c:manualLayout>
                  <c:x val="1.4895363710820675E-4"/>
                  <c:y val="1.4405417256057262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25-ECFD-469E-A201-F94B98446F48}"/>
                </c:ext>
              </c:extLst>
            </c:dLbl>
            <c:dLbl>
              <c:idx val="19"/>
              <c:layout>
                <c:manualLayout>
                  <c:x val="-3.8483079522848129E-2"/>
                  <c:y val="4.0318608283996582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27-ECFD-469E-A201-F94B98446F48}"/>
                </c:ext>
              </c:extLst>
            </c:dLbl>
            <c:dLbl>
              <c:idx val="20"/>
              <c:layout>
                <c:manualLayout>
                  <c:x val="-2.9236897826194763E-2"/>
                  <c:y val="6.0558810830116272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29-ECFD-469E-A201-F94B98446F48}"/>
                </c:ext>
              </c:extLst>
            </c:dLbl>
            <c:dLbl>
              <c:idx val="21"/>
              <c:layout>
                <c:manualLayout>
                  <c:x val="-4.2220856994390488E-2"/>
                  <c:y val="2.162293903529644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2B-ECFD-469E-A201-F94B98446F48}"/>
                </c:ext>
              </c:extLst>
            </c:dLbl>
            <c:dLbl>
              <c:idx val="22"/>
              <c:layout>
                <c:manualLayout>
                  <c:x val="-1.8757220357656479E-2"/>
                  <c:y val="-2.6852317154407501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2D-ECFD-469E-A201-F94B98446F48}"/>
                </c:ext>
              </c:extLst>
            </c:dLbl>
            <c:dLbl>
              <c:idx val="23"/>
              <c:layout>
                <c:manualLayout>
                  <c:x val="5.5377233773469925E-2"/>
                  <c:y val="-1.7962904646992683E-2"/>
                </c:manualLayout>
              </c:layou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2F-ECFD-469E-A201-F94B98446F4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smtId="4294967295">
                    <a:solidFill>
                      <a:srgbClr val="000000"/>
                    </a:solidFill>
                    <a:latin typeface="Verdana" panose="020B0604030504040204" pitchFamily="34" charset="0"/>
                    <a:ea typeface="Verdana" panose="020B0604030504040204" pitchFamily="34" charset="0"/>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accent6">
                      <a:lumMod val="40000"/>
                      <a:lumOff val="60000"/>
                    </a:schemeClr>
                  </a:solidFill>
                  <a:prstDash val="solid"/>
                  <a:round/>
                </a:ln>
                <a:effectLst/>
              </c:spPr>
            </c:leaderLines>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Lst>
          </c:dLbls>
          <c:cat>
            <c:strRef>
              <c:f>Sheet1!$A$2:$A$14</c:f>
              <c:strCache>
                <c:ptCount val="13"/>
                <c:pt idx="0">
                  <c:v>Arthur J. Gallagher</c:v>
                </c:pt>
                <c:pt idx="1">
                  <c:v>Willis TW</c:v>
                </c:pt>
                <c:pt idx="2">
                  <c:v>AON</c:v>
                </c:pt>
                <c:pt idx="3">
                  <c:v>Marsh &amp; McLennan</c:v>
                </c:pt>
                <c:pt idx="4">
                  <c:v>IMA Financial</c:v>
                </c:pt>
                <c:pt idx="5">
                  <c:v>NFP</c:v>
                </c:pt>
                <c:pt idx="6">
                  <c:v>Hub International</c:v>
                </c:pt>
                <c:pt idx="7">
                  <c:v>Acrisure</c:v>
                </c:pt>
                <c:pt idx="8">
                  <c:v>AssuredPartners</c:v>
                </c:pt>
                <c:pt idx="9">
                  <c:v>USI</c:v>
                </c:pt>
                <c:pt idx="10">
                  <c:v>Amynta</c:v>
                </c:pt>
                <c:pt idx="11">
                  <c:v>Alliant</c:v>
                </c:pt>
                <c:pt idx="12">
                  <c:v>AmWins</c:v>
                </c:pt>
              </c:strCache>
            </c:strRef>
          </c:cat>
          <c:val>
            <c:numRef>
              <c:f>Sheet1!$B$2:$B$14</c:f>
              <c:numCache>
                <c:formatCode>"$"#,##0</c:formatCode>
                <c:ptCount val="13"/>
                <c:pt idx="0">
                  <c:v>950</c:v>
                </c:pt>
                <c:pt idx="1">
                  <c:v>750</c:v>
                </c:pt>
                <c:pt idx="2">
                  <c:v>1250</c:v>
                </c:pt>
                <c:pt idx="3">
                  <c:v>1600</c:v>
                </c:pt>
                <c:pt idx="4">
                  <c:v>50</c:v>
                </c:pt>
                <c:pt idx="5">
                  <c:v>350</c:v>
                </c:pt>
                <c:pt idx="6">
                  <c:v>850</c:v>
                </c:pt>
                <c:pt idx="7">
                  <c:v>1000</c:v>
                </c:pt>
                <c:pt idx="8">
                  <c:v>500</c:v>
                </c:pt>
                <c:pt idx="9">
                  <c:v>2500</c:v>
                </c:pt>
                <c:pt idx="10">
                  <c:v>1300</c:v>
                </c:pt>
                <c:pt idx="11">
                  <c:v>2500</c:v>
                </c:pt>
                <c:pt idx="12">
                  <c:v>850</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30-ECFD-469E-A201-F94B98446F48}"/>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84093457460403442"/>
          <c:y val="7.6214194297790527E-2"/>
          <c:w val="0.15019132196903229"/>
          <c:h val="0.86318683624267578"/>
        </c:manualLayout>
      </c:layout>
      <c:overlay val="0"/>
      <c:spPr>
        <a:noFill/>
        <a:ln>
          <a:noFill/>
        </a:ln>
        <a:effectLst/>
      </c:spPr>
      <c:txPr>
        <a:bodyPr rot="0" spcFirstLastPara="1" vertOverflow="ellipsis" vert="horz" wrap="square" anchor="ctr" anchorCtr="1"/>
        <a:lstStyle/>
        <a:p>
          <a:pPr>
            <a:defRPr sz="900" b="0" i="0" u="none" strike="noStrike" kern="1200" baseline="0" smtId="4294967295">
              <a:solidFill>
                <a:schemeClr val="tx1"/>
              </a:solidFill>
              <a:latin typeface="Verdana" panose="020B0604030504040204" pitchFamily="34" charset="0"/>
              <a:ea typeface="Verdana" panose="020B0604030504040204" pitchFamily="34" charset="0"/>
              <a:cs typeface="+mn-cs"/>
            </a:defRPr>
          </a:pPr>
          <a:endParaRPr lang="en-US"/>
        </a:p>
      </c:txPr>
    </c:legend>
    <c:plotVisOnly val="1"/>
    <c:dispBlanksAs val="gap"/>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5D85B-C047-41D0-BC09-5C3FD5CA656D}"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D8C19-19C6-45EC-9A22-716CE464547C}" type="slidenum">
              <a:rPr lang="en-US" smtClean="0"/>
              <a:t>‹#›</a:t>
            </a:fld>
            <a:endParaRPr lang="en-US"/>
          </a:p>
        </p:txBody>
      </p:sp>
    </p:spTree>
    <p:extLst>
      <p:ext uri="{BB962C8B-B14F-4D97-AF65-F5344CB8AC3E}">
        <p14:creationId xmlns:p14="http://schemas.microsoft.com/office/powerpoint/2010/main" val="352223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1</a:t>
            </a:fld>
            <a:endParaRPr lang="en-US"/>
          </a:p>
        </p:txBody>
      </p:sp>
    </p:spTree>
    <p:extLst>
      <p:ext uri="{BB962C8B-B14F-4D97-AF65-F5344CB8AC3E}">
        <p14:creationId xmlns:p14="http://schemas.microsoft.com/office/powerpoint/2010/main" val="4173063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Verdana" panose="020B0604030504040204" pitchFamily="34" charset="0"/>
                <a:ea typeface="Verdana" panose="020B0604030504040204" pitchFamily="34" charset="0"/>
              </a:rPr>
              <a:t>- Compares</a:t>
            </a:r>
            <a:r>
              <a:rPr lang="en-US" sz="1200" baseline="0">
                <a:latin typeface="Verdana" panose="020B0604030504040204" pitchFamily="34" charset="0"/>
                <a:ea typeface="Verdana" panose="020B0604030504040204" pitchFamily="34" charset="0"/>
              </a:rPr>
              <a:t> the Average Organic Growth between all firms and Top 25% performing firms. </a:t>
            </a:r>
          </a:p>
          <a:p>
            <a:endParaRPr lang="en-US" sz="1200" baseline="0">
              <a:latin typeface="Verdana" panose="020B0604030504040204" pitchFamily="34" charset="0"/>
              <a:ea typeface="Verdana" panose="020B0604030504040204" pitchFamily="34" charset="0"/>
            </a:endParaRPr>
          </a:p>
          <a:p>
            <a:pPr marL="0" marR="0" lvl="0" indent="0" defTabSz="914400" eaLnBrk="1" fontAlgn="auto" latinLnBrk="0" hangingPunct="1">
              <a:lnSpc>
                <a:spcPct val="100000"/>
              </a:lnSpc>
              <a:spcBef>
                <a:spcPct val="0"/>
              </a:spcBef>
              <a:spcAft>
                <a:spcPct val="0"/>
              </a:spcAft>
              <a:buClrTx/>
              <a:buSzTx/>
              <a:buFontTx/>
              <a:buNone/>
              <a:defRPr/>
            </a:pPr>
            <a:r>
              <a:rPr lang="en-US" sz="1200" baseline="0">
                <a:solidFill>
                  <a:schemeClr val="dk1"/>
                </a:solidFill>
                <a:latin typeface="Verdana" panose="020B0604030504040204" pitchFamily="34" charset="0"/>
                <a:ea typeface="Verdana" panose="020B0604030504040204" pitchFamily="34" charset="0"/>
                <a:cs typeface="+mn-cs"/>
              </a:rPr>
              <a:t>Average Organic Growth in 2022 was the highest on record (back to '07). 2023 is on pace to be 2nd. The elevated growth rates of the past several years probably can be attributed to hard market conditions causing significant lift.</a:t>
            </a:r>
          </a:p>
          <a:p>
            <a:endParaRPr lang="en-US" sz="1200" baseline="0">
              <a:solidFill>
                <a:schemeClr val="dk1"/>
              </a:solidFill>
              <a:latin typeface="Verdana" panose="020B0604030504040204" pitchFamily="34" charset="0"/>
              <a:ea typeface="Verdana" panose="020B0604030504040204" pitchFamily="34" charset="0"/>
              <a:cs typeface="+mn-cs"/>
            </a:endParaRPr>
          </a:p>
          <a:p>
            <a:endParaRPr lang="en-US" sz="1200" baseline="0">
              <a:solidFill>
                <a:schemeClr val="dk1"/>
              </a:solidFill>
              <a:latin typeface="Verdana" panose="020B0604030504040204" pitchFamily="34" charset="0"/>
              <a:ea typeface="Verdana" panose="020B0604030504040204" pitchFamily="34" charset="0"/>
              <a:cs typeface="+mn-cs"/>
            </a:endParaRPr>
          </a:p>
          <a:p>
            <a:endParaRPr lang="en-US" sz="1200" baseline="0">
              <a:solidFill>
                <a:schemeClr val="dk1"/>
              </a:solidFill>
              <a:latin typeface="Verdana" panose="020B0604030504040204" pitchFamily="34" charset="0"/>
              <a:ea typeface="Verdana" panose="020B0604030504040204" pitchFamily="34" charset="0"/>
              <a:cs typeface="+mn-cs"/>
            </a:endParaRPr>
          </a:p>
        </p:txBody>
      </p:sp>
      <p:sp>
        <p:nvSpPr>
          <p:cNvPr id="4" name="Slide Number Placeholder 3"/>
          <p:cNvSpPr>
            <a:spLocks noGrp="1"/>
          </p:cNvSpPr>
          <p:nvPr>
            <p:ph type="sldNum" sz="quarter" idx="5"/>
          </p:nvPr>
        </p:nvSpPr>
        <p:spPr/>
        <p:txBody>
          <a:bodyPr/>
          <a:lstStyle/>
          <a:p>
            <a:fld id="{9C0A8B6D-5EDC-41EE-B58A-C683865E06DE}" type="slidenum">
              <a:rPr lang="en-US" smtClean="0"/>
              <a:t>19</a:t>
            </a:fld>
            <a:endParaRPr lang="en-US"/>
          </a:p>
        </p:txBody>
      </p:sp>
    </p:spTree>
    <p:extLst>
      <p:ext uri="{BB962C8B-B14F-4D97-AF65-F5344CB8AC3E}">
        <p14:creationId xmlns:p14="http://schemas.microsoft.com/office/powerpoint/2010/main" val="138980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Verdana" panose="020B0604030504040204" pitchFamily="34" charset="0"/>
                <a:ea typeface="Verdana" panose="020B0604030504040204" pitchFamily="34" charset="0"/>
              </a:rPr>
              <a:t>- Steadily</a:t>
            </a:r>
            <a:r>
              <a:rPr lang="en-US" sz="1200" baseline="0">
                <a:latin typeface="Verdana" panose="020B0604030504040204" pitchFamily="34" charset="0"/>
                <a:ea typeface="Verdana" panose="020B0604030504040204" pitchFamily="34" charset="0"/>
              </a:rPr>
              <a:t> trending up over the last 15 years. </a:t>
            </a:r>
          </a:p>
          <a:p>
            <a:endParaRPr lang="en-US" sz="1200" baseline="0">
              <a:latin typeface="Verdana" panose="020B0604030504040204" pitchFamily="34" charset="0"/>
              <a:ea typeface="Verdana" panose="020B0604030504040204" pitchFamily="34" charset="0"/>
            </a:endParaRPr>
          </a:p>
          <a:p>
            <a:r>
              <a:rPr lang="en-US" sz="1200" baseline="0">
                <a:latin typeface="Verdana" panose="020B0604030504040204" pitchFamily="34" charset="0"/>
                <a:ea typeface="Verdana" panose="020B0604030504040204" pitchFamily="34" charset="0"/>
              </a:rPr>
              <a:t>- Peaked in 2020, possibly due to Covid causing many firms to have less operating expenses (including travel, entertainment, etc.). Remained elevated in 2021 and has reached a new peak in 2022. This may be due to companies still remaining remote or adopting hybrid work life</a:t>
            </a:r>
            <a:endParaRPr lang="en-US" sz="1200">
              <a:latin typeface="Verdana" panose="020B0604030504040204" pitchFamily="34" charset="0"/>
              <a:ea typeface="Verdana" panose="020B0604030504040204" pitchFamily="34" charset="0"/>
            </a:endParaRPr>
          </a:p>
          <a:p>
            <a:endParaRPr lang="en-US" sz="1200">
              <a:latin typeface="Verdana" panose="020B0604030504040204" pitchFamily="34" charset="0"/>
              <a:ea typeface="Verdana" panose="020B0604030504040204" pitchFamily="34" charset="0"/>
            </a:endParaRPr>
          </a:p>
          <a:p>
            <a:endParaRPr lang="en-US" sz="120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9C0A8B6D-5EDC-41EE-B58A-C683865E06DE}" type="slidenum">
              <a:rPr lang="en-US" smtClean="0"/>
              <a:t>20</a:t>
            </a:fld>
            <a:endParaRPr lang="en-US"/>
          </a:p>
        </p:txBody>
      </p:sp>
    </p:spTree>
    <p:extLst>
      <p:ext uri="{BB962C8B-B14F-4D97-AF65-F5344CB8AC3E}">
        <p14:creationId xmlns:p14="http://schemas.microsoft.com/office/powerpoint/2010/main" val="1976459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-Same graph, one</a:t>
            </a:r>
            <a:r>
              <a:rPr lang="en-US" sz="1200" baseline="0"/>
              <a:t> just goes back more years showing off growth in net written premiums</a:t>
            </a:r>
          </a:p>
          <a:p>
            <a:r>
              <a:rPr lang="en-US" sz="1200" baseline="0"/>
              <a:t>-The drop from 10.70% in 2018 to 2.50% in 2020 is the fastest decline we've seen since the 15.30% in 2002 to 3.90% in '04</a:t>
            </a:r>
          </a:p>
          <a:p>
            <a:r>
              <a:rPr lang="en-US" sz="1200" baseline="0"/>
              <a:t>-2021 bounced back with a strong 9.22% NPW growth for the year, the highest since 2018's 10.70%, and the second highest growth since 2002.</a:t>
            </a:r>
          </a:p>
          <a:p>
            <a:endParaRPr lang="en-US" sz="1200" baseline="0"/>
          </a:p>
        </p:txBody>
      </p:sp>
      <p:sp>
        <p:nvSpPr>
          <p:cNvPr id="4" name="Slide Number Placeholder 3"/>
          <p:cNvSpPr>
            <a:spLocks noGrp="1"/>
          </p:cNvSpPr>
          <p:nvPr>
            <p:ph type="sldNum" sz="quarter" idx="5"/>
          </p:nvPr>
        </p:nvSpPr>
        <p:spPr/>
        <p:txBody>
          <a:bodyPr/>
          <a:lstStyle/>
          <a:p>
            <a:fld id="{9C0A8B6D-5EDC-41EE-B58A-C683865E06DE}" type="slidenum">
              <a:rPr lang="en-US" smtClean="0"/>
              <a:t>21</a:t>
            </a:fld>
            <a:endParaRPr lang="en-US"/>
          </a:p>
        </p:txBody>
      </p:sp>
    </p:spTree>
    <p:extLst>
      <p:ext uri="{BB962C8B-B14F-4D97-AF65-F5344CB8AC3E}">
        <p14:creationId xmlns:p14="http://schemas.microsoft.com/office/powerpoint/2010/main" val="2069827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Gabby</a:t>
            </a:r>
          </a:p>
        </p:txBody>
      </p:sp>
      <p:sp>
        <p:nvSpPr>
          <p:cNvPr id="4" name="Slide Number Placeholder 3"/>
          <p:cNvSpPr>
            <a:spLocks noGrp="1"/>
          </p:cNvSpPr>
          <p:nvPr>
            <p:ph type="sldNum" sz="quarter" idx="5"/>
          </p:nvPr>
        </p:nvSpPr>
        <p:spPr/>
        <p:txBody>
          <a:bodyPr/>
          <a:lstStyle/>
          <a:p>
            <a:pPr defTabSz="931774">
              <a:defRPr/>
            </a:pPr>
            <a:fld id="{8942D782-8713-4BBE-A1CC-8A5A0430A25F}" type="slidenum">
              <a:rPr lang="en-US">
                <a:solidFill>
                  <a:prstClr val="black"/>
                </a:solidFill>
                <a:latin typeface="Calibri" panose="020F0502020204030204"/>
              </a:rPr>
              <a:pPr defTabSz="931774">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964913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0A8B6D-5EDC-41EE-B58A-C683865E06DE}" type="slidenum">
              <a:rPr lang="en-US" smtClean="0"/>
              <a:t>23</a:t>
            </a:fld>
            <a:endParaRPr lang="en-US"/>
          </a:p>
        </p:txBody>
      </p:sp>
    </p:spTree>
    <p:extLst>
      <p:ext uri="{BB962C8B-B14F-4D97-AF65-F5344CB8AC3E}">
        <p14:creationId xmlns:p14="http://schemas.microsoft.com/office/powerpoint/2010/main" val="943536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-Shows off premium growth</a:t>
            </a:r>
            <a:r>
              <a:rPr lang="en-US" sz="1200" baseline="0"/>
              <a:t> rates for health</a:t>
            </a:r>
          </a:p>
          <a:p>
            <a:r>
              <a:rPr lang="en-US" sz="1200" baseline="0"/>
              <a:t>-Interestingly didn't go down during pandemic</a:t>
            </a:r>
          </a:p>
          <a:p>
            <a:r>
              <a:rPr lang="en-US" sz="1200" baseline="0"/>
              <a:t>-2021 is as of 6/30/21 but seems to be average growth</a:t>
            </a:r>
            <a:endParaRPr lang="en-US" sz="1200"/>
          </a:p>
          <a:p>
            <a:endParaRPr lang="en-US" sz="1200"/>
          </a:p>
        </p:txBody>
      </p:sp>
      <p:sp>
        <p:nvSpPr>
          <p:cNvPr id="4" name="Slide Number Placeholder 3"/>
          <p:cNvSpPr>
            <a:spLocks noGrp="1"/>
          </p:cNvSpPr>
          <p:nvPr>
            <p:ph type="sldNum" sz="quarter" idx="5"/>
          </p:nvPr>
        </p:nvSpPr>
        <p:spPr/>
        <p:txBody>
          <a:bodyPr/>
          <a:lstStyle/>
          <a:p>
            <a:fld id="{9C0A8B6D-5EDC-41EE-B58A-C683865E06DE}" type="slidenum">
              <a:rPr lang="en-US" smtClean="0"/>
              <a:t>24</a:t>
            </a:fld>
            <a:endParaRPr lang="en-US"/>
          </a:p>
        </p:txBody>
      </p:sp>
    </p:spTree>
    <p:extLst>
      <p:ext uri="{BB962C8B-B14F-4D97-AF65-F5344CB8AC3E}">
        <p14:creationId xmlns:p14="http://schemas.microsoft.com/office/powerpoint/2010/main" val="2180329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Broker Composite consists of:</a:t>
            </a:r>
            <a:r>
              <a:rPr lang="en-US" sz="1200" baseline="0"/>
              <a:t> 5 public brokers: Marsh, AON, Brown &amp; Brown, AJG, Willis Towers Watson.</a:t>
            </a:r>
          </a:p>
          <a:p>
            <a:r>
              <a:rPr lang="en-US" sz="1200" baseline="0"/>
              <a:t>-This chart shows the daily return from 1/1/2017 to 3/31/2022 of the broker composite, S&amp;P 500, and Dow Jones</a:t>
            </a:r>
          </a:p>
          <a:p>
            <a:r>
              <a:rPr lang="en-US" sz="1200" baseline="0"/>
              <a:t>-We can see the broker composite has greatly outperformed the 2 other indexes</a:t>
            </a:r>
          </a:p>
          <a:p>
            <a:r>
              <a:rPr lang="en-US" sz="1200" baseline="0"/>
              <a:t>-All indexes have steadily climbed since the middle of June</a:t>
            </a:r>
            <a:endParaRPr lang="en-US" sz="1200"/>
          </a:p>
          <a:p>
            <a:endParaRPr lang="en-US" sz="1200"/>
          </a:p>
          <a:p>
            <a:endParaRPr lang="en-US" sz="1200"/>
          </a:p>
        </p:txBody>
      </p:sp>
      <p:sp>
        <p:nvSpPr>
          <p:cNvPr id="4" name="Slide Number Placeholder 3"/>
          <p:cNvSpPr>
            <a:spLocks noGrp="1"/>
          </p:cNvSpPr>
          <p:nvPr>
            <p:ph type="sldNum" sz="quarter" idx="5"/>
          </p:nvPr>
        </p:nvSpPr>
        <p:spPr/>
        <p:txBody>
          <a:bodyPr/>
          <a:lstStyle/>
          <a:p>
            <a:fld id="{9C0A8B6D-5EDC-41EE-B58A-C683865E06DE}" type="slidenum">
              <a:rPr lang="en-US" smtClean="0"/>
              <a:t>25</a:t>
            </a:fld>
            <a:endParaRPr lang="en-US"/>
          </a:p>
        </p:txBody>
      </p:sp>
    </p:spTree>
    <p:extLst>
      <p:ext uri="{BB962C8B-B14F-4D97-AF65-F5344CB8AC3E}">
        <p14:creationId xmlns:p14="http://schemas.microsoft.com/office/powerpoint/2010/main" val="4188212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date for this slide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A38B91-60BB-4AFF-B3FB-4912FC57E01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167759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What perpetuation paths are open for you and your agency?</a:t>
            </a:r>
          </a:p>
          <a:p>
            <a:endParaRPr lang="en-US" dirty="0"/>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28</a:t>
            </a:fld>
            <a:endParaRPr lang="en-US"/>
          </a:p>
        </p:txBody>
      </p:sp>
    </p:spTree>
    <p:extLst>
      <p:ext uri="{BB962C8B-B14F-4D97-AF65-F5344CB8AC3E}">
        <p14:creationId xmlns:p14="http://schemas.microsoft.com/office/powerpoint/2010/main" val="242910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You see six main paths up on the screen, each of which offer pros and cons and some of which can be pursued simultaneously. Contrary to popular belief, we don’t have a bias on which path is taken. Many make the assumption that MarshBerry just wants firms to sell. It’s the exciting thing that is in the news and makes headlines so it’s what people talk about, but the reality is we just want firms to be equipped to control their own destiny. Our focus is on helping our clients learn about each path so they can make informed decisions to ensure they are on the right path for them to reach their goals and objectives. It is important to think 10-15 years ahead to ensure that you remain in control of your destiny and that the right doors remain open based on your goals and objectives.  </a:t>
            </a:r>
          </a:p>
          <a:p>
            <a:pPr lvl="0"/>
            <a:endParaRPr lang="en-US" dirty="0"/>
          </a:p>
          <a:p>
            <a:pPr lvl="0"/>
            <a:r>
              <a:rPr lang="en-US" dirty="0"/>
              <a:t>We’ll get into each of these paths to varying degrees but in order to add some credibility to this discussion we want to highlight the breadth of clients we have helped in each of these areas…</a:t>
            </a:r>
          </a:p>
          <a:p>
            <a:pPr lvl="0"/>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29</a:t>
            </a:fld>
            <a:endParaRPr lang="en-US"/>
          </a:p>
        </p:txBody>
      </p:sp>
    </p:spTree>
    <p:extLst>
      <p:ext uri="{BB962C8B-B14F-4D97-AF65-F5344CB8AC3E}">
        <p14:creationId xmlns:p14="http://schemas.microsoft.com/office/powerpoint/2010/main" val="1910425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87A38B91-60BB-4AFF-B3FB-4912FC57E01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129259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some notable transactions and clients that we helped through these various paths. You’ll also notice our MarshBerry logo in the bottom of several of these paths. We do take our own medicine and are constantly thinking about our future based on our goals and objectives as a Company. </a:t>
            </a:r>
          </a:p>
          <a:p>
            <a:endParaRPr lang="en-US" dirty="0"/>
          </a:p>
          <a:p>
            <a:r>
              <a:rPr lang="en-US" dirty="0"/>
              <a:t>Explain the MB story. </a:t>
            </a:r>
          </a:p>
          <a:p>
            <a:endParaRPr lang="en-US" dirty="0"/>
          </a:p>
          <a:p>
            <a:pPr marL="171450" indent="-171450">
              <a:buFont typeface="Arial" panose="020B0604020202020204" pitchFamily="34" charset="0"/>
              <a:buChar char="•"/>
            </a:pPr>
            <a:r>
              <a:rPr lang="en-US" dirty="0"/>
              <a:t>1981 – 2016 – traditional organizational set-up with shareholders and a board of directors</a:t>
            </a:r>
          </a:p>
          <a:p>
            <a:pPr marL="171450" indent="-171450">
              <a:buFont typeface="Arial" panose="020B0604020202020204" pitchFamily="34" charset="0"/>
              <a:buChar char="•"/>
            </a:pPr>
            <a:r>
              <a:rPr lang="en-US" dirty="0"/>
              <a:t>2014 – 2015 – realized that a typical perpetuation strategy may not yield the results we were looking for so we explored debt capital raise in </a:t>
            </a:r>
          </a:p>
          <a:p>
            <a:pPr marL="171450" indent="-171450">
              <a:buFont typeface="Arial" panose="020B0604020202020204" pitchFamily="34" charset="0"/>
              <a:buChar char="•"/>
            </a:pPr>
            <a:r>
              <a:rPr lang="en-US" dirty="0"/>
              <a:t>2016 – to support the transition to a 100% ESOP owned organization, allowed us to remain independent and in control of our destiny</a:t>
            </a:r>
          </a:p>
          <a:p>
            <a:pPr marL="171450" indent="-171450">
              <a:buFont typeface="Arial" panose="020B0604020202020204" pitchFamily="34" charset="0"/>
              <a:buChar char="•"/>
            </a:pPr>
            <a:r>
              <a:rPr lang="en-US" dirty="0"/>
              <a:t>Fast forward to late 2021 and 2022 – we took on a minority equity partner with Atlas Merchant Capital and disbanded the ESOP. Now the majority is owned by traditional shareholders again. ESOP structure no longer met with our growth goals. </a:t>
            </a:r>
          </a:p>
          <a:p>
            <a:endParaRPr lang="en-US" dirty="0"/>
          </a:p>
          <a:p>
            <a:r>
              <a:rPr lang="en-US" dirty="0"/>
              <a:t>If we are going to talk the talk, then we also have pride in the fact that we have walked several of these paths alongside our clients.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38B91-60BB-4AFF-B3FB-4912FC57E01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1241519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As we walk through each of these paths, be thinking about which path is right for you.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D8C19-19C6-45EC-9A22-716CE4645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066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There is the path of internal perpetuation which allows firms to remain independent and be the captain of the ship. </a:t>
            </a:r>
          </a:p>
          <a:p>
            <a:pPr lvl="0"/>
            <a:endParaRPr lang="en-US" dirty="0"/>
          </a:p>
          <a:p>
            <a:pPr lvl="0"/>
            <a:r>
              <a:rPr lang="en-US" dirty="0"/>
              <a:t>Having an internal succession plan can also be utilized as a recruiting and retention tool and can facilitate a positive culture. It is a wealth creation opportunity for the next generation and can motivate employees to perform at a higher level. </a:t>
            </a:r>
          </a:p>
          <a:p>
            <a:pPr lvl="0"/>
            <a:endParaRPr lang="en-US" dirty="0"/>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32</a:t>
            </a:fld>
            <a:endParaRPr lang="en-US"/>
          </a:p>
        </p:txBody>
      </p:sp>
    </p:spTree>
    <p:extLst>
      <p:ext uri="{BB962C8B-B14F-4D97-AF65-F5344CB8AC3E}">
        <p14:creationId xmlns:p14="http://schemas.microsoft.com/office/powerpoint/2010/main" val="1287360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dictionary definition of succession is “The right, act or process by which one person succeeds the office, rank, estate, or the like, of another.” The key words being “act or process” which means execution of a plan had to be involved versus the unfortunate general insurance agency definition of just declaring to the world, your employees, your friends, and all the buyers that call you on a weekly basis wanting to purchase your agency that you are 100% committed to remaining independent, despite full well knowing you have no real plan in place to execute on that declaration. This is a very common circumstance that we see with a lot of our clients who then get backed into a corner because they didn’t plan ahead. </a:t>
            </a:r>
          </a:p>
          <a:p>
            <a:endParaRPr lang="en-US" dirty="0"/>
          </a:p>
          <a:p>
            <a:r>
              <a:rPr lang="en-US" dirty="0"/>
              <a:t>For all you The Office fans, a more comical example of this is similar to….</a:t>
            </a:r>
          </a:p>
          <a:p>
            <a:endParaRPr lang="en-US" dirty="0"/>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33</a:t>
            </a:fld>
            <a:endParaRPr lang="en-US"/>
          </a:p>
        </p:txBody>
      </p:sp>
    </p:spTree>
    <p:extLst>
      <p:ext uri="{BB962C8B-B14F-4D97-AF65-F5344CB8AC3E}">
        <p14:creationId xmlns:p14="http://schemas.microsoft.com/office/powerpoint/2010/main" val="3326104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Scott declaring bankruptcy to his staff, to which Oscar casually reminds him that he cannot simply verbalize it and expect something to happen, it requires a plan, actionable items within the plan, and most importantly, execution of the plan. To which Michael responds, I didn’t say it, I declared it. </a:t>
            </a: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34</a:t>
            </a:fld>
            <a:endParaRPr lang="en-US"/>
          </a:p>
        </p:txBody>
      </p:sp>
    </p:spTree>
    <p:extLst>
      <p:ext uri="{BB962C8B-B14F-4D97-AF65-F5344CB8AC3E}">
        <p14:creationId xmlns:p14="http://schemas.microsoft.com/office/powerpoint/2010/main" val="2622580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some of the questions that you should ask yourself before going down this path?</a:t>
            </a:r>
          </a:p>
          <a:p>
            <a:endParaRPr lang="en-US" dirty="0"/>
          </a:p>
          <a:p>
            <a:r>
              <a:rPr lang="en-US" dirty="0"/>
              <a:t>Not all encompassing, but here are a few questions for consideration. Largely centered around being committed to the process. </a:t>
            </a:r>
          </a:p>
          <a:p>
            <a:r>
              <a:rPr lang="en-US" dirty="0"/>
              <a:t>Are you committed to the process and willing to bring future leaders into the conversation? Who is the next generation of leadership? Do you have them or will you need to recruit them? Are you willing to take a discount compared to what you could get externally? Does the next generation have access to capital to buy-in? And how long of a runway do you and your partners have to make all this happen? Do you have a shareholder agreement? Buy-sell? Shareholder criteria?</a:t>
            </a:r>
          </a:p>
          <a:p>
            <a:endParaRPr lang="en-US" dirty="0"/>
          </a:p>
          <a:p>
            <a:r>
              <a:rPr lang="en-US" dirty="0"/>
              <a:t>Many of you likely have a informal plan in you head, but interestingly enough…</a:t>
            </a: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35</a:t>
            </a:fld>
            <a:endParaRPr lang="en-US"/>
          </a:p>
        </p:txBody>
      </p:sp>
    </p:spTree>
    <p:extLst>
      <p:ext uri="{BB962C8B-B14F-4D97-AF65-F5344CB8AC3E}">
        <p14:creationId xmlns:p14="http://schemas.microsoft.com/office/powerpoint/2010/main" val="3477556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3352800" y="663575"/>
            <a:ext cx="5867400" cy="330041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201507"/>
            <a:r>
              <a:rPr lang="en-US" altLang="en-US" sz="1600" dirty="0"/>
              <a:t>According to our Market &amp; Financial outlook survey that was done in 2019 &amp; 2020, nearly 80% of respondents believe the next generation is capable of taking over the agency, however, stock ownership is only offered/available within 23% of privately held agencies. This is a problem, perpetuation is a process that takes place over time. It’s a lifestyle, it’s not a one-time event and your done. As an owner, you need to release your talons on equity within the construct of a defined plan, especially because our study indicates. </a:t>
            </a:r>
          </a:p>
          <a:p>
            <a:pPr defTabSz="1201507"/>
            <a:endParaRPr lang="en-US" altLang="en-US" sz="1600" dirty="0"/>
          </a:p>
          <a:p>
            <a:pPr defTabSz="1201507"/>
            <a:endParaRPr lang="en-US" altLang="en-US" sz="1600" dirty="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ea typeface="MS PGothic" panose="020B0600070205080204" pitchFamily="34" charset="-128"/>
              </a:defRPr>
            </a:lvl1pPr>
            <a:lvl2pPr marL="927030" indent="-356550">
              <a:defRPr>
                <a:solidFill>
                  <a:schemeClr val="tx1"/>
                </a:solidFill>
                <a:latin typeface="Trebuchet MS" panose="020B0603020202020204" pitchFamily="34" charset="0"/>
                <a:ea typeface="MS PGothic" panose="020B0600070205080204" pitchFamily="34" charset="-128"/>
              </a:defRPr>
            </a:lvl2pPr>
            <a:lvl3pPr marL="1428079" indent="-285242">
              <a:defRPr>
                <a:solidFill>
                  <a:schemeClr val="tx1"/>
                </a:solidFill>
                <a:latin typeface="Trebuchet MS" panose="020B0603020202020204" pitchFamily="34" charset="0"/>
                <a:ea typeface="MS PGothic" panose="020B0600070205080204" pitchFamily="34" charset="-128"/>
              </a:defRPr>
            </a:lvl3pPr>
            <a:lvl4pPr marL="1998560" indent="-285242">
              <a:defRPr>
                <a:solidFill>
                  <a:schemeClr val="tx1"/>
                </a:solidFill>
                <a:latin typeface="Trebuchet MS" panose="020B0603020202020204" pitchFamily="34" charset="0"/>
                <a:ea typeface="MS PGothic" panose="020B0600070205080204" pitchFamily="34" charset="-128"/>
              </a:defRPr>
            </a:lvl4pPr>
            <a:lvl5pPr marL="2570916" indent="-285242">
              <a:defRPr>
                <a:solidFill>
                  <a:schemeClr val="tx1"/>
                </a:solidFill>
                <a:latin typeface="Trebuchet MS" panose="020B0603020202020204" pitchFamily="34" charset="0"/>
                <a:ea typeface="MS PGothic" panose="020B0600070205080204" pitchFamily="34" charset="-128"/>
              </a:defRPr>
            </a:lvl5pPr>
            <a:lvl6pPr marL="3111371" indent="-285242" defTabSz="540455"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3651825" indent="-285242" defTabSz="540455"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4192281" indent="-285242" defTabSz="540455"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4732737" indent="-285242" defTabSz="540455"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marL="0" marR="0" lvl="0" indent="0" algn="r" defTabSz="1080911" rtl="0" eaLnBrk="1" fontAlgn="auto" latinLnBrk="0" hangingPunct="1">
              <a:lnSpc>
                <a:spcPct val="100000"/>
              </a:lnSpc>
              <a:spcBef>
                <a:spcPct val="0"/>
              </a:spcBef>
              <a:spcAft>
                <a:spcPct val="0"/>
              </a:spcAft>
              <a:buClrTx/>
              <a:buSzTx/>
              <a:buFontTx/>
              <a:buNone/>
              <a:tabLst/>
              <a:defRPr/>
            </a:pPr>
            <a:fld id="{8CFF33FE-41DC-40A1-A6BD-204E8FE6EFD0}" type="slidenum">
              <a:rPr kumimoji="0" lang="en-US" altLang="en-US" sz="20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itchFamily="34" charset="0"/>
              </a:rPr>
              <a:pPr marL="0" marR="0" lvl="0" indent="0" algn="r" defTabSz="1080911" rtl="0" eaLnBrk="1" fontAlgn="auto" latinLnBrk="0" hangingPunct="1">
                <a:lnSpc>
                  <a:spcPct val="100000"/>
                </a:lnSpc>
                <a:spcBef>
                  <a:spcPct val="0"/>
                </a:spcBef>
                <a:spcAft>
                  <a:spcPct val="0"/>
                </a:spcAft>
                <a:buClrTx/>
                <a:buSzTx/>
                <a:buFontTx/>
                <a:buNone/>
                <a:tabLst/>
                <a:defRPr/>
              </a:pPr>
              <a:t>36</a:t>
            </a:fld>
            <a:endParaRPr kumimoji="0" lang="en-US" altLang="en-US" sz="20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itchFamily="34" charset="0"/>
            </a:endParaRPr>
          </a:p>
        </p:txBody>
      </p:sp>
    </p:spTree>
    <p:extLst>
      <p:ext uri="{BB962C8B-B14F-4D97-AF65-F5344CB8AC3E}">
        <p14:creationId xmlns:p14="http://schemas.microsoft.com/office/powerpoint/2010/main" val="818000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Ownership is broadening too slowly. Here we have average number of shareholders broken out by revenue bands. </a:t>
            </a:r>
          </a:p>
          <a:p>
            <a:endParaRPr lang="en-US" dirty="0"/>
          </a:p>
          <a:p>
            <a:r>
              <a:rPr lang="en-US" dirty="0"/>
              <a:t>it’s really difficulty to perpetuate a $10M organization internally with only 3 shareholders and likely even fewer qualified candidates. </a:t>
            </a:r>
          </a:p>
        </p:txBody>
      </p:sp>
      <p:sp>
        <p:nvSpPr>
          <p:cNvPr id="4" name="Slide Number Placeholder 3"/>
          <p:cNvSpPr>
            <a:spLocks noGrp="1"/>
          </p:cNvSpPr>
          <p:nvPr>
            <p:ph type="sldNum" sz="quarter" idx="5"/>
          </p:nvPr>
        </p:nvSpPr>
        <p:spPr/>
        <p:txBody>
          <a:bodyPr/>
          <a:lstStyle/>
          <a:p>
            <a:fld id="{C6BD8C19-19C6-45EC-9A22-716CE464547C}" type="slidenum">
              <a:rPr lang="en-US" smtClean="0"/>
              <a:t>37</a:t>
            </a:fld>
            <a:endParaRPr lang="en-US"/>
          </a:p>
        </p:txBody>
      </p:sp>
    </p:spTree>
    <p:extLst>
      <p:ext uri="{BB962C8B-B14F-4D97-AF65-F5344CB8AC3E}">
        <p14:creationId xmlns:p14="http://schemas.microsoft.com/office/powerpoint/2010/main" val="2645923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keeping the internal perpetuation door open, there can be economic benefit to broadening ownership as well. We are going to walk through a case study with two different scenarios. The first being scenario A, where we have a single shareholder who owns a $2 million firm. We are assuming a 25% EBITDA margin and a 12x EBITDA valuation. We are going to look ahead 7 years and all things being equal, if the Company maintains a 5% year-over-year growth rate their equity value will increase from $6 million to $8,040,000. This is scenario A where the shareholder maintains 100% ownership and grows at 5% year-over-year.  </a:t>
            </a:r>
          </a:p>
          <a:p>
            <a:endParaRPr lang="en-US" dirty="0"/>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38</a:t>
            </a:fld>
            <a:endParaRPr lang="en-US"/>
          </a:p>
        </p:txBody>
      </p:sp>
    </p:spTree>
    <p:extLst>
      <p:ext uri="{BB962C8B-B14F-4D97-AF65-F5344CB8AC3E}">
        <p14:creationId xmlns:p14="http://schemas.microsoft.com/office/powerpoint/2010/main" val="1211012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Scenario B, we have the same agency, starting at $2 million in revenue with a 25% EBITDA margin. We are still using the same valuation assumption of 12x EBITDA. The two variables that have changed are the cap table and the company’s growth rate. We are increasing the company’s year-over-year growth rate to 10%, because the agency took on three new producing shareholders who each took on a 5% stake in the Company. The new shareholders are motived to hunt and grow the business because they have skin in the game. So instead of going from $6,000,000 to $8,040,000 in equity value. The agency went to $10,620,000 in equity value which is over $2.5 million increase in value. So what does the cap table then look like in scenario B?</a:t>
            </a: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39</a:t>
            </a:fld>
            <a:endParaRPr lang="en-US"/>
          </a:p>
        </p:txBody>
      </p:sp>
    </p:spTree>
    <p:extLst>
      <p:ext uri="{BB962C8B-B14F-4D97-AF65-F5344CB8AC3E}">
        <p14:creationId xmlns:p14="http://schemas.microsoft.com/office/powerpoint/2010/main" val="2522522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2F85B-B044-4F66-B1E1-811CD42F7A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638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owner’s equity is only 85% due to there being three additional producers who have a 5% stake. However, 85% of the value in scenario B is greater than 100% of the value in scenario A by $987,000. So not only did the primary shareholder increase their own value by broadening ownership, but gave three others a wealth creation opportunity and didn’t have to grow alone. </a:t>
            </a:r>
          </a:p>
          <a:p>
            <a:endParaRPr lang="en-US" dirty="0"/>
          </a:p>
          <a:p>
            <a:r>
              <a:rPr lang="en-US" dirty="0"/>
              <a:t>So a question to ask yourself, would you rather own 100% of a grape or a piece of a watermelon?</a:t>
            </a:r>
          </a:p>
          <a:p>
            <a:endParaRPr lang="en-US" dirty="0"/>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40</a:t>
            </a:fld>
            <a:endParaRPr lang="en-US"/>
          </a:p>
        </p:txBody>
      </p:sp>
    </p:spTree>
    <p:extLst>
      <p:ext uri="{BB962C8B-B14F-4D97-AF65-F5344CB8AC3E}">
        <p14:creationId xmlns:p14="http://schemas.microsoft.com/office/powerpoint/2010/main" val="1726370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you need for internal perpetuation? It really comes down to four connect gears and without these four things, internal succession is going to be near impossible.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1" dirty="0"/>
          </a:p>
          <a:p>
            <a:pPr marR="0" defTabSz="257168" eaLnBrk="0" latinLnBrk="0" hangingPunct="0">
              <a:buClr>
                <a:srgbClr val="E4A11B"/>
              </a:buClr>
              <a:buSzTx/>
              <a:tabLst/>
              <a:defRPr/>
            </a:pPr>
            <a:endParaRPr kumimoji="0" lang="en-US" altLang="en-US" sz="1200" b="0" i="0" u="none" strike="noStrike" kern="1200" cap="none" spc="0" normalizeH="0" baseline="0" noProof="0" dirty="0">
              <a:ln>
                <a:noFill/>
              </a:ln>
              <a:solidFill>
                <a:schemeClr val="bg2">
                  <a:lumMod val="25000"/>
                </a:schemeClr>
              </a:solidFill>
              <a:effectLst/>
              <a:uLnTx/>
              <a:uFillTx/>
              <a:latin typeface="+mj-lt"/>
              <a:ea typeface="Open Sans Light" panose="020B0606030504020204" pitchFamily="34" charset="0"/>
              <a:cs typeface="Open Sans Light"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D8C19-19C6-45EC-9A22-716CE4645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220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people, after all the insurance business is a relationship business and without the right people why even go down this path. The next generation needs to be identified and in place. They need to be capable and seen as leaders. They should be respected by their peers and colleagues. </a:t>
            </a:r>
          </a:p>
          <a:p>
            <a:endParaRPr lang="en-US" dirty="0"/>
          </a:p>
          <a:p>
            <a:r>
              <a:rPr lang="en-US" dirty="0"/>
              <a:t>And at the end of the day, you have to have willing buyers and a willing sellers for it to work. You can’t just have one or the other which we often see a lot with our clients. Sometimes the next generation wants to buy but the existing isn’t ready to give up control and then we also see the opposite where the existing generation is ready to pass the baton, but the next generation doesn’t want it.  </a:t>
            </a:r>
          </a:p>
        </p:txBody>
      </p:sp>
      <p:sp>
        <p:nvSpPr>
          <p:cNvPr id="4" name="Slide Number Placeholder 3"/>
          <p:cNvSpPr>
            <a:spLocks noGrp="1"/>
          </p:cNvSpPr>
          <p:nvPr>
            <p:ph type="sldNum" sz="quarter" idx="5"/>
          </p:nvPr>
        </p:nvSpPr>
        <p:spPr/>
        <p:txBody>
          <a:bodyPr/>
          <a:lstStyle/>
          <a:p>
            <a:fld id="{C6BD8C19-19C6-45EC-9A22-716CE464547C}" type="slidenum">
              <a:rPr lang="en-US" smtClean="0"/>
              <a:t>42</a:t>
            </a:fld>
            <a:endParaRPr lang="en-US"/>
          </a:p>
        </p:txBody>
      </p:sp>
    </p:spTree>
    <p:extLst>
      <p:ext uri="{BB962C8B-B14F-4D97-AF65-F5344CB8AC3E}">
        <p14:creationId xmlns:p14="http://schemas.microsoft.com/office/powerpoint/2010/main" val="3636236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to be a commitment to the plan and to the financing which are interconnected like a gear. A valuation will need to be agreed upon and buy in and out terms will need to be formalized and documented. It is important to have seller terms so the generation after the next generation has a clear path to perpetuation. It would not make sense to take a discount compared to what could be achieved externally to have the next generation not be committed to their own succession. It is a complex and iterative process. Financing will also need to be determined, are you going to seek external financing, are you going to hold a seller note, are you going to explore debt capital raising to help fund the transactions. What are the risks associated with the financing based on the cash flow modeling and are you comfortable with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43</a:t>
            </a:fld>
            <a:endParaRPr lang="en-US"/>
          </a:p>
        </p:txBody>
      </p:sp>
    </p:spTree>
    <p:extLst>
      <p:ext uri="{BB962C8B-B14F-4D97-AF65-F5344CB8AC3E}">
        <p14:creationId xmlns:p14="http://schemas.microsoft.com/office/powerpoint/2010/main" val="2610774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to be a commitment to make succession a part of the culture so there is passion action around being independent. </a:t>
            </a:r>
          </a:p>
          <a:p>
            <a:endParaRPr lang="en-US" dirty="0"/>
          </a:p>
          <a:p>
            <a:r>
              <a:rPr lang="en-US" dirty="0"/>
              <a:t>It should be filtered through the hiring process and communicated to the staff regularly. It can be a great recruiting and retention tool. It should be viewed by all as more than just a stock transaction. While there are no guarantees, it should be valued as a wealth creation opportunity for the next generation.  </a:t>
            </a:r>
          </a:p>
        </p:txBody>
      </p:sp>
      <p:sp>
        <p:nvSpPr>
          <p:cNvPr id="4" name="Slide Number Placeholder 3"/>
          <p:cNvSpPr>
            <a:spLocks noGrp="1"/>
          </p:cNvSpPr>
          <p:nvPr>
            <p:ph type="sldNum" sz="quarter" idx="5"/>
          </p:nvPr>
        </p:nvSpPr>
        <p:spPr/>
        <p:txBody>
          <a:bodyPr/>
          <a:lstStyle/>
          <a:p>
            <a:fld id="{C6BD8C19-19C6-45EC-9A22-716CE464547C}" type="slidenum">
              <a:rPr lang="en-US" smtClean="0"/>
              <a:t>44</a:t>
            </a:fld>
            <a:endParaRPr lang="en-US"/>
          </a:p>
        </p:txBody>
      </p:sp>
    </p:spTree>
    <p:extLst>
      <p:ext uri="{BB962C8B-B14F-4D97-AF65-F5344CB8AC3E}">
        <p14:creationId xmlns:p14="http://schemas.microsoft.com/office/powerpoint/2010/main" val="14692695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talked about why it is important to broaden ownership and what you will need to do so from a conceptual standpoint. Now we are going to peel back the onion a little further and run through a tactical example of how this can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D8C19-19C6-45EC-9A22-716CE4645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25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define what it means to be a shareholder. They are more than an employee; they are a business partner who is committed to the Agency and other stakeholders. And as a shareholder there is the opportunity for personal and financial reward. They can be a part of building something beyond themselves and have the opportunity for long and short term financial gains. </a:t>
            </a:r>
          </a:p>
        </p:txBody>
      </p:sp>
      <p:sp>
        <p:nvSpPr>
          <p:cNvPr id="4" name="Slide Number Placeholder 3"/>
          <p:cNvSpPr>
            <a:spLocks noGrp="1"/>
          </p:cNvSpPr>
          <p:nvPr>
            <p:ph type="sldNum" sz="quarter" idx="5"/>
          </p:nvPr>
        </p:nvSpPr>
        <p:spPr/>
        <p:txBody>
          <a:bodyPr/>
          <a:lstStyle/>
          <a:p>
            <a:fld id="{C6BD8C19-19C6-45EC-9A22-716CE464547C}" type="slidenum">
              <a:rPr lang="en-US" smtClean="0"/>
              <a:t>46</a:t>
            </a:fld>
            <a:endParaRPr lang="en-US"/>
          </a:p>
        </p:txBody>
      </p:sp>
    </p:spTree>
    <p:extLst>
      <p:ext uri="{BB962C8B-B14F-4D97-AF65-F5344CB8AC3E}">
        <p14:creationId xmlns:p14="http://schemas.microsoft.com/office/powerpoint/2010/main" val="3131628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should be known guidelines on the requirements of what it takes to become a shareholder, both objective and subjective. And they should be known and communicated so they can be utilized as a retention and recruitment tool. </a:t>
            </a:r>
          </a:p>
          <a:p>
            <a:endParaRPr lang="en-US" dirty="0"/>
          </a:p>
          <a:p>
            <a:r>
              <a:rPr lang="en-US" dirty="0"/>
              <a:t>Here we have a few examples of some objective guidelines around tenure, experience, book size, new business generation, and ability to cross-sell. Shareholder’s should be technically capable and hold some sort of professional industry designation. They should be involved in the community and be willing to agree to non-solicit and non-competition clauses. If they aren’t, then are they really committed to the agency? They should be respected and seen as leaders by their colleagues. </a:t>
            </a: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47</a:t>
            </a:fld>
            <a:endParaRPr lang="en-US"/>
          </a:p>
        </p:txBody>
      </p:sp>
    </p:spTree>
    <p:extLst>
      <p:ext uri="{BB962C8B-B14F-4D97-AF65-F5344CB8AC3E}">
        <p14:creationId xmlns:p14="http://schemas.microsoft.com/office/powerpoint/2010/main" val="3303794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 skills are just as important as the objective criteria. Their ability to communicate and be a champion for the agency should be considered.</a:t>
            </a:r>
          </a:p>
          <a:p>
            <a:endParaRPr lang="en-US" dirty="0"/>
          </a:p>
          <a:p>
            <a:r>
              <a:rPr lang="en-US" dirty="0"/>
              <a:t>They should be a self-starter, project confidence, and have a positive attitude. They should be able to delegate and have a willingness to mentor and develop the generation after them. You want to ensure that they are committed to their succession as well. </a:t>
            </a:r>
          </a:p>
        </p:txBody>
      </p:sp>
      <p:sp>
        <p:nvSpPr>
          <p:cNvPr id="4" name="Slide Number Placeholder 3"/>
          <p:cNvSpPr>
            <a:spLocks noGrp="1"/>
          </p:cNvSpPr>
          <p:nvPr>
            <p:ph type="sldNum" sz="quarter" idx="5"/>
          </p:nvPr>
        </p:nvSpPr>
        <p:spPr/>
        <p:txBody>
          <a:bodyPr/>
          <a:lstStyle/>
          <a:p>
            <a:fld id="{C6BD8C19-19C6-45EC-9A22-716CE464547C}" type="slidenum">
              <a:rPr lang="en-US" smtClean="0"/>
              <a:t>48</a:t>
            </a:fld>
            <a:endParaRPr lang="en-US"/>
          </a:p>
        </p:txBody>
      </p:sp>
    </p:spTree>
    <p:extLst>
      <p:ext uri="{BB962C8B-B14F-4D97-AF65-F5344CB8AC3E}">
        <p14:creationId xmlns:p14="http://schemas.microsoft.com/office/powerpoint/2010/main" val="1364764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Shareholders will need to sign a shareholder agreement that outlines pricing, buy-in and out terms, and contains non-competition, non-solicit clauses. And Shareholders should be required to make an initial investment through a purchase. </a:t>
            </a:r>
          </a:p>
        </p:txBody>
      </p:sp>
      <p:sp>
        <p:nvSpPr>
          <p:cNvPr id="4" name="Slide Number Placeholder 3"/>
          <p:cNvSpPr>
            <a:spLocks noGrp="1"/>
          </p:cNvSpPr>
          <p:nvPr>
            <p:ph type="sldNum" sz="quarter" idx="5"/>
          </p:nvPr>
        </p:nvSpPr>
        <p:spPr/>
        <p:txBody>
          <a:bodyPr/>
          <a:lstStyle/>
          <a:p>
            <a:fld id="{C6BD8C19-19C6-45EC-9A22-716CE464547C}" type="slidenum">
              <a:rPr lang="en-US" smtClean="0"/>
              <a:t>49</a:t>
            </a:fld>
            <a:endParaRPr lang="en-US"/>
          </a:p>
        </p:txBody>
      </p:sp>
    </p:spTree>
    <p:extLst>
      <p:ext uri="{BB962C8B-B14F-4D97-AF65-F5344CB8AC3E}">
        <p14:creationId xmlns:p14="http://schemas.microsoft.com/office/powerpoint/2010/main" val="608902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SHELLEY</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C3967DE-9CEC-4C1B-B719-43A18541B29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485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an example of what that first purchase could look like. Depending on the organizational structure and operating agreement one may need to be an existing shareholder to purchase stock. To get around that there could be a small one-time stock bonus that is granted to the new shareholder that allows them to make their first investment. Sort of a quid quo pro situation. They should be required to make a down payment to have skin in the game with their initial investment. So if they are purchasing 50 shares at $1,000 a share, they would have a down payment of $10,000 and then have a note for the remaining $40,000. That note could then be amortized over 10-years with their owner distributions covering the principal and interest payments on the note. This is why the cash flow modeling piece is so important. </a:t>
            </a: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50</a:t>
            </a:fld>
            <a:endParaRPr lang="en-US"/>
          </a:p>
        </p:txBody>
      </p:sp>
    </p:spTree>
    <p:extLst>
      <p:ext uri="{BB962C8B-B14F-4D97-AF65-F5344CB8AC3E}">
        <p14:creationId xmlns:p14="http://schemas.microsoft.com/office/powerpoint/2010/main" val="3777842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a visual on the lifecycle of these types of transactions. Here the new shareholder acquires 20% of their eventual holdings each year over a five-year period. Each purchase is paid-down or retired over ten years through owner distributions. Then the cycle starts over when the shareholder divests of their holdings over a five-year period to the generation after them. And then the cycle continues. </a:t>
            </a: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51</a:t>
            </a:fld>
            <a:endParaRPr lang="en-US"/>
          </a:p>
        </p:txBody>
      </p:sp>
    </p:spTree>
    <p:extLst>
      <p:ext uri="{BB962C8B-B14F-4D97-AF65-F5344CB8AC3E}">
        <p14:creationId xmlns:p14="http://schemas.microsoft.com/office/powerpoint/2010/main" val="36226843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few key take aways. Handle the basic blocking and tackling first, by identifying the next generation and illustrating what it takes and what it means to be a shareholder. Succession is nuanced and complicated, don’t under estimate it. It is a wealth creation opportunity and should be showcased a such, despite no guarantees. Walk the talk, embed it in your culture. Although it can be difficult, where there is a will there is a way. With proper planning and sufficient run-way internal succession is possible.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52</a:t>
            </a:fld>
            <a:endParaRPr lang="en-US"/>
          </a:p>
        </p:txBody>
      </p:sp>
    </p:spTree>
    <p:extLst>
      <p:ext uri="{BB962C8B-B14F-4D97-AF65-F5344CB8AC3E}">
        <p14:creationId xmlns:p14="http://schemas.microsoft.com/office/powerpoint/2010/main" val="21189430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next most common option is selling to a strategic buyer. Individuals committed to this path have fully embraced the concept of owning a piece of a watermelon as opposed to 100% of a grape. The employees of our clients who take this path often times have greater career advancement opportunities and access to a larger suite of tools and resources comparted to what they would have if they remained independent. However, it also comes with the risk of not being the captain of the ship and not necessarily being able to control your destiny.  </a:t>
            </a:r>
          </a:p>
          <a:p>
            <a:pPr lvl="0"/>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53</a:t>
            </a:fld>
            <a:endParaRPr lang="en-US"/>
          </a:p>
        </p:txBody>
      </p:sp>
    </p:spTree>
    <p:extLst>
      <p:ext uri="{BB962C8B-B14F-4D97-AF65-F5344CB8AC3E}">
        <p14:creationId xmlns:p14="http://schemas.microsoft.com/office/powerpoint/2010/main" val="1308261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insurance marketplace has historically been and continues to be a very fragmented marketplace, which has certainly contributed to the overall M&amp;A appetite in the space. </a:t>
            </a:r>
          </a:p>
          <a:p>
            <a:endParaRPr lang="en-US" dirty="0"/>
          </a:p>
          <a:p>
            <a:r>
              <a:rPr lang="en-US" dirty="0"/>
              <a:t>You can see that projections from 2025 through 2035 highlight a decreasing number of firms with revenue of $10M and below projecting continued consolidation, however what’s interesting is that there have been over 6,000 deals announced from 2011-2022, but only a decrease of roughly 1,500 firms showcasing a fairly good re-generation rate in our space. </a:t>
            </a:r>
          </a:p>
          <a:p>
            <a:endParaRPr lang="en-US" dirty="0"/>
          </a:p>
          <a:p>
            <a:r>
              <a:rPr lang="en-US" dirty="0"/>
              <a:t>Which should continue to foster a healthy M&amp;A environment into the future. </a:t>
            </a:r>
          </a:p>
          <a:p>
            <a:endParaRPr lang="en-US" dirty="0"/>
          </a:p>
          <a:p>
            <a:r>
              <a:rPr lang="en-US" dirty="0"/>
              <a:t>As we look to the actual transaction activity…</a:t>
            </a:r>
          </a:p>
        </p:txBody>
      </p:sp>
      <p:sp>
        <p:nvSpPr>
          <p:cNvPr id="4" name="Slide Number Placeholder 3"/>
          <p:cNvSpPr>
            <a:spLocks noGrp="1"/>
          </p:cNvSpPr>
          <p:nvPr>
            <p:ph type="sldNum" sz="quarter" idx="5"/>
          </p:nvPr>
        </p:nvSpPr>
        <p:spPr/>
        <p:txBody>
          <a:bodyPr/>
          <a:lstStyle/>
          <a:p>
            <a:fld id="{C6BD8C19-19C6-45EC-9A22-716CE464547C}" type="slidenum">
              <a:rPr lang="en-US" smtClean="0"/>
              <a:t>54</a:t>
            </a:fld>
            <a:endParaRPr lang="en-US"/>
          </a:p>
        </p:txBody>
      </p:sp>
    </p:spTree>
    <p:extLst>
      <p:ext uri="{BB962C8B-B14F-4D97-AF65-F5344CB8AC3E}">
        <p14:creationId xmlns:p14="http://schemas.microsoft.com/office/powerpoint/2010/main" val="429837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the steady climb through 2021 the buyers in red are private equity backed buyers who have been the primary drivers of the increased M&amp;A activity. In 2006 there was one PE backed transaction. In 2021 there was 775. The spike in 2021 was a result of the looming increase in capital gains tax. It is also important to note that this only includes announced transactions, there are hundreds more not announced. The optionality available in finding the right partner has never been greater due to the variety of buyers in the space. </a:t>
            </a:r>
          </a:p>
          <a:p>
            <a:endParaRPr lang="en-US" dirty="0"/>
          </a:p>
          <a:p>
            <a:r>
              <a:rPr lang="en-US" dirty="0"/>
              <a:t>Coupling this with valuation…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0A8B6D-5EDC-41EE-B58A-C683865E06D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a:endParaRPr>
          </a:p>
        </p:txBody>
      </p:sp>
    </p:spTree>
    <p:extLst>
      <p:ext uri="{BB962C8B-B14F-4D97-AF65-F5344CB8AC3E}">
        <p14:creationId xmlns:p14="http://schemas.microsoft.com/office/powerpoint/2010/main" val="3133318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we go through the next couple slides we need to define what we are going to look at. We are going to review historical multiples at the base purchase price which is the amount of proceeds paid at closing and does not include any contingent consideration or earnouts. </a:t>
            </a:r>
          </a:p>
          <a:p>
            <a:endParaRPr lang="en-US" dirty="0"/>
          </a:p>
          <a:p>
            <a:r>
              <a:rPr lang="en-US" b="1" dirty="0"/>
              <a:t>It is also important to understand how we define platform when tracking deals in our database. </a:t>
            </a:r>
          </a:p>
        </p:txBody>
      </p:sp>
      <p:sp>
        <p:nvSpPr>
          <p:cNvPr id="4" name="Slide Number Placeholder 3"/>
          <p:cNvSpPr>
            <a:spLocks noGrp="1"/>
          </p:cNvSpPr>
          <p:nvPr>
            <p:ph type="sldNum" sz="quarter" idx="5"/>
          </p:nvPr>
        </p:nvSpPr>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87A38B91-60BB-4AFF-B3FB-4912FC57E01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789393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0" fontAlgn="base" latinLnBrk="0" hangingPunct="0">
              <a:lnSpc>
                <a:spcPct val="100000"/>
              </a:lnSpc>
              <a:spcBef>
                <a:spcPct val="30000"/>
              </a:spcBef>
              <a:spcAft>
                <a:spcPct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Here we have historical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base purchase </a:t>
            </a:r>
            <a:r>
              <a:rPr lang="en-US" sz="1600" dirty="0">
                <a:effectLst/>
                <a:latin typeface="Calibri" panose="020F0502020204030204" pitchFamily="34" charset="0"/>
                <a:ea typeface="Calibri" panose="020F0502020204030204" pitchFamily="34" charset="0"/>
                <a:cs typeface="Times New Roman" panose="02020603050405020304" pitchFamily="18" charset="0"/>
              </a:rPr>
              <a:t>price multiples going back to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2010 indexed against the 10 year average</a:t>
            </a:r>
            <a:r>
              <a:rPr lang="en-US" sz="1600" dirty="0">
                <a:effectLst/>
                <a:latin typeface="Calibri" panose="020F0502020204030204" pitchFamily="34" charset="0"/>
                <a:ea typeface="Calibri" panose="020F0502020204030204" pitchFamily="34" charset="0"/>
                <a:cs typeface="Times New Roman" panose="02020603050405020304" pitchFamily="18" charset="0"/>
              </a:rPr>
              <a:t>. Now this is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all deals </a:t>
            </a:r>
            <a:r>
              <a:rPr lang="en-US" sz="1600" dirty="0">
                <a:effectLst/>
                <a:latin typeface="Calibri" panose="020F0502020204030204" pitchFamily="34" charset="0"/>
                <a:ea typeface="Calibri" panose="020F0502020204030204" pitchFamily="34" charset="0"/>
                <a:cs typeface="Times New Roman" panose="02020603050405020304" pitchFamily="18" charset="0"/>
              </a:rPr>
              <a:t>in our database. </a:t>
            </a:r>
          </a:p>
          <a:p>
            <a:pPr marL="0" marR="0" lvl="0" indent="0" algn="l" defTabSz="609585" rtl="0" eaLnBrk="0" fontAlgn="base" latinLnBrk="0" hangingPunct="0">
              <a:lnSpc>
                <a:spcPct val="100000"/>
              </a:lnSpc>
              <a:spcBef>
                <a:spcPct val="30000"/>
              </a:spcBef>
              <a:spcAft>
                <a:spcPct val="0"/>
              </a:spcAft>
              <a:buClrTx/>
              <a:buSzTx/>
              <a:buFontTx/>
              <a:buNone/>
              <a:tabLst/>
              <a:defRP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Specialty, retail, and deals of all sizes</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609585" rtl="0" eaLnBrk="0" fontAlgn="base" latinLnBrk="0" hangingPunct="0">
              <a:lnSpc>
                <a:spcPct val="100000"/>
              </a:lnSpc>
              <a:spcBef>
                <a:spcPct val="30000"/>
              </a:spcBef>
              <a:spcAft>
                <a:spcPct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And what is interesting here is that when we look at all deals on average it doesn’t look like there is any downward pressure on multiples. We see the steady climb from 2010 – 2021 and then things have leveled off and 2023 remained flat. </a:t>
            </a:r>
          </a:p>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87A38B91-60BB-4AFF-B3FB-4912FC57E01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4611945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looking to pursue this route it is certainly important to consider the impact of structure and what that means from a tax perspective. Our compliance department will be happy to hear the disclaimer that MarshBerry does not provide tax or legal advice, nor do we hold ourselves out to be qualified to do so, but it is important to be aware of the structure and to talk with your tax advisors regarding the impact sooner rather than later to so tax planning and considerations can be as efficient as possible. </a:t>
            </a:r>
          </a:p>
          <a:p>
            <a:endParaRPr lang="en-US" dirty="0"/>
          </a:p>
          <a:p>
            <a:r>
              <a:rPr lang="en-US" dirty="0"/>
              <a:t>We can tell you that over 85% of all transaction in our proprietary database are asset purchases, which is most often the preference of the buyer due to the favorable tax considerations on their end. So that is important to keep in mind. </a:t>
            </a:r>
          </a:p>
          <a:p>
            <a:endParaRPr lang="en-US" dirty="0"/>
          </a:p>
          <a:p>
            <a:r>
              <a:rPr lang="en-US" dirty="0"/>
              <a:t>There are several options to effect a transaction at capital gains, most notably if you are an S-</a:t>
            </a:r>
            <a:r>
              <a:rPr lang="en-US" dirty="0" err="1"/>
              <a:t>corp</a:t>
            </a:r>
            <a:r>
              <a:rPr lang="en-US" dirty="0"/>
              <a:t>, and tax planning based on structure of the organization is paramount. </a:t>
            </a:r>
          </a:p>
        </p:txBody>
      </p:sp>
      <p:sp>
        <p:nvSpPr>
          <p:cNvPr id="4" name="Slide Number Placeholder 3"/>
          <p:cNvSpPr>
            <a:spLocks noGrp="1"/>
          </p:cNvSpPr>
          <p:nvPr>
            <p:ph type="sldNum" sz="quarter" idx="5"/>
          </p:nvPr>
        </p:nvSpPr>
        <p:spPr/>
        <p:txBody>
          <a:bodyPr/>
          <a:lstStyle/>
          <a:p>
            <a:fld id="{C6BD8C19-19C6-45EC-9A22-716CE464547C}" type="slidenum">
              <a:rPr lang="en-US" smtClean="0"/>
              <a:t>58</a:t>
            </a:fld>
            <a:endParaRPr lang="en-US"/>
          </a:p>
        </p:txBody>
      </p:sp>
    </p:spTree>
    <p:extLst>
      <p:ext uri="{BB962C8B-B14F-4D97-AF65-F5344CB8AC3E}">
        <p14:creationId xmlns:p14="http://schemas.microsoft.com/office/powerpoint/2010/main" val="2553820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go into grave detail on this slide, however this is what a typical transaction timeline might look like broken down into three segments spanning between 5-7 months. These segments largely fall into Preparation, Marketing, and Execution. This is MarshBerry’s process in order to facilitate a successful sale from beginning to end. Whether your considering MarshBerry, or another advisor in the space, this should be your expectation of work product from your advisor. Anything less than this is inadequate. </a:t>
            </a:r>
          </a:p>
        </p:txBody>
      </p:sp>
      <p:sp>
        <p:nvSpPr>
          <p:cNvPr id="4" name="Slide Number Placeholder 3"/>
          <p:cNvSpPr>
            <a:spLocks noGrp="1"/>
          </p:cNvSpPr>
          <p:nvPr>
            <p:ph type="sldNum" sz="quarter" idx="5"/>
          </p:nvPr>
        </p:nvSpPr>
        <p:spPr/>
        <p:txBody>
          <a:bodyPr/>
          <a:lstStyle/>
          <a:p>
            <a:fld id="{C6BD8C19-19C6-45EC-9A22-716CE464547C}" type="slidenum">
              <a:rPr lang="en-US" smtClean="0"/>
              <a:t>59</a:t>
            </a:fld>
            <a:endParaRPr lang="en-US"/>
          </a:p>
        </p:txBody>
      </p:sp>
    </p:spTree>
    <p:extLst>
      <p:ext uri="{BB962C8B-B14F-4D97-AF65-F5344CB8AC3E}">
        <p14:creationId xmlns:p14="http://schemas.microsoft.com/office/powerpoint/2010/main" val="3737209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B1F1F4AB-E683-4D09-8368-9B66B1C76837}"/>
              </a:ext>
            </a:extLst>
          </p:cNvPr>
          <p:cNvSpPr>
            <a:spLocks noGrp="1" noRot="1" noChangeAspect="1" noTextEdit="1"/>
          </p:cNvSpPr>
          <p:nvPr>
            <p:ph type="sldImg"/>
          </p:nvPr>
        </p:nvSpPr>
        <p:spPr bwMode="auto">
          <a:xfrm>
            <a:off x="2849563" y="614363"/>
            <a:ext cx="5467350" cy="307498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D3932518-3CC2-43A9-A795-3BDBACAF00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a:extLst>
              <a:ext uri="{FF2B5EF4-FFF2-40B4-BE49-F238E27FC236}">
                <a16:creationId xmlns:a16="http://schemas.microsoft.com/office/drawing/2014/main" id="{1E4CFB7D-DE50-4C9C-A05C-E81297802166}"/>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ea typeface="MS PGothic" panose="020B0600070205080204" pitchFamily="34" charset="-128"/>
              </a:defRPr>
            </a:lvl1pPr>
            <a:lvl2pPr marL="944922" indent="-363431">
              <a:defRPr>
                <a:solidFill>
                  <a:schemeClr val="tx1"/>
                </a:solidFill>
                <a:latin typeface="Trebuchet MS" panose="020B0603020202020204" pitchFamily="34" charset="0"/>
                <a:ea typeface="MS PGothic" panose="020B0600070205080204" pitchFamily="34" charset="-128"/>
              </a:defRPr>
            </a:lvl2pPr>
            <a:lvl3pPr marL="1453726" indent="-290744">
              <a:defRPr>
                <a:solidFill>
                  <a:schemeClr val="tx1"/>
                </a:solidFill>
                <a:latin typeface="Trebuchet MS" panose="020B0603020202020204" pitchFamily="34" charset="0"/>
                <a:ea typeface="MS PGothic" panose="020B0600070205080204" pitchFamily="34" charset="-128"/>
              </a:defRPr>
            </a:lvl3pPr>
            <a:lvl4pPr marL="2035215" indent="-290744">
              <a:defRPr>
                <a:solidFill>
                  <a:schemeClr val="tx1"/>
                </a:solidFill>
                <a:latin typeface="Trebuchet MS" panose="020B0603020202020204" pitchFamily="34" charset="0"/>
                <a:ea typeface="MS PGothic" panose="020B0600070205080204" pitchFamily="34" charset="-128"/>
              </a:defRPr>
            </a:lvl4pPr>
            <a:lvl5pPr marL="2616707" indent="-290744">
              <a:defRPr>
                <a:solidFill>
                  <a:schemeClr val="tx1"/>
                </a:solidFill>
                <a:latin typeface="Trebuchet MS" panose="020B0603020202020204" pitchFamily="34" charset="0"/>
                <a:ea typeface="MS PGothic" panose="020B0600070205080204" pitchFamily="34" charset="-128"/>
              </a:defRPr>
            </a:lvl5pPr>
            <a:lvl6pPr marL="3198197" indent="-290744" defTabSz="581491"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3779686" indent="-290744" defTabSz="581491"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4361175" indent="-290744" defTabSz="581491"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4942667" indent="-290744" defTabSz="581491"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marL="0" marR="0" lvl="0" indent="0" algn="r" defTabSz="1162982" rtl="0" eaLnBrk="1" fontAlgn="auto" latinLnBrk="0" hangingPunct="1">
              <a:lnSpc>
                <a:spcPct val="100000"/>
              </a:lnSpc>
              <a:spcBef>
                <a:spcPct val="0"/>
              </a:spcBef>
              <a:spcAft>
                <a:spcPct val="0"/>
              </a:spcAft>
              <a:buClrTx/>
              <a:buSzTx/>
              <a:buFontTx/>
              <a:buNone/>
              <a:tabLst/>
              <a:defRPr/>
            </a:pPr>
            <a:fld id="{8DEFBA5E-4134-44AF-9874-CB29BFAFFCEA}" type="slidenum">
              <a:rPr kumimoji="0" lang="en-US" altLang="en-US" sz="22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a:rPr>
              <a:pPr marL="0" marR="0" lvl="0" indent="0" algn="r" defTabSz="1162982" rtl="0" eaLnBrk="1" fontAlgn="auto" latinLnBrk="0" hangingPunct="1">
                <a:lnSpc>
                  <a:spcPct val="100000"/>
                </a:lnSpc>
                <a:spcBef>
                  <a:spcPct val="0"/>
                </a:spcBef>
                <a:spcAft>
                  <a:spcPct val="0"/>
                </a:spcAft>
                <a:buClrTx/>
                <a:buSzTx/>
                <a:buFontTx/>
                <a:buNone/>
                <a:tabLst/>
                <a:defRPr/>
              </a:pPr>
              <a:t>7</a:t>
            </a:fld>
            <a:endParaRPr kumimoji="0" lang="en-US" altLang="en-US" sz="22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a:endParaRPr>
          </a:p>
        </p:txBody>
      </p:sp>
    </p:spTree>
    <p:extLst>
      <p:ext uri="{BB962C8B-B14F-4D97-AF65-F5344CB8AC3E}">
        <p14:creationId xmlns:p14="http://schemas.microsoft.com/office/powerpoint/2010/main" val="21671495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M&amp;A environment should remain strong compared to historical norms, but will likely not be as robust in terms of number of announced deals as 2021 &amp; 2022.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92929"/>
                </a:solidFill>
                <a:latin typeface="Verdana"/>
                <a:ea typeface="ヒラギノ角ゴ Pro W3" pitchFamily="124" charset="-128"/>
                <a:cs typeface="Helvetica" panose="020B0604020202020204" pitchFamily="34" charset="0"/>
              </a:rPr>
              <a:t>The increasing age of the average agency owner and the inability of many agencies to plan appropriately to perpetuate internally will most likely continue to drive consolidation.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92929"/>
                </a:solidFill>
                <a:latin typeface="Verdana"/>
                <a:ea typeface="ヒラギノ角ゴ Pro W3" pitchFamily="124" charset="-128"/>
                <a:cs typeface="Helvetica" panose="020B0604020202020204" pitchFamily="34" charset="0"/>
              </a:rPr>
              <a:t>Private capital providers will seek new investments as demand outpaces supply.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92929"/>
              </a:solidFill>
              <a:latin typeface="Verdana"/>
              <a:ea typeface="ヒラギノ角ゴ Pro W3" pitchFamily="124" charset="-128"/>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92929"/>
                </a:solidFill>
                <a:latin typeface="Verdana"/>
                <a:ea typeface="ヒラギノ角ゴ Pro W3" pitchFamily="124" charset="-128"/>
                <a:cs typeface="Helvetica" panose="020B0604020202020204" pitchFamily="34" charset="0"/>
              </a:rPr>
              <a:t>Economic conditions could lower valuations, but so far we have seen them hold steady for quality assets.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92929"/>
                </a:solidFill>
                <a:latin typeface="Verdana"/>
                <a:ea typeface="ヒラギノ角ゴ Pro W3" pitchFamily="124" charset="-128"/>
                <a:cs typeface="Helvetica" panose="020B0604020202020204" pitchFamily="34" charset="0"/>
              </a:rPr>
              <a:t>Broader buyer diversity should continue to increase. </a:t>
            </a:r>
            <a:endParaRPr lang="en-US" dirty="0"/>
          </a:p>
        </p:txBody>
      </p:sp>
      <p:sp>
        <p:nvSpPr>
          <p:cNvPr id="4" name="Slide Number Placeholder 3"/>
          <p:cNvSpPr>
            <a:spLocks noGrp="1"/>
          </p:cNvSpPr>
          <p:nvPr>
            <p:ph type="sldNum" sz="quarter" idx="5"/>
          </p:nvPr>
        </p:nvSpPr>
        <p:spPr/>
        <p:txBody>
          <a:bodyPr/>
          <a:lstStyle/>
          <a:p>
            <a:fld id="{9C0A8B6D-5EDC-41EE-B58A-C683865E06DE}" type="slidenum">
              <a:rPr lang="en-US" smtClean="0"/>
              <a:t>60</a:t>
            </a:fld>
            <a:endParaRPr lang="en-US"/>
          </a:p>
        </p:txBody>
      </p:sp>
    </p:spTree>
    <p:extLst>
      <p:ext uri="{BB962C8B-B14F-4D97-AF65-F5344CB8AC3E}">
        <p14:creationId xmlns:p14="http://schemas.microsoft.com/office/powerpoint/2010/main" val="1003692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outside the box option to consider is the formation of a regional or national Broker. You might have a cluster or group of agencies that you interact with from a peer-to-peer standpoint that all bring different strengths and skill sets to the table and share common goals and objectives that might consider decide to band together row together in one big ship as opposed to rowing in the same (or different) directions independently. This is the classic adage, strength in numbers. </a:t>
            </a:r>
          </a:p>
          <a:p>
            <a:pPr lvl="0"/>
            <a:endParaRPr lang="en-US" dirty="0"/>
          </a:p>
          <a:p>
            <a:pPr lvl="0"/>
            <a:r>
              <a:rPr lang="en-US" dirty="0"/>
              <a:t>We’ve helped firms go from being prey to predator through broker formation. </a:t>
            </a:r>
          </a:p>
        </p:txBody>
      </p:sp>
      <p:sp>
        <p:nvSpPr>
          <p:cNvPr id="4" name="Slide Number Placeholder 3"/>
          <p:cNvSpPr>
            <a:spLocks noGrp="1"/>
          </p:cNvSpPr>
          <p:nvPr>
            <p:ph type="sldNum" sz="quarter" idx="5"/>
          </p:nvPr>
        </p:nvSpPr>
        <p:spPr/>
        <p:txBody>
          <a:bodyPr/>
          <a:lstStyle/>
          <a:p>
            <a:fld id="{C6BD8C19-19C6-45EC-9A22-716CE464547C}" type="slidenum">
              <a:rPr lang="en-US" smtClean="0"/>
              <a:t>61</a:t>
            </a:fld>
            <a:endParaRPr lang="en-US"/>
          </a:p>
        </p:txBody>
      </p:sp>
    </p:spTree>
    <p:extLst>
      <p:ext uri="{BB962C8B-B14F-4D97-AF65-F5344CB8AC3E}">
        <p14:creationId xmlns:p14="http://schemas.microsoft.com/office/powerpoint/2010/main" val="3113854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300"/>
              </a:spcBef>
              <a:spcAft>
                <a:spcPts val="300"/>
              </a:spcAft>
              <a:buClr>
                <a:srgbClr val="3AA5E2"/>
              </a:buClr>
              <a:buSzTx/>
              <a:buFont typeface="+mj-lt"/>
              <a:buNone/>
              <a:defRPr/>
            </a:pPr>
            <a:r>
              <a:rPr kumimoji="0" lang="en-US" sz="1200" b="0" i="0" u="none" strike="noStrike" kern="0" cap="none" spc="0" normalizeH="0" baseline="0" noProof="0" dirty="0">
                <a:ln>
                  <a:noFill/>
                </a:ln>
                <a:solidFill>
                  <a:srgbClr val="022734"/>
                </a:solidFill>
                <a:effectLst/>
                <a:uLnTx/>
                <a:uFillTx/>
              </a:rPr>
              <a:t>We have done this four times. In 2016, </a:t>
            </a:r>
            <a:r>
              <a:rPr kumimoji="0" lang="en-US" sz="1200" b="0" i="0" u="none" strike="noStrike" kern="0" cap="none" spc="0" normalizeH="0" baseline="0" noProof="0" dirty="0" err="1">
                <a:ln>
                  <a:noFill/>
                </a:ln>
                <a:solidFill>
                  <a:srgbClr val="022734"/>
                </a:solidFill>
                <a:effectLst/>
                <a:uLnTx/>
                <a:uFillTx/>
              </a:rPr>
              <a:t>Alera</a:t>
            </a:r>
            <a:r>
              <a:rPr kumimoji="0" lang="en-US" sz="1200" b="0" i="0" u="none" strike="noStrike" kern="0" cap="none" spc="0" normalizeH="0" baseline="0" noProof="0" dirty="0">
                <a:ln>
                  <a:noFill/>
                </a:ln>
                <a:solidFill>
                  <a:srgbClr val="022734"/>
                </a:solidFill>
                <a:effectLst/>
                <a:uLnTx/>
                <a:uFillTx/>
              </a:rPr>
              <a:t> Group, Inc. formed when 24 firms sold to </a:t>
            </a:r>
            <a:r>
              <a:rPr kumimoji="0" lang="en-US" sz="1200" b="0" i="0" u="none" strike="noStrike" kern="0" cap="none" spc="0" normalizeH="0" baseline="0" noProof="0" dirty="0" err="1">
                <a:ln>
                  <a:noFill/>
                </a:ln>
                <a:solidFill>
                  <a:srgbClr val="022734"/>
                </a:solidFill>
                <a:effectLst/>
                <a:uLnTx/>
                <a:uFillTx/>
              </a:rPr>
              <a:t>Alera</a:t>
            </a:r>
            <a:r>
              <a:rPr kumimoji="0" lang="en-US" sz="1200" b="0" i="0" u="none" strike="noStrike" kern="0" cap="none" spc="0" normalizeH="0" baseline="0" noProof="0" dirty="0">
                <a:ln>
                  <a:noFill/>
                </a:ln>
                <a:solidFill>
                  <a:srgbClr val="022734"/>
                </a:solidFill>
                <a:effectLst/>
                <a:uLnTx/>
                <a:uFillTx/>
              </a:rPr>
              <a:t> Group at one time. </a:t>
            </a:r>
            <a:r>
              <a:rPr kumimoji="0" lang="en-US" sz="1200" b="0" i="0" u="none" strike="noStrike" kern="0" cap="none" spc="0" normalizeH="0" baseline="0" noProof="0" dirty="0" err="1">
                <a:ln>
                  <a:noFill/>
                </a:ln>
                <a:solidFill>
                  <a:srgbClr val="022734"/>
                </a:solidFill>
                <a:effectLst/>
                <a:uLnTx/>
                <a:uFillTx/>
              </a:rPr>
              <a:t>Alera</a:t>
            </a:r>
            <a:r>
              <a:rPr kumimoji="0" lang="en-US" sz="1200" b="0" i="0" u="none" strike="noStrike" kern="0" cap="none" spc="0" normalizeH="0" baseline="0" noProof="0" dirty="0">
                <a:ln>
                  <a:noFill/>
                </a:ln>
                <a:solidFill>
                  <a:srgbClr val="022734"/>
                </a:solidFill>
                <a:effectLst/>
                <a:uLnTx/>
                <a:uFillTx/>
              </a:rPr>
              <a:t> Group then instantly had $158 million in combined revenue, 750 employees, and 40 offices across 15 states. </a:t>
            </a:r>
            <a:r>
              <a:rPr kumimoji="0" lang="en-US" sz="1200" b="0" i="0" u="none" strike="noStrike" kern="0" cap="none" spc="0" normalizeH="0" baseline="0" noProof="0" dirty="0" err="1">
                <a:ln>
                  <a:noFill/>
                </a:ln>
                <a:solidFill>
                  <a:srgbClr val="022734"/>
                </a:solidFill>
                <a:effectLst/>
                <a:uLnTx/>
                <a:uFillTx/>
              </a:rPr>
              <a:t>Genstar</a:t>
            </a:r>
            <a:r>
              <a:rPr kumimoji="0" lang="en-US" sz="1200" b="0" i="0" u="none" strike="noStrike" kern="0" cap="none" spc="0" normalizeH="0" baseline="0" noProof="0" dirty="0">
                <a:ln>
                  <a:noFill/>
                </a:ln>
                <a:solidFill>
                  <a:srgbClr val="022734"/>
                </a:solidFill>
                <a:effectLst/>
                <a:uLnTx/>
                <a:uFillTx/>
              </a:rPr>
              <a:t> Capital was the private equity sponsor and this was the industries second largest deal in 2016. The concept of </a:t>
            </a:r>
            <a:r>
              <a:rPr kumimoji="0" lang="en-US" sz="1200" b="0" i="0" u="none" strike="noStrike" kern="0" cap="none" spc="0" normalizeH="0" baseline="0" noProof="0" dirty="0" err="1">
                <a:ln>
                  <a:noFill/>
                </a:ln>
                <a:solidFill>
                  <a:srgbClr val="022734"/>
                </a:solidFill>
                <a:effectLst/>
                <a:uLnTx/>
                <a:uFillTx/>
              </a:rPr>
              <a:t>Alera</a:t>
            </a:r>
            <a:r>
              <a:rPr kumimoji="0" lang="en-US" sz="1200" b="0" i="0" u="none" strike="noStrike" kern="0" cap="none" spc="0" normalizeH="0" baseline="0" noProof="0" dirty="0">
                <a:ln>
                  <a:noFill/>
                </a:ln>
                <a:solidFill>
                  <a:srgbClr val="022734"/>
                </a:solidFill>
                <a:effectLst/>
                <a:uLnTx/>
                <a:uFillTx/>
              </a:rPr>
              <a:t> Group was born out of the Benefit Advisors Network or BAN when a group of those firms decided to come together and form a new company. </a:t>
            </a:r>
          </a:p>
          <a:p>
            <a:pPr marL="0" marR="0" lvl="0" indent="0" defTabSz="914400" eaLnBrk="1" fontAlgn="auto" latinLnBrk="0" hangingPunct="1">
              <a:lnSpc>
                <a:spcPct val="100000"/>
              </a:lnSpc>
              <a:spcBef>
                <a:spcPts val="300"/>
              </a:spcBef>
              <a:spcAft>
                <a:spcPts val="300"/>
              </a:spcAft>
              <a:buClr>
                <a:srgbClr val="3AA5E2"/>
              </a:buClr>
              <a:buSzTx/>
              <a:buFont typeface="+mj-lt"/>
              <a:buNone/>
              <a:defRPr/>
            </a:pPr>
            <a:endParaRPr kumimoji="0" lang="en-US" sz="1200" b="0" i="0" u="none" strike="noStrike" kern="0" cap="none" spc="0" normalizeH="0" baseline="0" noProof="0" dirty="0">
              <a:ln>
                <a:noFill/>
              </a:ln>
              <a:solidFill>
                <a:srgbClr val="022734"/>
              </a:solidFill>
              <a:effectLst/>
              <a:uLnTx/>
              <a:uFillTx/>
              <a:ea typeface="+mn-ea"/>
              <a:cs typeface="+mn-cs"/>
            </a:endParaRPr>
          </a:p>
          <a:p>
            <a:pPr marL="0" marR="0" lvl="0" indent="0" defTabSz="914400" eaLnBrk="1" fontAlgn="auto" latinLnBrk="0" hangingPunct="1">
              <a:lnSpc>
                <a:spcPct val="100000"/>
              </a:lnSpc>
              <a:spcBef>
                <a:spcPts val="300"/>
              </a:spcBef>
              <a:spcAft>
                <a:spcPts val="300"/>
              </a:spcAft>
              <a:buClr>
                <a:srgbClr val="3AA5E2"/>
              </a:buClr>
              <a:buSzTx/>
              <a:buFont typeface="+mj-lt"/>
              <a:buNone/>
              <a:defRPr/>
            </a:pPr>
            <a:r>
              <a:rPr kumimoji="0" lang="en-US" sz="1200" b="0" i="0" u="none" strike="noStrike" kern="0" cap="none" spc="0" normalizeH="0" baseline="0" noProof="0" dirty="0">
                <a:ln>
                  <a:noFill/>
                </a:ln>
                <a:solidFill>
                  <a:srgbClr val="022734"/>
                </a:solidFill>
                <a:effectLst/>
                <a:uLnTx/>
                <a:uFillTx/>
                <a:ea typeface="+mn-ea"/>
                <a:cs typeface="+mn-cs"/>
              </a:rPr>
              <a:t>Then in 2019 Patriot Growth Insurance Services was formed. 18 firms sold to Patriot at one time. Patriot had 18 offices across 7 states. Summit Partners was the private equity sponsor and the agencies that formed </a:t>
            </a:r>
            <a:r>
              <a:rPr kumimoji="0" lang="en-US" sz="1200" b="0" i="0" u="none" strike="noStrike" kern="0" cap="none" spc="0" normalizeH="0" baseline="0" noProof="0" dirty="0" err="1">
                <a:ln>
                  <a:noFill/>
                </a:ln>
                <a:solidFill>
                  <a:srgbClr val="022734"/>
                </a:solidFill>
                <a:effectLst/>
                <a:uLnTx/>
                <a:uFillTx/>
                <a:ea typeface="+mn-ea"/>
                <a:cs typeface="+mn-cs"/>
              </a:rPr>
              <a:t>Partiot</a:t>
            </a:r>
            <a:r>
              <a:rPr kumimoji="0" lang="en-US" sz="1200" b="0" i="0" u="none" strike="noStrike" kern="0" cap="none" spc="0" normalizeH="0" baseline="0" noProof="0" dirty="0">
                <a:ln>
                  <a:noFill/>
                </a:ln>
                <a:solidFill>
                  <a:srgbClr val="022734"/>
                </a:solidFill>
                <a:effectLst/>
                <a:uLnTx/>
                <a:uFillTx/>
                <a:ea typeface="+mn-ea"/>
                <a:cs typeface="+mn-cs"/>
              </a:rPr>
              <a:t> came out of the TRUE Network or UBA. </a:t>
            </a:r>
          </a:p>
          <a:p>
            <a:pPr marL="0" marR="0" lvl="0" indent="0" defTabSz="914400" eaLnBrk="1" fontAlgn="auto" latinLnBrk="0" hangingPunct="1">
              <a:lnSpc>
                <a:spcPct val="100000"/>
              </a:lnSpc>
              <a:spcBef>
                <a:spcPts val="300"/>
              </a:spcBef>
              <a:spcAft>
                <a:spcPts val="300"/>
              </a:spcAft>
              <a:buClr>
                <a:srgbClr val="3AA5E2"/>
              </a:buClr>
              <a:buSzTx/>
              <a:buFont typeface="+mj-lt"/>
              <a:buNone/>
              <a:defRPr/>
            </a:pPr>
            <a:endParaRPr kumimoji="0" lang="en-US" sz="1200" b="0" i="0" u="none" strike="noStrike" kern="0" cap="none" spc="0" normalizeH="0" baseline="0" noProof="0" dirty="0">
              <a:ln>
                <a:noFill/>
              </a:ln>
              <a:solidFill>
                <a:srgbClr val="022734"/>
              </a:solidFill>
              <a:effectLst/>
              <a:uLnTx/>
              <a:uFillTx/>
              <a:ea typeface="+mn-ea"/>
              <a:cs typeface="+mn-cs"/>
            </a:endParaRPr>
          </a:p>
          <a:p>
            <a:pPr marL="0" marR="0" lvl="0" indent="0" defTabSz="914400" eaLnBrk="1" fontAlgn="auto" latinLnBrk="0" hangingPunct="1">
              <a:lnSpc>
                <a:spcPct val="100000"/>
              </a:lnSpc>
              <a:spcBef>
                <a:spcPts val="300"/>
              </a:spcBef>
              <a:spcAft>
                <a:spcPts val="300"/>
              </a:spcAft>
              <a:buClr>
                <a:srgbClr val="3AA5E2"/>
              </a:buClr>
              <a:buSzTx/>
              <a:buFont typeface="+mj-lt"/>
              <a:buNone/>
              <a:defRPr/>
            </a:pPr>
            <a:r>
              <a:rPr kumimoji="0" lang="en-US" sz="1200" b="0" i="0" u="none" strike="noStrike" kern="0" cap="none" spc="0" normalizeH="0" baseline="0" noProof="0" dirty="0">
                <a:ln>
                  <a:noFill/>
                </a:ln>
                <a:solidFill>
                  <a:srgbClr val="022734"/>
                </a:solidFill>
                <a:effectLst/>
                <a:uLnTx/>
                <a:uFillTx/>
                <a:ea typeface="+mn-ea"/>
                <a:cs typeface="+mn-cs"/>
              </a:rPr>
              <a:t>In 2020 </a:t>
            </a:r>
            <a:r>
              <a:rPr kumimoji="0" lang="en-US" sz="1200" b="0" i="0" u="none" strike="noStrike" kern="0" cap="none" spc="0" normalizeH="0" baseline="0" noProof="0" dirty="0" err="1">
                <a:ln>
                  <a:noFill/>
                </a:ln>
                <a:solidFill>
                  <a:srgbClr val="022734"/>
                </a:solidFill>
                <a:effectLst/>
                <a:uLnTx/>
                <a:uFillTx/>
                <a:ea typeface="+mn-ea"/>
                <a:cs typeface="+mn-cs"/>
              </a:rPr>
              <a:t>Oakbridge</a:t>
            </a:r>
            <a:r>
              <a:rPr kumimoji="0" lang="en-US" sz="1200" b="0" i="0" u="none" strike="noStrike" kern="0" cap="none" spc="0" normalizeH="0" baseline="0" noProof="0" dirty="0">
                <a:ln>
                  <a:noFill/>
                </a:ln>
                <a:solidFill>
                  <a:srgbClr val="022734"/>
                </a:solidFill>
                <a:effectLst/>
                <a:uLnTx/>
                <a:uFillTx/>
                <a:ea typeface="+mn-ea"/>
                <a:cs typeface="+mn-cs"/>
              </a:rPr>
              <a:t> Insurance Agency was formed and four firms sold to </a:t>
            </a:r>
            <a:r>
              <a:rPr kumimoji="0" lang="en-US" sz="1200" b="0" i="0" u="none" strike="noStrike" kern="0" cap="none" spc="0" normalizeH="0" baseline="0" noProof="0" dirty="0" err="1">
                <a:ln>
                  <a:noFill/>
                </a:ln>
                <a:solidFill>
                  <a:srgbClr val="022734"/>
                </a:solidFill>
                <a:effectLst/>
                <a:uLnTx/>
                <a:uFillTx/>
                <a:ea typeface="+mn-ea"/>
                <a:cs typeface="+mn-cs"/>
              </a:rPr>
              <a:t>Oakbridge</a:t>
            </a:r>
            <a:r>
              <a:rPr kumimoji="0" lang="en-US" sz="1200" b="0" i="0" u="none" strike="noStrike" kern="0" cap="none" spc="0" normalizeH="0" baseline="0" noProof="0" dirty="0">
                <a:ln>
                  <a:noFill/>
                </a:ln>
                <a:solidFill>
                  <a:srgbClr val="022734"/>
                </a:solidFill>
                <a:effectLst/>
                <a:uLnTx/>
                <a:uFillTx/>
                <a:ea typeface="+mn-ea"/>
                <a:cs typeface="+mn-cs"/>
              </a:rPr>
              <a:t> at one time. They had $32 million in revenue and 18 offices throughout Georgia. The private equity sponsor that backed the formation of </a:t>
            </a:r>
            <a:r>
              <a:rPr kumimoji="0" lang="en-US" sz="1200" b="0" i="0" u="none" strike="noStrike" kern="0" cap="none" spc="0" normalizeH="0" baseline="0" noProof="0" dirty="0" err="1">
                <a:ln>
                  <a:noFill/>
                </a:ln>
                <a:solidFill>
                  <a:srgbClr val="022734"/>
                </a:solidFill>
                <a:effectLst/>
                <a:uLnTx/>
                <a:uFillTx/>
                <a:ea typeface="+mn-ea"/>
                <a:cs typeface="+mn-cs"/>
              </a:rPr>
              <a:t>Oakbridge</a:t>
            </a:r>
            <a:r>
              <a:rPr kumimoji="0" lang="en-US" sz="1200" b="0" i="0" u="none" strike="noStrike" kern="0" cap="none" spc="0" normalizeH="0" baseline="0" noProof="0" dirty="0">
                <a:ln>
                  <a:noFill/>
                </a:ln>
                <a:solidFill>
                  <a:srgbClr val="022734"/>
                </a:solidFill>
                <a:effectLst/>
                <a:uLnTx/>
                <a:uFillTx/>
                <a:ea typeface="+mn-ea"/>
                <a:cs typeface="+mn-cs"/>
              </a:rPr>
              <a:t> was Corsair Capital.  </a:t>
            </a:r>
          </a:p>
          <a:p>
            <a:pPr marL="0" marR="0" lvl="0" indent="0" defTabSz="914400" eaLnBrk="1" fontAlgn="auto" latinLnBrk="0" hangingPunct="1">
              <a:lnSpc>
                <a:spcPct val="100000"/>
              </a:lnSpc>
              <a:spcBef>
                <a:spcPts val="300"/>
              </a:spcBef>
              <a:spcAft>
                <a:spcPts val="300"/>
              </a:spcAft>
              <a:buClr>
                <a:srgbClr val="3AA5E2"/>
              </a:buClr>
              <a:buSzTx/>
              <a:buFont typeface="+mj-lt"/>
              <a:buNone/>
              <a:defRPr/>
            </a:pPr>
            <a:endParaRPr kumimoji="0" lang="en-US" sz="1200" b="0" i="0" u="none" strike="noStrike" kern="0" cap="none" spc="0" normalizeH="0" baseline="0" noProof="0" dirty="0">
              <a:ln>
                <a:noFill/>
              </a:ln>
              <a:solidFill>
                <a:srgbClr val="022734"/>
              </a:solidFill>
              <a:effectLst/>
              <a:uLnTx/>
              <a:uFillTx/>
              <a:ea typeface="+mn-ea"/>
              <a:cs typeface="+mn-cs"/>
            </a:endParaRPr>
          </a:p>
          <a:p>
            <a:pPr marL="0" marR="0" lvl="0" indent="0" defTabSz="914400" eaLnBrk="1" fontAlgn="auto" latinLnBrk="0" hangingPunct="1">
              <a:lnSpc>
                <a:spcPct val="100000"/>
              </a:lnSpc>
              <a:spcBef>
                <a:spcPts val="300"/>
              </a:spcBef>
              <a:spcAft>
                <a:spcPts val="300"/>
              </a:spcAft>
              <a:buClr>
                <a:srgbClr val="3AA5E2"/>
              </a:buClr>
              <a:buSzTx/>
              <a:buFont typeface="+mj-lt"/>
              <a:buNone/>
              <a:defRPr/>
            </a:pPr>
            <a:r>
              <a:rPr kumimoji="0" lang="en-US" sz="1200" b="0" i="0" u="none" strike="noStrike" kern="0" cap="none" spc="0" normalizeH="0" baseline="0" noProof="0" dirty="0">
                <a:ln>
                  <a:noFill/>
                </a:ln>
                <a:solidFill>
                  <a:srgbClr val="022734"/>
                </a:solidFill>
                <a:effectLst/>
                <a:uLnTx/>
                <a:uFillTx/>
                <a:ea typeface="+mn-ea"/>
                <a:cs typeface="+mn-cs"/>
              </a:rPr>
              <a:t>Earlier this year MarshBerry closed its first European broker formation, </a:t>
            </a:r>
            <a:r>
              <a:rPr kumimoji="0" lang="en-US" sz="1200" b="0" i="0" u="none" strike="noStrike" kern="0" cap="none" spc="0" normalizeH="0" baseline="0" noProof="0" dirty="0" err="1">
                <a:ln>
                  <a:noFill/>
                </a:ln>
                <a:solidFill>
                  <a:srgbClr val="022734"/>
                </a:solidFill>
                <a:effectLst/>
                <a:uLnTx/>
                <a:uFillTx/>
                <a:ea typeface="+mn-ea"/>
                <a:cs typeface="+mn-cs"/>
              </a:rPr>
              <a:t>Licent</a:t>
            </a:r>
            <a:r>
              <a:rPr kumimoji="0" lang="en-US" sz="1200" b="0" i="0" u="none" strike="noStrike" kern="0" cap="none" spc="0" normalizeH="0" baseline="0" noProof="0" dirty="0">
                <a:ln>
                  <a:noFill/>
                </a:ln>
                <a:solidFill>
                  <a:srgbClr val="022734"/>
                </a:solidFill>
                <a:effectLst/>
                <a:uLnTx/>
                <a:uFillTx/>
                <a:ea typeface="+mn-ea"/>
                <a:cs typeface="+mn-cs"/>
              </a:rPr>
              <a:t>, which we are really excited about. </a:t>
            </a:r>
            <a:endParaRPr lang="en-US" sz="1200" dirty="0">
              <a:solidFill>
                <a:srgbClr val="022734"/>
              </a:solidFill>
              <a:ea typeface="+mn-ea"/>
              <a:cs typeface="Arial"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A38B91-60BB-4AFF-B3FB-4912FC57E01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Arial"/>
            </a:endParaRPr>
          </a:p>
        </p:txBody>
      </p:sp>
    </p:spTree>
    <p:extLst>
      <p:ext uri="{BB962C8B-B14F-4D97-AF65-F5344CB8AC3E}">
        <p14:creationId xmlns:p14="http://schemas.microsoft.com/office/powerpoint/2010/main" val="21532173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F73B91F9-8857-4D01-AEF5-289B59071848}"/>
              </a:ext>
            </a:extLst>
          </p:cNvPr>
          <p:cNvSpPr>
            <a:spLocks noGrp="1" noRot="1" noChangeAspect="1" noChangeArrowheads="1" noTextEdit="1"/>
          </p:cNvSpPr>
          <p:nvPr>
            <p:ph type="sldImg"/>
          </p:nvPr>
        </p:nvSpPr>
        <p:spPr bwMode="auto">
          <a:xfrm>
            <a:off x="334963" y="663575"/>
            <a:ext cx="5902325" cy="332105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ECDA63B2-39B2-4962-A1AF-050239B417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377" eaLnBrk="0" fontAlgn="base" hangingPunct="0">
              <a:spcBef>
                <a:spcPts val="1200"/>
              </a:spcBef>
              <a:spcAft>
                <a:spcPct val="0"/>
              </a:spcAft>
              <a:buClr>
                <a:srgbClr val="E4A11B"/>
              </a:buClr>
              <a:defRPr/>
            </a:pPr>
            <a:r>
              <a:rPr lang="en-US" altLang="en-US" sz="1200" b="0" dirty="0">
                <a:solidFill>
                  <a:srgbClr val="E4A11B"/>
                </a:solidFill>
                <a:latin typeface="Verdana" panose="020B0604030504040204" pitchFamily="34" charset="0"/>
                <a:ea typeface="Verdana" panose="020B0604030504040204" pitchFamily="34" charset="0"/>
              </a:rPr>
              <a:t>So what are the benefits of broker formation? A few of the more obvious benefits are having a seat at the table to construct the culture you want to create or maintain. You have the opportunity to crystallize value at a time when valuations are high, and most likely you would trade at a higher multiple on a combined basis than what you could achieve on your own. </a:t>
            </a:r>
          </a:p>
          <a:p>
            <a:pPr defTabSz="914377" eaLnBrk="0" fontAlgn="base" hangingPunct="0">
              <a:spcBef>
                <a:spcPts val="1200"/>
              </a:spcBef>
              <a:spcAft>
                <a:spcPct val="0"/>
              </a:spcAft>
              <a:buClr>
                <a:srgbClr val="E4A11B"/>
              </a:buClr>
              <a:defRPr/>
            </a:pPr>
            <a:endParaRPr lang="en-US" altLang="en-US" sz="1200" b="0" dirty="0">
              <a:solidFill>
                <a:srgbClr val="E4A11B"/>
              </a:solidFill>
              <a:latin typeface="Verdana" panose="020B0604030504040204" pitchFamily="34" charset="0"/>
              <a:ea typeface="Verdana" panose="020B0604030504040204" pitchFamily="34" charset="0"/>
            </a:endParaRPr>
          </a:p>
          <a:p>
            <a:pPr defTabSz="914377" eaLnBrk="0" fontAlgn="base" hangingPunct="0">
              <a:spcBef>
                <a:spcPts val="1200"/>
              </a:spcBef>
              <a:spcAft>
                <a:spcPct val="0"/>
              </a:spcAft>
              <a:buClr>
                <a:srgbClr val="E4A11B"/>
              </a:buClr>
              <a:defRPr/>
            </a:pPr>
            <a:r>
              <a:rPr lang="en-US" altLang="en-US" sz="1200" b="0" dirty="0">
                <a:solidFill>
                  <a:srgbClr val="E4A11B"/>
                </a:solidFill>
                <a:latin typeface="Verdana" panose="020B0604030504040204" pitchFamily="34" charset="0"/>
                <a:ea typeface="Verdana" panose="020B0604030504040204" pitchFamily="34" charset="0"/>
              </a:rPr>
              <a:t>There is also some magic if you will when it comes to tax deferrals on rolled equity depending on structure. There is the ability to turn 25% rolled equity into a 40% ownership stake depending on the usage of debt. You can grow your equity over time as additional selling firms roll equity. The rolled equity could produce a three times multiple on the invested capital in 3 – 5 years. That is the typical PE thesis. </a:t>
            </a:r>
          </a:p>
          <a:p>
            <a:pPr defTabSz="914377" eaLnBrk="0" fontAlgn="base" hangingPunct="0">
              <a:spcBef>
                <a:spcPts val="1200"/>
              </a:spcBef>
              <a:spcAft>
                <a:spcPct val="0"/>
              </a:spcAft>
              <a:buClr>
                <a:srgbClr val="E4A11B"/>
              </a:buClr>
              <a:defRPr/>
            </a:pPr>
            <a:endParaRPr lang="en-US" altLang="en-US" sz="1200" b="1" dirty="0">
              <a:solidFill>
                <a:srgbClr val="E4A11B"/>
              </a:solidFill>
              <a:latin typeface="Verdana" panose="020B0604030504040204" pitchFamily="34" charset="0"/>
              <a:ea typeface="Verdana" panose="020B0604030504040204" pitchFamily="34" charset="0"/>
            </a:endParaRPr>
          </a:p>
          <a:p>
            <a:pPr defTabSz="914377" eaLnBrk="0" fontAlgn="base" hangingPunct="0">
              <a:spcBef>
                <a:spcPts val="1200"/>
              </a:spcBef>
              <a:spcAft>
                <a:spcPct val="0"/>
              </a:spcAft>
              <a:buClr>
                <a:srgbClr val="E4A11B"/>
              </a:buClr>
              <a:defRPr/>
            </a:pPr>
            <a:r>
              <a:rPr lang="en-US" altLang="en-US" sz="1200" b="1" dirty="0">
                <a:solidFill>
                  <a:srgbClr val="E4A11B"/>
                </a:solidFill>
                <a:latin typeface="Verdana" panose="020B0604030504040204" pitchFamily="34" charset="0"/>
                <a:ea typeface="Verdana" panose="020B0604030504040204" pitchFamily="34" charset="0"/>
              </a:rPr>
              <a:t>The Obvious</a:t>
            </a:r>
          </a:p>
          <a:p>
            <a:pPr marL="457200" indent="-457200" defTabSz="914377" eaLnBrk="0" fontAlgn="base" hangingPunct="0">
              <a:spcBef>
                <a:spcPts val="1200"/>
              </a:spcBef>
              <a:spcAft>
                <a:spcPts val="1200"/>
              </a:spcAft>
              <a:buClr>
                <a:srgbClr val="E4A11B"/>
              </a:buClr>
              <a:buFont typeface="+mj-lt"/>
              <a:buAutoNum type="arabicPeriod"/>
              <a:defRPr/>
            </a:pPr>
            <a:r>
              <a:rPr lang="en-US" altLang="en-US" sz="1200" dirty="0">
                <a:solidFill>
                  <a:schemeClr val="bg2">
                    <a:lumMod val="25000"/>
                  </a:schemeClr>
                </a:solidFill>
                <a:latin typeface="Verdana" panose="020B0604030504040204" pitchFamily="34" charset="0"/>
                <a:ea typeface="Verdana" panose="020B0604030504040204" pitchFamily="34" charset="0"/>
              </a:rPr>
              <a:t>A seat at the table to construct the culture you want to create or maintain</a:t>
            </a:r>
          </a:p>
          <a:p>
            <a:pPr marL="457200" indent="-457200" defTabSz="914377" eaLnBrk="0" fontAlgn="base" hangingPunct="0">
              <a:spcBef>
                <a:spcPts val="1200"/>
              </a:spcBef>
              <a:spcAft>
                <a:spcPts val="1200"/>
              </a:spcAft>
              <a:buClr>
                <a:srgbClr val="E4A11B"/>
              </a:buClr>
              <a:buFont typeface="+mj-lt"/>
              <a:buAutoNum type="arabicPeriod"/>
              <a:defRPr/>
            </a:pPr>
            <a:r>
              <a:rPr lang="en-US" altLang="en-US" sz="1200" dirty="0">
                <a:solidFill>
                  <a:schemeClr val="bg2">
                    <a:lumMod val="25000"/>
                  </a:schemeClr>
                </a:solidFill>
                <a:latin typeface="Verdana" panose="020B0604030504040204" pitchFamily="34" charset="0"/>
                <a:ea typeface="Verdana" panose="020B0604030504040204" pitchFamily="34" charset="0"/>
              </a:rPr>
              <a:t>Crystallize value at a time when valuations are high</a:t>
            </a:r>
          </a:p>
          <a:p>
            <a:pPr marL="457200" indent="-457200" defTabSz="914377" eaLnBrk="0" fontAlgn="base" hangingPunct="0">
              <a:spcBef>
                <a:spcPts val="1200"/>
              </a:spcBef>
              <a:spcAft>
                <a:spcPts val="1200"/>
              </a:spcAft>
              <a:buClr>
                <a:srgbClr val="E4A11B"/>
              </a:buClr>
              <a:buFont typeface="+mj-lt"/>
              <a:buAutoNum type="arabicPeriod"/>
              <a:defRPr/>
            </a:pPr>
            <a:r>
              <a:rPr lang="en-US" altLang="en-US" sz="1200" dirty="0">
                <a:solidFill>
                  <a:schemeClr val="bg2">
                    <a:lumMod val="25000"/>
                  </a:schemeClr>
                </a:solidFill>
                <a:latin typeface="Verdana" panose="020B0604030504040204" pitchFamily="34" charset="0"/>
                <a:ea typeface="Verdana" panose="020B0604030504040204" pitchFamily="34" charset="0"/>
              </a:rPr>
              <a:t>Form when access to credit is inexpensive, prevalent and approved by the regulators</a:t>
            </a:r>
          </a:p>
          <a:p>
            <a:pPr marL="457200" indent="-457200" defTabSz="914377" eaLnBrk="0" fontAlgn="base" hangingPunct="0">
              <a:spcBef>
                <a:spcPts val="1200"/>
              </a:spcBef>
              <a:spcAft>
                <a:spcPts val="1200"/>
              </a:spcAft>
              <a:buClr>
                <a:srgbClr val="E4A11B"/>
              </a:buClr>
              <a:buFont typeface="+mj-lt"/>
              <a:buAutoNum type="arabicPeriod"/>
              <a:defRPr/>
            </a:pPr>
            <a:r>
              <a:rPr lang="en-US" altLang="en-US" sz="1200" dirty="0">
                <a:solidFill>
                  <a:schemeClr val="bg2">
                    <a:lumMod val="25000"/>
                  </a:schemeClr>
                </a:solidFill>
                <a:latin typeface="Verdana" panose="020B0604030504040204" pitchFamily="34" charset="0"/>
                <a:ea typeface="Verdana" panose="020B0604030504040204" pitchFamily="34" charset="0"/>
              </a:rPr>
              <a:t>Trade at a multiple combined that you could not achieve alone</a:t>
            </a:r>
          </a:p>
          <a:p>
            <a:pPr marL="440695" indent="-440695"/>
            <a:endParaRPr lang="en-US" altLang="en-US" dirty="0"/>
          </a:p>
          <a:p>
            <a:pPr defTabSz="914377" eaLnBrk="0" fontAlgn="base" hangingPunct="0">
              <a:spcBef>
                <a:spcPts val="1200"/>
              </a:spcBef>
              <a:spcAft>
                <a:spcPct val="0"/>
              </a:spcAft>
              <a:buClr>
                <a:srgbClr val="E4A11B"/>
              </a:buClr>
              <a:defRPr/>
            </a:pPr>
            <a:r>
              <a:rPr lang="en-US" altLang="en-US" sz="1200" b="1" dirty="0">
                <a:solidFill>
                  <a:srgbClr val="E4A11B"/>
                </a:solidFill>
                <a:latin typeface="Verdana" panose="020B0604030504040204" pitchFamily="34" charset="0"/>
                <a:ea typeface="Verdana" panose="020B0604030504040204" pitchFamily="34" charset="0"/>
              </a:rPr>
              <a:t>The Magic</a:t>
            </a:r>
          </a:p>
          <a:p>
            <a:pPr marL="398453" indent="-398453" defTabSz="914377" eaLnBrk="0" fontAlgn="base" hangingPunct="0">
              <a:spcBef>
                <a:spcPts val="1200"/>
              </a:spcBef>
              <a:spcAft>
                <a:spcPts val="1200"/>
              </a:spcAft>
              <a:buClr>
                <a:srgbClr val="E4A11B"/>
              </a:buClr>
              <a:buFont typeface="+mj-lt"/>
              <a:buAutoNum type="arabicPeriod"/>
              <a:defRPr/>
            </a:pPr>
            <a:r>
              <a:rPr lang="en-US" altLang="en-US" sz="1200" dirty="0">
                <a:solidFill>
                  <a:schemeClr val="bg2">
                    <a:lumMod val="25000"/>
                  </a:schemeClr>
                </a:solidFill>
                <a:latin typeface="Verdana" panose="020B0604030504040204" pitchFamily="34" charset="0"/>
                <a:ea typeface="Verdana" panose="020B0604030504040204" pitchFamily="34" charset="0"/>
              </a:rPr>
              <a:t>Provide tax deferral on the rolled equity (depending on structure)</a:t>
            </a:r>
          </a:p>
          <a:p>
            <a:pPr marL="398453" indent="-398453" defTabSz="914377" eaLnBrk="0" fontAlgn="base" hangingPunct="0">
              <a:spcBef>
                <a:spcPts val="1200"/>
              </a:spcBef>
              <a:spcAft>
                <a:spcPts val="1200"/>
              </a:spcAft>
              <a:buClr>
                <a:srgbClr val="E4A11B"/>
              </a:buClr>
              <a:buFont typeface="+mj-lt"/>
              <a:buAutoNum type="arabicPeriod"/>
              <a:defRPr/>
            </a:pPr>
            <a:r>
              <a:rPr lang="en-US" altLang="en-US" sz="1200" dirty="0">
                <a:solidFill>
                  <a:schemeClr val="bg2">
                    <a:lumMod val="25000"/>
                  </a:schemeClr>
                </a:solidFill>
                <a:latin typeface="Verdana" panose="020B0604030504040204" pitchFamily="34" charset="0"/>
                <a:ea typeface="Verdana" panose="020B0604030504040204" pitchFamily="34" charset="0"/>
              </a:rPr>
              <a:t>Turn 25% rolled equity into 40% ownership in the formed company given debt</a:t>
            </a:r>
          </a:p>
          <a:p>
            <a:pPr marL="398453" indent="-398453" defTabSz="914377" eaLnBrk="0" fontAlgn="base" hangingPunct="0">
              <a:spcBef>
                <a:spcPts val="1200"/>
              </a:spcBef>
              <a:spcAft>
                <a:spcPts val="1200"/>
              </a:spcAft>
              <a:buClr>
                <a:srgbClr val="E4A11B"/>
              </a:buClr>
              <a:buFont typeface="+mj-lt"/>
              <a:buAutoNum type="arabicPeriod"/>
              <a:defRPr/>
            </a:pPr>
            <a:r>
              <a:rPr lang="en-US" altLang="en-US" sz="1200" dirty="0">
                <a:solidFill>
                  <a:schemeClr val="bg2">
                    <a:lumMod val="25000"/>
                  </a:schemeClr>
                </a:solidFill>
                <a:latin typeface="Verdana" panose="020B0604030504040204" pitchFamily="34" charset="0"/>
                <a:ea typeface="Verdana" panose="020B0604030504040204" pitchFamily="34" charset="0"/>
              </a:rPr>
              <a:t>Grow 40% seller equity past 50% over time as additional selling firms roll equity</a:t>
            </a:r>
          </a:p>
          <a:p>
            <a:pPr marL="398453" indent="-398453" defTabSz="914377" eaLnBrk="0" fontAlgn="base" hangingPunct="0">
              <a:spcBef>
                <a:spcPts val="1200"/>
              </a:spcBef>
              <a:spcAft>
                <a:spcPts val="1200"/>
              </a:spcAft>
              <a:buClr>
                <a:srgbClr val="E4A11B"/>
              </a:buClr>
              <a:buFont typeface="+mj-lt"/>
              <a:buAutoNum type="arabicPeriod"/>
              <a:defRPr/>
            </a:pPr>
            <a:r>
              <a:rPr lang="en-US" altLang="en-US" sz="1200" dirty="0">
                <a:solidFill>
                  <a:schemeClr val="bg2">
                    <a:lumMod val="25000"/>
                  </a:schemeClr>
                </a:solidFill>
                <a:latin typeface="Verdana" panose="020B0604030504040204" pitchFamily="34" charset="0"/>
                <a:ea typeface="Verdana" panose="020B0604030504040204" pitchFamily="34" charset="0"/>
              </a:rPr>
              <a:t>Rolled equity growth could produce a three turns multiple of invested capital in five years</a:t>
            </a:r>
          </a:p>
          <a:p>
            <a:pPr marL="440695" indent="-440695"/>
            <a:endParaRPr lang="en-US" altLang="en-US" dirty="0"/>
          </a:p>
        </p:txBody>
      </p:sp>
      <p:sp>
        <p:nvSpPr>
          <p:cNvPr id="103428" name="Slide Number Placeholder 3">
            <a:extLst>
              <a:ext uri="{FF2B5EF4-FFF2-40B4-BE49-F238E27FC236}">
                <a16:creationId xmlns:a16="http://schemas.microsoft.com/office/drawing/2014/main" id="{08C8B6AC-6608-4EDF-97D3-085A9F1EF3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ea typeface="MS PGothic" panose="020B0600070205080204" pitchFamily="34" charset="-128"/>
              </a:defRPr>
            </a:lvl1pPr>
            <a:lvl2pPr marL="716130" indent="-275434">
              <a:defRPr>
                <a:solidFill>
                  <a:schemeClr val="tx1"/>
                </a:solidFill>
                <a:latin typeface="Trebuchet MS" panose="020B0603020202020204" pitchFamily="34" charset="0"/>
                <a:ea typeface="MS PGothic" panose="020B0600070205080204" pitchFamily="34" charset="-128"/>
              </a:defRPr>
            </a:lvl2pPr>
            <a:lvl3pPr marL="1101738" indent="-220348">
              <a:defRPr>
                <a:solidFill>
                  <a:schemeClr val="tx1"/>
                </a:solidFill>
                <a:latin typeface="Trebuchet MS" panose="020B0603020202020204" pitchFamily="34" charset="0"/>
                <a:ea typeface="MS PGothic" panose="020B0600070205080204" pitchFamily="34" charset="-128"/>
              </a:defRPr>
            </a:lvl3pPr>
            <a:lvl4pPr marL="1542433" indent="-220348">
              <a:defRPr>
                <a:solidFill>
                  <a:schemeClr val="tx1"/>
                </a:solidFill>
                <a:latin typeface="Trebuchet MS" panose="020B0603020202020204" pitchFamily="34" charset="0"/>
                <a:ea typeface="MS PGothic" panose="020B0600070205080204" pitchFamily="34" charset="-128"/>
              </a:defRPr>
            </a:lvl4pPr>
            <a:lvl5pPr marL="1983128" indent="-220348">
              <a:defRPr>
                <a:solidFill>
                  <a:schemeClr val="tx1"/>
                </a:solidFill>
                <a:latin typeface="Trebuchet MS" panose="020B0603020202020204" pitchFamily="34" charset="0"/>
                <a:ea typeface="MS PGothic" panose="020B0600070205080204" pitchFamily="34" charset="-128"/>
              </a:defRPr>
            </a:lvl5pPr>
            <a:lvl6pPr marL="2423823" indent="-220348" defTabSz="440695"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864518" indent="-220348" defTabSz="440695"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305213" indent="-220348" defTabSz="440695"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745908" indent="-220348" defTabSz="440695"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defRPr/>
            </a:pPr>
            <a:fld id="{39D159E2-8C5A-4D9B-B31B-BD55DC6AC2B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defRPr/>
              </a:pPr>
              <a:t>63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8901096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Another option to consider is succession through an ESOP/</a:t>
            </a:r>
            <a:r>
              <a:rPr lang="en-US" dirty="0" err="1"/>
              <a:t>iCAP</a:t>
            </a:r>
            <a:r>
              <a:rPr lang="en-US" dirty="0"/>
              <a:t>. ESOP’s and ICAP’s are similar but different and we’ll explain a little bit about both. Like I mentioned earlier. This is a path that MarshBerry has been down before. Prior to taking on a minority equity partner with Atlas Merchant Capital in 2021, we were a 100% ESOP owned company. Often times a higher valuation is possible through the implantation of an ESOP vs traditional internal perpetuation and you still retain your independence.  </a:t>
            </a: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64</a:t>
            </a:fld>
            <a:endParaRPr lang="en-US"/>
          </a:p>
        </p:txBody>
      </p:sp>
    </p:spTree>
    <p:extLst>
      <p:ext uri="{BB962C8B-B14F-4D97-AF65-F5344CB8AC3E}">
        <p14:creationId xmlns:p14="http://schemas.microsoft.com/office/powerpoint/2010/main" val="4269627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Transaction structure is again important, similar to a strategic sell-side. Depending on your corporation status there are pros and cons on each side of the ledger. Perhaps the most important s-</a:t>
            </a:r>
            <a:r>
              <a:rPr lang="en-US" dirty="0" err="1"/>
              <a:t>corp</a:t>
            </a:r>
            <a:r>
              <a:rPr lang="en-US" dirty="0"/>
              <a:t> pro is that 100% ESOP owned companies are not subject to income tax at the federal and often time state level due to the tax-exempt nature of the trust that is setup. The biggest con is that there is no tax-free rollover option, however, proceeds do receive capital gains treatment. </a:t>
            </a:r>
          </a:p>
          <a:p>
            <a:endParaRPr lang="en-US" dirty="0"/>
          </a:p>
          <a:p>
            <a:r>
              <a:rPr lang="en-US" dirty="0"/>
              <a:t>C-</a:t>
            </a:r>
            <a:r>
              <a:rPr lang="en-US" dirty="0" err="1"/>
              <a:t>corp</a:t>
            </a:r>
            <a:r>
              <a:rPr lang="en-US" dirty="0"/>
              <a:t> pros and cons get a bit more complicated but largely revolve around the 1042 tax-free rollover options. If you are interested in learning more about this option specifically, follow-up with me after this session and we can schedule some time to review. </a:t>
            </a:r>
          </a:p>
        </p:txBody>
      </p:sp>
      <p:sp>
        <p:nvSpPr>
          <p:cNvPr id="4" name="Slide Number Placeholder 3"/>
          <p:cNvSpPr>
            <a:spLocks noGrp="1"/>
          </p:cNvSpPr>
          <p:nvPr>
            <p:ph type="sldNum" sz="quarter" idx="5"/>
          </p:nvPr>
        </p:nvSpPr>
        <p:spPr/>
        <p:txBody>
          <a:bodyPr/>
          <a:lstStyle/>
          <a:p>
            <a:fld id="{C6BD8C19-19C6-45EC-9A22-716CE464547C}" type="slidenum">
              <a:rPr lang="en-US" smtClean="0"/>
              <a:t>65</a:t>
            </a:fld>
            <a:endParaRPr lang="en-US"/>
          </a:p>
        </p:txBody>
      </p:sp>
    </p:spTree>
    <p:extLst>
      <p:ext uri="{BB962C8B-B14F-4D97-AF65-F5344CB8AC3E}">
        <p14:creationId xmlns:p14="http://schemas.microsoft.com/office/powerpoint/2010/main" val="3378124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other considerations that will need to be factored when looking down the ESOP path. Annual valuations are typically required by an independent third-party. Implementing an ESOP can be incredibly motivating for your workforce and lead to higher productivity. The costs to start up an ESOP can be substantial ranging from $15,000 – over $100,000. It maintains company culture and rewards employees. Companies will need sufficient cash flow to pay their ESOP loan debt, and they will need enough cash to buy back stock from employees who depart the Company. Company contributions to the plan are tax deductible and tax is deferred on participant account balances. IRS rules are strict and certain criteria must be met to qualify for or maintain tax advantages. </a:t>
            </a: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66</a:t>
            </a:fld>
            <a:endParaRPr lang="en-US"/>
          </a:p>
        </p:txBody>
      </p:sp>
    </p:spTree>
    <p:extLst>
      <p:ext uri="{BB962C8B-B14F-4D97-AF65-F5344CB8AC3E}">
        <p14:creationId xmlns:p14="http://schemas.microsoft.com/office/powerpoint/2010/main" val="30249779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related option is to explore a propriety product MarshBerry has brought to the market called the Integrated Continuity Alignment Plan, or “</a:t>
            </a:r>
            <a:r>
              <a:rPr lang="en-US" dirty="0" err="1"/>
              <a:t>iCAP</a:t>
            </a:r>
            <a:r>
              <a:rPr lang="en-US" dirty="0"/>
              <a:t>” for short. </a:t>
            </a:r>
          </a:p>
          <a:p>
            <a:endParaRPr lang="en-US" dirty="0"/>
          </a:p>
          <a:p>
            <a:r>
              <a:rPr lang="en-US" dirty="0"/>
              <a:t>The </a:t>
            </a:r>
            <a:r>
              <a:rPr lang="en-US" dirty="0" err="1"/>
              <a:t>iCAP</a:t>
            </a:r>
            <a:r>
              <a:rPr lang="en-US" dirty="0"/>
              <a:t> solution combines multiple features to create a customized structure that aligns the interest of the shareholders, shareholder value, the next generation, and culture to allow an agency to perpetuate and remain independent.</a:t>
            </a:r>
          </a:p>
          <a:p>
            <a:endParaRPr lang="en-US" dirty="0"/>
          </a:p>
          <a:p>
            <a:r>
              <a:rPr lang="en-US" dirty="0"/>
              <a:t>The </a:t>
            </a:r>
            <a:r>
              <a:rPr lang="en-US" dirty="0" err="1"/>
              <a:t>iCAP</a:t>
            </a:r>
            <a:r>
              <a:rPr lang="en-US" dirty="0"/>
              <a:t> program provides senior shareholders a means to divest their shares near full market value and to ultimately realize a greater value when seller notes, synthetic equity and Employee Stock Ownership Plans (ESOP) are considered.</a:t>
            </a: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67</a:t>
            </a:fld>
            <a:endParaRPr lang="en-US"/>
          </a:p>
        </p:txBody>
      </p:sp>
    </p:spTree>
    <p:extLst>
      <p:ext uri="{BB962C8B-B14F-4D97-AF65-F5344CB8AC3E}">
        <p14:creationId xmlns:p14="http://schemas.microsoft.com/office/powerpoint/2010/main" val="25462751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Taking on a minority equity partner can give larger firms that shot in the arm or that dose of rocket fuel to accelerate growth. You retain a high degree of control and feel more independent while gaining access to capital to facilitate growth. And in addition to the capital you get access to the expertise that comes along with a sophisticated capital partner. </a:t>
            </a:r>
          </a:p>
          <a:p>
            <a:pPr lvl="0"/>
            <a:endParaRPr lang="en-US" dirty="0"/>
          </a:p>
          <a:p>
            <a:pPr lvl="0"/>
            <a:r>
              <a:rPr lang="en-US" dirty="0"/>
              <a:t>This is where MB currently resides with our minority equity partner, Atlas Merchant Capital. </a:t>
            </a:r>
          </a:p>
          <a:p>
            <a:pPr lvl="0"/>
            <a:endParaRPr lang="en-US" dirty="0"/>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68</a:t>
            </a:fld>
            <a:endParaRPr lang="en-US"/>
          </a:p>
        </p:txBody>
      </p:sp>
    </p:spTree>
    <p:extLst>
      <p:ext uri="{BB962C8B-B14F-4D97-AF65-F5344CB8AC3E}">
        <p14:creationId xmlns:p14="http://schemas.microsoft.com/office/powerpoint/2010/main" val="4469529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typical investment thesis is centered around two pillars; LOB appetite and a targeted financial return. Many equity partners are focused on specific niche segments of insurance or perhaps more generally P&amp;C vs EB and they are looking to </a:t>
            </a:r>
            <a:r>
              <a:rPr lang="en-US" dirty="0" err="1"/>
              <a:t>to</a:t>
            </a:r>
            <a:r>
              <a:rPr lang="en-US" dirty="0"/>
              <a:t> generate a 3x multiple on invested capital within five years. Once they hit the 3x return, they typically look to sell their interest to another equity partner which generally comes in the form of either another private equity group or other private capital. And your probably asking “what’s the difference?”</a:t>
            </a: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69</a:t>
            </a:fld>
            <a:endParaRPr lang="en-US"/>
          </a:p>
        </p:txBody>
      </p:sp>
    </p:spTree>
    <p:extLst>
      <p:ext uri="{BB962C8B-B14F-4D97-AF65-F5344CB8AC3E}">
        <p14:creationId xmlns:p14="http://schemas.microsoft.com/office/powerpoint/2010/main" val="949331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D8C19-19C6-45EC-9A22-716CE4645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4398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74688"/>
            <a:ext cx="5997575" cy="3375025"/>
          </a:xfrm>
        </p:spPr>
      </p:sp>
      <p:sp>
        <p:nvSpPr>
          <p:cNvPr id="3" name="Notes Placeholder 2"/>
          <p:cNvSpPr>
            <a:spLocks noGrp="1"/>
          </p:cNvSpPr>
          <p:nvPr>
            <p:ph type="body" idx="1"/>
          </p:nvPr>
        </p:nvSpPr>
        <p:spPr/>
        <p:txBody>
          <a:bodyPr/>
          <a:lstStyle/>
          <a:p>
            <a:r>
              <a:rPr lang="en-US" dirty="0"/>
              <a:t>The pros of Private Equity are vast but may not be the complete fit you are looking for as opposed to private capital which is often more patient with a longer hold horizon. </a:t>
            </a:r>
          </a:p>
          <a:p>
            <a:endParaRPr lang="en-US" dirty="0"/>
          </a:p>
          <a:p>
            <a:r>
              <a:rPr lang="en-US" dirty="0"/>
              <a:t>Private equity most likely has higher upside in terms of return, provides support with acquisitions along with other back office functions. However, typically with private equity there will be more scrutiny on the business and more pressure to perform in the short-term as they push to reach their 3x return in short time frame.  </a:t>
            </a:r>
          </a:p>
          <a:p>
            <a:endParaRPr lang="en-US" dirty="0"/>
          </a:p>
          <a:p>
            <a:r>
              <a:rPr lang="en-US" dirty="0"/>
              <a:t>Private capital will most likely provide lower returns but will offer more autonomy and a longer hold period providing a level of continuity. An example of private capital would be the Ontario Teachers Pension Plan which has investments in the insurance space and some of them have been held for over 15 years.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87A38B91-60BB-4AFF-B3FB-4912FC57E01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defRPr/>
              </a:p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7019225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74688"/>
            <a:ext cx="5997575" cy="3375025"/>
          </a:xfrm>
        </p:spPr>
      </p:sp>
      <p:sp>
        <p:nvSpPr>
          <p:cNvPr id="3" name="Notes Placeholder 2"/>
          <p:cNvSpPr>
            <a:spLocks noGrp="1"/>
          </p:cNvSpPr>
          <p:nvPr>
            <p:ph type="body" idx="1"/>
          </p:nvPr>
        </p:nvSpPr>
        <p:spPr/>
        <p:txBody>
          <a:bodyPr/>
          <a:lstStyle/>
          <a:p>
            <a:r>
              <a:rPr lang="en-US" dirty="0"/>
              <a:t>The cons must be considered as well. </a:t>
            </a:r>
          </a:p>
          <a:p>
            <a:endParaRPr lang="en-US" dirty="0"/>
          </a:p>
          <a:p>
            <a:r>
              <a:rPr lang="en-US" dirty="0"/>
              <a:t>Private Equity has minimum return requirements as we mentioned, they have a shorter hold period, typically a bit more influence and control over decision making and board decisions, with the ability to force a sale which sounds intense but likely would be beneficial for all involved. </a:t>
            </a:r>
          </a:p>
          <a:p>
            <a:endParaRPr lang="en-US" dirty="0"/>
          </a:p>
          <a:p>
            <a:r>
              <a:rPr lang="en-US" dirty="0"/>
              <a:t>Private capital is less involved in providing assistance to facilitate growth, typically offers lower returns on average, and usually has a more conservative view.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87A38B91-60BB-4AFF-B3FB-4912FC57E01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defRPr/>
              </a:pPr>
              <a:t>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170093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Raising capital or debt is an option that can stand alone or support other options such as internal perpetuation or the implementation of an ESOP. It may seem that now may not be the best time to raise debt, however Debt is still cheap compared to equity and it can be a great way to fund your growth.</a:t>
            </a:r>
          </a:p>
          <a:p>
            <a:pPr lvl="0"/>
            <a:endParaRPr lang="en-US" dirty="0"/>
          </a:p>
          <a:p>
            <a:pPr lvl="0"/>
            <a:r>
              <a:rPr lang="en-US" dirty="0"/>
              <a:t>The nuance is that MarshBerry has the ability to work with lenders who understand your business and are willing to lend on cash flows as opposed to more traditional asset based lenders. This is a critically important distinction that can make or break a successful financing decision. </a:t>
            </a:r>
          </a:p>
          <a:p>
            <a:pPr lvl="0"/>
            <a:endParaRPr lang="en-US" dirty="0"/>
          </a:p>
          <a:p>
            <a:pPr lvl="0"/>
            <a:endParaRPr lang="en-US" dirty="0"/>
          </a:p>
          <a:p>
            <a:pPr lvl="0"/>
            <a:endParaRPr lang="en-US" dirty="0"/>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72</a:t>
            </a:fld>
            <a:endParaRPr lang="en-US"/>
          </a:p>
        </p:txBody>
      </p:sp>
    </p:spTree>
    <p:extLst>
      <p:ext uri="{BB962C8B-B14F-4D97-AF65-F5344CB8AC3E}">
        <p14:creationId xmlns:p14="http://schemas.microsoft.com/office/powerpoint/2010/main" val="1415883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Clr>
                <a:srgbClr val="E4A11B"/>
              </a:buClr>
              <a:buFont typeface="Arial" pitchFamily="34" charset="0"/>
              <a:buNone/>
            </a:pPr>
            <a:r>
              <a:rPr lang="en-US" sz="1200" dirty="0">
                <a:solidFill>
                  <a:schemeClr val="bg2">
                    <a:lumMod val="25000"/>
                  </a:schemeClr>
                </a:solidFill>
                <a:latin typeface="Verdana" panose="020B0604030504040204" pitchFamily="34" charset="0"/>
                <a:ea typeface="Verdana" panose="020B0604030504040204" pitchFamily="34" charset="0"/>
              </a:rPr>
              <a:t>MarshBerry can help with developing a capital strategy. What are you going to use the funds for and do you have enough cash flow to support it? You will need to do a risk profile assessment. What are the concerns, what are your growth assumptions, how is the debt going to be repaid? </a:t>
            </a:r>
          </a:p>
          <a:p>
            <a:pPr marL="0" indent="0">
              <a:spcBef>
                <a:spcPts val="600"/>
              </a:spcBef>
              <a:spcAft>
                <a:spcPts val="600"/>
              </a:spcAft>
              <a:buClr>
                <a:srgbClr val="E4A11B"/>
              </a:buClr>
              <a:buFont typeface="Arial" pitchFamily="34" charset="0"/>
              <a:buNone/>
            </a:pPr>
            <a:endParaRPr lang="en-US" sz="1200" dirty="0">
              <a:solidFill>
                <a:schemeClr val="bg2">
                  <a:lumMod val="25000"/>
                </a:schemeClr>
              </a:solidFill>
              <a:latin typeface="Verdana" panose="020B0604030504040204" pitchFamily="34" charset="0"/>
              <a:ea typeface="Verdana" panose="020B0604030504040204" pitchFamily="34" charset="0"/>
            </a:endParaRPr>
          </a:p>
          <a:p>
            <a:pPr marL="0" indent="0">
              <a:spcBef>
                <a:spcPts val="600"/>
              </a:spcBef>
              <a:spcAft>
                <a:spcPts val="600"/>
              </a:spcAft>
              <a:buClr>
                <a:srgbClr val="E4A11B"/>
              </a:buClr>
              <a:buFont typeface="Arial" pitchFamily="34" charset="0"/>
              <a:buNone/>
            </a:pPr>
            <a:r>
              <a:rPr lang="en-US" sz="1200" dirty="0">
                <a:solidFill>
                  <a:schemeClr val="bg2">
                    <a:lumMod val="25000"/>
                  </a:schemeClr>
                </a:solidFill>
                <a:latin typeface="Verdana" panose="020B0604030504040204" pitchFamily="34" charset="0"/>
                <a:ea typeface="Verdana" panose="020B0604030504040204" pitchFamily="34" charset="0"/>
              </a:rPr>
              <a:t>We also have access to non-traditional lenders and will negotiate on your behalf as well as provide lending advice around. </a:t>
            </a:r>
          </a:p>
          <a:p>
            <a:pPr marL="0" indent="0">
              <a:spcBef>
                <a:spcPts val="600"/>
              </a:spcBef>
              <a:spcAft>
                <a:spcPts val="600"/>
              </a:spcAft>
              <a:buClr>
                <a:srgbClr val="E4A11B"/>
              </a:buClr>
              <a:buFont typeface="Arial" pitchFamily="34" charset="0"/>
              <a:buNone/>
            </a:pPr>
            <a:endParaRPr lang="en-US" sz="1200" dirty="0">
              <a:solidFill>
                <a:schemeClr val="bg2">
                  <a:lumMod val="25000"/>
                </a:schemeClr>
              </a:solidFill>
              <a:latin typeface="Verdana" panose="020B0604030504040204" pitchFamily="34" charset="0"/>
              <a:ea typeface="Verdana" panose="020B0604030504040204" pitchFamily="34" charset="0"/>
            </a:endParaRPr>
          </a:p>
          <a:p>
            <a:pPr marL="173736" indent="-173736">
              <a:spcBef>
                <a:spcPts val="600"/>
              </a:spcBef>
              <a:spcAft>
                <a:spcPts val="600"/>
              </a:spcAft>
              <a:buClr>
                <a:srgbClr val="E4A11B"/>
              </a:buClr>
              <a:buFont typeface="Arial" pitchFamily="34" charset="0"/>
              <a:buChar char="•"/>
            </a:pPr>
            <a:r>
              <a:rPr lang="en-US" sz="1200" dirty="0">
                <a:solidFill>
                  <a:schemeClr val="bg2">
                    <a:lumMod val="25000"/>
                  </a:schemeClr>
                </a:solidFill>
                <a:latin typeface="Verdana" panose="020B0604030504040204" pitchFamily="34" charset="0"/>
                <a:ea typeface="Verdana" panose="020B0604030504040204" pitchFamily="34" charset="0"/>
              </a:rPr>
              <a:t>Interest Rate Options</a:t>
            </a:r>
          </a:p>
          <a:p>
            <a:pPr marL="173736" indent="-173736">
              <a:spcBef>
                <a:spcPts val="600"/>
              </a:spcBef>
              <a:spcAft>
                <a:spcPts val="600"/>
              </a:spcAft>
              <a:buClr>
                <a:srgbClr val="E4A11B"/>
              </a:buClr>
              <a:buFont typeface="Arial" pitchFamily="34" charset="0"/>
              <a:buChar char="•"/>
            </a:pPr>
            <a:r>
              <a:rPr lang="en-US" sz="1200" dirty="0">
                <a:solidFill>
                  <a:schemeClr val="bg2">
                    <a:lumMod val="25000"/>
                  </a:schemeClr>
                </a:solidFill>
                <a:latin typeface="Verdana" panose="020B0604030504040204" pitchFamily="34" charset="0"/>
                <a:ea typeface="Verdana" panose="020B0604030504040204" pitchFamily="34" charset="0"/>
              </a:rPr>
              <a:t>Maturity Options</a:t>
            </a:r>
          </a:p>
          <a:p>
            <a:pPr marL="173736" indent="-173736">
              <a:spcBef>
                <a:spcPts val="600"/>
              </a:spcBef>
              <a:spcAft>
                <a:spcPts val="600"/>
              </a:spcAft>
              <a:buClr>
                <a:srgbClr val="E4A11B"/>
              </a:buClr>
              <a:buFont typeface="Arial" pitchFamily="34" charset="0"/>
              <a:buChar char="•"/>
            </a:pPr>
            <a:r>
              <a:rPr lang="en-US" sz="1200" dirty="0">
                <a:solidFill>
                  <a:schemeClr val="bg2">
                    <a:lumMod val="25000"/>
                  </a:schemeClr>
                </a:solidFill>
                <a:latin typeface="Verdana" panose="020B0604030504040204" pitchFamily="34" charset="0"/>
                <a:ea typeface="Verdana" panose="020B0604030504040204" pitchFamily="34" charset="0"/>
              </a:rPr>
              <a:t>Fixed or Floating Debt</a:t>
            </a:r>
          </a:p>
          <a:p>
            <a:pPr marL="173736" indent="-173736">
              <a:spcBef>
                <a:spcPts val="600"/>
              </a:spcBef>
              <a:spcAft>
                <a:spcPts val="600"/>
              </a:spcAft>
              <a:buClr>
                <a:srgbClr val="E4A11B"/>
              </a:buClr>
              <a:buFont typeface="Arial" pitchFamily="34" charset="0"/>
              <a:buChar char="•"/>
            </a:pPr>
            <a:r>
              <a:rPr lang="en-US" sz="1200" dirty="0">
                <a:solidFill>
                  <a:schemeClr val="bg2">
                    <a:lumMod val="25000"/>
                  </a:schemeClr>
                </a:solidFill>
                <a:latin typeface="Verdana" panose="020B0604030504040204" pitchFamily="34" charset="0"/>
                <a:ea typeface="Verdana" panose="020B0604030504040204" pitchFamily="34" charset="0"/>
              </a:rPr>
              <a:t>Security Interests </a:t>
            </a:r>
          </a:p>
          <a:p>
            <a:pPr marL="173736" indent="-173736">
              <a:spcBef>
                <a:spcPts val="600"/>
              </a:spcBef>
              <a:spcAft>
                <a:spcPts val="600"/>
              </a:spcAft>
              <a:buClr>
                <a:srgbClr val="E4A11B"/>
              </a:buClr>
              <a:buFont typeface="Arial" pitchFamily="34" charset="0"/>
              <a:buChar char="•"/>
            </a:pPr>
            <a:r>
              <a:rPr lang="en-US" sz="1200" dirty="0">
                <a:solidFill>
                  <a:schemeClr val="bg2">
                    <a:lumMod val="25000"/>
                  </a:schemeClr>
                </a:solidFill>
                <a:latin typeface="Verdana" panose="020B0604030504040204" pitchFamily="34" charset="0"/>
                <a:ea typeface="Verdana" panose="020B0604030504040204" pitchFamily="34" charset="0"/>
              </a:rPr>
              <a:t>Covenants</a:t>
            </a:r>
          </a:p>
          <a:p>
            <a:pPr marL="173736" indent="-173736">
              <a:spcBef>
                <a:spcPts val="600"/>
              </a:spcBef>
              <a:spcAft>
                <a:spcPts val="600"/>
              </a:spcAft>
              <a:buClr>
                <a:srgbClr val="E4A11B"/>
              </a:buClr>
              <a:buFont typeface="Arial" pitchFamily="34" charset="0"/>
              <a:buChar char="•"/>
            </a:pPr>
            <a:r>
              <a:rPr lang="en-US" sz="1200" dirty="0">
                <a:solidFill>
                  <a:schemeClr val="bg2">
                    <a:lumMod val="25000"/>
                  </a:schemeClr>
                </a:solidFill>
                <a:latin typeface="Verdana" panose="020B0604030504040204" pitchFamily="34" charset="0"/>
                <a:ea typeface="Verdana" panose="020B0604030504040204" pitchFamily="34" charset="0"/>
              </a:rPr>
              <a:t>Acquisition Criteria </a:t>
            </a:r>
          </a:p>
          <a:p>
            <a:pPr marL="173736" indent="-173736">
              <a:spcBef>
                <a:spcPts val="600"/>
              </a:spcBef>
              <a:spcAft>
                <a:spcPts val="600"/>
              </a:spcAft>
              <a:buClr>
                <a:srgbClr val="E4A11B"/>
              </a:buClr>
              <a:buFont typeface="Arial" pitchFamily="34" charset="0"/>
              <a:buChar char="•"/>
            </a:pPr>
            <a:r>
              <a:rPr lang="en-US" sz="1200" dirty="0">
                <a:solidFill>
                  <a:schemeClr val="bg2">
                    <a:lumMod val="25000"/>
                  </a:schemeClr>
                </a:solidFill>
                <a:latin typeface="Verdana" panose="020B0604030504040204" pitchFamily="34" charset="0"/>
                <a:ea typeface="Verdana" panose="020B0604030504040204" pitchFamily="34" charset="0"/>
              </a:rPr>
              <a:t>Commitment and Facilities Fees </a:t>
            </a:r>
          </a:p>
          <a:p>
            <a:pPr marL="173736" indent="-173736">
              <a:spcBef>
                <a:spcPts val="600"/>
              </a:spcBef>
              <a:spcAft>
                <a:spcPts val="600"/>
              </a:spcAft>
              <a:buClr>
                <a:srgbClr val="E4A11B"/>
              </a:buClr>
              <a:buFont typeface="Arial" pitchFamily="34" charset="0"/>
              <a:buChar char="•"/>
            </a:pPr>
            <a:r>
              <a:rPr lang="en-US" sz="1200" dirty="0">
                <a:solidFill>
                  <a:schemeClr val="bg2">
                    <a:lumMod val="25000"/>
                  </a:schemeClr>
                </a:solidFill>
                <a:latin typeface="Verdana" panose="020B0604030504040204" pitchFamily="34" charset="0"/>
                <a:ea typeface="Verdana" panose="020B0604030504040204" pitchFamily="34" charset="0"/>
              </a:rPr>
              <a:t>Financial Reporting Requirements</a:t>
            </a: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73</a:t>
            </a:fld>
            <a:endParaRPr lang="en-US"/>
          </a:p>
        </p:txBody>
      </p:sp>
    </p:spTree>
    <p:extLst>
      <p:ext uri="{BB962C8B-B14F-4D97-AF65-F5344CB8AC3E}">
        <p14:creationId xmlns:p14="http://schemas.microsoft.com/office/powerpoint/2010/main" val="471979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200" b="0" dirty="0">
                <a:solidFill>
                  <a:srgbClr val="E4A11B"/>
                </a:solidFill>
                <a:ea typeface="Verdana" panose="020B0604030504040204" pitchFamily="34" charset="0"/>
                <a:cs typeface="Arial"/>
              </a:rPr>
              <a:t>A few financing considerations. Maybe you want to refinance existing debt to lower your cost of capital, extend maturity, increase cash flow by reducing principal amortization, or perhaps you want to be relieved of personal guarantees. Perhaps you want to increase available capital for acquisitions which can help you fund future deals and allow you to move quicker in competitive situations. Maybe your looking to get assistance with short-term capital needs or are seeking liquidity for existing shareholders. </a:t>
            </a:r>
          </a:p>
          <a:p>
            <a:pPr>
              <a:spcAft>
                <a:spcPts val="800"/>
              </a:spcAft>
            </a:pPr>
            <a:endParaRPr lang="en-US" sz="1200" b="1" dirty="0">
              <a:solidFill>
                <a:srgbClr val="E4A11B"/>
              </a:solidFill>
              <a:ea typeface="Verdana" panose="020B0604030504040204" pitchFamily="34" charset="0"/>
              <a:cs typeface="Arial"/>
            </a:endParaRPr>
          </a:p>
          <a:p>
            <a:pPr>
              <a:spcAft>
                <a:spcPts val="800"/>
              </a:spcAft>
            </a:pPr>
            <a:endParaRPr lang="en-US" sz="1200" b="1" dirty="0">
              <a:solidFill>
                <a:srgbClr val="E4A11B"/>
              </a:solidFill>
              <a:ea typeface="Verdana" panose="020B0604030504040204" pitchFamily="34" charset="0"/>
              <a:cs typeface="Arial"/>
            </a:endParaRPr>
          </a:p>
          <a:p>
            <a:pPr>
              <a:spcAft>
                <a:spcPts val="800"/>
              </a:spcAft>
            </a:pPr>
            <a:r>
              <a:rPr lang="en-US" sz="1200" b="1" dirty="0">
                <a:solidFill>
                  <a:srgbClr val="E4A11B"/>
                </a:solidFill>
                <a:ea typeface="Verdana" panose="020B0604030504040204" pitchFamily="34" charset="0"/>
                <a:cs typeface="Arial"/>
              </a:rPr>
              <a:t>Refinance Existing Debt</a:t>
            </a:r>
          </a:p>
          <a:p>
            <a:pPr marL="173736" indent="-173736">
              <a:buFont typeface="Wingdings" panose="05000000000000000000" pitchFamily="2" charset="2"/>
              <a:buChar char="§"/>
            </a:pPr>
            <a:r>
              <a:rPr lang="en-US" sz="1200" dirty="0">
                <a:solidFill>
                  <a:schemeClr val="bg2">
                    <a:lumMod val="25000"/>
                  </a:schemeClr>
                </a:solidFill>
                <a:ea typeface="Verdana" panose="020B0604030504040204" pitchFamily="34" charset="0"/>
                <a:cs typeface="Arial"/>
              </a:rPr>
              <a:t>Lower total cost of capital</a:t>
            </a:r>
          </a:p>
          <a:p>
            <a:pPr marL="173736" indent="-173736">
              <a:buFont typeface="Wingdings" panose="05000000000000000000" pitchFamily="2" charset="2"/>
              <a:buChar char="§"/>
            </a:pPr>
            <a:r>
              <a:rPr lang="en-US" sz="1200" dirty="0">
                <a:solidFill>
                  <a:schemeClr val="bg2">
                    <a:lumMod val="25000"/>
                  </a:schemeClr>
                </a:solidFill>
                <a:ea typeface="Verdana" panose="020B0604030504040204" pitchFamily="34" charset="0"/>
                <a:cs typeface="Arial"/>
              </a:rPr>
              <a:t>Extend maturity </a:t>
            </a:r>
          </a:p>
          <a:p>
            <a:pPr marL="173736" indent="-173736">
              <a:buFont typeface="Wingdings" panose="05000000000000000000" pitchFamily="2" charset="2"/>
              <a:buChar char="§"/>
            </a:pPr>
            <a:r>
              <a:rPr lang="en-US" sz="1200" dirty="0">
                <a:solidFill>
                  <a:schemeClr val="bg2">
                    <a:lumMod val="25000"/>
                  </a:schemeClr>
                </a:solidFill>
                <a:ea typeface="Verdana" panose="020B0604030504040204" pitchFamily="34" charset="0"/>
                <a:cs typeface="Arial"/>
              </a:rPr>
              <a:t>Reduce principal amortization to increase cash flow</a:t>
            </a:r>
          </a:p>
          <a:p>
            <a:pPr marL="173736" indent="-173736">
              <a:buFont typeface="Wingdings" panose="05000000000000000000" pitchFamily="2" charset="2"/>
              <a:buChar char="§"/>
            </a:pPr>
            <a:r>
              <a:rPr lang="en-US" sz="1200" dirty="0">
                <a:solidFill>
                  <a:schemeClr val="bg2">
                    <a:lumMod val="25000"/>
                  </a:schemeClr>
                </a:solidFill>
                <a:ea typeface="Verdana" panose="020B0604030504040204" pitchFamily="34" charset="0"/>
                <a:cs typeface="Arial"/>
              </a:rPr>
              <a:t>Remove limited personal guarantees </a:t>
            </a:r>
          </a:p>
          <a:p>
            <a:pPr>
              <a:spcAft>
                <a:spcPts val="800"/>
              </a:spcAft>
            </a:pPr>
            <a:r>
              <a:rPr lang="en-US" sz="1200" b="1" dirty="0">
                <a:solidFill>
                  <a:srgbClr val="E4A11B"/>
                </a:solidFill>
                <a:ea typeface="Verdana" panose="020B0604030504040204" pitchFamily="34" charset="0"/>
                <a:cs typeface="Arial"/>
              </a:rPr>
              <a:t>Augment Acquisition Capital</a:t>
            </a:r>
          </a:p>
          <a:p>
            <a:pPr marL="173736" indent="-173736">
              <a:buFont typeface="Wingdings" panose="05000000000000000000" pitchFamily="2" charset="2"/>
              <a:buChar char="§"/>
            </a:pPr>
            <a:r>
              <a:rPr lang="en-US" sz="1200" dirty="0">
                <a:solidFill>
                  <a:schemeClr val="bg2">
                    <a:lumMod val="25000"/>
                  </a:schemeClr>
                </a:solidFill>
                <a:ea typeface="Verdana" panose="020B0604030504040204" pitchFamily="34" charset="0"/>
                <a:cs typeface="Arial"/>
              </a:rPr>
              <a:t>Immediate access to financing to complete future deals</a:t>
            </a:r>
          </a:p>
          <a:p>
            <a:pPr marL="173736" indent="-173736">
              <a:buFont typeface="Wingdings" panose="05000000000000000000" pitchFamily="2" charset="2"/>
              <a:buChar char="§"/>
            </a:pPr>
            <a:r>
              <a:rPr lang="en-US" sz="1200" dirty="0">
                <a:solidFill>
                  <a:schemeClr val="bg2">
                    <a:lumMod val="25000"/>
                  </a:schemeClr>
                </a:solidFill>
                <a:ea typeface="Verdana" panose="020B0604030504040204" pitchFamily="34" charset="0"/>
                <a:cs typeface="Arial"/>
              </a:rPr>
              <a:t>Increases ability to move quickly in competitive situations</a:t>
            </a:r>
          </a:p>
          <a:p>
            <a:pPr marL="173736" indent="-173736">
              <a:buFont typeface="Wingdings" panose="05000000000000000000" pitchFamily="2" charset="2"/>
              <a:buChar char="§"/>
            </a:pPr>
            <a:r>
              <a:rPr lang="en-US" sz="1200" dirty="0">
                <a:solidFill>
                  <a:schemeClr val="bg2">
                    <a:lumMod val="25000"/>
                  </a:schemeClr>
                </a:solidFill>
                <a:ea typeface="Verdana" panose="020B0604030504040204" pitchFamily="34" charset="0"/>
                <a:cs typeface="Arial"/>
              </a:rPr>
              <a:t>Known cost of debt – facilitates  budgeting / forecasting</a:t>
            </a:r>
          </a:p>
          <a:p>
            <a:pPr marL="173736" indent="-173736">
              <a:buFont typeface="Wingdings" panose="05000000000000000000" pitchFamily="2" charset="2"/>
              <a:buChar char="§"/>
            </a:pPr>
            <a:r>
              <a:rPr lang="en-US" sz="1200" dirty="0">
                <a:solidFill>
                  <a:schemeClr val="bg2">
                    <a:lumMod val="25000"/>
                  </a:schemeClr>
                </a:solidFill>
                <a:ea typeface="Verdana" panose="020B0604030504040204" pitchFamily="34" charset="0"/>
                <a:cs typeface="Arial"/>
              </a:rPr>
              <a:t>Known covenants – facilitates budgeting / forecasting</a:t>
            </a:r>
          </a:p>
          <a:p>
            <a:pPr>
              <a:spcAft>
                <a:spcPts val="800"/>
              </a:spcAft>
            </a:pPr>
            <a:r>
              <a:rPr lang="en-US" sz="1200" b="1" dirty="0">
                <a:solidFill>
                  <a:srgbClr val="E4A11B"/>
                </a:solidFill>
                <a:ea typeface="Verdana" panose="020B0604030504040204" pitchFamily="34" charset="0"/>
                <a:cs typeface="Arial"/>
              </a:rPr>
              <a:t>Address Short Term Capital Shortfalls</a:t>
            </a:r>
          </a:p>
          <a:p>
            <a:pPr marL="182880" indent="-182880">
              <a:buFont typeface="Wingdings" panose="05000000000000000000" pitchFamily="2" charset="2"/>
              <a:buChar char="§"/>
            </a:pPr>
            <a:r>
              <a:rPr lang="en-US" sz="1200" dirty="0">
                <a:solidFill>
                  <a:schemeClr val="bg2">
                    <a:lumMod val="25000"/>
                  </a:schemeClr>
                </a:solidFill>
                <a:ea typeface="Verdana" panose="020B0604030504040204" pitchFamily="34" charset="0"/>
                <a:cs typeface="Arial"/>
              </a:rPr>
              <a:t>Access to revolver that typically only needs repayment once during a calendar year</a:t>
            </a:r>
          </a:p>
          <a:p>
            <a:pPr>
              <a:spcAft>
                <a:spcPts val="800"/>
              </a:spcAft>
            </a:pPr>
            <a:r>
              <a:rPr lang="en-US" sz="1200" b="1" dirty="0">
                <a:solidFill>
                  <a:srgbClr val="E4A11B"/>
                </a:solidFill>
                <a:ea typeface="Verdana" panose="020B0604030504040204" pitchFamily="34" charset="0"/>
                <a:cs typeface="Arial"/>
              </a:rPr>
              <a:t>Provide Partial Liquidity to Existing Shareholders</a:t>
            </a:r>
          </a:p>
          <a:p>
            <a:pPr marL="173736" indent="-173736">
              <a:buFont typeface="Wingdings" panose="05000000000000000000" pitchFamily="2" charset="2"/>
              <a:buChar char="§"/>
            </a:pPr>
            <a:r>
              <a:rPr lang="en-US" sz="1200" dirty="0">
                <a:solidFill>
                  <a:schemeClr val="bg2">
                    <a:lumMod val="25000"/>
                  </a:schemeClr>
                </a:solidFill>
                <a:ea typeface="Verdana" panose="020B0604030504040204" pitchFamily="34" charset="0"/>
                <a:cs typeface="Arial"/>
              </a:rPr>
              <a:t>Capital to pay special dividend or buy-back shares from equity holders</a:t>
            </a:r>
          </a:p>
          <a:p>
            <a:pPr marL="0" indent="0">
              <a:buFont typeface="Wingdings" panose="05000000000000000000" pitchFamily="2" charset="2"/>
              <a:buNone/>
            </a:pPr>
            <a:endParaRPr lang="en-US" sz="1200" dirty="0">
              <a:solidFill>
                <a:schemeClr val="bg2">
                  <a:lumMod val="25000"/>
                </a:schemeClr>
              </a:solidFill>
              <a:ea typeface="Verdana" panose="020B0604030504040204" pitchFamily="34" charset="0"/>
              <a:cs typeface="Arial"/>
            </a:endParaRPr>
          </a:p>
          <a:p>
            <a:pPr marL="173736" indent="-173736">
              <a:buFont typeface="Wingdings" panose="05000000000000000000" pitchFamily="2" charset="2"/>
              <a:buChar char="§"/>
            </a:pPr>
            <a:endParaRPr lang="en-US" sz="1200" dirty="0">
              <a:solidFill>
                <a:schemeClr val="bg2">
                  <a:lumMod val="25000"/>
                </a:schemeClr>
              </a:solidFill>
              <a:ea typeface="Verdana" panose="020B0604030504040204" pitchFamily="34" charset="0"/>
              <a:cs typeface="Arial"/>
            </a:endParaRP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74</a:t>
            </a:fld>
            <a:endParaRPr lang="en-US"/>
          </a:p>
        </p:txBody>
      </p:sp>
    </p:spTree>
    <p:extLst>
      <p:ext uri="{BB962C8B-B14F-4D97-AF65-F5344CB8AC3E}">
        <p14:creationId xmlns:p14="http://schemas.microsoft.com/office/powerpoint/2010/main" val="21785869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one more option that we haven’t addressed yet and that is doing nothing. You could kick the can down the road and hope everything works out. </a:t>
            </a:r>
          </a:p>
        </p:txBody>
      </p:sp>
      <p:sp>
        <p:nvSpPr>
          <p:cNvPr id="4" name="Slide Number Placeholder 3"/>
          <p:cNvSpPr>
            <a:spLocks noGrp="1"/>
          </p:cNvSpPr>
          <p:nvPr>
            <p:ph type="sldNum" sz="quarter" idx="5"/>
          </p:nvPr>
        </p:nvSpPr>
        <p:spPr/>
        <p:txBody>
          <a:bodyPr/>
          <a:lstStyle/>
          <a:p>
            <a:fld id="{C6BD8C19-19C6-45EC-9A22-716CE464547C}" type="slidenum">
              <a:rPr lang="en-US" smtClean="0"/>
              <a:t>75</a:t>
            </a:fld>
            <a:endParaRPr lang="en-US"/>
          </a:p>
        </p:txBody>
      </p:sp>
    </p:spTree>
    <p:extLst>
      <p:ext uri="{BB962C8B-B14F-4D97-AF65-F5344CB8AC3E}">
        <p14:creationId xmlns:p14="http://schemas.microsoft.com/office/powerpoint/2010/main" val="27223371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8F6436AC-08F4-4050-BB3A-3E42C12380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a:solidFill>
                  <a:schemeClr val="tx1"/>
                </a:solidFill>
                <a:latin typeface="Arial" panose="020B0604020202020204" pitchFamily="34" charset="0"/>
              </a:defRPr>
            </a:lvl1pPr>
            <a:lvl2pPr marL="742950" indent="-285750" defTabSz="965200">
              <a:defRPr>
                <a:solidFill>
                  <a:schemeClr val="tx1"/>
                </a:solidFill>
                <a:latin typeface="Arial" panose="020B0604020202020204" pitchFamily="34" charset="0"/>
              </a:defRPr>
            </a:lvl2pPr>
            <a:lvl3pPr marL="1143000" indent="-228600" defTabSz="965200">
              <a:defRPr>
                <a:solidFill>
                  <a:schemeClr val="tx1"/>
                </a:solidFill>
                <a:latin typeface="Arial" panose="020B0604020202020204" pitchFamily="34" charset="0"/>
              </a:defRPr>
            </a:lvl3pPr>
            <a:lvl4pPr marL="1600200" indent="-228600" defTabSz="965200">
              <a:defRPr>
                <a:solidFill>
                  <a:schemeClr val="tx1"/>
                </a:solidFill>
                <a:latin typeface="Arial" panose="020B0604020202020204" pitchFamily="34" charset="0"/>
              </a:defRPr>
            </a:lvl4pPr>
            <a:lvl5pPr marL="2057400" indent="-228600" defTabSz="965200">
              <a:defRPr>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B8BFC6F4-C377-4A0B-B229-67F2ADA933BC}" type="slidenum">
              <a:rPr kumimoji="0" lang="en-US" altLang="en-US" sz="12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652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99331" name="Rectangle 2">
            <a:extLst>
              <a:ext uri="{FF2B5EF4-FFF2-40B4-BE49-F238E27FC236}">
                <a16:creationId xmlns:a16="http://schemas.microsoft.com/office/drawing/2014/main" id="{C066AD22-6061-4169-A6AA-8EDEFC17EA79}"/>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3B61E53B-0089-4F1F-9C24-9CC2AB2CC9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Unsurprisingly, its our view that doing nothing should not be a viable option. By doing nothing you risk not being in control of your own future. You and your staff will age and a lack of growth will limit career opportunities for your staff leading to culture deterioration and then it will become more difficult to attract and retain high-performing talent. It will be more difficult to make technological advancements due to the lack of growth as cash flows will be more limited. All of this will lead to internal succession being near impossible and then you’ll be backed into a corner to sell at a discount. </a:t>
            </a:r>
            <a:endParaRPr kumimoji="0" lang="en-US" sz="1200" b="0" i="0" u="none" strike="noStrike" kern="1200" cap="none" spc="0" normalizeH="0" baseline="0" noProof="0" dirty="0">
              <a:ln>
                <a:noFill/>
              </a:ln>
              <a:solidFill>
                <a:srgbClr val="D7D2CB">
                  <a:lumMod val="1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eaLnBrk="1" hangingPunct="1"/>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decide which succession or perpetuation road is right for you? It starts with learning more about your options by talking with myself or Scott or anyone at </a:t>
            </a:r>
            <a:r>
              <a:rPr lang="en-US" dirty="0" err="1"/>
              <a:t>Marshberry</a:t>
            </a:r>
            <a:r>
              <a:rPr lang="en-US" dirty="0"/>
              <a:t>. We can help you through the preparation and strategic planning phases so you can make an informed decision around which option is right for you and your organization. </a:t>
            </a:r>
          </a:p>
        </p:txBody>
      </p:sp>
      <p:sp>
        <p:nvSpPr>
          <p:cNvPr id="4" name="Slide Number Placeholder 3"/>
          <p:cNvSpPr>
            <a:spLocks noGrp="1"/>
          </p:cNvSpPr>
          <p:nvPr>
            <p:ph type="sldNum" sz="quarter" idx="5"/>
          </p:nvPr>
        </p:nvSpPr>
        <p:spPr/>
        <p:txBody>
          <a:bodyPr/>
          <a:lstStyle/>
          <a:p>
            <a:fld id="{C6BD8C19-19C6-45EC-9A22-716CE464547C}" type="slidenum">
              <a:rPr lang="en-US" smtClean="0"/>
              <a:t>77</a:t>
            </a:fld>
            <a:endParaRPr lang="en-US"/>
          </a:p>
        </p:txBody>
      </p:sp>
    </p:spTree>
    <p:extLst>
      <p:ext uri="{BB962C8B-B14F-4D97-AF65-F5344CB8AC3E}">
        <p14:creationId xmlns:p14="http://schemas.microsoft.com/office/powerpoint/2010/main" val="22315819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what’s next, I urge you to start thinking and planning for your own succession. There is no downside to planning for it, but there is a huge risk in ignoring it. If you don’t have a plan please reach out to start the conversation; if you have a plan please reach out to continue the conversation to make sure you understand your options and confirm that your on the right path for you. We would be honored if you chose MarshBerry to assist you with such an important matter and I assure you that it isn’t something we take lightly.</a:t>
            </a:r>
          </a:p>
          <a:p>
            <a:endParaRPr lang="en-US" dirty="0"/>
          </a:p>
        </p:txBody>
      </p:sp>
      <p:sp>
        <p:nvSpPr>
          <p:cNvPr id="4" name="Slide Number Placeholder 3"/>
          <p:cNvSpPr>
            <a:spLocks noGrp="1"/>
          </p:cNvSpPr>
          <p:nvPr>
            <p:ph type="sldNum" sz="quarter" idx="5"/>
          </p:nvPr>
        </p:nvSpPr>
        <p:spPr/>
        <p:txBody>
          <a:bodyPr/>
          <a:lstStyle/>
          <a:p>
            <a:fld id="{C6BD8C19-19C6-45EC-9A22-716CE464547C}" type="slidenum">
              <a:rPr lang="en-US" smtClean="0"/>
              <a:t>78</a:t>
            </a:fld>
            <a:endParaRPr lang="en-US"/>
          </a:p>
        </p:txBody>
      </p:sp>
    </p:spTree>
    <p:extLst>
      <p:ext uri="{BB962C8B-B14F-4D97-AF65-F5344CB8AC3E}">
        <p14:creationId xmlns:p14="http://schemas.microsoft.com/office/powerpoint/2010/main" val="2483252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t>Now that may sound a bit forward but this mantra aligns well with our topic today. Perpetuation can be painful, it requires tough decisions, it requires meaningful changes, it likely requires a lifestyle change for the organization as a whole, but that last part of the sentence is the key, this mindset and responsibility we feel as an organization allows your firm to ”remain in control of your future” whatever that may look like. It avoids the inevitable for most which is being backed into a corner and forced to make a decision due to poor planning and execution.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0A8B6D-5EDC-41EE-B58A-C683865E06DE}" type="slidenum">
              <a:rPr kumimoji="0" lang="en-US" sz="1200" b="0" i="0" u="none" strike="noStrike" kern="1200" cap="none" spc="0" normalizeH="0" baseline="0" noProof="0" smtClean="0">
                <a:ln>
                  <a:noFill/>
                </a:ln>
                <a:solidFill>
                  <a:prstClr val="black"/>
                </a:solidFill>
                <a:effectLst/>
                <a:uLnTx/>
                <a:uFillTx/>
                <a:latin typeface="Calibri"/>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cs typeface="Arial" pitchFamily="34" charset="0"/>
            </a:endParaRPr>
          </a:p>
        </p:txBody>
      </p:sp>
    </p:spTree>
    <p:extLst>
      <p:ext uri="{BB962C8B-B14F-4D97-AF65-F5344CB8AC3E}">
        <p14:creationId xmlns:p14="http://schemas.microsoft.com/office/powerpoint/2010/main" val="3930771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68950" rtl="0" eaLnBrk="1" fontAlgn="base" latinLnBrk="0" hangingPunct="1">
              <a:lnSpc>
                <a:spcPct val="100000"/>
              </a:lnSpc>
              <a:spcBef>
                <a:spcPct val="0"/>
              </a:spcBef>
              <a:spcAft>
                <a:spcPct val="0"/>
              </a:spcAft>
              <a:buClrTx/>
              <a:buSzTx/>
              <a:buFontTx/>
              <a:buNone/>
              <a:tabLst/>
              <a:defRPr/>
            </a:pPr>
            <a:fld id="{87A38B91-60BB-4AFF-B3FB-4912FC57E01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6895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6" name="Notes Placeholder 5">
            <a:extLst>
              <a:ext uri="{FF2B5EF4-FFF2-40B4-BE49-F238E27FC236}">
                <a16:creationId xmlns:a16="http://schemas.microsoft.com/office/drawing/2014/main" id="{DC5AF7EC-D644-4AC3-91BD-01BA958196EB}"/>
              </a:ext>
            </a:extLst>
          </p:cNvPr>
          <p:cNvSpPr>
            <a:spLocks noGrp="1"/>
          </p:cNvSpPr>
          <p:nvPr>
            <p:ph type="body" sz="quarter" idx="3"/>
          </p:nvPr>
        </p:nvSpPr>
        <p:spPr>
          <a:xfrm>
            <a:off x="731521" y="4576309"/>
            <a:ext cx="5852160" cy="4320540"/>
          </a:xfrm>
        </p:spPr>
        <p:txBody>
          <a:bodyPr/>
          <a:lstStyle/>
          <a:p>
            <a:r>
              <a:rPr lang="en-US" b="0" dirty="0"/>
              <a:t>Is insurance an attractive industry? I assume everyone on this webinar believes so given its likely been your career path for some time now.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But perhaps more importantly, THE WORLD IS DEMONSTRATING, by their actions, not their words</a:t>
            </a:r>
          </a:p>
          <a:p>
            <a:r>
              <a:rPr lang="en-US" b="0" dirty="0"/>
              <a:t>That it’s their belief that is could possibly be………. greatest industry in the history of mankind. </a:t>
            </a:r>
          </a:p>
          <a:p>
            <a:r>
              <a:rPr lang="en-US" b="0" dirty="0"/>
              <a:t>Think about that. If we did this family feud style and surveyed 100 people, I am not certain that more than 1 individual would select insurance as the answer to the world’s greatest industry. </a:t>
            </a:r>
          </a:p>
          <a:p>
            <a:endParaRPr lang="en-US" b="0" dirty="0"/>
          </a:p>
          <a:p>
            <a:r>
              <a:rPr lang="en-US" b="0" dirty="0"/>
              <a:t>What makes it so great?</a:t>
            </a:r>
          </a:p>
          <a:p>
            <a:endParaRPr lang="en-US" b="0" dirty="0"/>
          </a:p>
          <a:p>
            <a:endParaRPr lang="en-US" b="0" dirty="0"/>
          </a:p>
          <a:p>
            <a:endParaRPr lang="en-US" b="0" dirty="0"/>
          </a:p>
          <a:p>
            <a:endParaRPr lang="en-US" dirty="0"/>
          </a:p>
          <a:p>
            <a:endParaRPr lang="en-US" dirty="0"/>
          </a:p>
        </p:txBody>
      </p:sp>
    </p:spTree>
    <p:extLst>
      <p:ext uri="{BB962C8B-B14F-4D97-AF65-F5344CB8AC3E}">
        <p14:creationId xmlns:p14="http://schemas.microsoft.com/office/powerpoint/2010/main" val="2358909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A492537A-E534-4EF2-BAC9-3C257529D4A4}"/>
              </a:ext>
            </a:extLst>
          </p:cNvPr>
          <p:cNvSpPr>
            <a:spLocks noGrp="1" noRot="1" noChangeAspect="1" noChangeArrowheads="1" noTextEdit="1"/>
          </p:cNvSpPr>
          <p:nvPr>
            <p:ph type="sldImg"/>
          </p:nvPr>
        </p:nvSpPr>
        <p:spPr>
          <a:ln/>
        </p:spPr>
      </p:sp>
      <p:sp>
        <p:nvSpPr>
          <p:cNvPr id="180227" name="Notes Placeholder 2">
            <a:extLst>
              <a:ext uri="{FF2B5EF4-FFF2-40B4-BE49-F238E27FC236}">
                <a16:creationId xmlns:a16="http://schemas.microsoft.com/office/drawing/2014/main" id="{69DE243F-64A3-4E52-9B60-798808C3E9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t>Read Slide</a:t>
            </a:r>
          </a:p>
          <a:p>
            <a:endParaRPr lang="en-US" altLang="en-US" sz="1400" dirty="0"/>
          </a:p>
          <a:p>
            <a:r>
              <a:rPr lang="en-US" altLang="en-US" sz="1400" dirty="0"/>
              <a:t>IF IT IS SO GREAT, WHY ARE SO MANY AGENCIES SELLING…</a:t>
            </a:r>
          </a:p>
          <a:p>
            <a:r>
              <a:rPr lang="en-US" altLang="en-US" sz="1400" dirty="0"/>
              <a:t>WHEN AT THE SAME TIME</a:t>
            </a:r>
          </a:p>
          <a:p>
            <a:r>
              <a:rPr lang="en-US" altLang="en-US" sz="1400" dirty="0"/>
              <a:t>EVERYBODY ELSE IS TRYING TO GET IN?……..we’ll get into that shortly. </a:t>
            </a:r>
          </a:p>
        </p:txBody>
      </p:sp>
      <p:sp>
        <p:nvSpPr>
          <p:cNvPr id="180228" name="Slide Number Placeholder 3">
            <a:extLst>
              <a:ext uri="{FF2B5EF4-FFF2-40B4-BE49-F238E27FC236}">
                <a16:creationId xmlns:a16="http://schemas.microsoft.com/office/drawing/2014/main" id="{42BEE08B-AA79-40F8-87A1-0BDE0B58DA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03325">
              <a:defRPr>
                <a:solidFill>
                  <a:schemeClr val="tx1"/>
                </a:solidFill>
                <a:latin typeface="Arial" panose="020B0604020202020204" pitchFamily="34" charset="0"/>
              </a:defRPr>
            </a:lvl1pPr>
            <a:lvl2pPr marL="733425" indent="-280988" defTabSz="1203325">
              <a:defRPr>
                <a:solidFill>
                  <a:schemeClr val="tx1"/>
                </a:solidFill>
                <a:latin typeface="Arial" panose="020B0604020202020204" pitchFamily="34" charset="0"/>
              </a:defRPr>
            </a:lvl2pPr>
            <a:lvl3pPr marL="1128713" indent="-225425" defTabSz="1203325">
              <a:defRPr>
                <a:solidFill>
                  <a:schemeClr val="tx1"/>
                </a:solidFill>
                <a:latin typeface="Arial" panose="020B0604020202020204" pitchFamily="34" charset="0"/>
              </a:defRPr>
            </a:lvl3pPr>
            <a:lvl4pPr marL="1581150" indent="-225425" defTabSz="1203325">
              <a:defRPr>
                <a:solidFill>
                  <a:schemeClr val="tx1"/>
                </a:solidFill>
                <a:latin typeface="Arial" panose="020B0604020202020204" pitchFamily="34" charset="0"/>
              </a:defRPr>
            </a:lvl4pPr>
            <a:lvl5pPr marL="2033588" indent="-225425" defTabSz="1203325">
              <a:defRPr>
                <a:solidFill>
                  <a:schemeClr val="tx1"/>
                </a:solidFill>
                <a:latin typeface="Arial" panose="020B0604020202020204" pitchFamily="34" charset="0"/>
              </a:defRPr>
            </a:lvl5pPr>
            <a:lvl6pPr marL="2490788" indent="-225425" defTabSz="1203325" eaLnBrk="0" fontAlgn="base" hangingPunct="0">
              <a:spcBef>
                <a:spcPct val="0"/>
              </a:spcBef>
              <a:spcAft>
                <a:spcPct val="0"/>
              </a:spcAft>
              <a:defRPr>
                <a:solidFill>
                  <a:schemeClr val="tx1"/>
                </a:solidFill>
                <a:latin typeface="Arial" panose="020B0604020202020204" pitchFamily="34" charset="0"/>
              </a:defRPr>
            </a:lvl6pPr>
            <a:lvl7pPr marL="2947988" indent="-225425" defTabSz="1203325" eaLnBrk="0" fontAlgn="base" hangingPunct="0">
              <a:spcBef>
                <a:spcPct val="0"/>
              </a:spcBef>
              <a:spcAft>
                <a:spcPct val="0"/>
              </a:spcAft>
              <a:defRPr>
                <a:solidFill>
                  <a:schemeClr val="tx1"/>
                </a:solidFill>
                <a:latin typeface="Arial" panose="020B0604020202020204" pitchFamily="34" charset="0"/>
              </a:defRPr>
            </a:lvl7pPr>
            <a:lvl8pPr marL="3405188" indent="-225425" defTabSz="1203325" eaLnBrk="0" fontAlgn="base" hangingPunct="0">
              <a:spcBef>
                <a:spcPct val="0"/>
              </a:spcBef>
              <a:spcAft>
                <a:spcPct val="0"/>
              </a:spcAft>
              <a:defRPr>
                <a:solidFill>
                  <a:schemeClr val="tx1"/>
                </a:solidFill>
                <a:latin typeface="Arial" panose="020B0604020202020204" pitchFamily="34" charset="0"/>
              </a:defRPr>
            </a:lvl8pPr>
            <a:lvl9pPr marL="3862388" indent="-225425" defTabSz="120332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03325" rtl="0" eaLnBrk="1" fontAlgn="base" latinLnBrk="0" hangingPunct="1">
              <a:lnSpc>
                <a:spcPct val="100000"/>
              </a:lnSpc>
              <a:spcBef>
                <a:spcPct val="0"/>
              </a:spcBef>
              <a:spcAft>
                <a:spcPct val="0"/>
              </a:spcAft>
              <a:buClrTx/>
              <a:buSzTx/>
              <a:buFontTx/>
              <a:buNone/>
              <a:tabLst/>
              <a:defRPr/>
            </a:pPr>
            <a:fld id="{418C91BE-3A37-4895-AC67-3DB911E58F7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1203325"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8014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8.svg"/><Relationship Id="rId5" Type="http://schemas.openxmlformats.org/officeDocument/2006/relationships/image" Target="../media/image7.png"/><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6.png"/><Relationship Id="rId4" Type="http://schemas.microsoft.com/office/2007/relationships/hdphoto" Target="../media/hdphoto2.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linkedin.com/in/renaud-de-pressigny-b9524b37" TargetMode="External"/><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linkedin.com/in/renaud-de-pressigny-b9524b37" TargetMode="Externa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linkedin.com/in/renaud-de-pressigny-b9524b37" TargetMode="Externa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8.svg"/><Relationship Id="rId5" Type="http://schemas.openxmlformats.org/officeDocument/2006/relationships/image" Target="../media/image7.png"/><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16.png"/><Relationship Id="rId4" Type="http://schemas.microsoft.com/office/2007/relationships/hdphoto" Target="../media/hdphoto2.wdp"/></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linkedin.com/in/renaud-de-pressigny-b9524b37" TargetMode="External"/><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linkedin.com/in/renaud-de-pressigny-b9524b37" TargetMode="External"/><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048963" y="25400"/>
            <a:ext cx="10094074" cy="591173"/>
          </a:xfrm>
          <a:prstGeom prst="rect">
            <a:avLst/>
          </a:prstGeom>
        </p:spPr>
        <p:txBody>
          <a:bodyPr vert="horz" lIns="0" tIns="45720" rIns="91440" bIns="45720" rtlCol="0" anchor="ctr">
            <a:noAutofit/>
          </a:bodyPr>
          <a:lstStyle>
            <a:lvl1pPr>
              <a:defRPr sz="2400"/>
            </a:lvl1pPr>
          </a:lstStyle>
          <a:p>
            <a:r>
              <a:rPr lang="en-US"/>
              <a:t>Click to edit Master title style</a:t>
            </a:r>
          </a:p>
        </p:txBody>
      </p:sp>
    </p:spTree>
    <p:extLst>
      <p:ext uri="{BB962C8B-B14F-4D97-AF65-F5344CB8AC3E}">
        <p14:creationId xmlns:p14="http://schemas.microsoft.com/office/powerpoint/2010/main" val="362441835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Pink Divider">
    <p:bg>
      <p:bgPr>
        <a:solidFill>
          <a:srgbClr val="E59B0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1B835B-D097-4624-BB64-EFB68E74C05A}"/>
              </a:ext>
            </a:extLst>
          </p:cNvPr>
          <p:cNvGrpSpPr/>
          <p:nvPr userDrawn="1"/>
        </p:nvGrpSpPr>
        <p:grpSpPr>
          <a:xfrm>
            <a:off x="9324960" y="697997"/>
            <a:ext cx="5734081" cy="5397990"/>
            <a:chOff x="1091433" y="6513556"/>
            <a:chExt cx="413817" cy="413367"/>
          </a:xfrm>
          <a:solidFill>
            <a:schemeClr val="bg1">
              <a:lumMod val="95000"/>
              <a:alpha val="6000"/>
            </a:schemeClr>
          </a:solidFill>
        </p:grpSpPr>
        <p:sp>
          <p:nvSpPr>
            <p:cNvPr id="3" name="Freeform 6">
              <a:extLst>
                <a:ext uri="{FF2B5EF4-FFF2-40B4-BE49-F238E27FC236}">
                  <a16:creationId xmlns:a16="http://schemas.microsoft.com/office/drawing/2014/main" id="{E9395D63-9EE9-46C9-B45D-4FD7AAD86938}"/>
                </a:ext>
              </a:extLst>
            </p:cNvPr>
            <p:cNvSpPr>
              <a:spLocks noEditPoints="1"/>
            </p:cNvSpPr>
            <p:nvPr/>
          </p:nvSpPr>
          <p:spPr bwMode="auto">
            <a:xfrm>
              <a:off x="1091433" y="6513556"/>
              <a:ext cx="279789" cy="279339"/>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grpFill/>
            <a:ln w="0">
              <a:noFill/>
              <a:prstDash val="solid"/>
              <a:round/>
            </a:ln>
          </p:spPr>
          <p:txBody>
            <a:bodyPr/>
            <a:lstStyle>
              <a:defPPr>
                <a:defRPr lang="en-US"/>
              </a:defPPr>
            </a:lstStyle>
            <a:p>
              <a:pPr>
                <a:defRPr/>
              </a:pPr>
              <a:endParaRPr lang="tr-TR"/>
            </a:p>
          </p:txBody>
        </p:sp>
        <p:sp>
          <p:nvSpPr>
            <p:cNvPr id="4" name="Freeform 7">
              <a:extLst>
                <a:ext uri="{FF2B5EF4-FFF2-40B4-BE49-F238E27FC236}">
                  <a16:creationId xmlns:a16="http://schemas.microsoft.com/office/drawing/2014/main" id="{F21EF394-3370-4271-9D17-2B3F61A95A3A}"/>
                </a:ext>
              </a:extLst>
            </p:cNvPr>
            <p:cNvSpPr>
              <a:spLocks noEditPoints="1"/>
            </p:cNvSpPr>
            <p:nvPr/>
          </p:nvSpPr>
          <p:spPr bwMode="auto">
            <a:xfrm>
              <a:off x="1225461" y="6647584"/>
              <a:ext cx="279789" cy="279339"/>
            </a:xfrm>
            <a:custGeom>
              <a:avLst/>
              <a:gdLst>
                <a:gd name="T0" fmla="*/ 550 w 620"/>
                <a:gd name="T1" fmla="*/ 174 h 619"/>
                <a:gd name="T2" fmla="*/ 574 w 620"/>
                <a:gd name="T3" fmla="*/ 200 h 619"/>
                <a:gd name="T4" fmla="*/ 594 w 620"/>
                <a:gd name="T5" fmla="*/ 221 h 619"/>
                <a:gd name="T6" fmla="*/ 610 w 620"/>
                <a:gd name="T7" fmla="*/ 243 h 619"/>
                <a:gd name="T8" fmla="*/ 620 w 620"/>
                <a:gd name="T9" fmla="*/ 276 h 619"/>
                <a:gd name="T10" fmla="*/ 615 w 620"/>
                <a:gd name="T11" fmla="*/ 312 h 619"/>
                <a:gd name="T12" fmla="*/ 593 w 620"/>
                <a:gd name="T13" fmla="*/ 343 h 619"/>
                <a:gd name="T14" fmla="*/ 566 w 620"/>
                <a:gd name="T15" fmla="*/ 372 h 619"/>
                <a:gd name="T16" fmla="*/ 534 w 620"/>
                <a:gd name="T17" fmla="*/ 405 h 619"/>
                <a:gd name="T18" fmla="*/ 502 w 620"/>
                <a:gd name="T19" fmla="*/ 431 h 619"/>
                <a:gd name="T20" fmla="*/ 472 w 620"/>
                <a:gd name="T21" fmla="*/ 443 h 619"/>
                <a:gd name="T22" fmla="*/ 441 w 620"/>
                <a:gd name="T23" fmla="*/ 441 h 619"/>
                <a:gd name="T24" fmla="*/ 443 w 620"/>
                <a:gd name="T25" fmla="*/ 472 h 619"/>
                <a:gd name="T26" fmla="*/ 432 w 620"/>
                <a:gd name="T27" fmla="*/ 501 h 619"/>
                <a:gd name="T28" fmla="*/ 405 w 620"/>
                <a:gd name="T29" fmla="*/ 533 h 619"/>
                <a:gd name="T30" fmla="*/ 373 w 620"/>
                <a:gd name="T31" fmla="*/ 566 h 619"/>
                <a:gd name="T32" fmla="*/ 344 w 620"/>
                <a:gd name="T33" fmla="*/ 591 h 619"/>
                <a:gd name="T34" fmla="*/ 312 w 620"/>
                <a:gd name="T35" fmla="*/ 613 h 619"/>
                <a:gd name="T36" fmla="*/ 277 w 620"/>
                <a:gd name="T37" fmla="*/ 619 h 619"/>
                <a:gd name="T38" fmla="*/ 243 w 620"/>
                <a:gd name="T39" fmla="*/ 610 h 619"/>
                <a:gd name="T40" fmla="*/ 221 w 620"/>
                <a:gd name="T41" fmla="*/ 593 h 619"/>
                <a:gd name="T42" fmla="*/ 198 w 620"/>
                <a:gd name="T43" fmla="*/ 571 h 619"/>
                <a:gd name="T44" fmla="*/ 170 w 620"/>
                <a:gd name="T45" fmla="*/ 544 h 619"/>
                <a:gd name="T46" fmla="*/ 144 w 620"/>
                <a:gd name="T47" fmla="*/ 519 h 619"/>
                <a:gd name="T48" fmla="*/ 127 w 620"/>
                <a:gd name="T49" fmla="*/ 503 h 619"/>
                <a:gd name="T50" fmla="*/ 53 w 620"/>
                <a:gd name="T51" fmla="*/ 323 h 619"/>
                <a:gd name="T52" fmla="*/ 189 w 620"/>
                <a:gd name="T53" fmla="*/ 458 h 619"/>
                <a:gd name="T54" fmla="*/ 211 w 620"/>
                <a:gd name="T55" fmla="*/ 480 h 619"/>
                <a:gd name="T56" fmla="*/ 235 w 620"/>
                <a:gd name="T57" fmla="*/ 504 h 619"/>
                <a:gd name="T58" fmla="*/ 254 w 620"/>
                <a:gd name="T59" fmla="*/ 522 h 619"/>
                <a:gd name="T60" fmla="*/ 273 w 620"/>
                <a:gd name="T61" fmla="*/ 536 h 619"/>
                <a:gd name="T62" fmla="*/ 298 w 620"/>
                <a:gd name="T63" fmla="*/ 540 h 619"/>
                <a:gd name="T64" fmla="*/ 324 w 620"/>
                <a:gd name="T65" fmla="*/ 521 h 619"/>
                <a:gd name="T66" fmla="*/ 358 w 620"/>
                <a:gd name="T67" fmla="*/ 488 h 619"/>
                <a:gd name="T68" fmla="*/ 375 w 620"/>
                <a:gd name="T69" fmla="*/ 461 h 619"/>
                <a:gd name="T70" fmla="*/ 373 w 620"/>
                <a:gd name="T71" fmla="*/ 433 h 619"/>
                <a:gd name="T72" fmla="*/ 353 w 620"/>
                <a:gd name="T73" fmla="*/ 406 h 619"/>
                <a:gd name="T74" fmla="*/ 319 w 620"/>
                <a:gd name="T75" fmla="*/ 372 h 619"/>
                <a:gd name="T76" fmla="*/ 267 w 620"/>
                <a:gd name="T77" fmla="*/ 213 h 619"/>
                <a:gd name="T78" fmla="*/ 373 w 620"/>
                <a:gd name="T79" fmla="*/ 319 h 619"/>
                <a:gd name="T80" fmla="*/ 394 w 620"/>
                <a:gd name="T81" fmla="*/ 339 h 619"/>
                <a:gd name="T82" fmla="*/ 420 w 620"/>
                <a:gd name="T83" fmla="*/ 364 h 619"/>
                <a:gd name="T84" fmla="*/ 448 w 620"/>
                <a:gd name="T85" fmla="*/ 376 h 619"/>
                <a:gd name="T86" fmla="*/ 474 w 620"/>
                <a:gd name="T87" fmla="*/ 369 h 619"/>
                <a:gd name="T88" fmla="*/ 505 w 620"/>
                <a:gd name="T89" fmla="*/ 342 h 619"/>
                <a:gd name="T90" fmla="*/ 534 w 620"/>
                <a:gd name="T91" fmla="*/ 310 h 619"/>
                <a:gd name="T92" fmla="*/ 541 w 620"/>
                <a:gd name="T93" fmla="*/ 285 h 619"/>
                <a:gd name="T94" fmla="*/ 528 w 620"/>
                <a:gd name="T95" fmla="*/ 260 h 619"/>
                <a:gd name="T96" fmla="*/ 516 w 620"/>
                <a:gd name="T97" fmla="*/ 246 h 619"/>
                <a:gd name="T98" fmla="*/ 496 w 620"/>
                <a:gd name="T99" fmla="*/ 226 h 619"/>
                <a:gd name="T100" fmla="*/ 503 w 620"/>
                <a:gd name="T101" fmla="*/ 196 h 619"/>
                <a:gd name="T102" fmla="*/ 517 w 620"/>
                <a:gd name="T103" fmla="*/ 182 h 619"/>
                <a:gd name="T104" fmla="*/ 537 w 620"/>
                <a:gd name="T105" fmla="*/ 161 h 619"/>
                <a:gd name="T106" fmla="*/ 484 w 620"/>
                <a:gd name="T107" fmla="*/ 108 h 619"/>
                <a:gd name="T108" fmla="*/ 459 w 620"/>
                <a:gd name="T109" fmla="*/ 134 h 619"/>
                <a:gd name="T110" fmla="*/ 432 w 620"/>
                <a:gd name="T111" fmla="*/ 161 h 619"/>
                <a:gd name="T112" fmla="*/ 37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grpFill/>
            <a:ln w="0">
              <a:noFill/>
              <a:prstDash val="solid"/>
              <a:round/>
            </a:ln>
          </p:spPr>
          <p:txBody>
            <a:bodyPr/>
            <a:lstStyle>
              <a:defPPr>
                <a:defRPr lang="en-US"/>
              </a:defPPr>
            </a:lstStyle>
            <a:p>
              <a:pPr>
                <a:defRPr/>
              </a:pPr>
              <a:endParaRPr lang="tr-TR"/>
            </a:p>
          </p:txBody>
        </p:sp>
        <p:sp>
          <p:nvSpPr>
            <p:cNvPr id="5" name="Freeform 8">
              <a:extLst>
                <a:ext uri="{FF2B5EF4-FFF2-40B4-BE49-F238E27FC236}">
                  <a16:creationId xmlns:a16="http://schemas.microsoft.com/office/drawing/2014/main" id="{7EE5E12E-7D33-4CC7-8605-F8223787F75F}"/>
                </a:ext>
              </a:extLst>
            </p:cNvPr>
            <p:cNvSpPr>
              <a:spLocks noEditPoints="1"/>
            </p:cNvSpPr>
            <p:nvPr/>
          </p:nvSpPr>
          <p:spPr bwMode="auto">
            <a:xfrm>
              <a:off x="1091433" y="6647583"/>
              <a:ext cx="279789" cy="279339"/>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grpFill/>
            <a:ln w="0">
              <a:noFill/>
              <a:prstDash val="solid"/>
              <a:round/>
            </a:ln>
          </p:spPr>
          <p:txBody>
            <a:bodyPr/>
            <a:lstStyle>
              <a:defPPr>
                <a:defRPr lang="en-US"/>
              </a:defPPr>
            </a:lstStyle>
            <a:p>
              <a:pPr>
                <a:defRPr/>
              </a:pPr>
              <a:endParaRPr lang="tr-TR"/>
            </a:p>
          </p:txBody>
        </p:sp>
        <p:sp>
          <p:nvSpPr>
            <p:cNvPr id="6" name="Freeform 5">
              <a:extLst>
                <a:ext uri="{FF2B5EF4-FFF2-40B4-BE49-F238E27FC236}">
                  <a16:creationId xmlns:a16="http://schemas.microsoft.com/office/drawing/2014/main" id="{AD89BFF0-8D1D-49E3-935B-1B275FFEB237}"/>
                </a:ext>
              </a:extLst>
            </p:cNvPr>
            <p:cNvSpPr>
              <a:spLocks noEditPoints="1"/>
            </p:cNvSpPr>
            <p:nvPr/>
          </p:nvSpPr>
          <p:spPr bwMode="auto">
            <a:xfrm>
              <a:off x="1225461" y="6513556"/>
              <a:ext cx="279789" cy="279339"/>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grpFill/>
            <a:ln w="0">
              <a:noFill/>
              <a:prstDash val="solid"/>
              <a:round/>
            </a:ln>
          </p:spPr>
          <p:txBody>
            <a:bodyPr/>
            <a:lstStyle>
              <a:defPPr>
                <a:defRPr lang="en-US"/>
              </a:defPPr>
            </a:lstStyle>
            <a:p>
              <a:pPr>
                <a:defRPr/>
              </a:pPr>
              <a:endParaRPr lang="tr-TR"/>
            </a:p>
          </p:txBody>
        </p:sp>
      </p:grpSp>
      <p:sp>
        <p:nvSpPr>
          <p:cNvPr id="8" name="Title 1">
            <a:extLst>
              <a:ext uri="{FF2B5EF4-FFF2-40B4-BE49-F238E27FC236}">
                <a16:creationId xmlns:a16="http://schemas.microsoft.com/office/drawing/2014/main" id="{13A3663B-90EF-45E1-8D16-385C89E9794E}"/>
              </a:ext>
            </a:extLst>
          </p:cNvPr>
          <p:cNvSpPr>
            <a:spLocks noGrp="1"/>
          </p:cNvSpPr>
          <p:nvPr>
            <p:ph type="ctrTitle"/>
          </p:nvPr>
        </p:nvSpPr>
        <p:spPr>
          <a:xfrm>
            <a:off x="914400" y="2452093"/>
            <a:ext cx="8010888" cy="1960033"/>
          </a:xfrm>
          <a:noFill/>
        </p:spPr>
        <p:txBody>
          <a:bodyPr>
            <a:normAutofit/>
          </a:bodyPr>
          <a:lstStyle>
            <a:lvl1pPr algn="ctr">
              <a:defRPr sz="3200" b="0">
                <a:solidFill>
                  <a:schemeClr val="bg1"/>
                </a:solidFill>
                <a:latin typeface="Verdana"/>
                <a:cs typeface="Verdana"/>
              </a:defRPr>
            </a:lvl1pPr>
          </a:lstStyle>
          <a:p>
            <a:r>
              <a:rPr lang="en-US"/>
              <a:t>Click to edit Master title style</a:t>
            </a:r>
          </a:p>
        </p:txBody>
      </p:sp>
      <p:sp>
        <p:nvSpPr>
          <p:cNvPr id="9" name="Slide Number Placeholder 5">
            <a:extLst>
              <a:ext uri="{FF2B5EF4-FFF2-40B4-BE49-F238E27FC236}">
                <a16:creationId xmlns:a16="http://schemas.microsoft.com/office/drawing/2014/main" id="{6BEA96DE-A9AE-4055-83E1-4430E4059E4F}"/>
              </a:ext>
            </a:extLst>
          </p:cNvPr>
          <p:cNvSpPr txBox="1">
            <a:spLocks noChangeAspect="1" noChangeArrowheads="1"/>
          </p:cNvSpPr>
          <p:nvPr userDrawn="1"/>
        </p:nvSpPr>
        <p:spPr bwMode="auto">
          <a:xfrm>
            <a:off x="11220452" y="6313488"/>
            <a:ext cx="4826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defPPr>
              <a:defRPr lang="en-US"/>
            </a:defPPr>
            <a:lvl1pPr marL="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1pPr>
            <a:lvl2pPr marL="990600" indent="-3810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2pPr>
            <a:lvl3pPr marL="15240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3pPr>
            <a:lvl4pPr marL="21336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4pPr>
            <a:lvl5pPr marL="27432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5pPr>
            <a:lvl6pPr marL="33528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6pPr>
            <a:lvl7pPr marL="39624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7pPr>
            <a:lvl8pPr marL="45720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8pPr>
            <a:lvl9pPr marL="5181600" indent="-304800" defTabSz="609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a:fld id="{62E2D9E0-45A4-4518-A767-FEB7ECDC00FA}" type="slidenum">
              <a:rPr lang="en-US" altLang="en-US" sz="1067">
                <a:solidFill>
                  <a:schemeClr val="bg1"/>
                </a:solidFill>
                <a:latin typeface="Verdana" panose="020B0604030504040204" pitchFamily="34" charset="0"/>
                <a:ea typeface="Verdana" panose="020B0604030504040204" pitchFamily="34" charset="0"/>
                <a:cs typeface="Open Sans" panose="020B0606030504020204" pitchFamily="34" charset="0"/>
              </a:rPr>
              <a:pPr algn="r"/>
              <a:t>‹#›</a:t>
            </a:fld>
            <a:endParaRPr lang="en-US" altLang="en-US" sz="1867">
              <a:solidFill>
                <a:schemeClr val="bg1"/>
              </a:solidFill>
              <a:latin typeface="Verdana" panose="020B0604030504040204" pitchFamily="34" charset="0"/>
              <a:ea typeface="Verdana" pitchFamily="34" charset="0"/>
              <a:cs typeface="Open Sans" panose="020B0606030504020204" pitchFamily="34" charset="0"/>
            </a:endParaRPr>
          </a:p>
        </p:txBody>
      </p:sp>
    </p:spTree>
    <p:extLst>
      <p:ext uri="{BB962C8B-B14F-4D97-AF65-F5344CB8AC3E}">
        <p14:creationId xmlns:p14="http://schemas.microsoft.com/office/powerpoint/2010/main" val="324836941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3" name="Freeform: Shape 27">
            <a:extLst>
              <a:ext uri="{FF2B5EF4-FFF2-40B4-BE49-F238E27FC236}">
                <a16:creationId xmlns:a16="http://schemas.microsoft.com/office/drawing/2014/main" id="{48E59DDF-1E4C-4275-9B0B-06389B223096}"/>
              </a:ext>
            </a:extLst>
          </p:cNvPr>
          <p:cNvSpPr/>
          <p:nvPr userDrawn="1"/>
        </p:nvSpPr>
        <p:spPr>
          <a:xfrm>
            <a:off x="4690534" y="0"/>
            <a:ext cx="8544984" cy="6881814"/>
          </a:xfrm>
          <a:custGeom>
            <a:avLst/>
            <a:gdLst>
              <a:gd name="connsiteX0" fmla="*/ 4956504 w 8407357"/>
              <a:gd name="connsiteY0" fmla="*/ 0 h 6870700"/>
              <a:gd name="connsiteX1" fmla="*/ 8407357 w 8407357"/>
              <a:gd name="connsiteY1" fmla="*/ 0 h 6870700"/>
              <a:gd name="connsiteX2" fmla="*/ 8404225 w 8407357"/>
              <a:gd name="connsiteY2" fmla="*/ 925513 h 6870700"/>
              <a:gd name="connsiteX3" fmla="*/ 8394700 w 8407357"/>
              <a:gd name="connsiteY3" fmla="*/ 3759200 h 6870700"/>
              <a:gd name="connsiteX4" fmla="*/ 6235700 w 8407357"/>
              <a:gd name="connsiteY4" fmla="*/ 6870700 h 6870700"/>
              <a:gd name="connsiteX5" fmla="*/ 0 w 8407357"/>
              <a:gd name="connsiteY5" fmla="*/ 684530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7357" h="6870700">
                <a:moveTo>
                  <a:pt x="4956504" y="0"/>
                </a:moveTo>
                <a:lnTo>
                  <a:pt x="8407357" y="0"/>
                </a:lnTo>
                <a:lnTo>
                  <a:pt x="8404225" y="925513"/>
                </a:lnTo>
                <a:cubicBezTo>
                  <a:pt x="8401050" y="1870075"/>
                  <a:pt x="8397875" y="2828925"/>
                  <a:pt x="8394700" y="3759200"/>
                </a:cubicBezTo>
                <a:lnTo>
                  <a:pt x="6235700" y="6870700"/>
                </a:lnTo>
                <a:lnTo>
                  <a:pt x="0" y="68453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stStyle>
          <a:p>
            <a:pPr algn="ctr">
              <a:defRPr/>
            </a:pPr>
            <a:endParaRPr lang="en-US"/>
          </a:p>
        </p:txBody>
      </p:sp>
      <p:sp>
        <p:nvSpPr>
          <p:cNvPr id="17" name="Picture Placeholder 16">
            <a:extLst>
              <a:ext uri="{FF2B5EF4-FFF2-40B4-BE49-F238E27FC236}">
                <a16:creationId xmlns:a16="http://schemas.microsoft.com/office/drawing/2014/main" id="{C749A408-F638-410B-B389-294E8FE075EA}"/>
              </a:ext>
            </a:extLst>
          </p:cNvPr>
          <p:cNvSpPr>
            <a:spLocks noGrp="1"/>
          </p:cNvSpPr>
          <p:nvPr>
            <p:ph type="pic" sz="quarter" idx="13"/>
          </p:nvPr>
        </p:nvSpPr>
        <p:spPr>
          <a:xfrm>
            <a:off x="4529531" y="0"/>
            <a:ext cx="8410057" cy="6858000"/>
          </a:xfrm>
          <a:custGeom>
            <a:avLst/>
            <a:gdLst>
              <a:gd name="connsiteX0" fmla="*/ 5524667 w 8410057"/>
              <a:gd name="connsiteY0" fmla="*/ 0 h 6858000"/>
              <a:gd name="connsiteX1" fmla="*/ 8410057 w 8410057"/>
              <a:gd name="connsiteY1" fmla="*/ 0 h 6858000"/>
              <a:gd name="connsiteX2" fmla="*/ 8410057 w 8410057"/>
              <a:gd name="connsiteY2" fmla="*/ 3752985 h 6858000"/>
              <a:gd name="connsiteX3" fmla="*/ 5908719 w 8410057"/>
              <a:gd name="connsiteY3" fmla="*/ 6858000 h 6858000"/>
              <a:gd name="connsiteX4" fmla="*/ 0 w 841005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0057" h="6858000">
                <a:moveTo>
                  <a:pt x="5524667" y="0"/>
                </a:moveTo>
                <a:lnTo>
                  <a:pt x="8410057" y="0"/>
                </a:lnTo>
                <a:lnTo>
                  <a:pt x="8410057" y="3752985"/>
                </a:lnTo>
                <a:lnTo>
                  <a:pt x="5908719" y="6858000"/>
                </a:lnTo>
                <a:lnTo>
                  <a:pt x="0" y="6858000"/>
                </a:lnTo>
                <a:close/>
              </a:path>
            </a:pathLst>
          </a:custGeom>
        </p:spPr>
        <p:txBody>
          <a:bodyPr rtlCol="0" anchor="ctr">
            <a:noAutofit/>
          </a:bodyPr>
          <a:lstStyle>
            <a:lvl1pPr marL="0" indent="0" algn="ctr">
              <a:buNone/>
              <a:defRPr/>
            </a:lvl1pPr>
          </a:lstStyle>
          <a:p>
            <a:pPr lvl="0"/>
            <a:r>
              <a:rPr lang="en-US" noProof="0"/>
              <a:t>Click icon to add picture</a:t>
            </a:r>
          </a:p>
        </p:txBody>
      </p:sp>
      <p:pic>
        <p:nvPicPr>
          <p:cNvPr id="12" name="Picture 7">
            <a:extLst>
              <a:ext uri="{FF2B5EF4-FFF2-40B4-BE49-F238E27FC236}">
                <a16:creationId xmlns:a16="http://schemas.microsoft.com/office/drawing/2014/main" id="{9B450D7C-13CC-4D15-9124-F6D46F41D2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90773" y="265032"/>
            <a:ext cx="3841751" cy="92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76393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over">
    <p:spTree>
      <p:nvGrpSpPr>
        <p:cNvPr id="1" name=""/>
        <p:cNvGrpSpPr/>
        <p:nvPr/>
      </p:nvGrpSpPr>
      <p:grpSpPr>
        <a:xfrm>
          <a:off x="0" y="0"/>
          <a:ext cx="0" cy="0"/>
          <a:chOff x="0" y="0"/>
          <a:chExt cx="0" cy="0"/>
        </a:xfrm>
      </p:grpSpPr>
      <p:pic>
        <p:nvPicPr>
          <p:cNvPr id="15" name="Picture 7">
            <a:extLst>
              <a:ext uri="{FF2B5EF4-FFF2-40B4-BE49-F238E27FC236}">
                <a16:creationId xmlns:a16="http://schemas.microsoft.com/office/drawing/2014/main" id="{86CC45B0-269C-4EA5-A70B-37EFD4D2ED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682174" y="5446632"/>
            <a:ext cx="3841751" cy="92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a:extLst>
              <a:ext uri="{FF2B5EF4-FFF2-40B4-BE49-F238E27FC236}">
                <a16:creationId xmlns:a16="http://schemas.microsoft.com/office/drawing/2014/main" id="{CAC8D95C-CB2F-4B80-926C-2B04DEAAB39D}"/>
              </a:ext>
            </a:extLst>
          </p:cNvPr>
          <p:cNvCxnSpPr/>
          <p:nvPr userDrawn="1"/>
        </p:nvCxnSpPr>
        <p:spPr>
          <a:xfrm>
            <a:off x="5399619" y="590551"/>
            <a:ext cx="1392767" cy="0"/>
          </a:xfrm>
          <a:prstGeom prst="line">
            <a:avLst/>
          </a:prstGeom>
          <a:ln w="2222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8" name="Picture 6">
            <a:extLst>
              <a:ext uri="{FF2B5EF4-FFF2-40B4-BE49-F238E27FC236}">
                <a16:creationId xmlns:a16="http://schemas.microsoft.com/office/drawing/2014/main" id="{CB88E1AD-E3EB-4631-B68A-CF16C01C60C7}"/>
              </a:ext>
            </a:extLst>
          </p:cNvPr>
          <p:cNvPicPr>
            <a:picLocks noChangeAspect="1"/>
          </p:cNvPicPr>
          <p:nvPr userDrawn="1"/>
        </p:nvPicPr>
        <p:blipFill>
          <a:blip r:embed="rId3">
            <a:extLst>
              <a:ext uri="{28A0092B-C50C-407E-A947-70E740481C1C}">
                <a14:useLocalDpi xmlns:a14="http://schemas.microsoft.com/office/drawing/2010/main" val="0"/>
              </a:ext>
            </a:extLst>
          </a:blip>
          <a:srcRect b="47"/>
          <a:stretch>
            <a:fillRect/>
          </a:stretch>
        </p:blipFill>
        <p:spPr bwMode="auto">
          <a:xfrm>
            <a:off x="254000" y="302684"/>
            <a:ext cx="11684000" cy="479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9498991-338F-44C8-9985-7E59CE4897D3}"/>
              </a:ext>
            </a:extLst>
          </p:cNvPr>
          <p:cNvSpPr/>
          <p:nvPr userDrawn="1"/>
        </p:nvSpPr>
        <p:spPr>
          <a:xfrm>
            <a:off x="254000" y="302684"/>
            <a:ext cx="11684000" cy="4792133"/>
          </a:xfrm>
          <a:prstGeom prst="rect">
            <a:avLst/>
          </a:prstGeom>
          <a:solidFill>
            <a:srgbClr val="0C2F38">
              <a:alpha val="89000"/>
            </a:srgbClr>
          </a:solidFill>
          <a:ln w="9525" cap="flat" cmpd="sng" algn="ctr">
            <a:noFill/>
            <a:prstDash val="solid"/>
          </a:ln>
          <a:effectLst/>
        </p:spPr>
        <p:txBody>
          <a:bodyPr anchor="ctr"/>
          <a:lstStyle>
            <a:defPPr>
              <a:defRPr lang="en-US"/>
            </a:defPP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en-US" sz="2400" b="0" i="0" u="none" strike="noStrike" kern="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343401432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over">
    <p:bg>
      <p:bgPr>
        <a:solidFill>
          <a:srgbClr val="022734"/>
        </a:solidFill>
        <a:effectLst/>
      </p:bgPr>
    </p:bg>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12224589-345F-45B5-B07A-CB810C90D7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3"/>
          </p:nvPr>
        </p:nvSpPr>
        <p:spPr>
          <a:xfrm>
            <a:off x="0" y="1"/>
            <a:ext cx="12192000" cy="6857998"/>
          </a:xfrm>
          <a:prstGeom prst="rect">
            <a:avLst/>
          </a:prstGeom>
        </p:spPr>
        <p:txBody>
          <a:bodyPr rtlCol="0">
            <a:normAutofit/>
          </a:bodyPr>
          <a:lstStyle/>
          <a:p>
            <a:pPr lvl="0"/>
            <a:r>
              <a:rPr lang="en-US" noProof="0"/>
              <a:t>Click icon to add picture</a:t>
            </a:r>
            <a:endParaRPr lang="tr-TR" noProof="0"/>
          </a:p>
        </p:txBody>
      </p:sp>
      <p:pic>
        <p:nvPicPr>
          <p:cNvPr id="4" name="Picture 3">
            <a:extLst>
              <a:ext uri="{FF2B5EF4-FFF2-40B4-BE49-F238E27FC236}">
                <a16:creationId xmlns:a16="http://schemas.microsoft.com/office/drawing/2014/main" id="{A73D1D2F-1008-43B1-8085-8F0A5E3A2665}"/>
              </a:ext>
            </a:extLst>
          </p:cNvPr>
          <p:cNvPicPr>
            <a:picLocks noChangeAspect="1"/>
          </p:cNvPicPr>
          <p:nvPr userDrawn="1"/>
        </p:nvPicPr>
        <p:blipFill>
          <a:blip r:embed="rId3">
            <a:duotone>
              <a:schemeClr val="accent5">
                <a:shade val="45000"/>
                <a:satMod val="135000"/>
              </a:schemeClr>
              <a:prstClr val="white"/>
            </a:duotone>
          </a:blip>
          <a:stretch>
            <a:fillRect/>
          </a:stretch>
        </p:blipFill>
        <p:spPr bwMode="auto">
          <a:xfrm>
            <a:off x="-3" y="0"/>
            <a:ext cx="12192000" cy="6858000"/>
          </a:xfrm>
          <a:prstGeom prst="rect">
            <a:avLst/>
          </a:prstGeom>
          <a:noFill/>
          <a:ln w="9525">
            <a:noFill/>
            <a:miter lim="800000"/>
          </a:ln>
        </p:spPr>
      </p:pic>
      <p:sp>
        <p:nvSpPr>
          <p:cNvPr id="5" name="Rectangle 4">
            <a:extLst>
              <a:ext uri="{FF2B5EF4-FFF2-40B4-BE49-F238E27FC236}">
                <a16:creationId xmlns:a16="http://schemas.microsoft.com/office/drawing/2014/main" id="{0DD6989F-29CC-41DB-9BA2-179F3D3BEA68}"/>
              </a:ext>
            </a:extLst>
          </p:cNvPr>
          <p:cNvSpPr/>
          <p:nvPr userDrawn="1"/>
        </p:nvSpPr>
        <p:spPr>
          <a:xfrm>
            <a:off x="-1" y="0"/>
            <a:ext cx="12191999" cy="68580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stStyle>
          <a:p>
            <a:pPr algn="ctr" defTabSz="457200" eaLnBrk="1" fontAlgn="auto" hangingPunct="1">
              <a:spcBef>
                <a:spcPct val="0"/>
              </a:spcBef>
              <a:spcAft>
                <a:spcPct val="0"/>
              </a:spcAft>
              <a:defRPr/>
            </a:pPr>
            <a:endParaRPr lang="id-ID" sz="1352">
              <a:solidFill>
                <a:prstClr val="white"/>
              </a:solidFill>
              <a:latin typeface="Open Sans Light"/>
            </a:endParaRPr>
          </a:p>
        </p:txBody>
      </p:sp>
      <p:sp>
        <p:nvSpPr>
          <p:cNvPr id="7" name="Rectangle 6">
            <a:extLst>
              <a:ext uri="{FF2B5EF4-FFF2-40B4-BE49-F238E27FC236}">
                <a16:creationId xmlns:a16="http://schemas.microsoft.com/office/drawing/2014/main" id="{29844CED-D0D0-4B11-BF38-4F7D6AFD4EDC}"/>
              </a:ext>
            </a:extLst>
          </p:cNvPr>
          <p:cNvSpPr/>
          <p:nvPr userDrawn="1"/>
        </p:nvSpPr>
        <p:spPr>
          <a:xfrm>
            <a:off x="-7" y="1"/>
            <a:ext cx="12191999" cy="68580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stStyle>
          <a:p>
            <a:pPr algn="ctr" defTabSz="457200" eaLnBrk="1" fontAlgn="auto" hangingPunct="1">
              <a:spcBef>
                <a:spcPct val="0"/>
              </a:spcBef>
              <a:spcAft>
                <a:spcPct val="0"/>
              </a:spcAft>
              <a:defRPr/>
            </a:pPr>
            <a:endParaRPr lang="id-ID" sz="1352">
              <a:solidFill>
                <a:prstClr val="white"/>
              </a:solidFill>
              <a:latin typeface="Open Sans Light"/>
            </a:endParaRPr>
          </a:p>
        </p:txBody>
      </p:sp>
      <p:sp>
        <p:nvSpPr>
          <p:cNvPr id="8" name="Rectangle 7">
            <a:extLst>
              <a:ext uri="{FF2B5EF4-FFF2-40B4-BE49-F238E27FC236}">
                <a16:creationId xmlns:a16="http://schemas.microsoft.com/office/drawing/2014/main" id="{40B7E6B5-072C-43E8-B9FC-BDFA47B7BA30}"/>
              </a:ext>
            </a:extLst>
          </p:cNvPr>
          <p:cNvSpPr/>
          <p:nvPr userDrawn="1"/>
        </p:nvSpPr>
        <p:spPr>
          <a:xfrm>
            <a:off x="4767263" y="2736851"/>
            <a:ext cx="5172075" cy="1415772"/>
          </a:xfrm>
          <a:prstGeom prst="rect">
            <a:avLst/>
          </a:prstGeom>
        </p:spPr>
        <p:txBody>
          <a:bodyPr>
            <a:spAutoFit/>
          </a:bodyPr>
          <a:lstStyle>
            <a:defPPr>
              <a:defRPr lang="en-US"/>
            </a:defPPr>
          </a:lstStyle>
          <a:p>
            <a:pPr marL="0" lvl="1" defTabSz="514324" eaLnBrk="1" fontAlgn="auto" hangingPunct="1">
              <a:spcBef>
                <a:spcPct val="0"/>
              </a:spcBef>
              <a:spcAft>
                <a:spcPct val="0"/>
              </a:spcAft>
              <a:defRPr/>
            </a:pPr>
            <a:r>
              <a:rPr lang="en-US" sz="2800" kern="0">
                <a:solidFill>
                  <a:srgbClr val="A9B438"/>
                </a:solidFill>
                <a:latin typeface="Verdana" panose="020B0604030504040204" pitchFamily="34" charset="0"/>
                <a:ea typeface="Verdana" panose="020B0604030504040204" pitchFamily="34" charset="0"/>
                <a:cs typeface="Verdana" panose="020B0604030504040204" pitchFamily="34" charset="0"/>
              </a:rPr>
              <a:t>OUR OBJECTIVE: </a:t>
            </a:r>
            <a:endParaRPr lang="tr-TR" sz="2800" kern="0">
              <a:solidFill>
                <a:srgbClr val="A9B438"/>
              </a:solidFill>
              <a:latin typeface="Verdana" panose="020B0604030504040204" pitchFamily="34" charset="0"/>
              <a:ea typeface="Verdana" pitchFamily="34" charset="0"/>
              <a:cs typeface="Verdana" panose="020B0604030504040204" pitchFamily="34" charset="0"/>
            </a:endParaRPr>
          </a:p>
          <a:p>
            <a:pPr marL="0" lvl="1" defTabSz="514324" eaLnBrk="1" fontAlgn="auto" hangingPunct="1">
              <a:spcBef>
                <a:spcPct val="0"/>
              </a:spcBef>
              <a:spcAft>
                <a:spcPct val="0"/>
              </a:spcAft>
              <a:defRPr/>
            </a:pPr>
            <a:r>
              <a:rPr lang="en-US" sz="2800" kern="0">
                <a:solidFill>
                  <a:prstClr val="white"/>
                </a:solidFill>
                <a:latin typeface="Verdana" panose="020B0604030504040204" pitchFamily="34" charset="0"/>
                <a:ea typeface="Verdana" panose="020B0604030504040204" pitchFamily="34" charset="0"/>
                <a:cs typeface="Open Sans Light" pitchFamily="34" charset="0"/>
              </a:rPr>
              <a:t>Help Insurance Distributors </a:t>
            </a:r>
            <a:endParaRPr lang="tr-TR" sz="2800" kern="0">
              <a:solidFill>
                <a:prstClr val="white"/>
              </a:solidFill>
              <a:latin typeface="Verdana" panose="020B0604030504040204" pitchFamily="34" charset="0"/>
              <a:ea typeface="Verdana" pitchFamily="34" charset="0"/>
              <a:cs typeface="Open Sans Light" pitchFamily="34" charset="0"/>
            </a:endParaRPr>
          </a:p>
          <a:p>
            <a:pPr marL="0" lvl="1" defTabSz="514324" eaLnBrk="1" fontAlgn="auto" hangingPunct="1">
              <a:spcBef>
                <a:spcPct val="0"/>
              </a:spcBef>
              <a:spcAft>
                <a:spcPct val="0"/>
              </a:spcAft>
              <a:defRPr/>
            </a:pPr>
            <a:r>
              <a:rPr lang="en-US" sz="2800" kern="0">
                <a:solidFill>
                  <a:prstClr val="white"/>
                </a:solidFill>
                <a:latin typeface="Verdana" panose="020B0604030504040204" pitchFamily="34" charset="0"/>
                <a:ea typeface="Verdana" panose="020B0604030504040204" pitchFamily="34" charset="0"/>
                <a:cs typeface="Open Sans Light" pitchFamily="34" charset="0"/>
              </a:rPr>
              <a:t>Maximize Value.</a:t>
            </a:r>
          </a:p>
        </p:txBody>
      </p:sp>
      <p:grpSp>
        <p:nvGrpSpPr>
          <p:cNvPr id="9" name="Group 12">
            <a:extLst>
              <a:ext uri="{FF2B5EF4-FFF2-40B4-BE49-F238E27FC236}">
                <a16:creationId xmlns:a16="http://schemas.microsoft.com/office/drawing/2014/main" id="{2A6C70D7-FDCF-4157-9F8A-F075819625F9}"/>
              </a:ext>
            </a:extLst>
          </p:cNvPr>
          <p:cNvGrpSpPr/>
          <p:nvPr userDrawn="1"/>
        </p:nvGrpSpPr>
        <p:grpSpPr>
          <a:xfrm>
            <a:off x="3055939" y="2949575"/>
            <a:ext cx="962026" cy="958851"/>
            <a:chOff x="1414260" y="1238582"/>
            <a:chExt cx="1281194" cy="1279796"/>
          </a:xfrm>
        </p:grpSpPr>
        <p:sp>
          <p:nvSpPr>
            <p:cNvPr id="10" name="Freeform 6">
              <a:extLst>
                <a:ext uri="{FF2B5EF4-FFF2-40B4-BE49-F238E27FC236}">
                  <a16:creationId xmlns:a16="http://schemas.microsoft.com/office/drawing/2014/main" id="{148DA3F4-B220-47B8-AAB8-F323EA2330A6}"/>
                </a:ext>
              </a:extLst>
            </p:cNvPr>
            <p:cNvSpPr>
              <a:spLocks noEditPoints="1"/>
            </p:cNvSpPr>
            <p:nvPr/>
          </p:nvSpPr>
          <p:spPr bwMode="auto">
            <a:xfrm>
              <a:off x="1414260" y="1238583"/>
              <a:ext cx="866813" cy="864497"/>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solidFill>
              <a:schemeClr val="bg1"/>
            </a:solidFill>
            <a:ln w="0">
              <a:noFill/>
              <a:prstDash val="solid"/>
              <a:round/>
            </a:ln>
          </p:spPr>
          <p:txBody>
            <a:bodyPr/>
            <a:lstStyle>
              <a:defPPr>
                <a:defRPr lang="en-US"/>
              </a:defPPr>
            </a:lstStyle>
            <a:p>
              <a:pPr defTabSz="457200" eaLnBrk="1" fontAlgn="auto" hangingPunct="1">
                <a:spcBef>
                  <a:spcPct val="0"/>
                </a:spcBef>
                <a:spcAft>
                  <a:spcPct val="0"/>
                </a:spcAft>
                <a:defRPr/>
              </a:pPr>
              <a:endParaRPr lang="tr-TR" sz="1800">
                <a:solidFill>
                  <a:srgbClr val="264B4C"/>
                </a:solidFill>
                <a:latin typeface="Open Sans Light"/>
              </a:endParaRPr>
            </a:p>
          </p:txBody>
        </p:sp>
        <p:sp>
          <p:nvSpPr>
            <p:cNvPr id="11" name="Freeform 7">
              <a:extLst>
                <a:ext uri="{FF2B5EF4-FFF2-40B4-BE49-F238E27FC236}">
                  <a16:creationId xmlns:a16="http://schemas.microsoft.com/office/drawing/2014/main" id="{3A729457-0F50-4065-A0C8-5FB203BFB6A7}"/>
                </a:ext>
              </a:extLst>
            </p:cNvPr>
            <p:cNvSpPr>
              <a:spLocks noEditPoints="1"/>
            </p:cNvSpPr>
            <p:nvPr/>
          </p:nvSpPr>
          <p:spPr bwMode="auto">
            <a:xfrm>
              <a:off x="1828640" y="1653881"/>
              <a:ext cx="866813" cy="864497"/>
            </a:xfrm>
            <a:custGeom>
              <a:avLst/>
              <a:gdLst>
                <a:gd name="T0" fmla="*/ 550 w 620"/>
                <a:gd name="T1" fmla="*/ 174 h 619"/>
                <a:gd name="T2" fmla="*/ 574 w 620"/>
                <a:gd name="T3" fmla="*/ 200 h 619"/>
                <a:gd name="T4" fmla="*/ 594 w 620"/>
                <a:gd name="T5" fmla="*/ 221 h 619"/>
                <a:gd name="T6" fmla="*/ 610 w 620"/>
                <a:gd name="T7" fmla="*/ 243 h 619"/>
                <a:gd name="T8" fmla="*/ 620 w 620"/>
                <a:gd name="T9" fmla="*/ 276 h 619"/>
                <a:gd name="T10" fmla="*/ 615 w 620"/>
                <a:gd name="T11" fmla="*/ 312 h 619"/>
                <a:gd name="T12" fmla="*/ 593 w 620"/>
                <a:gd name="T13" fmla="*/ 343 h 619"/>
                <a:gd name="T14" fmla="*/ 566 w 620"/>
                <a:gd name="T15" fmla="*/ 372 h 619"/>
                <a:gd name="T16" fmla="*/ 534 w 620"/>
                <a:gd name="T17" fmla="*/ 405 h 619"/>
                <a:gd name="T18" fmla="*/ 502 w 620"/>
                <a:gd name="T19" fmla="*/ 431 h 619"/>
                <a:gd name="T20" fmla="*/ 472 w 620"/>
                <a:gd name="T21" fmla="*/ 443 h 619"/>
                <a:gd name="T22" fmla="*/ 441 w 620"/>
                <a:gd name="T23" fmla="*/ 441 h 619"/>
                <a:gd name="T24" fmla="*/ 443 w 620"/>
                <a:gd name="T25" fmla="*/ 472 h 619"/>
                <a:gd name="T26" fmla="*/ 432 w 620"/>
                <a:gd name="T27" fmla="*/ 501 h 619"/>
                <a:gd name="T28" fmla="*/ 405 w 620"/>
                <a:gd name="T29" fmla="*/ 533 h 619"/>
                <a:gd name="T30" fmla="*/ 373 w 620"/>
                <a:gd name="T31" fmla="*/ 566 h 619"/>
                <a:gd name="T32" fmla="*/ 344 w 620"/>
                <a:gd name="T33" fmla="*/ 591 h 619"/>
                <a:gd name="T34" fmla="*/ 312 w 620"/>
                <a:gd name="T35" fmla="*/ 613 h 619"/>
                <a:gd name="T36" fmla="*/ 277 w 620"/>
                <a:gd name="T37" fmla="*/ 619 h 619"/>
                <a:gd name="T38" fmla="*/ 243 w 620"/>
                <a:gd name="T39" fmla="*/ 610 h 619"/>
                <a:gd name="T40" fmla="*/ 221 w 620"/>
                <a:gd name="T41" fmla="*/ 593 h 619"/>
                <a:gd name="T42" fmla="*/ 198 w 620"/>
                <a:gd name="T43" fmla="*/ 571 h 619"/>
                <a:gd name="T44" fmla="*/ 170 w 620"/>
                <a:gd name="T45" fmla="*/ 544 h 619"/>
                <a:gd name="T46" fmla="*/ 144 w 620"/>
                <a:gd name="T47" fmla="*/ 519 h 619"/>
                <a:gd name="T48" fmla="*/ 127 w 620"/>
                <a:gd name="T49" fmla="*/ 503 h 619"/>
                <a:gd name="T50" fmla="*/ 53 w 620"/>
                <a:gd name="T51" fmla="*/ 323 h 619"/>
                <a:gd name="T52" fmla="*/ 189 w 620"/>
                <a:gd name="T53" fmla="*/ 458 h 619"/>
                <a:gd name="T54" fmla="*/ 211 w 620"/>
                <a:gd name="T55" fmla="*/ 480 h 619"/>
                <a:gd name="T56" fmla="*/ 235 w 620"/>
                <a:gd name="T57" fmla="*/ 504 h 619"/>
                <a:gd name="T58" fmla="*/ 254 w 620"/>
                <a:gd name="T59" fmla="*/ 522 h 619"/>
                <a:gd name="T60" fmla="*/ 273 w 620"/>
                <a:gd name="T61" fmla="*/ 536 h 619"/>
                <a:gd name="T62" fmla="*/ 298 w 620"/>
                <a:gd name="T63" fmla="*/ 540 h 619"/>
                <a:gd name="T64" fmla="*/ 324 w 620"/>
                <a:gd name="T65" fmla="*/ 521 h 619"/>
                <a:gd name="T66" fmla="*/ 358 w 620"/>
                <a:gd name="T67" fmla="*/ 488 h 619"/>
                <a:gd name="T68" fmla="*/ 375 w 620"/>
                <a:gd name="T69" fmla="*/ 461 h 619"/>
                <a:gd name="T70" fmla="*/ 373 w 620"/>
                <a:gd name="T71" fmla="*/ 433 h 619"/>
                <a:gd name="T72" fmla="*/ 353 w 620"/>
                <a:gd name="T73" fmla="*/ 406 h 619"/>
                <a:gd name="T74" fmla="*/ 319 w 620"/>
                <a:gd name="T75" fmla="*/ 372 h 619"/>
                <a:gd name="T76" fmla="*/ 267 w 620"/>
                <a:gd name="T77" fmla="*/ 213 h 619"/>
                <a:gd name="T78" fmla="*/ 373 w 620"/>
                <a:gd name="T79" fmla="*/ 319 h 619"/>
                <a:gd name="T80" fmla="*/ 394 w 620"/>
                <a:gd name="T81" fmla="*/ 339 h 619"/>
                <a:gd name="T82" fmla="*/ 420 w 620"/>
                <a:gd name="T83" fmla="*/ 364 h 619"/>
                <a:gd name="T84" fmla="*/ 448 w 620"/>
                <a:gd name="T85" fmla="*/ 376 h 619"/>
                <a:gd name="T86" fmla="*/ 474 w 620"/>
                <a:gd name="T87" fmla="*/ 369 h 619"/>
                <a:gd name="T88" fmla="*/ 505 w 620"/>
                <a:gd name="T89" fmla="*/ 342 h 619"/>
                <a:gd name="T90" fmla="*/ 534 w 620"/>
                <a:gd name="T91" fmla="*/ 310 h 619"/>
                <a:gd name="T92" fmla="*/ 541 w 620"/>
                <a:gd name="T93" fmla="*/ 285 h 619"/>
                <a:gd name="T94" fmla="*/ 528 w 620"/>
                <a:gd name="T95" fmla="*/ 260 h 619"/>
                <a:gd name="T96" fmla="*/ 516 w 620"/>
                <a:gd name="T97" fmla="*/ 246 h 619"/>
                <a:gd name="T98" fmla="*/ 496 w 620"/>
                <a:gd name="T99" fmla="*/ 226 h 619"/>
                <a:gd name="T100" fmla="*/ 503 w 620"/>
                <a:gd name="T101" fmla="*/ 196 h 619"/>
                <a:gd name="T102" fmla="*/ 517 w 620"/>
                <a:gd name="T103" fmla="*/ 182 h 619"/>
                <a:gd name="T104" fmla="*/ 537 w 620"/>
                <a:gd name="T105" fmla="*/ 161 h 619"/>
                <a:gd name="T106" fmla="*/ 484 w 620"/>
                <a:gd name="T107" fmla="*/ 108 h 619"/>
                <a:gd name="T108" fmla="*/ 459 w 620"/>
                <a:gd name="T109" fmla="*/ 134 h 619"/>
                <a:gd name="T110" fmla="*/ 432 w 620"/>
                <a:gd name="T111" fmla="*/ 161 h 619"/>
                <a:gd name="T112" fmla="*/ 37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solidFill>
              <a:schemeClr val="bg1"/>
            </a:solidFill>
            <a:ln w="0">
              <a:noFill/>
              <a:prstDash val="solid"/>
              <a:round/>
            </a:ln>
          </p:spPr>
          <p:txBody>
            <a:bodyPr/>
            <a:lstStyle>
              <a:defPPr>
                <a:defRPr lang="en-US"/>
              </a:defPPr>
            </a:lstStyle>
            <a:p>
              <a:pPr defTabSz="457200" eaLnBrk="1" fontAlgn="auto" hangingPunct="1">
                <a:spcBef>
                  <a:spcPct val="0"/>
                </a:spcBef>
                <a:spcAft>
                  <a:spcPct val="0"/>
                </a:spcAft>
                <a:defRPr/>
              </a:pPr>
              <a:endParaRPr lang="tr-TR" sz="1800">
                <a:solidFill>
                  <a:srgbClr val="264B4C"/>
                </a:solidFill>
                <a:latin typeface="Open Sans Light"/>
              </a:endParaRPr>
            </a:p>
          </p:txBody>
        </p:sp>
        <p:sp>
          <p:nvSpPr>
            <p:cNvPr id="12" name="Freeform 8">
              <a:extLst>
                <a:ext uri="{FF2B5EF4-FFF2-40B4-BE49-F238E27FC236}">
                  <a16:creationId xmlns:a16="http://schemas.microsoft.com/office/drawing/2014/main" id="{5BD5A3FC-B0AC-4057-A147-6520719A194A}"/>
                </a:ext>
              </a:extLst>
            </p:cNvPr>
            <p:cNvSpPr>
              <a:spLocks noEditPoints="1"/>
            </p:cNvSpPr>
            <p:nvPr/>
          </p:nvSpPr>
          <p:spPr bwMode="auto">
            <a:xfrm>
              <a:off x="1414260" y="1653881"/>
              <a:ext cx="866813" cy="864497"/>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solidFill>
              <a:schemeClr val="bg2"/>
            </a:solidFill>
            <a:ln w="0">
              <a:noFill/>
              <a:prstDash val="solid"/>
              <a:round/>
            </a:ln>
          </p:spPr>
          <p:txBody>
            <a:bodyPr/>
            <a:lstStyle>
              <a:defPPr>
                <a:defRPr lang="en-US"/>
              </a:defPPr>
            </a:lstStyle>
            <a:p>
              <a:pPr defTabSz="457200" eaLnBrk="1" fontAlgn="auto" hangingPunct="1">
                <a:spcBef>
                  <a:spcPct val="0"/>
                </a:spcBef>
                <a:spcAft>
                  <a:spcPct val="0"/>
                </a:spcAft>
                <a:defRPr/>
              </a:pPr>
              <a:endParaRPr lang="tr-TR" sz="1800">
                <a:solidFill>
                  <a:srgbClr val="264B4C"/>
                </a:solidFill>
                <a:latin typeface="Open Sans Light"/>
              </a:endParaRPr>
            </a:p>
          </p:txBody>
        </p:sp>
        <p:sp>
          <p:nvSpPr>
            <p:cNvPr id="13" name="Freeform 9">
              <a:extLst>
                <a:ext uri="{FF2B5EF4-FFF2-40B4-BE49-F238E27FC236}">
                  <a16:creationId xmlns:a16="http://schemas.microsoft.com/office/drawing/2014/main" id="{209928FE-63E9-482F-B07A-AA692DC851CF}"/>
                </a:ext>
              </a:extLst>
            </p:cNvPr>
            <p:cNvSpPr>
              <a:spLocks noEditPoints="1"/>
            </p:cNvSpPr>
            <p:nvPr/>
          </p:nvSpPr>
          <p:spPr bwMode="auto">
            <a:xfrm>
              <a:off x="1828641" y="1238582"/>
              <a:ext cx="866813" cy="864497"/>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solidFill>
              <a:schemeClr val="bg2"/>
            </a:solidFill>
            <a:ln w="0">
              <a:noFill/>
              <a:prstDash val="solid"/>
              <a:round/>
            </a:ln>
          </p:spPr>
          <p:txBody>
            <a:bodyPr/>
            <a:lstStyle>
              <a:defPPr>
                <a:defRPr lang="en-US"/>
              </a:defPPr>
            </a:lstStyle>
            <a:p>
              <a:pPr defTabSz="457200" eaLnBrk="1" fontAlgn="auto" hangingPunct="1">
                <a:spcBef>
                  <a:spcPct val="0"/>
                </a:spcBef>
                <a:spcAft>
                  <a:spcPct val="0"/>
                </a:spcAft>
                <a:defRPr/>
              </a:pPr>
              <a:endParaRPr lang="tr-TR" sz="1800">
                <a:solidFill>
                  <a:srgbClr val="264B4C"/>
                </a:solidFill>
                <a:latin typeface="Open Sans Light"/>
              </a:endParaRPr>
            </a:p>
          </p:txBody>
        </p:sp>
      </p:grpSp>
      <p:cxnSp>
        <p:nvCxnSpPr>
          <p:cNvPr id="14" name="Straight Connector 13">
            <a:extLst>
              <a:ext uri="{FF2B5EF4-FFF2-40B4-BE49-F238E27FC236}">
                <a16:creationId xmlns:a16="http://schemas.microsoft.com/office/drawing/2014/main" id="{74C67BA0-26F6-48F7-8C8E-69A5CB1216BE}"/>
              </a:ext>
            </a:extLst>
          </p:cNvPr>
          <p:cNvCxnSpPr/>
          <p:nvPr userDrawn="1"/>
        </p:nvCxnSpPr>
        <p:spPr>
          <a:xfrm flipH="1">
            <a:off x="4392614" y="2671764"/>
            <a:ext cx="0" cy="1514475"/>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5893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Pink Divider">
    <p:bg>
      <p:bgPr>
        <a:solidFill>
          <a:schemeClr val="accent4"/>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9324964" y="1483758"/>
            <a:ext cx="5734079" cy="4295878"/>
            <a:chOff x="1091433" y="6535886"/>
            <a:chExt cx="413817" cy="413367"/>
          </a:xfrm>
          <a:solidFill>
            <a:schemeClr val="bg1">
              <a:lumMod val="95000"/>
              <a:alpha val="6000"/>
            </a:schemeClr>
          </a:solidFill>
        </p:grpSpPr>
        <p:sp>
          <p:nvSpPr>
            <p:cNvPr id="3" name="Freeform 6"/>
            <p:cNvSpPr>
              <a:spLocks noEditPoints="1"/>
            </p:cNvSpPr>
            <p:nvPr/>
          </p:nvSpPr>
          <p:spPr bwMode="auto">
            <a:xfrm>
              <a:off x="1091433" y="6535886"/>
              <a:ext cx="279789" cy="279339"/>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grpFill/>
            <a:ln w="0">
              <a:noFill/>
              <a:prstDash val="solid"/>
              <a:round/>
            </a:ln>
          </p:spPr>
          <p:txBody>
            <a:bodyPr vert="horz" wrap="square" lIns="91440" tIns="45720" rIns="91440" bIns="45720" numCol="1" anchor="t" anchorCtr="0" compatLnSpc="1">
              <a:prstTxWarp prst="textNoShape">
                <a:avLst/>
              </a:prstTxWarp>
            </a:bodyPr>
            <a:lstStyle>
              <a:defPPr>
                <a:defRPr lang="en-US"/>
              </a:defPPr>
            </a:lstStyle>
            <a:p>
              <a:endParaRPr lang="tr-TR"/>
            </a:p>
          </p:txBody>
        </p:sp>
        <p:sp>
          <p:nvSpPr>
            <p:cNvPr id="4" name="Freeform 7"/>
            <p:cNvSpPr>
              <a:spLocks noEditPoints="1"/>
            </p:cNvSpPr>
            <p:nvPr/>
          </p:nvSpPr>
          <p:spPr bwMode="auto">
            <a:xfrm>
              <a:off x="1225461" y="6669915"/>
              <a:ext cx="279789" cy="279339"/>
            </a:xfrm>
            <a:custGeom>
              <a:avLst/>
              <a:gdLst>
                <a:gd name="T0" fmla="*/ 550 w 620"/>
                <a:gd name="T1" fmla="*/ 174 h 619"/>
                <a:gd name="T2" fmla="*/ 574 w 620"/>
                <a:gd name="T3" fmla="*/ 200 h 619"/>
                <a:gd name="T4" fmla="*/ 594 w 620"/>
                <a:gd name="T5" fmla="*/ 221 h 619"/>
                <a:gd name="T6" fmla="*/ 610 w 620"/>
                <a:gd name="T7" fmla="*/ 243 h 619"/>
                <a:gd name="T8" fmla="*/ 620 w 620"/>
                <a:gd name="T9" fmla="*/ 276 h 619"/>
                <a:gd name="T10" fmla="*/ 615 w 620"/>
                <a:gd name="T11" fmla="*/ 312 h 619"/>
                <a:gd name="T12" fmla="*/ 593 w 620"/>
                <a:gd name="T13" fmla="*/ 343 h 619"/>
                <a:gd name="T14" fmla="*/ 566 w 620"/>
                <a:gd name="T15" fmla="*/ 372 h 619"/>
                <a:gd name="T16" fmla="*/ 534 w 620"/>
                <a:gd name="T17" fmla="*/ 405 h 619"/>
                <a:gd name="T18" fmla="*/ 502 w 620"/>
                <a:gd name="T19" fmla="*/ 431 h 619"/>
                <a:gd name="T20" fmla="*/ 472 w 620"/>
                <a:gd name="T21" fmla="*/ 443 h 619"/>
                <a:gd name="T22" fmla="*/ 441 w 620"/>
                <a:gd name="T23" fmla="*/ 441 h 619"/>
                <a:gd name="T24" fmla="*/ 443 w 620"/>
                <a:gd name="T25" fmla="*/ 472 h 619"/>
                <a:gd name="T26" fmla="*/ 432 w 620"/>
                <a:gd name="T27" fmla="*/ 501 h 619"/>
                <a:gd name="T28" fmla="*/ 405 w 620"/>
                <a:gd name="T29" fmla="*/ 533 h 619"/>
                <a:gd name="T30" fmla="*/ 373 w 620"/>
                <a:gd name="T31" fmla="*/ 566 h 619"/>
                <a:gd name="T32" fmla="*/ 344 w 620"/>
                <a:gd name="T33" fmla="*/ 591 h 619"/>
                <a:gd name="T34" fmla="*/ 312 w 620"/>
                <a:gd name="T35" fmla="*/ 613 h 619"/>
                <a:gd name="T36" fmla="*/ 277 w 620"/>
                <a:gd name="T37" fmla="*/ 619 h 619"/>
                <a:gd name="T38" fmla="*/ 243 w 620"/>
                <a:gd name="T39" fmla="*/ 610 h 619"/>
                <a:gd name="T40" fmla="*/ 221 w 620"/>
                <a:gd name="T41" fmla="*/ 593 h 619"/>
                <a:gd name="T42" fmla="*/ 198 w 620"/>
                <a:gd name="T43" fmla="*/ 571 h 619"/>
                <a:gd name="T44" fmla="*/ 170 w 620"/>
                <a:gd name="T45" fmla="*/ 544 h 619"/>
                <a:gd name="T46" fmla="*/ 144 w 620"/>
                <a:gd name="T47" fmla="*/ 519 h 619"/>
                <a:gd name="T48" fmla="*/ 127 w 620"/>
                <a:gd name="T49" fmla="*/ 503 h 619"/>
                <a:gd name="T50" fmla="*/ 53 w 620"/>
                <a:gd name="T51" fmla="*/ 323 h 619"/>
                <a:gd name="T52" fmla="*/ 189 w 620"/>
                <a:gd name="T53" fmla="*/ 458 h 619"/>
                <a:gd name="T54" fmla="*/ 211 w 620"/>
                <a:gd name="T55" fmla="*/ 480 h 619"/>
                <a:gd name="T56" fmla="*/ 235 w 620"/>
                <a:gd name="T57" fmla="*/ 504 h 619"/>
                <a:gd name="T58" fmla="*/ 254 w 620"/>
                <a:gd name="T59" fmla="*/ 522 h 619"/>
                <a:gd name="T60" fmla="*/ 273 w 620"/>
                <a:gd name="T61" fmla="*/ 536 h 619"/>
                <a:gd name="T62" fmla="*/ 298 w 620"/>
                <a:gd name="T63" fmla="*/ 540 h 619"/>
                <a:gd name="T64" fmla="*/ 324 w 620"/>
                <a:gd name="T65" fmla="*/ 521 h 619"/>
                <a:gd name="T66" fmla="*/ 358 w 620"/>
                <a:gd name="T67" fmla="*/ 488 h 619"/>
                <a:gd name="T68" fmla="*/ 375 w 620"/>
                <a:gd name="T69" fmla="*/ 461 h 619"/>
                <a:gd name="T70" fmla="*/ 373 w 620"/>
                <a:gd name="T71" fmla="*/ 433 h 619"/>
                <a:gd name="T72" fmla="*/ 353 w 620"/>
                <a:gd name="T73" fmla="*/ 406 h 619"/>
                <a:gd name="T74" fmla="*/ 319 w 620"/>
                <a:gd name="T75" fmla="*/ 372 h 619"/>
                <a:gd name="T76" fmla="*/ 267 w 620"/>
                <a:gd name="T77" fmla="*/ 213 h 619"/>
                <a:gd name="T78" fmla="*/ 373 w 620"/>
                <a:gd name="T79" fmla="*/ 319 h 619"/>
                <a:gd name="T80" fmla="*/ 394 w 620"/>
                <a:gd name="T81" fmla="*/ 339 h 619"/>
                <a:gd name="T82" fmla="*/ 420 w 620"/>
                <a:gd name="T83" fmla="*/ 364 h 619"/>
                <a:gd name="T84" fmla="*/ 448 w 620"/>
                <a:gd name="T85" fmla="*/ 376 h 619"/>
                <a:gd name="T86" fmla="*/ 474 w 620"/>
                <a:gd name="T87" fmla="*/ 369 h 619"/>
                <a:gd name="T88" fmla="*/ 505 w 620"/>
                <a:gd name="T89" fmla="*/ 342 h 619"/>
                <a:gd name="T90" fmla="*/ 534 w 620"/>
                <a:gd name="T91" fmla="*/ 310 h 619"/>
                <a:gd name="T92" fmla="*/ 541 w 620"/>
                <a:gd name="T93" fmla="*/ 285 h 619"/>
                <a:gd name="T94" fmla="*/ 528 w 620"/>
                <a:gd name="T95" fmla="*/ 260 h 619"/>
                <a:gd name="T96" fmla="*/ 516 w 620"/>
                <a:gd name="T97" fmla="*/ 246 h 619"/>
                <a:gd name="T98" fmla="*/ 496 w 620"/>
                <a:gd name="T99" fmla="*/ 226 h 619"/>
                <a:gd name="T100" fmla="*/ 503 w 620"/>
                <a:gd name="T101" fmla="*/ 196 h 619"/>
                <a:gd name="T102" fmla="*/ 517 w 620"/>
                <a:gd name="T103" fmla="*/ 182 h 619"/>
                <a:gd name="T104" fmla="*/ 537 w 620"/>
                <a:gd name="T105" fmla="*/ 161 h 619"/>
                <a:gd name="T106" fmla="*/ 484 w 620"/>
                <a:gd name="T107" fmla="*/ 108 h 619"/>
                <a:gd name="T108" fmla="*/ 459 w 620"/>
                <a:gd name="T109" fmla="*/ 134 h 619"/>
                <a:gd name="T110" fmla="*/ 432 w 620"/>
                <a:gd name="T111" fmla="*/ 161 h 619"/>
                <a:gd name="T112" fmla="*/ 37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grpFill/>
            <a:ln w="0">
              <a:noFill/>
              <a:prstDash val="solid"/>
              <a:round/>
            </a:ln>
          </p:spPr>
          <p:txBody>
            <a:bodyPr vert="horz" wrap="square" lIns="91440" tIns="45720" rIns="91440" bIns="45720" numCol="1" anchor="t" anchorCtr="0" compatLnSpc="1">
              <a:prstTxWarp prst="textNoShape">
                <a:avLst/>
              </a:prstTxWarp>
            </a:bodyPr>
            <a:lstStyle>
              <a:defPPr>
                <a:defRPr lang="en-US"/>
              </a:defPPr>
            </a:lstStyle>
            <a:p>
              <a:endParaRPr lang="tr-TR"/>
            </a:p>
          </p:txBody>
        </p:sp>
        <p:sp>
          <p:nvSpPr>
            <p:cNvPr id="5" name="Freeform 8"/>
            <p:cNvSpPr>
              <a:spLocks noEditPoints="1"/>
            </p:cNvSpPr>
            <p:nvPr/>
          </p:nvSpPr>
          <p:spPr bwMode="auto">
            <a:xfrm>
              <a:off x="1091433" y="6669915"/>
              <a:ext cx="279789" cy="279339"/>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grpFill/>
            <a:ln w="0">
              <a:noFill/>
              <a:prstDash val="solid"/>
              <a:round/>
            </a:ln>
          </p:spPr>
          <p:txBody>
            <a:bodyPr vert="horz" wrap="square" lIns="91440" tIns="45720" rIns="91440" bIns="45720" numCol="1" anchor="t" anchorCtr="0" compatLnSpc="1">
              <a:prstTxWarp prst="textNoShape">
                <a:avLst/>
              </a:prstTxWarp>
            </a:bodyPr>
            <a:lstStyle>
              <a:defPPr>
                <a:defRPr lang="en-US"/>
              </a:defPPr>
            </a:lstStyle>
            <a:p>
              <a:endParaRPr lang="tr-TR"/>
            </a:p>
          </p:txBody>
        </p:sp>
        <p:sp>
          <p:nvSpPr>
            <p:cNvPr id="6" name="Freeform 5"/>
            <p:cNvSpPr>
              <a:spLocks noEditPoints="1"/>
            </p:cNvSpPr>
            <p:nvPr/>
          </p:nvSpPr>
          <p:spPr bwMode="auto">
            <a:xfrm>
              <a:off x="1225461" y="6535886"/>
              <a:ext cx="279789" cy="279339"/>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grpFill/>
            <a:ln w="0">
              <a:noFill/>
              <a:prstDash val="solid"/>
              <a:round/>
            </a:ln>
          </p:spPr>
          <p:txBody>
            <a:bodyPr vert="horz" wrap="square" lIns="91440" tIns="45720" rIns="91440" bIns="45720" numCol="1" anchor="t" anchorCtr="0" compatLnSpc="1">
              <a:prstTxWarp prst="textNoShape">
                <a:avLst/>
              </a:prstTxWarp>
            </a:bodyPr>
            <a:lstStyle>
              <a:defPPr>
                <a:defRPr lang="en-US"/>
              </a:defPPr>
            </a:lstStyle>
            <a:p>
              <a:endParaRPr lang="tr-TR"/>
            </a:p>
          </p:txBody>
        </p:sp>
      </p:grpSp>
      <p:sp>
        <p:nvSpPr>
          <p:cNvPr id="7" name="Slide Number Placeholder 5"/>
          <p:cNvSpPr txBox="1">
            <a:spLocks noChangeAspect="1"/>
          </p:cNvSpPr>
          <p:nvPr userDrawn="1"/>
        </p:nvSpPr>
        <p:spPr bwMode="auto">
          <a:xfrm>
            <a:off x="11220162" y="6313872"/>
            <a:ext cx="483857" cy="435699"/>
          </a:xfrm>
          <a:prstGeom prst="rect">
            <a:avLst/>
          </a:prstGeom>
          <a:noFill/>
          <a:ln w="9525">
            <a:noFill/>
            <a:miter lim="800000"/>
          </a:ln>
        </p:spPr>
        <p:txBody>
          <a:bodyPr lIns="0" tIns="0" rIns="0" bIns="0" anchor="ctr"/>
          <a:lstStyle>
            <a:defPPr>
              <a:defRPr lang="en-US"/>
            </a:defPPr>
          </a:lstStyle>
          <a:p>
            <a:pPr algn="r" fontAlgn="auto">
              <a:spcBef>
                <a:spcPct val="0"/>
              </a:spcBef>
              <a:spcAft>
                <a:spcPct val="0"/>
              </a:spcAft>
              <a:defRPr/>
            </a:pPr>
            <a:fld id="{E804446C-75F4-4E56-B939-0D8B3375A7D9}" type="slidenum">
              <a:rPr lang="en-US" sz="1067" b="0" smtClean="0">
                <a:solidFill>
                  <a:schemeClr val="bg1"/>
                </a:solidFill>
                <a:latin typeface="Verdana" panose="020B0604030504040204" pitchFamily="34" charset="0"/>
                <a:ea typeface="Verdana" panose="020B0604030504040204" pitchFamily="34" charset="0"/>
                <a:cs typeface="Open Sans" panose="020B0606030504020204" pitchFamily="34" charset="0"/>
              </a:rPr>
              <a:pPr algn="r" fontAlgn="auto">
                <a:spcBef>
                  <a:spcPct val="0"/>
                </a:spcBef>
                <a:spcAft>
                  <a:spcPct val="0"/>
                </a:spcAft>
                <a:defRPr/>
              </a:pPr>
              <a:t>‹#›</a:t>
            </a:fld>
            <a:endParaRPr lang="en-US" sz="1867" b="0">
              <a:solidFill>
                <a:schemeClr val="bg1"/>
              </a:solidFill>
              <a:latin typeface="Verdana" panose="020B0604030504040204" pitchFamily="34" charset="0"/>
              <a:ea typeface="Verdana" pitchFamily="34" charset="0"/>
              <a:cs typeface="Open Sans" panose="020B0606030504020204" pitchFamily="34" charset="0"/>
            </a:endParaRPr>
          </a:p>
        </p:txBody>
      </p:sp>
    </p:spTree>
    <p:extLst>
      <p:ext uri="{BB962C8B-B14F-4D97-AF65-F5344CB8AC3E}">
        <p14:creationId xmlns:p14="http://schemas.microsoft.com/office/powerpoint/2010/main" val="10980604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chemeClr val="accent5"/>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9638582" y="2108730"/>
            <a:ext cx="5734078" cy="4295886"/>
            <a:chOff x="1097092" y="6550920"/>
            <a:chExt cx="413817" cy="413368"/>
          </a:xfrm>
          <a:solidFill>
            <a:schemeClr val="bg1">
              <a:lumMod val="95000"/>
              <a:alpha val="2000"/>
            </a:schemeClr>
          </a:solidFill>
        </p:grpSpPr>
        <p:sp>
          <p:nvSpPr>
            <p:cNvPr id="3" name="Freeform 6"/>
            <p:cNvSpPr>
              <a:spLocks noEditPoints="1"/>
            </p:cNvSpPr>
            <p:nvPr/>
          </p:nvSpPr>
          <p:spPr bwMode="auto">
            <a:xfrm>
              <a:off x="1097092" y="6550921"/>
              <a:ext cx="279789" cy="279339"/>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grpFill/>
            <a:ln w="0">
              <a:noFill/>
              <a:prstDash val="solid"/>
              <a:round/>
            </a:ln>
          </p:spPr>
          <p:txBody>
            <a:bodyPr vert="horz" wrap="square" lIns="91440" tIns="45720" rIns="91440" bIns="45720" numCol="1" anchor="t" anchorCtr="0" compatLnSpc="1">
              <a:prstTxWarp prst="textNoShape">
                <a:avLst/>
              </a:prstTxWarp>
            </a:bodyPr>
            <a:lstStyle>
              <a:defPPr>
                <a:defRPr lang="en-US"/>
              </a:defPPr>
            </a:lstStyle>
            <a:p>
              <a:endParaRPr lang="tr-TR"/>
            </a:p>
          </p:txBody>
        </p:sp>
        <p:sp>
          <p:nvSpPr>
            <p:cNvPr id="4" name="Freeform 7"/>
            <p:cNvSpPr>
              <a:spLocks noEditPoints="1"/>
            </p:cNvSpPr>
            <p:nvPr/>
          </p:nvSpPr>
          <p:spPr bwMode="auto">
            <a:xfrm>
              <a:off x="1231120" y="6684949"/>
              <a:ext cx="279789" cy="279339"/>
            </a:xfrm>
            <a:custGeom>
              <a:avLst/>
              <a:gdLst>
                <a:gd name="T0" fmla="*/ 550 w 620"/>
                <a:gd name="T1" fmla="*/ 174 h 619"/>
                <a:gd name="T2" fmla="*/ 574 w 620"/>
                <a:gd name="T3" fmla="*/ 200 h 619"/>
                <a:gd name="T4" fmla="*/ 594 w 620"/>
                <a:gd name="T5" fmla="*/ 221 h 619"/>
                <a:gd name="T6" fmla="*/ 610 w 620"/>
                <a:gd name="T7" fmla="*/ 243 h 619"/>
                <a:gd name="T8" fmla="*/ 620 w 620"/>
                <a:gd name="T9" fmla="*/ 276 h 619"/>
                <a:gd name="T10" fmla="*/ 615 w 620"/>
                <a:gd name="T11" fmla="*/ 312 h 619"/>
                <a:gd name="T12" fmla="*/ 593 w 620"/>
                <a:gd name="T13" fmla="*/ 343 h 619"/>
                <a:gd name="T14" fmla="*/ 566 w 620"/>
                <a:gd name="T15" fmla="*/ 372 h 619"/>
                <a:gd name="T16" fmla="*/ 534 w 620"/>
                <a:gd name="T17" fmla="*/ 405 h 619"/>
                <a:gd name="T18" fmla="*/ 502 w 620"/>
                <a:gd name="T19" fmla="*/ 431 h 619"/>
                <a:gd name="T20" fmla="*/ 472 w 620"/>
                <a:gd name="T21" fmla="*/ 443 h 619"/>
                <a:gd name="T22" fmla="*/ 441 w 620"/>
                <a:gd name="T23" fmla="*/ 441 h 619"/>
                <a:gd name="T24" fmla="*/ 443 w 620"/>
                <a:gd name="T25" fmla="*/ 472 h 619"/>
                <a:gd name="T26" fmla="*/ 432 w 620"/>
                <a:gd name="T27" fmla="*/ 501 h 619"/>
                <a:gd name="T28" fmla="*/ 405 w 620"/>
                <a:gd name="T29" fmla="*/ 533 h 619"/>
                <a:gd name="T30" fmla="*/ 373 w 620"/>
                <a:gd name="T31" fmla="*/ 566 h 619"/>
                <a:gd name="T32" fmla="*/ 344 w 620"/>
                <a:gd name="T33" fmla="*/ 591 h 619"/>
                <a:gd name="T34" fmla="*/ 312 w 620"/>
                <a:gd name="T35" fmla="*/ 613 h 619"/>
                <a:gd name="T36" fmla="*/ 277 w 620"/>
                <a:gd name="T37" fmla="*/ 619 h 619"/>
                <a:gd name="T38" fmla="*/ 243 w 620"/>
                <a:gd name="T39" fmla="*/ 610 h 619"/>
                <a:gd name="T40" fmla="*/ 221 w 620"/>
                <a:gd name="T41" fmla="*/ 593 h 619"/>
                <a:gd name="T42" fmla="*/ 198 w 620"/>
                <a:gd name="T43" fmla="*/ 571 h 619"/>
                <a:gd name="T44" fmla="*/ 170 w 620"/>
                <a:gd name="T45" fmla="*/ 544 h 619"/>
                <a:gd name="T46" fmla="*/ 144 w 620"/>
                <a:gd name="T47" fmla="*/ 519 h 619"/>
                <a:gd name="T48" fmla="*/ 127 w 620"/>
                <a:gd name="T49" fmla="*/ 503 h 619"/>
                <a:gd name="T50" fmla="*/ 53 w 620"/>
                <a:gd name="T51" fmla="*/ 323 h 619"/>
                <a:gd name="T52" fmla="*/ 189 w 620"/>
                <a:gd name="T53" fmla="*/ 458 h 619"/>
                <a:gd name="T54" fmla="*/ 211 w 620"/>
                <a:gd name="T55" fmla="*/ 480 h 619"/>
                <a:gd name="T56" fmla="*/ 235 w 620"/>
                <a:gd name="T57" fmla="*/ 504 h 619"/>
                <a:gd name="T58" fmla="*/ 254 w 620"/>
                <a:gd name="T59" fmla="*/ 522 h 619"/>
                <a:gd name="T60" fmla="*/ 273 w 620"/>
                <a:gd name="T61" fmla="*/ 536 h 619"/>
                <a:gd name="T62" fmla="*/ 298 w 620"/>
                <a:gd name="T63" fmla="*/ 540 h 619"/>
                <a:gd name="T64" fmla="*/ 324 w 620"/>
                <a:gd name="T65" fmla="*/ 521 h 619"/>
                <a:gd name="T66" fmla="*/ 358 w 620"/>
                <a:gd name="T67" fmla="*/ 488 h 619"/>
                <a:gd name="T68" fmla="*/ 375 w 620"/>
                <a:gd name="T69" fmla="*/ 461 h 619"/>
                <a:gd name="T70" fmla="*/ 373 w 620"/>
                <a:gd name="T71" fmla="*/ 433 h 619"/>
                <a:gd name="T72" fmla="*/ 353 w 620"/>
                <a:gd name="T73" fmla="*/ 406 h 619"/>
                <a:gd name="T74" fmla="*/ 319 w 620"/>
                <a:gd name="T75" fmla="*/ 372 h 619"/>
                <a:gd name="T76" fmla="*/ 267 w 620"/>
                <a:gd name="T77" fmla="*/ 213 h 619"/>
                <a:gd name="T78" fmla="*/ 373 w 620"/>
                <a:gd name="T79" fmla="*/ 319 h 619"/>
                <a:gd name="T80" fmla="*/ 394 w 620"/>
                <a:gd name="T81" fmla="*/ 339 h 619"/>
                <a:gd name="T82" fmla="*/ 420 w 620"/>
                <a:gd name="T83" fmla="*/ 364 h 619"/>
                <a:gd name="T84" fmla="*/ 448 w 620"/>
                <a:gd name="T85" fmla="*/ 376 h 619"/>
                <a:gd name="T86" fmla="*/ 474 w 620"/>
                <a:gd name="T87" fmla="*/ 369 h 619"/>
                <a:gd name="T88" fmla="*/ 505 w 620"/>
                <a:gd name="T89" fmla="*/ 342 h 619"/>
                <a:gd name="T90" fmla="*/ 534 w 620"/>
                <a:gd name="T91" fmla="*/ 310 h 619"/>
                <a:gd name="T92" fmla="*/ 541 w 620"/>
                <a:gd name="T93" fmla="*/ 285 h 619"/>
                <a:gd name="T94" fmla="*/ 528 w 620"/>
                <a:gd name="T95" fmla="*/ 260 h 619"/>
                <a:gd name="T96" fmla="*/ 516 w 620"/>
                <a:gd name="T97" fmla="*/ 246 h 619"/>
                <a:gd name="T98" fmla="*/ 496 w 620"/>
                <a:gd name="T99" fmla="*/ 226 h 619"/>
                <a:gd name="T100" fmla="*/ 503 w 620"/>
                <a:gd name="T101" fmla="*/ 196 h 619"/>
                <a:gd name="T102" fmla="*/ 517 w 620"/>
                <a:gd name="T103" fmla="*/ 182 h 619"/>
                <a:gd name="T104" fmla="*/ 537 w 620"/>
                <a:gd name="T105" fmla="*/ 161 h 619"/>
                <a:gd name="T106" fmla="*/ 484 w 620"/>
                <a:gd name="T107" fmla="*/ 108 h 619"/>
                <a:gd name="T108" fmla="*/ 459 w 620"/>
                <a:gd name="T109" fmla="*/ 134 h 619"/>
                <a:gd name="T110" fmla="*/ 432 w 620"/>
                <a:gd name="T111" fmla="*/ 161 h 619"/>
                <a:gd name="T112" fmla="*/ 37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grpFill/>
            <a:ln w="0">
              <a:noFill/>
              <a:prstDash val="solid"/>
              <a:round/>
            </a:ln>
          </p:spPr>
          <p:txBody>
            <a:bodyPr vert="horz" wrap="square" lIns="91440" tIns="45720" rIns="91440" bIns="45720" numCol="1" anchor="t" anchorCtr="0" compatLnSpc="1">
              <a:prstTxWarp prst="textNoShape">
                <a:avLst/>
              </a:prstTxWarp>
            </a:bodyPr>
            <a:lstStyle>
              <a:defPPr>
                <a:defRPr lang="en-US"/>
              </a:defPPr>
            </a:lstStyle>
            <a:p>
              <a:endParaRPr lang="tr-TR"/>
            </a:p>
          </p:txBody>
        </p:sp>
        <p:sp>
          <p:nvSpPr>
            <p:cNvPr id="5" name="Freeform 8"/>
            <p:cNvSpPr>
              <a:spLocks noEditPoints="1"/>
            </p:cNvSpPr>
            <p:nvPr/>
          </p:nvSpPr>
          <p:spPr bwMode="auto">
            <a:xfrm>
              <a:off x="1097092" y="6684949"/>
              <a:ext cx="279789" cy="279339"/>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grpFill/>
            <a:ln w="0">
              <a:noFill/>
              <a:prstDash val="solid"/>
              <a:round/>
            </a:ln>
          </p:spPr>
          <p:txBody>
            <a:bodyPr vert="horz" wrap="square" lIns="91440" tIns="45720" rIns="91440" bIns="45720" numCol="1" anchor="t" anchorCtr="0" compatLnSpc="1">
              <a:prstTxWarp prst="textNoShape">
                <a:avLst/>
              </a:prstTxWarp>
            </a:bodyPr>
            <a:lstStyle>
              <a:defPPr>
                <a:defRPr lang="en-US"/>
              </a:defPPr>
            </a:lstStyle>
            <a:p>
              <a:endParaRPr lang="tr-TR"/>
            </a:p>
          </p:txBody>
        </p:sp>
        <p:sp>
          <p:nvSpPr>
            <p:cNvPr id="6" name="Freeform 5"/>
            <p:cNvSpPr>
              <a:spLocks noEditPoints="1"/>
            </p:cNvSpPr>
            <p:nvPr/>
          </p:nvSpPr>
          <p:spPr bwMode="auto">
            <a:xfrm>
              <a:off x="1231119" y="6550920"/>
              <a:ext cx="279789" cy="279339"/>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grpFill/>
            <a:ln w="0">
              <a:noFill/>
              <a:prstDash val="solid"/>
              <a:round/>
            </a:ln>
          </p:spPr>
          <p:txBody>
            <a:bodyPr vert="horz" wrap="square" lIns="91440" tIns="45720" rIns="91440" bIns="45720" numCol="1" anchor="t" anchorCtr="0" compatLnSpc="1">
              <a:prstTxWarp prst="textNoShape">
                <a:avLst/>
              </a:prstTxWarp>
            </a:bodyPr>
            <a:lstStyle>
              <a:defPPr>
                <a:defRPr lang="en-US"/>
              </a:defPPr>
            </a:lstStyle>
            <a:p>
              <a:endParaRPr lang="tr-TR"/>
            </a:p>
          </p:txBody>
        </p:sp>
      </p:grpSp>
    </p:spTree>
    <p:extLst>
      <p:ext uri="{BB962C8B-B14F-4D97-AF65-F5344CB8AC3E}">
        <p14:creationId xmlns:p14="http://schemas.microsoft.com/office/powerpoint/2010/main" val="414002908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4" name="Freeform: Shape 27">
            <a:extLst>
              <a:ext uri="{FF2B5EF4-FFF2-40B4-BE49-F238E27FC236}">
                <a16:creationId xmlns:a16="http://schemas.microsoft.com/office/drawing/2014/main" id="{D4D58DED-37AE-4263-9C63-F3D8525FC61F}"/>
              </a:ext>
            </a:extLst>
          </p:cNvPr>
          <p:cNvSpPr/>
          <p:nvPr userDrawn="1"/>
        </p:nvSpPr>
        <p:spPr>
          <a:xfrm>
            <a:off x="4690552" y="0"/>
            <a:ext cx="8545431" cy="6881603"/>
          </a:xfrm>
          <a:custGeom>
            <a:avLst/>
            <a:gdLst>
              <a:gd name="connsiteX0" fmla="*/ 4956504 w 8407357"/>
              <a:gd name="connsiteY0" fmla="*/ 0 h 6870700"/>
              <a:gd name="connsiteX1" fmla="*/ 8407357 w 8407357"/>
              <a:gd name="connsiteY1" fmla="*/ 0 h 6870700"/>
              <a:gd name="connsiteX2" fmla="*/ 8404225 w 8407357"/>
              <a:gd name="connsiteY2" fmla="*/ 925513 h 6870700"/>
              <a:gd name="connsiteX3" fmla="*/ 8394700 w 8407357"/>
              <a:gd name="connsiteY3" fmla="*/ 3759200 h 6870700"/>
              <a:gd name="connsiteX4" fmla="*/ 6235700 w 8407357"/>
              <a:gd name="connsiteY4" fmla="*/ 6870700 h 6870700"/>
              <a:gd name="connsiteX5" fmla="*/ 0 w 8407357"/>
              <a:gd name="connsiteY5" fmla="*/ 684530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7357" h="6870700">
                <a:moveTo>
                  <a:pt x="4956504" y="0"/>
                </a:moveTo>
                <a:lnTo>
                  <a:pt x="8407357" y="0"/>
                </a:lnTo>
                <a:lnTo>
                  <a:pt x="8404225" y="925513"/>
                </a:lnTo>
                <a:cubicBezTo>
                  <a:pt x="8401050" y="1870075"/>
                  <a:pt x="8397875" y="2828925"/>
                  <a:pt x="8394700" y="3759200"/>
                </a:cubicBezTo>
                <a:lnTo>
                  <a:pt x="6235700" y="6870700"/>
                </a:lnTo>
                <a:lnTo>
                  <a:pt x="0" y="68453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17" name="Picture Placeholder 16">
            <a:extLst>
              <a:ext uri="{FF2B5EF4-FFF2-40B4-BE49-F238E27FC236}">
                <a16:creationId xmlns:a16="http://schemas.microsoft.com/office/drawing/2014/main" id="{C749A408-F638-410B-B389-294E8FE075EA}"/>
              </a:ext>
            </a:extLst>
          </p:cNvPr>
          <p:cNvSpPr>
            <a:spLocks noGrp="1"/>
          </p:cNvSpPr>
          <p:nvPr>
            <p:ph type="pic" sz="quarter" idx="13"/>
          </p:nvPr>
        </p:nvSpPr>
        <p:spPr>
          <a:xfrm>
            <a:off x="4529531" y="0"/>
            <a:ext cx="8410057" cy="6858000"/>
          </a:xfrm>
          <a:custGeom>
            <a:avLst/>
            <a:gdLst>
              <a:gd name="connsiteX0" fmla="*/ 5524667 w 8410057"/>
              <a:gd name="connsiteY0" fmla="*/ 0 h 6858000"/>
              <a:gd name="connsiteX1" fmla="*/ 8410057 w 8410057"/>
              <a:gd name="connsiteY1" fmla="*/ 0 h 6858000"/>
              <a:gd name="connsiteX2" fmla="*/ 8410057 w 8410057"/>
              <a:gd name="connsiteY2" fmla="*/ 3752985 h 6858000"/>
              <a:gd name="connsiteX3" fmla="*/ 5908719 w 8410057"/>
              <a:gd name="connsiteY3" fmla="*/ 6858000 h 6858000"/>
              <a:gd name="connsiteX4" fmla="*/ 0 w 841005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0057" h="6858000">
                <a:moveTo>
                  <a:pt x="5524667" y="0"/>
                </a:moveTo>
                <a:lnTo>
                  <a:pt x="8410057" y="0"/>
                </a:lnTo>
                <a:lnTo>
                  <a:pt x="8410057" y="3752985"/>
                </a:lnTo>
                <a:lnTo>
                  <a:pt x="5908719" y="6858000"/>
                </a:lnTo>
                <a:lnTo>
                  <a:pt x="0" y="6858000"/>
                </a:lnTo>
                <a:close/>
              </a:path>
            </a:pathLst>
          </a:custGeom>
        </p:spPr>
        <p:txBody>
          <a:bodyPr wrap="square" anchor="ctr" anchorCtr="0">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311521970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480">
          <p15:clr>
            <a:srgbClr val="FBAE40"/>
          </p15:clr>
        </p15:guide>
        <p15:guide id="4" pos="72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B0C6D-9D5D-4C9C-B7B3-14D44F5EDD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1056B-02C7-4C41-A9EC-BE7628A08C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D772BF-1B81-4236-BA09-3B9AA8326EE3}"/>
              </a:ext>
            </a:extLst>
          </p:cNvPr>
          <p:cNvSpPr>
            <a:spLocks noGrp="1"/>
          </p:cNvSpPr>
          <p:nvPr>
            <p:ph type="dt" sz="half" idx="10"/>
          </p:nvPr>
        </p:nvSpPr>
        <p:spPr/>
        <p:txBody>
          <a:bodyPr/>
          <a:lstStyle/>
          <a:p>
            <a:fld id="{48ABB3EE-8279-491D-A811-3A20551729C8}" type="datetimeFigureOut">
              <a:rPr lang="en-US" smtClean="0"/>
              <a:t>3/19/2024</a:t>
            </a:fld>
            <a:endParaRPr lang="en-US"/>
          </a:p>
        </p:txBody>
      </p:sp>
      <p:sp>
        <p:nvSpPr>
          <p:cNvPr id="5" name="Footer Placeholder 4">
            <a:extLst>
              <a:ext uri="{FF2B5EF4-FFF2-40B4-BE49-F238E27FC236}">
                <a16:creationId xmlns:a16="http://schemas.microsoft.com/office/drawing/2014/main" id="{EA56D3D0-CAC1-4AAE-BCBC-A7D490803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5BD8C-6655-4B8B-A3D4-120CA9007E76}"/>
              </a:ext>
            </a:extLst>
          </p:cNvPr>
          <p:cNvSpPr>
            <a:spLocks noGrp="1"/>
          </p:cNvSpPr>
          <p:nvPr>
            <p:ph type="sldNum" sz="quarter" idx="12"/>
          </p:nvPr>
        </p:nvSpPr>
        <p:spPr/>
        <p:txBody>
          <a:bodyPr/>
          <a:lstStyle/>
          <a:p>
            <a:fld id="{91E75B16-CEA3-401B-B853-6564A6CDFD43}" type="slidenum">
              <a:rPr lang="en-US" smtClean="0"/>
              <a:t>‹#›</a:t>
            </a:fld>
            <a:endParaRPr lang="en-US"/>
          </a:p>
        </p:txBody>
      </p:sp>
    </p:spTree>
    <p:extLst>
      <p:ext uri="{BB962C8B-B14F-4D97-AF65-F5344CB8AC3E}">
        <p14:creationId xmlns:p14="http://schemas.microsoft.com/office/powerpoint/2010/main" val="3323224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6534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C5F576-261B-489D-A504-C170431D938C}"/>
              </a:ext>
            </a:extLst>
          </p:cNvPr>
          <p:cNvSpPr txBox="1">
            <a:spLocks noChangeArrowheads="1"/>
          </p:cNvSpPr>
          <p:nvPr userDrawn="1"/>
        </p:nvSpPr>
        <p:spPr bwMode="auto">
          <a:xfrm>
            <a:off x="836084" y="-283633"/>
            <a:ext cx="245533" cy="491066"/>
          </a:xfrm>
          <a:prstGeom prst="rect">
            <a:avLst/>
          </a:prstGeom>
          <a:noFill/>
          <a:ln>
            <a:noFill/>
          </a:ln>
          <a:extLst>
            <a:ext uri="{909E8E84-426E-40dd-AFC4-6F175D3DCCD1}"/>
            <a:ext uri="{91240B29-F687-4f45-9708-019B960494DF}"/>
          </a:extLst>
        </p:spPr>
        <p:txBody>
          <a:bodyPr wrap="none">
            <a:spAutoFit/>
          </a:bodyPr>
          <a:lstStyle>
            <a:defPPr>
              <a:defRPr lang="en-US"/>
            </a:defPPr>
            <a:lvl1pPr marL="0" algn="l" defTabSz="1219200" rtl="0" eaLnBrk="1" latinLnBrk="0" hangingPunct="1">
              <a:defRPr sz="2400" kern="1200">
                <a:solidFill>
                  <a:schemeClr val="tx1"/>
                </a:solidFill>
                <a:latin typeface="Trebuchet MS"/>
                <a:ea typeface="ＭＳ Ｐゴシック" charset="0"/>
                <a:cs typeface="ＭＳ Ｐゴシック" charset="0"/>
              </a:defRPr>
            </a:lvl1pPr>
            <a:lvl2pPr marL="990600" indent="-381000" algn="l" defTabSz="1219200" rtl="0" eaLnBrk="1" latinLnBrk="0" hangingPunct="1">
              <a:defRPr sz="2400" kern="1200">
                <a:solidFill>
                  <a:schemeClr val="tx1"/>
                </a:solidFill>
                <a:latin typeface="Trebuchet MS"/>
                <a:ea typeface="ＭＳ Ｐゴシック" charset="0"/>
                <a:cs typeface="+mn-cs"/>
              </a:defRPr>
            </a:lvl2pPr>
            <a:lvl3pPr marL="1524000" indent="-304800" algn="l" defTabSz="1219200" rtl="0" eaLnBrk="1" latinLnBrk="0" hangingPunct="1">
              <a:defRPr sz="2400" kern="1200">
                <a:solidFill>
                  <a:schemeClr val="tx1"/>
                </a:solidFill>
                <a:latin typeface="Trebuchet MS"/>
                <a:ea typeface="ＭＳ Ｐゴシック" charset="0"/>
                <a:cs typeface="+mn-cs"/>
              </a:defRPr>
            </a:lvl3pPr>
            <a:lvl4pPr marL="2133600" indent="-304800" algn="l" defTabSz="1219200" rtl="0" eaLnBrk="1" latinLnBrk="0" hangingPunct="1">
              <a:defRPr sz="2400" kern="1200">
                <a:solidFill>
                  <a:schemeClr val="tx1"/>
                </a:solidFill>
                <a:latin typeface="Trebuchet MS"/>
                <a:ea typeface="ＭＳ Ｐゴシック" charset="0"/>
                <a:cs typeface="+mn-cs"/>
              </a:defRPr>
            </a:lvl4pPr>
            <a:lvl5pPr marL="2743200" indent="-304800" algn="l" defTabSz="1219200" rtl="0" eaLnBrk="1" latinLnBrk="0" hangingPunct="1">
              <a:defRPr sz="2400" kern="1200">
                <a:solidFill>
                  <a:schemeClr val="tx1"/>
                </a:solidFill>
                <a:latin typeface="Trebuchet MS"/>
                <a:ea typeface="ＭＳ Ｐゴシック" charset="0"/>
                <a:cs typeface="+mn-cs"/>
              </a:defRPr>
            </a:lvl5pPr>
            <a:lvl6pPr marL="3352800" indent="-304800" algn="l" defTabSz="1219200" rtl="0" eaLnBrk="1" fontAlgn="base" latinLnBrk="0" hangingPunct="1">
              <a:spcBef>
                <a:spcPct val="0"/>
              </a:spcBef>
              <a:spcAft>
                <a:spcPct val="0"/>
              </a:spcAft>
              <a:defRPr sz="2400" kern="1200">
                <a:solidFill>
                  <a:schemeClr val="tx1"/>
                </a:solidFill>
                <a:latin typeface="Trebuchet MS"/>
                <a:ea typeface="ＭＳ Ｐゴシック" charset="0"/>
                <a:cs typeface="+mn-cs"/>
              </a:defRPr>
            </a:lvl6pPr>
            <a:lvl7pPr marL="3962400" indent="-304800" algn="l" defTabSz="1219200" rtl="0" eaLnBrk="1" fontAlgn="base" latinLnBrk="0" hangingPunct="1">
              <a:spcBef>
                <a:spcPct val="0"/>
              </a:spcBef>
              <a:spcAft>
                <a:spcPct val="0"/>
              </a:spcAft>
              <a:defRPr sz="2400" kern="1200">
                <a:solidFill>
                  <a:schemeClr val="tx1"/>
                </a:solidFill>
                <a:latin typeface="Trebuchet MS"/>
                <a:ea typeface="ＭＳ Ｐゴシック" charset="0"/>
                <a:cs typeface="+mn-cs"/>
              </a:defRPr>
            </a:lvl7pPr>
            <a:lvl8pPr marL="4572000" indent="-304800" algn="l" defTabSz="1219200" rtl="0" eaLnBrk="1" fontAlgn="base" latinLnBrk="0" hangingPunct="1">
              <a:spcBef>
                <a:spcPct val="0"/>
              </a:spcBef>
              <a:spcAft>
                <a:spcPct val="0"/>
              </a:spcAft>
              <a:defRPr sz="2400" kern="1200">
                <a:solidFill>
                  <a:schemeClr val="tx1"/>
                </a:solidFill>
                <a:latin typeface="Trebuchet MS"/>
                <a:ea typeface="ＭＳ Ｐゴシック" charset="0"/>
                <a:cs typeface="+mn-cs"/>
              </a:defRPr>
            </a:lvl8pPr>
            <a:lvl9pPr marL="5181600" indent="-304800" fontAlgn="base">
              <a:spcBef>
                <a:spcPct val="0"/>
              </a:spcBef>
              <a:spcAft>
                <a:spcPct val="0"/>
              </a:spcAft>
              <a:defRPr>
                <a:solidFill>
                  <a:schemeClr val="tx1"/>
                </a:solidFill>
                <a:latin typeface="Trebuchet MS"/>
                <a:ea typeface="ＭＳ Ｐゴシック" charset="0"/>
              </a:defRPr>
            </a:lvl9pPr>
          </a:lstStyle>
          <a:p>
            <a:pPr eaLnBrk="1" hangingPunct="1">
              <a:defRPr/>
            </a:pPr>
            <a:endParaRPr lang="en-US" sz="2388"/>
          </a:p>
        </p:txBody>
      </p:sp>
      <p:sp>
        <p:nvSpPr>
          <p:cNvPr id="3" name="Content Placeholder 2"/>
          <p:cNvSpPr>
            <a:spLocks noGrp="1"/>
          </p:cNvSpPr>
          <p:nvPr>
            <p:ph idx="1"/>
          </p:nvPr>
        </p:nvSpPr>
        <p:spPr>
          <a:xfrm>
            <a:off x="609600" y="1717968"/>
            <a:ext cx="10972800" cy="4251033"/>
          </a:xfrm>
        </p:spPr>
        <p:txBody>
          <a:bodyPr>
            <a:normAutofit/>
          </a:bodyPr>
          <a:lstStyle>
            <a:lvl1pPr>
              <a:defRPr sz="2653">
                <a:solidFill>
                  <a:schemeClr val="tx1"/>
                </a:solidFill>
                <a:latin typeface="Verdana"/>
                <a:cs typeface="Verdana"/>
              </a:defRPr>
            </a:lvl1pPr>
            <a:lvl2pPr>
              <a:defRPr sz="2653">
                <a:solidFill>
                  <a:schemeClr val="tx1"/>
                </a:solidFill>
                <a:latin typeface="Verdana"/>
                <a:cs typeface="Verdana"/>
              </a:defRPr>
            </a:lvl2pPr>
            <a:lvl3pPr>
              <a:defRPr sz="2653">
                <a:solidFill>
                  <a:schemeClr val="tx1"/>
                </a:solidFill>
                <a:latin typeface="Verdana"/>
                <a:cs typeface="Verdana"/>
              </a:defRPr>
            </a:lvl3pPr>
            <a:lvl4pPr>
              <a:defRPr sz="2653">
                <a:solidFill>
                  <a:schemeClr val="tx1"/>
                </a:solidFill>
                <a:latin typeface="Verdana"/>
                <a:cs typeface="Verdana"/>
              </a:defRPr>
            </a:lvl4pPr>
            <a:lvl5pPr>
              <a:defRPr sz="2653">
                <a:solidFill>
                  <a:schemeClr val="tx1"/>
                </a:solidFill>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9457069"/>
      </p:ext>
    </p:extLst>
  </p:cSld>
  <p:clrMapOvr>
    <a:masterClrMapping/>
  </p:clrMapOvr>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820">
          <p15:clr>
            <a:srgbClr val="FBAE40"/>
          </p15:clr>
        </p15:guide>
        <p15:guide id="4" pos="5472">
          <p15:clr>
            <a:srgbClr val="FBAE40"/>
          </p15:clr>
        </p15:guide>
        <p15:guide id="5" orient="horz" pos="804">
          <p15:clr>
            <a:srgbClr val="FBAE40"/>
          </p15:clr>
        </p15:guide>
        <p15:guide id="6" pos="2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048963" y="33867"/>
            <a:ext cx="10094074" cy="591173"/>
          </a:xfrm>
          <a:prstGeom prst="rect">
            <a:avLst/>
          </a:prstGeom>
        </p:spPr>
        <p:txBody>
          <a:bodyPr/>
          <a:lstStyle>
            <a:lvl1pPr>
              <a:defRPr sz="2400">
                <a:solidFill>
                  <a:srgbClr val="274A4B"/>
                </a:solidFill>
              </a:defRPr>
            </a:lvl1pPr>
          </a:lstStyle>
          <a:p>
            <a:r>
              <a:rPr lang="en-US"/>
              <a:t>Click to edit Master title style</a:t>
            </a:r>
          </a:p>
        </p:txBody>
      </p:sp>
      <p:sp>
        <p:nvSpPr>
          <p:cNvPr id="3" name="Picture Placeholder 11">
            <a:extLst>
              <a:ext uri="{FF2B5EF4-FFF2-40B4-BE49-F238E27FC236}">
                <a16:creationId xmlns:a16="http://schemas.microsoft.com/office/drawing/2014/main" id="{5419B93A-6CAE-4496-B02A-FFF2B4C830BA}"/>
              </a:ext>
            </a:extLst>
          </p:cNvPr>
          <p:cNvSpPr>
            <a:spLocks noGrp="1" noChangeAspect="1"/>
          </p:cNvSpPr>
          <p:nvPr>
            <p:ph type="pic" sz="quarter" idx="11"/>
          </p:nvPr>
        </p:nvSpPr>
        <p:spPr>
          <a:xfrm>
            <a:off x="1050314" y="1842051"/>
            <a:ext cx="2046621" cy="2861083"/>
          </a:xfrm>
          <a:prstGeom prst="rect">
            <a:avLst/>
          </a:prstGeom>
        </p:spPr>
        <p:txBody>
          <a:bodyPr/>
          <a:lstStyle>
            <a:lvl1pPr marL="0" indent="0">
              <a:buNone/>
              <a:defRPr sz="2133"/>
            </a:lvl1pPr>
          </a:lstStyle>
          <a:p>
            <a:pPr lvl="0"/>
            <a:r>
              <a:rPr lang="en-US" noProof="0"/>
              <a:t>Click icon to add picture</a:t>
            </a:r>
          </a:p>
        </p:txBody>
      </p:sp>
      <p:sp>
        <p:nvSpPr>
          <p:cNvPr id="4" name="Picture Placeholder 11">
            <a:extLst>
              <a:ext uri="{FF2B5EF4-FFF2-40B4-BE49-F238E27FC236}">
                <a16:creationId xmlns:a16="http://schemas.microsoft.com/office/drawing/2014/main" id="{5E55089D-255C-453A-974A-CCC7841AB7F2}"/>
              </a:ext>
            </a:extLst>
          </p:cNvPr>
          <p:cNvSpPr>
            <a:spLocks noGrp="1" noChangeAspect="1"/>
          </p:cNvSpPr>
          <p:nvPr>
            <p:ph type="pic" sz="quarter" idx="12"/>
          </p:nvPr>
        </p:nvSpPr>
        <p:spPr>
          <a:xfrm>
            <a:off x="3689400" y="1838368"/>
            <a:ext cx="2046621" cy="2861083"/>
          </a:xfrm>
          <a:prstGeom prst="rect">
            <a:avLst/>
          </a:prstGeom>
        </p:spPr>
        <p:txBody>
          <a:bodyPr/>
          <a:lstStyle>
            <a:lvl1pPr marL="0" indent="0">
              <a:buNone/>
              <a:defRPr sz="2133"/>
            </a:lvl1pPr>
          </a:lstStyle>
          <a:p>
            <a:pPr lvl="0"/>
            <a:r>
              <a:rPr lang="en-US" noProof="0"/>
              <a:t>Click icon to add picture</a:t>
            </a:r>
          </a:p>
        </p:txBody>
      </p:sp>
      <p:sp>
        <p:nvSpPr>
          <p:cNvPr id="6" name="Picture Placeholder 11">
            <a:extLst>
              <a:ext uri="{FF2B5EF4-FFF2-40B4-BE49-F238E27FC236}">
                <a16:creationId xmlns:a16="http://schemas.microsoft.com/office/drawing/2014/main" id="{24D8ED1B-4CB2-4E37-A727-8A948B61CBAB}"/>
              </a:ext>
            </a:extLst>
          </p:cNvPr>
          <p:cNvSpPr>
            <a:spLocks noGrp="1" noChangeAspect="1"/>
          </p:cNvSpPr>
          <p:nvPr>
            <p:ph type="pic" sz="quarter" idx="13"/>
          </p:nvPr>
        </p:nvSpPr>
        <p:spPr>
          <a:xfrm>
            <a:off x="6392233" y="1838368"/>
            <a:ext cx="2046621" cy="2861083"/>
          </a:xfrm>
          <a:prstGeom prst="rect">
            <a:avLst/>
          </a:prstGeom>
        </p:spPr>
        <p:txBody>
          <a:bodyPr/>
          <a:lstStyle>
            <a:lvl1pPr marL="0" indent="0">
              <a:buNone/>
              <a:defRPr sz="2133"/>
            </a:lvl1pPr>
          </a:lstStyle>
          <a:p>
            <a:pPr lvl="0"/>
            <a:r>
              <a:rPr lang="en-US" noProof="0"/>
              <a:t>Click icon to add picture</a:t>
            </a:r>
          </a:p>
        </p:txBody>
      </p:sp>
      <p:sp>
        <p:nvSpPr>
          <p:cNvPr id="7" name="Picture Placeholder 11">
            <a:extLst>
              <a:ext uri="{FF2B5EF4-FFF2-40B4-BE49-F238E27FC236}">
                <a16:creationId xmlns:a16="http://schemas.microsoft.com/office/drawing/2014/main" id="{C1DAA842-5603-41EA-A83C-3F195C48B68D}"/>
              </a:ext>
            </a:extLst>
          </p:cNvPr>
          <p:cNvSpPr>
            <a:spLocks noGrp="1" noChangeAspect="1"/>
          </p:cNvSpPr>
          <p:nvPr>
            <p:ph type="pic" sz="quarter" idx="14"/>
          </p:nvPr>
        </p:nvSpPr>
        <p:spPr>
          <a:xfrm>
            <a:off x="9095067" y="1842051"/>
            <a:ext cx="2046621" cy="2861083"/>
          </a:xfrm>
          <a:prstGeom prst="rect">
            <a:avLst/>
          </a:prstGeom>
        </p:spPr>
        <p:txBody>
          <a:bodyPr/>
          <a:lstStyle>
            <a:lvl1pPr marL="0" indent="0">
              <a:buNone/>
              <a:defRPr sz="2133"/>
            </a:lvl1pPr>
          </a:lstStyle>
          <a:p>
            <a:pPr lvl="0"/>
            <a:r>
              <a:rPr lang="en-US" noProof="0"/>
              <a:t>Click icon to add picture</a:t>
            </a:r>
          </a:p>
        </p:txBody>
      </p:sp>
    </p:spTree>
    <p:extLst>
      <p:ext uri="{BB962C8B-B14F-4D97-AF65-F5344CB8AC3E}">
        <p14:creationId xmlns:p14="http://schemas.microsoft.com/office/powerpoint/2010/main" val="178943726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CA8D-8E8A-4038-B15C-C34DD44891CF}"/>
              </a:ext>
            </a:extLst>
          </p:cNvPr>
          <p:cNvSpPr>
            <a:spLocks noGrp="1"/>
          </p:cNvSpPr>
          <p:nvPr>
            <p:ph type="title"/>
          </p:nvPr>
        </p:nvSpPr>
        <p:spPr>
          <a:xfrm>
            <a:off x="904703" y="158706"/>
            <a:ext cx="10515600" cy="48213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215D6E6-7D9D-4EAA-BDE6-DFB4B3F6FE4E}"/>
              </a:ext>
            </a:extLst>
          </p:cNvPr>
          <p:cNvSpPr>
            <a:spLocks noGrp="1"/>
          </p:cNvSpPr>
          <p:nvPr>
            <p:ph idx="1"/>
          </p:nvPr>
        </p:nvSpPr>
        <p:spPr>
          <a:xfrm>
            <a:off x="904703" y="836410"/>
            <a:ext cx="10515600" cy="3968346"/>
          </a:xfrm>
        </p:spPr>
        <p:txBody>
          <a:bodyPr>
            <a:normAutofit/>
          </a:bodyPr>
          <a:lstStyle>
            <a:lvl1pPr>
              <a:defRPr sz="1592"/>
            </a:lvl1pPr>
            <a:lvl2pPr>
              <a:defRPr sz="1592"/>
            </a:lvl2pPr>
            <a:lvl3pPr>
              <a:defRPr sz="1592"/>
            </a:lvl3pPr>
            <a:lvl4pPr>
              <a:defRPr sz="1592"/>
            </a:lvl4pPr>
            <a:lvl5pPr>
              <a:defRPr sz="159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66801B-E423-4BF3-A1C4-7A88349893FF}"/>
              </a:ext>
            </a:extLst>
          </p:cNvPr>
          <p:cNvSpPr>
            <a:spLocks noGrp="1"/>
          </p:cNvSpPr>
          <p:nvPr>
            <p:ph type="body" sz="quarter" idx="10"/>
          </p:nvPr>
        </p:nvSpPr>
        <p:spPr>
          <a:xfrm>
            <a:off x="407325" y="5195888"/>
            <a:ext cx="11272057" cy="764337"/>
          </a:xfrm>
        </p:spPr>
        <p:txBody>
          <a:bodyPr>
            <a:normAutofit/>
          </a:bodyPr>
          <a:lstStyle>
            <a:lvl1pPr marL="0" indent="0" algn="just">
              <a:buNone/>
              <a:defRPr sz="925"/>
            </a:lvl1pPr>
          </a:lstStyle>
          <a:p>
            <a:pPr lvl="0"/>
            <a:endParaRPr lang="en-US"/>
          </a:p>
        </p:txBody>
      </p:sp>
    </p:spTree>
    <p:extLst>
      <p:ext uri="{BB962C8B-B14F-4D97-AF65-F5344CB8AC3E}">
        <p14:creationId xmlns:p14="http://schemas.microsoft.com/office/powerpoint/2010/main" val="395137194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048963" y="304800"/>
            <a:ext cx="10094073" cy="59117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9675520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048963" y="304800"/>
            <a:ext cx="10094073" cy="44098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6903987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03446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49046-5B82-4714-BB79-79AF2968A6D2}"/>
              </a:ext>
            </a:extLst>
          </p:cNvPr>
          <p:cNvSpPr>
            <a:spLocks noGrp="1"/>
          </p:cNvSpPr>
          <p:nvPr>
            <p:ph type="dt" sz="half" idx="10"/>
          </p:nvPr>
        </p:nvSpPr>
        <p:spPr/>
        <p:txBody>
          <a:bodyPr/>
          <a:lstStyle/>
          <a:p>
            <a:fld id="{48ABB3EE-8279-491D-A811-3A20551729C8}" type="datetimeFigureOut">
              <a:rPr lang="en-US" smtClean="0"/>
              <a:t>3/19/2024</a:t>
            </a:fld>
            <a:endParaRPr lang="en-US"/>
          </a:p>
        </p:txBody>
      </p:sp>
      <p:sp>
        <p:nvSpPr>
          <p:cNvPr id="3" name="Footer Placeholder 2">
            <a:extLst>
              <a:ext uri="{FF2B5EF4-FFF2-40B4-BE49-F238E27FC236}">
                <a16:creationId xmlns:a16="http://schemas.microsoft.com/office/drawing/2014/main" id="{CD626D3E-6194-4EB0-AFB4-1300AE8DC6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45EDD6-9F77-4F80-923A-3A348DE3AB0F}"/>
              </a:ext>
            </a:extLst>
          </p:cNvPr>
          <p:cNvSpPr>
            <a:spLocks noGrp="1"/>
          </p:cNvSpPr>
          <p:nvPr>
            <p:ph type="sldNum" sz="quarter" idx="12"/>
          </p:nvPr>
        </p:nvSpPr>
        <p:spPr/>
        <p:txBody>
          <a:bodyPr/>
          <a:lstStyle/>
          <a:p>
            <a:fld id="{91E75B16-CEA3-401B-B853-6564A6CDFD43}" type="slidenum">
              <a:rPr lang="en-US" smtClean="0"/>
              <a:t>‹#›</a:t>
            </a:fld>
            <a:endParaRPr lang="en-US"/>
          </a:p>
        </p:txBody>
      </p:sp>
    </p:spTree>
    <p:extLst>
      <p:ext uri="{BB962C8B-B14F-4D97-AF65-F5344CB8AC3E}">
        <p14:creationId xmlns:p14="http://schemas.microsoft.com/office/powerpoint/2010/main" val="3811910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F5CB73-EAC8-4067-8D7E-CFF6D9FDCA40}"/>
              </a:ext>
            </a:extLst>
          </p:cNvPr>
          <p:cNvSpPr txBox="1">
            <a:spLocks noChangeArrowheads="1"/>
          </p:cNvSpPr>
          <p:nvPr userDrawn="1"/>
        </p:nvSpPr>
        <p:spPr bwMode="auto">
          <a:xfrm>
            <a:off x="836613" y="-284163"/>
            <a:ext cx="184150" cy="369888"/>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Trebuchet MS"/>
                <a:ea typeface="ＭＳ Ｐゴシック" charset="0"/>
                <a:cs typeface="ＭＳ Ｐゴシック" charset="0"/>
              </a:defRPr>
            </a:lvl1pPr>
            <a:lvl2pPr marL="742950" indent="-285750">
              <a:defRPr>
                <a:solidFill>
                  <a:schemeClr val="tx1"/>
                </a:solidFill>
                <a:latin typeface="Trebuchet MS"/>
                <a:ea typeface="ＭＳ Ｐゴシック" charset="0"/>
              </a:defRPr>
            </a:lvl2pPr>
            <a:lvl3pPr marL="1143000" indent="-228600">
              <a:defRPr>
                <a:solidFill>
                  <a:schemeClr val="tx1"/>
                </a:solidFill>
                <a:latin typeface="Trebuchet MS"/>
                <a:ea typeface="ＭＳ Ｐゴシック" charset="0"/>
              </a:defRPr>
            </a:lvl3pPr>
            <a:lvl4pPr marL="1600200" indent="-228600">
              <a:defRPr>
                <a:solidFill>
                  <a:schemeClr val="tx1"/>
                </a:solidFill>
                <a:latin typeface="Trebuchet MS"/>
                <a:ea typeface="ＭＳ Ｐゴシック" charset="0"/>
              </a:defRPr>
            </a:lvl4pPr>
            <a:lvl5pPr marL="2057400" indent="-228600">
              <a:defRPr>
                <a:solidFill>
                  <a:schemeClr val="tx1"/>
                </a:solidFill>
                <a:latin typeface="Trebuchet MS"/>
                <a:ea typeface="ＭＳ Ｐゴシック" charset="0"/>
              </a:defRPr>
            </a:lvl5pPr>
            <a:lvl6pPr marL="2514600" indent="-228600" fontAlgn="base">
              <a:spcBef>
                <a:spcPct val="0"/>
              </a:spcBef>
              <a:spcAft>
                <a:spcPct val="0"/>
              </a:spcAft>
              <a:defRPr>
                <a:solidFill>
                  <a:schemeClr val="tx1"/>
                </a:solidFill>
                <a:latin typeface="Trebuchet MS"/>
                <a:ea typeface="ＭＳ Ｐゴシック" charset="0"/>
              </a:defRPr>
            </a:lvl6pPr>
            <a:lvl7pPr marL="2971800" indent="-228600" fontAlgn="base">
              <a:spcBef>
                <a:spcPct val="0"/>
              </a:spcBef>
              <a:spcAft>
                <a:spcPct val="0"/>
              </a:spcAft>
              <a:defRPr>
                <a:solidFill>
                  <a:schemeClr val="tx1"/>
                </a:solidFill>
                <a:latin typeface="Trebuchet MS"/>
                <a:ea typeface="ＭＳ Ｐゴシック" charset="0"/>
              </a:defRPr>
            </a:lvl7pPr>
            <a:lvl8pPr marL="3429000" indent="-228600" fontAlgn="base">
              <a:spcBef>
                <a:spcPct val="0"/>
              </a:spcBef>
              <a:spcAft>
                <a:spcPct val="0"/>
              </a:spcAft>
              <a:defRPr>
                <a:solidFill>
                  <a:schemeClr val="tx1"/>
                </a:solidFill>
                <a:latin typeface="Trebuchet MS"/>
                <a:ea typeface="ＭＳ Ｐゴシック" charset="0"/>
              </a:defRPr>
            </a:lvl8pPr>
            <a:lvl9pPr marL="3886200" indent="-228600" fontAlgn="base">
              <a:spcBef>
                <a:spcPct val="0"/>
              </a:spcBef>
              <a:spcAft>
                <a:spcPct val="0"/>
              </a:spcAft>
              <a:defRPr>
                <a:solidFill>
                  <a:schemeClr val="tx1"/>
                </a:solidFill>
                <a:latin typeface="Trebuchet MS"/>
                <a:ea typeface="ＭＳ Ｐゴシック" charset="0"/>
              </a:defRPr>
            </a:lvl9pPr>
          </a:lstStyle>
          <a:p>
            <a:pPr eaLnBrk="1" hangingPunct="1">
              <a:defRPr/>
            </a:pPr>
            <a:endParaRPr lang="en-US"/>
          </a:p>
        </p:txBody>
      </p:sp>
      <p:pic>
        <p:nvPicPr>
          <p:cNvPr id="3" name="Picture 12" descr="MB Logo_Horiz_White.png">
            <a:extLst>
              <a:ext uri="{FF2B5EF4-FFF2-40B4-BE49-F238E27FC236}">
                <a16:creationId xmlns:a16="http://schemas.microsoft.com/office/drawing/2014/main" id="{57268522-0F81-42E2-B359-911919E78A1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314"/>
          <a:stretch>
            <a:fillRect/>
          </a:stretch>
        </p:blipFill>
        <p:spPr bwMode="auto">
          <a:xfrm>
            <a:off x="11361738" y="547688"/>
            <a:ext cx="6461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9377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CA8D-8E8A-4038-B15C-C34DD44891CF}"/>
              </a:ext>
            </a:extLst>
          </p:cNvPr>
          <p:cNvSpPr>
            <a:spLocks noGrp="1"/>
          </p:cNvSpPr>
          <p:nvPr>
            <p:ph type="title"/>
          </p:nvPr>
        </p:nvSpPr>
        <p:spPr>
          <a:xfrm>
            <a:off x="904703" y="312709"/>
            <a:ext cx="10515600" cy="48213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215D6E6-7D9D-4EAA-BDE6-DFB4B3F6FE4E}"/>
              </a:ext>
            </a:extLst>
          </p:cNvPr>
          <p:cNvSpPr>
            <a:spLocks noGrp="1"/>
          </p:cNvSpPr>
          <p:nvPr>
            <p:ph idx="1"/>
          </p:nvPr>
        </p:nvSpPr>
        <p:spPr>
          <a:xfrm>
            <a:off x="904703" y="947650"/>
            <a:ext cx="10515600" cy="3968347"/>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366801B-E423-4BF3-A1C4-7A88349893FF}"/>
              </a:ext>
            </a:extLst>
          </p:cNvPr>
          <p:cNvSpPr>
            <a:spLocks noGrp="1"/>
          </p:cNvSpPr>
          <p:nvPr>
            <p:ph type="body" sz="quarter" idx="10"/>
          </p:nvPr>
        </p:nvSpPr>
        <p:spPr>
          <a:xfrm>
            <a:off x="407325" y="5195889"/>
            <a:ext cx="11272057" cy="764337"/>
          </a:xfrm>
        </p:spPr>
        <p:txBody>
          <a:bodyPr>
            <a:normAutofit/>
          </a:bodyPr>
          <a:lstStyle>
            <a:lvl1pPr marL="0" indent="0" algn="just">
              <a:buNone/>
              <a:defRPr sz="931"/>
            </a:lvl1pPr>
          </a:lstStyle>
          <a:p>
            <a:pPr lvl="0"/>
            <a:endParaRPr lang="en-US"/>
          </a:p>
        </p:txBody>
      </p:sp>
    </p:spTree>
    <p:extLst>
      <p:ext uri="{BB962C8B-B14F-4D97-AF65-F5344CB8AC3E}">
        <p14:creationId xmlns:p14="http://schemas.microsoft.com/office/powerpoint/2010/main" val="238650008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CA8D-8E8A-4038-B15C-C34DD44891CF}"/>
              </a:ext>
            </a:extLst>
          </p:cNvPr>
          <p:cNvSpPr>
            <a:spLocks noGrp="1"/>
          </p:cNvSpPr>
          <p:nvPr>
            <p:ph type="title"/>
          </p:nvPr>
        </p:nvSpPr>
        <p:spPr>
          <a:xfrm>
            <a:off x="904702" y="287359"/>
            <a:ext cx="10515600" cy="482138"/>
          </a:xfrm>
        </p:spPr>
        <p:txBody>
          <a:bodyPr>
            <a:normAutofit/>
          </a:bodyPr>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A215D6E6-7D9D-4EAA-BDE6-DFB4B3F6FE4E}"/>
              </a:ext>
            </a:extLst>
          </p:cNvPr>
          <p:cNvSpPr>
            <a:spLocks noGrp="1"/>
          </p:cNvSpPr>
          <p:nvPr>
            <p:ph idx="1"/>
          </p:nvPr>
        </p:nvSpPr>
        <p:spPr>
          <a:xfrm>
            <a:off x="914285" y="1066800"/>
            <a:ext cx="10515600" cy="3968346"/>
          </a:xfrm>
        </p:spPr>
        <p:txBody>
          <a:bodyPr>
            <a:normAutofit/>
          </a:bodyPr>
          <a:lstStyle>
            <a:lvl1pPr>
              <a:defRPr sz="1600"/>
            </a:lvl1pPr>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72CD117E-48EF-4C0A-A91F-130F830881AF}"/>
              </a:ext>
            </a:extLst>
          </p:cNvPr>
          <p:cNvSpPr txBox="1">
            <a:spLocks noChangeAspect="1" noChangeArrowheads="1"/>
          </p:cNvSpPr>
          <p:nvPr userDrawn="1"/>
        </p:nvSpPr>
        <p:spPr bwMode="auto">
          <a:xfrm>
            <a:off x="11220450" y="6313489"/>
            <a:ext cx="4826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defPPr>
              <a:defRPr lang="en-US"/>
            </a:defPPr>
            <a:lvl1pPr marL="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1pPr>
            <a:lvl2pPr marL="742950" indent="-28575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2pPr>
            <a:lvl3pPr marL="1143000" indent="-22860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3pPr>
            <a:lvl4pPr marL="1600200" indent="-22860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4pPr>
            <a:lvl5pPr marL="2057400" indent="-22860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defTabSz="608625" fontAlgn="base">
              <a:spcBef>
                <a:spcPct val="0"/>
              </a:spcBef>
              <a:spcAft>
                <a:spcPct val="0"/>
              </a:spcAft>
              <a:buNone/>
              <a:defRPr kumimoji="0" b="0" i="0" normalizeH="0" noProof="0">
                <a:solidFill>
                  <a:srgbClr val="264B4C"/>
                </a:solidFill>
                <a:uLnTx/>
                <a:uFillTx/>
                <a:latin typeface="Trebuchet MS" panose="020B0603020202020204" pitchFamily="34" charset="0"/>
                <a:ea typeface="MS PGothic" panose="020B0600070205080204" pitchFamily="34" charset="-128"/>
                <a:cs typeface="+mn-cs"/>
              </a:defRPr>
            </a:pPr>
            <a:fld id="{240B72F3-357C-4689-8662-E05717EC73F3}" type="slidenum">
              <a:rPr kumimoji="0" lang="en-US" altLang="en-US" sz="800" b="0" i="0" normalizeH="0" noProof="0">
                <a:solidFill>
                  <a:srgbClr val="7F7F7F"/>
                </a:solidFill>
                <a:uLnTx/>
                <a:uFillTx/>
                <a:latin typeface="Verdana" panose="020B0604030504040204" pitchFamily="34" charset="0"/>
                <a:ea typeface="Verdana" panose="020B0604030504040204" pitchFamily="34" charset="0"/>
                <a:cs typeface="Open Sans" panose="020B0606030504020204" pitchFamily="34" charset="0"/>
              </a:rPr>
              <a:pPr algn="r" defTabSz="608625" fontAlgn="base">
                <a:spcBef>
                  <a:spcPct val="0"/>
                </a:spcBef>
                <a:spcAft>
                  <a:spcPct val="0"/>
                </a:spcAft>
                <a:buNone/>
                <a:defRPr kumimoji="0" b="0" i="0" normalizeH="0" noProof="0">
                  <a:solidFill>
                    <a:srgbClr val="264B4C"/>
                  </a:solidFill>
                  <a:uLnTx/>
                  <a:uFillTx/>
                  <a:latin typeface="Trebuchet MS" panose="020B0603020202020204" pitchFamily="34" charset="0"/>
                  <a:ea typeface="MS PGothic" panose="020B0600070205080204" pitchFamily="34" charset="-128"/>
                  <a:cs typeface="+mn-cs"/>
                </a:defRPr>
              </a:pPr>
              <a:t>‹#›</a:t>
            </a:fld>
            <a:endParaRPr lang="en-US" altLang="en-US" sz="1200" dirty="0">
              <a:solidFill>
                <a:srgbClr val="7F7F7F"/>
              </a:solidFill>
              <a:latin typeface="Verdana" panose="020B0604030504040204" pitchFamily="34" charset="0"/>
              <a:ea typeface="Verdana" panose="020B0604030504040204" pitchFamily="34" charset="0"/>
              <a:cs typeface="Open Sans" panose="020B0606030504020204" pitchFamily="34" charset="0"/>
            </a:endParaRPr>
          </a:p>
        </p:txBody>
      </p:sp>
      <p:grpSp>
        <p:nvGrpSpPr>
          <p:cNvPr id="5" name="Group 3">
            <a:extLst>
              <a:ext uri="{FF2B5EF4-FFF2-40B4-BE49-F238E27FC236}">
                <a16:creationId xmlns:a16="http://schemas.microsoft.com/office/drawing/2014/main" id="{4D3B7CFF-572C-4816-ABBD-8329AEBF1D1D}"/>
              </a:ext>
            </a:extLst>
          </p:cNvPr>
          <p:cNvGrpSpPr/>
          <p:nvPr userDrawn="1"/>
        </p:nvGrpSpPr>
        <p:grpSpPr>
          <a:xfrm>
            <a:off x="488950" y="6355395"/>
            <a:ext cx="412751" cy="412749"/>
            <a:chOff x="923192" y="6500193"/>
            <a:chExt cx="310363" cy="310025"/>
          </a:xfrm>
        </p:grpSpPr>
        <p:sp>
          <p:nvSpPr>
            <p:cNvPr id="6" name="Freeform 6">
              <a:extLst>
                <a:ext uri="{FF2B5EF4-FFF2-40B4-BE49-F238E27FC236}">
                  <a16:creationId xmlns:a16="http://schemas.microsoft.com/office/drawing/2014/main" id="{B58B7333-004A-4B09-8532-8F5A09053669}"/>
                </a:ext>
              </a:extLst>
            </p:cNvPr>
            <p:cNvSpPr>
              <a:spLocks noEditPoints="1"/>
            </p:cNvSpPr>
            <p:nvPr/>
          </p:nvSpPr>
          <p:spPr bwMode="auto">
            <a:xfrm>
              <a:off x="923192" y="6500193"/>
              <a:ext cx="210092" cy="209863"/>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solidFill>
              <a:srgbClr val="022734"/>
            </a:solidFill>
            <a:ln w="0">
              <a:noFill/>
              <a:prstDash val="solid"/>
              <a:round/>
            </a:ln>
          </p:spPr>
          <p:txBody>
            <a:bodyPr/>
            <a:lstStyle>
              <a:defPPr>
                <a:defRPr lang="en-US"/>
              </a:defPPr>
            </a:lstStyle>
            <a:p>
              <a:pPr marL="0" marR="0" lvl="0" indent="0" defTabSz="608625" eaLnBrk="1" fontAlgn="base" latinLnBrk="0" hangingPunct="1">
                <a:lnSpc>
                  <a:spcPct val="100000"/>
                </a:lnSpc>
                <a:spcBef>
                  <a:spcPct val="0"/>
                </a:spcBef>
                <a:spcAft>
                  <a:spcPct val="0"/>
                </a:spcAft>
                <a:buClrTx/>
                <a:buSzTx/>
                <a:buFontTx/>
                <a:buNone/>
                <a:tabLst/>
                <a:defRPr kumimoji="0" b="0" i="0" normalizeH="0" noProof="0">
                  <a:solidFill>
                    <a:srgbClr val="264B4C"/>
                  </a:solidFill>
                  <a:uLnTx/>
                  <a:uFillTx/>
                  <a:latin typeface="Trebuchet MS" panose="020B0603020202020204" pitchFamily="34" charset="0"/>
                  <a:ea typeface="MS PGothic" panose="020B0600070205080204" pitchFamily="34" charset="-128"/>
                  <a:cs typeface="+mn-cs"/>
                </a:defRPr>
              </a:pPr>
              <a:endParaRPr kumimoji="0" lang="tr-TR" sz="1800" b="0" i="0" u="none" strike="noStrike" kern="0" cap="none" spc="0" normalizeH="0" baseline="0" noProof="0">
                <a:ln>
                  <a:noFill/>
                </a:ln>
                <a:solidFill>
                  <a:srgbClr val="264B4C"/>
                </a:solidFill>
                <a:effectLst/>
                <a:uLnTx/>
                <a:uFillTx/>
                <a:latin typeface="Trebuchet MS" panose="020B0603020202020204" pitchFamily="34" charset="0"/>
                <a:ea typeface="MS PGothic" panose="020B0600070205080204" pitchFamily="34" charset="-128"/>
                <a:cs typeface="Arial" pitchFamily="34" charset="0"/>
              </a:endParaRPr>
            </a:p>
          </p:txBody>
        </p:sp>
        <p:sp>
          <p:nvSpPr>
            <p:cNvPr id="7" name="Freeform 7">
              <a:extLst>
                <a:ext uri="{FF2B5EF4-FFF2-40B4-BE49-F238E27FC236}">
                  <a16:creationId xmlns:a16="http://schemas.microsoft.com/office/drawing/2014/main" id="{7FA6686D-A24A-40B2-A2A1-EF612A3B9691}"/>
                </a:ext>
              </a:extLst>
            </p:cNvPr>
            <p:cNvSpPr>
              <a:spLocks noEditPoints="1"/>
            </p:cNvSpPr>
            <p:nvPr/>
          </p:nvSpPr>
          <p:spPr bwMode="auto">
            <a:xfrm>
              <a:off x="1023713" y="6600714"/>
              <a:ext cx="209842" cy="209504"/>
            </a:xfrm>
            <a:custGeom>
              <a:avLst/>
              <a:gdLst>
                <a:gd name="T0" fmla="*/ 186150 w 620"/>
                <a:gd name="T1" fmla="*/ 58891 h 619"/>
                <a:gd name="T2" fmla="*/ 194273 w 620"/>
                <a:gd name="T3" fmla="*/ 67691 h 619"/>
                <a:gd name="T4" fmla="*/ 201042 w 620"/>
                <a:gd name="T5" fmla="*/ 74799 h 619"/>
                <a:gd name="T6" fmla="*/ 206457 w 620"/>
                <a:gd name="T7" fmla="*/ 82245 h 619"/>
                <a:gd name="T8" fmla="*/ 209842 w 620"/>
                <a:gd name="T9" fmla="*/ 93414 h 619"/>
                <a:gd name="T10" fmla="*/ 208150 w 620"/>
                <a:gd name="T11" fmla="*/ 105598 h 619"/>
                <a:gd name="T12" fmla="*/ 200704 w 620"/>
                <a:gd name="T13" fmla="*/ 116090 h 619"/>
                <a:gd name="T14" fmla="*/ 191565 w 620"/>
                <a:gd name="T15" fmla="*/ 125905 h 619"/>
                <a:gd name="T16" fmla="*/ 180735 w 620"/>
                <a:gd name="T17" fmla="*/ 137075 h 619"/>
                <a:gd name="T18" fmla="*/ 169904 w 620"/>
                <a:gd name="T19" fmla="*/ 145874 h 619"/>
                <a:gd name="T20" fmla="*/ 159751 w 620"/>
                <a:gd name="T21" fmla="*/ 149936 h 619"/>
                <a:gd name="T22" fmla="*/ 149259 w 620"/>
                <a:gd name="T23" fmla="*/ 149259 h 619"/>
                <a:gd name="T24" fmla="*/ 149935 w 620"/>
                <a:gd name="T25" fmla="*/ 159751 h 619"/>
                <a:gd name="T26" fmla="*/ 146212 w 620"/>
                <a:gd name="T27" fmla="*/ 169566 h 619"/>
                <a:gd name="T28" fmla="*/ 137074 w 620"/>
                <a:gd name="T29" fmla="*/ 180397 h 619"/>
                <a:gd name="T30" fmla="*/ 126244 w 620"/>
                <a:gd name="T31" fmla="*/ 191566 h 619"/>
                <a:gd name="T32" fmla="*/ 116428 w 620"/>
                <a:gd name="T33" fmla="*/ 200027 h 619"/>
                <a:gd name="T34" fmla="*/ 105598 w 620"/>
                <a:gd name="T35" fmla="*/ 207473 h 619"/>
                <a:gd name="T36" fmla="*/ 93752 w 620"/>
                <a:gd name="T37" fmla="*/ 209504 h 619"/>
                <a:gd name="T38" fmla="*/ 82245 w 620"/>
                <a:gd name="T39" fmla="*/ 206458 h 619"/>
                <a:gd name="T40" fmla="*/ 74799 w 620"/>
                <a:gd name="T41" fmla="*/ 200704 h 619"/>
                <a:gd name="T42" fmla="*/ 67014 w 620"/>
                <a:gd name="T43" fmla="*/ 193258 h 619"/>
                <a:gd name="T44" fmla="*/ 57537 w 620"/>
                <a:gd name="T45" fmla="*/ 184120 h 619"/>
                <a:gd name="T46" fmla="*/ 48737 w 620"/>
                <a:gd name="T47" fmla="*/ 175658 h 619"/>
                <a:gd name="T48" fmla="*/ 42984 w 620"/>
                <a:gd name="T49" fmla="*/ 170243 h 619"/>
                <a:gd name="T50" fmla="*/ 17938 w 620"/>
                <a:gd name="T51" fmla="*/ 109321 h 619"/>
                <a:gd name="T52" fmla="*/ 63968 w 620"/>
                <a:gd name="T53" fmla="*/ 155013 h 619"/>
                <a:gd name="T54" fmla="*/ 71414 w 620"/>
                <a:gd name="T55" fmla="*/ 162459 h 619"/>
                <a:gd name="T56" fmla="*/ 79537 w 620"/>
                <a:gd name="T57" fmla="*/ 170582 h 619"/>
                <a:gd name="T58" fmla="*/ 85968 w 620"/>
                <a:gd name="T59" fmla="*/ 176674 h 619"/>
                <a:gd name="T60" fmla="*/ 92398 w 620"/>
                <a:gd name="T61" fmla="*/ 181412 h 619"/>
                <a:gd name="T62" fmla="*/ 100860 w 620"/>
                <a:gd name="T63" fmla="*/ 182766 h 619"/>
                <a:gd name="T64" fmla="*/ 109659 w 620"/>
                <a:gd name="T65" fmla="*/ 176335 h 619"/>
                <a:gd name="T66" fmla="*/ 121167 w 620"/>
                <a:gd name="T67" fmla="*/ 165166 h 619"/>
                <a:gd name="T68" fmla="*/ 126921 w 620"/>
                <a:gd name="T69" fmla="*/ 156028 h 619"/>
                <a:gd name="T70" fmla="*/ 126244 w 620"/>
                <a:gd name="T71" fmla="*/ 146551 h 619"/>
                <a:gd name="T72" fmla="*/ 119475 w 620"/>
                <a:gd name="T73" fmla="*/ 137413 h 619"/>
                <a:gd name="T74" fmla="*/ 107967 w 620"/>
                <a:gd name="T75" fmla="*/ 125905 h 619"/>
                <a:gd name="T76" fmla="*/ 90367 w 620"/>
                <a:gd name="T77" fmla="*/ 72091 h 619"/>
                <a:gd name="T78" fmla="*/ 126244 w 620"/>
                <a:gd name="T79" fmla="*/ 107967 h 619"/>
                <a:gd name="T80" fmla="*/ 133351 w 620"/>
                <a:gd name="T81" fmla="*/ 114736 h 619"/>
                <a:gd name="T82" fmla="*/ 142151 w 620"/>
                <a:gd name="T83" fmla="*/ 123198 h 619"/>
                <a:gd name="T84" fmla="*/ 151628 w 620"/>
                <a:gd name="T85" fmla="*/ 127259 h 619"/>
                <a:gd name="T86" fmla="*/ 160428 w 620"/>
                <a:gd name="T87" fmla="*/ 124890 h 619"/>
                <a:gd name="T88" fmla="*/ 170920 w 620"/>
                <a:gd name="T89" fmla="*/ 115752 h 619"/>
                <a:gd name="T90" fmla="*/ 180735 w 620"/>
                <a:gd name="T91" fmla="*/ 104921 h 619"/>
                <a:gd name="T92" fmla="*/ 183104 w 620"/>
                <a:gd name="T93" fmla="*/ 96460 h 619"/>
                <a:gd name="T94" fmla="*/ 178704 w 620"/>
                <a:gd name="T95" fmla="*/ 87998 h 619"/>
                <a:gd name="T96" fmla="*/ 174643 w 620"/>
                <a:gd name="T97" fmla="*/ 83260 h 619"/>
                <a:gd name="T98" fmla="*/ 167874 w 620"/>
                <a:gd name="T99" fmla="*/ 76491 h 619"/>
                <a:gd name="T100" fmla="*/ 170243 w 620"/>
                <a:gd name="T101" fmla="*/ 66337 h 619"/>
                <a:gd name="T102" fmla="*/ 174981 w 620"/>
                <a:gd name="T103" fmla="*/ 61599 h 619"/>
                <a:gd name="T104" fmla="*/ 181750 w 620"/>
                <a:gd name="T105" fmla="*/ 54491 h 619"/>
                <a:gd name="T106" fmla="*/ 163812 w 620"/>
                <a:gd name="T107" fmla="*/ 36553 h 619"/>
                <a:gd name="T108" fmla="*/ 155351 w 620"/>
                <a:gd name="T109" fmla="*/ 45353 h 619"/>
                <a:gd name="T110" fmla="*/ 146212 w 620"/>
                <a:gd name="T111" fmla="*/ 54491 h 619"/>
                <a:gd name="T112" fmla="*/ 127259 w 620"/>
                <a:gd name="T113" fmla="*/ 0 h 6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solidFill>
              <a:srgbClr val="A61E27"/>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en-US"/>
              </a:defPPr>
            </a:lstStyle>
            <a:p>
              <a:pPr marL="0" marR="0" lvl="0" indent="0" defTabSz="608625" eaLnBrk="1" fontAlgn="base" latinLnBrk="0" hangingPunct="1">
                <a:lnSpc>
                  <a:spcPct val="100000"/>
                </a:lnSpc>
                <a:spcBef>
                  <a:spcPct val="0"/>
                </a:spcBef>
                <a:spcAft>
                  <a:spcPct val="0"/>
                </a:spcAft>
                <a:buClrTx/>
                <a:buSzTx/>
                <a:buFontTx/>
                <a:buNone/>
                <a:tabLst/>
                <a:defRPr kumimoji="0" b="0" i="0" normalizeH="0" noProof="0">
                  <a:solidFill>
                    <a:srgbClr val="264B4C"/>
                  </a:solidFill>
                  <a:uLnTx/>
                  <a:uFillTx/>
                  <a:latin typeface="Trebuchet MS" panose="020B0603020202020204" pitchFamily="34" charset="0"/>
                  <a:ea typeface="MS PGothic" panose="020B0600070205080204" pitchFamily="34" charset="-128"/>
                  <a:cs typeface="+mn-cs"/>
                </a:defRPr>
              </a:pPr>
              <a:endParaRPr kumimoji="0" lang="en-US" sz="1800" b="0" i="0" u="none" strike="noStrike" kern="0" cap="none" spc="0" normalizeH="0" baseline="0" noProof="0">
                <a:ln>
                  <a:noFill/>
                </a:ln>
                <a:solidFill>
                  <a:srgbClr val="264B4C"/>
                </a:solidFill>
                <a:effectLst/>
                <a:uLnTx/>
                <a:uFillTx/>
                <a:latin typeface="Trebuchet MS" panose="020B0603020202020204" pitchFamily="34" charset="0"/>
                <a:ea typeface="MS PGothic" panose="020B0600070205080204" pitchFamily="34" charset="-128"/>
                <a:cs typeface="Arial" pitchFamily="34" charset="0"/>
              </a:endParaRPr>
            </a:p>
          </p:txBody>
        </p:sp>
        <p:sp>
          <p:nvSpPr>
            <p:cNvPr id="8" name="Freeform 8">
              <a:extLst>
                <a:ext uri="{FF2B5EF4-FFF2-40B4-BE49-F238E27FC236}">
                  <a16:creationId xmlns:a16="http://schemas.microsoft.com/office/drawing/2014/main" id="{CF2DCF66-3845-41A7-B75A-F00BA282DA79}"/>
                </a:ext>
              </a:extLst>
            </p:cNvPr>
            <p:cNvSpPr>
              <a:spLocks noEditPoints="1"/>
            </p:cNvSpPr>
            <p:nvPr/>
          </p:nvSpPr>
          <p:spPr bwMode="auto">
            <a:xfrm>
              <a:off x="923192" y="6600355"/>
              <a:ext cx="210092" cy="209863"/>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solidFill>
              <a:srgbClr val="E59B0E"/>
            </a:solidFill>
            <a:ln w="0">
              <a:noFill/>
              <a:prstDash val="solid"/>
              <a:round/>
            </a:ln>
          </p:spPr>
          <p:txBody>
            <a:bodyPr/>
            <a:lstStyle>
              <a:defPPr>
                <a:defRPr lang="en-US"/>
              </a:defPPr>
            </a:lstStyle>
            <a:p>
              <a:pPr marL="0" marR="0" lvl="0" indent="0" defTabSz="608625" eaLnBrk="1" fontAlgn="base" latinLnBrk="0" hangingPunct="1">
                <a:lnSpc>
                  <a:spcPct val="100000"/>
                </a:lnSpc>
                <a:spcBef>
                  <a:spcPct val="0"/>
                </a:spcBef>
                <a:spcAft>
                  <a:spcPct val="0"/>
                </a:spcAft>
                <a:buClrTx/>
                <a:buSzTx/>
                <a:buFontTx/>
                <a:buNone/>
                <a:tabLst/>
                <a:defRPr kumimoji="0" b="0" i="0" normalizeH="0" noProof="0">
                  <a:solidFill>
                    <a:srgbClr val="264B4C"/>
                  </a:solidFill>
                  <a:uLnTx/>
                  <a:uFillTx/>
                  <a:latin typeface="Trebuchet MS" panose="020B0603020202020204" pitchFamily="34" charset="0"/>
                  <a:ea typeface="MS PGothic" panose="020B0600070205080204" pitchFamily="34" charset="-128"/>
                  <a:cs typeface="+mn-cs"/>
                </a:defRPr>
              </a:pPr>
              <a:endParaRPr kumimoji="0" lang="tr-TR" sz="1800" b="0" i="0" u="none" strike="noStrike" kern="0" cap="none" spc="0" normalizeH="0" baseline="0" noProof="0">
                <a:ln>
                  <a:noFill/>
                </a:ln>
                <a:solidFill>
                  <a:srgbClr val="264B4C"/>
                </a:solidFill>
                <a:effectLst/>
                <a:uLnTx/>
                <a:uFillTx/>
                <a:latin typeface="Trebuchet MS" panose="020B0603020202020204" pitchFamily="34" charset="0"/>
                <a:ea typeface="MS PGothic" panose="020B0600070205080204" pitchFamily="34" charset="-128"/>
                <a:cs typeface="Arial" pitchFamily="34" charset="0"/>
              </a:endParaRPr>
            </a:p>
          </p:txBody>
        </p:sp>
        <p:sp>
          <p:nvSpPr>
            <p:cNvPr id="9" name="Freeform 9">
              <a:extLst>
                <a:ext uri="{FF2B5EF4-FFF2-40B4-BE49-F238E27FC236}">
                  <a16:creationId xmlns:a16="http://schemas.microsoft.com/office/drawing/2014/main" id="{7B50B6BA-0BD6-422E-8830-DBADB38CEC8D}"/>
                </a:ext>
              </a:extLst>
            </p:cNvPr>
            <p:cNvSpPr>
              <a:spLocks noEditPoints="1"/>
            </p:cNvSpPr>
            <p:nvPr/>
          </p:nvSpPr>
          <p:spPr bwMode="auto">
            <a:xfrm>
              <a:off x="1023463" y="6500193"/>
              <a:ext cx="210092" cy="209863"/>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solidFill>
              <a:srgbClr val="A9B438"/>
            </a:solidFill>
            <a:ln w="0">
              <a:noFill/>
              <a:prstDash val="solid"/>
              <a:round/>
            </a:ln>
          </p:spPr>
          <p:txBody>
            <a:bodyPr/>
            <a:lstStyle>
              <a:defPPr>
                <a:defRPr lang="en-US"/>
              </a:defPPr>
            </a:lstStyle>
            <a:p>
              <a:pPr marL="0" marR="0" lvl="0" indent="0" defTabSz="608625" eaLnBrk="1" fontAlgn="base" latinLnBrk="0" hangingPunct="1">
                <a:lnSpc>
                  <a:spcPct val="100000"/>
                </a:lnSpc>
                <a:spcBef>
                  <a:spcPct val="0"/>
                </a:spcBef>
                <a:spcAft>
                  <a:spcPct val="0"/>
                </a:spcAft>
                <a:buClrTx/>
                <a:buSzTx/>
                <a:buFontTx/>
                <a:buNone/>
                <a:tabLst/>
                <a:defRPr kumimoji="0" b="0" i="0" normalizeH="0" noProof="0">
                  <a:solidFill>
                    <a:srgbClr val="264B4C"/>
                  </a:solidFill>
                  <a:uLnTx/>
                  <a:uFillTx/>
                  <a:latin typeface="Trebuchet MS" panose="020B0603020202020204" pitchFamily="34" charset="0"/>
                  <a:ea typeface="MS PGothic" panose="020B0600070205080204" pitchFamily="34" charset="-128"/>
                  <a:cs typeface="+mn-cs"/>
                </a:defRPr>
              </a:pPr>
              <a:endParaRPr kumimoji="0" lang="tr-TR" sz="1800" b="0" i="0" u="none" strike="noStrike" kern="0" cap="none" spc="0" normalizeH="0" baseline="0" noProof="0">
                <a:ln>
                  <a:noFill/>
                </a:ln>
                <a:solidFill>
                  <a:srgbClr val="264B4C"/>
                </a:solidFill>
                <a:effectLst/>
                <a:uLnTx/>
                <a:uFillTx/>
                <a:latin typeface="Trebuchet MS" panose="020B0603020202020204" pitchFamily="34" charset="0"/>
                <a:ea typeface="MS PGothic" panose="020B0600070205080204" pitchFamily="34" charset="-128"/>
                <a:cs typeface="Arial" pitchFamily="34" charset="0"/>
              </a:endParaRPr>
            </a:p>
          </p:txBody>
        </p:sp>
      </p:grpSp>
      <p:grpSp>
        <p:nvGrpSpPr>
          <p:cNvPr id="10" name="Group 8">
            <a:extLst>
              <a:ext uri="{FF2B5EF4-FFF2-40B4-BE49-F238E27FC236}">
                <a16:creationId xmlns:a16="http://schemas.microsoft.com/office/drawing/2014/main" id="{0FC72126-7366-4533-9F15-87A5990C7E5B}"/>
              </a:ext>
            </a:extLst>
          </p:cNvPr>
          <p:cNvGrpSpPr/>
          <p:nvPr userDrawn="1"/>
        </p:nvGrpSpPr>
        <p:grpSpPr>
          <a:xfrm>
            <a:off x="488950" y="6204403"/>
            <a:ext cx="11247967" cy="103875"/>
            <a:chOff x="353233" y="6152910"/>
            <a:chExt cx="8437535" cy="104690"/>
          </a:xfrm>
        </p:grpSpPr>
        <p:sp>
          <p:nvSpPr>
            <p:cNvPr id="11" name="Rectangle 13">
              <a:extLst>
                <a:ext uri="{FF2B5EF4-FFF2-40B4-BE49-F238E27FC236}">
                  <a16:creationId xmlns:a16="http://schemas.microsoft.com/office/drawing/2014/main" id="{3D8D8B1F-3D0A-4BCF-B0F0-7D8169874BD6}"/>
                </a:ext>
              </a:extLst>
            </p:cNvPr>
            <p:cNvSpPr>
              <a:spLocks noChangeArrowheads="1"/>
            </p:cNvSpPr>
            <p:nvPr userDrawn="1"/>
          </p:nvSpPr>
          <p:spPr bwMode="auto">
            <a:xfrm>
              <a:off x="353233" y="6152910"/>
              <a:ext cx="2088000" cy="104690"/>
            </a:xfrm>
            <a:prstGeom prst="rect">
              <a:avLst/>
            </a:prstGeom>
            <a:solidFill>
              <a:srgbClr val="264B4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marL="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1pPr>
              <a:lvl2pPr marL="742950" indent="-28575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2pPr>
              <a:lvl3pPr marL="1143000" indent="-22860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3pPr>
              <a:lvl4pPr marL="1600200" indent="-22860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4pPr>
              <a:lvl5pPr marL="2057400" indent="-22860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marL="0" marR="0" lvl="0" indent="0" algn="r" defTabSz="608625" rtl="0" eaLnBrk="0" fontAlgn="base" latinLnBrk="0" hangingPunct="0">
                <a:lnSpc>
                  <a:spcPct val="100000"/>
                </a:lnSpc>
                <a:spcBef>
                  <a:spcPct val="0"/>
                </a:spcBef>
                <a:spcAft>
                  <a:spcPct val="0"/>
                </a:spcAft>
                <a:buClrTx/>
                <a:buSzTx/>
                <a:buFontTx/>
                <a:buNone/>
                <a:tabLst/>
                <a:defRPr kumimoji="0" b="0" i="0" normalizeH="0" noProof="0">
                  <a:solidFill>
                    <a:srgbClr val="264B4C"/>
                  </a:solidFill>
                  <a:uLnTx/>
                  <a:uFillTx/>
                  <a:latin typeface="Trebuchet MS" panose="020B0603020202020204" pitchFamily="34" charset="0"/>
                  <a:ea typeface="MS PGothic" panose="020B0600070205080204" pitchFamily="34" charset="-128"/>
                  <a:cs typeface="+mn-cs"/>
                </a:defRPr>
              </a:pPr>
              <a:endParaRPr kumimoji="0" lang="tr-TR" altLang="en-US" sz="675" b="0" i="0" u="none" strike="noStrike" kern="1200" cap="none" spc="0" normalizeH="0" baseline="0" noProof="0">
                <a:ln>
                  <a:noFill/>
                </a:ln>
                <a:solidFill>
                  <a:srgbClr val="AAABAF"/>
                </a:solidFill>
                <a:effectLst/>
                <a:uLnTx/>
                <a:uFillTx/>
                <a:latin typeface="Trebuchet MS" panose="020B0603020202020204" pitchFamily="34" charset="0"/>
                <a:ea typeface="MS PGothic" panose="020B0600070205080204" pitchFamily="34" charset="-128"/>
                <a:cs typeface="Arial" pitchFamily="34" charset="0"/>
              </a:endParaRPr>
            </a:p>
          </p:txBody>
        </p:sp>
        <p:sp>
          <p:nvSpPr>
            <p:cNvPr id="12" name="Rectangle 11">
              <a:extLst>
                <a:ext uri="{FF2B5EF4-FFF2-40B4-BE49-F238E27FC236}">
                  <a16:creationId xmlns:a16="http://schemas.microsoft.com/office/drawing/2014/main" id="{26A8E700-FCBE-41D8-B466-A77D5EFC3D77}"/>
                </a:ext>
              </a:extLst>
            </p:cNvPr>
            <p:cNvSpPr/>
            <p:nvPr userDrawn="1"/>
          </p:nvSpPr>
          <p:spPr>
            <a:xfrm>
              <a:off x="2469761" y="6152910"/>
              <a:ext cx="2087949" cy="104690"/>
            </a:xfrm>
            <a:prstGeom prst="rect">
              <a:avLst/>
            </a:prstGeom>
            <a:solidFill>
              <a:srgbClr val="A9B438"/>
            </a:solidFill>
            <a:ln>
              <a:noFill/>
            </a:ln>
          </p:spPr>
          <p:txBody>
            <a:bodyPr lIns="0" tIns="0" rIns="0" bIns="0" anchor="ctr">
              <a:spAutoFit/>
            </a:bodyPr>
            <a:lstStyle>
              <a:defPPr>
                <a:defRPr lang="en-US"/>
              </a:defPPr>
            </a:lstStyle>
            <a:p>
              <a:pPr marL="0" marR="0" lvl="0" indent="0" algn="r" defTabSz="608625" eaLnBrk="1" fontAlgn="base" latinLnBrk="0" hangingPunct="1">
                <a:lnSpc>
                  <a:spcPct val="100000"/>
                </a:lnSpc>
                <a:spcBef>
                  <a:spcPct val="0"/>
                </a:spcBef>
                <a:spcAft>
                  <a:spcPct val="0"/>
                </a:spcAft>
                <a:buClrTx/>
                <a:buSzTx/>
                <a:buFontTx/>
                <a:buNone/>
                <a:tabLst/>
                <a:defRPr kumimoji="0" b="0" i="0" normalizeH="0" noProof="0">
                  <a:solidFill>
                    <a:srgbClr val="264B4C"/>
                  </a:solidFill>
                  <a:uLnTx/>
                  <a:uFillTx/>
                  <a:latin typeface="Trebuchet MS" panose="020B0603020202020204" pitchFamily="34" charset="0"/>
                  <a:ea typeface="MS PGothic" panose="020B0600070205080204" pitchFamily="34" charset="-128"/>
                  <a:cs typeface="+mn-cs"/>
                </a:defRPr>
              </a:pPr>
              <a:endParaRPr kumimoji="0" lang="tr-TR" sz="675" b="0" i="0" u="none" strike="noStrike" kern="0" cap="none" spc="0" normalizeH="0" baseline="0" noProof="0">
                <a:ln>
                  <a:noFill/>
                </a:ln>
                <a:solidFill>
                  <a:srgbClr val="AAABAF"/>
                </a:solidFill>
                <a:effectLst/>
                <a:uLnTx/>
                <a:uFillTx/>
                <a:latin typeface="Trebuchet MS" panose="020B0603020202020204" pitchFamily="34" charset="0"/>
                <a:ea typeface="MS PGothic" panose="020B0600070205080204" pitchFamily="34" charset="-128"/>
                <a:cs typeface="Arial" pitchFamily="34" charset="0"/>
              </a:endParaRPr>
            </a:p>
          </p:txBody>
        </p:sp>
        <p:sp>
          <p:nvSpPr>
            <p:cNvPr id="13" name="Rectangle 15">
              <a:extLst>
                <a:ext uri="{FF2B5EF4-FFF2-40B4-BE49-F238E27FC236}">
                  <a16:creationId xmlns:a16="http://schemas.microsoft.com/office/drawing/2014/main" id="{F441BE97-1114-41CE-9DB8-F35FA14AEBA1}"/>
                </a:ext>
              </a:extLst>
            </p:cNvPr>
            <p:cNvSpPr>
              <a:spLocks noChangeArrowheads="1"/>
            </p:cNvSpPr>
            <p:nvPr userDrawn="1"/>
          </p:nvSpPr>
          <p:spPr bwMode="auto">
            <a:xfrm>
              <a:off x="4586257" y="6152910"/>
              <a:ext cx="2088000" cy="104690"/>
            </a:xfrm>
            <a:prstGeom prst="rect">
              <a:avLst/>
            </a:prstGeom>
            <a:solidFill>
              <a:srgbClr val="A61E2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marL="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1pPr>
              <a:lvl2pPr marL="742950" indent="-28575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2pPr>
              <a:lvl3pPr marL="1143000" indent="-22860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3pPr>
              <a:lvl4pPr marL="1600200" indent="-22860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4pPr>
              <a:lvl5pPr marL="2057400" indent="-228600" algn="l" defTabSz="608625" rtl="0" eaLnBrk="0" fontAlgn="base"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marL="0" marR="0" lvl="0" indent="0" algn="r" defTabSz="608625" rtl="0" eaLnBrk="0" fontAlgn="base" latinLnBrk="0" hangingPunct="0">
                <a:lnSpc>
                  <a:spcPct val="100000"/>
                </a:lnSpc>
                <a:spcBef>
                  <a:spcPct val="0"/>
                </a:spcBef>
                <a:spcAft>
                  <a:spcPct val="0"/>
                </a:spcAft>
                <a:buClrTx/>
                <a:buSzTx/>
                <a:buFontTx/>
                <a:buNone/>
                <a:tabLst/>
                <a:defRPr kumimoji="0" b="0" i="0" normalizeH="0" noProof="0">
                  <a:solidFill>
                    <a:srgbClr val="264B4C"/>
                  </a:solidFill>
                  <a:uLnTx/>
                  <a:uFillTx/>
                  <a:latin typeface="Trebuchet MS" panose="020B0603020202020204" pitchFamily="34" charset="0"/>
                  <a:ea typeface="MS PGothic" panose="020B0600070205080204" pitchFamily="34" charset="-128"/>
                  <a:cs typeface="+mn-cs"/>
                </a:defRPr>
              </a:pPr>
              <a:endParaRPr kumimoji="0" lang="tr-TR" altLang="en-US" sz="675" b="0" i="0" u="none" strike="noStrike" kern="1200" cap="none" spc="0" normalizeH="0" baseline="0" noProof="0">
                <a:ln>
                  <a:noFill/>
                </a:ln>
                <a:solidFill>
                  <a:srgbClr val="AAABAF"/>
                </a:solidFill>
                <a:effectLst/>
                <a:uLnTx/>
                <a:uFillTx/>
                <a:latin typeface="Trebuchet MS" panose="020B0603020202020204" pitchFamily="34" charset="0"/>
                <a:ea typeface="MS PGothic" panose="020B0600070205080204" pitchFamily="34" charset="-128"/>
                <a:cs typeface="Arial" pitchFamily="34" charset="0"/>
              </a:endParaRPr>
            </a:p>
          </p:txBody>
        </p:sp>
        <p:sp>
          <p:nvSpPr>
            <p:cNvPr id="14" name="Rectangle 13">
              <a:extLst>
                <a:ext uri="{FF2B5EF4-FFF2-40B4-BE49-F238E27FC236}">
                  <a16:creationId xmlns:a16="http://schemas.microsoft.com/office/drawing/2014/main" id="{DC3C59B1-B997-4A5C-AD1E-ABB965E518F3}"/>
                </a:ext>
              </a:extLst>
            </p:cNvPr>
            <p:cNvSpPr/>
            <p:nvPr userDrawn="1"/>
          </p:nvSpPr>
          <p:spPr>
            <a:xfrm>
              <a:off x="6702819" y="6152910"/>
              <a:ext cx="2087949" cy="104690"/>
            </a:xfrm>
            <a:prstGeom prst="rect">
              <a:avLst/>
            </a:prstGeom>
            <a:solidFill>
              <a:srgbClr val="E59B0E"/>
            </a:solidFill>
          </p:spPr>
          <p:txBody>
            <a:bodyPr lIns="0" tIns="0" rIns="0" bIns="0" anchor="ctr">
              <a:spAutoFit/>
            </a:bodyPr>
            <a:lstStyle>
              <a:defPPr>
                <a:defRPr lang="en-US"/>
              </a:defPPr>
            </a:lstStyle>
            <a:p>
              <a:pPr marL="0" marR="0" lvl="0" indent="0" algn="r" defTabSz="608625" eaLnBrk="1" fontAlgn="base" latinLnBrk="0" hangingPunct="1">
                <a:lnSpc>
                  <a:spcPct val="100000"/>
                </a:lnSpc>
                <a:spcBef>
                  <a:spcPct val="0"/>
                </a:spcBef>
                <a:spcAft>
                  <a:spcPct val="0"/>
                </a:spcAft>
                <a:buClrTx/>
                <a:buSzTx/>
                <a:buFontTx/>
                <a:buNone/>
                <a:tabLst/>
                <a:defRPr kumimoji="0" b="0" i="0" normalizeH="0" noProof="0">
                  <a:solidFill>
                    <a:srgbClr val="264B4C"/>
                  </a:solidFill>
                  <a:uLnTx/>
                  <a:uFillTx/>
                  <a:latin typeface="Trebuchet MS" panose="020B0603020202020204" pitchFamily="34" charset="0"/>
                  <a:ea typeface="MS PGothic" panose="020B0600070205080204" pitchFamily="34" charset="-128"/>
                  <a:cs typeface="+mn-cs"/>
                </a:defRPr>
              </a:pPr>
              <a:endParaRPr kumimoji="0" lang="tr-TR" sz="675" b="0" i="0" u="none" strike="noStrike" kern="0" cap="none" spc="0" normalizeH="0" baseline="0" noProof="0">
                <a:ln>
                  <a:noFill/>
                </a:ln>
                <a:solidFill>
                  <a:srgbClr val="AAABAF"/>
                </a:solidFill>
                <a:effectLst/>
                <a:uLnTx/>
                <a:uFillTx/>
                <a:latin typeface="Trebuchet MS" panose="020B0603020202020204" pitchFamily="34" charset="0"/>
                <a:ea typeface="MS PGothic" panose="020B0600070205080204" pitchFamily="34" charset="-128"/>
                <a:cs typeface="Arial" pitchFamily="34" charset="0"/>
              </a:endParaRPr>
            </a:p>
          </p:txBody>
        </p:sp>
      </p:grpSp>
    </p:spTree>
    <p:extLst>
      <p:ext uri="{BB962C8B-B14F-4D97-AF65-F5344CB8AC3E}">
        <p14:creationId xmlns:p14="http://schemas.microsoft.com/office/powerpoint/2010/main" val="404437248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53D9673-53EC-67BD-AA90-18B8EF7E47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120" y="272946"/>
            <a:ext cx="2919460" cy="711792"/>
          </a:xfrm>
          <a:prstGeom prst="rect">
            <a:avLst/>
          </a:prstGeom>
        </p:spPr>
      </p:pic>
      <p:pic>
        <p:nvPicPr>
          <p:cNvPr id="7" name="Picture 6">
            <a:extLst>
              <a:ext uri="{FF2B5EF4-FFF2-40B4-BE49-F238E27FC236}">
                <a16:creationId xmlns:a16="http://schemas.microsoft.com/office/drawing/2014/main" id="{5B84384D-D749-33BC-9516-8154EB12F6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223105"/>
            <a:ext cx="12192000" cy="5634895"/>
          </a:xfrm>
          <a:prstGeom prst="rect">
            <a:avLst/>
          </a:prstGeom>
        </p:spPr>
      </p:pic>
      <p:sp>
        <p:nvSpPr>
          <p:cNvPr id="9" name="Text Placeholder 8">
            <a:extLst>
              <a:ext uri="{FF2B5EF4-FFF2-40B4-BE49-F238E27FC236}">
                <a16:creationId xmlns:a16="http://schemas.microsoft.com/office/drawing/2014/main" id="{D200D71D-5181-FB54-5224-4EEA1C6ACFAB}"/>
              </a:ext>
            </a:extLst>
          </p:cNvPr>
          <p:cNvSpPr>
            <a:spLocks noGrp="1"/>
          </p:cNvSpPr>
          <p:nvPr>
            <p:ph type="body" sz="quarter" idx="10" hasCustomPrompt="1"/>
          </p:nvPr>
        </p:nvSpPr>
        <p:spPr>
          <a:xfrm>
            <a:off x="450850" y="5634894"/>
            <a:ext cx="5880100" cy="795415"/>
          </a:xfrm>
          <a:prstGeom prst="rect">
            <a:avLst/>
          </a:prstGeom>
        </p:spPr>
        <p:txBody>
          <a:bodyPr/>
          <a:lstStyle>
            <a:lvl1pPr marL="0" indent="0">
              <a:buNone/>
              <a:defRPr sz="4800">
                <a:solidFill>
                  <a:schemeClr val="bg1"/>
                </a:solidFill>
              </a:defRPr>
            </a:lvl1pPr>
          </a:lstStyle>
          <a:p>
            <a:pPr lvl="0"/>
            <a:r>
              <a:rPr lang="en-US" dirty="0"/>
              <a:t>Think Forward</a:t>
            </a:r>
          </a:p>
        </p:txBody>
      </p:sp>
    </p:spTree>
    <p:extLst>
      <p:ext uri="{BB962C8B-B14F-4D97-AF65-F5344CB8AC3E}">
        <p14:creationId xmlns:p14="http://schemas.microsoft.com/office/powerpoint/2010/main" val="1146706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ndard Title Slide _ INTERNAL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92C4A2-BC4E-7850-7E87-54EB974B80E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223104"/>
            <a:ext cx="12192000" cy="5634896"/>
          </a:xfrm>
          <a:prstGeom prst="rect">
            <a:avLst/>
          </a:prstGeom>
        </p:spPr>
      </p:pic>
      <p:pic>
        <p:nvPicPr>
          <p:cNvPr id="7" name="Graphic 6">
            <a:extLst>
              <a:ext uri="{FF2B5EF4-FFF2-40B4-BE49-F238E27FC236}">
                <a16:creationId xmlns:a16="http://schemas.microsoft.com/office/drawing/2014/main" id="{A57F11EC-E1A5-3CE2-C383-6C861CC541A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20" y="272946"/>
            <a:ext cx="2919460" cy="711792"/>
          </a:xfrm>
          <a:prstGeom prst="rect">
            <a:avLst/>
          </a:prstGeom>
        </p:spPr>
      </p:pic>
      <p:sp>
        <p:nvSpPr>
          <p:cNvPr id="10" name="Text Placeholder 8">
            <a:extLst>
              <a:ext uri="{FF2B5EF4-FFF2-40B4-BE49-F238E27FC236}">
                <a16:creationId xmlns:a16="http://schemas.microsoft.com/office/drawing/2014/main" id="{FE7EC843-EF9E-3E6A-D731-DEA5FAA014AE}"/>
              </a:ext>
            </a:extLst>
          </p:cNvPr>
          <p:cNvSpPr>
            <a:spLocks noGrp="1"/>
          </p:cNvSpPr>
          <p:nvPr>
            <p:ph type="body" sz="quarter" idx="10" hasCustomPrompt="1"/>
          </p:nvPr>
        </p:nvSpPr>
        <p:spPr>
          <a:xfrm>
            <a:off x="450850" y="5634894"/>
            <a:ext cx="5880100" cy="795415"/>
          </a:xfrm>
          <a:prstGeom prst="rect">
            <a:avLst/>
          </a:prstGeom>
        </p:spPr>
        <p:txBody>
          <a:bodyPr/>
          <a:lstStyle>
            <a:lvl1pPr marL="0" indent="0">
              <a:buNone/>
              <a:defRPr sz="4800">
                <a:solidFill>
                  <a:schemeClr val="bg1"/>
                </a:solidFill>
              </a:defRPr>
            </a:lvl1pPr>
          </a:lstStyle>
          <a:p>
            <a:pPr lvl="0"/>
            <a:r>
              <a:rPr lang="en-US" dirty="0"/>
              <a:t>Think Forward</a:t>
            </a:r>
          </a:p>
        </p:txBody>
      </p:sp>
    </p:spTree>
    <p:extLst>
      <p:ext uri="{BB962C8B-B14F-4D97-AF65-F5344CB8AC3E}">
        <p14:creationId xmlns:p14="http://schemas.microsoft.com/office/powerpoint/2010/main" val="1791414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9600-7229-4875-AC90-3134323F40E9}"/>
              </a:ext>
            </a:extLst>
          </p:cNvPr>
          <p:cNvSpPr>
            <a:spLocks noGrp="1"/>
          </p:cNvSpPr>
          <p:nvPr>
            <p:ph type="title"/>
          </p:nvPr>
        </p:nvSpPr>
        <p:spPr/>
        <p:txBody>
          <a:bodyPr/>
          <a:lstStyle/>
          <a:p>
            <a:r>
              <a:rPr lang="en-US"/>
              <a:t>Click to edit Master title style</a:t>
            </a:r>
          </a:p>
        </p:txBody>
      </p:sp>
      <p:sp>
        <p:nvSpPr>
          <p:cNvPr id="3" name="Picture Placeholder 11">
            <a:extLst>
              <a:ext uri="{FF2B5EF4-FFF2-40B4-BE49-F238E27FC236}">
                <a16:creationId xmlns:a16="http://schemas.microsoft.com/office/drawing/2014/main" id="{E35EEEF7-6F07-4A2F-B955-F0C6FEF6DD6D}"/>
              </a:ext>
            </a:extLst>
          </p:cNvPr>
          <p:cNvSpPr txBox="1">
            <a:spLocks noChangeAspect="1"/>
          </p:cNvSpPr>
          <p:nvPr userDrawn="1"/>
        </p:nvSpPr>
        <p:spPr bwMode="auto">
          <a:xfrm>
            <a:off x="2535678" y="828912"/>
            <a:ext cx="1768128" cy="24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indent="0" algn="l" defTabSz="257175" rtl="0" eaLnBrk="0" fontAlgn="base" hangingPunct="0">
              <a:spcBef>
                <a:spcPct val="20000"/>
              </a:spcBef>
              <a:spcAft>
                <a:spcPct val="0"/>
              </a:spcAft>
              <a:buClr>
                <a:schemeClr val="accent2"/>
              </a:buClr>
              <a:buFont typeface="Arial" pitchFamily="34" charset="0"/>
              <a:buNone/>
              <a:defRPr sz="2133" kern="1200">
                <a:solidFill>
                  <a:schemeClr val="tx1"/>
                </a:solidFill>
                <a:latin typeface="Verdana" panose="020B0604030504040204" pitchFamily="34" charset="0"/>
                <a:ea typeface="Verdana" panose="020B0604030504040204" pitchFamily="34" charset="0"/>
                <a:cs typeface="+mn-cs"/>
              </a:defRPr>
            </a:lvl1pPr>
            <a:lvl2pPr marL="417513" indent="-160339" algn="l" defTabSz="257175" rtl="0" eaLnBrk="0" fontAlgn="base" hangingPunct="0">
              <a:spcBef>
                <a:spcPct val="20000"/>
              </a:spcBef>
              <a:spcAft>
                <a:spcPct val="0"/>
              </a:spcAft>
              <a:buClr>
                <a:schemeClr val="accent1"/>
              </a:buClr>
              <a:buFont typeface="Arial" pitchFamily="34" charset="0"/>
              <a:buChar char="–"/>
              <a:defRPr sz="1400" kern="1200">
                <a:solidFill>
                  <a:schemeClr val="tx1"/>
                </a:solidFill>
                <a:latin typeface="Verdana" panose="020B0604030504040204" pitchFamily="34" charset="0"/>
                <a:ea typeface="Verdana" panose="020B0604030504040204" pitchFamily="34" charset="0"/>
                <a:cs typeface="+mn-cs"/>
              </a:defRPr>
            </a:lvl2pPr>
            <a:lvl3pPr marL="642939" indent="-128588" algn="l" defTabSz="257175" rtl="0" eaLnBrk="0" fontAlgn="base" hangingPunct="0">
              <a:spcBef>
                <a:spcPct val="20000"/>
              </a:spcBef>
              <a:spcAft>
                <a:spcPct val="0"/>
              </a:spcAft>
              <a:buClr>
                <a:srgbClr val="E59B0E"/>
              </a:buClr>
              <a:buFont typeface="Arial" pitchFamily="34" charset="0"/>
              <a:buChar char="•"/>
              <a:defRPr sz="1200" kern="1200">
                <a:solidFill>
                  <a:schemeClr val="tx1"/>
                </a:solidFill>
                <a:latin typeface="Verdana" panose="020B0604030504040204" pitchFamily="34" charset="0"/>
                <a:ea typeface="Verdana" panose="020B0604030504040204" pitchFamily="34" charset="0"/>
                <a:cs typeface="+mn-cs"/>
              </a:defRPr>
            </a:lvl3pPr>
            <a:lvl4pPr marL="900113" indent="-128588" algn="l" defTabSz="257175" rtl="0" eaLnBrk="0" fontAlgn="base" hangingPunct="0">
              <a:spcBef>
                <a:spcPct val="20000"/>
              </a:spcBef>
              <a:spcAft>
                <a:spcPct val="0"/>
              </a:spcAft>
              <a:buClr>
                <a:srgbClr val="022734"/>
              </a:buClr>
              <a:buFont typeface="Arial" pitchFamily="34" charset="0"/>
              <a:buChar char="–"/>
              <a:defRPr sz="1100" kern="1200">
                <a:solidFill>
                  <a:schemeClr val="tx1"/>
                </a:solidFill>
                <a:latin typeface="Verdana" panose="020B0604030504040204" pitchFamily="34" charset="0"/>
                <a:ea typeface="Verdana" panose="020B0604030504040204" pitchFamily="34" charset="0"/>
                <a:cs typeface="+mn-cs"/>
              </a:defRPr>
            </a:lvl4pPr>
            <a:lvl5pPr marL="1157288" indent="-128588" algn="l" defTabSz="257175" rtl="0" eaLnBrk="0" fontAlgn="base" hangingPunct="0">
              <a:spcBef>
                <a:spcPct val="20000"/>
              </a:spcBef>
              <a:spcAft>
                <a:spcPct val="0"/>
              </a:spcAft>
              <a:buClr>
                <a:srgbClr val="748A97"/>
              </a:buClr>
              <a:buFont typeface="Arial" pitchFamily="34" charset="0"/>
              <a:buChar char="»"/>
              <a:defRPr sz="1051" kern="1200">
                <a:solidFill>
                  <a:schemeClr val="tx1"/>
                </a:solidFill>
                <a:latin typeface="Verdana" panose="020B0604030504040204" pitchFamily="34" charset="0"/>
                <a:ea typeface="Verdana" panose="020B0604030504040204" pitchFamily="34" charset="0"/>
                <a:cs typeface="+mn-cs"/>
              </a:defRPr>
            </a:lvl5pPr>
            <a:lvl6pPr marL="141446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9"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marR="0" lvl="0" indent="0" algn="l" defTabSz="257175" rtl="0" eaLnBrk="1" fontAlgn="base" latinLnBrk="0" hangingPunct="1">
              <a:lnSpc>
                <a:spcPct val="100000"/>
              </a:lnSpc>
              <a:spcBef>
                <a:spcPct val="20000"/>
              </a:spcBef>
              <a:spcAft>
                <a:spcPct val="0"/>
              </a:spcAft>
              <a:buClr>
                <a:srgbClr val="A61E27"/>
              </a:buClr>
              <a:buSzTx/>
              <a:buFont typeface="Arial" pitchFamily="34" charset="0"/>
              <a:buNone/>
              <a:defRPr/>
            </a:pPr>
            <a:endParaRPr kumimoji="0" lang="en-US" sz="2133" b="0" i="0" u="none" strike="noStrike" kern="1200" cap="none" spc="0" normalizeH="0" baseline="0" noProof="0">
              <a:ln>
                <a:noFill/>
              </a:ln>
              <a:solidFill>
                <a:srgbClr val="264B4C"/>
              </a:solidFill>
              <a:effectLst/>
              <a:uLnTx/>
              <a:uFillTx/>
              <a:latin typeface="Verdana" panose="020B0604030504040204" pitchFamily="34" charset="0"/>
              <a:ea typeface="Verdana" pitchFamily="34" charset="0"/>
              <a:cs typeface="+mn-cs"/>
            </a:endParaRPr>
          </a:p>
        </p:txBody>
      </p:sp>
      <p:sp>
        <p:nvSpPr>
          <p:cNvPr id="4" name="Picture Placeholder 11">
            <a:extLst>
              <a:ext uri="{FF2B5EF4-FFF2-40B4-BE49-F238E27FC236}">
                <a16:creationId xmlns:a16="http://schemas.microsoft.com/office/drawing/2014/main" id="{979F56F3-F2EF-4CA5-AEED-16D592DCD8E4}"/>
              </a:ext>
            </a:extLst>
          </p:cNvPr>
          <p:cNvSpPr txBox="1">
            <a:spLocks noChangeAspect="1"/>
          </p:cNvSpPr>
          <p:nvPr userDrawn="1"/>
        </p:nvSpPr>
        <p:spPr bwMode="auto">
          <a:xfrm>
            <a:off x="5174765" y="825229"/>
            <a:ext cx="1768128" cy="24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indent="0" algn="l" defTabSz="257175" rtl="0" eaLnBrk="0" fontAlgn="base" hangingPunct="0">
              <a:spcBef>
                <a:spcPct val="20000"/>
              </a:spcBef>
              <a:spcAft>
                <a:spcPct val="0"/>
              </a:spcAft>
              <a:buClr>
                <a:schemeClr val="accent2"/>
              </a:buClr>
              <a:buFont typeface="Arial" pitchFamily="34" charset="0"/>
              <a:buNone/>
              <a:defRPr sz="2133" kern="1200">
                <a:solidFill>
                  <a:schemeClr val="tx1"/>
                </a:solidFill>
                <a:latin typeface="Verdana" panose="020B0604030504040204" pitchFamily="34" charset="0"/>
                <a:ea typeface="Verdana" panose="020B0604030504040204" pitchFamily="34" charset="0"/>
                <a:cs typeface="+mn-cs"/>
              </a:defRPr>
            </a:lvl1pPr>
            <a:lvl2pPr marL="417513" indent="-160339" algn="l" defTabSz="257175" rtl="0" eaLnBrk="0" fontAlgn="base" hangingPunct="0">
              <a:spcBef>
                <a:spcPct val="20000"/>
              </a:spcBef>
              <a:spcAft>
                <a:spcPct val="0"/>
              </a:spcAft>
              <a:buClr>
                <a:schemeClr val="accent1"/>
              </a:buClr>
              <a:buFont typeface="Arial" pitchFamily="34" charset="0"/>
              <a:buChar char="–"/>
              <a:defRPr sz="1400" kern="1200">
                <a:solidFill>
                  <a:schemeClr val="tx1"/>
                </a:solidFill>
                <a:latin typeface="Verdana" panose="020B0604030504040204" pitchFamily="34" charset="0"/>
                <a:ea typeface="Verdana" panose="020B0604030504040204" pitchFamily="34" charset="0"/>
                <a:cs typeface="+mn-cs"/>
              </a:defRPr>
            </a:lvl2pPr>
            <a:lvl3pPr marL="642939" indent="-128588" algn="l" defTabSz="257175" rtl="0" eaLnBrk="0" fontAlgn="base" hangingPunct="0">
              <a:spcBef>
                <a:spcPct val="20000"/>
              </a:spcBef>
              <a:spcAft>
                <a:spcPct val="0"/>
              </a:spcAft>
              <a:buClr>
                <a:srgbClr val="E59B0E"/>
              </a:buClr>
              <a:buFont typeface="Arial" pitchFamily="34" charset="0"/>
              <a:buChar char="•"/>
              <a:defRPr sz="1200" kern="1200">
                <a:solidFill>
                  <a:schemeClr val="tx1"/>
                </a:solidFill>
                <a:latin typeface="Verdana" panose="020B0604030504040204" pitchFamily="34" charset="0"/>
                <a:ea typeface="Verdana" panose="020B0604030504040204" pitchFamily="34" charset="0"/>
                <a:cs typeface="+mn-cs"/>
              </a:defRPr>
            </a:lvl3pPr>
            <a:lvl4pPr marL="900113" indent="-128588" algn="l" defTabSz="257175" rtl="0" eaLnBrk="0" fontAlgn="base" hangingPunct="0">
              <a:spcBef>
                <a:spcPct val="20000"/>
              </a:spcBef>
              <a:spcAft>
                <a:spcPct val="0"/>
              </a:spcAft>
              <a:buClr>
                <a:srgbClr val="022734"/>
              </a:buClr>
              <a:buFont typeface="Arial" pitchFamily="34" charset="0"/>
              <a:buChar char="–"/>
              <a:defRPr sz="1100" kern="1200">
                <a:solidFill>
                  <a:schemeClr val="tx1"/>
                </a:solidFill>
                <a:latin typeface="Verdana" panose="020B0604030504040204" pitchFamily="34" charset="0"/>
                <a:ea typeface="Verdana" panose="020B0604030504040204" pitchFamily="34" charset="0"/>
                <a:cs typeface="+mn-cs"/>
              </a:defRPr>
            </a:lvl4pPr>
            <a:lvl5pPr marL="1157288" indent="-128588" algn="l" defTabSz="257175" rtl="0" eaLnBrk="0" fontAlgn="base" hangingPunct="0">
              <a:spcBef>
                <a:spcPct val="20000"/>
              </a:spcBef>
              <a:spcAft>
                <a:spcPct val="0"/>
              </a:spcAft>
              <a:buClr>
                <a:srgbClr val="748A97"/>
              </a:buClr>
              <a:buFont typeface="Arial" pitchFamily="34" charset="0"/>
              <a:buChar char="»"/>
              <a:defRPr sz="1051" kern="1200">
                <a:solidFill>
                  <a:schemeClr val="tx1"/>
                </a:solidFill>
                <a:latin typeface="Verdana" panose="020B0604030504040204" pitchFamily="34" charset="0"/>
                <a:ea typeface="Verdana" panose="020B0604030504040204" pitchFamily="34" charset="0"/>
                <a:cs typeface="+mn-cs"/>
              </a:defRPr>
            </a:lvl5pPr>
            <a:lvl6pPr marL="141446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9"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marR="0" lvl="0" indent="0" algn="l" defTabSz="257175" rtl="0" eaLnBrk="1" fontAlgn="base" latinLnBrk="0" hangingPunct="1">
              <a:lnSpc>
                <a:spcPct val="100000"/>
              </a:lnSpc>
              <a:spcBef>
                <a:spcPct val="20000"/>
              </a:spcBef>
              <a:spcAft>
                <a:spcPct val="0"/>
              </a:spcAft>
              <a:buClr>
                <a:srgbClr val="A61E27"/>
              </a:buClr>
              <a:buSzTx/>
              <a:buFont typeface="Arial" pitchFamily="34" charset="0"/>
              <a:buNone/>
              <a:defRPr/>
            </a:pPr>
            <a:endParaRPr kumimoji="0" lang="en-US" sz="2133" b="0" i="0" u="none" strike="noStrike" kern="1200" cap="none" spc="0" normalizeH="0" baseline="0" noProof="0">
              <a:ln>
                <a:noFill/>
              </a:ln>
              <a:solidFill>
                <a:srgbClr val="264B4C"/>
              </a:solidFill>
              <a:effectLst/>
              <a:uLnTx/>
              <a:uFillTx/>
              <a:latin typeface="Verdana" panose="020B0604030504040204" pitchFamily="34" charset="0"/>
              <a:ea typeface="Verdana" pitchFamily="34" charset="0"/>
              <a:cs typeface="+mn-cs"/>
            </a:endParaRPr>
          </a:p>
        </p:txBody>
      </p:sp>
      <p:sp>
        <p:nvSpPr>
          <p:cNvPr id="5" name="Picture Placeholder 11">
            <a:extLst>
              <a:ext uri="{FF2B5EF4-FFF2-40B4-BE49-F238E27FC236}">
                <a16:creationId xmlns:a16="http://schemas.microsoft.com/office/drawing/2014/main" id="{7A795713-8805-41F2-A54E-CFC05E1FF85F}"/>
              </a:ext>
            </a:extLst>
          </p:cNvPr>
          <p:cNvSpPr txBox="1">
            <a:spLocks noChangeAspect="1"/>
          </p:cNvSpPr>
          <p:nvPr userDrawn="1"/>
        </p:nvSpPr>
        <p:spPr bwMode="auto">
          <a:xfrm>
            <a:off x="7877598" y="825229"/>
            <a:ext cx="1768128" cy="24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indent="0" algn="l" defTabSz="257175" rtl="0" eaLnBrk="0" fontAlgn="base" hangingPunct="0">
              <a:spcBef>
                <a:spcPct val="20000"/>
              </a:spcBef>
              <a:spcAft>
                <a:spcPct val="0"/>
              </a:spcAft>
              <a:buClr>
                <a:schemeClr val="accent2"/>
              </a:buClr>
              <a:buFont typeface="Arial" pitchFamily="34" charset="0"/>
              <a:buNone/>
              <a:defRPr sz="2133" kern="1200">
                <a:solidFill>
                  <a:schemeClr val="tx1"/>
                </a:solidFill>
                <a:latin typeface="Verdana" panose="020B0604030504040204" pitchFamily="34" charset="0"/>
                <a:ea typeface="Verdana" panose="020B0604030504040204" pitchFamily="34" charset="0"/>
                <a:cs typeface="+mn-cs"/>
              </a:defRPr>
            </a:lvl1pPr>
            <a:lvl2pPr marL="417513" indent="-160339" algn="l" defTabSz="257175" rtl="0" eaLnBrk="0" fontAlgn="base" hangingPunct="0">
              <a:spcBef>
                <a:spcPct val="20000"/>
              </a:spcBef>
              <a:spcAft>
                <a:spcPct val="0"/>
              </a:spcAft>
              <a:buClr>
                <a:schemeClr val="accent1"/>
              </a:buClr>
              <a:buFont typeface="Arial" pitchFamily="34" charset="0"/>
              <a:buChar char="–"/>
              <a:defRPr sz="1400" kern="1200">
                <a:solidFill>
                  <a:schemeClr val="tx1"/>
                </a:solidFill>
                <a:latin typeface="Verdana" panose="020B0604030504040204" pitchFamily="34" charset="0"/>
                <a:ea typeface="Verdana" panose="020B0604030504040204" pitchFamily="34" charset="0"/>
                <a:cs typeface="+mn-cs"/>
              </a:defRPr>
            </a:lvl2pPr>
            <a:lvl3pPr marL="642939" indent="-128588" algn="l" defTabSz="257175" rtl="0" eaLnBrk="0" fontAlgn="base" hangingPunct="0">
              <a:spcBef>
                <a:spcPct val="20000"/>
              </a:spcBef>
              <a:spcAft>
                <a:spcPct val="0"/>
              </a:spcAft>
              <a:buClr>
                <a:srgbClr val="E59B0E"/>
              </a:buClr>
              <a:buFont typeface="Arial" pitchFamily="34" charset="0"/>
              <a:buChar char="•"/>
              <a:defRPr sz="1200" kern="1200">
                <a:solidFill>
                  <a:schemeClr val="tx1"/>
                </a:solidFill>
                <a:latin typeface="Verdana" panose="020B0604030504040204" pitchFamily="34" charset="0"/>
                <a:ea typeface="Verdana" panose="020B0604030504040204" pitchFamily="34" charset="0"/>
                <a:cs typeface="+mn-cs"/>
              </a:defRPr>
            </a:lvl3pPr>
            <a:lvl4pPr marL="900113" indent="-128588" algn="l" defTabSz="257175" rtl="0" eaLnBrk="0" fontAlgn="base" hangingPunct="0">
              <a:spcBef>
                <a:spcPct val="20000"/>
              </a:spcBef>
              <a:spcAft>
                <a:spcPct val="0"/>
              </a:spcAft>
              <a:buClr>
                <a:srgbClr val="022734"/>
              </a:buClr>
              <a:buFont typeface="Arial" pitchFamily="34" charset="0"/>
              <a:buChar char="–"/>
              <a:defRPr sz="1100" kern="1200">
                <a:solidFill>
                  <a:schemeClr val="tx1"/>
                </a:solidFill>
                <a:latin typeface="Verdana" panose="020B0604030504040204" pitchFamily="34" charset="0"/>
                <a:ea typeface="Verdana" panose="020B0604030504040204" pitchFamily="34" charset="0"/>
                <a:cs typeface="+mn-cs"/>
              </a:defRPr>
            </a:lvl4pPr>
            <a:lvl5pPr marL="1157288" indent="-128588" algn="l" defTabSz="257175" rtl="0" eaLnBrk="0" fontAlgn="base" hangingPunct="0">
              <a:spcBef>
                <a:spcPct val="20000"/>
              </a:spcBef>
              <a:spcAft>
                <a:spcPct val="0"/>
              </a:spcAft>
              <a:buClr>
                <a:srgbClr val="748A97"/>
              </a:buClr>
              <a:buFont typeface="Arial" pitchFamily="34" charset="0"/>
              <a:buChar char="»"/>
              <a:defRPr sz="1051" kern="1200">
                <a:solidFill>
                  <a:schemeClr val="tx1"/>
                </a:solidFill>
                <a:latin typeface="Verdana" panose="020B0604030504040204" pitchFamily="34" charset="0"/>
                <a:ea typeface="Verdana" panose="020B0604030504040204" pitchFamily="34" charset="0"/>
                <a:cs typeface="+mn-cs"/>
              </a:defRPr>
            </a:lvl5pPr>
            <a:lvl6pPr marL="141446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9"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marR="0" lvl="0" indent="0" algn="l" defTabSz="257175" rtl="0" eaLnBrk="1" fontAlgn="base" latinLnBrk="0" hangingPunct="1">
              <a:lnSpc>
                <a:spcPct val="100000"/>
              </a:lnSpc>
              <a:spcBef>
                <a:spcPct val="20000"/>
              </a:spcBef>
              <a:spcAft>
                <a:spcPct val="0"/>
              </a:spcAft>
              <a:buClr>
                <a:srgbClr val="A61E27"/>
              </a:buClr>
              <a:buSzTx/>
              <a:buFont typeface="Arial" pitchFamily="34" charset="0"/>
              <a:buNone/>
              <a:defRPr/>
            </a:pPr>
            <a:endParaRPr kumimoji="0" lang="en-US" sz="2133" b="0" i="0" u="none" strike="noStrike" kern="1200" cap="none" spc="0" normalizeH="0" baseline="0" noProof="0">
              <a:ln>
                <a:noFill/>
              </a:ln>
              <a:solidFill>
                <a:srgbClr val="264B4C"/>
              </a:solidFill>
              <a:effectLst/>
              <a:uLnTx/>
              <a:uFillTx/>
              <a:latin typeface="Verdana" panose="020B0604030504040204" pitchFamily="34" charset="0"/>
              <a:ea typeface="Verdana" pitchFamily="34" charset="0"/>
              <a:cs typeface="+mn-cs"/>
            </a:endParaRPr>
          </a:p>
        </p:txBody>
      </p:sp>
      <p:sp>
        <p:nvSpPr>
          <p:cNvPr id="6" name="Picture Placeholder 11">
            <a:extLst>
              <a:ext uri="{FF2B5EF4-FFF2-40B4-BE49-F238E27FC236}">
                <a16:creationId xmlns:a16="http://schemas.microsoft.com/office/drawing/2014/main" id="{91352A68-E7D5-49A7-B79D-87AF1DB43D21}"/>
              </a:ext>
            </a:extLst>
          </p:cNvPr>
          <p:cNvSpPr txBox="1">
            <a:spLocks noChangeAspect="1"/>
          </p:cNvSpPr>
          <p:nvPr userDrawn="1"/>
        </p:nvSpPr>
        <p:spPr bwMode="auto">
          <a:xfrm>
            <a:off x="2535678" y="3497091"/>
            <a:ext cx="1768128" cy="24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indent="0" algn="l" defTabSz="257175" rtl="0" eaLnBrk="0" fontAlgn="base" hangingPunct="0">
              <a:spcBef>
                <a:spcPct val="20000"/>
              </a:spcBef>
              <a:spcAft>
                <a:spcPct val="0"/>
              </a:spcAft>
              <a:buClr>
                <a:schemeClr val="accent2"/>
              </a:buClr>
              <a:buFont typeface="Arial" pitchFamily="34" charset="0"/>
              <a:buNone/>
              <a:defRPr sz="2133" kern="1200">
                <a:solidFill>
                  <a:schemeClr val="tx1"/>
                </a:solidFill>
                <a:latin typeface="Verdana" panose="020B0604030504040204" pitchFamily="34" charset="0"/>
                <a:ea typeface="Verdana" panose="020B0604030504040204" pitchFamily="34" charset="0"/>
                <a:cs typeface="+mn-cs"/>
              </a:defRPr>
            </a:lvl1pPr>
            <a:lvl2pPr marL="417513" indent="-160339" algn="l" defTabSz="257175" rtl="0" eaLnBrk="0" fontAlgn="base" hangingPunct="0">
              <a:spcBef>
                <a:spcPct val="20000"/>
              </a:spcBef>
              <a:spcAft>
                <a:spcPct val="0"/>
              </a:spcAft>
              <a:buClr>
                <a:schemeClr val="accent1"/>
              </a:buClr>
              <a:buFont typeface="Arial" pitchFamily="34" charset="0"/>
              <a:buChar char="–"/>
              <a:defRPr sz="1400" kern="1200">
                <a:solidFill>
                  <a:schemeClr val="tx1"/>
                </a:solidFill>
                <a:latin typeface="Verdana" panose="020B0604030504040204" pitchFamily="34" charset="0"/>
                <a:ea typeface="Verdana" panose="020B0604030504040204" pitchFamily="34" charset="0"/>
                <a:cs typeface="+mn-cs"/>
              </a:defRPr>
            </a:lvl2pPr>
            <a:lvl3pPr marL="642939" indent="-128588" algn="l" defTabSz="257175" rtl="0" eaLnBrk="0" fontAlgn="base" hangingPunct="0">
              <a:spcBef>
                <a:spcPct val="20000"/>
              </a:spcBef>
              <a:spcAft>
                <a:spcPct val="0"/>
              </a:spcAft>
              <a:buClr>
                <a:srgbClr val="E59B0E"/>
              </a:buClr>
              <a:buFont typeface="Arial" pitchFamily="34" charset="0"/>
              <a:buChar char="•"/>
              <a:defRPr sz="1200" kern="1200">
                <a:solidFill>
                  <a:schemeClr val="tx1"/>
                </a:solidFill>
                <a:latin typeface="Verdana" panose="020B0604030504040204" pitchFamily="34" charset="0"/>
                <a:ea typeface="Verdana" panose="020B0604030504040204" pitchFamily="34" charset="0"/>
                <a:cs typeface="+mn-cs"/>
              </a:defRPr>
            </a:lvl3pPr>
            <a:lvl4pPr marL="900113" indent="-128588" algn="l" defTabSz="257175" rtl="0" eaLnBrk="0" fontAlgn="base" hangingPunct="0">
              <a:spcBef>
                <a:spcPct val="20000"/>
              </a:spcBef>
              <a:spcAft>
                <a:spcPct val="0"/>
              </a:spcAft>
              <a:buClr>
                <a:srgbClr val="022734"/>
              </a:buClr>
              <a:buFont typeface="Arial" pitchFamily="34" charset="0"/>
              <a:buChar char="–"/>
              <a:defRPr sz="1100" kern="1200">
                <a:solidFill>
                  <a:schemeClr val="tx1"/>
                </a:solidFill>
                <a:latin typeface="Verdana" panose="020B0604030504040204" pitchFamily="34" charset="0"/>
                <a:ea typeface="Verdana" panose="020B0604030504040204" pitchFamily="34" charset="0"/>
                <a:cs typeface="+mn-cs"/>
              </a:defRPr>
            </a:lvl4pPr>
            <a:lvl5pPr marL="1157288" indent="-128588" algn="l" defTabSz="257175" rtl="0" eaLnBrk="0" fontAlgn="base" hangingPunct="0">
              <a:spcBef>
                <a:spcPct val="20000"/>
              </a:spcBef>
              <a:spcAft>
                <a:spcPct val="0"/>
              </a:spcAft>
              <a:buClr>
                <a:srgbClr val="748A97"/>
              </a:buClr>
              <a:buFont typeface="Arial" pitchFamily="34" charset="0"/>
              <a:buChar char="»"/>
              <a:defRPr sz="1051" kern="1200">
                <a:solidFill>
                  <a:schemeClr val="tx1"/>
                </a:solidFill>
                <a:latin typeface="Verdana" panose="020B0604030504040204" pitchFamily="34" charset="0"/>
                <a:ea typeface="Verdana" panose="020B0604030504040204" pitchFamily="34" charset="0"/>
                <a:cs typeface="+mn-cs"/>
              </a:defRPr>
            </a:lvl5pPr>
            <a:lvl6pPr marL="141446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9"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marR="0" lvl="0" indent="0" algn="l" defTabSz="257175" rtl="0" eaLnBrk="1" fontAlgn="base" latinLnBrk="0" hangingPunct="1">
              <a:lnSpc>
                <a:spcPct val="100000"/>
              </a:lnSpc>
              <a:spcBef>
                <a:spcPct val="20000"/>
              </a:spcBef>
              <a:spcAft>
                <a:spcPct val="0"/>
              </a:spcAft>
              <a:buClr>
                <a:srgbClr val="A61E27"/>
              </a:buClr>
              <a:buSzTx/>
              <a:buFont typeface="Arial" pitchFamily="34" charset="0"/>
              <a:buNone/>
              <a:defRPr/>
            </a:pPr>
            <a:endParaRPr kumimoji="0" lang="en-US" sz="2133" b="0" i="0" u="none" strike="noStrike" kern="1200" cap="none" spc="0" normalizeH="0" baseline="0" noProof="0">
              <a:ln>
                <a:noFill/>
              </a:ln>
              <a:solidFill>
                <a:srgbClr val="264B4C"/>
              </a:solidFill>
              <a:effectLst/>
              <a:uLnTx/>
              <a:uFillTx/>
              <a:latin typeface="Verdana" panose="020B0604030504040204" pitchFamily="34" charset="0"/>
              <a:ea typeface="Verdana" pitchFamily="34" charset="0"/>
              <a:cs typeface="+mn-cs"/>
            </a:endParaRPr>
          </a:p>
        </p:txBody>
      </p:sp>
      <p:sp>
        <p:nvSpPr>
          <p:cNvPr id="7" name="Picture Placeholder 11">
            <a:extLst>
              <a:ext uri="{FF2B5EF4-FFF2-40B4-BE49-F238E27FC236}">
                <a16:creationId xmlns:a16="http://schemas.microsoft.com/office/drawing/2014/main" id="{594A25FA-5C41-4123-ADA7-C6CF89AAD757}"/>
              </a:ext>
            </a:extLst>
          </p:cNvPr>
          <p:cNvSpPr txBox="1">
            <a:spLocks noChangeAspect="1"/>
          </p:cNvSpPr>
          <p:nvPr userDrawn="1"/>
        </p:nvSpPr>
        <p:spPr bwMode="auto">
          <a:xfrm>
            <a:off x="5174765" y="3493408"/>
            <a:ext cx="1768128" cy="24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indent="0" algn="l" defTabSz="257175" rtl="0" eaLnBrk="0" fontAlgn="base" hangingPunct="0">
              <a:spcBef>
                <a:spcPct val="20000"/>
              </a:spcBef>
              <a:spcAft>
                <a:spcPct val="0"/>
              </a:spcAft>
              <a:buClr>
                <a:schemeClr val="accent2"/>
              </a:buClr>
              <a:buFont typeface="Arial" pitchFamily="34" charset="0"/>
              <a:buNone/>
              <a:defRPr sz="2133" kern="1200">
                <a:solidFill>
                  <a:schemeClr val="tx1"/>
                </a:solidFill>
                <a:latin typeface="Verdana" panose="020B0604030504040204" pitchFamily="34" charset="0"/>
                <a:ea typeface="Verdana" panose="020B0604030504040204" pitchFamily="34" charset="0"/>
                <a:cs typeface="+mn-cs"/>
              </a:defRPr>
            </a:lvl1pPr>
            <a:lvl2pPr marL="417513" indent="-160339" algn="l" defTabSz="257175" rtl="0" eaLnBrk="0" fontAlgn="base" hangingPunct="0">
              <a:spcBef>
                <a:spcPct val="20000"/>
              </a:spcBef>
              <a:spcAft>
                <a:spcPct val="0"/>
              </a:spcAft>
              <a:buClr>
                <a:schemeClr val="accent1"/>
              </a:buClr>
              <a:buFont typeface="Arial" pitchFamily="34" charset="0"/>
              <a:buChar char="–"/>
              <a:defRPr sz="1400" kern="1200">
                <a:solidFill>
                  <a:schemeClr val="tx1"/>
                </a:solidFill>
                <a:latin typeface="Verdana" panose="020B0604030504040204" pitchFamily="34" charset="0"/>
                <a:ea typeface="Verdana" panose="020B0604030504040204" pitchFamily="34" charset="0"/>
                <a:cs typeface="+mn-cs"/>
              </a:defRPr>
            </a:lvl2pPr>
            <a:lvl3pPr marL="642939" indent="-128588" algn="l" defTabSz="257175" rtl="0" eaLnBrk="0" fontAlgn="base" hangingPunct="0">
              <a:spcBef>
                <a:spcPct val="20000"/>
              </a:spcBef>
              <a:spcAft>
                <a:spcPct val="0"/>
              </a:spcAft>
              <a:buClr>
                <a:srgbClr val="E59B0E"/>
              </a:buClr>
              <a:buFont typeface="Arial" pitchFamily="34" charset="0"/>
              <a:buChar char="•"/>
              <a:defRPr sz="1200" kern="1200">
                <a:solidFill>
                  <a:schemeClr val="tx1"/>
                </a:solidFill>
                <a:latin typeface="Verdana" panose="020B0604030504040204" pitchFamily="34" charset="0"/>
                <a:ea typeface="Verdana" panose="020B0604030504040204" pitchFamily="34" charset="0"/>
                <a:cs typeface="+mn-cs"/>
              </a:defRPr>
            </a:lvl3pPr>
            <a:lvl4pPr marL="900113" indent="-128588" algn="l" defTabSz="257175" rtl="0" eaLnBrk="0" fontAlgn="base" hangingPunct="0">
              <a:spcBef>
                <a:spcPct val="20000"/>
              </a:spcBef>
              <a:spcAft>
                <a:spcPct val="0"/>
              </a:spcAft>
              <a:buClr>
                <a:srgbClr val="022734"/>
              </a:buClr>
              <a:buFont typeface="Arial" pitchFamily="34" charset="0"/>
              <a:buChar char="–"/>
              <a:defRPr sz="1100" kern="1200">
                <a:solidFill>
                  <a:schemeClr val="tx1"/>
                </a:solidFill>
                <a:latin typeface="Verdana" panose="020B0604030504040204" pitchFamily="34" charset="0"/>
                <a:ea typeface="Verdana" panose="020B0604030504040204" pitchFamily="34" charset="0"/>
                <a:cs typeface="+mn-cs"/>
              </a:defRPr>
            </a:lvl4pPr>
            <a:lvl5pPr marL="1157288" indent="-128588" algn="l" defTabSz="257175" rtl="0" eaLnBrk="0" fontAlgn="base" hangingPunct="0">
              <a:spcBef>
                <a:spcPct val="20000"/>
              </a:spcBef>
              <a:spcAft>
                <a:spcPct val="0"/>
              </a:spcAft>
              <a:buClr>
                <a:srgbClr val="748A97"/>
              </a:buClr>
              <a:buFont typeface="Arial" pitchFamily="34" charset="0"/>
              <a:buChar char="»"/>
              <a:defRPr sz="1051" kern="1200">
                <a:solidFill>
                  <a:schemeClr val="tx1"/>
                </a:solidFill>
                <a:latin typeface="Verdana" panose="020B0604030504040204" pitchFamily="34" charset="0"/>
                <a:ea typeface="Verdana" panose="020B0604030504040204" pitchFamily="34" charset="0"/>
                <a:cs typeface="+mn-cs"/>
              </a:defRPr>
            </a:lvl5pPr>
            <a:lvl6pPr marL="141446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9"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marR="0" lvl="0" indent="0" algn="l" defTabSz="257175" rtl="0" eaLnBrk="1" fontAlgn="base" latinLnBrk="0" hangingPunct="1">
              <a:lnSpc>
                <a:spcPct val="100000"/>
              </a:lnSpc>
              <a:spcBef>
                <a:spcPct val="20000"/>
              </a:spcBef>
              <a:spcAft>
                <a:spcPct val="0"/>
              </a:spcAft>
              <a:buClr>
                <a:srgbClr val="A61E27"/>
              </a:buClr>
              <a:buSzTx/>
              <a:buFont typeface="Arial" pitchFamily="34" charset="0"/>
              <a:buNone/>
              <a:defRPr/>
            </a:pPr>
            <a:endParaRPr kumimoji="0" lang="en-US" sz="2133" b="0" i="0" u="none" strike="noStrike" kern="1200" cap="none" spc="0" normalizeH="0" baseline="0" noProof="0">
              <a:ln>
                <a:noFill/>
              </a:ln>
              <a:solidFill>
                <a:srgbClr val="264B4C"/>
              </a:solidFill>
              <a:effectLst/>
              <a:uLnTx/>
              <a:uFillTx/>
              <a:latin typeface="Verdana" panose="020B0604030504040204" pitchFamily="34" charset="0"/>
              <a:ea typeface="Verdana" pitchFamily="34" charset="0"/>
              <a:cs typeface="+mn-cs"/>
            </a:endParaRPr>
          </a:p>
        </p:txBody>
      </p:sp>
      <p:sp>
        <p:nvSpPr>
          <p:cNvPr id="8" name="Picture Placeholder 11">
            <a:extLst>
              <a:ext uri="{FF2B5EF4-FFF2-40B4-BE49-F238E27FC236}">
                <a16:creationId xmlns:a16="http://schemas.microsoft.com/office/drawing/2014/main" id="{761A9669-B42A-44B2-B231-BECD2E5800A0}"/>
              </a:ext>
            </a:extLst>
          </p:cNvPr>
          <p:cNvSpPr txBox="1">
            <a:spLocks noChangeAspect="1"/>
          </p:cNvSpPr>
          <p:nvPr userDrawn="1"/>
        </p:nvSpPr>
        <p:spPr bwMode="auto">
          <a:xfrm>
            <a:off x="7877598" y="3493408"/>
            <a:ext cx="1768128" cy="24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indent="0" algn="l" defTabSz="257175" rtl="0" eaLnBrk="0" fontAlgn="base" hangingPunct="0">
              <a:spcBef>
                <a:spcPct val="20000"/>
              </a:spcBef>
              <a:spcAft>
                <a:spcPct val="0"/>
              </a:spcAft>
              <a:buClr>
                <a:schemeClr val="accent2"/>
              </a:buClr>
              <a:buFont typeface="Arial" pitchFamily="34" charset="0"/>
              <a:buNone/>
              <a:defRPr sz="2133" kern="1200">
                <a:solidFill>
                  <a:schemeClr val="tx1"/>
                </a:solidFill>
                <a:latin typeface="Verdana" panose="020B0604030504040204" pitchFamily="34" charset="0"/>
                <a:ea typeface="Verdana" panose="020B0604030504040204" pitchFamily="34" charset="0"/>
                <a:cs typeface="+mn-cs"/>
              </a:defRPr>
            </a:lvl1pPr>
            <a:lvl2pPr marL="417513" indent="-160339" algn="l" defTabSz="257175" rtl="0" eaLnBrk="0" fontAlgn="base" hangingPunct="0">
              <a:spcBef>
                <a:spcPct val="20000"/>
              </a:spcBef>
              <a:spcAft>
                <a:spcPct val="0"/>
              </a:spcAft>
              <a:buClr>
                <a:schemeClr val="accent1"/>
              </a:buClr>
              <a:buFont typeface="Arial" pitchFamily="34" charset="0"/>
              <a:buChar char="–"/>
              <a:defRPr sz="1400" kern="1200">
                <a:solidFill>
                  <a:schemeClr val="tx1"/>
                </a:solidFill>
                <a:latin typeface="Verdana" panose="020B0604030504040204" pitchFamily="34" charset="0"/>
                <a:ea typeface="Verdana" panose="020B0604030504040204" pitchFamily="34" charset="0"/>
                <a:cs typeface="+mn-cs"/>
              </a:defRPr>
            </a:lvl2pPr>
            <a:lvl3pPr marL="642939" indent="-128588" algn="l" defTabSz="257175" rtl="0" eaLnBrk="0" fontAlgn="base" hangingPunct="0">
              <a:spcBef>
                <a:spcPct val="20000"/>
              </a:spcBef>
              <a:spcAft>
                <a:spcPct val="0"/>
              </a:spcAft>
              <a:buClr>
                <a:srgbClr val="E59B0E"/>
              </a:buClr>
              <a:buFont typeface="Arial" pitchFamily="34" charset="0"/>
              <a:buChar char="•"/>
              <a:defRPr sz="1200" kern="1200">
                <a:solidFill>
                  <a:schemeClr val="tx1"/>
                </a:solidFill>
                <a:latin typeface="Verdana" panose="020B0604030504040204" pitchFamily="34" charset="0"/>
                <a:ea typeface="Verdana" panose="020B0604030504040204" pitchFamily="34" charset="0"/>
                <a:cs typeface="+mn-cs"/>
              </a:defRPr>
            </a:lvl3pPr>
            <a:lvl4pPr marL="900113" indent="-128588" algn="l" defTabSz="257175" rtl="0" eaLnBrk="0" fontAlgn="base" hangingPunct="0">
              <a:spcBef>
                <a:spcPct val="20000"/>
              </a:spcBef>
              <a:spcAft>
                <a:spcPct val="0"/>
              </a:spcAft>
              <a:buClr>
                <a:srgbClr val="022734"/>
              </a:buClr>
              <a:buFont typeface="Arial" pitchFamily="34" charset="0"/>
              <a:buChar char="–"/>
              <a:defRPr sz="1100" kern="1200">
                <a:solidFill>
                  <a:schemeClr val="tx1"/>
                </a:solidFill>
                <a:latin typeface="Verdana" panose="020B0604030504040204" pitchFamily="34" charset="0"/>
                <a:ea typeface="Verdana" panose="020B0604030504040204" pitchFamily="34" charset="0"/>
                <a:cs typeface="+mn-cs"/>
              </a:defRPr>
            </a:lvl4pPr>
            <a:lvl5pPr marL="1157288" indent="-128588" algn="l" defTabSz="257175" rtl="0" eaLnBrk="0" fontAlgn="base" hangingPunct="0">
              <a:spcBef>
                <a:spcPct val="20000"/>
              </a:spcBef>
              <a:spcAft>
                <a:spcPct val="0"/>
              </a:spcAft>
              <a:buClr>
                <a:srgbClr val="748A97"/>
              </a:buClr>
              <a:buFont typeface="Arial" pitchFamily="34" charset="0"/>
              <a:buChar char="»"/>
              <a:defRPr sz="1051" kern="1200">
                <a:solidFill>
                  <a:schemeClr val="tx1"/>
                </a:solidFill>
                <a:latin typeface="Verdana" panose="020B0604030504040204" pitchFamily="34" charset="0"/>
                <a:ea typeface="Verdana" panose="020B0604030504040204" pitchFamily="34" charset="0"/>
                <a:cs typeface="+mn-cs"/>
              </a:defRPr>
            </a:lvl5pPr>
            <a:lvl6pPr marL="141446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9"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marR="0" lvl="0" indent="0" algn="l" defTabSz="257175" rtl="0" eaLnBrk="1" fontAlgn="base" latinLnBrk="0" hangingPunct="1">
              <a:lnSpc>
                <a:spcPct val="100000"/>
              </a:lnSpc>
              <a:spcBef>
                <a:spcPct val="20000"/>
              </a:spcBef>
              <a:spcAft>
                <a:spcPct val="0"/>
              </a:spcAft>
              <a:buClr>
                <a:srgbClr val="A61E27"/>
              </a:buClr>
              <a:buSzTx/>
              <a:buFont typeface="Arial" pitchFamily="34" charset="0"/>
              <a:buNone/>
              <a:defRPr/>
            </a:pPr>
            <a:endParaRPr kumimoji="0" lang="en-US" sz="2133" b="0" i="0" u="none" strike="noStrike" kern="1200" cap="none" spc="0" normalizeH="0" baseline="0" noProof="0">
              <a:ln>
                <a:noFill/>
              </a:ln>
              <a:solidFill>
                <a:srgbClr val="264B4C"/>
              </a:solidFill>
              <a:effectLst/>
              <a:uLnTx/>
              <a:uFillTx/>
              <a:latin typeface="Verdana" panose="020B0604030504040204" pitchFamily="34" charset="0"/>
              <a:ea typeface="Verdana" pitchFamily="34" charset="0"/>
              <a:cs typeface="+mn-cs"/>
            </a:endParaRPr>
          </a:p>
        </p:txBody>
      </p:sp>
      <p:sp>
        <p:nvSpPr>
          <p:cNvPr id="9" name="Picture Placeholder 11">
            <a:extLst>
              <a:ext uri="{FF2B5EF4-FFF2-40B4-BE49-F238E27FC236}">
                <a16:creationId xmlns:a16="http://schemas.microsoft.com/office/drawing/2014/main" id="{AEDAC863-ABA1-4CC4-A571-C0FABBF0BCBE}"/>
              </a:ext>
            </a:extLst>
          </p:cNvPr>
          <p:cNvSpPr>
            <a:spLocks noGrp="1" noChangeAspect="1"/>
          </p:cNvSpPr>
          <p:nvPr>
            <p:ph type="pic" sz="quarter" idx="11"/>
          </p:nvPr>
        </p:nvSpPr>
        <p:spPr>
          <a:xfrm>
            <a:off x="2546275" y="845024"/>
            <a:ext cx="1768128" cy="2471763"/>
          </a:xfrm>
          <a:prstGeom prst="rect">
            <a:avLst/>
          </a:prstGeom>
        </p:spPr>
        <p:txBody>
          <a:bodyPr/>
          <a:lstStyle>
            <a:lvl1pPr marL="0" indent="0">
              <a:buNone/>
              <a:defRPr sz="2133"/>
            </a:lvl1pPr>
          </a:lstStyle>
          <a:p>
            <a:pPr lvl="0"/>
            <a:r>
              <a:rPr lang="en-US" noProof="0"/>
              <a:t>Click icon to add picture</a:t>
            </a:r>
          </a:p>
        </p:txBody>
      </p:sp>
      <p:sp>
        <p:nvSpPr>
          <p:cNvPr id="10" name="Picture Placeholder 11">
            <a:extLst>
              <a:ext uri="{FF2B5EF4-FFF2-40B4-BE49-F238E27FC236}">
                <a16:creationId xmlns:a16="http://schemas.microsoft.com/office/drawing/2014/main" id="{12C33C16-DDF7-44B6-9701-05B9D7CB324A}"/>
              </a:ext>
            </a:extLst>
          </p:cNvPr>
          <p:cNvSpPr>
            <a:spLocks noGrp="1" noChangeAspect="1"/>
          </p:cNvSpPr>
          <p:nvPr>
            <p:ph type="pic" sz="quarter" idx="12"/>
          </p:nvPr>
        </p:nvSpPr>
        <p:spPr>
          <a:xfrm>
            <a:off x="5185362" y="841341"/>
            <a:ext cx="1768128" cy="2471763"/>
          </a:xfrm>
          <a:prstGeom prst="rect">
            <a:avLst/>
          </a:prstGeom>
        </p:spPr>
        <p:txBody>
          <a:bodyPr/>
          <a:lstStyle>
            <a:lvl1pPr marL="0" indent="0">
              <a:buNone/>
              <a:defRPr sz="2133"/>
            </a:lvl1pPr>
          </a:lstStyle>
          <a:p>
            <a:pPr lvl="0"/>
            <a:r>
              <a:rPr lang="en-US" noProof="0"/>
              <a:t>Click icon to add picture</a:t>
            </a:r>
          </a:p>
        </p:txBody>
      </p:sp>
      <p:sp>
        <p:nvSpPr>
          <p:cNvPr id="11" name="Picture Placeholder 11">
            <a:extLst>
              <a:ext uri="{FF2B5EF4-FFF2-40B4-BE49-F238E27FC236}">
                <a16:creationId xmlns:a16="http://schemas.microsoft.com/office/drawing/2014/main" id="{7F5CD668-7BD8-4C84-A69E-C0E0906798BF}"/>
              </a:ext>
            </a:extLst>
          </p:cNvPr>
          <p:cNvSpPr>
            <a:spLocks noGrp="1" noChangeAspect="1"/>
          </p:cNvSpPr>
          <p:nvPr>
            <p:ph type="pic" sz="quarter" idx="13"/>
          </p:nvPr>
        </p:nvSpPr>
        <p:spPr>
          <a:xfrm>
            <a:off x="7888194" y="841341"/>
            <a:ext cx="1768128" cy="2471763"/>
          </a:xfrm>
          <a:prstGeom prst="rect">
            <a:avLst/>
          </a:prstGeom>
        </p:spPr>
        <p:txBody>
          <a:bodyPr/>
          <a:lstStyle>
            <a:lvl1pPr marL="0" indent="0">
              <a:buNone/>
              <a:defRPr sz="2133"/>
            </a:lvl1pPr>
          </a:lstStyle>
          <a:p>
            <a:pPr lvl="0"/>
            <a:r>
              <a:rPr lang="en-US" noProof="0"/>
              <a:t>Click icon to add picture</a:t>
            </a:r>
          </a:p>
        </p:txBody>
      </p:sp>
      <p:sp>
        <p:nvSpPr>
          <p:cNvPr id="12" name="Picture Placeholder 11">
            <a:extLst>
              <a:ext uri="{FF2B5EF4-FFF2-40B4-BE49-F238E27FC236}">
                <a16:creationId xmlns:a16="http://schemas.microsoft.com/office/drawing/2014/main" id="{67A44B21-5B8A-43BA-82CB-07D7DE5DA2A4}"/>
              </a:ext>
            </a:extLst>
          </p:cNvPr>
          <p:cNvSpPr>
            <a:spLocks noGrp="1" noChangeAspect="1"/>
          </p:cNvSpPr>
          <p:nvPr>
            <p:ph type="pic" sz="quarter" idx="14"/>
          </p:nvPr>
        </p:nvSpPr>
        <p:spPr>
          <a:xfrm>
            <a:off x="2546275" y="3513203"/>
            <a:ext cx="1768128" cy="2471763"/>
          </a:xfrm>
          <a:prstGeom prst="rect">
            <a:avLst/>
          </a:prstGeom>
        </p:spPr>
        <p:txBody>
          <a:bodyPr/>
          <a:lstStyle>
            <a:lvl1pPr marL="0" indent="0">
              <a:buNone/>
              <a:defRPr sz="2133"/>
            </a:lvl1pPr>
          </a:lstStyle>
          <a:p>
            <a:pPr lvl="0"/>
            <a:r>
              <a:rPr lang="en-US" noProof="0"/>
              <a:t>Click icon to add picture</a:t>
            </a:r>
          </a:p>
        </p:txBody>
      </p:sp>
      <p:sp>
        <p:nvSpPr>
          <p:cNvPr id="13" name="Picture Placeholder 11">
            <a:extLst>
              <a:ext uri="{FF2B5EF4-FFF2-40B4-BE49-F238E27FC236}">
                <a16:creationId xmlns:a16="http://schemas.microsoft.com/office/drawing/2014/main" id="{82889988-E6F9-4C21-8DF5-FE3217FC3F9F}"/>
              </a:ext>
            </a:extLst>
          </p:cNvPr>
          <p:cNvSpPr>
            <a:spLocks noGrp="1" noChangeAspect="1"/>
          </p:cNvSpPr>
          <p:nvPr>
            <p:ph type="pic" sz="quarter" idx="15"/>
          </p:nvPr>
        </p:nvSpPr>
        <p:spPr>
          <a:xfrm>
            <a:off x="5185362" y="3509521"/>
            <a:ext cx="1768128" cy="2471763"/>
          </a:xfrm>
          <a:prstGeom prst="rect">
            <a:avLst/>
          </a:prstGeom>
        </p:spPr>
        <p:txBody>
          <a:bodyPr/>
          <a:lstStyle>
            <a:lvl1pPr marL="0" indent="0">
              <a:buNone/>
              <a:defRPr sz="2133"/>
            </a:lvl1pPr>
          </a:lstStyle>
          <a:p>
            <a:pPr lvl="0"/>
            <a:r>
              <a:rPr lang="en-US" noProof="0"/>
              <a:t>Click icon to add picture</a:t>
            </a:r>
          </a:p>
        </p:txBody>
      </p:sp>
      <p:sp>
        <p:nvSpPr>
          <p:cNvPr id="14" name="Picture Placeholder 11">
            <a:extLst>
              <a:ext uri="{FF2B5EF4-FFF2-40B4-BE49-F238E27FC236}">
                <a16:creationId xmlns:a16="http://schemas.microsoft.com/office/drawing/2014/main" id="{CEBD5030-F72C-41FB-8555-A25332BAC05B}"/>
              </a:ext>
            </a:extLst>
          </p:cNvPr>
          <p:cNvSpPr>
            <a:spLocks noGrp="1" noChangeAspect="1"/>
          </p:cNvSpPr>
          <p:nvPr>
            <p:ph type="pic" sz="quarter" idx="16"/>
          </p:nvPr>
        </p:nvSpPr>
        <p:spPr>
          <a:xfrm>
            <a:off x="7888194" y="3509521"/>
            <a:ext cx="1768128" cy="2471763"/>
          </a:xfrm>
          <a:prstGeom prst="rect">
            <a:avLst/>
          </a:prstGeom>
        </p:spPr>
        <p:txBody>
          <a:bodyPr/>
          <a:lstStyle>
            <a:lvl1pPr marL="0" indent="0">
              <a:buNone/>
              <a:defRPr sz="2133"/>
            </a:lvl1pPr>
          </a:lstStyle>
          <a:p>
            <a:pPr lvl="0"/>
            <a:r>
              <a:rPr lang="en-US" noProof="0"/>
              <a:t>Click icon to add picture</a:t>
            </a:r>
          </a:p>
        </p:txBody>
      </p:sp>
    </p:spTree>
    <p:extLst>
      <p:ext uri="{BB962C8B-B14F-4D97-AF65-F5344CB8AC3E}">
        <p14:creationId xmlns:p14="http://schemas.microsoft.com/office/powerpoint/2010/main" val="194175616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ndard Title Slide - Date">
    <p:spTree>
      <p:nvGrpSpPr>
        <p:cNvPr id="1" name=""/>
        <p:cNvGrpSpPr/>
        <p:nvPr/>
      </p:nvGrpSpPr>
      <p:grpSpPr>
        <a:xfrm>
          <a:off x="0" y="0"/>
          <a:ext cx="0" cy="0"/>
          <a:chOff x="0" y="0"/>
          <a:chExt cx="0" cy="0"/>
        </a:xfrm>
      </p:grpSpPr>
      <p:pic>
        <p:nvPicPr>
          <p:cNvPr id="9" name="Picture 8" descr="A yellow flower in front of a green plant&#10;&#10;Description automatically generated">
            <a:extLst>
              <a:ext uri="{FF2B5EF4-FFF2-40B4-BE49-F238E27FC236}">
                <a16:creationId xmlns:a16="http://schemas.microsoft.com/office/drawing/2014/main" id="{633195D4-0D33-4123-0EB3-864B58B625A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1228765"/>
            <a:ext cx="12192000" cy="5629236"/>
          </a:xfrm>
          <a:prstGeom prst="rect">
            <a:avLst/>
          </a:prstGeom>
        </p:spPr>
      </p:pic>
      <p:sp>
        <p:nvSpPr>
          <p:cNvPr id="6" name="Picture Placeholder 5">
            <a:extLst>
              <a:ext uri="{FF2B5EF4-FFF2-40B4-BE49-F238E27FC236}">
                <a16:creationId xmlns:a16="http://schemas.microsoft.com/office/drawing/2014/main" id="{D8E0F561-B7A6-3605-4EB1-8BFC39D0A831}"/>
              </a:ext>
            </a:extLst>
          </p:cNvPr>
          <p:cNvSpPr>
            <a:spLocks noGrp="1"/>
          </p:cNvSpPr>
          <p:nvPr>
            <p:ph type="pic" sz="quarter" idx="10" hasCustomPrompt="1"/>
          </p:nvPr>
        </p:nvSpPr>
        <p:spPr>
          <a:xfrm>
            <a:off x="9742662" y="278606"/>
            <a:ext cx="2186218" cy="711792"/>
          </a:xfrm>
          <a:prstGeom prst="rect">
            <a:avLst/>
          </a:prstGeom>
        </p:spPr>
        <p:txBody>
          <a:bodyPr/>
          <a:lstStyle>
            <a:lvl1pPr marL="0" indent="0">
              <a:buNone/>
              <a:defRPr>
                <a:solidFill>
                  <a:schemeClr val="tx2"/>
                </a:solidFill>
              </a:defRPr>
            </a:lvl1pPr>
          </a:lstStyle>
          <a:p>
            <a:r>
              <a:rPr lang="en-US" dirty="0"/>
              <a:t>Insert Client Logo</a:t>
            </a:r>
          </a:p>
        </p:txBody>
      </p:sp>
      <p:pic>
        <p:nvPicPr>
          <p:cNvPr id="5" name="Graphic 4">
            <a:extLst>
              <a:ext uri="{FF2B5EF4-FFF2-40B4-BE49-F238E27FC236}">
                <a16:creationId xmlns:a16="http://schemas.microsoft.com/office/drawing/2014/main" id="{2EB9257A-3D85-BE42-A0E6-56C034D2A97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20" y="272946"/>
            <a:ext cx="2919460" cy="711792"/>
          </a:xfrm>
          <a:prstGeom prst="rect">
            <a:avLst/>
          </a:prstGeom>
        </p:spPr>
      </p:pic>
      <p:sp>
        <p:nvSpPr>
          <p:cNvPr id="10" name="Text Placeholder 8">
            <a:extLst>
              <a:ext uri="{FF2B5EF4-FFF2-40B4-BE49-F238E27FC236}">
                <a16:creationId xmlns:a16="http://schemas.microsoft.com/office/drawing/2014/main" id="{50606D49-87E5-7EE7-AB70-E644EA22764E}"/>
              </a:ext>
            </a:extLst>
          </p:cNvPr>
          <p:cNvSpPr>
            <a:spLocks noGrp="1"/>
          </p:cNvSpPr>
          <p:nvPr>
            <p:ph type="body" sz="quarter" idx="11" hasCustomPrompt="1"/>
          </p:nvPr>
        </p:nvSpPr>
        <p:spPr>
          <a:xfrm>
            <a:off x="450850" y="4370765"/>
            <a:ext cx="5880100" cy="815926"/>
          </a:xfrm>
          <a:prstGeom prst="rect">
            <a:avLst/>
          </a:prstGeom>
        </p:spPr>
        <p:txBody>
          <a:bodyPr/>
          <a:lstStyle>
            <a:lvl1pPr marL="0" indent="0">
              <a:buNone/>
              <a:defRPr sz="4800">
                <a:solidFill>
                  <a:schemeClr val="bg1"/>
                </a:solidFill>
              </a:defRPr>
            </a:lvl1pPr>
          </a:lstStyle>
          <a:p>
            <a:pPr lvl="0"/>
            <a:r>
              <a:rPr lang="en-US" dirty="0"/>
              <a:t>Insert Title</a:t>
            </a:r>
          </a:p>
        </p:txBody>
      </p:sp>
      <p:sp>
        <p:nvSpPr>
          <p:cNvPr id="11" name="Text Placeholder 8">
            <a:extLst>
              <a:ext uri="{FF2B5EF4-FFF2-40B4-BE49-F238E27FC236}">
                <a16:creationId xmlns:a16="http://schemas.microsoft.com/office/drawing/2014/main" id="{03BAD80D-68E1-FEF9-46A8-5B8C8085D797}"/>
              </a:ext>
            </a:extLst>
          </p:cNvPr>
          <p:cNvSpPr>
            <a:spLocks noGrp="1"/>
          </p:cNvSpPr>
          <p:nvPr>
            <p:ph type="body" sz="quarter" idx="12" hasCustomPrompt="1"/>
          </p:nvPr>
        </p:nvSpPr>
        <p:spPr>
          <a:xfrm>
            <a:off x="450850" y="5910145"/>
            <a:ext cx="5880100" cy="475803"/>
          </a:xfrm>
          <a:prstGeom prst="rect">
            <a:avLst/>
          </a:prstGeom>
        </p:spPr>
        <p:txBody>
          <a:bodyPr/>
          <a:lstStyle>
            <a:lvl1pPr marL="0" indent="0">
              <a:buNone/>
              <a:defRPr sz="2200">
                <a:solidFill>
                  <a:schemeClr val="bg1"/>
                </a:solidFill>
              </a:defRPr>
            </a:lvl1pPr>
          </a:lstStyle>
          <a:p>
            <a:pPr lvl="0"/>
            <a:r>
              <a:rPr lang="en-US" dirty="0"/>
              <a:t>May 15, 2024</a:t>
            </a:r>
          </a:p>
        </p:txBody>
      </p:sp>
    </p:spTree>
    <p:extLst>
      <p:ext uri="{BB962C8B-B14F-4D97-AF65-F5344CB8AC3E}">
        <p14:creationId xmlns:p14="http://schemas.microsoft.com/office/powerpoint/2010/main" val="4074011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ndard Title Slide - Presenter Info">
    <p:spTree>
      <p:nvGrpSpPr>
        <p:cNvPr id="1" name=""/>
        <p:cNvGrpSpPr/>
        <p:nvPr/>
      </p:nvGrpSpPr>
      <p:grpSpPr>
        <a:xfrm>
          <a:off x="0" y="0"/>
          <a:ext cx="0" cy="0"/>
          <a:chOff x="0" y="0"/>
          <a:chExt cx="0" cy="0"/>
        </a:xfrm>
      </p:grpSpPr>
      <p:pic>
        <p:nvPicPr>
          <p:cNvPr id="3" name="Picture 2" descr="A close-up of a bridge&#10;&#10;Description automatically generated">
            <a:extLst>
              <a:ext uri="{FF2B5EF4-FFF2-40B4-BE49-F238E27FC236}">
                <a16:creationId xmlns:a16="http://schemas.microsoft.com/office/drawing/2014/main" id="{081C3A08-DC32-7A62-1E56-11FA9E38B04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223105"/>
            <a:ext cx="12192000" cy="5634895"/>
          </a:xfrm>
          <a:prstGeom prst="rect">
            <a:avLst/>
          </a:prstGeom>
        </p:spPr>
      </p:pic>
      <p:pic>
        <p:nvPicPr>
          <p:cNvPr id="11" name="Picture 10" descr="A close-up of a bridge&#10;&#10;Description automatically generated">
            <a:extLst>
              <a:ext uri="{FF2B5EF4-FFF2-40B4-BE49-F238E27FC236}">
                <a16:creationId xmlns:a16="http://schemas.microsoft.com/office/drawing/2014/main" id="{F63276F1-40B4-A630-68E8-CC19D62731F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0" y="1228765"/>
            <a:ext cx="4783015" cy="5634895"/>
          </a:xfrm>
          <a:prstGeom prst="rect">
            <a:avLst/>
          </a:prstGeom>
        </p:spPr>
      </p:pic>
      <p:sp>
        <p:nvSpPr>
          <p:cNvPr id="12" name="Rectangle 11">
            <a:extLst>
              <a:ext uri="{FF2B5EF4-FFF2-40B4-BE49-F238E27FC236}">
                <a16:creationId xmlns:a16="http://schemas.microsoft.com/office/drawing/2014/main" id="{1450FC80-3FE5-54E1-FE7A-437C2405D65A}"/>
              </a:ext>
            </a:extLst>
          </p:cNvPr>
          <p:cNvSpPr/>
          <p:nvPr userDrawn="1"/>
        </p:nvSpPr>
        <p:spPr>
          <a:xfrm>
            <a:off x="0" y="1228764"/>
            <a:ext cx="4783015" cy="5629235"/>
          </a:xfrm>
          <a:prstGeom prst="rect">
            <a:avLst/>
          </a:prstGeom>
          <a:solidFill>
            <a:schemeClr val="bg1">
              <a:alpha val="4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D8E0F561-B7A6-3605-4EB1-8BFC39D0A831}"/>
              </a:ext>
            </a:extLst>
          </p:cNvPr>
          <p:cNvSpPr>
            <a:spLocks noGrp="1"/>
          </p:cNvSpPr>
          <p:nvPr>
            <p:ph type="pic" sz="quarter" idx="10" hasCustomPrompt="1"/>
          </p:nvPr>
        </p:nvSpPr>
        <p:spPr>
          <a:xfrm>
            <a:off x="9742662" y="278606"/>
            <a:ext cx="2186218" cy="711792"/>
          </a:xfrm>
          <a:prstGeom prst="rect">
            <a:avLst/>
          </a:prstGeom>
        </p:spPr>
        <p:txBody>
          <a:bodyPr/>
          <a:lstStyle>
            <a:lvl1pPr marL="0" indent="0">
              <a:buNone/>
              <a:defRPr>
                <a:solidFill>
                  <a:schemeClr val="tx2"/>
                </a:solidFill>
              </a:defRPr>
            </a:lvl1pPr>
          </a:lstStyle>
          <a:p>
            <a:r>
              <a:rPr lang="en-US" dirty="0"/>
              <a:t>Insert Client Logo</a:t>
            </a:r>
          </a:p>
        </p:txBody>
      </p:sp>
      <p:pic>
        <p:nvPicPr>
          <p:cNvPr id="5" name="Graphic 4">
            <a:extLst>
              <a:ext uri="{FF2B5EF4-FFF2-40B4-BE49-F238E27FC236}">
                <a16:creationId xmlns:a16="http://schemas.microsoft.com/office/drawing/2014/main" id="{2EB9257A-3D85-BE42-A0E6-56C034D2A97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3120" y="272946"/>
            <a:ext cx="2919460" cy="711792"/>
          </a:xfrm>
          <a:prstGeom prst="rect">
            <a:avLst/>
          </a:prstGeom>
        </p:spPr>
      </p:pic>
      <p:sp>
        <p:nvSpPr>
          <p:cNvPr id="2" name="Text Placeholder 8">
            <a:extLst>
              <a:ext uri="{FF2B5EF4-FFF2-40B4-BE49-F238E27FC236}">
                <a16:creationId xmlns:a16="http://schemas.microsoft.com/office/drawing/2014/main" id="{CD90F834-C85B-155B-0B27-993135252F51}"/>
              </a:ext>
            </a:extLst>
          </p:cNvPr>
          <p:cNvSpPr>
            <a:spLocks noGrp="1"/>
          </p:cNvSpPr>
          <p:nvPr>
            <p:ph type="body" sz="quarter" idx="11" hasCustomPrompt="1"/>
          </p:nvPr>
        </p:nvSpPr>
        <p:spPr>
          <a:xfrm>
            <a:off x="450850" y="1717287"/>
            <a:ext cx="3931579" cy="1605018"/>
          </a:xfrm>
          <a:prstGeom prst="rect">
            <a:avLst/>
          </a:prstGeom>
        </p:spPr>
        <p:txBody>
          <a:bodyPr/>
          <a:lstStyle>
            <a:lvl1pPr marL="0" indent="0">
              <a:buNone/>
              <a:defRPr sz="4800">
                <a:solidFill>
                  <a:schemeClr val="tx2"/>
                </a:solidFill>
              </a:defRPr>
            </a:lvl1pPr>
          </a:lstStyle>
          <a:p>
            <a:pPr lvl="0"/>
            <a:r>
              <a:rPr lang="en-US" dirty="0"/>
              <a:t>Insert Title</a:t>
            </a:r>
          </a:p>
        </p:txBody>
      </p:sp>
      <p:sp>
        <p:nvSpPr>
          <p:cNvPr id="8" name="Text Placeholder 8">
            <a:extLst>
              <a:ext uri="{FF2B5EF4-FFF2-40B4-BE49-F238E27FC236}">
                <a16:creationId xmlns:a16="http://schemas.microsoft.com/office/drawing/2014/main" id="{F5D4635F-3CD5-9E98-E0A9-DB722D4BDD00}"/>
              </a:ext>
            </a:extLst>
          </p:cNvPr>
          <p:cNvSpPr>
            <a:spLocks noGrp="1"/>
          </p:cNvSpPr>
          <p:nvPr>
            <p:ph type="body" sz="quarter" idx="12" hasCustomPrompt="1"/>
          </p:nvPr>
        </p:nvSpPr>
        <p:spPr>
          <a:xfrm>
            <a:off x="450850" y="3560672"/>
            <a:ext cx="3931579" cy="1605018"/>
          </a:xfrm>
          <a:prstGeom prst="rect">
            <a:avLst/>
          </a:prstGeom>
        </p:spPr>
        <p:txBody>
          <a:bodyPr/>
          <a:lstStyle>
            <a:lvl1pPr marL="0" indent="0">
              <a:buNone/>
              <a:defRPr sz="2200">
                <a:solidFill>
                  <a:schemeClr val="tx2"/>
                </a:solidFill>
              </a:defRPr>
            </a:lvl1pPr>
          </a:lstStyle>
          <a:p>
            <a:pPr lvl="0"/>
            <a:r>
              <a:rPr lang="en-US" dirty="0"/>
              <a:t>May 15, 2024</a:t>
            </a:r>
          </a:p>
          <a:p>
            <a:pPr lvl="0"/>
            <a:endParaRPr lang="en-US" dirty="0"/>
          </a:p>
          <a:p>
            <a:pPr lvl="0"/>
            <a:r>
              <a:rPr lang="en-US" dirty="0"/>
              <a:t>Presenter Information</a:t>
            </a:r>
          </a:p>
        </p:txBody>
      </p:sp>
    </p:spTree>
    <p:extLst>
      <p:ext uri="{BB962C8B-B14F-4D97-AF65-F5344CB8AC3E}">
        <p14:creationId xmlns:p14="http://schemas.microsoft.com/office/powerpoint/2010/main" val="3102624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ntro_Dark">
    <p:spTree>
      <p:nvGrpSpPr>
        <p:cNvPr id="1" name=""/>
        <p:cNvGrpSpPr/>
        <p:nvPr/>
      </p:nvGrpSpPr>
      <p:grpSpPr>
        <a:xfrm>
          <a:off x="0" y="0"/>
          <a:ext cx="0" cy="0"/>
          <a:chOff x="0" y="0"/>
          <a:chExt cx="0" cy="0"/>
        </a:xfrm>
      </p:grpSpPr>
      <p:pic>
        <p:nvPicPr>
          <p:cNvPr id="3" name="Picture 2" descr="A mountain with trees on it&#10;&#10;Description automatically generated">
            <a:extLst>
              <a:ext uri="{FF2B5EF4-FFF2-40B4-BE49-F238E27FC236}">
                <a16:creationId xmlns:a16="http://schemas.microsoft.com/office/drawing/2014/main" id="{1EFF1DDC-C6D0-CBC8-432C-CEF6F08002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descr="A mountain with trees on it&#10;&#10;Description automatically generated">
            <a:extLst>
              <a:ext uri="{FF2B5EF4-FFF2-40B4-BE49-F238E27FC236}">
                <a16:creationId xmlns:a16="http://schemas.microsoft.com/office/drawing/2014/main" id="{79F13237-60DE-C28F-7A3B-AA2DE5A26698}"/>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a:ext>
            </a:extLst>
          </a:blip>
          <a:srcRect/>
          <a:stretch/>
        </p:blipFill>
        <p:spPr>
          <a:xfrm>
            <a:off x="2984500" y="0"/>
            <a:ext cx="6223000" cy="6858000"/>
          </a:xfrm>
          <a:prstGeom prst="rect">
            <a:avLst/>
          </a:prstGeom>
        </p:spPr>
      </p:pic>
      <p:sp>
        <p:nvSpPr>
          <p:cNvPr id="9" name="Rectangle 8">
            <a:extLst>
              <a:ext uri="{FF2B5EF4-FFF2-40B4-BE49-F238E27FC236}">
                <a16:creationId xmlns:a16="http://schemas.microsoft.com/office/drawing/2014/main" id="{90D598C9-6741-EAE7-DD1E-18964BA650B8}"/>
              </a:ext>
            </a:extLst>
          </p:cNvPr>
          <p:cNvSpPr/>
          <p:nvPr userDrawn="1"/>
        </p:nvSpPr>
        <p:spPr>
          <a:xfrm>
            <a:off x="2984500" y="0"/>
            <a:ext cx="6223000" cy="6858000"/>
          </a:xfrm>
          <a:prstGeom prst="rect">
            <a:avLst/>
          </a:prstGeom>
          <a:solidFill>
            <a:schemeClr val="tx2">
              <a:alpha val="4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444E52-5032-8E2B-B743-BB78421CF201}"/>
              </a:ext>
            </a:extLst>
          </p:cNvPr>
          <p:cNvSpPr/>
          <p:nvPr userDrawn="1"/>
        </p:nvSpPr>
        <p:spPr>
          <a:xfrm>
            <a:off x="2984500" y="2993251"/>
            <a:ext cx="6223000" cy="954107"/>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lgn="ctr" defTabSz="685714" fontAlgn="auto">
              <a:spcBef>
                <a:spcPts val="0"/>
              </a:spcBef>
              <a:spcAft>
                <a:spcPts val="0"/>
              </a:spcAft>
              <a:defRPr/>
            </a:pPr>
            <a:r>
              <a:rPr lang="en-US" sz="2800" kern="0" dirty="0">
                <a:solidFill>
                  <a:schemeClr val="bg1"/>
                </a:solidFill>
                <a:latin typeface="+mj-lt"/>
                <a:ea typeface="Open Sans" panose="020B0606030504020204" pitchFamily="34" charset="0"/>
                <a:cs typeface="Open Sans" panose="020B0606030504020204" pitchFamily="34" charset="0"/>
              </a:rPr>
              <a:t>In Insurance Brokerage </a:t>
            </a:r>
            <a:br>
              <a:rPr lang="en-US" sz="2800" kern="0" dirty="0">
                <a:solidFill>
                  <a:schemeClr val="bg1"/>
                </a:solidFill>
                <a:latin typeface="+mj-lt"/>
                <a:ea typeface="Open Sans" panose="020B0606030504020204" pitchFamily="34" charset="0"/>
                <a:cs typeface="Open Sans" panose="020B0606030504020204" pitchFamily="34" charset="0"/>
              </a:rPr>
            </a:br>
            <a:r>
              <a:rPr lang="en-US" sz="2800" kern="0" dirty="0">
                <a:solidFill>
                  <a:schemeClr val="bg1"/>
                </a:solidFill>
                <a:latin typeface="+mj-lt"/>
                <a:ea typeface="Open Sans" panose="020B0606030504020204" pitchFamily="34" charset="0"/>
                <a:cs typeface="Open Sans" panose="020B0606030504020204" pitchFamily="34" charset="0"/>
              </a:rPr>
              <a:t>&amp; Wealth Management Industries</a:t>
            </a:r>
          </a:p>
        </p:txBody>
      </p:sp>
      <p:sp>
        <p:nvSpPr>
          <p:cNvPr id="4" name="Rectangle 3">
            <a:extLst>
              <a:ext uri="{FF2B5EF4-FFF2-40B4-BE49-F238E27FC236}">
                <a16:creationId xmlns:a16="http://schemas.microsoft.com/office/drawing/2014/main" id="{98A9C089-7911-A9FC-2DEA-3B6206B7D19D}"/>
              </a:ext>
            </a:extLst>
          </p:cNvPr>
          <p:cNvSpPr/>
          <p:nvPr userDrawn="1"/>
        </p:nvSpPr>
        <p:spPr>
          <a:xfrm>
            <a:off x="2984500" y="2716252"/>
            <a:ext cx="6222997" cy="307777"/>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lgn="ctr" defTabSz="685714" fontAlgn="auto">
              <a:spcBef>
                <a:spcPts val="0"/>
              </a:spcBef>
              <a:spcAft>
                <a:spcPts val="0"/>
              </a:spcAft>
              <a:defRPr/>
            </a:pPr>
            <a:r>
              <a:rPr lang="en-US" sz="1400" b="1" kern="0" spc="300" dirty="0">
                <a:solidFill>
                  <a:schemeClr val="accent4"/>
                </a:solidFill>
                <a:latin typeface="+mj-lt"/>
                <a:ea typeface="Open Sans ExtraBold" panose="020B0606030504020204" pitchFamily="34" charset="0"/>
                <a:cs typeface="Open Sans ExtraBold" panose="020B0606030504020204" pitchFamily="34" charset="0"/>
              </a:rPr>
              <a:t>YOUR TRUSTED ADVISOR </a:t>
            </a:r>
            <a:endParaRPr lang="en-US" sz="1400" kern="0" dirty="0">
              <a:solidFill>
                <a:schemeClr val="bg1"/>
              </a:solidFill>
              <a:latin typeface="+mj-lt"/>
              <a:ea typeface="Open Sans" panose="020B0606030504020204" pitchFamily="34" charset="0"/>
              <a:cs typeface="Open Sans" panose="020B0606030504020204" pitchFamily="34" charset="0"/>
            </a:endParaRPr>
          </a:p>
        </p:txBody>
      </p:sp>
      <p:pic>
        <p:nvPicPr>
          <p:cNvPr id="12" name="Picture 11" descr="A black and white logo&#10;&#10;Description automatically generated">
            <a:extLst>
              <a:ext uri="{FF2B5EF4-FFF2-40B4-BE49-F238E27FC236}">
                <a16:creationId xmlns:a16="http://schemas.microsoft.com/office/drawing/2014/main" id="{2996B6FA-6F0F-C073-E121-F4EC3A560937}"/>
              </a:ext>
            </a:extLst>
          </p:cNvPr>
          <p:cNvPicPr>
            <a:picLocks noChangeAspect="1"/>
          </p:cNvPicPr>
          <p:nvPr userDrawn="1"/>
        </p:nvPicPr>
        <p:blipFill>
          <a:blip r:embed="rId5"/>
          <a:stretch>
            <a:fillRect/>
          </a:stretch>
        </p:blipFill>
        <p:spPr>
          <a:xfrm>
            <a:off x="4360609" y="1078071"/>
            <a:ext cx="3470778" cy="831492"/>
          </a:xfrm>
          <a:prstGeom prst="rect">
            <a:avLst/>
          </a:prstGeom>
        </p:spPr>
      </p:pic>
    </p:spTree>
    <p:extLst>
      <p:ext uri="{BB962C8B-B14F-4D97-AF65-F5344CB8AC3E}">
        <p14:creationId xmlns:p14="http://schemas.microsoft.com/office/powerpoint/2010/main" val="232614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2733341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Slide _ 1 Column">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6" name="Text Placeholder 5">
            <a:extLst>
              <a:ext uri="{FF2B5EF4-FFF2-40B4-BE49-F238E27FC236}">
                <a16:creationId xmlns:a16="http://schemas.microsoft.com/office/drawing/2014/main" id="{F9989834-23BD-A50A-37F9-786EB845138C}"/>
              </a:ext>
            </a:extLst>
          </p:cNvPr>
          <p:cNvSpPr>
            <a:spLocks noGrp="1"/>
          </p:cNvSpPr>
          <p:nvPr>
            <p:ph type="body" sz="quarter" idx="11" hasCustomPrompt="1"/>
          </p:nvPr>
        </p:nvSpPr>
        <p:spPr>
          <a:xfrm>
            <a:off x="2413000" y="925513"/>
            <a:ext cx="9374188" cy="4806950"/>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p:txBody>
      </p:sp>
      <p:sp>
        <p:nvSpPr>
          <p:cNvPr id="8" name="Text Placeholder 5">
            <a:extLst>
              <a:ext uri="{FF2B5EF4-FFF2-40B4-BE49-F238E27FC236}">
                <a16:creationId xmlns:a16="http://schemas.microsoft.com/office/drawing/2014/main" id="{7627FCDD-934B-EFA8-9026-A6266B5FA29E}"/>
              </a:ext>
            </a:extLst>
          </p:cNvPr>
          <p:cNvSpPr>
            <a:spLocks noGrp="1"/>
          </p:cNvSpPr>
          <p:nvPr>
            <p:ph type="body" sz="quarter" idx="12" hasCustomPrompt="1"/>
          </p:nvPr>
        </p:nvSpPr>
        <p:spPr>
          <a:xfrm>
            <a:off x="508000" y="925513"/>
            <a:ext cx="1231900" cy="407987"/>
          </a:xfrm>
          <a:prstGeom prst="rect">
            <a:avLst/>
          </a:prstGeom>
        </p:spPr>
        <p:txBody>
          <a:bodyPr/>
          <a:lstStyle>
            <a:lvl1pPr marL="0" indent="0" algn="r">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1</a:t>
            </a:r>
          </a:p>
        </p:txBody>
      </p:sp>
      <p:cxnSp>
        <p:nvCxnSpPr>
          <p:cNvPr id="9" name="Straight Connector 8">
            <a:extLst>
              <a:ext uri="{FF2B5EF4-FFF2-40B4-BE49-F238E27FC236}">
                <a16:creationId xmlns:a16="http://schemas.microsoft.com/office/drawing/2014/main" id="{CF7016E2-B5C4-29B7-8419-C4357D60AF99}"/>
              </a:ext>
            </a:extLst>
          </p:cNvPr>
          <p:cNvCxnSpPr>
            <a:cxnSpLocks/>
          </p:cNvCxnSpPr>
          <p:nvPr userDrawn="1"/>
        </p:nvCxnSpPr>
        <p:spPr>
          <a:xfrm>
            <a:off x="2081745" y="925513"/>
            <a:ext cx="0" cy="4806950"/>
          </a:xfrm>
          <a:prstGeom prst="line">
            <a:avLst/>
          </a:prstGeom>
          <a:ln w="127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a:extLst>
              <a:ext uri="{FF2B5EF4-FFF2-40B4-BE49-F238E27FC236}">
                <a16:creationId xmlns:a16="http://schemas.microsoft.com/office/drawing/2014/main" id="{5624219C-9968-4884-A162-C99492DF1E49}"/>
              </a:ext>
            </a:extLst>
          </p:cNvPr>
          <p:cNvSpPr>
            <a:spLocks noGrp="1"/>
          </p:cNvSpPr>
          <p:nvPr>
            <p:ph type="body" sz="quarter" idx="13" hasCustomPrompt="1"/>
          </p:nvPr>
        </p:nvSpPr>
        <p:spPr>
          <a:xfrm>
            <a:off x="508000" y="1878013"/>
            <a:ext cx="1231900" cy="407987"/>
          </a:xfrm>
          <a:prstGeom prst="rect">
            <a:avLst/>
          </a:prstGeom>
        </p:spPr>
        <p:txBody>
          <a:bodyPr/>
          <a:lstStyle>
            <a:lvl1pPr marL="0" indent="0" algn="r">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2</a:t>
            </a:r>
          </a:p>
        </p:txBody>
      </p:sp>
      <p:sp>
        <p:nvSpPr>
          <p:cNvPr id="12" name="Text Placeholder 5">
            <a:extLst>
              <a:ext uri="{FF2B5EF4-FFF2-40B4-BE49-F238E27FC236}">
                <a16:creationId xmlns:a16="http://schemas.microsoft.com/office/drawing/2014/main" id="{39AF18B5-3E91-4F4A-F7DF-95077B64F0BB}"/>
              </a:ext>
            </a:extLst>
          </p:cNvPr>
          <p:cNvSpPr>
            <a:spLocks noGrp="1"/>
          </p:cNvSpPr>
          <p:nvPr>
            <p:ph type="body" sz="quarter" idx="14" hasCustomPrompt="1"/>
          </p:nvPr>
        </p:nvSpPr>
        <p:spPr>
          <a:xfrm>
            <a:off x="508000" y="2779713"/>
            <a:ext cx="1231900" cy="407987"/>
          </a:xfrm>
          <a:prstGeom prst="rect">
            <a:avLst/>
          </a:prstGeom>
        </p:spPr>
        <p:txBody>
          <a:bodyPr/>
          <a:lstStyle>
            <a:lvl1pPr marL="0" indent="0" algn="r">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3</a:t>
            </a:r>
          </a:p>
        </p:txBody>
      </p:sp>
      <p:sp>
        <p:nvSpPr>
          <p:cNvPr id="13" name="Text Placeholder 5">
            <a:extLst>
              <a:ext uri="{FF2B5EF4-FFF2-40B4-BE49-F238E27FC236}">
                <a16:creationId xmlns:a16="http://schemas.microsoft.com/office/drawing/2014/main" id="{E2DCC135-8EE9-7AAB-49B8-3D560C5E4477}"/>
              </a:ext>
            </a:extLst>
          </p:cNvPr>
          <p:cNvSpPr>
            <a:spLocks noGrp="1"/>
          </p:cNvSpPr>
          <p:nvPr>
            <p:ph type="body" sz="quarter" idx="15" hasCustomPrompt="1"/>
          </p:nvPr>
        </p:nvSpPr>
        <p:spPr>
          <a:xfrm>
            <a:off x="508000" y="3630613"/>
            <a:ext cx="1231900" cy="407987"/>
          </a:xfrm>
          <a:prstGeom prst="rect">
            <a:avLst/>
          </a:prstGeom>
        </p:spPr>
        <p:txBody>
          <a:bodyPr/>
          <a:lstStyle>
            <a:lvl1pPr marL="0" indent="0" algn="r">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4</a:t>
            </a:r>
          </a:p>
        </p:txBody>
      </p:sp>
      <p:sp>
        <p:nvSpPr>
          <p:cNvPr id="14" name="Text Placeholder 5">
            <a:extLst>
              <a:ext uri="{FF2B5EF4-FFF2-40B4-BE49-F238E27FC236}">
                <a16:creationId xmlns:a16="http://schemas.microsoft.com/office/drawing/2014/main" id="{E49577CA-2698-2D11-62DE-E7AAA25BD4E0}"/>
              </a:ext>
            </a:extLst>
          </p:cNvPr>
          <p:cNvSpPr>
            <a:spLocks noGrp="1"/>
          </p:cNvSpPr>
          <p:nvPr>
            <p:ph type="body" sz="quarter" idx="16" hasCustomPrompt="1"/>
          </p:nvPr>
        </p:nvSpPr>
        <p:spPr>
          <a:xfrm>
            <a:off x="508000" y="4481513"/>
            <a:ext cx="1231900" cy="407987"/>
          </a:xfrm>
          <a:prstGeom prst="rect">
            <a:avLst/>
          </a:prstGeom>
        </p:spPr>
        <p:txBody>
          <a:bodyPr/>
          <a:lstStyle>
            <a:lvl1pPr marL="0" indent="0" algn="r">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5</a:t>
            </a:r>
          </a:p>
        </p:txBody>
      </p:sp>
      <p:sp>
        <p:nvSpPr>
          <p:cNvPr id="2" name="Content Placeholder 3">
            <a:extLst>
              <a:ext uri="{FF2B5EF4-FFF2-40B4-BE49-F238E27FC236}">
                <a16:creationId xmlns:a16="http://schemas.microsoft.com/office/drawing/2014/main" id="{0E43E80E-8F77-BA99-8641-8ADE2C91D564}"/>
              </a:ext>
            </a:extLst>
          </p:cNvPr>
          <p:cNvSpPr>
            <a:spLocks noGrp="1"/>
          </p:cNvSpPr>
          <p:nvPr>
            <p:ph sz="quarter" idx="10"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Tree>
    <p:extLst>
      <p:ext uri="{BB962C8B-B14F-4D97-AF65-F5344CB8AC3E}">
        <p14:creationId xmlns:p14="http://schemas.microsoft.com/office/powerpoint/2010/main" val="3084027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Slide _ 2 Column">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6" name="Text Placeholder 5">
            <a:extLst>
              <a:ext uri="{FF2B5EF4-FFF2-40B4-BE49-F238E27FC236}">
                <a16:creationId xmlns:a16="http://schemas.microsoft.com/office/drawing/2014/main" id="{F9989834-23BD-A50A-37F9-786EB845138C}"/>
              </a:ext>
            </a:extLst>
          </p:cNvPr>
          <p:cNvSpPr>
            <a:spLocks noGrp="1"/>
          </p:cNvSpPr>
          <p:nvPr>
            <p:ph type="body" sz="quarter" idx="11" hasCustomPrompt="1"/>
          </p:nvPr>
        </p:nvSpPr>
        <p:spPr>
          <a:xfrm>
            <a:off x="1686993" y="925513"/>
            <a:ext cx="4205803" cy="4806950"/>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p:txBody>
      </p:sp>
      <p:sp>
        <p:nvSpPr>
          <p:cNvPr id="8" name="Text Placeholder 5">
            <a:extLst>
              <a:ext uri="{FF2B5EF4-FFF2-40B4-BE49-F238E27FC236}">
                <a16:creationId xmlns:a16="http://schemas.microsoft.com/office/drawing/2014/main" id="{7627FCDD-934B-EFA8-9026-A6266B5FA29E}"/>
              </a:ext>
            </a:extLst>
          </p:cNvPr>
          <p:cNvSpPr>
            <a:spLocks noGrp="1"/>
          </p:cNvSpPr>
          <p:nvPr>
            <p:ph type="body" sz="quarter" idx="12" hasCustomPrompt="1"/>
          </p:nvPr>
        </p:nvSpPr>
        <p:spPr>
          <a:xfrm>
            <a:off x="508000" y="9255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1</a:t>
            </a:r>
          </a:p>
        </p:txBody>
      </p:sp>
      <p:cxnSp>
        <p:nvCxnSpPr>
          <p:cNvPr id="9" name="Straight Connector 8">
            <a:extLst>
              <a:ext uri="{FF2B5EF4-FFF2-40B4-BE49-F238E27FC236}">
                <a16:creationId xmlns:a16="http://schemas.microsoft.com/office/drawing/2014/main" id="{CF7016E2-B5C4-29B7-8419-C4357D60AF99}"/>
              </a:ext>
            </a:extLst>
          </p:cNvPr>
          <p:cNvCxnSpPr>
            <a:cxnSpLocks/>
          </p:cNvCxnSpPr>
          <p:nvPr userDrawn="1"/>
        </p:nvCxnSpPr>
        <p:spPr>
          <a:xfrm>
            <a:off x="1357845" y="925513"/>
            <a:ext cx="0" cy="4806950"/>
          </a:xfrm>
          <a:prstGeom prst="line">
            <a:avLst/>
          </a:prstGeom>
          <a:ln w="127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a:extLst>
              <a:ext uri="{FF2B5EF4-FFF2-40B4-BE49-F238E27FC236}">
                <a16:creationId xmlns:a16="http://schemas.microsoft.com/office/drawing/2014/main" id="{5624219C-9968-4884-A162-C99492DF1E49}"/>
              </a:ext>
            </a:extLst>
          </p:cNvPr>
          <p:cNvSpPr>
            <a:spLocks noGrp="1"/>
          </p:cNvSpPr>
          <p:nvPr>
            <p:ph type="body" sz="quarter" idx="13" hasCustomPrompt="1"/>
          </p:nvPr>
        </p:nvSpPr>
        <p:spPr>
          <a:xfrm>
            <a:off x="508000" y="18780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2</a:t>
            </a:r>
          </a:p>
        </p:txBody>
      </p:sp>
      <p:sp>
        <p:nvSpPr>
          <p:cNvPr id="12" name="Text Placeholder 5">
            <a:extLst>
              <a:ext uri="{FF2B5EF4-FFF2-40B4-BE49-F238E27FC236}">
                <a16:creationId xmlns:a16="http://schemas.microsoft.com/office/drawing/2014/main" id="{39AF18B5-3E91-4F4A-F7DF-95077B64F0BB}"/>
              </a:ext>
            </a:extLst>
          </p:cNvPr>
          <p:cNvSpPr>
            <a:spLocks noGrp="1"/>
          </p:cNvSpPr>
          <p:nvPr>
            <p:ph type="body" sz="quarter" idx="14" hasCustomPrompt="1"/>
          </p:nvPr>
        </p:nvSpPr>
        <p:spPr>
          <a:xfrm>
            <a:off x="508000" y="27797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3</a:t>
            </a:r>
          </a:p>
        </p:txBody>
      </p:sp>
      <p:sp>
        <p:nvSpPr>
          <p:cNvPr id="13" name="Text Placeholder 5">
            <a:extLst>
              <a:ext uri="{FF2B5EF4-FFF2-40B4-BE49-F238E27FC236}">
                <a16:creationId xmlns:a16="http://schemas.microsoft.com/office/drawing/2014/main" id="{E2DCC135-8EE9-7AAB-49B8-3D560C5E4477}"/>
              </a:ext>
            </a:extLst>
          </p:cNvPr>
          <p:cNvSpPr>
            <a:spLocks noGrp="1"/>
          </p:cNvSpPr>
          <p:nvPr>
            <p:ph type="body" sz="quarter" idx="15" hasCustomPrompt="1"/>
          </p:nvPr>
        </p:nvSpPr>
        <p:spPr>
          <a:xfrm>
            <a:off x="508000" y="36306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4</a:t>
            </a:r>
          </a:p>
        </p:txBody>
      </p:sp>
      <p:sp>
        <p:nvSpPr>
          <p:cNvPr id="14" name="Text Placeholder 5">
            <a:extLst>
              <a:ext uri="{FF2B5EF4-FFF2-40B4-BE49-F238E27FC236}">
                <a16:creationId xmlns:a16="http://schemas.microsoft.com/office/drawing/2014/main" id="{E49577CA-2698-2D11-62DE-E7AAA25BD4E0}"/>
              </a:ext>
            </a:extLst>
          </p:cNvPr>
          <p:cNvSpPr>
            <a:spLocks noGrp="1"/>
          </p:cNvSpPr>
          <p:nvPr>
            <p:ph type="body" sz="quarter" idx="16" hasCustomPrompt="1"/>
          </p:nvPr>
        </p:nvSpPr>
        <p:spPr>
          <a:xfrm>
            <a:off x="508000" y="44815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5</a:t>
            </a:r>
          </a:p>
        </p:txBody>
      </p:sp>
      <p:sp>
        <p:nvSpPr>
          <p:cNvPr id="2" name="Text Placeholder 5">
            <a:extLst>
              <a:ext uri="{FF2B5EF4-FFF2-40B4-BE49-F238E27FC236}">
                <a16:creationId xmlns:a16="http://schemas.microsoft.com/office/drawing/2014/main" id="{3E1A9BEF-D00F-21E5-EFB3-A0D76B372267}"/>
              </a:ext>
            </a:extLst>
          </p:cNvPr>
          <p:cNvSpPr>
            <a:spLocks noGrp="1"/>
          </p:cNvSpPr>
          <p:nvPr>
            <p:ph type="body" sz="quarter" idx="17" hasCustomPrompt="1"/>
          </p:nvPr>
        </p:nvSpPr>
        <p:spPr>
          <a:xfrm>
            <a:off x="7490893" y="925513"/>
            <a:ext cx="4205803" cy="4806950"/>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p:txBody>
      </p:sp>
      <p:sp>
        <p:nvSpPr>
          <p:cNvPr id="4" name="Text Placeholder 5">
            <a:extLst>
              <a:ext uri="{FF2B5EF4-FFF2-40B4-BE49-F238E27FC236}">
                <a16:creationId xmlns:a16="http://schemas.microsoft.com/office/drawing/2014/main" id="{8F1CC004-83FF-5568-3E9D-CE66B14D49B2}"/>
              </a:ext>
            </a:extLst>
          </p:cNvPr>
          <p:cNvSpPr>
            <a:spLocks noGrp="1"/>
          </p:cNvSpPr>
          <p:nvPr>
            <p:ph type="body" sz="quarter" idx="18" hasCustomPrompt="1"/>
          </p:nvPr>
        </p:nvSpPr>
        <p:spPr>
          <a:xfrm>
            <a:off x="6311900" y="9255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6</a:t>
            </a:r>
          </a:p>
        </p:txBody>
      </p:sp>
      <p:cxnSp>
        <p:nvCxnSpPr>
          <p:cNvPr id="5" name="Straight Connector 4">
            <a:extLst>
              <a:ext uri="{FF2B5EF4-FFF2-40B4-BE49-F238E27FC236}">
                <a16:creationId xmlns:a16="http://schemas.microsoft.com/office/drawing/2014/main" id="{A2938E94-F54E-AE1E-1B86-FF9B20A46D27}"/>
              </a:ext>
            </a:extLst>
          </p:cNvPr>
          <p:cNvCxnSpPr>
            <a:cxnSpLocks/>
          </p:cNvCxnSpPr>
          <p:nvPr userDrawn="1"/>
        </p:nvCxnSpPr>
        <p:spPr>
          <a:xfrm>
            <a:off x="7161745" y="925513"/>
            <a:ext cx="0" cy="4806950"/>
          </a:xfrm>
          <a:prstGeom prst="line">
            <a:avLst/>
          </a:prstGeom>
          <a:ln w="127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 name="Text Placeholder 5">
            <a:extLst>
              <a:ext uri="{FF2B5EF4-FFF2-40B4-BE49-F238E27FC236}">
                <a16:creationId xmlns:a16="http://schemas.microsoft.com/office/drawing/2014/main" id="{173A9B9E-7990-0F19-4962-A42D320B5658}"/>
              </a:ext>
            </a:extLst>
          </p:cNvPr>
          <p:cNvSpPr>
            <a:spLocks noGrp="1"/>
          </p:cNvSpPr>
          <p:nvPr>
            <p:ph type="body" sz="quarter" idx="19" hasCustomPrompt="1"/>
          </p:nvPr>
        </p:nvSpPr>
        <p:spPr>
          <a:xfrm>
            <a:off x="6311900" y="18780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7</a:t>
            </a:r>
          </a:p>
        </p:txBody>
      </p:sp>
      <p:sp>
        <p:nvSpPr>
          <p:cNvPr id="10" name="Text Placeholder 5">
            <a:extLst>
              <a:ext uri="{FF2B5EF4-FFF2-40B4-BE49-F238E27FC236}">
                <a16:creationId xmlns:a16="http://schemas.microsoft.com/office/drawing/2014/main" id="{235F77A7-2BB5-33B9-3E4A-CD2035C8C4BA}"/>
              </a:ext>
            </a:extLst>
          </p:cNvPr>
          <p:cNvSpPr>
            <a:spLocks noGrp="1"/>
          </p:cNvSpPr>
          <p:nvPr>
            <p:ph type="body" sz="quarter" idx="20" hasCustomPrompt="1"/>
          </p:nvPr>
        </p:nvSpPr>
        <p:spPr>
          <a:xfrm>
            <a:off x="6311900" y="27797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8</a:t>
            </a:r>
          </a:p>
        </p:txBody>
      </p:sp>
      <p:sp>
        <p:nvSpPr>
          <p:cNvPr id="15" name="Text Placeholder 5">
            <a:extLst>
              <a:ext uri="{FF2B5EF4-FFF2-40B4-BE49-F238E27FC236}">
                <a16:creationId xmlns:a16="http://schemas.microsoft.com/office/drawing/2014/main" id="{952E3DA0-F098-9092-68AB-E07F2A4CA3C1}"/>
              </a:ext>
            </a:extLst>
          </p:cNvPr>
          <p:cNvSpPr>
            <a:spLocks noGrp="1"/>
          </p:cNvSpPr>
          <p:nvPr>
            <p:ph type="body" sz="quarter" idx="21" hasCustomPrompt="1"/>
          </p:nvPr>
        </p:nvSpPr>
        <p:spPr>
          <a:xfrm>
            <a:off x="6311900" y="36306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9</a:t>
            </a:r>
          </a:p>
        </p:txBody>
      </p:sp>
      <p:sp>
        <p:nvSpPr>
          <p:cNvPr id="16" name="Text Placeholder 5">
            <a:extLst>
              <a:ext uri="{FF2B5EF4-FFF2-40B4-BE49-F238E27FC236}">
                <a16:creationId xmlns:a16="http://schemas.microsoft.com/office/drawing/2014/main" id="{62180E92-6A8A-E6FE-249C-F6A3FDC2C9CF}"/>
              </a:ext>
            </a:extLst>
          </p:cNvPr>
          <p:cNvSpPr>
            <a:spLocks noGrp="1"/>
          </p:cNvSpPr>
          <p:nvPr>
            <p:ph type="body" sz="quarter" idx="22" hasCustomPrompt="1"/>
          </p:nvPr>
        </p:nvSpPr>
        <p:spPr>
          <a:xfrm>
            <a:off x="6311900" y="4481513"/>
            <a:ext cx="749300"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10</a:t>
            </a:r>
          </a:p>
        </p:txBody>
      </p:sp>
      <p:sp>
        <p:nvSpPr>
          <p:cNvPr id="17" name="Content Placeholder 3">
            <a:extLst>
              <a:ext uri="{FF2B5EF4-FFF2-40B4-BE49-F238E27FC236}">
                <a16:creationId xmlns:a16="http://schemas.microsoft.com/office/drawing/2014/main" id="{5F7E12DF-DB2C-7C08-6327-F759969C4498}"/>
              </a:ext>
            </a:extLst>
          </p:cNvPr>
          <p:cNvSpPr>
            <a:spLocks noGrp="1"/>
          </p:cNvSpPr>
          <p:nvPr>
            <p:ph sz="quarter" idx="10"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Tree>
    <p:extLst>
      <p:ext uri="{BB962C8B-B14F-4D97-AF65-F5344CB8AC3E}">
        <p14:creationId xmlns:p14="http://schemas.microsoft.com/office/powerpoint/2010/main" val="3856044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eyTakeaway_1 Column Number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8" name="Text Placeholder 5">
            <a:extLst>
              <a:ext uri="{FF2B5EF4-FFF2-40B4-BE49-F238E27FC236}">
                <a16:creationId xmlns:a16="http://schemas.microsoft.com/office/drawing/2014/main" id="{7627FCDD-934B-EFA8-9026-A6266B5FA29E}"/>
              </a:ext>
            </a:extLst>
          </p:cNvPr>
          <p:cNvSpPr>
            <a:spLocks noGrp="1"/>
          </p:cNvSpPr>
          <p:nvPr>
            <p:ph type="body" sz="quarter" idx="12" hasCustomPrompt="1"/>
          </p:nvPr>
        </p:nvSpPr>
        <p:spPr>
          <a:xfrm>
            <a:off x="508001" y="1274051"/>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1</a:t>
            </a:r>
          </a:p>
        </p:txBody>
      </p:sp>
      <p:sp>
        <p:nvSpPr>
          <p:cNvPr id="2" name="Text Placeholder 5">
            <a:extLst>
              <a:ext uri="{FF2B5EF4-FFF2-40B4-BE49-F238E27FC236}">
                <a16:creationId xmlns:a16="http://schemas.microsoft.com/office/drawing/2014/main" id="{3E1A9BEF-D00F-21E5-EFB3-A0D76B372267}"/>
              </a:ext>
            </a:extLst>
          </p:cNvPr>
          <p:cNvSpPr>
            <a:spLocks noGrp="1"/>
          </p:cNvSpPr>
          <p:nvPr>
            <p:ph type="body" sz="quarter" idx="17" hasCustomPrompt="1"/>
          </p:nvPr>
        </p:nvSpPr>
        <p:spPr>
          <a:xfrm>
            <a:off x="508001" y="1895079"/>
            <a:ext cx="2540000" cy="3299773"/>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0" name="Content Placeholder 3">
            <a:extLst>
              <a:ext uri="{FF2B5EF4-FFF2-40B4-BE49-F238E27FC236}">
                <a16:creationId xmlns:a16="http://schemas.microsoft.com/office/drawing/2014/main" id="{90EB6AD3-7DBB-5BD7-5792-D4ADB3563D08}"/>
              </a:ext>
            </a:extLst>
          </p:cNvPr>
          <p:cNvSpPr>
            <a:spLocks noGrp="1"/>
          </p:cNvSpPr>
          <p:nvPr>
            <p:ph sz="quarter" idx="10"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21" name="Text Placeholder 5">
            <a:extLst>
              <a:ext uri="{FF2B5EF4-FFF2-40B4-BE49-F238E27FC236}">
                <a16:creationId xmlns:a16="http://schemas.microsoft.com/office/drawing/2014/main" id="{6082AD9C-7A0A-2993-206F-C2EE7B8FC40F}"/>
              </a:ext>
            </a:extLst>
          </p:cNvPr>
          <p:cNvSpPr>
            <a:spLocks noGrp="1"/>
          </p:cNvSpPr>
          <p:nvPr>
            <p:ph type="body" sz="quarter" idx="18" hasCustomPrompt="1"/>
          </p:nvPr>
        </p:nvSpPr>
        <p:spPr>
          <a:xfrm>
            <a:off x="3375991" y="1895079"/>
            <a:ext cx="2540000" cy="3299773"/>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2" name="Text Placeholder 5">
            <a:extLst>
              <a:ext uri="{FF2B5EF4-FFF2-40B4-BE49-F238E27FC236}">
                <a16:creationId xmlns:a16="http://schemas.microsoft.com/office/drawing/2014/main" id="{CF90AB10-6F15-45C5-A965-3A0243289E94}"/>
              </a:ext>
            </a:extLst>
          </p:cNvPr>
          <p:cNvSpPr>
            <a:spLocks noGrp="1"/>
          </p:cNvSpPr>
          <p:nvPr>
            <p:ph type="body" sz="quarter" idx="19" hasCustomPrompt="1"/>
          </p:nvPr>
        </p:nvSpPr>
        <p:spPr>
          <a:xfrm>
            <a:off x="6261100" y="1895079"/>
            <a:ext cx="2540000" cy="3299773"/>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3" name="Text Placeholder 5">
            <a:extLst>
              <a:ext uri="{FF2B5EF4-FFF2-40B4-BE49-F238E27FC236}">
                <a16:creationId xmlns:a16="http://schemas.microsoft.com/office/drawing/2014/main" id="{5C1B74C9-EC0C-C004-2B5D-D18CC87FF965}"/>
              </a:ext>
            </a:extLst>
          </p:cNvPr>
          <p:cNvSpPr>
            <a:spLocks noGrp="1"/>
          </p:cNvSpPr>
          <p:nvPr>
            <p:ph type="body" sz="quarter" idx="20" hasCustomPrompt="1"/>
          </p:nvPr>
        </p:nvSpPr>
        <p:spPr>
          <a:xfrm>
            <a:off x="9119705" y="1895079"/>
            <a:ext cx="2540000" cy="3299773"/>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4" name="Text Placeholder 5">
            <a:extLst>
              <a:ext uri="{FF2B5EF4-FFF2-40B4-BE49-F238E27FC236}">
                <a16:creationId xmlns:a16="http://schemas.microsoft.com/office/drawing/2014/main" id="{9959C0AD-8D85-4122-D528-6B24D77B1ED2}"/>
              </a:ext>
            </a:extLst>
          </p:cNvPr>
          <p:cNvSpPr>
            <a:spLocks noGrp="1"/>
          </p:cNvSpPr>
          <p:nvPr>
            <p:ph type="body" sz="quarter" idx="21" hasCustomPrompt="1"/>
          </p:nvPr>
        </p:nvSpPr>
        <p:spPr>
          <a:xfrm>
            <a:off x="3375991" y="1274051"/>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2</a:t>
            </a:r>
          </a:p>
        </p:txBody>
      </p:sp>
      <p:sp>
        <p:nvSpPr>
          <p:cNvPr id="25" name="Text Placeholder 5">
            <a:extLst>
              <a:ext uri="{FF2B5EF4-FFF2-40B4-BE49-F238E27FC236}">
                <a16:creationId xmlns:a16="http://schemas.microsoft.com/office/drawing/2014/main" id="{AB7C6463-AA36-EDEE-443A-373622597E6E}"/>
              </a:ext>
            </a:extLst>
          </p:cNvPr>
          <p:cNvSpPr>
            <a:spLocks noGrp="1"/>
          </p:cNvSpPr>
          <p:nvPr>
            <p:ph type="body" sz="quarter" idx="22" hasCustomPrompt="1"/>
          </p:nvPr>
        </p:nvSpPr>
        <p:spPr>
          <a:xfrm>
            <a:off x="6261100" y="1274051"/>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3</a:t>
            </a:r>
          </a:p>
        </p:txBody>
      </p:sp>
      <p:sp>
        <p:nvSpPr>
          <p:cNvPr id="26" name="Text Placeholder 5">
            <a:extLst>
              <a:ext uri="{FF2B5EF4-FFF2-40B4-BE49-F238E27FC236}">
                <a16:creationId xmlns:a16="http://schemas.microsoft.com/office/drawing/2014/main" id="{B67008D1-0C24-0467-97EC-7EB94AB53BA4}"/>
              </a:ext>
            </a:extLst>
          </p:cNvPr>
          <p:cNvSpPr>
            <a:spLocks noGrp="1"/>
          </p:cNvSpPr>
          <p:nvPr>
            <p:ph type="body" sz="quarter" idx="23" hasCustomPrompt="1"/>
          </p:nvPr>
        </p:nvSpPr>
        <p:spPr>
          <a:xfrm>
            <a:off x="9119705" y="1274051"/>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4</a:t>
            </a:r>
          </a:p>
        </p:txBody>
      </p:sp>
      <p:cxnSp>
        <p:nvCxnSpPr>
          <p:cNvPr id="27" name="Straight Connector 26">
            <a:extLst>
              <a:ext uri="{FF2B5EF4-FFF2-40B4-BE49-F238E27FC236}">
                <a16:creationId xmlns:a16="http://schemas.microsoft.com/office/drawing/2014/main" id="{31A63F69-D3AD-3366-D606-E8AE8697E4FD}"/>
              </a:ext>
            </a:extLst>
          </p:cNvPr>
          <p:cNvCxnSpPr>
            <a:cxnSpLocks/>
          </p:cNvCxnSpPr>
          <p:nvPr userDrawn="1"/>
        </p:nvCxnSpPr>
        <p:spPr>
          <a:xfrm flipH="1" flipV="1">
            <a:off x="508001" y="1704161"/>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7ED28F2-802D-4AAF-CF43-AB75D68A3646}"/>
              </a:ext>
            </a:extLst>
          </p:cNvPr>
          <p:cNvCxnSpPr>
            <a:cxnSpLocks/>
          </p:cNvCxnSpPr>
          <p:nvPr userDrawn="1"/>
        </p:nvCxnSpPr>
        <p:spPr>
          <a:xfrm flipH="1" flipV="1">
            <a:off x="3357218" y="1704161"/>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5F94FCD-4489-8591-BE5C-DF4D390FAC10}"/>
              </a:ext>
            </a:extLst>
          </p:cNvPr>
          <p:cNvCxnSpPr>
            <a:cxnSpLocks/>
          </p:cNvCxnSpPr>
          <p:nvPr userDrawn="1"/>
        </p:nvCxnSpPr>
        <p:spPr>
          <a:xfrm flipH="1" flipV="1">
            <a:off x="6246192" y="1704161"/>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C5CECE6-529C-A9A3-ED97-F06DB4643F6B}"/>
              </a:ext>
            </a:extLst>
          </p:cNvPr>
          <p:cNvCxnSpPr>
            <a:cxnSpLocks/>
          </p:cNvCxnSpPr>
          <p:nvPr userDrawn="1"/>
        </p:nvCxnSpPr>
        <p:spPr>
          <a:xfrm flipH="1" flipV="1">
            <a:off x="9121914" y="1704161"/>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3793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eyTakeaway_1 Column Icon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2" name="Text Placeholder 5">
            <a:extLst>
              <a:ext uri="{FF2B5EF4-FFF2-40B4-BE49-F238E27FC236}">
                <a16:creationId xmlns:a16="http://schemas.microsoft.com/office/drawing/2014/main" id="{3E1A9BEF-D00F-21E5-EFB3-A0D76B372267}"/>
              </a:ext>
            </a:extLst>
          </p:cNvPr>
          <p:cNvSpPr>
            <a:spLocks noGrp="1"/>
          </p:cNvSpPr>
          <p:nvPr>
            <p:ph type="body" sz="quarter" idx="17" hasCustomPrompt="1"/>
          </p:nvPr>
        </p:nvSpPr>
        <p:spPr>
          <a:xfrm>
            <a:off x="508001" y="2350127"/>
            <a:ext cx="2540000" cy="2844725"/>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0" name="Content Placeholder 3">
            <a:extLst>
              <a:ext uri="{FF2B5EF4-FFF2-40B4-BE49-F238E27FC236}">
                <a16:creationId xmlns:a16="http://schemas.microsoft.com/office/drawing/2014/main" id="{90EB6AD3-7DBB-5BD7-5792-D4ADB3563D08}"/>
              </a:ext>
            </a:extLst>
          </p:cNvPr>
          <p:cNvSpPr>
            <a:spLocks noGrp="1"/>
          </p:cNvSpPr>
          <p:nvPr>
            <p:ph sz="quarter" idx="10"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21" name="Text Placeholder 5">
            <a:extLst>
              <a:ext uri="{FF2B5EF4-FFF2-40B4-BE49-F238E27FC236}">
                <a16:creationId xmlns:a16="http://schemas.microsoft.com/office/drawing/2014/main" id="{6082AD9C-7A0A-2993-206F-C2EE7B8FC40F}"/>
              </a:ext>
            </a:extLst>
          </p:cNvPr>
          <p:cNvSpPr>
            <a:spLocks noGrp="1"/>
          </p:cNvSpPr>
          <p:nvPr>
            <p:ph type="body" sz="quarter" idx="18" hasCustomPrompt="1"/>
          </p:nvPr>
        </p:nvSpPr>
        <p:spPr>
          <a:xfrm>
            <a:off x="3375991" y="2350127"/>
            <a:ext cx="2540000" cy="2844725"/>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2" name="Text Placeholder 5">
            <a:extLst>
              <a:ext uri="{FF2B5EF4-FFF2-40B4-BE49-F238E27FC236}">
                <a16:creationId xmlns:a16="http://schemas.microsoft.com/office/drawing/2014/main" id="{CF90AB10-6F15-45C5-A965-3A0243289E94}"/>
              </a:ext>
            </a:extLst>
          </p:cNvPr>
          <p:cNvSpPr>
            <a:spLocks noGrp="1"/>
          </p:cNvSpPr>
          <p:nvPr>
            <p:ph type="body" sz="quarter" idx="19" hasCustomPrompt="1"/>
          </p:nvPr>
        </p:nvSpPr>
        <p:spPr>
          <a:xfrm>
            <a:off x="6261100" y="2350127"/>
            <a:ext cx="2540000" cy="2844725"/>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3" name="Text Placeholder 5">
            <a:extLst>
              <a:ext uri="{FF2B5EF4-FFF2-40B4-BE49-F238E27FC236}">
                <a16:creationId xmlns:a16="http://schemas.microsoft.com/office/drawing/2014/main" id="{5C1B74C9-EC0C-C004-2B5D-D18CC87FF965}"/>
              </a:ext>
            </a:extLst>
          </p:cNvPr>
          <p:cNvSpPr>
            <a:spLocks noGrp="1"/>
          </p:cNvSpPr>
          <p:nvPr>
            <p:ph type="body" sz="quarter" idx="20" hasCustomPrompt="1"/>
          </p:nvPr>
        </p:nvSpPr>
        <p:spPr>
          <a:xfrm>
            <a:off x="9119705" y="2350127"/>
            <a:ext cx="2540000" cy="2844725"/>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4" name="Oval 3">
            <a:extLst>
              <a:ext uri="{FF2B5EF4-FFF2-40B4-BE49-F238E27FC236}">
                <a16:creationId xmlns:a16="http://schemas.microsoft.com/office/drawing/2014/main" id="{578463FA-E7C0-DD64-664B-779860A028D6}"/>
              </a:ext>
            </a:extLst>
          </p:cNvPr>
          <p:cNvSpPr/>
          <p:nvPr userDrawn="1"/>
        </p:nvSpPr>
        <p:spPr>
          <a:xfrm>
            <a:off x="1181653" y="966916"/>
            <a:ext cx="1192696" cy="119269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4708F1E-A0F5-F4A4-0A17-E5C16C0A4724}"/>
              </a:ext>
            </a:extLst>
          </p:cNvPr>
          <p:cNvSpPr/>
          <p:nvPr userDrawn="1"/>
        </p:nvSpPr>
        <p:spPr>
          <a:xfrm>
            <a:off x="4044123" y="966916"/>
            <a:ext cx="1192696" cy="119269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4017A32-818A-61E8-25AE-47583B59DDD9}"/>
              </a:ext>
            </a:extLst>
          </p:cNvPr>
          <p:cNvSpPr/>
          <p:nvPr userDrawn="1"/>
        </p:nvSpPr>
        <p:spPr>
          <a:xfrm>
            <a:off x="6880088" y="966916"/>
            <a:ext cx="1192696" cy="119269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60F8C89-00A7-DEC5-5E16-8BB53AC0E367}"/>
              </a:ext>
            </a:extLst>
          </p:cNvPr>
          <p:cNvSpPr/>
          <p:nvPr userDrawn="1"/>
        </p:nvSpPr>
        <p:spPr>
          <a:xfrm>
            <a:off x="9702801" y="966916"/>
            <a:ext cx="1192696" cy="119269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2414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Takeaway_2 Column Number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8" name="Text Placeholder 5">
            <a:extLst>
              <a:ext uri="{FF2B5EF4-FFF2-40B4-BE49-F238E27FC236}">
                <a16:creationId xmlns:a16="http://schemas.microsoft.com/office/drawing/2014/main" id="{7627FCDD-934B-EFA8-9026-A6266B5FA29E}"/>
              </a:ext>
            </a:extLst>
          </p:cNvPr>
          <p:cNvSpPr>
            <a:spLocks noGrp="1"/>
          </p:cNvSpPr>
          <p:nvPr>
            <p:ph type="body" sz="quarter" idx="12" hasCustomPrompt="1"/>
          </p:nvPr>
        </p:nvSpPr>
        <p:spPr>
          <a:xfrm>
            <a:off x="508001" y="995755"/>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1</a:t>
            </a:r>
          </a:p>
        </p:txBody>
      </p:sp>
      <p:sp>
        <p:nvSpPr>
          <p:cNvPr id="2" name="Text Placeholder 5">
            <a:extLst>
              <a:ext uri="{FF2B5EF4-FFF2-40B4-BE49-F238E27FC236}">
                <a16:creationId xmlns:a16="http://schemas.microsoft.com/office/drawing/2014/main" id="{3E1A9BEF-D00F-21E5-EFB3-A0D76B372267}"/>
              </a:ext>
            </a:extLst>
          </p:cNvPr>
          <p:cNvSpPr>
            <a:spLocks noGrp="1"/>
          </p:cNvSpPr>
          <p:nvPr>
            <p:ph type="body" sz="quarter" idx="17" hasCustomPrompt="1"/>
          </p:nvPr>
        </p:nvSpPr>
        <p:spPr>
          <a:xfrm>
            <a:off x="508000" y="1588271"/>
            <a:ext cx="5243443"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0" name="Content Placeholder 3">
            <a:extLst>
              <a:ext uri="{FF2B5EF4-FFF2-40B4-BE49-F238E27FC236}">
                <a16:creationId xmlns:a16="http://schemas.microsoft.com/office/drawing/2014/main" id="{90EB6AD3-7DBB-5BD7-5792-D4ADB3563D08}"/>
              </a:ext>
            </a:extLst>
          </p:cNvPr>
          <p:cNvSpPr>
            <a:spLocks noGrp="1"/>
          </p:cNvSpPr>
          <p:nvPr>
            <p:ph sz="quarter" idx="10"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cxnSp>
        <p:nvCxnSpPr>
          <p:cNvPr id="27" name="Straight Connector 26">
            <a:extLst>
              <a:ext uri="{FF2B5EF4-FFF2-40B4-BE49-F238E27FC236}">
                <a16:creationId xmlns:a16="http://schemas.microsoft.com/office/drawing/2014/main" id="{31A63F69-D3AD-3366-D606-E8AE8697E4FD}"/>
              </a:ext>
            </a:extLst>
          </p:cNvPr>
          <p:cNvCxnSpPr>
            <a:cxnSpLocks/>
          </p:cNvCxnSpPr>
          <p:nvPr userDrawn="1"/>
        </p:nvCxnSpPr>
        <p:spPr>
          <a:xfrm flipH="1" flipV="1">
            <a:off x="508001" y="1425865"/>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 name="Text Placeholder 5">
            <a:extLst>
              <a:ext uri="{FF2B5EF4-FFF2-40B4-BE49-F238E27FC236}">
                <a16:creationId xmlns:a16="http://schemas.microsoft.com/office/drawing/2014/main" id="{B886C35D-D2E6-34D4-9C4D-E6F37327A571}"/>
              </a:ext>
            </a:extLst>
          </p:cNvPr>
          <p:cNvSpPr>
            <a:spLocks noGrp="1"/>
          </p:cNvSpPr>
          <p:nvPr>
            <p:ph type="body" sz="quarter" idx="18" hasCustomPrompt="1"/>
          </p:nvPr>
        </p:nvSpPr>
        <p:spPr>
          <a:xfrm>
            <a:off x="508001" y="2625772"/>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2</a:t>
            </a:r>
          </a:p>
        </p:txBody>
      </p:sp>
      <p:sp>
        <p:nvSpPr>
          <p:cNvPr id="9" name="Text Placeholder 5">
            <a:extLst>
              <a:ext uri="{FF2B5EF4-FFF2-40B4-BE49-F238E27FC236}">
                <a16:creationId xmlns:a16="http://schemas.microsoft.com/office/drawing/2014/main" id="{B9DB5838-27C9-55C0-15D1-24F4AE48EA74}"/>
              </a:ext>
            </a:extLst>
          </p:cNvPr>
          <p:cNvSpPr>
            <a:spLocks noGrp="1"/>
          </p:cNvSpPr>
          <p:nvPr>
            <p:ph type="body" sz="quarter" idx="19" hasCustomPrompt="1"/>
          </p:nvPr>
        </p:nvSpPr>
        <p:spPr>
          <a:xfrm>
            <a:off x="508000" y="3218288"/>
            <a:ext cx="5243443"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cxnSp>
        <p:nvCxnSpPr>
          <p:cNvPr id="10" name="Straight Connector 9">
            <a:extLst>
              <a:ext uri="{FF2B5EF4-FFF2-40B4-BE49-F238E27FC236}">
                <a16:creationId xmlns:a16="http://schemas.microsoft.com/office/drawing/2014/main" id="{4018C608-20F9-B9F6-B4AB-72C4ABC0BD8C}"/>
              </a:ext>
            </a:extLst>
          </p:cNvPr>
          <p:cNvCxnSpPr>
            <a:cxnSpLocks/>
          </p:cNvCxnSpPr>
          <p:nvPr userDrawn="1"/>
        </p:nvCxnSpPr>
        <p:spPr>
          <a:xfrm flipH="1" flipV="1">
            <a:off x="508001" y="3055882"/>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a:extLst>
              <a:ext uri="{FF2B5EF4-FFF2-40B4-BE49-F238E27FC236}">
                <a16:creationId xmlns:a16="http://schemas.microsoft.com/office/drawing/2014/main" id="{D2149F8D-5463-5154-024B-C5F3C12E3CDD}"/>
              </a:ext>
            </a:extLst>
          </p:cNvPr>
          <p:cNvSpPr>
            <a:spLocks noGrp="1"/>
          </p:cNvSpPr>
          <p:nvPr>
            <p:ph type="body" sz="quarter" idx="20" hasCustomPrompt="1"/>
          </p:nvPr>
        </p:nvSpPr>
        <p:spPr>
          <a:xfrm>
            <a:off x="508001" y="4255789"/>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3</a:t>
            </a:r>
          </a:p>
        </p:txBody>
      </p:sp>
      <p:sp>
        <p:nvSpPr>
          <p:cNvPr id="12" name="Text Placeholder 5">
            <a:extLst>
              <a:ext uri="{FF2B5EF4-FFF2-40B4-BE49-F238E27FC236}">
                <a16:creationId xmlns:a16="http://schemas.microsoft.com/office/drawing/2014/main" id="{8193984A-C251-5C5A-F890-CE97D887E696}"/>
              </a:ext>
            </a:extLst>
          </p:cNvPr>
          <p:cNvSpPr>
            <a:spLocks noGrp="1"/>
          </p:cNvSpPr>
          <p:nvPr>
            <p:ph type="body" sz="quarter" idx="21" hasCustomPrompt="1"/>
          </p:nvPr>
        </p:nvSpPr>
        <p:spPr>
          <a:xfrm>
            <a:off x="508000" y="4848305"/>
            <a:ext cx="5243443"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cxnSp>
        <p:nvCxnSpPr>
          <p:cNvPr id="13" name="Straight Connector 12">
            <a:extLst>
              <a:ext uri="{FF2B5EF4-FFF2-40B4-BE49-F238E27FC236}">
                <a16:creationId xmlns:a16="http://schemas.microsoft.com/office/drawing/2014/main" id="{EE654C7F-4216-5271-8595-F6A7F5B95761}"/>
              </a:ext>
            </a:extLst>
          </p:cNvPr>
          <p:cNvCxnSpPr>
            <a:cxnSpLocks/>
          </p:cNvCxnSpPr>
          <p:nvPr userDrawn="1"/>
        </p:nvCxnSpPr>
        <p:spPr>
          <a:xfrm flipH="1" flipV="1">
            <a:off x="508001" y="4685899"/>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34" name="Text Placeholder 5">
            <a:extLst>
              <a:ext uri="{FF2B5EF4-FFF2-40B4-BE49-F238E27FC236}">
                <a16:creationId xmlns:a16="http://schemas.microsoft.com/office/drawing/2014/main" id="{299E49B1-8DD3-A2D4-2D38-FD94253278A6}"/>
              </a:ext>
            </a:extLst>
          </p:cNvPr>
          <p:cNvSpPr>
            <a:spLocks noGrp="1"/>
          </p:cNvSpPr>
          <p:nvPr>
            <p:ph type="body" sz="quarter" idx="22" hasCustomPrompt="1"/>
          </p:nvPr>
        </p:nvSpPr>
        <p:spPr>
          <a:xfrm>
            <a:off x="6418470" y="995755"/>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4</a:t>
            </a:r>
          </a:p>
        </p:txBody>
      </p:sp>
      <p:sp>
        <p:nvSpPr>
          <p:cNvPr id="35" name="Text Placeholder 5">
            <a:extLst>
              <a:ext uri="{FF2B5EF4-FFF2-40B4-BE49-F238E27FC236}">
                <a16:creationId xmlns:a16="http://schemas.microsoft.com/office/drawing/2014/main" id="{68B4B4F6-3B31-8765-9CFD-69655811A487}"/>
              </a:ext>
            </a:extLst>
          </p:cNvPr>
          <p:cNvSpPr>
            <a:spLocks noGrp="1"/>
          </p:cNvSpPr>
          <p:nvPr>
            <p:ph type="body" sz="quarter" idx="23" hasCustomPrompt="1"/>
          </p:nvPr>
        </p:nvSpPr>
        <p:spPr>
          <a:xfrm>
            <a:off x="6418469" y="1588271"/>
            <a:ext cx="5243443"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cxnSp>
        <p:nvCxnSpPr>
          <p:cNvPr id="36" name="Straight Connector 35">
            <a:extLst>
              <a:ext uri="{FF2B5EF4-FFF2-40B4-BE49-F238E27FC236}">
                <a16:creationId xmlns:a16="http://schemas.microsoft.com/office/drawing/2014/main" id="{1AA2CC9B-1E0C-5876-A151-BB92592A9357}"/>
              </a:ext>
            </a:extLst>
          </p:cNvPr>
          <p:cNvCxnSpPr>
            <a:cxnSpLocks/>
          </p:cNvCxnSpPr>
          <p:nvPr userDrawn="1"/>
        </p:nvCxnSpPr>
        <p:spPr>
          <a:xfrm flipH="1" flipV="1">
            <a:off x="6418470" y="1425865"/>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37" name="Text Placeholder 5">
            <a:extLst>
              <a:ext uri="{FF2B5EF4-FFF2-40B4-BE49-F238E27FC236}">
                <a16:creationId xmlns:a16="http://schemas.microsoft.com/office/drawing/2014/main" id="{3D19BEE9-AA15-08E4-406D-7C0670284D37}"/>
              </a:ext>
            </a:extLst>
          </p:cNvPr>
          <p:cNvSpPr>
            <a:spLocks noGrp="1"/>
          </p:cNvSpPr>
          <p:nvPr>
            <p:ph type="body" sz="quarter" idx="24" hasCustomPrompt="1"/>
          </p:nvPr>
        </p:nvSpPr>
        <p:spPr>
          <a:xfrm>
            <a:off x="6418470" y="2625772"/>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5</a:t>
            </a:r>
          </a:p>
        </p:txBody>
      </p:sp>
      <p:sp>
        <p:nvSpPr>
          <p:cNvPr id="38" name="Text Placeholder 5">
            <a:extLst>
              <a:ext uri="{FF2B5EF4-FFF2-40B4-BE49-F238E27FC236}">
                <a16:creationId xmlns:a16="http://schemas.microsoft.com/office/drawing/2014/main" id="{FEB8AFA3-DDEF-BA89-A034-C1843FB8DE0E}"/>
              </a:ext>
            </a:extLst>
          </p:cNvPr>
          <p:cNvSpPr>
            <a:spLocks noGrp="1"/>
          </p:cNvSpPr>
          <p:nvPr>
            <p:ph type="body" sz="quarter" idx="25" hasCustomPrompt="1"/>
          </p:nvPr>
        </p:nvSpPr>
        <p:spPr>
          <a:xfrm>
            <a:off x="6418469" y="3218288"/>
            <a:ext cx="5243443"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cxnSp>
        <p:nvCxnSpPr>
          <p:cNvPr id="39" name="Straight Connector 38">
            <a:extLst>
              <a:ext uri="{FF2B5EF4-FFF2-40B4-BE49-F238E27FC236}">
                <a16:creationId xmlns:a16="http://schemas.microsoft.com/office/drawing/2014/main" id="{D1912452-B66B-96E6-7430-C3AF22742565}"/>
              </a:ext>
            </a:extLst>
          </p:cNvPr>
          <p:cNvCxnSpPr>
            <a:cxnSpLocks/>
          </p:cNvCxnSpPr>
          <p:nvPr userDrawn="1"/>
        </p:nvCxnSpPr>
        <p:spPr>
          <a:xfrm flipH="1" flipV="1">
            <a:off x="6418470" y="3055882"/>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0" name="Text Placeholder 5">
            <a:extLst>
              <a:ext uri="{FF2B5EF4-FFF2-40B4-BE49-F238E27FC236}">
                <a16:creationId xmlns:a16="http://schemas.microsoft.com/office/drawing/2014/main" id="{691E9614-1715-1F51-0A5A-5034F4996AC4}"/>
              </a:ext>
            </a:extLst>
          </p:cNvPr>
          <p:cNvSpPr>
            <a:spLocks noGrp="1"/>
          </p:cNvSpPr>
          <p:nvPr>
            <p:ph type="body" sz="quarter" idx="26" hasCustomPrompt="1"/>
          </p:nvPr>
        </p:nvSpPr>
        <p:spPr>
          <a:xfrm>
            <a:off x="6418470" y="4255789"/>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6</a:t>
            </a:r>
          </a:p>
        </p:txBody>
      </p:sp>
      <p:sp>
        <p:nvSpPr>
          <p:cNvPr id="41" name="Text Placeholder 5">
            <a:extLst>
              <a:ext uri="{FF2B5EF4-FFF2-40B4-BE49-F238E27FC236}">
                <a16:creationId xmlns:a16="http://schemas.microsoft.com/office/drawing/2014/main" id="{92CB5188-135F-266B-1594-45B359771702}"/>
              </a:ext>
            </a:extLst>
          </p:cNvPr>
          <p:cNvSpPr>
            <a:spLocks noGrp="1"/>
          </p:cNvSpPr>
          <p:nvPr>
            <p:ph type="body" sz="quarter" idx="27" hasCustomPrompt="1"/>
          </p:nvPr>
        </p:nvSpPr>
        <p:spPr>
          <a:xfrm>
            <a:off x="6418469" y="4848305"/>
            <a:ext cx="5243443"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cxnSp>
        <p:nvCxnSpPr>
          <p:cNvPr id="42" name="Straight Connector 41">
            <a:extLst>
              <a:ext uri="{FF2B5EF4-FFF2-40B4-BE49-F238E27FC236}">
                <a16:creationId xmlns:a16="http://schemas.microsoft.com/office/drawing/2014/main" id="{CD08B6D1-C41F-785E-D29B-109FBB3AEF0B}"/>
              </a:ext>
            </a:extLst>
          </p:cNvPr>
          <p:cNvCxnSpPr>
            <a:cxnSpLocks/>
          </p:cNvCxnSpPr>
          <p:nvPr userDrawn="1"/>
        </p:nvCxnSpPr>
        <p:spPr>
          <a:xfrm flipH="1" flipV="1">
            <a:off x="6418470" y="4685899"/>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2489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BF2F-B649-40B4-B224-0DF767E02E26}"/>
              </a:ext>
            </a:extLst>
          </p:cNvPr>
          <p:cNvSpPr>
            <a:spLocks noGrp="1"/>
          </p:cNvSpPr>
          <p:nvPr>
            <p:ph type="title"/>
          </p:nvPr>
        </p:nvSpPr>
        <p:spPr/>
        <p:txBody>
          <a:bodyPr/>
          <a:lstStyle/>
          <a:p>
            <a:r>
              <a:rPr lang="en-US"/>
              <a:t>Click to edit Master title style</a:t>
            </a:r>
          </a:p>
        </p:txBody>
      </p:sp>
      <p:sp>
        <p:nvSpPr>
          <p:cNvPr id="3" name="Picture Placeholder 11">
            <a:extLst>
              <a:ext uri="{FF2B5EF4-FFF2-40B4-BE49-F238E27FC236}">
                <a16:creationId xmlns:a16="http://schemas.microsoft.com/office/drawing/2014/main" id="{68F6D2A8-971C-4048-B66B-6DD95516F030}"/>
              </a:ext>
            </a:extLst>
          </p:cNvPr>
          <p:cNvSpPr>
            <a:spLocks noGrp="1" noChangeAspect="1"/>
          </p:cNvSpPr>
          <p:nvPr>
            <p:ph type="pic" sz="quarter" idx="11"/>
          </p:nvPr>
        </p:nvSpPr>
        <p:spPr>
          <a:xfrm>
            <a:off x="1150173" y="844669"/>
            <a:ext cx="1737885" cy="2429483"/>
          </a:xfrm>
          <a:prstGeom prst="rect">
            <a:avLst/>
          </a:prstGeom>
        </p:spPr>
        <p:txBody>
          <a:bodyPr/>
          <a:lstStyle>
            <a:lvl1pPr marL="0" indent="0">
              <a:buNone/>
              <a:defRPr sz="2133"/>
            </a:lvl1pPr>
          </a:lstStyle>
          <a:p>
            <a:pPr lvl="0"/>
            <a:r>
              <a:rPr lang="en-US" noProof="0"/>
              <a:t>Click icon to add picture</a:t>
            </a:r>
          </a:p>
        </p:txBody>
      </p:sp>
      <p:sp>
        <p:nvSpPr>
          <p:cNvPr id="4" name="Picture Placeholder 11">
            <a:extLst>
              <a:ext uri="{FF2B5EF4-FFF2-40B4-BE49-F238E27FC236}">
                <a16:creationId xmlns:a16="http://schemas.microsoft.com/office/drawing/2014/main" id="{00CA9804-AB7F-45A4-9A09-EFED364D575C}"/>
              </a:ext>
            </a:extLst>
          </p:cNvPr>
          <p:cNvSpPr>
            <a:spLocks noGrp="1" noChangeAspect="1"/>
          </p:cNvSpPr>
          <p:nvPr>
            <p:ph type="pic" sz="quarter" idx="12"/>
          </p:nvPr>
        </p:nvSpPr>
        <p:spPr>
          <a:xfrm>
            <a:off x="3789260" y="840987"/>
            <a:ext cx="1737885" cy="2429483"/>
          </a:xfrm>
          <a:prstGeom prst="rect">
            <a:avLst/>
          </a:prstGeom>
        </p:spPr>
        <p:txBody>
          <a:bodyPr/>
          <a:lstStyle>
            <a:lvl1pPr marL="0" indent="0">
              <a:buNone/>
              <a:defRPr sz="2133"/>
            </a:lvl1pPr>
          </a:lstStyle>
          <a:p>
            <a:pPr lvl="0"/>
            <a:r>
              <a:rPr lang="en-US" noProof="0"/>
              <a:t>Click icon to add picture</a:t>
            </a:r>
          </a:p>
        </p:txBody>
      </p:sp>
      <p:sp>
        <p:nvSpPr>
          <p:cNvPr id="5" name="Picture Placeholder 11">
            <a:extLst>
              <a:ext uri="{FF2B5EF4-FFF2-40B4-BE49-F238E27FC236}">
                <a16:creationId xmlns:a16="http://schemas.microsoft.com/office/drawing/2014/main" id="{B3D05AAA-A9A3-4AA0-8629-6B1D3B4BBABC}"/>
              </a:ext>
            </a:extLst>
          </p:cNvPr>
          <p:cNvSpPr>
            <a:spLocks noGrp="1" noChangeAspect="1"/>
          </p:cNvSpPr>
          <p:nvPr>
            <p:ph type="pic" sz="quarter" idx="13"/>
          </p:nvPr>
        </p:nvSpPr>
        <p:spPr>
          <a:xfrm>
            <a:off x="6492093" y="840987"/>
            <a:ext cx="1737885" cy="2429483"/>
          </a:xfrm>
          <a:prstGeom prst="rect">
            <a:avLst/>
          </a:prstGeom>
        </p:spPr>
        <p:txBody>
          <a:bodyPr/>
          <a:lstStyle>
            <a:lvl1pPr marL="0" indent="0">
              <a:buNone/>
              <a:defRPr sz="2133"/>
            </a:lvl1pPr>
          </a:lstStyle>
          <a:p>
            <a:pPr lvl="0"/>
            <a:r>
              <a:rPr lang="en-US" noProof="0"/>
              <a:t>Click icon to add picture</a:t>
            </a:r>
          </a:p>
        </p:txBody>
      </p:sp>
      <p:sp>
        <p:nvSpPr>
          <p:cNvPr id="6" name="Picture Placeholder 11">
            <a:extLst>
              <a:ext uri="{FF2B5EF4-FFF2-40B4-BE49-F238E27FC236}">
                <a16:creationId xmlns:a16="http://schemas.microsoft.com/office/drawing/2014/main" id="{379DAEC7-CB2C-41C2-B41D-D7D735144210}"/>
              </a:ext>
            </a:extLst>
          </p:cNvPr>
          <p:cNvSpPr>
            <a:spLocks noGrp="1" noChangeAspect="1"/>
          </p:cNvSpPr>
          <p:nvPr>
            <p:ph type="pic" sz="quarter" idx="14"/>
          </p:nvPr>
        </p:nvSpPr>
        <p:spPr>
          <a:xfrm>
            <a:off x="9194927" y="844669"/>
            <a:ext cx="1737885" cy="2429483"/>
          </a:xfrm>
          <a:prstGeom prst="rect">
            <a:avLst/>
          </a:prstGeom>
        </p:spPr>
        <p:txBody>
          <a:bodyPr/>
          <a:lstStyle>
            <a:lvl1pPr marL="0" indent="0">
              <a:buNone/>
              <a:defRPr sz="2133"/>
            </a:lvl1pPr>
          </a:lstStyle>
          <a:p>
            <a:pPr lvl="0"/>
            <a:r>
              <a:rPr lang="en-US" noProof="0"/>
              <a:t>Click icon to add picture</a:t>
            </a:r>
          </a:p>
        </p:txBody>
      </p:sp>
      <p:sp>
        <p:nvSpPr>
          <p:cNvPr id="7" name="Picture Placeholder 11">
            <a:extLst>
              <a:ext uri="{FF2B5EF4-FFF2-40B4-BE49-F238E27FC236}">
                <a16:creationId xmlns:a16="http://schemas.microsoft.com/office/drawing/2014/main" id="{8A7F6E6B-FA4D-4B93-9E97-7EA6C125EB07}"/>
              </a:ext>
            </a:extLst>
          </p:cNvPr>
          <p:cNvSpPr>
            <a:spLocks noGrp="1" noChangeAspect="1"/>
          </p:cNvSpPr>
          <p:nvPr>
            <p:ph type="pic" sz="quarter" idx="15"/>
          </p:nvPr>
        </p:nvSpPr>
        <p:spPr>
          <a:xfrm>
            <a:off x="1150173" y="3454851"/>
            <a:ext cx="1737885" cy="2429483"/>
          </a:xfrm>
          <a:prstGeom prst="rect">
            <a:avLst/>
          </a:prstGeom>
        </p:spPr>
        <p:txBody>
          <a:bodyPr/>
          <a:lstStyle>
            <a:lvl1pPr marL="0" indent="0">
              <a:buNone/>
              <a:defRPr sz="2133"/>
            </a:lvl1pPr>
          </a:lstStyle>
          <a:p>
            <a:pPr lvl="0"/>
            <a:r>
              <a:rPr lang="en-US" noProof="0"/>
              <a:t>Click icon to add picture</a:t>
            </a:r>
          </a:p>
        </p:txBody>
      </p:sp>
      <p:sp>
        <p:nvSpPr>
          <p:cNvPr id="8" name="Picture Placeholder 11">
            <a:extLst>
              <a:ext uri="{FF2B5EF4-FFF2-40B4-BE49-F238E27FC236}">
                <a16:creationId xmlns:a16="http://schemas.microsoft.com/office/drawing/2014/main" id="{2B52D58F-2BA5-44BB-975C-859A81A75C93}"/>
              </a:ext>
            </a:extLst>
          </p:cNvPr>
          <p:cNvSpPr>
            <a:spLocks noGrp="1" noChangeAspect="1"/>
          </p:cNvSpPr>
          <p:nvPr>
            <p:ph type="pic" sz="quarter" idx="16"/>
          </p:nvPr>
        </p:nvSpPr>
        <p:spPr>
          <a:xfrm>
            <a:off x="3789260" y="3451168"/>
            <a:ext cx="1737885" cy="2429483"/>
          </a:xfrm>
          <a:prstGeom prst="rect">
            <a:avLst/>
          </a:prstGeom>
        </p:spPr>
        <p:txBody>
          <a:bodyPr/>
          <a:lstStyle>
            <a:lvl1pPr marL="0" indent="0">
              <a:buNone/>
              <a:defRPr sz="2133"/>
            </a:lvl1pPr>
          </a:lstStyle>
          <a:p>
            <a:pPr lvl="0"/>
            <a:r>
              <a:rPr lang="en-US" noProof="0"/>
              <a:t>Click icon to add picture</a:t>
            </a:r>
          </a:p>
        </p:txBody>
      </p:sp>
      <p:sp>
        <p:nvSpPr>
          <p:cNvPr id="9" name="Picture Placeholder 11">
            <a:extLst>
              <a:ext uri="{FF2B5EF4-FFF2-40B4-BE49-F238E27FC236}">
                <a16:creationId xmlns:a16="http://schemas.microsoft.com/office/drawing/2014/main" id="{718132D9-E487-4620-94EC-1CC7DE232046}"/>
              </a:ext>
            </a:extLst>
          </p:cNvPr>
          <p:cNvSpPr>
            <a:spLocks noGrp="1" noChangeAspect="1"/>
          </p:cNvSpPr>
          <p:nvPr>
            <p:ph type="pic" sz="quarter" idx="17"/>
          </p:nvPr>
        </p:nvSpPr>
        <p:spPr>
          <a:xfrm>
            <a:off x="6492093" y="3451168"/>
            <a:ext cx="1737885" cy="2429483"/>
          </a:xfrm>
          <a:prstGeom prst="rect">
            <a:avLst/>
          </a:prstGeom>
        </p:spPr>
        <p:txBody>
          <a:bodyPr/>
          <a:lstStyle>
            <a:lvl1pPr marL="0" indent="0">
              <a:buNone/>
              <a:defRPr sz="2133"/>
            </a:lvl1pPr>
          </a:lstStyle>
          <a:p>
            <a:pPr lvl="0"/>
            <a:r>
              <a:rPr lang="en-US" noProof="0"/>
              <a:t>Click icon to add picture</a:t>
            </a:r>
          </a:p>
        </p:txBody>
      </p:sp>
      <p:sp>
        <p:nvSpPr>
          <p:cNvPr id="10" name="Picture Placeholder 11">
            <a:extLst>
              <a:ext uri="{FF2B5EF4-FFF2-40B4-BE49-F238E27FC236}">
                <a16:creationId xmlns:a16="http://schemas.microsoft.com/office/drawing/2014/main" id="{374BA2D3-3487-4774-8A88-715F675F096F}"/>
              </a:ext>
            </a:extLst>
          </p:cNvPr>
          <p:cNvSpPr>
            <a:spLocks noGrp="1" noChangeAspect="1"/>
          </p:cNvSpPr>
          <p:nvPr>
            <p:ph type="pic" sz="quarter" idx="18"/>
          </p:nvPr>
        </p:nvSpPr>
        <p:spPr>
          <a:xfrm>
            <a:off x="9194927" y="3454851"/>
            <a:ext cx="1737885" cy="2429483"/>
          </a:xfrm>
          <a:prstGeom prst="rect">
            <a:avLst/>
          </a:prstGeom>
        </p:spPr>
        <p:txBody>
          <a:bodyPr/>
          <a:lstStyle>
            <a:lvl1pPr marL="0" indent="0">
              <a:buNone/>
              <a:defRPr sz="2133"/>
            </a:lvl1pPr>
          </a:lstStyle>
          <a:p>
            <a:pPr lvl="0"/>
            <a:r>
              <a:rPr lang="en-US" noProof="0"/>
              <a:t>Click icon to add picture</a:t>
            </a:r>
          </a:p>
        </p:txBody>
      </p:sp>
    </p:spTree>
    <p:extLst>
      <p:ext uri="{BB962C8B-B14F-4D97-AF65-F5344CB8AC3E}">
        <p14:creationId xmlns:p14="http://schemas.microsoft.com/office/powerpoint/2010/main" val="199010558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eyTakeaway_2 Column Icon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2" name="Text Placeholder 5">
            <a:extLst>
              <a:ext uri="{FF2B5EF4-FFF2-40B4-BE49-F238E27FC236}">
                <a16:creationId xmlns:a16="http://schemas.microsoft.com/office/drawing/2014/main" id="{3E1A9BEF-D00F-21E5-EFB3-A0D76B372267}"/>
              </a:ext>
            </a:extLst>
          </p:cNvPr>
          <p:cNvSpPr>
            <a:spLocks noGrp="1"/>
          </p:cNvSpPr>
          <p:nvPr>
            <p:ph type="body" sz="quarter" idx="17" hasCustomPrompt="1"/>
          </p:nvPr>
        </p:nvSpPr>
        <p:spPr>
          <a:xfrm>
            <a:off x="1590261" y="1190705"/>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0" name="Content Placeholder 3">
            <a:extLst>
              <a:ext uri="{FF2B5EF4-FFF2-40B4-BE49-F238E27FC236}">
                <a16:creationId xmlns:a16="http://schemas.microsoft.com/office/drawing/2014/main" id="{90EB6AD3-7DBB-5BD7-5792-D4ADB3563D08}"/>
              </a:ext>
            </a:extLst>
          </p:cNvPr>
          <p:cNvSpPr>
            <a:spLocks noGrp="1"/>
          </p:cNvSpPr>
          <p:nvPr>
            <p:ph sz="quarter" idx="10"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4" name="Oval 3">
            <a:extLst>
              <a:ext uri="{FF2B5EF4-FFF2-40B4-BE49-F238E27FC236}">
                <a16:creationId xmlns:a16="http://schemas.microsoft.com/office/drawing/2014/main" id="{9C1277A9-3DFF-9F71-FFC2-D5ABEBB88692}"/>
              </a:ext>
            </a:extLst>
          </p:cNvPr>
          <p:cNvSpPr/>
          <p:nvPr userDrawn="1"/>
        </p:nvSpPr>
        <p:spPr>
          <a:xfrm>
            <a:off x="475806" y="1199819"/>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639A9DD2-C9A2-7681-BCAF-C9CCE4CE179A}"/>
              </a:ext>
            </a:extLst>
          </p:cNvPr>
          <p:cNvSpPr>
            <a:spLocks noGrp="1"/>
          </p:cNvSpPr>
          <p:nvPr>
            <p:ph type="body" sz="quarter" idx="18" hasCustomPrompt="1"/>
          </p:nvPr>
        </p:nvSpPr>
        <p:spPr>
          <a:xfrm>
            <a:off x="1590261" y="2356896"/>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6" name="Oval 5">
            <a:extLst>
              <a:ext uri="{FF2B5EF4-FFF2-40B4-BE49-F238E27FC236}">
                <a16:creationId xmlns:a16="http://schemas.microsoft.com/office/drawing/2014/main" id="{8EB876BC-4B8C-4BDB-BAAD-9A28AFCD9B5C}"/>
              </a:ext>
            </a:extLst>
          </p:cNvPr>
          <p:cNvSpPr/>
          <p:nvPr userDrawn="1"/>
        </p:nvSpPr>
        <p:spPr>
          <a:xfrm>
            <a:off x="475806" y="2366010"/>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5">
            <a:extLst>
              <a:ext uri="{FF2B5EF4-FFF2-40B4-BE49-F238E27FC236}">
                <a16:creationId xmlns:a16="http://schemas.microsoft.com/office/drawing/2014/main" id="{9993BA52-3B0E-618B-D182-20DEF534E724}"/>
              </a:ext>
            </a:extLst>
          </p:cNvPr>
          <p:cNvSpPr>
            <a:spLocks noGrp="1"/>
          </p:cNvSpPr>
          <p:nvPr>
            <p:ph type="body" sz="quarter" idx="19" hasCustomPrompt="1"/>
          </p:nvPr>
        </p:nvSpPr>
        <p:spPr>
          <a:xfrm>
            <a:off x="1590261" y="3483331"/>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15" name="Oval 14">
            <a:extLst>
              <a:ext uri="{FF2B5EF4-FFF2-40B4-BE49-F238E27FC236}">
                <a16:creationId xmlns:a16="http://schemas.microsoft.com/office/drawing/2014/main" id="{CE29E0CD-A9B4-997E-0745-9FC9A57BF827}"/>
              </a:ext>
            </a:extLst>
          </p:cNvPr>
          <p:cNvSpPr/>
          <p:nvPr userDrawn="1"/>
        </p:nvSpPr>
        <p:spPr>
          <a:xfrm>
            <a:off x="475806" y="3492445"/>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5">
            <a:extLst>
              <a:ext uri="{FF2B5EF4-FFF2-40B4-BE49-F238E27FC236}">
                <a16:creationId xmlns:a16="http://schemas.microsoft.com/office/drawing/2014/main" id="{1593C80C-2D8D-4E26-B6D2-45144897D310}"/>
              </a:ext>
            </a:extLst>
          </p:cNvPr>
          <p:cNvSpPr>
            <a:spLocks noGrp="1"/>
          </p:cNvSpPr>
          <p:nvPr>
            <p:ph type="body" sz="quarter" idx="20" hasCustomPrompt="1"/>
          </p:nvPr>
        </p:nvSpPr>
        <p:spPr>
          <a:xfrm>
            <a:off x="1590261" y="4609766"/>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17" name="Oval 16">
            <a:extLst>
              <a:ext uri="{FF2B5EF4-FFF2-40B4-BE49-F238E27FC236}">
                <a16:creationId xmlns:a16="http://schemas.microsoft.com/office/drawing/2014/main" id="{D8D0F85A-82DA-A99D-9B8C-FA6054A5C397}"/>
              </a:ext>
            </a:extLst>
          </p:cNvPr>
          <p:cNvSpPr/>
          <p:nvPr userDrawn="1"/>
        </p:nvSpPr>
        <p:spPr>
          <a:xfrm>
            <a:off x="475806" y="4618880"/>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5">
            <a:extLst>
              <a:ext uri="{FF2B5EF4-FFF2-40B4-BE49-F238E27FC236}">
                <a16:creationId xmlns:a16="http://schemas.microsoft.com/office/drawing/2014/main" id="{F00C8BA9-36CF-355D-6823-369D289ACB41}"/>
              </a:ext>
            </a:extLst>
          </p:cNvPr>
          <p:cNvSpPr>
            <a:spLocks noGrp="1"/>
          </p:cNvSpPr>
          <p:nvPr>
            <p:ph type="body" sz="quarter" idx="21" hasCustomPrompt="1"/>
          </p:nvPr>
        </p:nvSpPr>
        <p:spPr>
          <a:xfrm>
            <a:off x="7513983" y="1190705"/>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19" name="Oval 18">
            <a:extLst>
              <a:ext uri="{FF2B5EF4-FFF2-40B4-BE49-F238E27FC236}">
                <a16:creationId xmlns:a16="http://schemas.microsoft.com/office/drawing/2014/main" id="{57D31704-D625-72C2-374D-0F7D17550354}"/>
              </a:ext>
            </a:extLst>
          </p:cNvPr>
          <p:cNvSpPr/>
          <p:nvPr userDrawn="1"/>
        </p:nvSpPr>
        <p:spPr>
          <a:xfrm>
            <a:off x="6399528" y="1199819"/>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Placeholder 5">
            <a:extLst>
              <a:ext uri="{FF2B5EF4-FFF2-40B4-BE49-F238E27FC236}">
                <a16:creationId xmlns:a16="http://schemas.microsoft.com/office/drawing/2014/main" id="{47148B93-4963-B0A0-99DC-30943007A996}"/>
              </a:ext>
            </a:extLst>
          </p:cNvPr>
          <p:cNvSpPr>
            <a:spLocks noGrp="1"/>
          </p:cNvSpPr>
          <p:nvPr>
            <p:ph type="body" sz="quarter" idx="22" hasCustomPrompt="1"/>
          </p:nvPr>
        </p:nvSpPr>
        <p:spPr>
          <a:xfrm>
            <a:off x="7513983" y="2356896"/>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2" name="Oval 21">
            <a:extLst>
              <a:ext uri="{FF2B5EF4-FFF2-40B4-BE49-F238E27FC236}">
                <a16:creationId xmlns:a16="http://schemas.microsoft.com/office/drawing/2014/main" id="{0527FCD3-DFA3-08F7-1B45-74FE4900D786}"/>
              </a:ext>
            </a:extLst>
          </p:cNvPr>
          <p:cNvSpPr/>
          <p:nvPr userDrawn="1"/>
        </p:nvSpPr>
        <p:spPr>
          <a:xfrm>
            <a:off x="6399528" y="2366010"/>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Placeholder 5">
            <a:extLst>
              <a:ext uri="{FF2B5EF4-FFF2-40B4-BE49-F238E27FC236}">
                <a16:creationId xmlns:a16="http://schemas.microsoft.com/office/drawing/2014/main" id="{45061821-852C-B7A1-6CE2-17F95559087D}"/>
              </a:ext>
            </a:extLst>
          </p:cNvPr>
          <p:cNvSpPr>
            <a:spLocks noGrp="1"/>
          </p:cNvSpPr>
          <p:nvPr>
            <p:ph type="body" sz="quarter" idx="23" hasCustomPrompt="1"/>
          </p:nvPr>
        </p:nvSpPr>
        <p:spPr>
          <a:xfrm>
            <a:off x="7513983" y="3483331"/>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4" name="Oval 23">
            <a:extLst>
              <a:ext uri="{FF2B5EF4-FFF2-40B4-BE49-F238E27FC236}">
                <a16:creationId xmlns:a16="http://schemas.microsoft.com/office/drawing/2014/main" id="{221791E5-0B7C-2CE9-A07F-98849BCCCCDE}"/>
              </a:ext>
            </a:extLst>
          </p:cNvPr>
          <p:cNvSpPr/>
          <p:nvPr userDrawn="1"/>
        </p:nvSpPr>
        <p:spPr>
          <a:xfrm>
            <a:off x="6399528" y="3492445"/>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5">
            <a:extLst>
              <a:ext uri="{FF2B5EF4-FFF2-40B4-BE49-F238E27FC236}">
                <a16:creationId xmlns:a16="http://schemas.microsoft.com/office/drawing/2014/main" id="{D50738E8-D7AA-FF84-97A9-0689A4D0D3C0}"/>
              </a:ext>
            </a:extLst>
          </p:cNvPr>
          <p:cNvSpPr>
            <a:spLocks noGrp="1"/>
          </p:cNvSpPr>
          <p:nvPr>
            <p:ph type="body" sz="quarter" idx="24" hasCustomPrompt="1"/>
          </p:nvPr>
        </p:nvSpPr>
        <p:spPr>
          <a:xfrm>
            <a:off x="7513983" y="4609766"/>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6" name="Oval 25">
            <a:extLst>
              <a:ext uri="{FF2B5EF4-FFF2-40B4-BE49-F238E27FC236}">
                <a16:creationId xmlns:a16="http://schemas.microsoft.com/office/drawing/2014/main" id="{5F0AE184-87CF-8A8F-B597-2899B50BC7D8}"/>
              </a:ext>
            </a:extLst>
          </p:cNvPr>
          <p:cNvSpPr/>
          <p:nvPr userDrawn="1"/>
        </p:nvSpPr>
        <p:spPr>
          <a:xfrm>
            <a:off x="6399528" y="4618880"/>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149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Blue Divi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7E95CF-A44A-9A60-7E5B-530D9448732F}"/>
              </a:ext>
            </a:extLst>
          </p:cNvPr>
          <p:cNvSpPr/>
          <p:nvPr userDrawn="1"/>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Close up of a feather&#10;&#10;Description automatically generated">
            <a:extLst>
              <a:ext uri="{FF2B5EF4-FFF2-40B4-BE49-F238E27FC236}">
                <a16:creationId xmlns:a16="http://schemas.microsoft.com/office/drawing/2014/main" id="{C4298CAC-BD51-E26C-29D6-1496B2E42321}"/>
              </a:ext>
            </a:extLst>
          </p:cNvPr>
          <p:cNvPicPr>
            <a:picLocks noChangeAspect="1"/>
          </p:cNvPicPr>
          <p:nvPr userDrawn="1"/>
        </p:nvPicPr>
        <p:blipFill rotWithShape="1">
          <a:blip r:embed="rId2">
            <a:alphaModFix amt="15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1D7AD83-5903-ED69-515F-258FEADD6C5A}"/>
              </a:ext>
            </a:extLst>
          </p:cNvPr>
          <p:cNvPicPr>
            <a:picLocks noChangeAspect="1"/>
          </p:cNvPicPr>
          <p:nvPr userDrawn="1"/>
        </p:nvPicPr>
        <p:blipFill rotWithShape="1">
          <a:blip r:embed="rId3"/>
          <a:stretch/>
        </p:blipFill>
        <p:spPr>
          <a:xfrm>
            <a:off x="11339830" y="6114975"/>
            <a:ext cx="490220" cy="490220"/>
          </a:xfrm>
          <a:prstGeom prst="rect">
            <a:avLst/>
          </a:prstGeom>
        </p:spPr>
      </p:pic>
      <p:sp>
        <p:nvSpPr>
          <p:cNvPr id="12" name="Title 1">
            <a:extLst>
              <a:ext uri="{FF2B5EF4-FFF2-40B4-BE49-F238E27FC236}">
                <a16:creationId xmlns:a16="http://schemas.microsoft.com/office/drawing/2014/main" id="{A2F5659C-9989-402F-9B4E-18D68BC5F5B0}"/>
              </a:ext>
            </a:extLst>
          </p:cNvPr>
          <p:cNvSpPr>
            <a:spLocks noGrp="1"/>
          </p:cNvSpPr>
          <p:nvPr>
            <p:ph type="ctrTitle"/>
          </p:nvPr>
        </p:nvSpPr>
        <p:spPr>
          <a:xfrm>
            <a:off x="695634" y="3224530"/>
            <a:ext cx="6922742" cy="807820"/>
          </a:xfrm>
          <a:prstGeom prst="rect">
            <a:avLst/>
          </a:prstGeom>
          <a:noFill/>
        </p:spPr>
        <p:txBody>
          <a:bodyPr>
            <a:noAutofit/>
          </a:bodyPr>
          <a:lstStyle>
            <a:lvl1pPr algn="l">
              <a:defRPr sz="4800" b="0" cap="none">
                <a:solidFill>
                  <a:schemeClr val="bg1"/>
                </a:solidFill>
                <a:latin typeface="+mn-lt"/>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2969756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Orange Divi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F7B542-57C1-6463-AC0D-20060E5F90AA}"/>
              </a:ext>
            </a:extLst>
          </p:cNvPr>
          <p:cNvSpPr/>
          <p:nvPr userDrawn="1"/>
        </p:nvSpPr>
        <p:spPr>
          <a:xfrm>
            <a:off x="0" y="0"/>
            <a:ext cx="12192000" cy="6858000"/>
          </a:xfrm>
          <a:prstGeom prst="rect">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8" name="Picture 7" descr="A black sand with waves&#10;&#10;Description automatically generated">
            <a:extLst>
              <a:ext uri="{FF2B5EF4-FFF2-40B4-BE49-F238E27FC236}">
                <a16:creationId xmlns:a16="http://schemas.microsoft.com/office/drawing/2014/main" id="{4AC1CB47-8763-F547-17D3-464921A0B232}"/>
              </a:ext>
            </a:extLst>
          </p:cNvPr>
          <p:cNvPicPr>
            <a:picLocks noChangeAspect="1"/>
          </p:cNvPicPr>
          <p:nvPr userDrawn="1"/>
        </p:nvPicPr>
        <p:blipFill>
          <a:blip r:embed="rId2">
            <a:duotone>
              <a:schemeClr val="accent4">
                <a:shade val="45000"/>
                <a:satMod val="135000"/>
              </a:schemeClr>
              <a:prstClr val="white"/>
            </a:duotone>
            <a:alphaModFix amt="60000"/>
          </a:blip>
          <a:stretch>
            <a:fillRect/>
          </a:stretch>
        </p:blipFill>
        <p:spPr>
          <a:xfrm>
            <a:off x="700" y="0"/>
            <a:ext cx="12191300" cy="6858394"/>
          </a:xfrm>
          <a:prstGeom prst="rect">
            <a:avLst/>
          </a:prstGeom>
        </p:spPr>
      </p:pic>
      <p:pic>
        <p:nvPicPr>
          <p:cNvPr id="3" name="Picture 2">
            <a:extLst>
              <a:ext uri="{FF2B5EF4-FFF2-40B4-BE49-F238E27FC236}">
                <a16:creationId xmlns:a16="http://schemas.microsoft.com/office/drawing/2014/main" id="{04F7EA2B-23F8-474D-9A03-741DAE916F39}"/>
              </a:ext>
            </a:extLst>
          </p:cNvPr>
          <p:cNvPicPr>
            <a:picLocks noChangeAspect="1"/>
          </p:cNvPicPr>
          <p:nvPr userDrawn="1"/>
        </p:nvPicPr>
        <p:blipFill rotWithShape="1">
          <a:blip r:embed="rId3"/>
          <a:stretch/>
        </p:blipFill>
        <p:spPr>
          <a:xfrm>
            <a:off x="11339830" y="6114975"/>
            <a:ext cx="490220" cy="490220"/>
          </a:xfrm>
          <a:prstGeom prst="rect">
            <a:avLst/>
          </a:prstGeom>
        </p:spPr>
      </p:pic>
      <p:sp>
        <p:nvSpPr>
          <p:cNvPr id="6" name="Title 1">
            <a:extLst>
              <a:ext uri="{FF2B5EF4-FFF2-40B4-BE49-F238E27FC236}">
                <a16:creationId xmlns:a16="http://schemas.microsoft.com/office/drawing/2014/main" id="{62BDE32B-2E70-0A47-2FDC-377E2F65D222}"/>
              </a:ext>
            </a:extLst>
          </p:cNvPr>
          <p:cNvSpPr>
            <a:spLocks noGrp="1"/>
          </p:cNvSpPr>
          <p:nvPr>
            <p:ph type="ctrTitle"/>
          </p:nvPr>
        </p:nvSpPr>
        <p:spPr>
          <a:xfrm>
            <a:off x="695634" y="3224530"/>
            <a:ext cx="6922742" cy="807820"/>
          </a:xfrm>
          <a:prstGeom prst="rect">
            <a:avLst/>
          </a:prstGeom>
          <a:noFill/>
        </p:spPr>
        <p:txBody>
          <a:bodyPr>
            <a:noAutofit/>
          </a:bodyPr>
          <a:lstStyle>
            <a:lvl1pPr algn="l">
              <a:defRPr sz="4800" b="0" cap="none">
                <a:solidFill>
                  <a:schemeClr val="bg1"/>
                </a:solidFill>
                <a:latin typeface="+mn-lt"/>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1064874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White Divider">
    <p:bg>
      <p:bgPr>
        <a:solidFill>
          <a:schemeClr val="bg1"/>
        </a:solidFill>
        <a:effectLst/>
      </p:bgPr>
    </p:bg>
    <p:spTree>
      <p:nvGrpSpPr>
        <p:cNvPr id="1" name=""/>
        <p:cNvGrpSpPr/>
        <p:nvPr/>
      </p:nvGrpSpPr>
      <p:grpSpPr>
        <a:xfrm>
          <a:off x="0" y="0"/>
          <a:ext cx="0" cy="0"/>
          <a:chOff x="0" y="0"/>
          <a:chExt cx="0" cy="0"/>
        </a:xfrm>
      </p:grpSpPr>
      <p:pic>
        <p:nvPicPr>
          <p:cNvPr id="4" name="Picture 3" descr="Close-up of a white sheet&#10;&#10;Description automatically generated">
            <a:extLst>
              <a:ext uri="{FF2B5EF4-FFF2-40B4-BE49-F238E27FC236}">
                <a16:creationId xmlns:a16="http://schemas.microsoft.com/office/drawing/2014/main" id="{5A0C08DE-1B11-F2A9-95DF-90A6A435A98B}"/>
              </a:ext>
            </a:extLst>
          </p:cNvPr>
          <p:cNvPicPr>
            <a:picLocks noChangeAspect="1"/>
          </p:cNvPicPr>
          <p:nvPr userDrawn="1"/>
        </p:nvPicPr>
        <p:blipFill rotWithShape="1">
          <a:blip r:embed="rId2">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7F85804-5068-9A58-A6A9-88BD4C5E75B0}"/>
              </a:ext>
            </a:extLst>
          </p:cNvPr>
          <p:cNvPicPr>
            <a:picLocks noChangeAspect="1"/>
          </p:cNvPicPr>
          <p:nvPr userDrawn="1"/>
        </p:nvPicPr>
        <p:blipFill rotWithShape="1">
          <a:blip r:embed="rId3"/>
          <a:stretch/>
        </p:blipFill>
        <p:spPr>
          <a:xfrm>
            <a:off x="11339830" y="6114975"/>
            <a:ext cx="490220" cy="490220"/>
          </a:xfrm>
          <a:prstGeom prst="rect">
            <a:avLst/>
          </a:prstGeom>
        </p:spPr>
      </p:pic>
      <p:sp>
        <p:nvSpPr>
          <p:cNvPr id="6" name="Title 1">
            <a:extLst>
              <a:ext uri="{FF2B5EF4-FFF2-40B4-BE49-F238E27FC236}">
                <a16:creationId xmlns:a16="http://schemas.microsoft.com/office/drawing/2014/main" id="{E7EEBAFA-99CE-BA0E-83A8-8535871FBD3F}"/>
              </a:ext>
            </a:extLst>
          </p:cNvPr>
          <p:cNvSpPr>
            <a:spLocks noGrp="1"/>
          </p:cNvSpPr>
          <p:nvPr>
            <p:ph type="ctrTitle"/>
          </p:nvPr>
        </p:nvSpPr>
        <p:spPr>
          <a:xfrm>
            <a:off x="695634" y="3224530"/>
            <a:ext cx="6922742" cy="807820"/>
          </a:xfrm>
          <a:prstGeom prst="rect">
            <a:avLst/>
          </a:prstGeom>
          <a:noFill/>
        </p:spPr>
        <p:txBody>
          <a:bodyPr>
            <a:noAutofit/>
          </a:bodyPr>
          <a:lstStyle>
            <a:lvl1pPr algn="l">
              <a:defRPr sz="4800" b="0" cap="none">
                <a:solidFill>
                  <a:schemeClr val="tx2"/>
                </a:solidFill>
                <a:latin typeface="+mn-lt"/>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213532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0396FD4-A351-817C-C7C6-85B4F570F7AF}"/>
              </a:ext>
            </a:extLst>
          </p:cNvPr>
          <p:cNvSpPr/>
          <p:nvPr userDrawn="1"/>
        </p:nvSpPr>
        <p:spPr>
          <a:xfrm>
            <a:off x="505968" y="1155032"/>
            <a:ext cx="1770560" cy="17705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6">
            <a:extLst>
              <a:ext uri="{FF2B5EF4-FFF2-40B4-BE49-F238E27FC236}">
                <a16:creationId xmlns:a16="http://schemas.microsoft.com/office/drawing/2014/main" id="{D6E294AB-E15F-553D-F56F-545C1618BCBC}"/>
              </a:ext>
            </a:extLst>
          </p:cNvPr>
          <p:cNvSpPr>
            <a:spLocks noGrp="1"/>
          </p:cNvSpPr>
          <p:nvPr>
            <p:ph type="body" sz="quarter" idx="10"/>
          </p:nvPr>
        </p:nvSpPr>
        <p:spPr>
          <a:xfrm>
            <a:off x="2895600" y="1143000"/>
            <a:ext cx="8790432" cy="4434418"/>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8">
            <a:extLst>
              <a:ext uri="{FF2B5EF4-FFF2-40B4-BE49-F238E27FC236}">
                <a16:creationId xmlns:a16="http://schemas.microsoft.com/office/drawing/2014/main" id="{FDF726AF-C779-BC2E-A09F-2094AF7CDEA7}"/>
              </a:ext>
            </a:extLst>
          </p:cNvPr>
          <p:cNvSpPr>
            <a:spLocks noGrp="1"/>
          </p:cNvSpPr>
          <p:nvPr>
            <p:ph type="pic" sz="quarter" idx="11" hasCustomPrompt="1"/>
          </p:nvPr>
        </p:nvSpPr>
        <p:spPr>
          <a:xfrm>
            <a:off x="675809" y="1360953"/>
            <a:ext cx="1422400" cy="1432983"/>
          </a:xfrm>
          <a:prstGeom prst="rect">
            <a:avLst/>
          </a:prstGeom>
        </p:spPr>
        <p:txBody>
          <a:bodyPr/>
          <a:lstStyle>
            <a:lvl1pPr marL="0" indent="0">
              <a:buNone/>
              <a:defRPr/>
            </a:lvl1pPr>
          </a:lstStyle>
          <a:p>
            <a:r>
              <a:rPr lang="en-US" dirty="0"/>
              <a:t>Icon</a:t>
            </a:r>
          </a:p>
        </p:txBody>
      </p:sp>
      <p:sp>
        <p:nvSpPr>
          <p:cNvPr id="6" name="Content Placeholder 3">
            <a:extLst>
              <a:ext uri="{FF2B5EF4-FFF2-40B4-BE49-F238E27FC236}">
                <a16:creationId xmlns:a16="http://schemas.microsoft.com/office/drawing/2014/main" id="{FEFFED58-4469-95E8-5E5D-662855E7808E}"/>
              </a:ext>
            </a:extLst>
          </p:cNvPr>
          <p:cNvSpPr>
            <a:spLocks noGrp="1"/>
          </p:cNvSpPr>
          <p:nvPr>
            <p:ph sz="quarter" idx="12"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7" name="Title Placeholder 1">
            <a:extLst>
              <a:ext uri="{FF2B5EF4-FFF2-40B4-BE49-F238E27FC236}">
                <a16:creationId xmlns:a16="http://schemas.microsoft.com/office/drawing/2014/main" id="{9BF5E452-15D3-317D-DF75-A79A61E01291}"/>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617758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Left, Image Righ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77994C-EF6E-15A2-86F9-399094C3CA6E}"/>
              </a:ext>
            </a:extLst>
          </p:cNvPr>
          <p:cNvSpPr>
            <a:spLocks noGrp="1"/>
          </p:cNvSpPr>
          <p:nvPr>
            <p:ph type="pic" sz="quarter" idx="10"/>
          </p:nvPr>
        </p:nvSpPr>
        <p:spPr>
          <a:xfrm>
            <a:off x="5760719" y="1143000"/>
            <a:ext cx="5860481" cy="4472031"/>
          </a:xfrm>
          <a:prstGeom prst="rect">
            <a:avLst/>
          </a:prstGeom>
        </p:spPr>
        <p:txBody>
          <a:bodyPr/>
          <a:lstStyle>
            <a:lvl1pPr marL="0" indent="0">
              <a:buNone/>
              <a:defRPr>
                <a:solidFill>
                  <a:schemeClr val="tx2"/>
                </a:solidFill>
              </a:defRPr>
            </a:lvl1pPr>
          </a:lstStyle>
          <a:p>
            <a:endParaRPr lang="en-US"/>
          </a:p>
        </p:txBody>
      </p:sp>
      <p:sp>
        <p:nvSpPr>
          <p:cNvPr id="6" name="Text Placeholder 8">
            <a:extLst>
              <a:ext uri="{FF2B5EF4-FFF2-40B4-BE49-F238E27FC236}">
                <a16:creationId xmlns:a16="http://schemas.microsoft.com/office/drawing/2014/main" id="{8B4E6210-BB3F-02F4-B769-07650C148F53}"/>
              </a:ext>
            </a:extLst>
          </p:cNvPr>
          <p:cNvSpPr>
            <a:spLocks noGrp="1"/>
          </p:cNvSpPr>
          <p:nvPr>
            <p:ph type="body" sz="quarter" idx="11"/>
          </p:nvPr>
        </p:nvSpPr>
        <p:spPr>
          <a:xfrm>
            <a:off x="475806" y="1143000"/>
            <a:ext cx="4769294" cy="4472031"/>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4BA3BF9-782C-BD87-E56A-916CBDBECAFB}"/>
              </a:ext>
            </a:extLst>
          </p:cNvPr>
          <p:cNvSpPr/>
          <p:nvPr userDrawn="1"/>
        </p:nvSpPr>
        <p:spPr>
          <a:xfrm>
            <a:off x="5663801" y="3093601"/>
            <a:ext cx="141659" cy="23451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BBDB52F-FEB0-10F5-E9DA-65DE7F8F87BA}"/>
              </a:ext>
            </a:extLst>
          </p:cNvPr>
          <p:cNvSpPr/>
          <p:nvPr userDrawn="1"/>
        </p:nvSpPr>
        <p:spPr>
          <a:xfrm>
            <a:off x="11544373" y="1366262"/>
            <a:ext cx="141659" cy="23451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EDC1C4D6-9E95-BE21-5F4C-FB63457F6C0B}"/>
              </a:ext>
            </a:extLst>
          </p:cNvPr>
          <p:cNvSpPr>
            <a:spLocks noGrp="1"/>
          </p:cNvSpPr>
          <p:nvPr>
            <p:ph sz="quarter" idx="12"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5" name="Title Placeholder 1">
            <a:extLst>
              <a:ext uri="{FF2B5EF4-FFF2-40B4-BE49-F238E27FC236}">
                <a16:creationId xmlns:a16="http://schemas.microsoft.com/office/drawing/2014/main" id="{47DA2A06-2475-3A95-7F1A-C0B2AEFB2E5A}"/>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3302285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E7FBC3F-C85B-F456-156F-111F17E70241}"/>
              </a:ext>
            </a:extLst>
          </p:cNvPr>
          <p:cNvCxnSpPr>
            <a:cxnSpLocks/>
          </p:cNvCxnSpPr>
          <p:nvPr userDrawn="1"/>
        </p:nvCxnSpPr>
        <p:spPr>
          <a:xfrm>
            <a:off x="623824" y="1143000"/>
            <a:ext cx="0" cy="4434417"/>
          </a:xfrm>
          <a:prstGeom prst="line">
            <a:avLst/>
          </a:prstGeom>
          <a:ln w="381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 name="Text Placeholder 9">
            <a:extLst>
              <a:ext uri="{FF2B5EF4-FFF2-40B4-BE49-F238E27FC236}">
                <a16:creationId xmlns:a16="http://schemas.microsoft.com/office/drawing/2014/main" id="{0B834CE1-F58D-2CBA-38C3-48A6415A8338}"/>
              </a:ext>
            </a:extLst>
          </p:cNvPr>
          <p:cNvSpPr>
            <a:spLocks noGrp="1"/>
          </p:cNvSpPr>
          <p:nvPr>
            <p:ph type="body" sz="quarter" idx="10"/>
          </p:nvPr>
        </p:nvSpPr>
        <p:spPr>
          <a:xfrm>
            <a:off x="811943" y="1143000"/>
            <a:ext cx="5639814" cy="1244600"/>
          </a:xfrm>
          <a:prstGeom prst="rect">
            <a:avLst/>
          </a:prstGeom>
        </p:spPr>
        <p:txBody>
          <a:bodyPr/>
          <a:lstStyle>
            <a:lvl1pPr marL="0" indent="0">
              <a:buNone/>
              <a:defRPr>
                <a:solidFill>
                  <a:schemeClr val="tx2"/>
                </a:solidFill>
              </a:defRPr>
            </a:lvl1pPr>
            <a:lvl2pPr marL="257168" indent="0">
              <a:buNone/>
              <a:defRPr/>
            </a:lvl2pPr>
          </a:lstStyle>
          <a:p>
            <a:pPr lvl="0"/>
            <a:r>
              <a:rPr lang="en-US" dirty="0"/>
              <a:t>Click to edit Master text styles</a:t>
            </a:r>
          </a:p>
        </p:txBody>
      </p:sp>
      <p:sp>
        <p:nvSpPr>
          <p:cNvPr id="5" name="Text Placeholder 11">
            <a:extLst>
              <a:ext uri="{FF2B5EF4-FFF2-40B4-BE49-F238E27FC236}">
                <a16:creationId xmlns:a16="http://schemas.microsoft.com/office/drawing/2014/main" id="{CD1FF53B-C67E-A169-E776-C81922CB33CA}"/>
              </a:ext>
            </a:extLst>
          </p:cNvPr>
          <p:cNvSpPr>
            <a:spLocks noGrp="1"/>
          </p:cNvSpPr>
          <p:nvPr>
            <p:ph type="body" sz="quarter" idx="11" hasCustomPrompt="1"/>
          </p:nvPr>
        </p:nvSpPr>
        <p:spPr>
          <a:xfrm>
            <a:off x="812802" y="2510367"/>
            <a:ext cx="5638795" cy="3067050"/>
          </a:xfrm>
          <a:prstGeom prst="rect">
            <a:avLst/>
          </a:prstGeom>
        </p:spPr>
        <p:txBody>
          <a:bodyPr/>
          <a:lstStyle>
            <a:lvl2pPr marL="542918" indent="-285750">
              <a:buClr>
                <a:schemeClr val="accent4"/>
              </a:buClr>
              <a:buFont typeface="Arial" panose="020B0604020202020204" pitchFamily="34" charset="0"/>
              <a:buChar char="•"/>
              <a:defRPr>
                <a:solidFill>
                  <a:schemeClr val="tx2"/>
                </a:solidFill>
              </a:defRPr>
            </a:lvl2pPr>
          </a:lstStyle>
          <a:p>
            <a:pPr lvl="1"/>
            <a:r>
              <a:rPr lang="en-US" dirty="0"/>
              <a:t>Second level</a:t>
            </a:r>
          </a:p>
        </p:txBody>
      </p:sp>
      <p:sp>
        <p:nvSpPr>
          <p:cNvPr id="6" name="Text Placeholder 13">
            <a:extLst>
              <a:ext uri="{FF2B5EF4-FFF2-40B4-BE49-F238E27FC236}">
                <a16:creationId xmlns:a16="http://schemas.microsoft.com/office/drawing/2014/main" id="{5F0C6107-2CCA-6338-3893-DB62841809C1}"/>
              </a:ext>
            </a:extLst>
          </p:cNvPr>
          <p:cNvSpPr>
            <a:spLocks noGrp="1"/>
          </p:cNvSpPr>
          <p:nvPr>
            <p:ph type="body" sz="quarter" idx="12"/>
          </p:nvPr>
        </p:nvSpPr>
        <p:spPr>
          <a:xfrm>
            <a:off x="6836832" y="1143000"/>
            <a:ext cx="4849199" cy="4434417"/>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F0A6E5B8-EB48-14E0-9E0E-010114F56B37}"/>
              </a:ext>
            </a:extLst>
          </p:cNvPr>
          <p:cNvSpPr>
            <a:spLocks noGrp="1"/>
          </p:cNvSpPr>
          <p:nvPr>
            <p:ph sz="quarter" idx="13"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8" name="Title Placeholder 1">
            <a:extLst>
              <a:ext uri="{FF2B5EF4-FFF2-40B4-BE49-F238E27FC236}">
                <a16:creationId xmlns:a16="http://schemas.microsoft.com/office/drawing/2014/main" id="{76B6D5E5-ACFA-BEB1-B180-238AF803F258}"/>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697754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Left, Text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8EE4FA-C6E2-F994-086B-368A26C285FA}"/>
              </a:ext>
            </a:extLst>
          </p:cNvPr>
          <p:cNvSpPr>
            <a:spLocks noGrp="1"/>
          </p:cNvSpPr>
          <p:nvPr>
            <p:ph type="pic" sz="quarter" idx="10"/>
          </p:nvPr>
        </p:nvSpPr>
        <p:spPr>
          <a:xfrm>
            <a:off x="475371" y="1143000"/>
            <a:ext cx="6403692" cy="4434418"/>
          </a:xfrm>
          <a:prstGeom prst="rect">
            <a:avLst/>
          </a:prstGeom>
        </p:spPr>
        <p:txBody>
          <a:bodyPr/>
          <a:lstStyle>
            <a:lvl1pPr marL="0" indent="0">
              <a:buNone/>
              <a:defRPr>
                <a:solidFill>
                  <a:schemeClr val="tx2"/>
                </a:solidFill>
              </a:defRPr>
            </a:lvl1pPr>
          </a:lstStyle>
          <a:p>
            <a:endParaRPr lang="en-US"/>
          </a:p>
        </p:txBody>
      </p:sp>
      <p:sp>
        <p:nvSpPr>
          <p:cNvPr id="8" name="Text Placeholder 7">
            <a:extLst>
              <a:ext uri="{FF2B5EF4-FFF2-40B4-BE49-F238E27FC236}">
                <a16:creationId xmlns:a16="http://schemas.microsoft.com/office/drawing/2014/main" id="{4DEDCBB7-47C0-6598-1271-E9D1FC54B21C}"/>
              </a:ext>
            </a:extLst>
          </p:cNvPr>
          <p:cNvSpPr>
            <a:spLocks noGrp="1"/>
          </p:cNvSpPr>
          <p:nvPr>
            <p:ph type="body" sz="quarter" idx="11"/>
          </p:nvPr>
        </p:nvSpPr>
        <p:spPr>
          <a:xfrm>
            <a:off x="7225990" y="1154641"/>
            <a:ext cx="4460127" cy="4434416"/>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55B9D324-7DA5-FD36-B192-7B9969FCDBC0}"/>
              </a:ext>
            </a:extLst>
          </p:cNvPr>
          <p:cNvSpPr>
            <a:spLocks noGrp="1"/>
          </p:cNvSpPr>
          <p:nvPr>
            <p:ph sz="quarter" idx="12"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5" name="Title Placeholder 1">
            <a:extLst>
              <a:ext uri="{FF2B5EF4-FFF2-40B4-BE49-F238E27FC236}">
                <a16:creationId xmlns:a16="http://schemas.microsoft.com/office/drawing/2014/main" id="{0CFE24FD-0A89-B616-EEA5-BDDD623CB65D}"/>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335732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o Layout_1">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FCC0977C-7E8A-308A-CA5A-AA7892D6A17F}"/>
              </a:ext>
            </a:extLst>
          </p:cNvPr>
          <p:cNvSpPr>
            <a:spLocks noGrp="1"/>
          </p:cNvSpPr>
          <p:nvPr>
            <p:ph type="pic" sz="quarter" idx="10"/>
          </p:nvPr>
        </p:nvSpPr>
        <p:spPr>
          <a:xfrm>
            <a:off x="529580" y="1115483"/>
            <a:ext cx="2226952" cy="2603500"/>
          </a:xfrm>
          <a:prstGeom prst="rect">
            <a:avLst/>
          </a:prstGeom>
        </p:spPr>
        <p:txBody>
          <a:bodyPr/>
          <a:lstStyle>
            <a:lvl1pPr marL="0" indent="0">
              <a:buNone/>
              <a:defRPr>
                <a:solidFill>
                  <a:schemeClr val="tx2"/>
                </a:solidFill>
              </a:defRPr>
            </a:lvl1pPr>
          </a:lstStyle>
          <a:p>
            <a:endParaRPr lang="en-US"/>
          </a:p>
        </p:txBody>
      </p:sp>
      <p:sp>
        <p:nvSpPr>
          <p:cNvPr id="4" name="Text Placeholder 9">
            <a:extLst>
              <a:ext uri="{FF2B5EF4-FFF2-40B4-BE49-F238E27FC236}">
                <a16:creationId xmlns:a16="http://schemas.microsoft.com/office/drawing/2014/main" id="{1622A216-5836-B707-3E2D-969B6C80D874}"/>
              </a:ext>
            </a:extLst>
          </p:cNvPr>
          <p:cNvSpPr>
            <a:spLocks noGrp="1"/>
          </p:cNvSpPr>
          <p:nvPr>
            <p:ph type="body" sz="quarter" idx="11"/>
          </p:nvPr>
        </p:nvSpPr>
        <p:spPr>
          <a:xfrm>
            <a:off x="529580" y="4054635"/>
            <a:ext cx="2226952" cy="784146"/>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6" name="Text Placeholder 12">
            <a:extLst>
              <a:ext uri="{FF2B5EF4-FFF2-40B4-BE49-F238E27FC236}">
                <a16:creationId xmlns:a16="http://schemas.microsoft.com/office/drawing/2014/main" id="{957CA13E-CCA9-D5CE-41A1-C8BC118D57DC}"/>
              </a:ext>
            </a:extLst>
          </p:cNvPr>
          <p:cNvSpPr>
            <a:spLocks noGrp="1"/>
          </p:cNvSpPr>
          <p:nvPr>
            <p:ph type="body" sz="quarter" idx="12"/>
          </p:nvPr>
        </p:nvSpPr>
        <p:spPr>
          <a:xfrm>
            <a:off x="3263905" y="1115483"/>
            <a:ext cx="8420095" cy="4473573"/>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sp>
        <p:nvSpPr>
          <p:cNvPr id="7" name="Content Placeholder 3">
            <a:extLst>
              <a:ext uri="{FF2B5EF4-FFF2-40B4-BE49-F238E27FC236}">
                <a16:creationId xmlns:a16="http://schemas.microsoft.com/office/drawing/2014/main" id="{7655F785-5D7A-0401-C25A-9DF739BB13BC}"/>
              </a:ext>
            </a:extLst>
          </p:cNvPr>
          <p:cNvSpPr>
            <a:spLocks noGrp="1"/>
          </p:cNvSpPr>
          <p:nvPr>
            <p:ph sz="quarter" idx="13"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8" name="Title Placeholder 1">
            <a:extLst>
              <a:ext uri="{FF2B5EF4-FFF2-40B4-BE49-F238E27FC236}">
                <a16:creationId xmlns:a16="http://schemas.microsoft.com/office/drawing/2014/main" id="{F7CC9510-AA27-06B1-AB9E-923DDBBC2A98}"/>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pic>
        <p:nvPicPr>
          <p:cNvPr id="14" name="Picture 13" descr="Icon&#10;&#10;Description automatically generated">
            <a:hlinkClick r:id="rId2"/>
            <a:extLst>
              <a:ext uri="{FF2B5EF4-FFF2-40B4-BE49-F238E27FC236}">
                <a16:creationId xmlns:a16="http://schemas.microsoft.com/office/drawing/2014/main" id="{74F28360-39A4-817F-E07E-58720D5AA987}"/>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96570" y="4985203"/>
            <a:ext cx="241300" cy="241300"/>
          </a:xfrm>
          <a:prstGeom prst="rect">
            <a:avLst/>
          </a:prstGeom>
        </p:spPr>
      </p:pic>
      <p:sp>
        <p:nvSpPr>
          <p:cNvPr id="2" name="Rectangle 1">
            <a:extLst>
              <a:ext uri="{FF2B5EF4-FFF2-40B4-BE49-F238E27FC236}">
                <a16:creationId xmlns:a16="http://schemas.microsoft.com/office/drawing/2014/main" id="{4633B796-89ED-0645-39BB-33A888E3CF70}"/>
              </a:ext>
            </a:extLst>
          </p:cNvPr>
          <p:cNvSpPr/>
          <p:nvPr userDrawn="1"/>
        </p:nvSpPr>
        <p:spPr>
          <a:xfrm>
            <a:off x="529580" y="3718983"/>
            <a:ext cx="2226952" cy="9272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3376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o Layout_2">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FCC0977C-7E8A-308A-CA5A-AA7892D6A17F}"/>
              </a:ext>
            </a:extLst>
          </p:cNvPr>
          <p:cNvSpPr>
            <a:spLocks noGrp="1"/>
          </p:cNvSpPr>
          <p:nvPr>
            <p:ph type="pic" sz="quarter" idx="10"/>
          </p:nvPr>
        </p:nvSpPr>
        <p:spPr>
          <a:xfrm>
            <a:off x="529580" y="1120170"/>
            <a:ext cx="1814151" cy="2120900"/>
          </a:xfrm>
          <a:prstGeom prst="rect">
            <a:avLst/>
          </a:prstGeom>
        </p:spPr>
        <p:txBody>
          <a:bodyPr/>
          <a:lstStyle>
            <a:lvl1pPr marL="0" indent="0">
              <a:buNone/>
              <a:defRPr>
                <a:solidFill>
                  <a:schemeClr val="tx2"/>
                </a:solidFill>
              </a:defRPr>
            </a:lvl1pPr>
          </a:lstStyle>
          <a:p>
            <a:endParaRPr lang="en-US"/>
          </a:p>
        </p:txBody>
      </p:sp>
      <p:sp>
        <p:nvSpPr>
          <p:cNvPr id="4" name="Text Placeholder 9">
            <a:extLst>
              <a:ext uri="{FF2B5EF4-FFF2-40B4-BE49-F238E27FC236}">
                <a16:creationId xmlns:a16="http://schemas.microsoft.com/office/drawing/2014/main" id="{1622A216-5836-B707-3E2D-969B6C80D874}"/>
              </a:ext>
            </a:extLst>
          </p:cNvPr>
          <p:cNvSpPr>
            <a:spLocks noGrp="1"/>
          </p:cNvSpPr>
          <p:nvPr>
            <p:ph type="body" sz="quarter" idx="11"/>
          </p:nvPr>
        </p:nvSpPr>
        <p:spPr>
          <a:xfrm>
            <a:off x="2612379" y="1622345"/>
            <a:ext cx="3280411" cy="930538"/>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6" name="Text Placeholder 12">
            <a:extLst>
              <a:ext uri="{FF2B5EF4-FFF2-40B4-BE49-F238E27FC236}">
                <a16:creationId xmlns:a16="http://schemas.microsoft.com/office/drawing/2014/main" id="{957CA13E-CCA9-D5CE-41A1-C8BC118D57DC}"/>
              </a:ext>
            </a:extLst>
          </p:cNvPr>
          <p:cNvSpPr>
            <a:spLocks noGrp="1"/>
          </p:cNvSpPr>
          <p:nvPr>
            <p:ph type="body" sz="quarter" idx="12"/>
          </p:nvPr>
        </p:nvSpPr>
        <p:spPr>
          <a:xfrm>
            <a:off x="529581" y="3543300"/>
            <a:ext cx="5363218" cy="2070258"/>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sp>
        <p:nvSpPr>
          <p:cNvPr id="7" name="Content Placeholder 3">
            <a:extLst>
              <a:ext uri="{FF2B5EF4-FFF2-40B4-BE49-F238E27FC236}">
                <a16:creationId xmlns:a16="http://schemas.microsoft.com/office/drawing/2014/main" id="{7655F785-5D7A-0401-C25A-9DF739BB13BC}"/>
              </a:ext>
            </a:extLst>
          </p:cNvPr>
          <p:cNvSpPr>
            <a:spLocks noGrp="1"/>
          </p:cNvSpPr>
          <p:nvPr>
            <p:ph sz="quarter" idx="13"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8" name="Title Placeholder 1">
            <a:extLst>
              <a:ext uri="{FF2B5EF4-FFF2-40B4-BE49-F238E27FC236}">
                <a16:creationId xmlns:a16="http://schemas.microsoft.com/office/drawing/2014/main" id="{F7CC9510-AA27-06B1-AB9E-923DDBBC2A98}"/>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5" name="Picture Placeholder 7">
            <a:extLst>
              <a:ext uri="{FF2B5EF4-FFF2-40B4-BE49-F238E27FC236}">
                <a16:creationId xmlns:a16="http://schemas.microsoft.com/office/drawing/2014/main" id="{D48D9120-C8ED-81F6-65FB-14E9E83D7F4D}"/>
              </a:ext>
            </a:extLst>
          </p:cNvPr>
          <p:cNvSpPr>
            <a:spLocks noGrp="1"/>
          </p:cNvSpPr>
          <p:nvPr>
            <p:ph type="pic" sz="quarter" idx="14"/>
          </p:nvPr>
        </p:nvSpPr>
        <p:spPr>
          <a:xfrm>
            <a:off x="6295380" y="1120170"/>
            <a:ext cx="1814151" cy="2120900"/>
          </a:xfrm>
          <a:prstGeom prst="rect">
            <a:avLst/>
          </a:prstGeom>
        </p:spPr>
        <p:txBody>
          <a:bodyPr/>
          <a:lstStyle>
            <a:lvl1pPr marL="0" indent="0">
              <a:buNone/>
              <a:defRPr>
                <a:solidFill>
                  <a:schemeClr val="tx2"/>
                </a:solidFill>
              </a:defRPr>
            </a:lvl1pPr>
          </a:lstStyle>
          <a:p>
            <a:endParaRPr lang="en-US"/>
          </a:p>
        </p:txBody>
      </p:sp>
      <p:sp>
        <p:nvSpPr>
          <p:cNvPr id="10" name="Text Placeholder 9">
            <a:extLst>
              <a:ext uri="{FF2B5EF4-FFF2-40B4-BE49-F238E27FC236}">
                <a16:creationId xmlns:a16="http://schemas.microsoft.com/office/drawing/2014/main" id="{402059C6-BBFC-5C9F-9BBD-17DC8539B090}"/>
              </a:ext>
            </a:extLst>
          </p:cNvPr>
          <p:cNvSpPr>
            <a:spLocks noGrp="1"/>
          </p:cNvSpPr>
          <p:nvPr>
            <p:ph type="body" sz="quarter" idx="15"/>
          </p:nvPr>
        </p:nvSpPr>
        <p:spPr>
          <a:xfrm>
            <a:off x="8378179" y="1622345"/>
            <a:ext cx="3280411" cy="784146"/>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11" name="Text Placeholder 12">
            <a:extLst>
              <a:ext uri="{FF2B5EF4-FFF2-40B4-BE49-F238E27FC236}">
                <a16:creationId xmlns:a16="http://schemas.microsoft.com/office/drawing/2014/main" id="{BADB9E2F-4448-AF0F-734A-D8204D9F86DB}"/>
              </a:ext>
            </a:extLst>
          </p:cNvPr>
          <p:cNvSpPr>
            <a:spLocks noGrp="1"/>
          </p:cNvSpPr>
          <p:nvPr>
            <p:ph type="body" sz="quarter" idx="16"/>
          </p:nvPr>
        </p:nvSpPr>
        <p:spPr>
          <a:xfrm>
            <a:off x="6295381" y="3543300"/>
            <a:ext cx="5363218" cy="2070258"/>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pic>
        <p:nvPicPr>
          <p:cNvPr id="13" name="Picture 12" descr="Icon&#10;&#10;Description automatically generated">
            <a:hlinkClick r:id="rId2"/>
            <a:extLst>
              <a:ext uri="{FF2B5EF4-FFF2-40B4-BE49-F238E27FC236}">
                <a16:creationId xmlns:a16="http://schemas.microsoft.com/office/drawing/2014/main" id="{B6FC049F-0027-7884-BB34-302B42486A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612379" y="2955503"/>
            <a:ext cx="241300" cy="241300"/>
          </a:xfrm>
          <a:prstGeom prst="rect">
            <a:avLst/>
          </a:prstGeom>
        </p:spPr>
      </p:pic>
      <p:pic>
        <p:nvPicPr>
          <p:cNvPr id="15" name="Picture 14" descr="Icon&#10;&#10;Description automatically generated">
            <a:hlinkClick r:id="rId2"/>
            <a:extLst>
              <a:ext uri="{FF2B5EF4-FFF2-40B4-BE49-F238E27FC236}">
                <a16:creationId xmlns:a16="http://schemas.microsoft.com/office/drawing/2014/main" id="{C967EC98-35A7-A291-E718-C363EFEC07F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338809" y="2955503"/>
            <a:ext cx="241300" cy="241300"/>
          </a:xfrm>
          <a:prstGeom prst="rect">
            <a:avLst/>
          </a:prstGeom>
        </p:spPr>
      </p:pic>
      <p:sp>
        <p:nvSpPr>
          <p:cNvPr id="2" name="Rectangle 1">
            <a:extLst>
              <a:ext uri="{FF2B5EF4-FFF2-40B4-BE49-F238E27FC236}">
                <a16:creationId xmlns:a16="http://schemas.microsoft.com/office/drawing/2014/main" id="{13110B07-5722-D202-9EA6-440719DBAAE6}"/>
              </a:ext>
            </a:extLst>
          </p:cNvPr>
          <p:cNvSpPr/>
          <p:nvPr userDrawn="1"/>
        </p:nvSpPr>
        <p:spPr>
          <a:xfrm>
            <a:off x="529580" y="3241071"/>
            <a:ext cx="1814151" cy="736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19A36F-70F2-A57B-ADE5-3F5D3D39E363}"/>
              </a:ext>
            </a:extLst>
          </p:cNvPr>
          <p:cNvSpPr/>
          <p:nvPr userDrawn="1"/>
        </p:nvSpPr>
        <p:spPr>
          <a:xfrm>
            <a:off x="6287828" y="3241071"/>
            <a:ext cx="1814151" cy="736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30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76DA-9780-4C10-A137-4574DFD3AD7E}"/>
              </a:ext>
            </a:extLst>
          </p:cNvPr>
          <p:cNvSpPr>
            <a:spLocks noGrp="1"/>
          </p:cNvSpPr>
          <p:nvPr>
            <p:ph type="title"/>
          </p:nvPr>
        </p:nvSpPr>
        <p:spPr/>
        <p:txBody>
          <a:bodyPr/>
          <a:lstStyle/>
          <a:p>
            <a:r>
              <a:rPr lang="en-US"/>
              <a:t>Click to edit Master title style</a:t>
            </a:r>
          </a:p>
        </p:txBody>
      </p:sp>
      <p:sp>
        <p:nvSpPr>
          <p:cNvPr id="3" name="Picture Placeholder 11">
            <a:extLst>
              <a:ext uri="{FF2B5EF4-FFF2-40B4-BE49-F238E27FC236}">
                <a16:creationId xmlns:a16="http://schemas.microsoft.com/office/drawing/2014/main" id="{1407F785-0C51-44F0-BBF1-F654D227C1DE}"/>
              </a:ext>
            </a:extLst>
          </p:cNvPr>
          <p:cNvSpPr>
            <a:spLocks noGrp="1" noChangeAspect="1"/>
          </p:cNvSpPr>
          <p:nvPr>
            <p:ph type="pic" sz="quarter" idx="11"/>
          </p:nvPr>
        </p:nvSpPr>
        <p:spPr>
          <a:xfrm>
            <a:off x="3274233" y="1166729"/>
            <a:ext cx="1463472" cy="2045867"/>
          </a:xfrm>
          <a:prstGeom prst="rect">
            <a:avLst/>
          </a:prstGeom>
        </p:spPr>
        <p:txBody>
          <a:bodyPr/>
          <a:lstStyle>
            <a:lvl1pPr marL="0" indent="0">
              <a:buNone/>
              <a:defRPr sz="2133"/>
            </a:lvl1pPr>
          </a:lstStyle>
          <a:p>
            <a:pPr lvl="0"/>
            <a:r>
              <a:rPr lang="en-US" noProof="0"/>
              <a:t>Click icon to add picture</a:t>
            </a:r>
          </a:p>
        </p:txBody>
      </p:sp>
      <p:sp>
        <p:nvSpPr>
          <p:cNvPr id="4" name="Picture Placeholder 11">
            <a:extLst>
              <a:ext uri="{FF2B5EF4-FFF2-40B4-BE49-F238E27FC236}">
                <a16:creationId xmlns:a16="http://schemas.microsoft.com/office/drawing/2014/main" id="{27DA86C1-8A46-455D-BB44-DBE928B915AE}"/>
              </a:ext>
            </a:extLst>
          </p:cNvPr>
          <p:cNvSpPr>
            <a:spLocks noGrp="1" noChangeAspect="1"/>
          </p:cNvSpPr>
          <p:nvPr>
            <p:ph type="pic" sz="quarter" idx="12"/>
          </p:nvPr>
        </p:nvSpPr>
        <p:spPr>
          <a:xfrm>
            <a:off x="5336322" y="1166663"/>
            <a:ext cx="1463472" cy="2045867"/>
          </a:xfrm>
          <a:prstGeom prst="rect">
            <a:avLst/>
          </a:prstGeom>
        </p:spPr>
        <p:txBody>
          <a:bodyPr/>
          <a:lstStyle>
            <a:lvl1pPr marL="0" indent="0">
              <a:buNone/>
              <a:defRPr sz="2133"/>
            </a:lvl1pPr>
          </a:lstStyle>
          <a:p>
            <a:pPr lvl="0"/>
            <a:r>
              <a:rPr lang="en-US" noProof="0"/>
              <a:t>Click icon to add picture</a:t>
            </a:r>
          </a:p>
        </p:txBody>
      </p:sp>
      <p:sp>
        <p:nvSpPr>
          <p:cNvPr id="5" name="Picture Placeholder 11">
            <a:extLst>
              <a:ext uri="{FF2B5EF4-FFF2-40B4-BE49-F238E27FC236}">
                <a16:creationId xmlns:a16="http://schemas.microsoft.com/office/drawing/2014/main" id="{829088C9-0304-4360-8928-8A408F9A01E4}"/>
              </a:ext>
            </a:extLst>
          </p:cNvPr>
          <p:cNvSpPr>
            <a:spLocks noGrp="1" noChangeAspect="1"/>
          </p:cNvSpPr>
          <p:nvPr>
            <p:ph type="pic" sz="quarter" idx="13"/>
          </p:nvPr>
        </p:nvSpPr>
        <p:spPr>
          <a:xfrm>
            <a:off x="7398410" y="1149557"/>
            <a:ext cx="1463472" cy="2045867"/>
          </a:xfrm>
          <a:prstGeom prst="rect">
            <a:avLst/>
          </a:prstGeom>
        </p:spPr>
        <p:txBody>
          <a:bodyPr/>
          <a:lstStyle>
            <a:lvl1pPr marL="0" indent="0">
              <a:buNone/>
              <a:defRPr sz="2133"/>
            </a:lvl1pPr>
          </a:lstStyle>
          <a:p>
            <a:pPr lvl="0"/>
            <a:r>
              <a:rPr lang="en-US" noProof="0"/>
              <a:t>Click icon to add picture</a:t>
            </a:r>
          </a:p>
        </p:txBody>
      </p:sp>
      <p:sp>
        <p:nvSpPr>
          <p:cNvPr id="6" name="Picture Placeholder 11">
            <a:extLst>
              <a:ext uri="{FF2B5EF4-FFF2-40B4-BE49-F238E27FC236}">
                <a16:creationId xmlns:a16="http://schemas.microsoft.com/office/drawing/2014/main" id="{A05039C0-6598-4EE8-9871-A2CE103A9EAC}"/>
              </a:ext>
            </a:extLst>
          </p:cNvPr>
          <p:cNvSpPr>
            <a:spLocks noGrp="1" noChangeAspect="1"/>
          </p:cNvSpPr>
          <p:nvPr>
            <p:ph type="pic" sz="quarter" idx="14"/>
          </p:nvPr>
        </p:nvSpPr>
        <p:spPr>
          <a:xfrm>
            <a:off x="9460498" y="1140971"/>
            <a:ext cx="1463472" cy="2045867"/>
          </a:xfrm>
          <a:prstGeom prst="rect">
            <a:avLst/>
          </a:prstGeom>
        </p:spPr>
        <p:txBody>
          <a:bodyPr/>
          <a:lstStyle>
            <a:lvl1pPr marL="0" indent="0">
              <a:buNone/>
              <a:defRPr sz="2133"/>
            </a:lvl1pPr>
          </a:lstStyle>
          <a:p>
            <a:pPr lvl="0"/>
            <a:r>
              <a:rPr lang="en-US" noProof="0"/>
              <a:t>Click icon to add picture</a:t>
            </a:r>
          </a:p>
        </p:txBody>
      </p:sp>
      <p:sp>
        <p:nvSpPr>
          <p:cNvPr id="7" name="Picture Placeholder 11">
            <a:extLst>
              <a:ext uri="{FF2B5EF4-FFF2-40B4-BE49-F238E27FC236}">
                <a16:creationId xmlns:a16="http://schemas.microsoft.com/office/drawing/2014/main" id="{E3B12D21-E30F-4B5F-8B35-63367DAE735B}"/>
              </a:ext>
            </a:extLst>
          </p:cNvPr>
          <p:cNvSpPr>
            <a:spLocks noGrp="1" noChangeAspect="1"/>
          </p:cNvSpPr>
          <p:nvPr>
            <p:ph type="pic" sz="quarter" idx="15"/>
          </p:nvPr>
        </p:nvSpPr>
        <p:spPr>
          <a:xfrm>
            <a:off x="1212145" y="1166729"/>
            <a:ext cx="1463472" cy="2045867"/>
          </a:xfrm>
          <a:prstGeom prst="rect">
            <a:avLst/>
          </a:prstGeom>
        </p:spPr>
        <p:txBody>
          <a:bodyPr/>
          <a:lstStyle>
            <a:lvl1pPr marL="0" indent="0">
              <a:buNone/>
              <a:defRPr sz="2133"/>
            </a:lvl1pPr>
          </a:lstStyle>
          <a:p>
            <a:pPr lvl="0"/>
            <a:r>
              <a:rPr lang="en-US" noProof="0"/>
              <a:t>Click icon to add picture</a:t>
            </a:r>
          </a:p>
        </p:txBody>
      </p:sp>
      <p:sp>
        <p:nvSpPr>
          <p:cNvPr id="8" name="Picture Placeholder 11">
            <a:extLst>
              <a:ext uri="{FF2B5EF4-FFF2-40B4-BE49-F238E27FC236}">
                <a16:creationId xmlns:a16="http://schemas.microsoft.com/office/drawing/2014/main" id="{8669C930-73C1-4BEA-BF2F-A328F5D82774}"/>
              </a:ext>
            </a:extLst>
          </p:cNvPr>
          <p:cNvSpPr>
            <a:spLocks noGrp="1" noChangeAspect="1"/>
          </p:cNvSpPr>
          <p:nvPr>
            <p:ph type="pic" sz="quarter" idx="16"/>
          </p:nvPr>
        </p:nvSpPr>
        <p:spPr>
          <a:xfrm>
            <a:off x="3274233" y="3618691"/>
            <a:ext cx="1463472" cy="2045867"/>
          </a:xfrm>
          <a:prstGeom prst="rect">
            <a:avLst/>
          </a:prstGeom>
        </p:spPr>
        <p:txBody>
          <a:bodyPr/>
          <a:lstStyle>
            <a:lvl1pPr marL="0" indent="0">
              <a:buNone/>
              <a:defRPr sz="2133"/>
            </a:lvl1pPr>
          </a:lstStyle>
          <a:p>
            <a:pPr lvl="0"/>
            <a:r>
              <a:rPr lang="en-US" noProof="0"/>
              <a:t>Click icon to add picture</a:t>
            </a:r>
          </a:p>
        </p:txBody>
      </p:sp>
      <p:sp>
        <p:nvSpPr>
          <p:cNvPr id="9" name="Picture Placeholder 11">
            <a:extLst>
              <a:ext uri="{FF2B5EF4-FFF2-40B4-BE49-F238E27FC236}">
                <a16:creationId xmlns:a16="http://schemas.microsoft.com/office/drawing/2014/main" id="{4F036E05-2E39-443A-B127-326D761DE538}"/>
              </a:ext>
            </a:extLst>
          </p:cNvPr>
          <p:cNvSpPr>
            <a:spLocks noGrp="1" noChangeAspect="1"/>
          </p:cNvSpPr>
          <p:nvPr>
            <p:ph type="pic" sz="quarter" idx="17"/>
          </p:nvPr>
        </p:nvSpPr>
        <p:spPr>
          <a:xfrm>
            <a:off x="5336322" y="3618624"/>
            <a:ext cx="1463472" cy="2045867"/>
          </a:xfrm>
          <a:prstGeom prst="rect">
            <a:avLst/>
          </a:prstGeom>
        </p:spPr>
        <p:txBody>
          <a:bodyPr/>
          <a:lstStyle>
            <a:lvl1pPr marL="0" indent="0">
              <a:buNone/>
              <a:defRPr sz="2133"/>
            </a:lvl1pPr>
          </a:lstStyle>
          <a:p>
            <a:pPr lvl="0"/>
            <a:r>
              <a:rPr lang="en-US" noProof="0"/>
              <a:t>Click icon to add picture</a:t>
            </a:r>
          </a:p>
        </p:txBody>
      </p:sp>
      <p:sp>
        <p:nvSpPr>
          <p:cNvPr id="10" name="Picture Placeholder 11">
            <a:extLst>
              <a:ext uri="{FF2B5EF4-FFF2-40B4-BE49-F238E27FC236}">
                <a16:creationId xmlns:a16="http://schemas.microsoft.com/office/drawing/2014/main" id="{521D7058-5AF5-455F-9897-80FDB2656AF8}"/>
              </a:ext>
            </a:extLst>
          </p:cNvPr>
          <p:cNvSpPr>
            <a:spLocks noGrp="1" noChangeAspect="1"/>
          </p:cNvSpPr>
          <p:nvPr>
            <p:ph type="pic" sz="quarter" idx="18"/>
          </p:nvPr>
        </p:nvSpPr>
        <p:spPr>
          <a:xfrm>
            <a:off x="7398410" y="3601519"/>
            <a:ext cx="1463472" cy="2045867"/>
          </a:xfrm>
          <a:prstGeom prst="rect">
            <a:avLst/>
          </a:prstGeom>
        </p:spPr>
        <p:txBody>
          <a:bodyPr/>
          <a:lstStyle>
            <a:lvl1pPr marL="0" indent="0">
              <a:buNone/>
              <a:defRPr sz="2133"/>
            </a:lvl1pPr>
          </a:lstStyle>
          <a:p>
            <a:pPr lvl="0"/>
            <a:r>
              <a:rPr lang="en-US" noProof="0"/>
              <a:t>Click icon to add picture</a:t>
            </a:r>
          </a:p>
        </p:txBody>
      </p:sp>
      <p:sp>
        <p:nvSpPr>
          <p:cNvPr id="11" name="Picture Placeholder 11">
            <a:extLst>
              <a:ext uri="{FF2B5EF4-FFF2-40B4-BE49-F238E27FC236}">
                <a16:creationId xmlns:a16="http://schemas.microsoft.com/office/drawing/2014/main" id="{1E0CCB51-D754-462B-8B32-05CBBF6CB265}"/>
              </a:ext>
            </a:extLst>
          </p:cNvPr>
          <p:cNvSpPr>
            <a:spLocks noGrp="1" noChangeAspect="1"/>
          </p:cNvSpPr>
          <p:nvPr>
            <p:ph type="pic" sz="quarter" idx="19"/>
          </p:nvPr>
        </p:nvSpPr>
        <p:spPr>
          <a:xfrm>
            <a:off x="9460498" y="3592932"/>
            <a:ext cx="1463472" cy="2045867"/>
          </a:xfrm>
          <a:prstGeom prst="rect">
            <a:avLst/>
          </a:prstGeom>
        </p:spPr>
        <p:txBody>
          <a:bodyPr/>
          <a:lstStyle>
            <a:lvl1pPr marL="0" indent="0">
              <a:buNone/>
              <a:defRPr sz="2133"/>
            </a:lvl1pPr>
          </a:lstStyle>
          <a:p>
            <a:pPr lvl="0"/>
            <a:r>
              <a:rPr lang="en-US" noProof="0"/>
              <a:t>Click icon to add picture</a:t>
            </a:r>
          </a:p>
        </p:txBody>
      </p:sp>
      <p:sp>
        <p:nvSpPr>
          <p:cNvPr id="12" name="Picture Placeholder 11">
            <a:extLst>
              <a:ext uri="{FF2B5EF4-FFF2-40B4-BE49-F238E27FC236}">
                <a16:creationId xmlns:a16="http://schemas.microsoft.com/office/drawing/2014/main" id="{2D6B8BB4-9853-4A12-AF62-77B703BED6D8}"/>
              </a:ext>
            </a:extLst>
          </p:cNvPr>
          <p:cNvSpPr>
            <a:spLocks noGrp="1" noChangeAspect="1"/>
          </p:cNvSpPr>
          <p:nvPr>
            <p:ph type="pic" sz="quarter" idx="20"/>
          </p:nvPr>
        </p:nvSpPr>
        <p:spPr>
          <a:xfrm>
            <a:off x="1212145" y="3618691"/>
            <a:ext cx="1463472" cy="2045867"/>
          </a:xfrm>
          <a:prstGeom prst="rect">
            <a:avLst/>
          </a:prstGeom>
        </p:spPr>
        <p:txBody>
          <a:bodyPr/>
          <a:lstStyle>
            <a:lvl1pPr marL="0" indent="0">
              <a:buNone/>
              <a:defRPr sz="2133"/>
            </a:lvl1pPr>
          </a:lstStyle>
          <a:p>
            <a:pPr lvl="0"/>
            <a:r>
              <a:rPr lang="en-US" noProof="0"/>
              <a:t>Click icon to add picture</a:t>
            </a:r>
          </a:p>
        </p:txBody>
      </p:sp>
    </p:spTree>
    <p:extLst>
      <p:ext uri="{BB962C8B-B14F-4D97-AF65-F5344CB8AC3E}">
        <p14:creationId xmlns:p14="http://schemas.microsoft.com/office/powerpoint/2010/main" val="2810061542"/>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o Layout_4">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FCC0977C-7E8A-308A-CA5A-AA7892D6A17F}"/>
              </a:ext>
            </a:extLst>
          </p:cNvPr>
          <p:cNvSpPr>
            <a:spLocks noGrp="1"/>
          </p:cNvSpPr>
          <p:nvPr>
            <p:ph type="pic" sz="quarter" idx="10"/>
          </p:nvPr>
        </p:nvSpPr>
        <p:spPr>
          <a:xfrm>
            <a:off x="529581" y="1120170"/>
            <a:ext cx="1569886" cy="1835333"/>
          </a:xfrm>
          <a:prstGeom prst="rect">
            <a:avLst/>
          </a:prstGeom>
        </p:spPr>
        <p:txBody>
          <a:bodyPr/>
          <a:lstStyle>
            <a:lvl1pPr marL="0" indent="0">
              <a:buNone/>
              <a:defRPr>
                <a:solidFill>
                  <a:schemeClr val="tx2"/>
                </a:solidFill>
              </a:defRPr>
            </a:lvl1pPr>
          </a:lstStyle>
          <a:p>
            <a:endParaRPr lang="en-US"/>
          </a:p>
        </p:txBody>
      </p:sp>
      <p:sp>
        <p:nvSpPr>
          <p:cNvPr id="4" name="Text Placeholder 9">
            <a:extLst>
              <a:ext uri="{FF2B5EF4-FFF2-40B4-BE49-F238E27FC236}">
                <a16:creationId xmlns:a16="http://schemas.microsoft.com/office/drawing/2014/main" id="{1622A216-5836-B707-3E2D-969B6C80D874}"/>
              </a:ext>
            </a:extLst>
          </p:cNvPr>
          <p:cNvSpPr>
            <a:spLocks noGrp="1"/>
          </p:cNvSpPr>
          <p:nvPr>
            <p:ph type="body" sz="quarter" idx="11"/>
          </p:nvPr>
        </p:nvSpPr>
        <p:spPr>
          <a:xfrm>
            <a:off x="2354581" y="1128160"/>
            <a:ext cx="3538210" cy="590551"/>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6" name="Text Placeholder 12">
            <a:extLst>
              <a:ext uri="{FF2B5EF4-FFF2-40B4-BE49-F238E27FC236}">
                <a16:creationId xmlns:a16="http://schemas.microsoft.com/office/drawing/2014/main" id="{957CA13E-CCA9-D5CE-41A1-C8BC118D57DC}"/>
              </a:ext>
            </a:extLst>
          </p:cNvPr>
          <p:cNvSpPr>
            <a:spLocks noGrp="1"/>
          </p:cNvSpPr>
          <p:nvPr>
            <p:ph type="body" sz="quarter" idx="12"/>
          </p:nvPr>
        </p:nvSpPr>
        <p:spPr>
          <a:xfrm>
            <a:off x="2354581" y="1880900"/>
            <a:ext cx="3538210" cy="1420101"/>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sp>
        <p:nvSpPr>
          <p:cNvPr id="7" name="Content Placeholder 3">
            <a:extLst>
              <a:ext uri="{FF2B5EF4-FFF2-40B4-BE49-F238E27FC236}">
                <a16:creationId xmlns:a16="http://schemas.microsoft.com/office/drawing/2014/main" id="{7655F785-5D7A-0401-C25A-9DF739BB13BC}"/>
              </a:ext>
            </a:extLst>
          </p:cNvPr>
          <p:cNvSpPr>
            <a:spLocks noGrp="1"/>
          </p:cNvSpPr>
          <p:nvPr>
            <p:ph sz="quarter" idx="13"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8" name="Title Placeholder 1">
            <a:extLst>
              <a:ext uri="{FF2B5EF4-FFF2-40B4-BE49-F238E27FC236}">
                <a16:creationId xmlns:a16="http://schemas.microsoft.com/office/drawing/2014/main" id="{F7CC9510-AA27-06B1-AB9E-923DDBBC2A98}"/>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pic>
        <p:nvPicPr>
          <p:cNvPr id="13" name="Picture 12" descr="Icon&#10;&#10;Description automatically generated">
            <a:hlinkClick r:id="rId2"/>
            <a:extLst>
              <a:ext uri="{FF2B5EF4-FFF2-40B4-BE49-F238E27FC236}">
                <a16:creationId xmlns:a16="http://schemas.microsoft.com/office/drawing/2014/main" id="{B6FC049F-0027-7884-BB34-302B42486A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29581" y="3047690"/>
            <a:ext cx="241300" cy="241300"/>
          </a:xfrm>
          <a:prstGeom prst="rect">
            <a:avLst/>
          </a:prstGeom>
        </p:spPr>
      </p:pic>
      <p:sp>
        <p:nvSpPr>
          <p:cNvPr id="2" name="Picture Placeholder 7">
            <a:extLst>
              <a:ext uri="{FF2B5EF4-FFF2-40B4-BE49-F238E27FC236}">
                <a16:creationId xmlns:a16="http://schemas.microsoft.com/office/drawing/2014/main" id="{C733B21A-2BAC-2A16-10EE-94B6EC7A3570}"/>
              </a:ext>
            </a:extLst>
          </p:cNvPr>
          <p:cNvSpPr>
            <a:spLocks noGrp="1"/>
          </p:cNvSpPr>
          <p:nvPr>
            <p:ph type="pic" sz="quarter" idx="14"/>
          </p:nvPr>
        </p:nvSpPr>
        <p:spPr>
          <a:xfrm>
            <a:off x="529581" y="3497610"/>
            <a:ext cx="1569886" cy="1835333"/>
          </a:xfrm>
          <a:prstGeom prst="rect">
            <a:avLst/>
          </a:prstGeom>
        </p:spPr>
        <p:txBody>
          <a:bodyPr/>
          <a:lstStyle>
            <a:lvl1pPr marL="0" indent="0">
              <a:buNone/>
              <a:defRPr>
                <a:solidFill>
                  <a:schemeClr val="tx2"/>
                </a:solidFill>
              </a:defRPr>
            </a:lvl1pPr>
          </a:lstStyle>
          <a:p>
            <a:endParaRPr lang="en-US"/>
          </a:p>
        </p:txBody>
      </p:sp>
      <p:sp>
        <p:nvSpPr>
          <p:cNvPr id="14" name="Text Placeholder 9">
            <a:extLst>
              <a:ext uri="{FF2B5EF4-FFF2-40B4-BE49-F238E27FC236}">
                <a16:creationId xmlns:a16="http://schemas.microsoft.com/office/drawing/2014/main" id="{58ED1B01-6CCE-49F4-B31F-45C24A0128D2}"/>
              </a:ext>
            </a:extLst>
          </p:cNvPr>
          <p:cNvSpPr>
            <a:spLocks noGrp="1"/>
          </p:cNvSpPr>
          <p:nvPr>
            <p:ph type="body" sz="quarter" idx="15"/>
          </p:nvPr>
        </p:nvSpPr>
        <p:spPr>
          <a:xfrm>
            <a:off x="2354581" y="3505600"/>
            <a:ext cx="3538210" cy="590551"/>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15" name="Text Placeholder 12">
            <a:extLst>
              <a:ext uri="{FF2B5EF4-FFF2-40B4-BE49-F238E27FC236}">
                <a16:creationId xmlns:a16="http://schemas.microsoft.com/office/drawing/2014/main" id="{7D2B46F2-2EC5-0EE1-09B6-292015C6128A}"/>
              </a:ext>
            </a:extLst>
          </p:cNvPr>
          <p:cNvSpPr>
            <a:spLocks noGrp="1"/>
          </p:cNvSpPr>
          <p:nvPr>
            <p:ph type="body" sz="quarter" idx="16"/>
          </p:nvPr>
        </p:nvSpPr>
        <p:spPr>
          <a:xfrm>
            <a:off x="2354581" y="4258340"/>
            <a:ext cx="3538210" cy="1461769"/>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sp>
        <p:nvSpPr>
          <p:cNvPr id="17" name="Picture Placeholder 7">
            <a:extLst>
              <a:ext uri="{FF2B5EF4-FFF2-40B4-BE49-F238E27FC236}">
                <a16:creationId xmlns:a16="http://schemas.microsoft.com/office/drawing/2014/main" id="{AE6144EE-1455-3FCE-C4C2-AD2FA4B6B3D6}"/>
              </a:ext>
            </a:extLst>
          </p:cNvPr>
          <p:cNvSpPr>
            <a:spLocks noGrp="1"/>
          </p:cNvSpPr>
          <p:nvPr>
            <p:ph type="pic" sz="quarter" idx="17"/>
          </p:nvPr>
        </p:nvSpPr>
        <p:spPr>
          <a:xfrm>
            <a:off x="6290301" y="1120170"/>
            <a:ext cx="1569886" cy="1835333"/>
          </a:xfrm>
          <a:prstGeom prst="rect">
            <a:avLst/>
          </a:prstGeom>
        </p:spPr>
        <p:txBody>
          <a:bodyPr/>
          <a:lstStyle>
            <a:lvl1pPr marL="0" indent="0">
              <a:buNone/>
              <a:defRPr>
                <a:solidFill>
                  <a:schemeClr val="tx2"/>
                </a:solidFill>
              </a:defRPr>
            </a:lvl1pPr>
          </a:lstStyle>
          <a:p>
            <a:endParaRPr lang="en-US"/>
          </a:p>
        </p:txBody>
      </p:sp>
      <p:sp>
        <p:nvSpPr>
          <p:cNvPr id="18" name="Text Placeholder 9">
            <a:extLst>
              <a:ext uri="{FF2B5EF4-FFF2-40B4-BE49-F238E27FC236}">
                <a16:creationId xmlns:a16="http://schemas.microsoft.com/office/drawing/2014/main" id="{E08E0EC1-3A42-A571-2675-DC691A4E3AFC}"/>
              </a:ext>
            </a:extLst>
          </p:cNvPr>
          <p:cNvSpPr>
            <a:spLocks noGrp="1"/>
          </p:cNvSpPr>
          <p:nvPr>
            <p:ph type="body" sz="quarter" idx="18"/>
          </p:nvPr>
        </p:nvSpPr>
        <p:spPr>
          <a:xfrm>
            <a:off x="8115301" y="1128160"/>
            <a:ext cx="3538210" cy="590551"/>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19" name="Text Placeholder 12">
            <a:extLst>
              <a:ext uri="{FF2B5EF4-FFF2-40B4-BE49-F238E27FC236}">
                <a16:creationId xmlns:a16="http://schemas.microsoft.com/office/drawing/2014/main" id="{75DB3378-7218-616A-1D27-7ED35F8DCF33}"/>
              </a:ext>
            </a:extLst>
          </p:cNvPr>
          <p:cNvSpPr>
            <a:spLocks noGrp="1"/>
          </p:cNvSpPr>
          <p:nvPr>
            <p:ph type="body" sz="quarter" idx="19"/>
          </p:nvPr>
        </p:nvSpPr>
        <p:spPr>
          <a:xfrm>
            <a:off x="8115301" y="1880900"/>
            <a:ext cx="3538210" cy="1420101"/>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sp>
        <p:nvSpPr>
          <p:cNvPr id="21" name="Picture Placeholder 7">
            <a:extLst>
              <a:ext uri="{FF2B5EF4-FFF2-40B4-BE49-F238E27FC236}">
                <a16:creationId xmlns:a16="http://schemas.microsoft.com/office/drawing/2014/main" id="{AD00FF58-5DCB-B205-0D79-F0BC33C10832}"/>
              </a:ext>
            </a:extLst>
          </p:cNvPr>
          <p:cNvSpPr>
            <a:spLocks noGrp="1"/>
          </p:cNvSpPr>
          <p:nvPr>
            <p:ph type="pic" sz="quarter" idx="20"/>
          </p:nvPr>
        </p:nvSpPr>
        <p:spPr>
          <a:xfrm>
            <a:off x="6290301" y="3497610"/>
            <a:ext cx="1569886" cy="1835333"/>
          </a:xfrm>
          <a:prstGeom prst="rect">
            <a:avLst/>
          </a:prstGeom>
        </p:spPr>
        <p:txBody>
          <a:bodyPr/>
          <a:lstStyle>
            <a:lvl1pPr marL="0" indent="0">
              <a:buNone/>
              <a:defRPr>
                <a:solidFill>
                  <a:schemeClr val="tx2"/>
                </a:solidFill>
              </a:defRPr>
            </a:lvl1pPr>
          </a:lstStyle>
          <a:p>
            <a:endParaRPr lang="en-US"/>
          </a:p>
        </p:txBody>
      </p:sp>
      <p:sp>
        <p:nvSpPr>
          <p:cNvPr id="22" name="Text Placeholder 9">
            <a:extLst>
              <a:ext uri="{FF2B5EF4-FFF2-40B4-BE49-F238E27FC236}">
                <a16:creationId xmlns:a16="http://schemas.microsoft.com/office/drawing/2014/main" id="{3BF82261-974F-F05D-1526-31540C4915D2}"/>
              </a:ext>
            </a:extLst>
          </p:cNvPr>
          <p:cNvSpPr>
            <a:spLocks noGrp="1"/>
          </p:cNvSpPr>
          <p:nvPr>
            <p:ph type="body" sz="quarter" idx="21"/>
          </p:nvPr>
        </p:nvSpPr>
        <p:spPr>
          <a:xfrm>
            <a:off x="8115301" y="3505600"/>
            <a:ext cx="3538210" cy="590551"/>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24" name="Text Placeholder 12">
            <a:extLst>
              <a:ext uri="{FF2B5EF4-FFF2-40B4-BE49-F238E27FC236}">
                <a16:creationId xmlns:a16="http://schemas.microsoft.com/office/drawing/2014/main" id="{9178E567-0500-DAE9-89BF-A759E0ED562F}"/>
              </a:ext>
            </a:extLst>
          </p:cNvPr>
          <p:cNvSpPr>
            <a:spLocks noGrp="1"/>
          </p:cNvSpPr>
          <p:nvPr>
            <p:ph type="body" sz="quarter" idx="22"/>
          </p:nvPr>
        </p:nvSpPr>
        <p:spPr>
          <a:xfrm>
            <a:off x="8115301" y="4258340"/>
            <a:ext cx="3538210" cy="1461769"/>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pic>
        <p:nvPicPr>
          <p:cNvPr id="25" name="Picture 24" descr="Icon&#10;&#10;Description automatically generated">
            <a:hlinkClick r:id="rId2"/>
            <a:extLst>
              <a:ext uri="{FF2B5EF4-FFF2-40B4-BE49-F238E27FC236}">
                <a16:creationId xmlns:a16="http://schemas.microsoft.com/office/drawing/2014/main" id="{67E423B5-4307-51F6-1450-203ECD4015E9}"/>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29581" y="5425130"/>
            <a:ext cx="241300" cy="241300"/>
          </a:xfrm>
          <a:prstGeom prst="rect">
            <a:avLst/>
          </a:prstGeom>
        </p:spPr>
      </p:pic>
      <p:pic>
        <p:nvPicPr>
          <p:cNvPr id="26" name="Picture 25" descr="Icon&#10;&#10;Description automatically generated">
            <a:hlinkClick r:id="rId2"/>
            <a:extLst>
              <a:ext uri="{FF2B5EF4-FFF2-40B4-BE49-F238E27FC236}">
                <a16:creationId xmlns:a16="http://schemas.microsoft.com/office/drawing/2014/main" id="{99732FE7-DF58-9192-DF50-BD610D233483}"/>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267441" y="3047690"/>
            <a:ext cx="241300" cy="241300"/>
          </a:xfrm>
          <a:prstGeom prst="rect">
            <a:avLst/>
          </a:prstGeom>
        </p:spPr>
      </p:pic>
      <p:pic>
        <p:nvPicPr>
          <p:cNvPr id="27" name="Picture 26" descr="Icon&#10;&#10;Description automatically generated">
            <a:hlinkClick r:id="rId2"/>
            <a:extLst>
              <a:ext uri="{FF2B5EF4-FFF2-40B4-BE49-F238E27FC236}">
                <a16:creationId xmlns:a16="http://schemas.microsoft.com/office/drawing/2014/main" id="{ECD8B49F-D1DA-45B4-0C37-F5ED705DC8D0}"/>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267441" y="5425130"/>
            <a:ext cx="241300" cy="241300"/>
          </a:xfrm>
          <a:prstGeom prst="rect">
            <a:avLst/>
          </a:prstGeom>
        </p:spPr>
      </p:pic>
      <p:sp>
        <p:nvSpPr>
          <p:cNvPr id="5" name="Rectangle 4">
            <a:extLst>
              <a:ext uri="{FF2B5EF4-FFF2-40B4-BE49-F238E27FC236}">
                <a16:creationId xmlns:a16="http://schemas.microsoft.com/office/drawing/2014/main" id="{A7D48D6A-00A7-BCB7-B41A-DD07A9E490C4}"/>
              </a:ext>
            </a:extLst>
          </p:cNvPr>
          <p:cNvSpPr/>
          <p:nvPr userDrawn="1"/>
        </p:nvSpPr>
        <p:spPr>
          <a:xfrm>
            <a:off x="529580" y="2943868"/>
            <a:ext cx="1569886"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D47F13D-E90E-0FAA-59BD-B9CE62A6793D}"/>
              </a:ext>
            </a:extLst>
          </p:cNvPr>
          <p:cNvSpPr/>
          <p:nvPr userDrawn="1"/>
        </p:nvSpPr>
        <p:spPr>
          <a:xfrm>
            <a:off x="529580" y="5332841"/>
            <a:ext cx="1569886"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A1AB28-5CB7-8B52-2ADE-3D4BF2FF60F4}"/>
              </a:ext>
            </a:extLst>
          </p:cNvPr>
          <p:cNvSpPr/>
          <p:nvPr userDrawn="1"/>
        </p:nvSpPr>
        <p:spPr>
          <a:xfrm>
            <a:off x="6287828" y="5332841"/>
            <a:ext cx="1569886"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16FBA18-2AD3-9DB6-D804-8398D9BB70FD}"/>
              </a:ext>
            </a:extLst>
          </p:cNvPr>
          <p:cNvSpPr/>
          <p:nvPr userDrawn="1"/>
        </p:nvSpPr>
        <p:spPr>
          <a:xfrm>
            <a:off x="6287829" y="2943868"/>
            <a:ext cx="1569886"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201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Header">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601407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ndard 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53D9673-53EC-67BD-AA90-18B8EF7E47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120" y="272946"/>
            <a:ext cx="2919460" cy="711792"/>
          </a:xfrm>
          <a:prstGeom prst="rect">
            <a:avLst/>
          </a:prstGeom>
        </p:spPr>
      </p:pic>
      <p:pic>
        <p:nvPicPr>
          <p:cNvPr id="7" name="Picture 6">
            <a:extLst>
              <a:ext uri="{FF2B5EF4-FFF2-40B4-BE49-F238E27FC236}">
                <a16:creationId xmlns:a16="http://schemas.microsoft.com/office/drawing/2014/main" id="{5B84384D-D749-33BC-9516-8154EB12F6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223105"/>
            <a:ext cx="12192000" cy="5634895"/>
          </a:xfrm>
          <a:prstGeom prst="rect">
            <a:avLst/>
          </a:prstGeom>
        </p:spPr>
      </p:pic>
      <p:sp>
        <p:nvSpPr>
          <p:cNvPr id="9" name="Text Placeholder 8">
            <a:extLst>
              <a:ext uri="{FF2B5EF4-FFF2-40B4-BE49-F238E27FC236}">
                <a16:creationId xmlns:a16="http://schemas.microsoft.com/office/drawing/2014/main" id="{D200D71D-5181-FB54-5224-4EEA1C6ACFAB}"/>
              </a:ext>
            </a:extLst>
          </p:cNvPr>
          <p:cNvSpPr>
            <a:spLocks noGrp="1"/>
          </p:cNvSpPr>
          <p:nvPr>
            <p:ph type="body" sz="quarter" idx="10" hasCustomPrompt="1"/>
          </p:nvPr>
        </p:nvSpPr>
        <p:spPr>
          <a:xfrm>
            <a:off x="450850" y="5634894"/>
            <a:ext cx="5880100" cy="795415"/>
          </a:xfrm>
          <a:prstGeom prst="rect">
            <a:avLst/>
          </a:prstGeom>
        </p:spPr>
        <p:txBody>
          <a:bodyPr/>
          <a:lstStyle>
            <a:lvl1pPr marL="0" indent="0">
              <a:buNone/>
              <a:defRPr sz="4800">
                <a:solidFill>
                  <a:schemeClr val="bg1"/>
                </a:solidFill>
              </a:defRPr>
            </a:lvl1pPr>
          </a:lstStyle>
          <a:p>
            <a:pPr lvl="0"/>
            <a:r>
              <a:rPr lang="en-US" dirty="0"/>
              <a:t>Think Forward</a:t>
            </a:r>
          </a:p>
        </p:txBody>
      </p:sp>
    </p:spTree>
    <p:extLst>
      <p:ext uri="{BB962C8B-B14F-4D97-AF65-F5344CB8AC3E}">
        <p14:creationId xmlns:p14="http://schemas.microsoft.com/office/powerpoint/2010/main" val="10590911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ndard Title Slide _ INTERNAL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92C4A2-BC4E-7850-7E87-54EB974B80E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223104"/>
            <a:ext cx="12192000" cy="5634896"/>
          </a:xfrm>
          <a:prstGeom prst="rect">
            <a:avLst/>
          </a:prstGeom>
        </p:spPr>
      </p:pic>
      <p:pic>
        <p:nvPicPr>
          <p:cNvPr id="7" name="Graphic 6">
            <a:extLst>
              <a:ext uri="{FF2B5EF4-FFF2-40B4-BE49-F238E27FC236}">
                <a16:creationId xmlns:a16="http://schemas.microsoft.com/office/drawing/2014/main" id="{A57F11EC-E1A5-3CE2-C383-6C861CC541A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20" y="272946"/>
            <a:ext cx="2919460" cy="711792"/>
          </a:xfrm>
          <a:prstGeom prst="rect">
            <a:avLst/>
          </a:prstGeom>
        </p:spPr>
      </p:pic>
      <p:sp>
        <p:nvSpPr>
          <p:cNvPr id="10" name="Text Placeholder 8">
            <a:extLst>
              <a:ext uri="{FF2B5EF4-FFF2-40B4-BE49-F238E27FC236}">
                <a16:creationId xmlns:a16="http://schemas.microsoft.com/office/drawing/2014/main" id="{FE7EC843-EF9E-3E6A-D731-DEA5FAA014AE}"/>
              </a:ext>
            </a:extLst>
          </p:cNvPr>
          <p:cNvSpPr>
            <a:spLocks noGrp="1"/>
          </p:cNvSpPr>
          <p:nvPr>
            <p:ph type="body" sz="quarter" idx="10" hasCustomPrompt="1"/>
          </p:nvPr>
        </p:nvSpPr>
        <p:spPr>
          <a:xfrm>
            <a:off x="450850" y="5634894"/>
            <a:ext cx="5880100" cy="795415"/>
          </a:xfrm>
          <a:prstGeom prst="rect">
            <a:avLst/>
          </a:prstGeom>
        </p:spPr>
        <p:txBody>
          <a:bodyPr/>
          <a:lstStyle>
            <a:lvl1pPr marL="0" indent="0">
              <a:buNone/>
              <a:defRPr sz="4800">
                <a:solidFill>
                  <a:schemeClr val="bg1"/>
                </a:solidFill>
              </a:defRPr>
            </a:lvl1pPr>
          </a:lstStyle>
          <a:p>
            <a:pPr lvl="0"/>
            <a:r>
              <a:rPr lang="en-US" dirty="0"/>
              <a:t>Think Forward</a:t>
            </a:r>
          </a:p>
        </p:txBody>
      </p:sp>
    </p:spTree>
    <p:extLst>
      <p:ext uri="{BB962C8B-B14F-4D97-AF65-F5344CB8AC3E}">
        <p14:creationId xmlns:p14="http://schemas.microsoft.com/office/powerpoint/2010/main" val="1782940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ndard Title Slide - Date">
    <p:spTree>
      <p:nvGrpSpPr>
        <p:cNvPr id="1" name=""/>
        <p:cNvGrpSpPr/>
        <p:nvPr/>
      </p:nvGrpSpPr>
      <p:grpSpPr>
        <a:xfrm>
          <a:off x="0" y="0"/>
          <a:ext cx="0" cy="0"/>
          <a:chOff x="0" y="0"/>
          <a:chExt cx="0" cy="0"/>
        </a:xfrm>
      </p:grpSpPr>
      <p:pic>
        <p:nvPicPr>
          <p:cNvPr id="9" name="Picture 8" descr="A yellow flower in front of a green plant&#10;&#10;Description automatically generated">
            <a:extLst>
              <a:ext uri="{FF2B5EF4-FFF2-40B4-BE49-F238E27FC236}">
                <a16:creationId xmlns:a16="http://schemas.microsoft.com/office/drawing/2014/main" id="{633195D4-0D33-4123-0EB3-864B58B625A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1228765"/>
            <a:ext cx="12192000" cy="5629236"/>
          </a:xfrm>
          <a:prstGeom prst="rect">
            <a:avLst/>
          </a:prstGeom>
        </p:spPr>
      </p:pic>
      <p:sp>
        <p:nvSpPr>
          <p:cNvPr id="6" name="Picture Placeholder 5">
            <a:extLst>
              <a:ext uri="{FF2B5EF4-FFF2-40B4-BE49-F238E27FC236}">
                <a16:creationId xmlns:a16="http://schemas.microsoft.com/office/drawing/2014/main" id="{D8E0F561-B7A6-3605-4EB1-8BFC39D0A831}"/>
              </a:ext>
            </a:extLst>
          </p:cNvPr>
          <p:cNvSpPr>
            <a:spLocks noGrp="1"/>
          </p:cNvSpPr>
          <p:nvPr>
            <p:ph type="pic" sz="quarter" idx="10" hasCustomPrompt="1"/>
          </p:nvPr>
        </p:nvSpPr>
        <p:spPr>
          <a:xfrm>
            <a:off x="9742662" y="278606"/>
            <a:ext cx="2186218" cy="711792"/>
          </a:xfrm>
          <a:prstGeom prst="rect">
            <a:avLst/>
          </a:prstGeom>
        </p:spPr>
        <p:txBody>
          <a:bodyPr/>
          <a:lstStyle>
            <a:lvl1pPr marL="0" indent="0">
              <a:buNone/>
              <a:defRPr>
                <a:solidFill>
                  <a:schemeClr val="tx2"/>
                </a:solidFill>
              </a:defRPr>
            </a:lvl1pPr>
          </a:lstStyle>
          <a:p>
            <a:r>
              <a:rPr lang="en-US" dirty="0"/>
              <a:t>Insert Client Logo</a:t>
            </a:r>
          </a:p>
        </p:txBody>
      </p:sp>
      <p:pic>
        <p:nvPicPr>
          <p:cNvPr id="5" name="Graphic 4">
            <a:extLst>
              <a:ext uri="{FF2B5EF4-FFF2-40B4-BE49-F238E27FC236}">
                <a16:creationId xmlns:a16="http://schemas.microsoft.com/office/drawing/2014/main" id="{2EB9257A-3D85-BE42-A0E6-56C034D2A97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20" y="272946"/>
            <a:ext cx="2919460" cy="711792"/>
          </a:xfrm>
          <a:prstGeom prst="rect">
            <a:avLst/>
          </a:prstGeom>
        </p:spPr>
      </p:pic>
      <p:sp>
        <p:nvSpPr>
          <p:cNvPr id="10" name="Text Placeholder 8">
            <a:extLst>
              <a:ext uri="{FF2B5EF4-FFF2-40B4-BE49-F238E27FC236}">
                <a16:creationId xmlns:a16="http://schemas.microsoft.com/office/drawing/2014/main" id="{50606D49-87E5-7EE7-AB70-E644EA22764E}"/>
              </a:ext>
            </a:extLst>
          </p:cNvPr>
          <p:cNvSpPr>
            <a:spLocks noGrp="1"/>
          </p:cNvSpPr>
          <p:nvPr>
            <p:ph type="body" sz="quarter" idx="11" hasCustomPrompt="1"/>
          </p:nvPr>
        </p:nvSpPr>
        <p:spPr>
          <a:xfrm>
            <a:off x="450850" y="4370765"/>
            <a:ext cx="5880100" cy="815926"/>
          </a:xfrm>
          <a:prstGeom prst="rect">
            <a:avLst/>
          </a:prstGeom>
        </p:spPr>
        <p:txBody>
          <a:bodyPr/>
          <a:lstStyle>
            <a:lvl1pPr marL="0" indent="0">
              <a:buNone/>
              <a:defRPr sz="4800">
                <a:solidFill>
                  <a:schemeClr val="bg1"/>
                </a:solidFill>
              </a:defRPr>
            </a:lvl1pPr>
          </a:lstStyle>
          <a:p>
            <a:pPr lvl="0"/>
            <a:r>
              <a:rPr lang="en-US" dirty="0"/>
              <a:t>Insert Title</a:t>
            </a:r>
          </a:p>
        </p:txBody>
      </p:sp>
      <p:sp>
        <p:nvSpPr>
          <p:cNvPr id="11" name="Text Placeholder 8">
            <a:extLst>
              <a:ext uri="{FF2B5EF4-FFF2-40B4-BE49-F238E27FC236}">
                <a16:creationId xmlns:a16="http://schemas.microsoft.com/office/drawing/2014/main" id="{03BAD80D-68E1-FEF9-46A8-5B8C8085D797}"/>
              </a:ext>
            </a:extLst>
          </p:cNvPr>
          <p:cNvSpPr>
            <a:spLocks noGrp="1"/>
          </p:cNvSpPr>
          <p:nvPr>
            <p:ph type="body" sz="quarter" idx="12" hasCustomPrompt="1"/>
          </p:nvPr>
        </p:nvSpPr>
        <p:spPr>
          <a:xfrm>
            <a:off x="450850" y="5910145"/>
            <a:ext cx="5880100" cy="475803"/>
          </a:xfrm>
          <a:prstGeom prst="rect">
            <a:avLst/>
          </a:prstGeom>
        </p:spPr>
        <p:txBody>
          <a:bodyPr/>
          <a:lstStyle>
            <a:lvl1pPr marL="0" indent="0">
              <a:buNone/>
              <a:defRPr sz="2200">
                <a:solidFill>
                  <a:schemeClr val="bg1"/>
                </a:solidFill>
              </a:defRPr>
            </a:lvl1pPr>
          </a:lstStyle>
          <a:p>
            <a:pPr lvl="0"/>
            <a:r>
              <a:rPr lang="en-US" dirty="0"/>
              <a:t>May 15, 2024</a:t>
            </a:r>
          </a:p>
        </p:txBody>
      </p:sp>
    </p:spTree>
    <p:extLst>
      <p:ext uri="{BB962C8B-B14F-4D97-AF65-F5344CB8AC3E}">
        <p14:creationId xmlns:p14="http://schemas.microsoft.com/office/powerpoint/2010/main" val="287759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ndard Title Slide - Presenter Info">
    <p:spTree>
      <p:nvGrpSpPr>
        <p:cNvPr id="1" name=""/>
        <p:cNvGrpSpPr/>
        <p:nvPr/>
      </p:nvGrpSpPr>
      <p:grpSpPr>
        <a:xfrm>
          <a:off x="0" y="0"/>
          <a:ext cx="0" cy="0"/>
          <a:chOff x="0" y="0"/>
          <a:chExt cx="0" cy="0"/>
        </a:xfrm>
      </p:grpSpPr>
      <p:pic>
        <p:nvPicPr>
          <p:cNvPr id="3" name="Picture 2" descr="A close-up of a bridge&#10;&#10;Description automatically generated">
            <a:extLst>
              <a:ext uri="{FF2B5EF4-FFF2-40B4-BE49-F238E27FC236}">
                <a16:creationId xmlns:a16="http://schemas.microsoft.com/office/drawing/2014/main" id="{081C3A08-DC32-7A62-1E56-11FA9E38B04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223105"/>
            <a:ext cx="12192000" cy="5634895"/>
          </a:xfrm>
          <a:prstGeom prst="rect">
            <a:avLst/>
          </a:prstGeom>
        </p:spPr>
      </p:pic>
      <p:pic>
        <p:nvPicPr>
          <p:cNvPr id="11" name="Picture 10" descr="A close-up of a bridge&#10;&#10;Description automatically generated">
            <a:extLst>
              <a:ext uri="{FF2B5EF4-FFF2-40B4-BE49-F238E27FC236}">
                <a16:creationId xmlns:a16="http://schemas.microsoft.com/office/drawing/2014/main" id="{F63276F1-40B4-A630-68E8-CC19D62731F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0" y="1228765"/>
            <a:ext cx="4783015" cy="5634895"/>
          </a:xfrm>
          <a:prstGeom prst="rect">
            <a:avLst/>
          </a:prstGeom>
        </p:spPr>
      </p:pic>
      <p:sp>
        <p:nvSpPr>
          <p:cNvPr id="12" name="Rectangle 11">
            <a:extLst>
              <a:ext uri="{FF2B5EF4-FFF2-40B4-BE49-F238E27FC236}">
                <a16:creationId xmlns:a16="http://schemas.microsoft.com/office/drawing/2014/main" id="{1450FC80-3FE5-54E1-FE7A-437C2405D65A}"/>
              </a:ext>
            </a:extLst>
          </p:cNvPr>
          <p:cNvSpPr/>
          <p:nvPr userDrawn="1"/>
        </p:nvSpPr>
        <p:spPr>
          <a:xfrm>
            <a:off x="0" y="1228764"/>
            <a:ext cx="4783015" cy="5629235"/>
          </a:xfrm>
          <a:prstGeom prst="rect">
            <a:avLst/>
          </a:prstGeom>
          <a:solidFill>
            <a:schemeClr val="bg1">
              <a:alpha val="4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D8E0F561-B7A6-3605-4EB1-8BFC39D0A831}"/>
              </a:ext>
            </a:extLst>
          </p:cNvPr>
          <p:cNvSpPr>
            <a:spLocks noGrp="1"/>
          </p:cNvSpPr>
          <p:nvPr>
            <p:ph type="pic" sz="quarter" idx="10" hasCustomPrompt="1"/>
          </p:nvPr>
        </p:nvSpPr>
        <p:spPr>
          <a:xfrm>
            <a:off x="9742662" y="278606"/>
            <a:ext cx="2186218" cy="711792"/>
          </a:xfrm>
          <a:prstGeom prst="rect">
            <a:avLst/>
          </a:prstGeom>
        </p:spPr>
        <p:txBody>
          <a:bodyPr/>
          <a:lstStyle>
            <a:lvl1pPr marL="0" indent="0">
              <a:buNone/>
              <a:defRPr>
                <a:solidFill>
                  <a:schemeClr val="tx2"/>
                </a:solidFill>
              </a:defRPr>
            </a:lvl1pPr>
          </a:lstStyle>
          <a:p>
            <a:r>
              <a:rPr lang="en-US" dirty="0"/>
              <a:t>Insert Client Logo</a:t>
            </a:r>
          </a:p>
        </p:txBody>
      </p:sp>
      <p:pic>
        <p:nvPicPr>
          <p:cNvPr id="5" name="Graphic 4">
            <a:extLst>
              <a:ext uri="{FF2B5EF4-FFF2-40B4-BE49-F238E27FC236}">
                <a16:creationId xmlns:a16="http://schemas.microsoft.com/office/drawing/2014/main" id="{2EB9257A-3D85-BE42-A0E6-56C034D2A97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3120" y="272946"/>
            <a:ext cx="2919460" cy="711792"/>
          </a:xfrm>
          <a:prstGeom prst="rect">
            <a:avLst/>
          </a:prstGeom>
        </p:spPr>
      </p:pic>
      <p:sp>
        <p:nvSpPr>
          <p:cNvPr id="2" name="Text Placeholder 8">
            <a:extLst>
              <a:ext uri="{FF2B5EF4-FFF2-40B4-BE49-F238E27FC236}">
                <a16:creationId xmlns:a16="http://schemas.microsoft.com/office/drawing/2014/main" id="{CD90F834-C85B-155B-0B27-993135252F51}"/>
              </a:ext>
            </a:extLst>
          </p:cNvPr>
          <p:cNvSpPr>
            <a:spLocks noGrp="1"/>
          </p:cNvSpPr>
          <p:nvPr>
            <p:ph type="body" sz="quarter" idx="11" hasCustomPrompt="1"/>
          </p:nvPr>
        </p:nvSpPr>
        <p:spPr>
          <a:xfrm>
            <a:off x="450850" y="1717287"/>
            <a:ext cx="3931579" cy="1605018"/>
          </a:xfrm>
          <a:prstGeom prst="rect">
            <a:avLst/>
          </a:prstGeom>
        </p:spPr>
        <p:txBody>
          <a:bodyPr/>
          <a:lstStyle>
            <a:lvl1pPr marL="0" indent="0">
              <a:buNone/>
              <a:defRPr sz="4800">
                <a:solidFill>
                  <a:schemeClr val="tx2"/>
                </a:solidFill>
              </a:defRPr>
            </a:lvl1pPr>
          </a:lstStyle>
          <a:p>
            <a:pPr lvl="0"/>
            <a:r>
              <a:rPr lang="en-US" dirty="0"/>
              <a:t>Insert Title</a:t>
            </a:r>
          </a:p>
        </p:txBody>
      </p:sp>
      <p:sp>
        <p:nvSpPr>
          <p:cNvPr id="8" name="Text Placeholder 8">
            <a:extLst>
              <a:ext uri="{FF2B5EF4-FFF2-40B4-BE49-F238E27FC236}">
                <a16:creationId xmlns:a16="http://schemas.microsoft.com/office/drawing/2014/main" id="{F5D4635F-3CD5-9E98-E0A9-DB722D4BDD00}"/>
              </a:ext>
            </a:extLst>
          </p:cNvPr>
          <p:cNvSpPr>
            <a:spLocks noGrp="1"/>
          </p:cNvSpPr>
          <p:nvPr>
            <p:ph type="body" sz="quarter" idx="12" hasCustomPrompt="1"/>
          </p:nvPr>
        </p:nvSpPr>
        <p:spPr>
          <a:xfrm>
            <a:off x="450850" y="3560672"/>
            <a:ext cx="3931579" cy="1605018"/>
          </a:xfrm>
          <a:prstGeom prst="rect">
            <a:avLst/>
          </a:prstGeom>
        </p:spPr>
        <p:txBody>
          <a:bodyPr/>
          <a:lstStyle>
            <a:lvl1pPr marL="0" indent="0">
              <a:buNone/>
              <a:defRPr sz="2200">
                <a:solidFill>
                  <a:schemeClr val="tx2"/>
                </a:solidFill>
              </a:defRPr>
            </a:lvl1pPr>
          </a:lstStyle>
          <a:p>
            <a:pPr lvl="0"/>
            <a:r>
              <a:rPr lang="en-US" dirty="0"/>
              <a:t>May 15, 2024</a:t>
            </a:r>
          </a:p>
          <a:p>
            <a:pPr lvl="0"/>
            <a:endParaRPr lang="en-US" dirty="0"/>
          </a:p>
          <a:p>
            <a:pPr lvl="0"/>
            <a:r>
              <a:rPr lang="en-US" dirty="0"/>
              <a:t>Presenter Information</a:t>
            </a:r>
          </a:p>
        </p:txBody>
      </p:sp>
    </p:spTree>
    <p:extLst>
      <p:ext uri="{BB962C8B-B14F-4D97-AF65-F5344CB8AC3E}">
        <p14:creationId xmlns:p14="http://schemas.microsoft.com/office/powerpoint/2010/main" val="2258047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ntro_Dark">
    <p:spTree>
      <p:nvGrpSpPr>
        <p:cNvPr id="1" name=""/>
        <p:cNvGrpSpPr/>
        <p:nvPr/>
      </p:nvGrpSpPr>
      <p:grpSpPr>
        <a:xfrm>
          <a:off x="0" y="0"/>
          <a:ext cx="0" cy="0"/>
          <a:chOff x="0" y="0"/>
          <a:chExt cx="0" cy="0"/>
        </a:xfrm>
      </p:grpSpPr>
      <p:pic>
        <p:nvPicPr>
          <p:cNvPr id="3" name="Picture 2" descr="A mountain with trees on it&#10;&#10;Description automatically generated">
            <a:extLst>
              <a:ext uri="{FF2B5EF4-FFF2-40B4-BE49-F238E27FC236}">
                <a16:creationId xmlns:a16="http://schemas.microsoft.com/office/drawing/2014/main" id="{1EFF1DDC-C6D0-CBC8-432C-CEF6F08002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descr="A mountain with trees on it&#10;&#10;Description automatically generated">
            <a:extLst>
              <a:ext uri="{FF2B5EF4-FFF2-40B4-BE49-F238E27FC236}">
                <a16:creationId xmlns:a16="http://schemas.microsoft.com/office/drawing/2014/main" id="{79F13237-60DE-C28F-7A3B-AA2DE5A26698}"/>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a:ext>
            </a:extLst>
          </a:blip>
          <a:srcRect/>
          <a:stretch/>
        </p:blipFill>
        <p:spPr>
          <a:xfrm>
            <a:off x="2984500" y="0"/>
            <a:ext cx="6223000" cy="6858000"/>
          </a:xfrm>
          <a:prstGeom prst="rect">
            <a:avLst/>
          </a:prstGeom>
        </p:spPr>
      </p:pic>
      <p:sp>
        <p:nvSpPr>
          <p:cNvPr id="9" name="Rectangle 8">
            <a:extLst>
              <a:ext uri="{FF2B5EF4-FFF2-40B4-BE49-F238E27FC236}">
                <a16:creationId xmlns:a16="http://schemas.microsoft.com/office/drawing/2014/main" id="{90D598C9-6741-EAE7-DD1E-18964BA650B8}"/>
              </a:ext>
            </a:extLst>
          </p:cNvPr>
          <p:cNvSpPr/>
          <p:nvPr userDrawn="1"/>
        </p:nvSpPr>
        <p:spPr>
          <a:xfrm>
            <a:off x="2984500" y="0"/>
            <a:ext cx="6223000" cy="6858000"/>
          </a:xfrm>
          <a:prstGeom prst="rect">
            <a:avLst/>
          </a:prstGeom>
          <a:solidFill>
            <a:schemeClr val="tx2">
              <a:alpha val="4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444E52-5032-8E2B-B743-BB78421CF201}"/>
              </a:ext>
            </a:extLst>
          </p:cNvPr>
          <p:cNvSpPr/>
          <p:nvPr userDrawn="1"/>
        </p:nvSpPr>
        <p:spPr>
          <a:xfrm>
            <a:off x="2984500" y="2993251"/>
            <a:ext cx="6223000" cy="954107"/>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lgn="ctr" defTabSz="685714" fontAlgn="auto">
              <a:spcBef>
                <a:spcPts val="0"/>
              </a:spcBef>
              <a:spcAft>
                <a:spcPts val="0"/>
              </a:spcAft>
              <a:defRPr/>
            </a:pPr>
            <a:r>
              <a:rPr lang="en-US" sz="2800" kern="0" dirty="0">
                <a:solidFill>
                  <a:schemeClr val="bg1"/>
                </a:solidFill>
                <a:latin typeface="+mj-lt"/>
                <a:ea typeface="Open Sans" panose="020B0606030504020204" pitchFamily="34" charset="0"/>
                <a:cs typeface="Open Sans" panose="020B0606030504020204" pitchFamily="34" charset="0"/>
              </a:rPr>
              <a:t>In Insurance Brokerage </a:t>
            </a:r>
            <a:br>
              <a:rPr lang="en-US" sz="2800" kern="0" dirty="0">
                <a:solidFill>
                  <a:schemeClr val="bg1"/>
                </a:solidFill>
                <a:latin typeface="+mj-lt"/>
                <a:ea typeface="Open Sans" panose="020B0606030504020204" pitchFamily="34" charset="0"/>
                <a:cs typeface="Open Sans" panose="020B0606030504020204" pitchFamily="34" charset="0"/>
              </a:rPr>
            </a:br>
            <a:r>
              <a:rPr lang="en-US" sz="2800" kern="0" dirty="0">
                <a:solidFill>
                  <a:schemeClr val="bg1"/>
                </a:solidFill>
                <a:latin typeface="+mj-lt"/>
                <a:ea typeface="Open Sans" panose="020B0606030504020204" pitchFamily="34" charset="0"/>
                <a:cs typeface="Open Sans" panose="020B0606030504020204" pitchFamily="34" charset="0"/>
              </a:rPr>
              <a:t>&amp; Financial Services</a:t>
            </a:r>
          </a:p>
        </p:txBody>
      </p:sp>
      <p:sp>
        <p:nvSpPr>
          <p:cNvPr id="4" name="Rectangle 3">
            <a:extLst>
              <a:ext uri="{FF2B5EF4-FFF2-40B4-BE49-F238E27FC236}">
                <a16:creationId xmlns:a16="http://schemas.microsoft.com/office/drawing/2014/main" id="{98A9C089-7911-A9FC-2DEA-3B6206B7D19D}"/>
              </a:ext>
            </a:extLst>
          </p:cNvPr>
          <p:cNvSpPr/>
          <p:nvPr userDrawn="1"/>
        </p:nvSpPr>
        <p:spPr>
          <a:xfrm>
            <a:off x="2984500" y="2716252"/>
            <a:ext cx="6222997" cy="307777"/>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lgn="ctr" defTabSz="685714" fontAlgn="auto">
              <a:spcBef>
                <a:spcPts val="0"/>
              </a:spcBef>
              <a:spcAft>
                <a:spcPts val="0"/>
              </a:spcAft>
              <a:defRPr/>
            </a:pPr>
            <a:r>
              <a:rPr lang="en-US" sz="1400" b="1" kern="0" spc="300" dirty="0">
                <a:solidFill>
                  <a:schemeClr val="accent4"/>
                </a:solidFill>
                <a:latin typeface="+mj-lt"/>
                <a:ea typeface="Open Sans ExtraBold" panose="020B0606030504020204" pitchFamily="34" charset="0"/>
                <a:cs typeface="Open Sans ExtraBold" panose="020B0606030504020204" pitchFamily="34" charset="0"/>
              </a:rPr>
              <a:t>YOUR TRUSTED ADVISOR </a:t>
            </a:r>
            <a:endParaRPr lang="en-US" sz="1400" kern="0" dirty="0">
              <a:solidFill>
                <a:schemeClr val="bg1"/>
              </a:solidFill>
              <a:latin typeface="+mj-lt"/>
              <a:ea typeface="Open Sans" panose="020B0606030504020204" pitchFamily="34" charset="0"/>
              <a:cs typeface="Open Sans" panose="020B0606030504020204" pitchFamily="34" charset="0"/>
            </a:endParaRPr>
          </a:p>
        </p:txBody>
      </p:sp>
      <p:pic>
        <p:nvPicPr>
          <p:cNvPr id="12" name="Picture 11" descr="A black and white logo&#10;&#10;Description automatically generated">
            <a:extLst>
              <a:ext uri="{FF2B5EF4-FFF2-40B4-BE49-F238E27FC236}">
                <a16:creationId xmlns:a16="http://schemas.microsoft.com/office/drawing/2014/main" id="{2996B6FA-6F0F-C073-E121-F4EC3A560937}"/>
              </a:ext>
            </a:extLst>
          </p:cNvPr>
          <p:cNvPicPr>
            <a:picLocks noChangeAspect="1"/>
          </p:cNvPicPr>
          <p:nvPr userDrawn="1"/>
        </p:nvPicPr>
        <p:blipFill>
          <a:blip r:embed="rId5"/>
          <a:stretch>
            <a:fillRect/>
          </a:stretch>
        </p:blipFill>
        <p:spPr>
          <a:xfrm>
            <a:off x="4360609" y="1078071"/>
            <a:ext cx="3470778" cy="831492"/>
          </a:xfrm>
          <a:prstGeom prst="rect">
            <a:avLst/>
          </a:prstGeom>
        </p:spPr>
      </p:pic>
    </p:spTree>
    <p:extLst>
      <p:ext uri="{BB962C8B-B14F-4D97-AF65-F5344CB8AC3E}">
        <p14:creationId xmlns:p14="http://schemas.microsoft.com/office/powerpoint/2010/main" val="1610031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41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ide 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435182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Text Box">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C737C48-9089-48D5-8968-8AA2CB31645B}"/>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2" name="Content Placeholder 3">
            <a:extLst>
              <a:ext uri="{FF2B5EF4-FFF2-40B4-BE49-F238E27FC236}">
                <a16:creationId xmlns:a16="http://schemas.microsoft.com/office/drawing/2014/main" id="{12C7889F-5A51-DB73-DEFA-730C3B6EA76D}"/>
              </a:ext>
            </a:extLst>
          </p:cNvPr>
          <p:cNvSpPr>
            <a:spLocks noGrp="1"/>
          </p:cNvSpPr>
          <p:nvPr>
            <p:ph sz="quarter" idx="10"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6" name="Text Placeholder 5">
            <a:extLst>
              <a:ext uri="{FF2B5EF4-FFF2-40B4-BE49-F238E27FC236}">
                <a16:creationId xmlns:a16="http://schemas.microsoft.com/office/drawing/2014/main" id="{0783ED5D-685B-5BC2-9651-6FBA81F8771F}"/>
              </a:ext>
            </a:extLst>
          </p:cNvPr>
          <p:cNvSpPr>
            <a:spLocks noGrp="1"/>
          </p:cNvSpPr>
          <p:nvPr>
            <p:ph type="body" sz="quarter" idx="11"/>
          </p:nvPr>
        </p:nvSpPr>
        <p:spPr>
          <a:xfrm>
            <a:off x="446088" y="925513"/>
            <a:ext cx="11341100" cy="4806950"/>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81202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Green Divider">
    <p:bg>
      <p:bgPr>
        <a:solidFill>
          <a:srgbClr val="929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2D00874-56B2-4027-9C86-DD72A2209DA6}"/>
              </a:ext>
            </a:extLst>
          </p:cNvPr>
          <p:cNvGrpSpPr/>
          <p:nvPr userDrawn="1"/>
        </p:nvGrpSpPr>
        <p:grpSpPr>
          <a:xfrm>
            <a:off x="9324960" y="697997"/>
            <a:ext cx="5734081" cy="5397990"/>
            <a:chOff x="1091433" y="6513556"/>
            <a:chExt cx="413817" cy="413367"/>
          </a:xfrm>
          <a:solidFill>
            <a:schemeClr val="bg1">
              <a:lumMod val="95000"/>
              <a:alpha val="6000"/>
            </a:schemeClr>
          </a:solidFill>
        </p:grpSpPr>
        <p:sp>
          <p:nvSpPr>
            <p:cNvPr id="8" name="Freeform 6">
              <a:extLst>
                <a:ext uri="{FF2B5EF4-FFF2-40B4-BE49-F238E27FC236}">
                  <a16:creationId xmlns:a16="http://schemas.microsoft.com/office/drawing/2014/main" id="{52D80075-1174-4475-8462-649DF3A30FE3}"/>
                </a:ext>
              </a:extLst>
            </p:cNvPr>
            <p:cNvSpPr>
              <a:spLocks noEditPoints="1"/>
            </p:cNvSpPr>
            <p:nvPr/>
          </p:nvSpPr>
          <p:spPr bwMode="auto">
            <a:xfrm>
              <a:off x="1091433" y="6513556"/>
              <a:ext cx="279789" cy="279339"/>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grpFill/>
            <a:ln w="0">
              <a:noFill/>
              <a:prstDash val="solid"/>
              <a:round/>
            </a:ln>
          </p:spPr>
          <p:txBody>
            <a:bodyPr/>
            <a:lstStyle>
              <a:defPPr>
                <a:defRPr lang="en-US"/>
              </a:defPPr>
            </a:lstStyle>
            <a:p>
              <a:pPr>
                <a:defRPr/>
              </a:pPr>
              <a:endParaRPr lang="tr-TR"/>
            </a:p>
          </p:txBody>
        </p:sp>
        <p:sp>
          <p:nvSpPr>
            <p:cNvPr id="9" name="Freeform 7">
              <a:extLst>
                <a:ext uri="{FF2B5EF4-FFF2-40B4-BE49-F238E27FC236}">
                  <a16:creationId xmlns:a16="http://schemas.microsoft.com/office/drawing/2014/main" id="{43E75F34-BB75-40F9-B734-69445BBB4E3B}"/>
                </a:ext>
              </a:extLst>
            </p:cNvPr>
            <p:cNvSpPr>
              <a:spLocks noEditPoints="1"/>
            </p:cNvSpPr>
            <p:nvPr/>
          </p:nvSpPr>
          <p:spPr bwMode="auto">
            <a:xfrm>
              <a:off x="1225461" y="6647584"/>
              <a:ext cx="279789" cy="279339"/>
            </a:xfrm>
            <a:custGeom>
              <a:avLst/>
              <a:gdLst>
                <a:gd name="T0" fmla="*/ 550 w 620"/>
                <a:gd name="T1" fmla="*/ 174 h 619"/>
                <a:gd name="T2" fmla="*/ 574 w 620"/>
                <a:gd name="T3" fmla="*/ 200 h 619"/>
                <a:gd name="T4" fmla="*/ 594 w 620"/>
                <a:gd name="T5" fmla="*/ 221 h 619"/>
                <a:gd name="T6" fmla="*/ 610 w 620"/>
                <a:gd name="T7" fmla="*/ 243 h 619"/>
                <a:gd name="T8" fmla="*/ 620 w 620"/>
                <a:gd name="T9" fmla="*/ 276 h 619"/>
                <a:gd name="T10" fmla="*/ 615 w 620"/>
                <a:gd name="T11" fmla="*/ 312 h 619"/>
                <a:gd name="T12" fmla="*/ 593 w 620"/>
                <a:gd name="T13" fmla="*/ 343 h 619"/>
                <a:gd name="T14" fmla="*/ 566 w 620"/>
                <a:gd name="T15" fmla="*/ 372 h 619"/>
                <a:gd name="T16" fmla="*/ 534 w 620"/>
                <a:gd name="T17" fmla="*/ 405 h 619"/>
                <a:gd name="T18" fmla="*/ 502 w 620"/>
                <a:gd name="T19" fmla="*/ 431 h 619"/>
                <a:gd name="T20" fmla="*/ 472 w 620"/>
                <a:gd name="T21" fmla="*/ 443 h 619"/>
                <a:gd name="T22" fmla="*/ 441 w 620"/>
                <a:gd name="T23" fmla="*/ 441 h 619"/>
                <a:gd name="T24" fmla="*/ 443 w 620"/>
                <a:gd name="T25" fmla="*/ 472 h 619"/>
                <a:gd name="T26" fmla="*/ 432 w 620"/>
                <a:gd name="T27" fmla="*/ 501 h 619"/>
                <a:gd name="T28" fmla="*/ 405 w 620"/>
                <a:gd name="T29" fmla="*/ 533 h 619"/>
                <a:gd name="T30" fmla="*/ 373 w 620"/>
                <a:gd name="T31" fmla="*/ 566 h 619"/>
                <a:gd name="T32" fmla="*/ 344 w 620"/>
                <a:gd name="T33" fmla="*/ 591 h 619"/>
                <a:gd name="T34" fmla="*/ 312 w 620"/>
                <a:gd name="T35" fmla="*/ 613 h 619"/>
                <a:gd name="T36" fmla="*/ 277 w 620"/>
                <a:gd name="T37" fmla="*/ 619 h 619"/>
                <a:gd name="T38" fmla="*/ 243 w 620"/>
                <a:gd name="T39" fmla="*/ 610 h 619"/>
                <a:gd name="T40" fmla="*/ 221 w 620"/>
                <a:gd name="T41" fmla="*/ 593 h 619"/>
                <a:gd name="T42" fmla="*/ 198 w 620"/>
                <a:gd name="T43" fmla="*/ 571 h 619"/>
                <a:gd name="T44" fmla="*/ 170 w 620"/>
                <a:gd name="T45" fmla="*/ 544 h 619"/>
                <a:gd name="T46" fmla="*/ 144 w 620"/>
                <a:gd name="T47" fmla="*/ 519 h 619"/>
                <a:gd name="T48" fmla="*/ 127 w 620"/>
                <a:gd name="T49" fmla="*/ 503 h 619"/>
                <a:gd name="T50" fmla="*/ 53 w 620"/>
                <a:gd name="T51" fmla="*/ 323 h 619"/>
                <a:gd name="T52" fmla="*/ 189 w 620"/>
                <a:gd name="T53" fmla="*/ 458 h 619"/>
                <a:gd name="T54" fmla="*/ 211 w 620"/>
                <a:gd name="T55" fmla="*/ 480 h 619"/>
                <a:gd name="T56" fmla="*/ 235 w 620"/>
                <a:gd name="T57" fmla="*/ 504 h 619"/>
                <a:gd name="T58" fmla="*/ 254 w 620"/>
                <a:gd name="T59" fmla="*/ 522 h 619"/>
                <a:gd name="T60" fmla="*/ 273 w 620"/>
                <a:gd name="T61" fmla="*/ 536 h 619"/>
                <a:gd name="T62" fmla="*/ 298 w 620"/>
                <a:gd name="T63" fmla="*/ 540 h 619"/>
                <a:gd name="T64" fmla="*/ 324 w 620"/>
                <a:gd name="T65" fmla="*/ 521 h 619"/>
                <a:gd name="T66" fmla="*/ 358 w 620"/>
                <a:gd name="T67" fmla="*/ 488 h 619"/>
                <a:gd name="T68" fmla="*/ 375 w 620"/>
                <a:gd name="T69" fmla="*/ 461 h 619"/>
                <a:gd name="T70" fmla="*/ 373 w 620"/>
                <a:gd name="T71" fmla="*/ 433 h 619"/>
                <a:gd name="T72" fmla="*/ 353 w 620"/>
                <a:gd name="T73" fmla="*/ 406 h 619"/>
                <a:gd name="T74" fmla="*/ 319 w 620"/>
                <a:gd name="T75" fmla="*/ 372 h 619"/>
                <a:gd name="T76" fmla="*/ 267 w 620"/>
                <a:gd name="T77" fmla="*/ 213 h 619"/>
                <a:gd name="T78" fmla="*/ 373 w 620"/>
                <a:gd name="T79" fmla="*/ 319 h 619"/>
                <a:gd name="T80" fmla="*/ 394 w 620"/>
                <a:gd name="T81" fmla="*/ 339 h 619"/>
                <a:gd name="T82" fmla="*/ 420 w 620"/>
                <a:gd name="T83" fmla="*/ 364 h 619"/>
                <a:gd name="T84" fmla="*/ 448 w 620"/>
                <a:gd name="T85" fmla="*/ 376 h 619"/>
                <a:gd name="T86" fmla="*/ 474 w 620"/>
                <a:gd name="T87" fmla="*/ 369 h 619"/>
                <a:gd name="T88" fmla="*/ 505 w 620"/>
                <a:gd name="T89" fmla="*/ 342 h 619"/>
                <a:gd name="T90" fmla="*/ 534 w 620"/>
                <a:gd name="T91" fmla="*/ 310 h 619"/>
                <a:gd name="T92" fmla="*/ 541 w 620"/>
                <a:gd name="T93" fmla="*/ 285 h 619"/>
                <a:gd name="T94" fmla="*/ 528 w 620"/>
                <a:gd name="T95" fmla="*/ 260 h 619"/>
                <a:gd name="T96" fmla="*/ 516 w 620"/>
                <a:gd name="T97" fmla="*/ 246 h 619"/>
                <a:gd name="T98" fmla="*/ 496 w 620"/>
                <a:gd name="T99" fmla="*/ 226 h 619"/>
                <a:gd name="T100" fmla="*/ 503 w 620"/>
                <a:gd name="T101" fmla="*/ 196 h 619"/>
                <a:gd name="T102" fmla="*/ 517 w 620"/>
                <a:gd name="T103" fmla="*/ 182 h 619"/>
                <a:gd name="T104" fmla="*/ 537 w 620"/>
                <a:gd name="T105" fmla="*/ 161 h 619"/>
                <a:gd name="T106" fmla="*/ 484 w 620"/>
                <a:gd name="T107" fmla="*/ 108 h 619"/>
                <a:gd name="T108" fmla="*/ 459 w 620"/>
                <a:gd name="T109" fmla="*/ 134 h 619"/>
                <a:gd name="T110" fmla="*/ 432 w 620"/>
                <a:gd name="T111" fmla="*/ 161 h 619"/>
                <a:gd name="T112" fmla="*/ 37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grpFill/>
            <a:ln w="0">
              <a:noFill/>
              <a:prstDash val="solid"/>
              <a:round/>
            </a:ln>
          </p:spPr>
          <p:txBody>
            <a:bodyPr/>
            <a:lstStyle>
              <a:defPPr>
                <a:defRPr lang="en-US"/>
              </a:defPPr>
            </a:lstStyle>
            <a:p>
              <a:pPr>
                <a:defRPr/>
              </a:pPr>
              <a:endParaRPr lang="tr-TR"/>
            </a:p>
          </p:txBody>
        </p:sp>
        <p:sp>
          <p:nvSpPr>
            <p:cNvPr id="10" name="Freeform 8">
              <a:extLst>
                <a:ext uri="{FF2B5EF4-FFF2-40B4-BE49-F238E27FC236}">
                  <a16:creationId xmlns:a16="http://schemas.microsoft.com/office/drawing/2014/main" id="{F0B17B6D-943E-461B-A6F5-5EA6C97CA3F8}"/>
                </a:ext>
              </a:extLst>
            </p:cNvPr>
            <p:cNvSpPr>
              <a:spLocks noEditPoints="1"/>
            </p:cNvSpPr>
            <p:nvPr/>
          </p:nvSpPr>
          <p:spPr bwMode="auto">
            <a:xfrm>
              <a:off x="1091433" y="6647583"/>
              <a:ext cx="279789" cy="279339"/>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grpFill/>
            <a:ln w="0">
              <a:noFill/>
              <a:prstDash val="solid"/>
              <a:round/>
            </a:ln>
          </p:spPr>
          <p:txBody>
            <a:bodyPr/>
            <a:lstStyle>
              <a:defPPr>
                <a:defRPr lang="en-US"/>
              </a:defPPr>
            </a:lstStyle>
            <a:p>
              <a:pPr>
                <a:defRPr/>
              </a:pPr>
              <a:endParaRPr lang="tr-TR"/>
            </a:p>
          </p:txBody>
        </p:sp>
        <p:sp>
          <p:nvSpPr>
            <p:cNvPr id="11" name="Freeform 5">
              <a:extLst>
                <a:ext uri="{FF2B5EF4-FFF2-40B4-BE49-F238E27FC236}">
                  <a16:creationId xmlns:a16="http://schemas.microsoft.com/office/drawing/2014/main" id="{499035AA-3DC9-4CEB-984D-EBB92B0843AC}"/>
                </a:ext>
              </a:extLst>
            </p:cNvPr>
            <p:cNvSpPr>
              <a:spLocks noEditPoints="1"/>
            </p:cNvSpPr>
            <p:nvPr/>
          </p:nvSpPr>
          <p:spPr bwMode="auto">
            <a:xfrm>
              <a:off x="1225461" y="6513556"/>
              <a:ext cx="279789" cy="279339"/>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grpFill/>
            <a:ln w="0">
              <a:noFill/>
              <a:prstDash val="solid"/>
              <a:round/>
            </a:ln>
          </p:spPr>
          <p:txBody>
            <a:bodyPr/>
            <a:lstStyle>
              <a:defPPr>
                <a:defRPr lang="en-US"/>
              </a:defPPr>
            </a:lstStyle>
            <a:p>
              <a:pPr>
                <a:defRPr/>
              </a:pPr>
              <a:endParaRPr lang="tr-TR"/>
            </a:p>
          </p:txBody>
        </p:sp>
      </p:grpSp>
      <p:sp>
        <p:nvSpPr>
          <p:cNvPr id="12" name="Slide Number Placeholder 5">
            <a:extLst>
              <a:ext uri="{FF2B5EF4-FFF2-40B4-BE49-F238E27FC236}">
                <a16:creationId xmlns:a16="http://schemas.microsoft.com/office/drawing/2014/main" id="{71EB6EB2-CE9C-4612-AFD5-7DD8D9A3B3F4}"/>
              </a:ext>
            </a:extLst>
          </p:cNvPr>
          <p:cNvSpPr txBox="1">
            <a:spLocks noChangeAspect="1" noChangeArrowheads="1"/>
          </p:cNvSpPr>
          <p:nvPr userDrawn="1"/>
        </p:nvSpPr>
        <p:spPr bwMode="auto">
          <a:xfrm>
            <a:off x="11220452" y="6313488"/>
            <a:ext cx="4826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defPPr>
              <a:defRPr lang="en-US"/>
            </a:defPPr>
            <a:lvl1pPr marL="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1pPr>
            <a:lvl2pPr marL="990600" indent="-3810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2pPr>
            <a:lvl3pPr marL="15240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3pPr>
            <a:lvl4pPr marL="21336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4pPr>
            <a:lvl5pPr marL="27432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5pPr>
            <a:lvl6pPr marL="33528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6pPr>
            <a:lvl7pPr marL="39624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7pPr>
            <a:lvl8pPr marL="45720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8pPr>
            <a:lvl9pPr marL="5181600" indent="-304800" defTabSz="609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a:fld id="{62E2D9E0-45A4-4518-A767-FEB7ECDC00FA}" type="slidenum">
              <a:rPr lang="en-US" altLang="en-US" sz="1067">
                <a:solidFill>
                  <a:schemeClr val="bg1"/>
                </a:solidFill>
                <a:latin typeface="Verdana" panose="020B0604030504040204" pitchFamily="34" charset="0"/>
                <a:ea typeface="Verdana" panose="020B0604030504040204" pitchFamily="34" charset="0"/>
                <a:cs typeface="Open Sans" panose="020B0606030504020204" pitchFamily="34" charset="0"/>
              </a:rPr>
              <a:pPr algn="r"/>
              <a:t>‹#›</a:t>
            </a:fld>
            <a:endParaRPr lang="en-US" altLang="en-US" sz="1867">
              <a:solidFill>
                <a:schemeClr val="bg1"/>
              </a:solidFill>
              <a:latin typeface="Verdana" panose="020B0604030504040204" pitchFamily="34" charset="0"/>
              <a:ea typeface="Verdana" pitchFamily="34" charset="0"/>
              <a:cs typeface="Open Sans" panose="020B0606030504020204" pitchFamily="34" charset="0"/>
            </a:endParaRPr>
          </a:p>
        </p:txBody>
      </p:sp>
      <p:sp>
        <p:nvSpPr>
          <p:cNvPr id="13" name="Title 1">
            <a:extLst>
              <a:ext uri="{FF2B5EF4-FFF2-40B4-BE49-F238E27FC236}">
                <a16:creationId xmlns:a16="http://schemas.microsoft.com/office/drawing/2014/main" id="{D6CB35D6-8B0D-4629-82E4-CB7843956F9E}"/>
              </a:ext>
            </a:extLst>
          </p:cNvPr>
          <p:cNvSpPr>
            <a:spLocks noGrp="1"/>
          </p:cNvSpPr>
          <p:nvPr>
            <p:ph type="ctrTitle"/>
          </p:nvPr>
        </p:nvSpPr>
        <p:spPr>
          <a:xfrm>
            <a:off x="914400" y="2452093"/>
            <a:ext cx="8010888" cy="1960033"/>
          </a:xfrm>
          <a:noFill/>
        </p:spPr>
        <p:txBody>
          <a:bodyPr>
            <a:normAutofit/>
          </a:bodyPr>
          <a:lstStyle>
            <a:lvl1pPr algn="ctr">
              <a:defRPr sz="3200" b="0">
                <a:solidFill>
                  <a:schemeClr val="bg1"/>
                </a:solidFill>
                <a:latin typeface="Verdana"/>
                <a:cs typeface="Verdana"/>
              </a:defRPr>
            </a:lvl1pPr>
          </a:lstStyle>
          <a:p>
            <a:r>
              <a:rPr lang="en-US"/>
              <a:t>Click to edit Master title style</a:t>
            </a:r>
          </a:p>
        </p:txBody>
      </p:sp>
    </p:spTree>
    <p:extLst>
      <p:ext uri="{BB962C8B-B14F-4D97-AF65-F5344CB8AC3E}">
        <p14:creationId xmlns:p14="http://schemas.microsoft.com/office/powerpoint/2010/main" val="62823369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Slide _ 1 Column">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6" name="Text Placeholder 5">
            <a:extLst>
              <a:ext uri="{FF2B5EF4-FFF2-40B4-BE49-F238E27FC236}">
                <a16:creationId xmlns:a16="http://schemas.microsoft.com/office/drawing/2014/main" id="{F9989834-23BD-A50A-37F9-786EB845138C}"/>
              </a:ext>
            </a:extLst>
          </p:cNvPr>
          <p:cNvSpPr>
            <a:spLocks noGrp="1"/>
          </p:cNvSpPr>
          <p:nvPr>
            <p:ph type="body" sz="quarter" idx="11" hasCustomPrompt="1"/>
          </p:nvPr>
        </p:nvSpPr>
        <p:spPr>
          <a:xfrm>
            <a:off x="2413000" y="925513"/>
            <a:ext cx="9374188" cy="4806950"/>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p:txBody>
      </p:sp>
      <p:sp>
        <p:nvSpPr>
          <p:cNvPr id="8" name="Text Placeholder 5">
            <a:extLst>
              <a:ext uri="{FF2B5EF4-FFF2-40B4-BE49-F238E27FC236}">
                <a16:creationId xmlns:a16="http://schemas.microsoft.com/office/drawing/2014/main" id="{7627FCDD-934B-EFA8-9026-A6266B5FA29E}"/>
              </a:ext>
            </a:extLst>
          </p:cNvPr>
          <p:cNvSpPr>
            <a:spLocks noGrp="1"/>
          </p:cNvSpPr>
          <p:nvPr>
            <p:ph type="body" sz="quarter" idx="12" hasCustomPrompt="1"/>
          </p:nvPr>
        </p:nvSpPr>
        <p:spPr>
          <a:xfrm>
            <a:off x="508000" y="925513"/>
            <a:ext cx="1231900" cy="407987"/>
          </a:xfrm>
          <a:prstGeom prst="rect">
            <a:avLst/>
          </a:prstGeom>
        </p:spPr>
        <p:txBody>
          <a:bodyPr/>
          <a:lstStyle>
            <a:lvl1pPr marL="0" indent="0" algn="r">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1</a:t>
            </a:r>
          </a:p>
        </p:txBody>
      </p:sp>
      <p:cxnSp>
        <p:nvCxnSpPr>
          <p:cNvPr id="9" name="Straight Connector 8">
            <a:extLst>
              <a:ext uri="{FF2B5EF4-FFF2-40B4-BE49-F238E27FC236}">
                <a16:creationId xmlns:a16="http://schemas.microsoft.com/office/drawing/2014/main" id="{CF7016E2-B5C4-29B7-8419-C4357D60AF99}"/>
              </a:ext>
            </a:extLst>
          </p:cNvPr>
          <p:cNvCxnSpPr>
            <a:cxnSpLocks/>
          </p:cNvCxnSpPr>
          <p:nvPr userDrawn="1"/>
        </p:nvCxnSpPr>
        <p:spPr>
          <a:xfrm>
            <a:off x="2081745" y="925513"/>
            <a:ext cx="0" cy="4806950"/>
          </a:xfrm>
          <a:prstGeom prst="line">
            <a:avLst/>
          </a:prstGeom>
          <a:ln w="127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a:extLst>
              <a:ext uri="{FF2B5EF4-FFF2-40B4-BE49-F238E27FC236}">
                <a16:creationId xmlns:a16="http://schemas.microsoft.com/office/drawing/2014/main" id="{5624219C-9968-4884-A162-C99492DF1E49}"/>
              </a:ext>
            </a:extLst>
          </p:cNvPr>
          <p:cNvSpPr>
            <a:spLocks noGrp="1"/>
          </p:cNvSpPr>
          <p:nvPr>
            <p:ph type="body" sz="quarter" idx="13" hasCustomPrompt="1"/>
          </p:nvPr>
        </p:nvSpPr>
        <p:spPr>
          <a:xfrm>
            <a:off x="508000" y="1878013"/>
            <a:ext cx="1231900" cy="407987"/>
          </a:xfrm>
          <a:prstGeom prst="rect">
            <a:avLst/>
          </a:prstGeom>
        </p:spPr>
        <p:txBody>
          <a:bodyPr/>
          <a:lstStyle>
            <a:lvl1pPr marL="0" indent="0" algn="r">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2</a:t>
            </a:r>
          </a:p>
        </p:txBody>
      </p:sp>
      <p:sp>
        <p:nvSpPr>
          <p:cNvPr id="12" name="Text Placeholder 5">
            <a:extLst>
              <a:ext uri="{FF2B5EF4-FFF2-40B4-BE49-F238E27FC236}">
                <a16:creationId xmlns:a16="http://schemas.microsoft.com/office/drawing/2014/main" id="{39AF18B5-3E91-4F4A-F7DF-95077B64F0BB}"/>
              </a:ext>
            </a:extLst>
          </p:cNvPr>
          <p:cNvSpPr>
            <a:spLocks noGrp="1"/>
          </p:cNvSpPr>
          <p:nvPr>
            <p:ph type="body" sz="quarter" idx="14" hasCustomPrompt="1"/>
          </p:nvPr>
        </p:nvSpPr>
        <p:spPr>
          <a:xfrm>
            <a:off x="508000" y="2779713"/>
            <a:ext cx="1231900" cy="407987"/>
          </a:xfrm>
          <a:prstGeom prst="rect">
            <a:avLst/>
          </a:prstGeom>
        </p:spPr>
        <p:txBody>
          <a:bodyPr/>
          <a:lstStyle>
            <a:lvl1pPr marL="0" indent="0" algn="r">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3</a:t>
            </a:r>
          </a:p>
        </p:txBody>
      </p:sp>
      <p:sp>
        <p:nvSpPr>
          <p:cNvPr id="13" name="Text Placeholder 5">
            <a:extLst>
              <a:ext uri="{FF2B5EF4-FFF2-40B4-BE49-F238E27FC236}">
                <a16:creationId xmlns:a16="http://schemas.microsoft.com/office/drawing/2014/main" id="{E2DCC135-8EE9-7AAB-49B8-3D560C5E4477}"/>
              </a:ext>
            </a:extLst>
          </p:cNvPr>
          <p:cNvSpPr>
            <a:spLocks noGrp="1"/>
          </p:cNvSpPr>
          <p:nvPr>
            <p:ph type="body" sz="quarter" idx="15" hasCustomPrompt="1"/>
          </p:nvPr>
        </p:nvSpPr>
        <p:spPr>
          <a:xfrm>
            <a:off x="508000" y="3630613"/>
            <a:ext cx="1231900" cy="407987"/>
          </a:xfrm>
          <a:prstGeom prst="rect">
            <a:avLst/>
          </a:prstGeom>
        </p:spPr>
        <p:txBody>
          <a:bodyPr/>
          <a:lstStyle>
            <a:lvl1pPr marL="0" indent="0" algn="r">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4</a:t>
            </a:r>
          </a:p>
        </p:txBody>
      </p:sp>
      <p:sp>
        <p:nvSpPr>
          <p:cNvPr id="14" name="Text Placeholder 5">
            <a:extLst>
              <a:ext uri="{FF2B5EF4-FFF2-40B4-BE49-F238E27FC236}">
                <a16:creationId xmlns:a16="http://schemas.microsoft.com/office/drawing/2014/main" id="{E49577CA-2698-2D11-62DE-E7AAA25BD4E0}"/>
              </a:ext>
            </a:extLst>
          </p:cNvPr>
          <p:cNvSpPr>
            <a:spLocks noGrp="1"/>
          </p:cNvSpPr>
          <p:nvPr>
            <p:ph type="body" sz="quarter" idx="16" hasCustomPrompt="1"/>
          </p:nvPr>
        </p:nvSpPr>
        <p:spPr>
          <a:xfrm>
            <a:off x="508000" y="4481513"/>
            <a:ext cx="1231900" cy="407987"/>
          </a:xfrm>
          <a:prstGeom prst="rect">
            <a:avLst/>
          </a:prstGeom>
        </p:spPr>
        <p:txBody>
          <a:bodyPr/>
          <a:lstStyle>
            <a:lvl1pPr marL="0" indent="0" algn="r">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5</a:t>
            </a:r>
          </a:p>
        </p:txBody>
      </p:sp>
      <p:sp>
        <p:nvSpPr>
          <p:cNvPr id="2" name="Content Placeholder 3">
            <a:extLst>
              <a:ext uri="{FF2B5EF4-FFF2-40B4-BE49-F238E27FC236}">
                <a16:creationId xmlns:a16="http://schemas.microsoft.com/office/drawing/2014/main" id="{0E43E80E-8F77-BA99-8641-8ADE2C91D564}"/>
              </a:ext>
            </a:extLst>
          </p:cNvPr>
          <p:cNvSpPr>
            <a:spLocks noGrp="1"/>
          </p:cNvSpPr>
          <p:nvPr>
            <p:ph sz="quarter" idx="10"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Tree>
    <p:extLst>
      <p:ext uri="{BB962C8B-B14F-4D97-AF65-F5344CB8AC3E}">
        <p14:creationId xmlns:p14="http://schemas.microsoft.com/office/powerpoint/2010/main" val="581569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Slide _ 2 Column">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6" name="Text Placeholder 5">
            <a:extLst>
              <a:ext uri="{FF2B5EF4-FFF2-40B4-BE49-F238E27FC236}">
                <a16:creationId xmlns:a16="http://schemas.microsoft.com/office/drawing/2014/main" id="{F9989834-23BD-A50A-37F9-786EB845138C}"/>
              </a:ext>
            </a:extLst>
          </p:cNvPr>
          <p:cNvSpPr>
            <a:spLocks noGrp="1"/>
          </p:cNvSpPr>
          <p:nvPr>
            <p:ph type="body" sz="quarter" idx="11" hasCustomPrompt="1"/>
          </p:nvPr>
        </p:nvSpPr>
        <p:spPr>
          <a:xfrm>
            <a:off x="1686993" y="925513"/>
            <a:ext cx="4205803" cy="4806950"/>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p:txBody>
      </p:sp>
      <p:sp>
        <p:nvSpPr>
          <p:cNvPr id="8" name="Text Placeholder 5">
            <a:extLst>
              <a:ext uri="{FF2B5EF4-FFF2-40B4-BE49-F238E27FC236}">
                <a16:creationId xmlns:a16="http://schemas.microsoft.com/office/drawing/2014/main" id="{7627FCDD-934B-EFA8-9026-A6266B5FA29E}"/>
              </a:ext>
            </a:extLst>
          </p:cNvPr>
          <p:cNvSpPr>
            <a:spLocks noGrp="1"/>
          </p:cNvSpPr>
          <p:nvPr>
            <p:ph type="body" sz="quarter" idx="12" hasCustomPrompt="1"/>
          </p:nvPr>
        </p:nvSpPr>
        <p:spPr>
          <a:xfrm>
            <a:off x="508000" y="9255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1</a:t>
            </a:r>
          </a:p>
        </p:txBody>
      </p:sp>
      <p:cxnSp>
        <p:nvCxnSpPr>
          <p:cNvPr id="9" name="Straight Connector 8">
            <a:extLst>
              <a:ext uri="{FF2B5EF4-FFF2-40B4-BE49-F238E27FC236}">
                <a16:creationId xmlns:a16="http://schemas.microsoft.com/office/drawing/2014/main" id="{CF7016E2-B5C4-29B7-8419-C4357D60AF99}"/>
              </a:ext>
            </a:extLst>
          </p:cNvPr>
          <p:cNvCxnSpPr>
            <a:cxnSpLocks/>
          </p:cNvCxnSpPr>
          <p:nvPr userDrawn="1"/>
        </p:nvCxnSpPr>
        <p:spPr>
          <a:xfrm>
            <a:off x="1357845" y="925513"/>
            <a:ext cx="0" cy="4806950"/>
          </a:xfrm>
          <a:prstGeom prst="line">
            <a:avLst/>
          </a:prstGeom>
          <a:ln w="127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a:extLst>
              <a:ext uri="{FF2B5EF4-FFF2-40B4-BE49-F238E27FC236}">
                <a16:creationId xmlns:a16="http://schemas.microsoft.com/office/drawing/2014/main" id="{5624219C-9968-4884-A162-C99492DF1E49}"/>
              </a:ext>
            </a:extLst>
          </p:cNvPr>
          <p:cNvSpPr>
            <a:spLocks noGrp="1"/>
          </p:cNvSpPr>
          <p:nvPr>
            <p:ph type="body" sz="quarter" idx="13" hasCustomPrompt="1"/>
          </p:nvPr>
        </p:nvSpPr>
        <p:spPr>
          <a:xfrm>
            <a:off x="508000" y="18780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2</a:t>
            </a:r>
          </a:p>
        </p:txBody>
      </p:sp>
      <p:sp>
        <p:nvSpPr>
          <p:cNvPr id="12" name="Text Placeholder 5">
            <a:extLst>
              <a:ext uri="{FF2B5EF4-FFF2-40B4-BE49-F238E27FC236}">
                <a16:creationId xmlns:a16="http://schemas.microsoft.com/office/drawing/2014/main" id="{39AF18B5-3E91-4F4A-F7DF-95077B64F0BB}"/>
              </a:ext>
            </a:extLst>
          </p:cNvPr>
          <p:cNvSpPr>
            <a:spLocks noGrp="1"/>
          </p:cNvSpPr>
          <p:nvPr>
            <p:ph type="body" sz="quarter" idx="14" hasCustomPrompt="1"/>
          </p:nvPr>
        </p:nvSpPr>
        <p:spPr>
          <a:xfrm>
            <a:off x="508000" y="27797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3</a:t>
            </a:r>
          </a:p>
        </p:txBody>
      </p:sp>
      <p:sp>
        <p:nvSpPr>
          <p:cNvPr id="13" name="Text Placeholder 5">
            <a:extLst>
              <a:ext uri="{FF2B5EF4-FFF2-40B4-BE49-F238E27FC236}">
                <a16:creationId xmlns:a16="http://schemas.microsoft.com/office/drawing/2014/main" id="{E2DCC135-8EE9-7AAB-49B8-3D560C5E4477}"/>
              </a:ext>
            </a:extLst>
          </p:cNvPr>
          <p:cNvSpPr>
            <a:spLocks noGrp="1"/>
          </p:cNvSpPr>
          <p:nvPr>
            <p:ph type="body" sz="quarter" idx="15" hasCustomPrompt="1"/>
          </p:nvPr>
        </p:nvSpPr>
        <p:spPr>
          <a:xfrm>
            <a:off x="508000" y="36306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4</a:t>
            </a:r>
          </a:p>
        </p:txBody>
      </p:sp>
      <p:sp>
        <p:nvSpPr>
          <p:cNvPr id="14" name="Text Placeholder 5">
            <a:extLst>
              <a:ext uri="{FF2B5EF4-FFF2-40B4-BE49-F238E27FC236}">
                <a16:creationId xmlns:a16="http://schemas.microsoft.com/office/drawing/2014/main" id="{E49577CA-2698-2D11-62DE-E7AAA25BD4E0}"/>
              </a:ext>
            </a:extLst>
          </p:cNvPr>
          <p:cNvSpPr>
            <a:spLocks noGrp="1"/>
          </p:cNvSpPr>
          <p:nvPr>
            <p:ph type="body" sz="quarter" idx="16" hasCustomPrompt="1"/>
          </p:nvPr>
        </p:nvSpPr>
        <p:spPr>
          <a:xfrm>
            <a:off x="508000" y="44815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5</a:t>
            </a:r>
          </a:p>
        </p:txBody>
      </p:sp>
      <p:sp>
        <p:nvSpPr>
          <p:cNvPr id="2" name="Text Placeholder 5">
            <a:extLst>
              <a:ext uri="{FF2B5EF4-FFF2-40B4-BE49-F238E27FC236}">
                <a16:creationId xmlns:a16="http://schemas.microsoft.com/office/drawing/2014/main" id="{3E1A9BEF-D00F-21E5-EFB3-A0D76B372267}"/>
              </a:ext>
            </a:extLst>
          </p:cNvPr>
          <p:cNvSpPr>
            <a:spLocks noGrp="1"/>
          </p:cNvSpPr>
          <p:nvPr>
            <p:ph type="body" sz="quarter" idx="17" hasCustomPrompt="1"/>
          </p:nvPr>
        </p:nvSpPr>
        <p:spPr>
          <a:xfrm>
            <a:off x="7490893" y="925513"/>
            <a:ext cx="4205803" cy="4806950"/>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a:p>
            <a:pPr lvl="0"/>
            <a:r>
              <a:rPr lang="en-US" dirty="0"/>
              <a:t>Agenda Item</a:t>
            </a:r>
          </a:p>
          <a:p>
            <a:pPr lvl="0"/>
            <a:r>
              <a:rPr lang="en-US" dirty="0"/>
              <a:t>Subtext if needed</a:t>
            </a:r>
          </a:p>
          <a:p>
            <a:pPr lvl="0"/>
            <a:endParaRPr lang="en-US" dirty="0"/>
          </a:p>
        </p:txBody>
      </p:sp>
      <p:sp>
        <p:nvSpPr>
          <p:cNvPr id="4" name="Text Placeholder 5">
            <a:extLst>
              <a:ext uri="{FF2B5EF4-FFF2-40B4-BE49-F238E27FC236}">
                <a16:creationId xmlns:a16="http://schemas.microsoft.com/office/drawing/2014/main" id="{8F1CC004-83FF-5568-3E9D-CE66B14D49B2}"/>
              </a:ext>
            </a:extLst>
          </p:cNvPr>
          <p:cNvSpPr>
            <a:spLocks noGrp="1"/>
          </p:cNvSpPr>
          <p:nvPr>
            <p:ph type="body" sz="quarter" idx="18" hasCustomPrompt="1"/>
          </p:nvPr>
        </p:nvSpPr>
        <p:spPr>
          <a:xfrm>
            <a:off x="6311900" y="9255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6</a:t>
            </a:r>
          </a:p>
        </p:txBody>
      </p:sp>
      <p:cxnSp>
        <p:nvCxnSpPr>
          <p:cNvPr id="5" name="Straight Connector 4">
            <a:extLst>
              <a:ext uri="{FF2B5EF4-FFF2-40B4-BE49-F238E27FC236}">
                <a16:creationId xmlns:a16="http://schemas.microsoft.com/office/drawing/2014/main" id="{A2938E94-F54E-AE1E-1B86-FF9B20A46D27}"/>
              </a:ext>
            </a:extLst>
          </p:cNvPr>
          <p:cNvCxnSpPr>
            <a:cxnSpLocks/>
          </p:cNvCxnSpPr>
          <p:nvPr userDrawn="1"/>
        </p:nvCxnSpPr>
        <p:spPr>
          <a:xfrm>
            <a:off x="7161745" y="925513"/>
            <a:ext cx="0" cy="4806950"/>
          </a:xfrm>
          <a:prstGeom prst="line">
            <a:avLst/>
          </a:prstGeom>
          <a:ln w="127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 name="Text Placeholder 5">
            <a:extLst>
              <a:ext uri="{FF2B5EF4-FFF2-40B4-BE49-F238E27FC236}">
                <a16:creationId xmlns:a16="http://schemas.microsoft.com/office/drawing/2014/main" id="{173A9B9E-7990-0F19-4962-A42D320B5658}"/>
              </a:ext>
            </a:extLst>
          </p:cNvPr>
          <p:cNvSpPr>
            <a:spLocks noGrp="1"/>
          </p:cNvSpPr>
          <p:nvPr>
            <p:ph type="body" sz="quarter" idx="19" hasCustomPrompt="1"/>
          </p:nvPr>
        </p:nvSpPr>
        <p:spPr>
          <a:xfrm>
            <a:off x="6311900" y="18780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7</a:t>
            </a:r>
          </a:p>
        </p:txBody>
      </p:sp>
      <p:sp>
        <p:nvSpPr>
          <p:cNvPr id="10" name="Text Placeholder 5">
            <a:extLst>
              <a:ext uri="{FF2B5EF4-FFF2-40B4-BE49-F238E27FC236}">
                <a16:creationId xmlns:a16="http://schemas.microsoft.com/office/drawing/2014/main" id="{235F77A7-2BB5-33B9-3E4A-CD2035C8C4BA}"/>
              </a:ext>
            </a:extLst>
          </p:cNvPr>
          <p:cNvSpPr>
            <a:spLocks noGrp="1"/>
          </p:cNvSpPr>
          <p:nvPr>
            <p:ph type="body" sz="quarter" idx="20" hasCustomPrompt="1"/>
          </p:nvPr>
        </p:nvSpPr>
        <p:spPr>
          <a:xfrm>
            <a:off x="6311900" y="27797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8</a:t>
            </a:r>
          </a:p>
        </p:txBody>
      </p:sp>
      <p:sp>
        <p:nvSpPr>
          <p:cNvPr id="15" name="Text Placeholder 5">
            <a:extLst>
              <a:ext uri="{FF2B5EF4-FFF2-40B4-BE49-F238E27FC236}">
                <a16:creationId xmlns:a16="http://schemas.microsoft.com/office/drawing/2014/main" id="{952E3DA0-F098-9092-68AB-E07F2A4CA3C1}"/>
              </a:ext>
            </a:extLst>
          </p:cNvPr>
          <p:cNvSpPr>
            <a:spLocks noGrp="1"/>
          </p:cNvSpPr>
          <p:nvPr>
            <p:ph type="body" sz="quarter" idx="21" hasCustomPrompt="1"/>
          </p:nvPr>
        </p:nvSpPr>
        <p:spPr>
          <a:xfrm>
            <a:off x="6311900" y="3630613"/>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9</a:t>
            </a:r>
          </a:p>
        </p:txBody>
      </p:sp>
      <p:sp>
        <p:nvSpPr>
          <p:cNvPr id="16" name="Text Placeholder 5">
            <a:extLst>
              <a:ext uri="{FF2B5EF4-FFF2-40B4-BE49-F238E27FC236}">
                <a16:creationId xmlns:a16="http://schemas.microsoft.com/office/drawing/2014/main" id="{62180E92-6A8A-E6FE-249C-F6A3FDC2C9CF}"/>
              </a:ext>
            </a:extLst>
          </p:cNvPr>
          <p:cNvSpPr>
            <a:spLocks noGrp="1"/>
          </p:cNvSpPr>
          <p:nvPr>
            <p:ph type="body" sz="quarter" idx="22" hasCustomPrompt="1"/>
          </p:nvPr>
        </p:nvSpPr>
        <p:spPr>
          <a:xfrm>
            <a:off x="6311900" y="4481513"/>
            <a:ext cx="749300"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10</a:t>
            </a:r>
          </a:p>
        </p:txBody>
      </p:sp>
      <p:sp>
        <p:nvSpPr>
          <p:cNvPr id="17" name="Content Placeholder 3">
            <a:extLst>
              <a:ext uri="{FF2B5EF4-FFF2-40B4-BE49-F238E27FC236}">
                <a16:creationId xmlns:a16="http://schemas.microsoft.com/office/drawing/2014/main" id="{5F7E12DF-DB2C-7C08-6327-F759969C4498}"/>
              </a:ext>
            </a:extLst>
          </p:cNvPr>
          <p:cNvSpPr>
            <a:spLocks noGrp="1"/>
          </p:cNvSpPr>
          <p:nvPr>
            <p:ph sz="quarter" idx="10"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Tree>
    <p:extLst>
      <p:ext uri="{BB962C8B-B14F-4D97-AF65-F5344CB8AC3E}">
        <p14:creationId xmlns:p14="http://schemas.microsoft.com/office/powerpoint/2010/main" val="2033960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eyTakeaway_1 Column Number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8" name="Text Placeholder 5">
            <a:extLst>
              <a:ext uri="{FF2B5EF4-FFF2-40B4-BE49-F238E27FC236}">
                <a16:creationId xmlns:a16="http://schemas.microsoft.com/office/drawing/2014/main" id="{7627FCDD-934B-EFA8-9026-A6266B5FA29E}"/>
              </a:ext>
            </a:extLst>
          </p:cNvPr>
          <p:cNvSpPr>
            <a:spLocks noGrp="1"/>
          </p:cNvSpPr>
          <p:nvPr>
            <p:ph type="body" sz="quarter" idx="12" hasCustomPrompt="1"/>
          </p:nvPr>
        </p:nvSpPr>
        <p:spPr>
          <a:xfrm>
            <a:off x="508001" y="1274051"/>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1</a:t>
            </a:r>
          </a:p>
        </p:txBody>
      </p:sp>
      <p:sp>
        <p:nvSpPr>
          <p:cNvPr id="2" name="Text Placeholder 5">
            <a:extLst>
              <a:ext uri="{FF2B5EF4-FFF2-40B4-BE49-F238E27FC236}">
                <a16:creationId xmlns:a16="http://schemas.microsoft.com/office/drawing/2014/main" id="{3E1A9BEF-D00F-21E5-EFB3-A0D76B372267}"/>
              </a:ext>
            </a:extLst>
          </p:cNvPr>
          <p:cNvSpPr>
            <a:spLocks noGrp="1"/>
          </p:cNvSpPr>
          <p:nvPr>
            <p:ph type="body" sz="quarter" idx="17" hasCustomPrompt="1"/>
          </p:nvPr>
        </p:nvSpPr>
        <p:spPr>
          <a:xfrm>
            <a:off x="508001" y="1895079"/>
            <a:ext cx="2540000" cy="3299773"/>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0" name="Content Placeholder 3">
            <a:extLst>
              <a:ext uri="{FF2B5EF4-FFF2-40B4-BE49-F238E27FC236}">
                <a16:creationId xmlns:a16="http://schemas.microsoft.com/office/drawing/2014/main" id="{90EB6AD3-7DBB-5BD7-5792-D4ADB3563D08}"/>
              </a:ext>
            </a:extLst>
          </p:cNvPr>
          <p:cNvSpPr>
            <a:spLocks noGrp="1"/>
          </p:cNvSpPr>
          <p:nvPr>
            <p:ph sz="quarter" idx="10"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21" name="Text Placeholder 5">
            <a:extLst>
              <a:ext uri="{FF2B5EF4-FFF2-40B4-BE49-F238E27FC236}">
                <a16:creationId xmlns:a16="http://schemas.microsoft.com/office/drawing/2014/main" id="{6082AD9C-7A0A-2993-206F-C2EE7B8FC40F}"/>
              </a:ext>
            </a:extLst>
          </p:cNvPr>
          <p:cNvSpPr>
            <a:spLocks noGrp="1"/>
          </p:cNvSpPr>
          <p:nvPr>
            <p:ph type="body" sz="quarter" idx="18" hasCustomPrompt="1"/>
          </p:nvPr>
        </p:nvSpPr>
        <p:spPr>
          <a:xfrm>
            <a:off x="3375991" y="1895079"/>
            <a:ext cx="2540000" cy="3299773"/>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2" name="Text Placeholder 5">
            <a:extLst>
              <a:ext uri="{FF2B5EF4-FFF2-40B4-BE49-F238E27FC236}">
                <a16:creationId xmlns:a16="http://schemas.microsoft.com/office/drawing/2014/main" id="{CF90AB10-6F15-45C5-A965-3A0243289E94}"/>
              </a:ext>
            </a:extLst>
          </p:cNvPr>
          <p:cNvSpPr>
            <a:spLocks noGrp="1"/>
          </p:cNvSpPr>
          <p:nvPr>
            <p:ph type="body" sz="quarter" idx="19" hasCustomPrompt="1"/>
          </p:nvPr>
        </p:nvSpPr>
        <p:spPr>
          <a:xfrm>
            <a:off x="6261100" y="1895079"/>
            <a:ext cx="2540000" cy="3299773"/>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3" name="Text Placeholder 5">
            <a:extLst>
              <a:ext uri="{FF2B5EF4-FFF2-40B4-BE49-F238E27FC236}">
                <a16:creationId xmlns:a16="http://schemas.microsoft.com/office/drawing/2014/main" id="{5C1B74C9-EC0C-C004-2B5D-D18CC87FF965}"/>
              </a:ext>
            </a:extLst>
          </p:cNvPr>
          <p:cNvSpPr>
            <a:spLocks noGrp="1"/>
          </p:cNvSpPr>
          <p:nvPr>
            <p:ph type="body" sz="quarter" idx="20" hasCustomPrompt="1"/>
          </p:nvPr>
        </p:nvSpPr>
        <p:spPr>
          <a:xfrm>
            <a:off x="9119705" y="1895079"/>
            <a:ext cx="2540000" cy="3299773"/>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4" name="Text Placeholder 5">
            <a:extLst>
              <a:ext uri="{FF2B5EF4-FFF2-40B4-BE49-F238E27FC236}">
                <a16:creationId xmlns:a16="http://schemas.microsoft.com/office/drawing/2014/main" id="{9959C0AD-8D85-4122-D528-6B24D77B1ED2}"/>
              </a:ext>
            </a:extLst>
          </p:cNvPr>
          <p:cNvSpPr>
            <a:spLocks noGrp="1"/>
          </p:cNvSpPr>
          <p:nvPr>
            <p:ph type="body" sz="quarter" idx="21" hasCustomPrompt="1"/>
          </p:nvPr>
        </p:nvSpPr>
        <p:spPr>
          <a:xfrm>
            <a:off x="3375991" y="1274051"/>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2</a:t>
            </a:r>
          </a:p>
        </p:txBody>
      </p:sp>
      <p:sp>
        <p:nvSpPr>
          <p:cNvPr id="25" name="Text Placeholder 5">
            <a:extLst>
              <a:ext uri="{FF2B5EF4-FFF2-40B4-BE49-F238E27FC236}">
                <a16:creationId xmlns:a16="http://schemas.microsoft.com/office/drawing/2014/main" id="{AB7C6463-AA36-EDEE-443A-373622597E6E}"/>
              </a:ext>
            </a:extLst>
          </p:cNvPr>
          <p:cNvSpPr>
            <a:spLocks noGrp="1"/>
          </p:cNvSpPr>
          <p:nvPr>
            <p:ph type="body" sz="quarter" idx="22" hasCustomPrompt="1"/>
          </p:nvPr>
        </p:nvSpPr>
        <p:spPr>
          <a:xfrm>
            <a:off x="6261100" y="1274051"/>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3</a:t>
            </a:r>
          </a:p>
        </p:txBody>
      </p:sp>
      <p:sp>
        <p:nvSpPr>
          <p:cNvPr id="26" name="Text Placeholder 5">
            <a:extLst>
              <a:ext uri="{FF2B5EF4-FFF2-40B4-BE49-F238E27FC236}">
                <a16:creationId xmlns:a16="http://schemas.microsoft.com/office/drawing/2014/main" id="{B67008D1-0C24-0467-97EC-7EB94AB53BA4}"/>
              </a:ext>
            </a:extLst>
          </p:cNvPr>
          <p:cNvSpPr>
            <a:spLocks noGrp="1"/>
          </p:cNvSpPr>
          <p:nvPr>
            <p:ph type="body" sz="quarter" idx="23" hasCustomPrompt="1"/>
          </p:nvPr>
        </p:nvSpPr>
        <p:spPr>
          <a:xfrm>
            <a:off x="9119705" y="1274051"/>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4</a:t>
            </a:r>
          </a:p>
        </p:txBody>
      </p:sp>
      <p:cxnSp>
        <p:nvCxnSpPr>
          <p:cNvPr id="27" name="Straight Connector 26">
            <a:extLst>
              <a:ext uri="{FF2B5EF4-FFF2-40B4-BE49-F238E27FC236}">
                <a16:creationId xmlns:a16="http://schemas.microsoft.com/office/drawing/2014/main" id="{31A63F69-D3AD-3366-D606-E8AE8697E4FD}"/>
              </a:ext>
            </a:extLst>
          </p:cNvPr>
          <p:cNvCxnSpPr>
            <a:cxnSpLocks/>
          </p:cNvCxnSpPr>
          <p:nvPr userDrawn="1"/>
        </p:nvCxnSpPr>
        <p:spPr>
          <a:xfrm flipH="1" flipV="1">
            <a:off x="508001" y="1704161"/>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7ED28F2-802D-4AAF-CF43-AB75D68A3646}"/>
              </a:ext>
            </a:extLst>
          </p:cNvPr>
          <p:cNvCxnSpPr>
            <a:cxnSpLocks/>
          </p:cNvCxnSpPr>
          <p:nvPr userDrawn="1"/>
        </p:nvCxnSpPr>
        <p:spPr>
          <a:xfrm flipH="1" flipV="1">
            <a:off x="3357218" y="1704161"/>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5F94FCD-4489-8591-BE5C-DF4D390FAC10}"/>
              </a:ext>
            </a:extLst>
          </p:cNvPr>
          <p:cNvCxnSpPr>
            <a:cxnSpLocks/>
          </p:cNvCxnSpPr>
          <p:nvPr userDrawn="1"/>
        </p:nvCxnSpPr>
        <p:spPr>
          <a:xfrm flipH="1" flipV="1">
            <a:off x="6246192" y="1704161"/>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C5CECE6-529C-A9A3-ED97-F06DB4643F6B}"/>
              </a:ext>
            </a:extLst>
          </p:cNvPr>
          <p:cNvCxnSpPr>
            <a:cxnSpLocks/>
          </p:cNvCxnSpPr>
          <p:nvPr userDrawn="1"/>
        </p:nvCxnSpPr>
        <p:spPr>
          <a:xfrm flipH="1" flipV="1">
            <a:off x="9121914" y="1704161"/>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55817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eyTakeaway_1 Column Icon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2" name="Text Placeholder 5">
            <a:extLst>
              <a:ext uri="{FF2B5EF4-FFF2-40B4-BE49-F238E27FC236}">
                <a16:creationId xmlns:a16="http://schemas.microsoft.com/office/drawing/2014/main" id="{3E1A9BEF-D00F-21E5-EFB3-A0D76B372267}"/>
              </a:ext>
            </a:extLst>
          </p:cNvPr>
          <p:cNvSpPr>
            <a:spLocks noGrp="1"/>
          </p:cNvSpPr>
          <p:nvPr>
            <p:ph type="body" sz="quarter" idx="17" hasCustomPrompt="1"/>
          </p:nvPr>
        </p:nvSpPr>
        <p:spPr>
          <a:xfrm>
            <a:off x="508001" y="2350127"/>
            <a:ext cx="2540000" cy="2844725"/>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0" name="Content Placeholder 3">
            <a:extLst>
              <a:ext uri="{FF2B5EF4-FFF2-40B4-BE49-F238E27FC236}">
                <a16:creationId xmlns:a16="http://schemas.microsoft.com/office/drawing/2014/main" id="{90EB6AD3-7DBB-5BD7-5792-D4ADB3563D08}"/>
              </a:ext>
            </a:extLst>
          </p:cNvPr>
          <p:cNvSpPr>
            <a:spLocks noGrp="1"/>
          </p:cNvSpPr>
          <p:nvPr>
            <p:ph sz="quarter" idx="10"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21" name="Text Placeholder 5">
            <a:extLst>
              <a:ext uri="{FF2B5EF4-FFF2-40B4-BE49-F238E27FC236}">
                <a16:creationId xmlns:a16="http://schemas.microsoft.com/office/drawing/2014/main" id="{6082AD9C-7A0A-2993-206F-C2EE7B8FC40F}"/>
              </a:ext>
            </a:extLst>
          </p:cNvPr>
          <p:cNvSpPr>
            <a:spLocks noGrp="1"/>
          </p:cNvSpPr>
          <p:nvPr>
            <p:ph type="body" sz="quarter" idx="18" hasCustomPrompt="1"/>
          </p:nvPr>
        </p:nvSpPr>
        <p:spPr>
          <a:xfrm>
            <a:off x="3375991" y="2350127"/>
            <a:ext cx="2540000" cy="2844725"/>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2" name="Text Placeholder 5">
            <a:extLst>
              <a:ext uri="{FF2B5EF4-FFF2-40B4-BE49-F238E27FC236}">
                <a16:creationId xmlns:a16="http://schemas.microsoft.com/office/drawing/2014/main" id="{CF90AB10-6F15-45C5-A965-3A0243289E94}"/>
              </a:ext>
            </a:extLst>
          </p:cNvPr>
          <p:cNvSpPr>
            <a:spLocks noGrp="1"/>
          </p:cNvSpPr>
          <p:nvPr>
            <p:ph type="body" sz="quarter" idx="19" hasCustomPrompt="1"/>
          </p:nvPr>
        </p:nvSpPr>
        <p:spPr>
          <a:xfrm>
            <a:off x="6261100" y="2350127"/>
            <a:ext cx="2540000" cy="2844725"/>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3" name="Text Placeholder 5">
            <a:extLst>
              <a:ext uri="{FF2B5EF4-FFF2-40B4-BE49-F238E27FC236}">
                <a16:creationId xmlns:a16="http://schemas.microsoft.com/office/drawing/2014/main" id="{5C1B74C9-EC0C-C004-2B5D-D18CC87FF965}"/>
              </a:ext>
            </a:extLst>
          </p:cNvPr>
          <p:cNvSpPr>
            <a:spLocks noGrp="1"/>
          </p:cNvSpPr>
          <p:nvPr>
            <p:ph type="body" sz="quarter" idx="20" hasCustomPrompt="1"/>
          </p:nvPr>
        </p:nvSpPr>
        <p:spPr>
          <a:xfrm>
            <a:off x="9119705" y="2350127"/>
            <a:ext cx="2540000" cy="2844725"/>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4" name="Oval 3">
            <a:extLst>
              <a:ext uri="{FF2B5EF4-FFF2-40B4-BE49-F238E27FC236}">
                <a16:creationId xmlns:a16="http://schemas.microsoft.com/office/drawing/2014/main" id="{578463FA-E7C0-DD64-664B-779860A028D6}"/>
              </a:ext>
            </a:extLst>
          </p:cNvPr>
          <p:cNvSpPr/>
          <p:nvPr userDrawn="1"/>
        </p:nvSpPr>
        <p:spPr>
          <a:xfrm>
            <a:off x="1181653" y="966916"/>
            <a:ext cx="1192696" cy="119269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4708F1E-A0F5-F4A4-0A17-E5C16C0A4724}"/>
              </a:ext>
            </a:extLst>
          </p:cNvPr>
          <p:cNvSpPr/>
          <p:nvPr userDrawn="1"/>
        </p:nvSpPr>
        <p:spPr>
          <a:xfrm>
            <a:off x="4044123" y="966916"/>
            <a:ext cx="1192696" cy="119269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4017A32-818A-61E8-25AE-47583B59DDD9}"/>
              </a:ext>
            </a:extLst>
          </p:cNvPr>
          <p:cNvSpPr/>
          <p:nvPr userDrawn="1"/>
        </p:nvSpPr>
        <p:spPr>
          <a:xfrm>
            <a:off x="6880088" y="966916"/>
            <a:ext cx="1192696" cy="119269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60F8C89-00A7-DEC5-5E16-8BB53AC0E367}"/>
              </a:ext>
            </a:extLst>
          </p:cNvPr>
          <p:cNvSpPr/>
          <p:nvPr userDrawn="1"/>
        </p:nvSpPr>
        <p:spPr>
          <a:xfrm>
            <a:off x="9702801" y="966916"/>
            <a:ext cx="1192696" cy="119269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806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eyTakeaway_2 Column Number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8" name="Text Placeholder 5">
            <a:extLst>
              <a:ext uri="{FF2B5EF4-FFF2-40B4-BE49-F238E27FC236}">
                <a16:creationId xmlns:a16="http://schemas.microsoft.com/office/drawing/2014/main" id="{7627FCDD-934B-EFA8-9026-A6266B5FA29E}"/>
              </a:ext>
            </a:extLst>
          </p:cNvPr>
          <p:cNvSpPr>
            <a:spLocks noGrp="1"/>
          </p:cNvSpPr>
          <p:nvPr>
            <p:ph type="body" sz="quarter" idx="12" hasCustomPrompt="1"/>
          </p:nvPr>
        </p:nvSpPr>
        <p:spPr>
          <a:xfrm>
            <a:off x="508001" y="995755"/>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1</a:t>
            </a:r>
          </a:p>
        </p:txBody>
      </p:sp>
      <p:sp>
        <p:nvSpPr>
          <p:cNvPr id="2" name="Text Placeholder 5">
            <a:extLst>
              <a:ext uri="{FF2B5EF4-FFF2-40B4-BE49-F238E27FC236}">
                <a16:creationId xmlns:a16="http://schemas.microsoft.com/office/drawing/2014/main" id="{3E1A9BEF-D00F-21E5-EFB3-A0D76B372267}"/>
              </a:ext>
            </a:extLst>
          </p:cNvPr>
          <p:cNvSpPr>
            <a:spLocks noGrp="1"/>
          </p:cNvSpPr>
          <p:nvPr>
            <p:ph type="body" sz="quarter" idx="17" hasCustomPrompt="1"/>
          </p:nvPr>
        </p:nvSpPr>
        <p:spPr>
          <a:xfrm>
            <a:off x="508000" y="1588271"/>
            <a:ext cx="5243443"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0" name="Content Placeholder 3">
            <a:extLst>
              <a:ext uri="{FF2B5EF4-FFF2-40B4-BE49-F238E27FC236}">
                <a16:creationId xmlns:a16="http://schemas.microsoft.com/office/drawing/2014/main" id="{90EB6AD3-7DBB-5BD7-5792-D4ADB3563D08}"/>
              </a:ext>
            </a:extLst>
          </p:cNvPr>
          <p:cNvSpPr>
            <a:spLocks noGrp="1"/>
          </p:cNvSpPr>
          <p:nvPr>
            <p:ph sz="quarter" idx="10"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cxnSp>
        <p:nvCxnSpPr>
          <p:cNvPr id="27" name="Straight Connector 26">
            <a:extLst>
              <a:ext uri="{FF2B5EF4-FFF2-40B4-BE49-F238E27FC236}">
                <a16:creationId xmlns:a16="http://schemas.microsoft.com/office/drawing/2014/main" id="{31A63F69-D3AD-3366-D606-E8AE8697E4FD}"/>
              </a:ext>
            </a:extLst>
          </p:cNvPr>
          <p:cNvCxnSpPr>
            <a:cxnSpLocks/>
          </p:cNvCxnSpPr>
          <p:nvPr userDrawn="1"/>
        </p:nvCxnSpPr>
        <p:spPr>
          <a:xfrm flipH="1" flipV="1">
            <a:off x="508001" y="1425865"/>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 name="Text Placeholder 5">
            <a:extLst>
              <a:ext uri="{FF2B5EF4-FFF2-40B4-BE49-F238E27FC236}">
                <a16:creationId xmlns:a16="http://schemas.microsoft.com/office/drawing/2014/main" id="{B886C35D-D2E6-34D4-9C4D-E6F37327A571}"/>
              </a:ext>
            </a:extLst>
          </p:cNvPr>
          <p:cNvSpPr>
            <a:spLocks noGrp="1"/>
          </p:cNvSpPr>
          <p:nvPr>
            <p:ph type="body" sz="quarter" idx="18" hasCustomPrompt="1"/>
          </p:nvPr>
        </p:nvSpPr>
        <p:spPr>
          <a:xfrm>
            <a:off x="508001" y="2625772"/>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2</a:t>
            </a:r>
          </a:p>
        </p:txBody>
      </p:sp>
      <p:sp>
        <p:nvSpPr>
          <p:cNvPr id="9" name="Text Placeholder 5">
            <a:extLst>
              <a:ext uri="{FF2B5EF4-FFF2-40B4-BE49-F238E27FC236}">
                <a16:creationId xmlns:a16="http://schemas.microsoft.com/office/drawing/2014/main" id="{B9DB5838-27C9-55C0-15D1-24F4AE48EA74}"/>
              </a:ext>
            </a:extLst>
          </p:cNvPr>
          <p:cNvSpPr>
            <a:spLocks noGrp="1"/>
          </p:cNvSpPr>
          <p:nvPr>
            <p:ph type="body" sz="quarter" idx="19" hasCustomPrompt="1"/>
          </p:nvPr>
        </p:nvSpPr>
        <p:spPr>
          <a:xfrm>
            <a:off x="508000" y="3218288"/>
            <a:ext cx="5243443"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cxnSp>
        <p:nvCxnSpPr>
          <p:cNvPr id="10" name="Straight Connector 9">
            <a:extLst>
              <a:ext uri="{FF2B5EF4-FFF2-40B4-BE49-F238E27FC236}">
                <a16:creationId xmlns:a16="http://schemas.microsoft.com/office/drawing/2014/main" id="{4018C608-20F9-B9F6-B4AB-72C4ABC0BD8C}"/>
              </a:ext>
            </a:extLst>
          </p:cNvPr>
          <p:cNvCxnSpPr>
            <a:cxnSpLocks/>
          </p:cNvCxnSpPr>
          <p:nvPr userDrawn="1"/>
        </p:nvCxnSpPr>
        <p:spPr>
          <a:xfrm flipH="1" flipV="1">
            <a:off x="508001" y="3055882"/>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a:extLst>
              <a:ext uri="{FF2B5EF4-FFF2-40B4-BE49-F238E27FC236}">
                <a16:creationId xmlns:a16="http://schemas.microsoft.com/office/drawing/2014/main" id="{D2149F8D-5463-5154-024B-C5F3C12E3CDD}"/>
              </a:ext>
            </a:extLst>
          </p:cNvPr>
          <p:cNvSpPr>
            <a:spLocks noGrp="1"/>
          </p:cNvSpPr>
          <p:nvPr>
            <p:ph type="body" sz="quarter" idx="20" hasCustomPrompt="1"/>
          </p:nvPr>
        </p:nvSpPr>
        <p:spPr>
          <a:xfrm>
            <a:off x="508001" y="4255789"/>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3</a:t>
            </a:r>
          </a:p>
        </p:txBody>
      </p:sp>
      <p:sp>
        <p:nvSpPr>
          <p:cNvPr id="12" name="Text Placeholder 5">
            <a:extLst>
              <a:ext uri="{FF2B5EF4-FFF2-40B4-BE49-F238E27FC236}">
                <a16:creationId xmlns:a16="http://schemas.microsoft.com/office/drawing/2014/main" id="{8193984A-C251-5C5A-F890-CE97D887E696}"/>
              </a:ext>
            </a:extLst>
          </p:cNvPr>
          <p:cNvSpPr>
            <a:spLocks noGrp="1"/>
          </p:cNvSpPr>
          <p:nvPr>
            <p:ph type="body" sz="quarter" idx="21" hasCustomPrompt="1"/>
          </p:nvPr>
        </p:nvSpPr>
        <p:spPr>
          <a:xfrm>
            <a:off x="508000" y="4848305"/>
            <a:ext cx="5243443"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cxnSp>
        <p:nvCxnSpPr>
          <p:cNvPr id="13" name="Straight Connector 12">
            <a:extLst>
              <a:ext uri="{FF2B5EF4-FFF2-40B4-BE49-F238E27FC236}">
                <a16:creationId xmlns:a16="http://schemas.microsoft.com/office/drawing/2014/main" id="{EE654C7F-4216-5271-8595-F6A7F5B95761}"/>
              </a:ext>
            </a:extLst>
          </p:cNvPr>
          <p:cNvCxnSpPr>
            <a:cxnSpLocks/>
          </p:cNvCxnSpPr>
          <p:nvPr userDrawn="1"/>
        </p:nvCxnSpPr>
        <p:spPr>
          <a:xfrm flipH="1" flipV="1">
            <a:off x="508001" y="4685899"/>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34" name="Text Placeholder 5">
            <a:extLst>
              <a:ext uri="{FF2B5EF4-FFF2-40B4-BE49-F238E27FC236}">
                <a16:creationId xmlns:a16="http://schemas.microsoft.com/office/drawing/2014/main" id="{299E49B1-8DD3-A2D4-2D38-FD94253278A6}"/>
              </a:ext>
            </a:extLst>
          </p:cNvPr>
          <p:cNvSpPr>
            <a:spLocks noGrp="1"/>
          </p:cNvSpPr>
          <p:nvPr>
            <p:ph type="body" sz="quarter" idx="22" hasCustomPrompt="1"/>
          </p:nvPr>
        </p:nvSpPr>
        <p:spPr>
          <a:xfrm>
            <a:off x="6418470" y="995755"/>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4</a:t>
            </a:r>
          </a:p>
        </p:txBody>
      </p:sp>
      <p:sp>
        <p:nvSpPr>
          <p:cNvPr id="35" name="Text Placeholder 5">
            <a:extLst>
              <a:ext uri="{FF2B5EF4-FFF2-40B4-BE49-F238E27FC236}">
                <a16:creationId xmlns:a16="http://schemas.microsoft.com/office/drawing/2014/main" id="{68B4B4F6-3B31-8765-9CFD-69655811A487}"/>
              </a:ext>
            </a:extLst>
          </p:cNvPr>
          <p:cNvSpPr>
            <a:spLocks noGrp="1"/>
          </p:cNvSpPr>
          <p:nvPr>
            <p:ph type="body" sz="quarter" idx="23" hasCustomPrompt="1"/>
          </p:nvPr>
        </p:nvSpPr>
        <p:spPr>
          <a:xfrm>
            <a:off x="6418469" y="1588271"/>
            <a:ext cx="5243443"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cxnSp>
        <p:nvCxnSpPr>
          <p:cNvPr id="36" name="Straight Connector 35">
            <a:extLst>
              <a:ext uri="{FF2B5EF4-FFF2-40B4-BE49-F238E27FC236}">
                <a16:creationId xmlns:a16="http://schemas.microsoft.com/office/drawing/2014/main" id="{1AA2CC9B-1E0C-5876-A151-BB92592A9357}"/>
              </a:ext>
            </a:extLst>
          </p:cNvPr>
          <p:cNvCxnSpPr>
            <a:cxnSpLocks/>
          </p:cNvCxnSpPr>
          <p:nvPr userDrawn="1"/>
        </p:nvCxnSpPr>
        <p:spPr>
          <a:xfrm flipH="1" flipV="1">
            <a:off x="6418470" y="1425865"/>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37" name="Text Placeholder 5">
            <a:extLst>
              <a:ext uri="{FF2B5EF4-FFF2-40B4-BE49-F238E27FC236}">
                <a16:creationId xmlns:a16="http://schemas.microsoft.com/office/drawing/2014/main" id="{3D19BEE9-AA15-08E4-406D-7C0670284D37}"/>
              </a:ext>
            </a:extLst>
          </p:cNvPr>
          <p:cNvSpPr>
            <a:spLocks noGrp="1"/>
          </p:cNvSpPr>
          <p:nvPr>
            <p:ph type="body" sz="quarter" idx="24" hasCustomPrompt="1"/>
          </p:nvPr>
        </p:nvSpPr>
        <p:spPr>
          <a:xfrm>
            <a:off x="6418470" y="2625772"/>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5</a:t>
            </a:r>
          </a:p>
        </p:txBody>
      </p:sp>
      <p:sp>
        <p:nvSpPr>
          <p:cNvPr id="38" name="Text Placeholder 5">
            <a:extLst>
              <a:ext uri="{FF2B5EF4-FFF2-40B4-BE49-F238E27FC236}">
                <a16:creationId xmlns:a16="http://schemas.microsoft.com/office/drawing/2014/main" id="{FEB8AFA3-DDEF-BA89-A034-C1843FB8DE0E}"/>
              </a:ext>
            </a:extLst>
          </p:cNvPr>
          <p:cNvSpPr>
            <a:spLocks noGrp="1"/>
          </p:cNvSpPr>
          <p:nvPr>
            <p:ph type="body" sz="quarter" idx="25" hasCustomPrompt="1"/>
          </p:nvPr>
        </p:nvSpPr>
        <p:spPr>
          <a:xfrm>
            <a:off x="6418469" y="3218288"/>
            <a:ext cx="5243443"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cxnSp>
        <p:nvCxnSpPr>
          <p:cNvPr id="39" name="Straight Connector 38">
            <a:extLst>
              <a:ext uri="{FF2B5EF4-FFF2-40B4-BE49-F238E27FC236}">
                <a16:creationId xmlns:a16="http://schemas.microsoft.com/office/drawing/2014/main" id="{D1912452-B66B-96E6-7430-C3AF22742565}"/>
              </a:ext>
            </a:extLst>
          </p:cNvPr>
          <p:cNvCxnSpPr>
            <a:cxnSpLocks/>
          </p:cNvCxnSpPr>
          <p:nvPr userDrawn="1"/>
        </p:nvCxnSpPr>
        <p:spPr>
          <a:xfrm flipH="1" flipV="1">
            <a:off x="6418470" y="3055882"/>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0" name="Text Placeholder 5">
            <a:extLst>
              <a:ext uri="{FF2B5EF4-FFF2-40B4-BE49-F238E27FC236}">
                <a16:creationId xmlns:a16="http://schemas.microsoft.com/office/drawing/2014/main" id="{691E9614-1715-1F51-0A5A-5034F4996AC4}"/>
              </a:ext>
            </a:extLst>
          </p:cNvPr>
          <p:cNvSpPr>
            <a:spLocks noGrp="1"/>
          </p:cNvSpPr>
          <p:nvPr>
            <p:ph type="body" sz="quarter" idx="26" hasCustomPrompt="1"/>
          </p:nvPr>
        </p:nvSpPr>
        <p:spPr>
          <a:xfrm>
            <a:off x="6418470" y="4255789"/>
            <a:ext cx="520698" cy="407987"/>
          </a:xfrm>
          <a:prstGeom prst="rect">
            <a:avLst/>
          </a:prstGeom>
        </p:spPr>
        <p:txBody>
          <a:bodyPr/>
          <a:lstStyle>
            <a:lvl1pPr marL="0" indent="0" algn="l">
              <a:lnSpc>
                <a:spcPct val="100000"/>
              </a:lnSpc>
              <a:buNone/>
              <a:defRPr sz="2200">
                <a:solidFill>
                  <a:schemeClr val="tx1"/>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6</a:t>
            </a:r>
          </a:p>
        </p:txBody>
      </p:sp>
      <p:sp>
        <p:nvSpPr>
          <p:cNvPr id="41" name="Text Placeholder 5">
            <a:extLst>
              <a:ext uri="{FF2B5EF4-FFF2-40B4-BE49-F238E27FC236}">
                <a16:creationId xmlns:a16="http://schemas.microsoft.com/office/drawing/2014/main" id="{92CB5188-135F-266B-1594-45B359771702}"/>
              </a:ext>
            </a:extLst>
          </p:cNvPr>
          <p:cNvSpPr>
            <a:spLocks noGrp="1"/>
          </p:cNvSpPr>
          <p:nvPr>
            <p:ph type="body" sz="quarter" idx="27" hasCustomPrompt="1"/>
          </p:nvPr>
        </p:nvSpPr>
        <p:spPr>
          <a:xfrm>
            <a:off x="6418469" y="4848305"/>
            <a:ext cx="5243443"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cxnSp>
        <p:nvCxnSpPr>
          <p:cNvPr id="42" name="Straight Connector 41">
            <a:extLst>
              <a:ext uri="{FF2B5EF4-FFF2-40B4-BE49-F238E27FC236}">
                <a16:creationId xmlns:a16="http://schemas.microsoft.com/office/drawing/2014/main" id="{CD08B6D1-C41F-785E-D29B-109FBB3AEF0B}"/>
              </a:ext>
            </a:extLst>
          </p:cNvPr>
          <p:cNvCxnSpPr>
            <a:cxnSpLocks/>
          </p:cNvCxnSpPr>
          <p:nvPr userDrawn="1"/>
        </p:nvCxnSpPr>
        <p:spPr>
          <a:xfrm flipH="1" flipV="1">
            <a:off x="6418470" y="4685899"/>
            <a:ext cx="976245" cy="2"/>
          </a:xfrm>
          <a:prstGeom prst="line">
            <a:avLst/>
          </a:prstGeom>
          <a:ln w="50800" cap="rnd">
            <a:solidFill>
              <a:schemeClr val="accent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86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eyTakeaway_2 Column Icon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2" name="Text Placeholder 5">
            <a:extLst>
              <a:ext uri="{FF2B5EF4-FFF2-40B4-BE49-F238E27FC236}">
                <a16:creationId xmlns:a16="http://schemas.microsoft.com/office/drawing/2014/main" id="{3E1A9BEF-D00F-21E5-EFB3-A0D76B372267}"/>
              </a:ext>
            </a:extLst>
          </p:cNvPr>
          <p:cNvSpPr>
            <a:spLocks noGrp="1"/>
          </p:cNvSpPr>
          <p:nvPr>
            <p:ph type="body" sz="quarter" idx="17" hasCustomPrompt="1"/>
          </p:nvPr>
        </p:nvSpPr>
        <p:spPr>
          <a:xfrm>
            <a:off x="1590261" y="1190705"/>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0" name="Content Placeholder 3">
            <a:extLst>
              <a:ext uri="{FF2B5EF4-FFF2-40B4-BE49-F238E27FC236}">
                <a16:creationId xmlns:a16="http://schemas.microsoft.com/office/drawing/2014/main" id="{90EB6AD3-7DBB-5BD7-5792-D4ADB3563D08}"/>
              </a:ext>
            </a:extLst>
          </p:cNvPr>
          <p:cNvSpPr>
            <a:spLocks noGrp="1"/>
          </p:cNvSpPr>
          <p:nvPr>
            <p:ph sz="quarter" idx="10"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4" name="Oval 3">
            <a:extLst>
              <a:ext uri="{FF2B5EF4-FFF2-40B4-BE49-F238E27FC236}">
                <a16:creationId xmlns:a16="http://schemas.microsoft.com/office/drawing/2014/main" id="{9C1277A9-3DFF-9F71-FFC2-D5ABEBB88692}"/>
              </a:ext>
            </a:extLst>
          </p:cNvPr>
          <p:cNvSpPr/>
          <p:nvPr userDrawn="1"/>
        </p:nvSpPr>
        <p:spPr>
          <a:xfrm>
            <a:off x="475806" y="1199819"/>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639A9DD2-C9A2-7681-BCAF-C9CCE4CE179A}"/>
              </a:ext>
            </a:extLst>
          </p:cNvPr>
          <p:cNvSpPr>
            <a:spLocks noGrp="1"/>
          </p:cNvSpPr>
          <p:nvPr>
            <p:ph type="body" sz="quarter" idx="18" hasCustomPrompt="1"/>
          </p:nvPr>
        </p:nvSpPr>
        <p:spPr>
          <a:xfrm>
            <a:off x="1590261" y="2356896"/>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6" name="Oval 5">
            <a:extLst>
              <a:ext uri="{FF2B5EF4-FFF2-40B4-BE49-F238E27FC236}">
                <a16:creationId xmlns:a16="http://schemas.microsoft.com/office/drawing/2014/main" id="{8EB876BC-4B8C-4BDB-BAAD-9A28AFCD9B5C}"/>
              </a:ext>
            </a:extLst>
          </p:cNvPr>
          <p:cNvSpPr/>
          <p:nvPr userDrawn="1"/>
        </p:nvSpPr>
        <p:spPr>
          <a:xfrm>
            <a:off x="475806" y="2366010"/>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5">
            <a:extLst>
              <a:ext uri="{FF2B5EF4-FFF2-40B4-BE49-F238E27FC236}">
                <a16:creationId xmlns:a16="http://schemas.microsoft.com/office/drawing/2014/main" id="{9993BA52-3B0E-618B-D182-20DEF534E724}"/>
              </a:ext>
            </a:extLst>
          </p:cNvPr>
          <p:cNvSpPr>
            <a:spLocks noGrp="1"/>
          </p:cNvSpPr>
          <p:nvPr>
            <p:ph type="body" sz="quarter" idx="19" hasCustomPrompt="1"/>
          </p:nvPr>
        </p:nvSpPr>
        <p:spPr>
          <a:xfrm>
            <a:off x="1590261" y="3483331"/>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15" name="Oval 14">
            <a:extLst>
              <a:ext uri="{FF2B5EF4-FFF2-40B4-BE49-F238E27FC236}">
                <a16:creationId xmlns:a16="http://schemas.microsoft.com/office/drawing/2014/main" id="{CE29E0CD-A9B4-997E-0745-9FC9A57BF827}"/>
              </a:ext>
            </a:extLst>
          </p:cNvPr>
          <p:cNvSpPr/>
          <p:nvPr userDrawn="1"/>
        </p:nvSpPr>
        <p:spPr>
          <a:xfrm>
            <a:off x="475806" y="3492445"/>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5">
            <a:extLst>
              <a:ext uri="{FF2B5EF4-FFF2-40B4-BE49-F238E27FC236}">
                <a16:creationId xmlns:a16="http://schemas.microsoft.com/office/drawing/2014/main" id="{1593C80C-2D8D-4E26-B6D2-45144897D310}"/>
              </a:ext>
            </a:extLst>
          </p:cNvPr>
          <p:cNvSpPr>
            <a:spLocks noGrp="1"/>
          </p:cNvSpPr>
          <p:nvPr>
            <p:ph type="body" sz="quarter" idx="20" hasCustomPrompt="1"/>
          </p:nvPr>
        </p:nvSpPr>
        <p:spPr>
          <a:xfrm>
            <a:off x="1590261" y="4609766"/>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17" name="Oval 16">
            <a:extLst>
              <a:ext uri="{FF2B5EF4-FFF2-40B4-BE49-F238E27FC236}">
                <a16:creationId xmlns:a16="http://schemas.microsoft.com/office/drawing/2014/main" id="{D8D0F85A-82DA-A99D-9B8C-FA6054A5C397}"/>
              </a:ext>
            </a:extLst>
          </p:cNvPr>
          <p:cNvSpPr/>
          <p:nvPr userDrawn="1"/>
        </p:nvSpPr>
        <p:spPr>
          <a:xfrm>
            <a:off x="475806" y="4618880"/>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5">
            <a:extLst>
              <a:ext uri="{FF2B5EF4-FFF2-40B4-BE49-F238E27FC236}">
                <a16:creationId xmlns:a16="http://schemas.microsoft.com/office/drawing/2014/main" id="{F00C8BA9-36CF-355D-6823-369D289ACB41}"/>
              </a:ext>
            </a:extLst>
          </p:cNvPr>
          <p:cNvSpPr>
            <a:spLocks noGrp="1"/>
          </p:cNvSpPr>
          <p:nvPr>
            <p:ph type="body" sz="quarter" idx="21" hasCustomPrompt="1"/>
          </p:nvPr>
        </p:nvSpPr>
        <p:spPr>
          <a:xfrm>
            <a:off x="7513983" y="1190705"/>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19" name="Oval 18">
            <a:extLst>
              <a:ext uri="{FF2B5EF4-FFF2-40B4-BE49-F238E27FC236}">
                <a16:creationId xmlns:a16="http://schemas.microsoft.com/office/drawing/2014/main" id="{57D31704-D625-72C2-374D-0F7D17550354}"/>
              </a:ext>
            </a:extLst>
          </p:cNvPr>
          <p:cNvSpPr/>
          <p:nvPr userDrawn="1"/>
        </p:nvSpPr>
        <p:spPr>
          <a:xfrm>
            <a:off x="6399528" y="1199819"/>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Placeholder 5">
            <a:extLst>
              <a:ext uri="{FF2B5EF4-FFF2-40B4-BE49-F238E27FC236}">
                <a16:creationId xmlns:a16="http://schemas.microsoft.com/office/drawing/2014/main" id="{47148B93-4963-B0A0-99DC-30943007A996}"/>
              </a:ext>
            </a:extLst>
          </p:cNvPr>
          <p:cNvSpPr>
            <a:spLocks noGrp="1"/>
          </p:cNvSpPr>
          <p:nvPr>
            <p:ph type="body" sz="quarter" idx="22" hasCustomPrompt="1"/>
          </p:nvPr>
        </p:nvSpPr>
        <p:spPr>
          <a:xfrm>
            <a:off x="7513983" y="2356896"/>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2" name="Oval 21">
            <a:extLst>
              <a:ext uri="{FF2B5EF4-FFF2-40B4-BE49-F238E27FC236}">
                <a16:creationId xmlns:a16="http://schemas.microsoft.com/office/drawing/2014/main" id="{0527FCD3-DFA3-08F7-1B45-74FE4900D786}"/>
              </a:ext>
            </a:extLst>
          </p:cNvPr>
          <p:cNvSpPr/>
          <p:nvPr userDrawn="1"/>
        </p:nvSpPr>
        <p:spPr>
          <a:xfrm>
            <a:off x="6399528" y="2366010"/>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Placeholder 5">
            <a:extLst>
              <a:ext uri="{FF2B5EF4-FFF2-40B4-BE49-F238E27FC236}">
                <a16:creationId xmlns:a16="http://schemas.microsoft.com/office/drawing/2014/main" id="{45061821-852C-B7A1-6CE2-17F95559087D}"/>
              </a:ext>
            </a:extLst>
          </p:cNvPr>
          <p:cNvSpPr>
            <a:spLocks noGrp="1"/>
          </p:cNvSpPr>
          <p:nvPr>
            <p:ph type="body" sz="quarter" idx="23" hasCustomPrompt="1"/>
          </p:nvPr>
        </p:nvSpPr>
        <p:spPr>
          <a:xfrm>
            <a:off x="7513983" y="3483331"/>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4" name="Oval 23">
            <a:extLst>
              <a:ext uri="{FF2B5EF4-FFF2-40B4-BE49-F238E27FC236}">
                <a16:creationId xmlns:a16="http://schemas.microsoft.com/office/drawing/2014/main" id="{221791E5-0B7C-2CE9-A07F-98849BCCCCDE}"/>
              </a:ext>
            </a:extLst>
          </p:cNvPr>
          <p:cNvSpPr/>
          <p:nvPr userDrawn="1"/>
        </p:nvSpPr>
        <p:spPr>
          <a:xfrm>
            <a:off x="6399528" y="3492445"/>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5">
            <a:extLst>
              <a:ext uri="{FF2B5EF4-FFF2-40B4-BE49-F238E27FC236}">
                <a16:creationId xmlns:a16="http://schemas.microsoft.com/office/drawing/2014/main" id="{D50738E8-D7AA-FF84-97A9-0689A4D0D3C0}"/>
              </a:ext>
            </a:extLst>
          </p:cNvPr>
          <p:cNvSpPr>
            <a:spLocks noGrp="1"/>
          </p:cNvSpPr>
          <p:nvPr>
            <p:ph type="body" sz="quarter" idx="24" hasCustomPrompt="1"/>
          </p:nvPr>
        </p:nvSpPr>
        <p:spPr>
          <a:xfrm>
            <a:off x="7513983" y="4609766"/>
            <a:ext cx="4161182" cy="915157"/>
          </a:xfrm>
          <a:prstGeom prst="rect">
            <a:avLst/>
          </a:prstGeom>
        </p:spPr>
        <p:txBody>
          <a:bodyPr/>
          <a:lstStyle>
            <a:lvl1pPr marL="0" indent="0">
              <a:buNone/>
              <a:defRPr sz="1600">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Item</a:t>
            </a:r>
          </a:p>
          <a:p>
            <a:pPr lvl="0"/>
            <a:r>
              <a:rPr lang="en-US" dirty="0"/>
              <a:t>Subtext if needed</a:t>
            </a:r>
          </a:p>
          <a:p>
            <a:pPr lvl="0"/>
            <a:endParaRPr lang="en-US" dirty="0"/>
          </a:p>
        </p:txBody>
      </p:sp>
      <p:sp>
        <p:nvSpPr>
          <p:cNvPr id="26" name="Oval 25">
            <a:extLst>
              <a:ext uri="{FF2B5EF4-FFF2-40B4-BE49-F238E27FC236}">
                <a16:creationId xmlns:a16="http://schemas.microsoft.com/office/drawing/2014/main" id="{5F0AE184-87CF-8A8F-B597-2899B50BC7D8}"/>
              </a:ext>
            </a:extLst>
          </p:cNvPr>
          <p:cNvSpPr/>
          <p:nvPr userDrawn="1"/>
        </p:nvSpPr>
        <p:spPr>
          <a:xfrm>
            <a:off x="6399528" y="4618880"/>
            <a:ext cx="871460" cy="8714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3857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Blue Divi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7E95CF-A44A-9A60-7E5B-530D9448732F}"/>
              </a:ext>
            </a:extLst>
          </p:cNvPr>
          <p:cNvSpPr/>
          <p:nvPr userDrawn="1"/>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Close up of a feather&#10;&#10;Description automatically generated">
            <a:extLst>
              <a:ext uri="{FF2B5EF4-FFF2-40B4-BE49-F238E27FC236}">
                <a16:creationId xmlns:a16="http://schemas.microsoft.com/office/drawing/2014/main" id="{C4298CAC-BD51-E26C-29D6-1496B2E42321}"/>
              </a:ext>
            </a:extLst>
          </p:cNvPr>
          <p:cNvPicPr>
            <a:picLocks noChangeAspect="1"/>
          </p:cNvPicPr>
          <p:nvPr userDrawn="1"/>
        </p:nvPicPr>
        <p:blipFill rotWithShape="1">
          <a:blip r:embed="rId2">
            <a:alphaModFix amt="15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1D7AD83-5903-ED69-515F-258FEADD6C5A}"/>
              </a:ext>
            </a:extLst>
          </p:cNvPr>
          <p:cNvPicPr>
            <a:picLocks noChangeAspect="1"/>
          </p:cNvPicPr>
          <p:nvPr userDrawn="1"/>
        </p:nvPicPr>
        <p:blipFill rotWithShape="1">
          <a:blip r:embed="rId3"/>
          <a:stretch/>
        </p:blipFill>
        <p:spPr>
          <a:xfrm>
            <a:off x="11339830" y="6114975"/>
            <a:ext cx="490220" cy="490220"/>
          </a:xfrm>
          <a:prstGeom prst="rect">
            <a:avLst/>
          </a:prstGeom>
        </p:spPr>
      </p:pic>
      <p:sp>
        <p:nvSpPr>
          <p:cNvPr id="12" name="Title 1">
            <a:extLst>
              <a:ext uri="{FF2B5EF4-FFF2-40B4-BE49-F238E27FC236}">
                <a16:creationId xmlns:a16="http://schemas.microsoft.com/office/drawing/2014/main" id="{A2F5659C-9989-402F-9B4E-18D68BC5F5B0}"/>
              </a:ext>
            </a:extLst>
          </p:cNvPr>
          <p:cNvSpPr>
            <a:spLocks noGrp="1"/>
          </p:cNvSpPr>
          <p:nvPr>
            <p:ph type="ctrTitle"/>
          </p:nvPr>
        </p:nvSpPr>
        <p:spPr>
          <a:xfrm>
            <a:off x="695634" y="3224530"/>
            <a:ext cx="6922742" cy="807820"/>
          </a:xfrm>
          <a:prstGeom prst="rect">
            <a:avLst/>
          </a:prstGeom>
          <a:noFill/>
        </p:spPr>
        <p:txBody>
          <a:bodyPr>
            <a:noAutofit/>
          </a:bodyPr>
          <a:lstStyle>
            <a:lvl1pPr algn="l">
              <a:defRPr sz="4800" b="0" cap="none">
                <a:solidFill>
                  <a:schemeClr val="bg1"/>
                </a:solidFill>
                <a:latin typeface="+mn-lt"/>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11005799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Orange Divi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F7B542-57C1-6463-AC0D-20060E5F90AA}"/>
              </a:ext>
            </a:extLst>
          </p:cNvPr>
          <p:cNvSpPr/>
          <p:nvPr userDrawn="1"/>
        </p:nvSpPr>
        <p:spPr>
          <a:xfrm>
            <a:off x="0" y="0"/>
            <a:ext cx="12192000" cy="6858000"/>
          </a:xfrm>
          <a:prstGeom prst="rect">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8" name="Picture 7" descr="A black sand with waves&#10;&#10;Description automatically generated">
            <a:extLst>
              <a:ext uri="{FF2B5EF4-FFF2-40B4-BE49-F238E27FC236}">
                <a16:creationId xmlns:a16="http://schemas.microsoft.com/office/drawing/2014/main" id="{4AC1CB47-8763-F547-17D3-464921A0B232}"/>
              </a:ext>
            </a:extLst>
          </p:cNvPr>
          <p:cNvPicPr>
            <a:picLocks noChangeAspect="1"/>
          </p:cNvPicPr>
          <p:nvPr userDrawn="1"/>
        </p:nvPicPr>
        <p:blipFill>
          <a:blip r:embed="rId2">
            <a:duotone>
              <a:schemeClr val="accent4">
                <a:shade val="45000"/>
                <a:satMod val="135000"/>
              </a:schemeClr>
              <a:prstClr val="white"/>
            </a:duotone>
            <a:alphaModFix amt="60000"/>
          </a:blip>
          <a:stretch>
            <a:fillRect/>
          </a:stretch>
        </p:blipFill>
        <p:spPr>
          <a:xfrm>
            <a:off x="700" y="0"/>
            <a:ext cx="12191300" cy="6858394"/>
          </a:xfrm>
          <a:prstGeom prst="rect">
            <a:avLst/>
          </a:prstGeom>
        </p:spPr>
      </p:pic>
      <p:pic>
        <p:nvPicPr>
          <p:cNvPr id="3" name="Picture 2">
            <a:extLst>
              <a:ext uri="{FF2B5EF4-FFF2-40B4-BE49-F238E27FC236}">
                <a16:creationId xmlns:a16="http://schemas.microsoft.com/office/drawing/2014/main" id="{04F7EA2B-23F8-474D-9A03-741DAE916F39}"/>
              </a:ext>
            </a:extLst>
          </p:cNvPr>
          <p:cNvPicPr>
            <a:picLocks noChangeAspect="1"/>
          </p:cNvPicPr>
          <p:nvPr userDrawn="1"/>
        </p:nvPicPr>
        <p:blipFill rotWithShape="1">
          <a:blip r:embed="rId3"/>
          <a:stretch/>
        </p:blipFill>
        <p:spPr>
          <a:xfrm>
            <a:off x="11339830" y="6114975"/>
            <a:ext cx="490220" cy="490220"/>
          </a:xfrm>
          <a:prstGeom prst="rect">
            <a:avLst/>
          </a:prstGeom>
        </p:spPr>
      </p:pic>
      <p:sp>
        <p:nvSpPr>
          <p:cNvPr id="6" name="Title 1">
            <a:extLst>
              <a:ext uri="{FF2B5EF4-FFF2-40B4-BE49-F238E27FC236}">
                <a16:creationId xmlns:a16="http://schemas.microsoft.com/office/drawing/2014/main" id="{62BDE32B-2E70-0A47-2FDC-377E2F65D222}"/>
              </a:ext>
            </a:extLst>
          </p:cNvPr>
          <p:cNvSpPr>
            <a:spLocks noGrp="1"/>
          </p:cNvSpPr>
          <p:nvPr>
            <p:ph type="ctrTitle"/>
          </p:nvPr>
        </p:nvSpPr>
        <p:spPr>
          <a:xfrm>
            <a:off x="695634" y="3224530"/>
            <a:ext cx="6922742" cy="807820"/>
          </a:xfrm>
          <a:prstGeom prst="rect">
            <a:avLst/>
          </a:prstGeom>
          <a:noFill/>
        </p:spPr>
        <p:txBody>
          <a:bodyPr>
            <a:noAutofit/>
          </a:bodyPr>
          <a:lstStyle>
            <a:lvl1pPr algn="l">
              <a:defRPr sz="4800" b="0" cap="none">
                <a:solidFill>
                  <a:schemeClr val="bg1"/>
                </a:solidFill>
                <a:latin typeface="+mn-lt"/>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3144514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White Divider">
    <p:bg>
      <p:bgPr>
        <a:solidFill>
          <a:schemeClr val="bg1"/>
        </a:solidFill>
        <a:effectLst/>
      </p:bgPr>
    </p:bg>
    <p:spTree>
      <p:nvGrpSpPr>
        <p:cNvPr id="1" name=""/>
        <p:cNvGrpSpPr/>
        <p:nvPr/>
      </p:nvGrpSpPr>
      <p:grpSpPr>
        <a:xfrm>
          <a:off x="0" y="0"/>
          <a:ext cx="0" cy="0"/>
          <a:chOff x="0" y="0"/>
          <a:chExt cx="0" cy="0"/>
        </a:xfrm>
      </p:grpSpPr>
      <p:pic>
        <p:nvPicPr>
          <p:cNvPr id="4" name="Picture 3" descr="Close-up of a white sheet&#10;&#10;Description automatically generated">
            <a:extLst>
              <a:ext uri="{FF2B5EF4-FFF2-40B4-BE49-F238E27FC236}">
                <a16:creationId xmlns:a16="http://schemas.microsoft.com/office/drawing/2014/main" id="{5A0C08DE-1B11-F2A9-95DF-90A6A435A98B}"/>
              </a:ext>
            </a:extLst>
          </p:cNvPr>
          <p:cNvPicPr>
            <a:picLocks noChangeAspect="1"/>
          </p:cNvPicPr>
          <p:nvPr userDrawn="1"/>
        </p:nvPicPr>
        <p:blipFill rotWithShape="1">
          <a:blip r:embed="rId2">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7F85804-5068-9A58-A6A9-88BD4C5E75B0}"/>
              </a:ext>
            </a:extLst>
          </p:cNvPr>
          <p:cNvPicPr>
            <a:picLocks noChangeAspect="1"/>
          </p:cNvPicPr>
          <p:nvPr userDrawn="1"/>
        </p:nvPicPr>
        <p:blipFill rotWithShape="1">
          <a:blip r:embed="rId3"/>
          <a:stretch/>
        </p:blipFill>
        <p:spPr>
          <a:xfrm>
            <a:off x="11339830" y="6114975"/>
            <a:ext cx="490220" cy="490220"/>
          </a:xfrm>
          <a:prstGeom prst="rect">
            <a:avLst/>
          </a:prstGeom>
        </p:spPr>
      </p:pic>
      <p:sp>
        <p:nvSpPr>
          <p:cNvPr id="6" name="Title 1">
            <a:extLst>
              <a:ext uri="{FF2B5EF4-FFF2-40B4-BE49-F238E27FC236}">
                <a16:creationId xmlns:a16="http://schemas.microsoft.com/office/drawing/2014/main" id="{E7EEBAFA-99CE-BA0E-83A8-8535871FBD3F}"/>
              </a:ext>
            </a:extLst>
          </p:cNvPr>
          <p:cNvSpPr>
            <a:spLocks noGrp="1"/>
          </p:cNvSpPr>
          <p:nvPr>
            <p:ph type="ctrTitle"/>
          </p:nvPr>
        </p:nvSpPr>
        <p:spPr>
          <a:xfrm>
            <a:off x="695634" y="3224530"/>
            <a:ext cx="6922742" cy="807820"/>
          </a:xfrm>
          <a:prstGeom prst="rect">
            <a:avLst/>
          </a:prstGeom>
          <a:noFill/>
        </p:spPr>
        <p:txBody>
          <a:bodyPr>
            <a:noAutofit/>
          </a:bodyPr>
          <a:lstStyle>
            <a:lvl1pPr algn="l">
              <a:defRPr sz="4800" b="0" cap="none">
                <a:solidFill>
                  <a:schemeClr val="tx2"/>
                </a:solidFill>
                <a:latin typeface="+mn-lt"/>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38210616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0396FD4-A351-817C-C7C6-85B4F570F7AF}"/>
              </a:ext>
            </a:extLst>
          </p:cNvPr>
          <p:cNvSpPr/>
          <p:nvPr userDrawn="1"/>
        </p:nvSpPr>
        <p:spPr>
          <a:xfrm>
            <a:off x="505968" y="1155032"/>
            <a:ext cx="1770560" cy="17705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6">
            <a:extLst>
              <a:ext uri="{FF2B5EF4-FFF2-40B4-BE49-F238E27FC236}">
                <a16:creationId xmlns:a16="http://schemas.microsoft.com/office/drawing/2014/main" id="{D6E294AB-E15F-553D-F56F-545C1618BCBC}"/>
              </a:ext>
            </a:extLst>
          </p:cNvPr>
          <p:cNvSpPr>
            <a:spLocks noGrp="1"/>
          </p:cNvSpPr>
          <p:nvPr>
            <p:ph type="body" sz="quarter" idx="10"/>
          </p:nvPr>
        </p:nvSpPr>
        <p:spPr>
          <a:xfrm>
            <a:off x="2895600" y="1143000"/>
            <a:ext cx="8790432" cy="4434418"/>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8">
            <a:extLst>
              <a:ext uri="{FF2B5EF4-FFF2-40B4-BE49-F238E27FC236}">
                <a16:creationId xmlns:a16="http://schemas.microsoft.com/office/drawing/2014/main" id="{FDF726AF-C779-BC2E-A09F-2094AF7CDEA7}"/>
              </a:ext>
            </a:extLst>
          </p:cNvPr>
          <p:cNvSpPr>
            <a:spLocks noGrp="1"/>
          </p:cNvSpPr>
          <p:nvPr>
            <p:ph type="pic" sz="quarter" idx="11" hasCustomPrompt="1"/>
          </p:nvPr>
        </p:nvSpPr>
        <p:spPr>
          <a:xfrm>
            <a:off x="675809" y="1360953"/>
            <a:ext cx="1422400" cy="1432983"/>
          </a:xfrm>
          <a:prstGeom prst="rect">
            <a:avLst/>
          </a:prstGeom>
        </p:spPr>
        <p:txBody>
          <a:bodyPr/>
          <a:lstStyle>
            <a:lvl1pPr marL="0" indent="0">
              <a:buNone/>
              <a:defRPr/>
            </a:lvl1pPr>
          </a:lstStyle>
          <a:p>
            <a:r>
              <a:rPr lang="en-US" dirty="0"/>
              <a:t>Icon</a:t>
            </a:r>
          </a:p>
        </p:txBody>
      </p:sp>
      <p:sp>
        <p:nvSpPr>
          <p:cNvPr id="6" name="Content Placeholder 3">
            <a:extLst>
              <a:ext uri="{FF2B5EF4-FFF2-40B4-BE49-F238E27FC236}">
                <a16:creationId xmlns:a16="http://schemas.microsoft.com/office/drawing/2014/main" id="{FEFFED58-4469-95E8-5E5D-662855E7808E}"/>
              </a:ext>
            </a:extLst>
          </p:cNvPr>
          <p:cNvSpPr>
            <a:spLocks noGrp="1"/>
          </p:cNvSpPr>
          <p:nvPr>
            <p:ph sz="quarter" idx="12"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7" name="Title Placeholder 1">
            <a:extLst>
              <a:ext uri="{FF2B5EF4-FFF2-40B4-BE49-F238E27FC236}">
                <a16:creationId xmlns:a16="http://schemas.microsoft.com/office/drawing/2014/main" id="{9BF5E452-15D3-317D-DF75-A79A61E01291}"/>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1882398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Green Divider">
    <p:bg>
      <p:bgPr>
        <a:solidFill>
          <a:srgbClr val="8D1828"/>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DB1FF-21AA-40A0-9AC3-EF7C7673B88C}"/>
              </a:ext>
            </a:extLst>
          </p:cNvPr>
          <p:cNvGrpSpPr/>
          <p:nvPr userDrawn="1"/>
        </p:nvGrpSpPr>
        <p:grpSpPr>
          <a:xfrm>
            <a:off x="9324960" y="697997"/>
            <a:ext cx="5734081" cy="5397990"/>
            <a:chOff x="1091433" y="6513556"/>
            <a:chExt cx="413817" cy="413367"/>
          </a:xfrm>
          <a:solidFill>
            <a:schemeClr val="bg1">
              <a:lumMod val="95000"/>
              <a:alpha val="6000"/>
            </a:schemeClr>
          </a:solidFill>
        </p:grpSpPr>
        <p:sp>
          <p:nvSpPr>
            <p:cNvPr id="8" name="Freeform 6">
              <a:extLst>
                <a:ext uri="{FF2B5EF4-FFF2-40B4-BE49-F238E27FC236}">
                  <a16:creationId xmlns:a16="http://schemas.microsoft.com/office/drawing/2014/main" id="{0798C6F0-2D58-4D33-BC54-EB1F7543AEFD}"/>
                </a:ext>
              </a:extLst>
            </p:cNvPr>
            <p:cNvSpPr>
              <a:spLocks noEditPoints="1"/>
            </p:cNvSpPr>
            <p:nvPr/>
          </p:nvSpPr>
          <p:spPr bwMode="auto">
            <a:xfrm>
              <a:off x="1091433" y="6513556"/>
              <a:ext cx="279789" cy="279339"/>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grpFill/>
            <a:ln w="0">
              <a:noFill/>
              <a:prstDash val="solid"/>
              <a:round/>
            </a:ln>
          </p:spPr>
          <p:txBody>
            <a:bodyPr/>
            <a:lstStyle>
              <a:defPPr>
                <a:defRPr lang="en-US"/>
              </a:defPPr>
            </a:lstStyle>
            <a:p>
              <a:pPr>
                <a:defRPr/>
              </a:pPr>
              <a:endParaRPr lang="tr-TR"/>
            </a:p>
          </p:txBody>
        </p:sp>
        <p:sp>
          <p:nvSpPr>
            <p:cNvPr id="9" name="Freeform 7">
              <a:extLst>
                <a:ext uri="{FF2B5EF4-FFF2-40B4-BE49-F238E27FC236}">
                  <a16:creationId xmlns:a16="http://schemas.microsoft.com/office/drawing/2014/main" id="{36496BD1-7810-497F-811B-C86160AAC982}"/>
                </a:ext>
              </a:extLst>
            </p:cNvPr>
            <p:cNvSpPr>
              <a:spLocks noEditPoints="1"/>
            </p:cNvSpPr>
            <p:nvPr/>
          </p:nvSpPr>
          <p:spPr bwMode="auto">
            <a:xfrm>
              <a:off x="1225461" y="6647584"/>
              <a:ext cx="279789" cy="279339"/>
            </a:xfrm>
            <a:custGeom>
              <a:avLst/>
              <a:gdLst>
                <a:gd name="T0" fmla="*/ 550 w 620"/>
                <a:gd name="T1" fmla="*/ 174 h 619"/>
                <a:gd name="T2" fmla="*/ 574 w 620"/>
                <a:gd name="T3" fmla="*/ 200 h 619"/>
                <a:gd name="T4" fmla="*/ 594 w 620"/>
                <a:gd name="T5" fmla="*/ 221 h 619"/>
                <a:gd name="T6" fmla="*/ 610 w 620"/>
                <a:gd name="T7" fmla="*/ 243 h 619"/>
                <a:gd name="T8" fmla="*/ 620 w 620"/>
                <a:gd name="T9" fmla="*/ 276 h 619"/>
                <a:gd name="T10" fmla="*/ 615 w 620"/>
                <a:gd name="T11" fmla="*/ 312 h 619"/>
                <a:gd name="T12" fmla="*/ 593 w 620"/>
                <a:gd name="T13" fmla="*/ 343 h 619"/>
                <a:gd name="T14" fmla="*/ 566 w 620"/>
                <a:gd name="T15" fmla="*/ 372 h 619"/>
                <a:gd name="T16" fmla="*/ 534 w 620"/>
                <a:gd name="T17" fmla="*/ 405 h 619"/>
                <a:gd name="T18" fmla="*/ 502 w 620"/>
                <a:gd name="T19" fmla="*/ 431 h 619"/>
                <a:gd name="T20" fmla="*/ 472 w 620"/>
                <a:gd name="T21" fmla="*/ 443 h 619"/>
                <a:gd name="T22" fmla="*/ 441 w 620"/>
                <a:gd name="T23" fmla="*/ 441 h 619"/>
                <a:gd name="T24" fmla="*/ 443 w 620"/>
                <a:gd name="T25" fmla="*/ 472 h 619"/>
                <a:gd name="T26" fmla="*/ 432 w 620"/>
                <a:gd name="T27" fmla="*/ 501 h 619"/>
                <a:gd name="T28" fmla="*/ 405 w 620"/>
                <a:gd name="T29" fmla="*/ 533 h 619"/>
                <a:gd name="T30" fmla="*/ 373 w 620"/>
                <a:gd name="T31" fmla="*/ 566 h 619"/>
                <a:gd name="T32" fmla="*/ 344 w 620"/>
                <a:gd name="T33" fmla="*/ 591 h 619"/>
                <a:gd name="T34" fmla="*/ 312 w 620"/>
                <a:gd name="T35" fmla="*/ 613 h 619"/>
                <a:gd name="T36" fmla="*/ 277 w 620"/>
                <a:gd name="T37" fmla="*/ 619 h 619"/>
                <a:gd name="T38" fmla="*/ 243 w 620"/>
                <a:gd name="T39" fmla="*/ 610 h 619"/>
                <a:gd name="T40" fmla="*/ 221 w 620"/>
                <a:gd name="T41" fmla="*/ 593 h 619"/>
                <a:gd name="T42" fmla="*/ 198 w 620"/>
                <a:gd name="T43" fmla="*/ 571 h 619"/>
                <a:gd name="T44" fmla="*/ 170 w 620"/>
                <a:gd name="T45" fmla="*/ 544 h 619"/>
                <a:gd name="T46" fmla="*/ 144 w 620"/>
                <a:gd name="T47" fmla="*/ 519 h 619"/>
                <a:gd name="T48" fmla="*/ 127 w 620"/>
                <a:gd name="T49" fmla="*/ 503 h 619"/>
                <a:gd name="T50" fmla="*/ 53 w 620"/>
                <a:gd name="T51" fmla="*/ 323 h 619"/>
                <a:gd name="T52" fmla="*/ 189 w 620"/>
                <a:gd name="T53" fmla="*/ 458 h 619"/>
                <a:gd name="T54" fmla="*/ 211 w 620"/>
                <a:gd name="T55" fmla="*/ 480 h 619"/>
                <a:gd name="T56" fmla="*/ 235 w 620"/>
                <a:gd name="T57" fmla="*/ 504 h 619"/>
                <a:gd name="T58" fmla="*/ 254 w 620"/>
                <a:gd name="T59" fmla="*/ 522 h 619"/>
                <a:gd name="T60" fmla="*/ 273 w 620"/>
                <a:gd name="T61" fmla="*/ 536 h 619"/>
                <a:gd name="T62" fmla="*/ 298 w 620"/>
                <a:gd name="T63" fmla="*/ 540 h 619"/>
                <a:gd name="T64" fmla="*/ 324 w 620"/>
                <a:gd name="T65" fmla="*/ 521 h 619"/>
                <a:gd name="T66" fmla="*/ 358 w 620"/>
                <a:gd name="T67" fmla="*/ 488 h 619"/>
                <a:gd name="T68" fmla="*/ 375 w 620"/>
                <a:gd name="T69" fmla="*/ 461 h 619"/>
                <a:gd name="T70" fmla="*/ 373 w 620"/>
                <a:gd name="T71" fmla="*/ 433 h 619"/>
                <a:gd name="T72" fmla="*/ 353 w 620"/>
                <a:gd name="T73" fmla="*/ 406 h 619"/>
                <a:gd name="T74" fmla="*/ 319 w 620"/>
                <a:gd name="T75" fmla="*/ 372 h 619"/>
                <a:gd name="T76" fmla="*/ 267 w 620"/>
                <a:gd name="T77" fmla="*/ 213 h 619"/>
                <a:gd name="T78" fmla="*/ 373 w 620"/>
                <a:gd name="T79" fmla="*/ 319 h 619"/>
                <a:gd name="T80" fmla="*/ 394 w 620"/>
                <a:gd name="T81" fmla="*/ 339 h 619"/>
                <a:gd name="T82" fmla="*/ 420 w 620"/>
                <a:gd name="T83" fmla="*/ 364 h 619"/>
                <a:gd name="T84" fmla="*/ 448 w 620"/>
                <a:gd name="T85" fmla="*/ 376 h 619"/>
                <a:gd name="T86" fmla="*/ 474 w 620"/>
                <a:gd name="T87" fmla="*/ 369 h 619"/>
                <a:gd name="T88" fmla="*/ 505 w 620"/>
                <a:gd name="T89" fmla="*/ 342 h 619"/>
                <a:gd name="T90" fmla="*/ 534 w 620"/>
                <a:gd name="T91" fmla="*/ 310 h 619"/>
                <a:gd name="T92" fmla="*/ 541 w 620"/>
                <a:gd name="T93" fmla="*/ 285 h 619"/>
                <a:gd name="T94" fmla="*/ 528 w 620"/>
                <a:gd name="T95" fmla="*/ 260 h 619"/>
                <a:gd name="T96" fmla="*/ 516 w 620"/>
                <a:gd name="T97" fmla="*/ 246 h 619"/>
                <a:gd name="T98" fmla="*/ 496 w 620"/>
                <a:gd name="T99" fmla="*/ 226 h 619"/>
                <a:gd name="T100" fmla="*/ 503 w 620"/>
                <a:gd name="T101" fmla="*/ 196 h 619"/>
                <a:gd name="T102" fmla="*/ 517 w 620"/>
                <a:gd name="T103" fmla="*/ 182 h 619"/>
                <a:gd name="T104" fmla="*/ 537 w 620"/>
                <a:gd name="T105" fmla="*/ 161 h 619"/>
                <a:gd name="T106" fmla="*/ 484 w 620"/>
                <a:gd name="T107" fmla="*/ 108 h 619"/>
                <a:gd name="T108" fmla="*/ 459 w 620"/>
                <a:gd name="T109" fmla="*/ 134 h 619"/>
                <a:gd name="T110" fmla="*/ 432 w 620"/>
                <a:gd name="T111" fmla="*/ 161 h 619"/>
                <a:gd name="T112" fmla="*/ 37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grpFill/>
            <a:ln w="0">
              <a:noFill/>
              <a:prstDash val="solid"/>
              <a:round/>
            </a:ln>
          </p:spPr>
          <p:txBody>
            <a:bodyPr/>
            <a:lstStyle>
              <a:defPPr>
                <a:defRPr lang="en-US"/>
              </a:defPPr>
            </a:lstStyle>
            <a:p>
              <a:pPr>
                <a:defRPr/>
              </a:pPr>
              <a:endParaRPr lang="tr-TR"/>
            </a:p>
          </p:txBody>
        </p:sp>
        <p:sp>
          <p:nvSpPr>
            <p:cNvPr id="10" name="Freeform 8">
              <a:extLst>
                <a:ext uri="{FF2B5EF4-FFF2-40B4-BE49-F238E27FC236}">
                  <a16:creationId xmlns:a16="http://schemas.microsoft.com/office/drawing/2014/main" id="{D9CA642A-4DCC-43AD-98EF-734C1CB2234D}"/>
                </a:ext>
              </a:extLst>
            </p:cNvPr>
            <p:cNvSpPr>
              <a:spLocks noEditPoints="1"/>
            </p:cNvSpPr>
            <p:nvPr/>
          </p:nvSpPr>
          <p:spPr bwMode="auto">
            <a:xfrm>
              <a:off x="1091433" y="6647583"/>
              <a:ext cx="279789" cy="279339"/>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grpFill/>
            <a:ln w="0">
              <a:noFill/>
              <a:prstDash val="solid"/>
              <a:round/>
            </a:ln>
          </p:spPr>
          <p:txBody>
            <a:bodyPr/>
            <a:lstStyle>
              <a:defPPr>
                <a:defRPr lang="en-US"/>
              </a:defPPr>
            </a:lstStyle>
            <a:p>
              <a:pPr>
                <a:defRPr/>
              </a:pPr>
              <a:endParaRPr lang="tr-TR"/>
            </a:p>
          </p:txBody>
        </p:sp>
        <p:sp>
          <p:nvSpPr>
            <p:cNvPr id="11" name="Freeform 5">
              <a:extLst>
                <a:ext uri="{FF2B5EF4-FFF2-40B4-BE49-F238E27FC236}">
                  <a16:creationId xmlns:a16="http://schemas.microsoft.com/office/drawing/2014/main" id="{40C0A3A9-FFA9-484F-BF82-37E544EB9ACE}"/>
                </a:ext>
              </a:extLst>
            </p:cNvPr>
            <p:cNvSpPr>
              <a:spLocks noEditPoints="1"/>
            </p:cNvSpPr>
            <p:nvPr/>
          </p:nvSpPr>
          <p:spPr bwMode="auto">
            <a:xfrm>
              <a:off x="1225461" y="6513556"/>
              <a:ext cx="279789" cy="279339"/>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grpFill/>
            <a:ln w="0">
              <a:noFill/>
              <a:prstDash val="solid"/>
              <a:round/>
            </a:ln>
          </p:spPr>
          <p:txBody>
            <a:bodyPr/>
            <a:lstStyle>
              <a:defPPr>
                <a:defRPr lang="en-US"/>
              </a:defPPr>
            </a:lstStyle>
            <a:p>
              <a:pPr>
                <a:defRPr/>
              </a:pPr>
              <a:endParaRPr lang="tr-TR"/>
            </a:p>
          </p:txBody>
        </p:sp>
      </p:grpSp>
      <p:sp>
        <p:nvSpPr>
          <p:cNvPr id="13" name="Title 1">
            <a:extLst>
              <a:ext uri="{FF2B5EF4-FFF2-40B4-BE49-F238E27FC236}">
                <a16:creationId xmlns:a16="http://schemas.microsoft.com/office/drawing/2014/main" id="{05DAD307-4346-46F0-90C2-E52DD6A67F99}"/>
              </a:ext>
            </a:extLst>
          </p:cNvPr>
          <p:cNvSpPr>
            <a:spLocks noGrp="1"/>
          </p:cNvSpPr>
          <p:nvPr>
            <p:ph type="ctrTitle"/>
          </p:nvPr>
        </p:nvSpPr>
        <p:spPr>
          <a:xfrm>
            <a:off x="914400" y="2452093"/>
            <a:ext cx="8010888" cy="1960033"/>
          </a:xfrm>
          <a:noFill/>
        </p:spPr>
        <p:txBody>
          <a:bodyPr>
            <a:normAutofit/>
          </a:bodyPr>
          <a:lstStyle>
            <a:lvl1pPr algn="ctr">
              <a:defRPr sz="3200" b="0">
                <a:solidFill>
                  <a:schemeClr val="bg1"/>
                </a:solidFill>
                <a:latin typeface="Verdana"/>
                <a:cs typeface="Verdana"/>
              </a:defRPr>
            </a:lvl1pPr>
          </a:lstStyle>
          <a:p>
            <a:r>
              <a:rPr lang="en-US"/>
              <a:t>Click to edit Master title style</a:t>
            </a:r>
          </a:p>
        </p:txBody>
      </p:sp>
      <p:sp>
        <p:nvSpPr>
          <p:cNvPr id="14" name="Slide Number Placeholder 5">
            <a:extLst>
              <a:ext uri="{FF2B5EF4-FFF2-40B4-BE49-F238E27FC236}">
                <a16:creationId xmlns:a16="http://schemas.microsoft.com/office/drawing/2014/main" id="{417350C0-1B0D-4D6A-96E6-D30E412C2598}"/>
              </a:ext>
            </a:extLst>
          </p:cNvPr>
          <p:cNvSpPr txBox="1">
            <a:spLocks noChangeAspect="1" noChangeArrowheads="1"/>
          </p:cNvSpPr>
          <p:nvPr userDrawn="1"/>
        </p:nvSpPr>
        <p:spPr bwMode="auto">
          <a:xfrm>
            <a:off x="11220452" y="6313488"/>
            <a:ext cx="4826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defPPr>
              <a:defRPr lang="en-US"/>
            </a:defPPr>
            <a:lvl1pPr marL="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1pPr>
            <a:lvl2pPr marL="990600" indent="-3810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2pPr>
            <a:lvl3pPr marL="15240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3pPr>
            <a:lvl4pPr marL="21336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4pPr>
            <a:lvl5pPr marL="27432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5pPr>
            <a:lvl6pPr marL="33528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6pPr>
            <a:lvl7pPr marL="39624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7pPr>
            <a:lvl8pPr marL="45720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8pPr>
            <a:lvl9pPr marL="5181600" indent="-304800" defTabSz="609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a:fld id="{62E2D9E0-45A4-4518-A767-FEB7ECDC00FA}" type="slidenum">
              <a:rPr lang="en-US" altLang="en-US" sz="1067">
                <a:solidFill>
                  <a:schemeClr val="bg1"/>
                </a:solidFill>
                <a:latin typeface="Verdana" panose="020B0604030504040204" pitchFamily="34" charset="0"/>
                <a:ea typeface="Verdana" panose="020B0604030504040204" pitchFamily="34" charset="0"/>
                <a:cs typeface="Open Sans" panose="020B0606030504020204" pitchFamily="34" charset="0"/>
              </a:rPr>
              <a:pPr algn="r"/>
              <a:t>‹#›</a:t>
            </a:fld>
            <a:endParaRPr lang="en-US" altLang="en-US" sz="1867">
              <a:solidFill>
                <a:schemeClr val="bg1"/>
              </a:solidFill>
              <a:latin typeface="Verdana" panose="020B0604030504040204" pitchFamily="34" charset="0"/>
              <a:ea typeface="Verdana" pitchFamily="34" charset="0"/>
              <a:cs typeface="Open Sans" panose="020B0606030504020204" pitchFamily="34" charset="0"/>
            </a:endParaRPr>
          </a:p>
        </p:txBody>
      </p:sp>
    </p:spTree>
    <p:extLst>
      <p:ext uri="{BB962C8B-B14F-4D97-AF65-F5344CB8AC3E}">
        <p14:creationId xmlns:p14="http://schemas.microsoft.com/office/powerpoint/2010/main" val="397740694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Left, Image Righ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77994C-EF6E-15A2-86F9-399094C3CA6E}"/>
              </a:ext>
            </a:extLst>
          </p:cNvPr>
          <p:cNvSpPr>
            <a:spLocks noGrp="1"/>
          </p:cNvSpPr>
          <p:nvPr>
            <p:ph type="pic" sz="quarter" idx="10"/>
          </p:nvPr>
        </p:nvSpPr>
        <p:spPr>
          <a:xfrm>
            <a:off x="5760719" y="1143000"/>
            <a:ext cx="5860481" cy="4472031"/>
          </a:xfrm>
          <a:prstGeom prst="rect">
            <a:avLst/>
          </a:prstGeom>
        </p:spPr>
        <p:txBody>
          <a:bodyPr/>
          <a:lstStyle>
            <a:lvl1pPr marL="0" indent="0">
              <a:buNone/>
              <a:defRPr>
                <a:solidFill>
                  <a:schemeClr val="tx2"/>
                </a:solidFill>
              </a:defRPr>
            </a:lvl1pPr>
          </a:lstStyle>
          <a:p>
            <a:endParaRPr lang="en-US"/>
          </a:p>
        </p:txBody>
      </p:sp>
      <p:sp>
        <p:nvSpPr>
          <p:cNvPr id="6" name="Text Placeholder 8">
            <a:extLst>
              <a:ext uri="{FF2B5EF4-FFF2-40B4-BE49-F238E27FC236}">
                <a16:creationId xmlns:a16="http://schemas.microsoft.com/office/drawing/2014/main" id="{8B4E6210-BB3F-02F4-B769-07650C148F53}"/>
              </a:ext>
            </a:extLst>
          </p:cNvPr>
          <p:cNvSpPr>
            <a:spLocks noGrp="1"/>
          </p:cNvSpPr>
          <p:nvPr>
            <p:ph type="body" sz="quarter" idx="11"/>
          </p:nvPr>
        </p:nvSpPr>
        <p:spPr>
          <a:xfrm>
            <a:off x="475806" y="1143000"/>
            <a:ext cx="4769294" cy="4472031"/>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4BA3BF9-782C-BD87-E56A-916CBDBECAFB}"/>
              </a:ext>
            </a:extLst>
          </p:cNvPr>
          <p:cNvSpPr/>
          <p:nvPr userDrawn="1"/>
        </p:nvSpPr>
        <p:spPr>
          <a:xfrm>
            <a:off x="5663801" y="3093601"/>
            <a:ext cx="141659" cy="23451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BBDB52F-FEB0-10F5-E9DA-65DE7F8F87BA}"/>
              </a:ext>
            </a:extLst>
          </p:cNvPr>
          <p:cNvSpPr/>
          <p:nvPr userDrawn="1"/>
        </p:nvSpPr>
        <p:spPr>
          <a:xfrm>
            <a:off x="11544373" y="1366262"/>
            <a:ext cx="141659" cy="23451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EDC1C4D6-9E95-BE21-5F4C-FB63457F6C0B}"/>
              </a:ext>
            </a:extLst>
          </p:cNvPr>
          <p:cNvSpPr>
            <a:spLocks noGrp="1"/>
          </p:cNvSpPr>
          <p:nvPr>
            <p:ph sz="quarter" idx="12"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5" name="Title Placeholder 1">
            <a:extLst>
              <a:ext uri="{FF2B5EF4-FFF2-40B4-BE49-F238E27FC236}">
                <a16:creationId xmlns:a16="http://schemas.microsoft.com/office/drawing/2014/main" id="{47DA2A06-2475-3A95-7F1A-C0B2AEFB2E5A}"/>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3842366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E7FBC3F-C85B-F456-156F-111F17E70241}"/>
              </a:ext>
            </a:extLst>
          </p:cNvPr>
          <p:cNvCxnSpPr>
            <a:cxnSpLocks/>
          </p:cNvCxnSpPr>
          <p:nvPr userDrawn="1"/>
        </p:nvCxnSpPr>
        <p:spPr>
          <a:xfrm>
            <a:off x="623824" y="1143000"/>
            <a:ext cx="0" cy="4434417"/>
          </a:xfrm>
          <a:prstGeom prst="line">
            <a:avLst/>
          </a:prstGeom>
          <a:ln w="38100" cap="rnd">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 name="Text Placeholder 9">
            <a:extLst>
              <a:ext uri="{FF2B5EF4-FFF2-40B4-BE49-F238E27FC236}">
                <a16:creationId xmlns:a16="http://schemas.microsoft.com/office/drawing/2014/main" id="{0B834CE1-F58D-2CBA-38C3-48A6415A8338}"/>
              </a:ext>
            </a:extLst>
          </p:cNvPr>
          <p:cNvSpPr>
            <a:spLocks noGrp="1"/>
          </p:cNvSpPr>
          <p:nvPr>
            <p:ph type="body" sz="quarter" idx="10"/>
          </p:nvPr>
        </p:nvSpPr>
        <p:spPr>
          <a:xfrm>
            <a:off x="811943" y="1143000"/>
            <a:ext cx="5639814" cy="1244600"/>
          </a:xfrm>
          <a:prstGeom prst="rect">
            <a:avLst/>
          </a:prstGeom>
        </p:spPr>
        <p:txBody>
          <a:bodyPr/>
          <a:lstStyle>
            <a:lvl1pPr marL="0" indent="0">
              <a:buNone/>
              <a:defRPr>
                <a:solidFill>
                  <a:schemeClr val="tx2"/>
                </a:solidFill>
              </a:defRPr>
            </a:lvl1pPr>
            <a:lvl2pPr marL="257168" indent="0">
              <a:buNone/>
              <a:defRPr/>
            </a:lvl2pPr>
          </a:lstStyle>
          <a:p>
            <a:pPr lvl="0"/>
            <a:r>
              <a:rPr lang="en-US" dirty="0"/>
              <a:t>Click to edit Master text styles</a:t>
            </a:r>
          </a:p>
        </p:txBody>
      </p:sp>
      <p:sp>
        <p:nvSpPr>
          <p:cNvPr id="5" name="Text Placeholder 11">
            <a:extLst>
              <a:ext uri="{FF2B5EF4-FFF2-40B4-BE49-F238E27FC236}">
                <a16:creationId xmlns:a16="http://schemas.microsoft.com/office/drawing/2014/main" id="{CD1FF53B-C67E-A169-E776-C81922CB33CA}"/>
              </a:ext>
            </a:extLst>
          </p:cNvPr>
          <p:cNvSpPr>
            <a:spLocks noGrp="1"/>
          </p:cNvSpPr>
          <p:nvPr>
            <p:ph type="body" sz="quarter" idx="11" hasCustomPrompt="1"/>
          </p:nvPr>
        </p:nvSpPr>
        <p:spPr>
          <a:xfrm>
            <a:off x="812802" y="2510367"/>
            <a:ext cx="5638795" cy="3067050"/>
          </a:xfrm>
          <a:prstGeom prst="rect">
            <a:avLst/>
          </a:prstGeom>
        </p:spPr>
        <p:txBody>
          <a:bodyPr/>
          <a:lstStyle>
            <a:lvl2pPr marL="542918" indent="-285750">
              <a:buClr>
                <a:schemeClr val="accent4"/>
              </a:buClr>
              <a:buFont typeface="Arial" panose="020B0604020202020204" pitchFamily="34" charset="0"/>
              <a:buChar char="•"/>
              <a:defRPr>
                <a:solidFill>
                  <a:schemeClr val="tx2"/>
                </a:solidFill>
              </a:defRPr>
            </a:lvl2pPr>
          </a:lstStyle>
          <a:p>
            <a:pPr lvl="1"/>
            <a:r>
              <a:rPr lang="en-US" dirty="0"/>
              <a:t>Second level</a:t>
            </a:r>
          </a:p>
        </p:txBody>
      </p:sp>
      <p:sp>
        <p:nvSpPr>
          <p:cNvPr id="6" name="Text Placeholder 13">
            <a:extLst>
              <a:ext uri="{FF2B5EF4-FFF2-40B4-BE49-F238E27FC236}">
                <a16:creationId xmlns:a16="http://schemas.microsoft.com/office/drawing/2014/main" id="{5F0C6107-2CCA-6338-3893-DB62841809C1}"/>
              </a:ext>
            </a:extLst>
          </p:cNvPr>
          <p:cNvSpPr>
            <a:spLocks noGrp="1"/>
          </p:cNvSpPr>
          <p:nvPr>
            <p:ph type="body" sz="quarter" idx="12"/>
          </p:nvPr>
        </p:nvSpPr>
        <p:spPr>
          <a:xfrm>
            <a:off x="6836832" y="1143000"/>
            <a:ext cx="4849199" cy="4434417"/>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F0A6E5B8-EB48-14E0-9E0E-010114F56B37}"/>
              </a:ext>
            </a:extLst>
          </p:cNvPr>
          <p:cNvSpPr>
            <a:spLocks noGrp="1"/>
          </p:cNvSpPr>
          <p:nvPr>
            <p:ph sz="quarter" idx="13"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8" name="Title Placeholder 1">
            <a:extLst>
              <a:ext uri="{FF2B5EF4-FFF2-40B4-BE49-F238E27FC236}">
                <a16:creationId xmlns:a16="http://schemas.microsoft.com/office/drawing/2014/main" id="{76B6D5E5-ACFA-BEB1-B180-238AF803F258}"/>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5690793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Left, Text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8EE4FA-C6E2-F994-086B-368A26C285FA}"/>
              </a:ext>
            </a:extLst>
          </p:cNvPr>
          <p:cNvSpPr>
            <a:spLocks noGrp="1"/>
          </p:cNvSpPr>
          <p:nvPr>
            <p:ph type="pic" sz="quarter" idx="10"/>
          </p:nvPr>
        </p:nvSpPr>
        <p:spPr>
          <a:xfrm>
            <a:off x="475371" y="1143000"/>
            <a:ext cx="6403692" cy="4434418"/>
          </a:xfrm>
          <a:prstGeom prst="rect">
            <a:avLst/>
          </a:prstGeom>
        </p:spPr>
        <p:txBody>
          <a:bodyPr/>
          <a:lstStyle>
            <a:lvl1pPr marL="0" indent="0">
              <a:buNone/>
              <a:defRPr>
                <a:solidFill>
                  <a:schemeClr val="tx2"/>
                </a:solidFill>
              </a:defRPr>
            </a:lvl1pPr>
          </a:lstStyle>
          <a:p>
            <a:endParaRPr lang="en-US"/>
          </a:p>
        </p:txBody>
      </p:sp>
      <p:sp>
        <p:nvSpPr>
          <p:cNvPr id="8" name="Text Placeholder 7">
            <a:extLst>
              <a:ext uri="{FF2B5EF4-FFF2-40B4-BE49-F238E27FC236}">
                <a16:creationId xmlns:a16="http://schemas.microsoft.com/office/drawing/2014/main" id="{4DEDCBB7-47C0-6598-1271-E9D1FC54B21C}"/>
              </a:ext>
            </a:extLst>
          </p:cNvPr>
          <p:cNvSpPr>
            <a:spLocks noGrp="1"/>
          </p:cNvSpPr>
          <p:nvPr>
            <p:ph type="body" sz="quarter" idx="11"/>
          </p:nvPr>
        </p:nvSpPr>
        <p:spPr>
          <a:xfrm>
            <a:off x="7225990" y="1154641"/>
            <a:ext cx="4460127" cy="4434416"/>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55B9D324-7DA5-FD36-B192-7B9969FCDBC0}"/>
              </a:ext>
            </a:extLst>
          </p:cNvPr>
          <p:cNvSpPr>
            <a:spLocks noGrp="1"/>
          </p:cNvSpPr>
          <p:nvPr>
            <p:ph sz="quarter" idx="12"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5" name="Title Placeholder 1">
            <a:extLst>
              <a:ext uri="{FF2B5EF4-FFF2-40B4-BE49-F238E27FC236}">
                <a16:creationId xmlns:a16="http://schemas.microsoft.com/office/drawing/2014/main" id="{0CFE24FD-0A89-B616-EEA5-BDDD623CB65D}"/>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33540653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o Layout_1">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FCC0977C-7E8A-308A-CA5A-AA7892D6A17F}"/>
              </a:ext>
            </a:extLst>
          </p:cNvPr>
          <p:cNvSpPr>
            <a:spLocks noGrp="1"/>
          </p:cNvSpPr>
          <p:nvPr>
            <p:ph type="pic" sz="quarter" idx="10"/>
          </p:nvPr>
        </p:nvSpPr>
        <p:spPr>
          <a:xfrm>
            <a:off x="529580" y="1115483"/>
            <a:ext cx="2226952" cy="2603500"/>
          </a:xfrm>
          <a:prstGeom prst="rect">
            <a:avLst/>
          </a:prstGeom>
        </p:spPr>
        <p:txBody>
          <a:bodyPr/>
          <a:lstStyle>
            <a:lvl1pPr marL="0" indent="0">
              <a:buNone/>
              <a:defRPr>
                <a:solidFill>
                  <a:schemeClr val="tx2"/>
                </a:solidFill>
              </a:defRPr>
            </a:lvl1pPr>
          </a:lstStyle>
          <a:p>
            <a:endParaRPr lang="en-US"/>
          </a:p>
        </p:txBody>
      </p:sp>
      <p:sp>
        <p:nvSpPr>
          <p:cNvPr id="4" name="Text Placeholder 9">
            <a:extLst>
              <a:ext uri="{FF2B5EF4-FFF2-40B4-BE49-F238E27FC236}">
                <a16:creationId xmlns:a16="http://schemas.microsoft.com/office/drawing/2014/main" id="{1622A216-5836-B707-3E2D-969B6C80D874}"/>
              </a:ext>
            </a:extLst>
          </p:cNvPr>
          <p:cNvSpPr>
            <a:spLocks noGrp="1"/>
          </p:cNvSpPr>
          <p:nvPr>
            <p:ph type="body" sz="quarter" idx="11"/>
          </p:nvPr>
        </p:nvSpPr>
        <p:spPr>
          <a:xfrm>
            <a:off x="529580" y="4054635"/>
            <a:ext cx="2226952" cy="784146"/>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6" name="Text Placeholder 12">
            <a:extLst>
              <a:ext uri="{FF2B5EF4-FFF2-40B4-BE49-F238E27FC236}">
                <a16:creationId xmlns:a16="http://schemas.microsoft.com/office/drawing/2014/main" id="{957CA13E-CCA9-D5CE-41A1-C8BC118D57DC}"/>
              </a:ext>
            </a:extLst>
          </p:cNvPr>
          <p:cNvSpPr>
            <a:spLocks noGrp="1"/>
          </p:cNvSpPr>
          <p:nvPr>
            <p:ph type="body" sz="quarter" idx="12"/>
          </p:nvPr>
        </p:nvSpPr>
        <p:spPr>
          <a:xfrm>
            <a:off x="3263905" y="1115483"/>
            <a:ext cx="8420095" cy="4473573"/>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sp>
        <p:nvSpPr>
          <p:cNvPr id="7" name="Content Placeholder 3">
            <a:extLst>
              <a:ext uri="{FF2B5EF4-FFF2-40B4-BE49-F238E27FC236}">
                <a16:creationId xmlns:a16="http://schemas.microsoft.com/office/drawing/2014/main" id="{7655F785-5D7A-0401-C25A-9DF739BB13BC}"/>
              </a:ext>
            </a:extLst>
          </p:cNvPr>
          <p:cNvSpPr>
            <a:spLocks noGrp="1"/>
          </p:cNvSpPr>
          <p:nvPr>
            <p:ph sz="quarter" idx="13"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8" name="Title Placeholder 1">
            <a:extLst>
              <a:ext uri="{FF2B5EF4-FFF2-40B4-BE49-F238E27FC236}">
                <a16:creationId xmlns:a16="http://schemas.microsoft.com/office/drawing/2014/main" id="{F7CC9510-AA27-06B1-AB9E-923DDBBC2A98}"/>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2" name="Rectangle 1">
            <a:extLst>
              <a:ext uri="{FF2B5EF4-FFF2-40B4-BE49-F238E27FC236}">
                <a16:creationId xmlns:a16="http://schemas.microsoft.com/office/drawing/2014/main" id="{4633B796-89ED-0645-39BB-33A888E3CF70}"/>
              </a:ext>
            </a:extLst>
          </p:cNvPr>
          <p:cNvSpPr/>
          <p:nvPr userDrawn="1"/>
        </p:nvSpPr>
        <p:spPr>
          <a:xfrm>
            <a:off x="529580" y="3619387"/>
            <a:ext cx="2226952" cy="9272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4911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o Layout_2">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FCC0977C-7E8A-308A-CA5A-AA7892D6A17F}"/>
              </a:ext>
            </a:extLst>
          </p:cNvPr>
          <p:cNvSpPr>
            <a:spLocks noGrp="1"/>
          </p:cNvSpPr>
          <p:nvPr>
            <p:ph type="pic" sz="quarter" idx="10"/>
          </p:nvPr>
        </p:nvSpPr>
        <p:spPr>
          <a:xfrm>
            <a:off x="529580" y="1120170"/>
            <a:ext cx="1814151" cy="2120900"/>
          </a:xfrm>
          <a:prstGeom prst="rect">
            <a:avLst/>
          </a:prstGeom>
        </p:spPr>
        <p:txBody>
          <a:bodyPr/>
          <a:lstStyle>
            <a:lvl1pPr marL="0" indent="0">
              <a:buNone/>
              <a:defRPr>
                <a:solidFill>
                  <a:schemeClr val="tx2"/>
                </a:solidFill>
              </a:defRPr>
            </a:lvl1pPr>
          </a:lstStyle>
          <a:p>
            <a:endParaRPr lang="en-US"/>
          </a:p>
        </p:txBody>
      </p:sp>
      <p:sp>
        <p:nvSpPr>
          <p:cNvPr id="4" name="Text Placeholder 9">
            <a:extLst>
              <a:ext uri="{FF2B5EF4-FFF2-40B4-BE49-F238E27FC236}">
                <a16:creationId xmlns:a16="http://schemas.microsoft.com/office/drawing/2014/main" id="{1622A216-5836-B707-3E2D-969B6C80D874}"/>
              </a:ext>
            </a:extLst>
          </p:cNvPr>
          <p:cNvSpPr>
            <a:spLocks noGrp="1"/>
          </p:cNvSpPr>
          <p:nvPr>
            <p:ph type="body" sz="quarter" idx="11"/>
          </p:nvPr>
        </p:nvSpPr>
        <p:spPr>
          <a:xfrm>
            <a:off x="2612379" y="1622345"/>
            <a:ext cx="3280411" cy="930538"/>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6" name="Text Placeholder 12">
            <a:extLst>
              <a:ext uri="{FF2B5EF4-FFF2-40B4-BE49-F238E27FC236}">
                <a16:creationId xmlns:a16="http://schemas.microsoft.com/office/drawing/2014/main" id="{957CA13E-CCA9-D5CE-41A1-C8BC118D57DC}"/>
              </a:ext>
            </a:extLst>
          </p:cNvPr>
          <p:cNvSpPr>
            <a:spLocks noGrp="1"/>
          </p:cNvSpPr>
          <p:nvPr>
            <p:ph type="body" sz="quarter" idx="12"/>
          </p:nvPr>
        </p:nvSpPr>
        <p:spPr>
          <a:xfrm>
            <a:off x="529581" y="3543300"/>
            <a:ext cx="5363218" cy="2070258"/>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sp>
        <p:nvSpPr>
          <p:cNvPr id="7" name="Content Placeholder 3">
            <a:extLst>
              <a:ext uri="{FF2B5EF4-FFF2-40B4-BE49-F238E27FC236}">
                <a16:creationId xmlns:a16="http://schemas.microsoft.com/office/drawing/2014/main" id="{7655F785-5D7A-0401-C25A-9DF739BB13BC}"/>
              </a:ext>
            </a:extLst>
          </p:cNvPr>
          <p:cNvSpPr>
            <a:spLocks noGrp="1"/>
          </p:cNvSpPr>
          <p:nvPr>
            <p:ph sz="quarter" idx="13"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8" name="Title Placeholder 1">
            <a:extLst>
              <a:ext uri="{FF2B5EF4-FFF2-40B4-BE49-F238E27FC236}">
                <a16:creationId xmlns:a16="http://schemas.microsoft.com/office/drawing/2014/main" id="{F7CC9510-AA27-06B1-AB9E-923DDBBC2A98}"/>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sp>
        <p:nvSpPr>
          <p:cNvPr id="5" name="Picture Placeholder 7">
            <a:extLst>
              <a:ext uri="{FF2B5EF4-FFF2-40B4-BE49-F238E27FC236}">
                <a16:creationId xmlns:a16="http://schemas.microsoft.com/office/drawing/2014/main" id="{D48D9120-C8ED-81F6-65FB-14E9E83D7F4D}"/>
              </a:ext>
            </a:extLst>
          </p:cNvPr>
          <p:cNvSpPr>
            <a:spLocks noGrp="1"/>
          </p:cNvSpPr>
          <p:nvPr>
            <p:ph type="pic" sz="quarter" idx="14"/>
          </p:nvPr>
        </p:nvSpPr>
        <p:spPr>
          <a:xfrm>
            <a:off x="6295380" y="1120170"/>
            <a:ext cx="1814151" cy="2120900"/>
          </a:xfrm>
          <a:prstGeom prst="rect">
            <a:avLst/>
          </a:prstGeom>
        </p:spPr>
        <p:txBody>
          <a:bodyPr/>
          <a:lstStyle>
            <a:lvl1pPr marL="0" indent="0">
              <a:buNone/>
              <a:defRPr>
                <a:solidFill>
                  <a:schemeClr val="tx2"/>
                </a:solidFill>
              </a:defRPr>
            </a:lvl1pPr>
          </a:lstStyle>
          <a:p>
            <a:endParaRPr lang="en-US"/>
          </a:p>
        </p:txBody>
      </p:sp>
      <p:sp>
        <p:nvSpPr>
          <p:cNvPr id="10" name="Text Placeholder 9">
            <a:extLst>
              <a:ext uri="{FF2B5EF4-FFF2-40B4-BE49-F238E27FC236}">
                <a16:creationId xmlns:a16="http://schemas.microsoft.com/office/drawing/2014/main" id="{402059C6-BBFC-5C9F-9BBD-17DC8539B090}"/>
              </a:ext>
            </a:extLst>
          </p:cNvPr>
          <p:cNvSpPr>
            <a:spLocks noGrp="1"/>
          </p:cNvSpPr>
          <p:nvPr>
            <p:ph type="body" sz="quarter" idx="15"/>
          </p:nvPr>
        </p:nvSpPr>
        <p:spPr>
          <a:xfrm>
            <a:off x="8378179" y="1622345"/>
            <a:ext cx="3280411" cy="784146"/>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11" name="Text Placeholder 12">
            <a:extLst>
              <a:ext uri="{FF2B5EF4-FFF2-40B4-BE49-F238E27FC236}">
                <a16:creationId xmlns:a16="http://schemas.microsoft.com/office/drawing/2014/main" id="{BADB9E2F-4448-AF0F-734A-D8204D9F86DB}"/>
              </a:ext>
            </a:extLst>
          </p:cNvPr>
          <p:cNvSpPr>
            <a:spLocks noGrp="1"/>
          </p:cNvSpPr>
          <p:nvPr>
            <p:ph type="body" sz="quarter" idx="16"/>
          </p:nvPr>
        </p:nvSpPr>
        <p:spPr>
          <a:xfrm>
            <a:off x="6295381" y="3543300"/>
            <a:ext cx="5363218" cy="2070258"/>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pic>
        <p:nvPicPr>
          <p:cNvPr id="13" name="Picture 12" descr="Icon&#10;&#10;Description automatically generated">
            <a:hlinkClick r:id="rId2"/>
            <a:extLst>
              <a:ext uri="{FF2B5EF4-FFF2-40B4-BE49-F238E27FC236}">
                <a16:creationId xmlns:a16="http://schemas.microsoft.com/office/drawing/2014/main" id="{B6FC049F-0027-7884-BB34-302B42486A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612379" y="2955503"/>
            <a:ext cx="241300" cy="241300"/>
          </a:xfrm>
          <a:prstGeom prst="rect">
            <a:avLst/>
          </a:prstGeom>
        </p:spPr>
      </p:pic>
      <p:pic>
        <p:nvPicPr>
          <p:cNvPr id="15" name="Picture 14" descr="Icon&#10;&#10;Description automatically generated">
            <a:hlinkClick r:id="rId2"/>
            <a:extLst>
              <a:ext uri="{FF2B5EF4-FFF2-40B4-BE49-F238E27FC236}">
                <a16:creationId xmlns:a16="http://schemas.microsoft.com/office/drawing/2014/main" id="{C967EC98-35A7-A291-E718-C363EFEC07F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338809" y="2955503"/>
            <a:ext cx="241300" cy="241300"/>
          </a:xfrm>
          <a:prstGeom prst="rect">
            <a:avLst/>
          </a:prstGeom>
        </p:spPr>
      </p:pic>
      <p:sp>
        <p:nvSpPr>
          <p:cNvPr id="2" name="Rectangle 1">
            <a:extLst>
              <a:ext uri="{FF2B5EF4-FFF2-40B4-BE49-F238E27FC236}">
                <a16:creationId xmlns:a16="http://schemas.microsoft.com/office/drawing/2014/main" id="{13110B07-5722-D202-9EA6-440719DBAAE6}"/>
              </a:ext>
            </a:extLst>
          </p:cNvPr>
          <p:cNvSpPr/>
          <p:nvPr userDrawn="1"/>
        </p:nvSpPr>
        <p:spPr>
          <a:xfrm>
            <a:off x="529580" y="3241071"/>
            <a:ext cx="1814151" cy="736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19A36F-70F2-A57B-ADE5-3F5D3D39E363}"/>
              </a:ext>
            </a:extLst>
          </p:cNvPr>
          <p:cNvSpPr/>
          <p:nvPr userDrawn="1"/>
        </p:nvSpPr>
        <p:spPr>
          <a:xfrm>
            <a:off x="6287828" y="3241071"/>
            <a:ext cx="1814151" cy="736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6909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o Layout_4">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FCC0977C-7E8A-308A-CA5A-AA7892D6A17F}"/>
              </a:ext>
            </a:extLst>
          </p:cNvPr>
          <p:cNvSpPr>
            <a:spLocks noGrp="1"/>
          </p:cNvSpPr>
          <p:nvPr>
            <p:ph type="pic" sz="quarter" idx="10"/>
          </p:nvPr>
        </p:nvSpPr>
        <p:spPr>
          <a:xfrm>
            <a:off x="529581" y="1120170"/>
            <a:ext cx="1569886" cy="1835333"/>
          </a:xfrm>
          <a:prstGeom prst="rect">
            <a:avLst/>
          </a:prstGeom>
        </p:spPr>
        <p:txBody>
          <a:bodyPr/>
          <a:lstStyle>
            <a:lvl1pPr marL="0" indent="0">
              <a:buNone/>
              <a:defRPr>
                <a:solidFill>
                  <a:schemeClr val="tx2"/>
                </a:solidFill>
              </a:defRPr>
            </a:lvl1pPr>
          </a:lstStyle>
          <a:p>
            <a:endParaRPr lang="en-US"/>
          </a:p>
        </p:txBody>
      </p:sp>
      <p:sp>
        <p:nvSpPr>
          <p:cNvPr id="4" name="Text Placeholder 9">
            <a:extLst>
              <a:ext uri="{FF2B5EF4-FFF2-40B4-BE49-F238E27FC236}">
                <a16:creationId xmlns:a16="http://schemas.microsoft.com/office/drawing/2014/main" id="{1622A216-5836-B707-3E2D-969B6C80D874}"/>
              </a:ext>
            </a:extLst>
          </p:cNvPr>
          <p:cNvSpPr>
            <a:spLocks noGrp="1"/>
          </p:cNvSpPr>
          <p:nvPr>
            <p:ph type="body" sz="quarter" idx="11"/>
          </p:nvPr>
        </p:nvSpPr>
        <p:spPr>
          <a:xfrm>
            <a:off x="2354581" y="1128160"/>
            <a:ext cx="3538210" cy="590551"/>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6" name="Text Placeholder 12">
            <a:extLst>
              <a:ext uri="{FF2B5EF4-FFF2-40B4-BE49-F238E27FC236}">
                <a16:creationId xmlns:a16="http://schemas.microsoft.com/office/drawing/2014/main" id="{957CA13E-CCA9-D5CE-41A1-C8BC118D57DC}"/>
              </a:ext>
            </a:extLst>
          </p:cNvPr>
          <p:cNvSpPr>
            <a:spLocks noGrp="1"/>
          </p:cNvSpPr>
          <p:nvPr>
            <p:ph type="body" sz="quarter" idx="12"/>
          </p:nvPr>
        </p:nvSpPr>
        <p:spPr>
          <a:xfrm>
            <a:off x="2354581" y="1880900"/>
            <a:ext cx="3538210" cy="1420101"/>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sp>
        <p:nvSpPr>
          <p:cNvPr id="7" name="Content Placeholder 3">
            <a:extLst>
              <a:ext uri="{FF2B5EF4-FFF2-40B4-BE49-F238E27FC236}">
                <a16:creationId xmlns:a16="http://schemas.microsoft.com/office/drawing/2014/main" id="{7655F785-5D7A-0401-C25A-9DF739BB13BC}"/>
              </a:ext>
            </a:extLst>
          </p:cNvPr>
          <p:cNvSpPr>
            <a:spLocks noGrp="1"/>
          </p:cNvSpPr>
          <p:nvPr>
            <p:ph sz="quarter" idx="13" hasCustomPrompt="1"/>
          </p:nvPr>
        </p:nvSpPr>
        <p:spPr>
          <a:xfrm>
            <a:off x="475806" y="5924708"/>
            <a:ext cx="11210226" cy="165035"/>
          </a:xfrm>
          <a:prstGeom prst="rect">
            <a:avLst/>
          </a:prstGeom>
        </p:spPr>
        <p:txBody>
          <a:bodyPr/>
          <a:lstStyle>
            <a:lvl1pPr marL="0" indent="0">
              <a:buNone/>
              <a:defRPr sz="700">
                <a:solidFill>
                  <a:srgbClr val="54565A"/>
                </a:solidFill>
              </a:defRPr>
            </a:lvl1pPr>
          </a:lstStyle>
          <a:p>
            <a:pPr lvl="0"/>
            <a:r>
              <a:rPr lang="en-US" dirty="0"/>
              <a:t>Click to edit source text</a:t>
            </a:r>
          </a:p>
        </p:txBody>
      </p:sp>
      <p:sp>
        <p:nvSpPr>
          <p:cNvPr id="8" name="Title Placeholder 1">
            <a:extLst>
              <a:ext uri="{FF2B5EF4-FFF2-40B4-BE49-F238E27FC236}">
                <a16:creationId xmlns:a16="http://schemas.microsoft.com/office/drawing/2014/main" id="{F7CC9510-AA27-06B1-AB9E-923DDBBC2A98}"/>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lvl1pPr>
              <a:defRPr sz="2400"/>
            </a:lvl1pPr>
          </a:lstStyle>
          <a:p>
            <a:r>
              <a:rPr lang="en-US" dirty="0"/>
              <a:t>Click to edit master title style</a:t>
            </a:r>
          </a:p>
        </p:txBody>
      </p:sp>
      <p:pic>
        <p:nvPicPr>
          <p:cNvPr id="13" name="Picture 12" descr="Icon&#10;&#10;Description automatically generated">
            <a:hlinkClick r:id="rId2"/>
            <a:extLst>
              <a:ext uri="{FF2B5EF4-FFF2-40B4-BE49-F238E27FC236}">
                <a16:creationId xmlns:a16="http://schemas.microsoft.com/office/drawing/2014/main" id="{B6FC049F-0027-7884-BB34-302B42486A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29581" y="3047690"/>
            <a:ext cx="241300" cy="241300"/>
          </a:xfrm>
          <a:prstGeom prst="rect">
            <a:avLst/>
          </a:prstGeom>
        </p:spPr>
      </p:pic>
      <p:sp>
        <p:nvSpPr>
          <p:cNvPr id="2" name="Picture Placeholder 7">
            <a:extLst>
              <a:ext uri="{FF2B5EF4-FFF2-40B4-BE49-F238E27FC236}">
                <a16:creationId xmlns:a16="http://schemas.microsoft.com/office/drawing/2014/main" id="{C733B21A-2BAC-2A16-10EE-94B6EC7A3570}"/>
              </a:ext>
            </a:extLst>
          </p:cNvPr>
          <p:cNvSpPr>
            <a:spLocks noGrp="1"/>
          </p:cNvSpPr>
          <p:nvPr>
            <p:ph type="pic" sz="quarter" idx="14"/>
          </p:nvPr>
        </p:nvSpPr>
        <p:spPr>
          <a:xfrm>
            <a:off x="529581" y="3497610"/>
            <a:ext cx="1569886" cy="1835333"/>
          </a:xfrm>
          <a:prstGeom prst="rect">
            <a:avLst/>
          </a:prstGeom>
        </p:spPr>
        <p:txBody>
          <a:bodyPr/>
          <a:lstStyle>
            <a:lvl1pPr marL="0" indent="0">
              <a:buNone/>
              <a:defRPr>
                <a:solidFill>
                  <a:schemeClr val="tx2"/>
                </a:solidFill>
              </a:defRPr>
            </a:lvl1pPr>
          </a:lstStyle>
          <a:p>
            <a:endParaRPr lang="en-US"/>
          </a:p>
        </p:txBody>
      </p:sp>
      <p:sp>
        <p:nvSpPr>
          <p:cNvPr id="14" name="Text Placeholder 9">
            <a:extLst>
              <a:ext uri="{FF2B5EF4-FFF2-40B4-BE49-F238E27FC236}">
                <a16:creationId xmlns:a16="http://schemas.microsoft.com/office/drawing/2014/main" id="{58ED1B01-6CCE-49F4-B31F-45C24A0128D2}"/>
              </a:ext>
            </a:extLst>
          </p:cNvPr>
          <p:cNvSpPr>
            <a:spLocks noGrp="1"/>
          </p:cNvSpPr>
          <p:nvPr>
            <p:ph type="body" sz="quarter" idx="15"/>
          </p:nvPr>
        </p:nvSpPr>
        <p:spPr>
          <a:xfrm>
            <a:off x="2354581" y="3505600"/>
            <a:ext cx="3538210" cy="590551"/>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15" name="Text Placeholder 12">
            <a:extLst>
              <a:ext uri="{FF2B5EF4-FFF2-40B4-BE49-F238E27FC236}">
                <a16:creationId xmlns:a16="http://schemas.microsoft.com/office/drawing/2014/main" id="{7D2B46F2-2EC5-0EE1-09B6-292015C6128A}"/>
              </a:ext>
            </a:extLst>
          </p:cNvPr>
          <p:cNvSpPr>
            <a:spLocks noGrp="1"/>
          </p:cNvSpPr>
          <p:nvPr>
            <p:ph type="body" sz="quarter" idx="16"/>
          </p:nvPr>
        </p:nvSpPr>
        <p:spPr>
          <a:xfrm>
            <a:off x="2354581" y="4258340"/>
            <a:ext cx="3538210" cy="1461769"/>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sp>
        <p:nvSpPr>
          <p:cNvPr id="17" name="Picture Placeholder 7">
            <a:extLst>
              <a:ext uri="{FF2B5EF4-FFF2-40B4-BE49-F238E27FC236}">
                <a16:creationId xmlns:a16="http://schemas.microsoft.com/office/drawing/2014/main" id="{AE6144EE-1455-3FCE-C4C2-AD2FA4B6B3D6}"/>
              </a:ext>
            </a:extLst>
          </p:cNvPr>
          <p:cNvSpPr>
            <a:spLocks noGrp="1"/>
          </p:cNvSpPr>
          <p:nvPr>
            <p:ph type="pic" sz="quarter" idx="17"/>
          </p:nvPr>
        </p:nvSpPr>
        <p:spPr>
          <a:xfrm>
            <a:off x="6290301" y="1120170"/>
            <a:ext cx="1569886" cy="1835333"/>
          </a:xfrm>
          <a:prstGeom prst="rect">
            <a:avLst/>
          </a:prstGeom>
        </p:spPr>
        <p:txBody>
          <a:bodyPr/>
          <a:lstStyle>
            <a:lvl1pPr marL="0" indent="0">
              <a:buNone/>
              <a:defRPr>
                <a:solidFill>
                  <a:schemeClr val="tx2"/>
                </a:solidFill>
              </a:defRPr>
            </a:lvl1pPr>
          </a:lstStyle>
          <a:p>
            <a:endParaRPr lang="en-US"/>
          </a:p>
        </p:txBody>
      </p:sp>
      <p:sp>
        <p:nvSpPr>
          <p:cNvPr id="18" name="Text Placeholder 9">
            <a:extLst>
              <a:ext uri="{FF2B5EF4-FFF2-40B4-BE49-F238E27FC236}">
                <a16:creationId xmlns:a16="http://schemas.microsoft.com/office/drawing/2014/main" id="{E08E0EC1-3A42-A571-2675-DC691A4E3AFC}"/>
              </a:ext>
            </a:extLst>
          </p:cNvPr>
          <p:cNvSpPr>
            <a:spLocks noGrp="1"/>
          </p:cNvSpPr>
          <p:nvPr>
            <p:ph type="body" sz="quarter" idx="18"/>
          </p:nvPr>
        </p:nvSpPr>
        <p:spPr>
          <a:xfrm>
            <a:off x="8115301" y="1128160"/>
            <a:ext cx="3538210" cy="590551"/>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19" name="Text Placeholder 12">
            <a:extLst>
              <a:ext uri="{FF2B5EF4-FFF2-40B4-BE49-F238E27FC236}">
                <a16:creationId xmlns:a16="http://schemas.microsoft.com/office/drawing/2014/main" id="{75DB3378-7218-616A-1D27-7ED35F8DCF33}"/>
              </a:ext>
            </a:extLst>
          </p:cNvPr>
          <p:cNvSpPr>
            <a:spLocks noGrp="1"/>
          </p:cNvSpPr>
          <p:nvPr>
            <p:ph type="body" sz="quarter" idx="19"/>
          </p:nvPr>
        </p:nvSpPr>
        <p:spPr>
          <a:xfrm>
            <a:off x="8115301" y="1880900"/>
            <a:ext cx="3538210" cy="1420101"/>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sp>
        <p:nvSpPr>
          <p:cNvPr id="21" name="Picture Placeholder 7">
            <a:extLst>
              <a:ext uri="{FF2B5EF4-FFF2-40B4-BE49-F238E27FC236}">
                <a16:creationId xmlns:a16="http://schemas.microsoft.com/office/drawing/2014/main" id="{AD00FF58-5DCB-B205-0D79-F0BC33C10832}"/>
              </a:ext>
            </a:extLst>
          </p:cNvPr>
          <p:cNvSpPr>
            <a:spLocks noGrp="1"/>
          </p:cNvSpPr>
          <p:nvPr>
            <p:ph type="pic" sz="quarter" idx="20"/>
          </p:nvPr>
        </p:nvSpPr>
        <p:spPr>
          <a:xfrm>
            <a:off x="6290301" y="3497610"/>
            <a:ext cx="1569886" cy="1835333"/>
          </a:xfrm>
          <a:prstGeom prst="rect">
            <a:avLst/>
          </a:prstGeom>
        </p:spPr>
        <p:txBody>
          <a:bodyPr/>
          <a:lstStyle>
            <a:lvl1pPr marL="0" indent="0">
              <a:buNone/>
              <a:defRPr>
                <a:solidFill>
                  <a:schemeClr val="tx2"/>
                </a:solidFill>
              </a:defRPr>
            </a:lvl1pPr>
          </a:lstStyle>
          <a:p>
            <a:endParaRPr lang="en-US"/>
          </a:p>
        </p:txBody>
      </p:sp>
      <p:sp>
        <p:nvSpPr>
          <p:cNvPr id="22" name="Text Placeholder 9">
            <a:extLst>
              <a:ext uri="{FF2B5EF4-FFF2-40B4-BE49-F238E27FC236}">
                <a16:creationId xmlns:a16="http://schemas.microsoft.com/office/drawing/2014/main" id="{3BF82261-974F-F05D-1526-31540C4915D2}"/>
              </a:ext>
            </a:extLst>
          </p:cNvPr>
          <p:cNvSpPr>
            <a:spLocks noGrp="1"/>
          </p:cNvSpPr>
          <p:nvPr>
            <p:ph type="body" sz="quarter" idx="21"/>
          </p:nvPr>
        </p:nvSpPr>
        <p:spPr>
          <a:xfrm>
            <a:off x="8115301" y="3505600"/>
            <a:ext cx="3538210" cy="590551"/>
          </a:xfrm>
          <a:prstGeom prst="rect">
            <a:avLst/>
          </a:prstGeom>
        </p:spPr>
        <p:txBody>
          <a:bodyPr/>
          <a:lstStyle>
            <a:lvl1pPr marL="0" indent="0">
              <a:buNone/>
              <a:defRPr sz="1200">
                <a:solidFill>
                  <a:schemeClr val="tx2"/>
                </a:solidFill>
              </a:defRPr>
            </a:lvl1pPr>
            <a:lvl2pPr marL="257168" indent="0">
              <a:buNone/>
              <a:defRPr sz="1200">
                <a:solidFill>
                  <a:schemeClr val="tx2"/>
                </a:solidFill>
              </a:defRPr>
            </a:lvl2pPr>
            <a:lvl3pPr marL="514338" indent="0">
              <a:buNone/>
              <a:defRPr sz="1200">
                <a:solidFill>
                  <a:schemeClr val="tx2"/>
                </a:solidFill>
              </a:defRPr>
            </a:lvl3pPr>
            <a:lvl4pPr marL="771506" indent="0">
              <a:buNone/>
              <a:defRPr sz="1200">
                <a:solidFill>
                  <a:schemeClr val="tx2"/>
                </a:solidFill>
              </a:defRPr>
            </a:lvl4pPr>
            <a:lvl5pPr marL="1028674" indent="0">
              <a:buNone/>
              <a:defRPr sz="1200">
                <a:solidFill>
                  <a:schemeClr val="tx2"/>
                </a:solidFill>
              </a:defRPr>
            </a:lvl5pPr>
          </a:lstStyle>
          <a:p>
            <a:pPr lvl="0"/>
            <a:endParaRPr lang="en-US" dirty="0"/>
          </a:p>
        </p:txBody>
      </p:sp>
      <p:sp>
        <p:nvSpPr>
          <p:cNvPr id="24" name="Text Placeholder 12">
            <a:extLst>
              <a:ext uri="{FF2B5EF4-FFF2-40B4-BE49-F238E27FC236}">
                <a16:creationId xmlns:a16="http://schemas.microsoft.com/office/drawing/2014/main" id="{9178E567-0500-DAE9-89BF-A759E0ED562F}"/>
              </a:ext>
            </a:extLst>
          </p:cNvPr>
          <p:cNvSpPr>
            <a:spLocks noGrp="1"/>
          </p:cNvSpPr>
          <p:nvPr>
            <p:ph type="body" sz="quarter" idx="22"/>
          </p:nvPr>
        </p:nvSpPr>
        <p:spPr>
          <a:xfrm>
            <a:off x="8115301" y="4258340"/>
            <a:ext cx="3538210" cy="1461769"/>
          </a:xfrm>
          <a:prstGeom prst="rect">
            <a:avLst/>
          </a:prstGeom>
        </p:spPr>
        <p:txBody>
          <a:bodyPr/>
          <a:lstStyle>
            <a:lvl1pPr marL="0" indent="0">
              <a:buNone/>
              <a:defRPr>
                <a:solidFill>
                  <a:schemeClr val="tx2"/>
                </a:solidFill>
              </a:defRPr>
            </a:lvl1pPr>
            <a:lvl2pPr marL="257168" indent="0">
              <a:buNone/>
              <a:defRPr>
                <a:solidFill>
                  <a:schemeClr val="tx2"/>
                </a:solidFill>
              </a:defRPr>
            </a:lvl2pPr>
            <a:lvl3pPr marL="514338" indent="0">
              <a:buNone/>
              <a:defRPr>
                <a:solidFill>
                  <a:schemeClr val="tx2"/>
                </a:solidFill>
              </a:defRPr>
            </a:lvl3pPr>
            <a:lvl4pPr marL="771506" indent="0">
              <a:buNone/>
              <a:defRPr>
                <a:solidFill>
                  <a:schemeClr val="tx2"/>
                </a:solidFill>
              </a:defRPr>
            </a:lvl4pPr>
            <a:lvl5pPr marL="1028674" indent="0">
              <a:buNone/>
              <a:defRPr>
                <a:solidFill>
                  <a:schemeClr val="tx2"/>
                </a:solidFill>
              </a:defRPr>
            </a:lvl5pPr>
          </a:lstStyle>
          <a:p>
            <a:pPr lvl="0"/>
            <a:r>
              <a:rPr lang="en-US" dirty="0"/>
              <a:t>Click to edit Master text styles</a:t>
            </a:r>
          </a:p>
        </p:txBody>
      </p:sp>
      <p:pic>
        <p:nvPicPr>
          <p:cNvPr id="25" name="Picture 24" descr="Icon&#10;&#10;Description automatically generated">
            <a:hlinkClick r:id="rId2"/>
            <a:extLst>
              <a:ext uri="{FF2B5EF4-FFF2-40B4-BE49-F238E27FC236}">
                <a16:creationId xmlns:a16="http://schemas.microsoft.com/office/drawing/2014/main" id="{67E423B5-4307-51F6-1450-203ECD4015E9}"/>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29581" y="5425130"/>
            <a:ext cx="241300" cy="241300"/>
          </a:xfrm>
          <a:prstGeom prst="rect">
            <a:avLst/>
          </a:prstGeom>
        </p:spPr>
      </p:pic>
      <p:pic>
        <p:nvPicPr>
          <p:cNvPr id="26" name="Picture 25" descr="Icon&#10;&#10;Description automatically generated">
            <a:hlinkClick r:id="rId2"/>
            <a:extLst>
              <a:ext uri="{FF2B5EF4-FFF2-40B4-BE49-F238E27FC236}">
                <a16:creationId xmlns:a16="http://schemas.microsoft.com/office/drawing/2014/main" id="{99732FE7-DF58-9192-DF50-BD610D233483}"/>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267441" y="3047690"/>
            <a:ext cx="241300" cy="241300"/>
          </a:xfrm>
          <a:prstGeom prst="rect">
            <a:avLst/>
          </a:prstGeom>
        </p:spPr>
      </p:pic>
      <p:pic>
        <p:nvPicPr>
          <p:cNvPr id="27" name="Picture 26" descr="Icon&#10;&#10;Description automatically generated">
            <a:hlinkClick r:id="rId2"/>
            <a:extLst>
              <a:ext uri="{FF2B5EF4-FFF2-40B4-BE49-F238E27FC236}">
                <a16:creationId xmlns:a16="http://schemas.microsoft.com/office/drawing/2014/main" id="{ECD8B49F-D1DA-45B4-0C37-F5ED705DC8D0}"/>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267441" y="5425130"/>
            <a:ext cx="241300" cy="241300"/>
          </a:xfrm>
          <a:prstGeom prst="rect">
            <a:avLst/>
          </a:prstGeom>
        </p:spPr>
      </p:pic>
      <p:sp>
        <p:nvSpPr>
          <p:cNvPr id="5" name="Rectangle 4">
            <a:extLst>
              <a:ext uri="{FF2B5EF4-FFF2-40B4-BE49-F238E27FC236}">
                <a16:creationId xmlns:a16="http://schemas.microsoft.com/office/drawing/2014/main" id="{A7D48D6A-00A7-BCB7-B41A-DD07A9E490C4}"/>
              </a:ext>
            </a:extLst>
          </p:cNvPr>
          <p:cNvSpPr/>
          <p:nvPr userDrawn="1"/>
        </p:nvSpPr>
        <p:spPr>
          <a:xfrm>
            <a:off x="529580" y="2943868"/>
            <a:ext cx="1569886"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D47F13D-E90E-0FAA-59BD-B9CE62A6793D}"/>
              </a:ext>
            </a:extLst>
          </p:cNvPr>
          <p:cNvSpPr/>
          <p:nvPr userDrawn="1"/>
        </p:nvSpPr>
        <p:spPr>
          <a:xfrm>
            <a:off x="529580" y="5332841"/>
            <a:ext cx="1569886"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A1AB28-5CB7-8B52-2ADE-3D4BF2FF60F4}"/>
              </a:ext>
            </a:extLst>
          </p:cNvPr>
          <p:cNvSpPr/>
          <p:nvPr userDrawn="1"/>
        </p:nvSpPr>
        <p:spPr>
          <a:xfrm>
            <a:off x="6287828" y="5332841"/>
            <a:ext cx="1569886"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16FBA18-2AD3-9DB6-D804-8398D9BB70FD}"/>
              </a:ext>
            </a:extLst>
          </p:cNvPr>
          <p:cNvSpPr/>
          <p:nvPr userDrawn="1"/>
        </p:nvSpPr>
        <p:spPr>
          <a:xfrm>
            <a:off x="6287829" y="2943868"/>
            <a:ext cx="1569886"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3619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048966" y="1"/>
            <a:ext cx="10094073" cy="44098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1932162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Header">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255F78-4DD1-4E14-840F-215E36AEA14E}"/>
              </a:ext>
            </a:extLst>
          </p:cNvPr>
          <p:cNvSpPr>
            <a:spLocks noGrp="1"/>
          </p:cNvSpPr>
          <p:nvPr>
            <p:ph type="title"/>
          </p:nvPr>
        </p:nvSpPr>
        <p:spPr>
          <a:xfrm>
            <a:off x="0" y="142110"/>
            <a:ext cx="12192000" cy="590551"/>
          </a:xfrm>
          <a:prstGeom prst="rect">
            <a:avLst/>
          </a:prstGeom>
        </p:spPr>
        <p:txBody>
          <a:bodyPr vert="horz" lIns="0" tIns="45720" rIns="91440" bIns="45720" rtlCol="0" anchor="ctr">
            <a:noAutofit/>
          </a:bodyPr>
          <a:lstStyle/>
          <a:p>
            <a:pPr marL="0" marR="0" lvl="0" indent="0" algn="ctr" defTabSz="257168" fontAlgn="base">
              <a:lnSpc>
                <a:spcPct val="100000"/>
              </a:lnSpc>
              <a:spcBef>
                <a:spcPct val="0"/>
              </a:spcBef>
              <a:spcAft>
                <a:spcPct val="0"/>
              </a:spcAft>
              <a:buSzTx/>
              <a:buNone/>
              <a:defRPr kumimoji="0" sz="1800" b="0" i="0" u="none" strike="noStrike" cap="all" spc="0" normalizeH="0" baseline="0" noProof="0">
                <a:ln w="9525" cap="flat" cmpd="sng" algn="ctr">
                  <a:noFill/>
                  <a:prstDash val="solid"/>
                  <a:round/>
                  <a:headEnd type="none" w="med" len="med"/>
                  <a:tailEnd type="none" w="med" len="med"/>
                </a:ln>
                <a:solidFill>
                  <a:srgbClr val="002D3D"/>
                </a:solidFill>
                <a:uLnTx/>
                <a:uFillTx/>
                <a:latin typeface="+mj-lt"/>
                <a:ea typeface="Open Sans" panose="020B0606030504020204" pitchFamily="34" charset="0"/>
                <a:cs typeface="Open Sans" panose="020B0606030504020204" pitchFamily="34" charset="0"/>
                <a:sym typeface="Wingdings" charset="2"/>
              </a:defRPr>
            </a:pPr>
            <a:r>
              <a:rPr kumimoji="0" lang="en-US" sz="1800" b="0" i="0" u="none" strike="noStrike" cap="all" spc="0" normalizeH="0" baseline="0" noProof="0">
                <a:ln w="9525" cap="flat" cmpd="sng" algn="ctr">
                  <a:noFill/>
                  <a:prstDash val="solid"/>
                  <a:round/>
                  <a:headEnd type="none" w="med" len="med"/>
                  <a:tailEnd type="none" w="med" len="med"/>
                </a:ln>
                <a:solidFill>
                  <a:srgbClr val="002D3D"/>
                </a:solidFill>
                <a:uLnTx/>
                <a:uFillTx/>
                <a:latin typeface="+mj-lt"/>
                <a:ea typeface="Open Sans" panose="020B0606030504020204" pitchFamily="34" charset="0"/>
                <a:cs typeface="Open Sans" panose="020B0606030504020204" pitchFamily="34" charset="0"/>
                <a:sym typeface="Wingdings" charset="2"/>
              </a:rPr>
              <a:t>Click to edit Master title style</a:t>
            </a:r>
          </a:p>
        </p:txBody>
      </p:sp>
    </p:spTree>
    <p:extLst>
      <p:ext uri="{BB962C8B-B14F-4D97-AF65-F5344CB8AC3E}">
        <p14:creationId xmlns:p14="http://schemas.microsoft.com/office/powerpoint/2010/main" val="67052349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048966" y="1"/>
            <a:ext cx="10094073" cy="518804"/>
          </a:xfrm>
          <a:prstGeom prst="rect">
            <a:avLst/>
          </a:prstGeom>
        </p:spPr>
        <p:txBody>
          <a:bodyPr/>
          <a:lstStyle>
            <a:lvl1pPr>
              <a:defRPr sz="2400" b="1">
                <a:solidFill>
                  <a:srgbClr val="002D3D"/>
                </a:solidFill>
              </a:defRPr>
            </a:lvl1pPr>
          </a:lstStyle>
          <a:p>
            <a:r>
              <a:rPr lang="en-US"/>
              <a:t>Click to edit master title style</a:t>
            </a:r>
          </a:p>
        </p:txBody>
      </p:sp>
    </p:spTree>
    <p:extLst>
      <p:ext uri="{BB962C8B-B14F-4D97-AF65-F5344CB8AC3E}">
        <p14:creationId xmlns:p14="http://schemas.microsoft.com/office/powerpoint/2010/main" val="16293288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CA8D-8E8A-4038-B15C-C34DD44891CF}"/>
              </a:ext>
            </a:extLst>
          </p:cNvPr>
          <p:cNvSpPr>
            <a:spLocks noGrp="1"/>
          </p:cNvSpPr>
          <p:nvPr>
            <p:ph type="title" hasCustomPrompt="1"/>
          </p:nvPr>
        </p:nvSpPr>
        <p:spPr>
          <a:xfrm>
            <a:off x="904702" y="0"/>
            <a:ext cx="10515600" cy="482138"/>
          </a:xfrm>
        </p:spPr>
        <p:txBody>
          <a:bodyPr>
            <a:normAutofit/>
          </a:bodyPr>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A215D6E6-7D9D-4EAA-BDE6-DFB4B3F6FE4E}"/>
              </a:ext>
            </a:extLst>
          </p:cNvPr>
          <p:cNvSpPr>
            <a:spLocks noGrp="1"/>
          </p:cNvSpPr>
          <p:nvPr>
            <p:ph idx="1"/>
          </p:nvPr>
        </p:nvSpPr>
        <p:spPr>
          <a:xfrm>
            <a:off x="904702" y="836411"/>
            <a:ext cx="10515600" cy="3968346"/>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031482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rgbClr val="02273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0A074B0-CE08-409B-9783-329F8545D742}"/>
              </a:ext>
            </a:extLst>
          </p:cNvPr>
          <p:cNvGrpSpPr/>
          <p:nvPr userDrawn="1"/>
        </p:nvGrpSpPr>
        <p:grpSpPr>
          <a:xfrm>
            <a:off x="9324960" y="697997"/>
            <a:ext cx="5734081" cy="5397990"/>
            <a:chOff x="1091433" y="6513556"/>
            <a:chExt cx="413817" cy="413367"/>
          </a:xfrm>
          <a:solidFill>
            <a:schemeClr val="bg1">
              <a:lumMod val="95000"/>
              <a:alpha val="6000"/>
            </a:schemeClr>
          </a:solidFill>
        </p:grpSpPr>
        <p:sp>
          <p:nvSpPr>
            <p:cNvPr id="8" name="Freeform 6">
              <a:extLst>
                <a:ext uri="{FF2B5EF4-FFF2-40B4-BE49-F238E27FC236}">
                  <a16:creationId xmlns:a16="http://schemas.microsoft.com/office/drawing/2014/main" id="{05B131E1-26EA-4D60-9DD8-0DE6A2D7A300}"/>
                </a:ext>
              </a:extLst>
            </p:cNvPr>
            <p:cNvSpPr>
              <a:spLocks noEditPoints="1"/>
            </p:cNvSpPr>
            <p:nvPr/>
          </p:nvSpPr>
          <p:spPr bwMode="auto">
            <a:xfrm>
              <a:off x="1091433" y="6513556"/>
              <a:ext cx="279789" cy="279339"/>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grpFill/>
            <a:ln w="0">
              <a:noFill/>
              <a:prstDash val="solid"/>
              <a:round/>
            </a:ln>
          </p:spPr>
          <p:txBody>
            <a:bodyPr/>
            <a:lstStyle>
              <a:defPPr>
                <a:defRPr lang="en-US"/>
              </a:defPPr>
            </a:lstStyle>
            <a:p>
              <a:pPr>
                <a:defRPr/>
              </a:pPr>
              <a:endParaRPr lang="tr-TR"/>
            </a:p>
          </p:txBody>
        </p:sp>
        <p:sp>
          <p:nvSpPr>
            <p:cNvPr id="9" name="Freeform 7">
              <a:extLst>
                <a:ext uri="{FF2B5EF4-FFF2-40B4-BE49-F238E27FC236}">
                  <a16:creationId xmlns:a16="http://schemas.microsoft.com/office/drawing/2014/main" id="{744FBCD1-923E-4B9B-B6B1-D5B81CC9744B}"/>
                </a:ext>
              </a:extLst>
            </p:cNvPr>
            <p:cNvSpPr>
              <a:spLocks noEditPoints="1"/>
            </p:cNvSpPr>
            <p:nvPr/>
          </p:nvSpPr>
          <p:spPr bwMode="auto">
            <a:xfrm>
              <a:off x="1225461" y="6647584"/>
              <a:ext cx="279789" cy="279339"/>
            </a:xfrm>
            <a:custGeom>
              <a:avLst/>
              <a:gdLst>
                <a:gd name="T0" fmla="*/ 550 w 620"/>
                <a:gd name="T1" fmla="*/ 174 h 619"/>
                <a:gd name="T2" fmla="*/ 574 w 620"/>
                <a:gd name="T3" fmla="*/ 200 h 619"/>
                <a:gd name="T4" fmla="*/ 594 w 620"/>
                <a:gd name="T5" fmla="*/ 221 h 619"/>
                <a:gd name="T6" fmla="*/ 610 w 620"/>
                <a:gd name="T7" fmla="*/ 243 h 619"/>
                <a:gd name="T8" fmla="*/ 620 w 620"/>
                <a:gd name="T9" fmla="*/ 276 h 619"/>
                <a:gd name="T10" fmla="*/ 615 w 620"/>
                <a:gd name="T11" fmla="*/ 312 h 619"/>
                <a:gd name="T12" fmla="*/ 593 w 620"/>
                <a:gd name="T13" fmla="*/ 343 h 619"/>
                <a:gd name="T14" fmla="*/ 566 w 620"/>
                <a:gd name="T15" fmla="*/ 372 h 619"/>
                <a:gd name="T16" fmla="*/ 534 w 620"/>
                <a:gd name="T17" fmla="*/ 405 h 619"/>
                <a:gd name="T18" fmla="*/ 502 w 620"/>
                <a:gd name="T19" fmla="*/ 431 h 619"/>
                <a:gd name="T20" fmla="*/ 472 w 620"/>
                <a:gd name="T21" fmla="*/ 443 h 619"/>
                <a:gd name="T22" fmla="*/ 441 w 620"/>
                <a:gd name="T23" fmla="*/ 441 h 619"/>
                <a:gd name="T24" fmla="*/ 443 w 620"/>
                <a:gd name="T25" fmla="*/ 472 h 619"/>
                <a:gd name="T26" fmla="*/ 432 w 620"/>
                <a:gd name="T27" fmla="*/ 501 h 619"/>
                <a:gd name="T28" fmla="*/ 405 w 620"/>
                <a:gd name="T29" fmla="*/ 533 h 619"/>
                <a:gd name="T30" fmla="*/ 373 w 620"/>
                <a:gd name="T31" fmla="*/ 566 h 619"/>
                <a:gd name="T32" fmla="*/ 344 w 620"/>
                <a:gd name="T33" fmla="*/ 591 h 619"/>
                <a:gd name="T34" fmla="*/ 312 w 620"/>
                <a:gd name="T35" fmla="*/ 613 h 619"/>
                <a:gd name="T36" fmla="*/ 277 w 620"/>
                <a:gd name="T37" fmla="*/ 619 h 619"/>
                <a:gd name="T38" fmla="*/ 243 w 620"/>
                <a:gd name="T39" fmla="*/ 610 h 619"/>
                <a:gd name="T40" fmla="*/ 221 w 620"/>
                <a:gd name="T41" fmla="*/ 593 h 619"/>
                <a:gd name="T42" fmla="*/ 198 w 620"/>
                <a:gd name="T43" fmla="*/ 571 h 619"/>
                <a:gd name="T44" fmla="*/ 170 w 620"/>
                <a:gd name="T45" fmla="*/ 544 h 619"/>
                <a:gd name="T46" fmla="*/ 144 w 620"/>
                <a:gd name="T47" fmla="*/ 519 h 619"/>
                <a:gd name="T48" fmla="*/ 127 w 620"/>
                <a:gd name="T49" fmla="*/ 503 h 619"/>
                <a:gd name="T50" fmla="*/ 53 w 620"/>
                <a:gd name="T51" fmla="*/ 323 h 619"/>
                <a:gd name="T52" fmla="*/ 189 w 620"/>
                <a:gd name="T53" fmla="*/ 458 h 619"/>
                <a:gd name="T54" fmla="*/ 211 w 620"/>
                <a:gd name="T55" fmla="*/ 480 h 619"/>
                <a:gd name="T56" fmla="*/ 235 w 620"/>
                <a:gd name="T57" fmla="*/ 504 h 619"/>
                <a:gd name="T58" fmla="*/ 254 w 620"/>
                <a:gd name="T59" fmla="*/ 522 h 619"/>
                <a:gd name="T60" fmla="*/ 273 w 620"/>
                <a:gd name="T61" fmla="*/ 536 h 619"/>
                <a:gd name="T62" fmla="*/ 298 w 620"/>
                <a:gd name="T63" fmla="*/ 540 h 619"/>
                <a:gd name="T64" fmla="*/ 324 w 620"/>
                <a:gd name="T65" fmla="*/ 521 h 619"/>
                <a:gd name="T66" fmla="*/ 358 w 620"/>
                <a:gd name="T67" fmla="*/ 488 h 619"/>
                <a:gd name="T68" fmla="*/ 375 w 620"/>
                <a:gd name="T69" fmla="*/ 461 h 619"/>
                <a:gd name="T70" fmla="*/ 373 w 620"/>
                <a:gd name="T71" fmla="*/ 433 h 619"/>
                <a:gd name="T72" fmla="*/ 353 w 620"/>
                <a:gd name="T73" fmla="*/ 406 h 619"/>
                <a:gd name="T74" fmla="*/ 319 w 620"/>
                <a:gd name="T75" fmla="*/ 372 h 619"/>
                <a:gd name="T76" fmla="*/ 267 w 620"/>
                <a:gd name="T77" fmla="*/ 213 h 619"/>
                <a:gd name="T78" fmla="*/ 373 w 620"/>
                <a:gd name="T79" fmla="*/ 319 h 619"/>
                <a:gd name="T80" fmla="*/ 394 w 620"/>
                <a:gd name="T81" fmla="*/ 339 h 619"/>
                <a:gd name="T82" fmla="*/ 420 w 620"/>
                <a:gd name="T83" fmla="*/ 364 h 619"/>
                <a:gd name="T84" fmla="*/ 448 w 620"/>
                <a:gd name="T85" fmla="*/ 376 h 619"/>
                <a:gd name="T86" fmla="*/ 474 w 620"/>
                <a:gd name="T87" fmla="*/ 369 h 619"/>
                <a:gd name="T88" fmla="*/ 505 w 620"/>
                <a:gd name="T89" fmla="*/ 342 h 619"/>
                <a:gd name="T90" fmla="*/ 534 w 620"/>
                <a:gd name="T91" fmla="*/ 310 h 619"/>
                <a:gd name="T92" fmla="*/ 541 w 620"/>
                <a:gd name="T93" fmla="*/ 285 h 619"/>
                <a:gd name="T94" fmla="*/ 528 w 620"/>
                <a:gd name="T95" fmla="*/ 260 h 619"/>
                <a:gd name="T96" fmla="*/ 516 w 620"/>
                <a:gd name="T97" fmla="*/ 246 h 619"/>
                <a:gd name="T98" fmla="*/ 496 w 620"/>
                <a:gd name="T99" fmla="*/ 226 h 619"/>
                <a:gd name="T100" fmla="*/ 503 w 620"/>
                <a:gd name="T101" fmla="*/ 196 h 619"/>
                <a:gd name="T102" fmla="*/ 517 w 620"/>
                <a:gd name="T103" fmla="*/ 182 h 619"/>
                <a:gd name="T104" fmla="*/ 537 w 620"/>
                <a:gd name="T105" fmla="*/ 161 h 619"/>
                <a:gd name="T106" fmla="*/ 484 w 620"/>
                <a:gd name="T107" fmla="*/ 108 h 619"/>
                <a:gd name="T108" fmla="*/ 459 w 620"/>
                <a:gd name="T109" fmla="*/ 134 h 619"/>
                <a:gd name="T110" fmla="*/ 432 w 620"/>
                <a:gd name="T111" fmla="*/ 161 h 619"/>
                <a:gd name="T112" fmla="*/ 37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grpFill/>
            <a:ln w="0">
              <a:noFill/>
              <a:prstDash val="solid"/>
              <a:round/>
            </a:ln>
          </p:spPr>
          <p:txBody>
            <a:bodyPr/>
            <a:lstStyle>
              <a:defPPr>
                <a:defRPr lang="en-US"/>
              </a:defPPr>
            </a:lstStyle>
            <a:p>
              <a:pPr>
                <a:defRPr/>
              </a:pPr>
              <a:endParaRPr lang="tr-TR"/>
            </a:p>
          </p:txBody>
        </p:sp>
        <p:sp>
          <p:nvSpPr>
            <p:cNvPr id="10" name="Freeform 8">
              <a:extLst>
                <a:ext uri="{FF2B5EF4-FFF2-40B4-BE49-F238E27FC236}">
                  <a16:creationId xmlns:a16="http://schemas.microsoft.com/office/drawing/2014/main" id="{7DEC1196-5005-47F8-8060-10964F25CF09}"/>
                </a:ext>
              </a:extLst>
            </p:cNvPr>
            <p:cNvSpPr>
              <a:spLocks noEditPoints="1"/>
            </p:cNvSpPr>
            <p:nvPr/>
          </p:nvSpPr>
          <p:spPr bwMode="auto">
            <a:xfrm>
              <a:off x="1091433" y="6647583"/>
              <a:ext cx="279789" cy="279339"/>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grpFill/>
            <a:ln w="0">
              <a:noFill/>
              <a:prstDash val="solid"/>
              <a:round/>
            </a:ln>
          </p:spPr>
          <p:txBody>
            <a:bodyPr/>
            <a:lstStyle>
              <a:defPPr>
                <a:defRPr lang="en-US"/>
              </a:defPPr>
            </a:lstStyle>
            <a:p>
              <a:pPr>
                <a:defRPr/>
              </a:pPr>
              <a:endParaRPr lang="tr-TR"/>
            </a:p>
          </p:txBody>
        </p:sp>
        <p:sp>
          <p:nvSpPr>
            <p:cNvPr id="11" name="Freeform 5">
              <a:extLst>
                <a:ext uri="{FF2B5EF4-FFF2-40B4-BE49-F238E27FC236}">
                  <a16:creationId xmlns:a16="http://schemas.microsoft.com/office/drawing/2014/main" id="{C43874A5-0640-4D0A-95BE-7C1CF966759A}"/>
                </a:ext>
              </a:extLst>
            </p:cNvPr>
            <p:cNvSpPr>
              <a:spLocks noEditPoints="1"/>
            </p:cNvSpPr>
            <p:nvPr/>
          </p:nvSpPr>
          <p:spPr bwMode="auto">
            <a:xfrm>
              <a:off x="1225461" y="6513556"/>
              <a:ext cx="279789" cy="279339"/>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grpFill/>
            <a:ln w="0">
              <a:noFill/>
              <a:prstDash val="solid"/>
              <a:round/>
            </a:ln>
          </p:spPr>
          <p:txBody>
            <a:bodyPr/>
            <a:lstStyle>
              <a:defPPr>
                <a:defRPr lang="en-US"/>
              </a:defPPr>
            </a:lstStyle>
            <a:p>
              <a:pPr>
                <a:defRPr/>
              </a:pPr>
              <a:endParaRPr lang="tr-TR"/>
            </a:p>
          </p:txBody>
        </p:sp>
      </p:grpSp>
      <p:sp>
        <p:nvSpPr>
          <p:cNvPr id="12" name="Title 1">
            <a:extLst>
              <a:ext uri="{FF2B5EF4-FFF2-40B4-BE49-F238E27FC236}">
                <a16:creationId xmlns:a16="http://schemas.microsoft.com/office/drawing/2014/main" id="{C1307B5A-279E-4359-A5D9-8C3D9A7238D5}"/>
              </a:ext>
            </a:extLst>
          </p:cNvPr>
          <p:cNvSpPr>
            <a:spLocks noGrp="1"/>
          </p:cNvSpPr>
          <p:nvPr>
            <p:ph type="ctrTitle"/>
          </p:nvPr>
        </p:nvSpPr>
        <p:spPr>
          <a:xfrm>
            <a:off x="914400" y="2452093"/>
            <a:ext cx="8010888" cy="1960033"/>
          </a:xfrm>
          <a:noFill/>
        </p:spPr>
        <p:txBody>
          <a:bodyPr>
            <a:normAutofit/>
          </a:bodyPr>
          <a:lstStyle>
            <a:lvl1pPr algn="ctr">
              <a:defRPr sz="3200" b="0">
                <a:solidFill>
                  <a:schemeClr val="bg1"/>
                </a:solidFill>
                <a:latin typeface="Verdana"/>
                <a:cs typeface="Verdana"/>
              </a:defRPr>
            </a:lvl1pPr>
          </a:lstStyle>
          <a:p>
            <a:r>
              <a:rPr lang="en-US"/>
              <a:t>Click to edit Master title style</a:t>
            </a:r>
          </a:p>
        </p:txBody>
      </p:sp>
      <p:sp>
        <p:nvSpPr>
          <p:cNvPr id="13" name="Slide Number Placeholder 5">
            <a:extLst>
              <a:ext uri="{FF2B5EF4-FFF2-40B4-BE49-F238E27FC236}">
                <a16:creationId xmlns:a16="http://schemas.microsoft.com/office/drawing/2014/main" id="{F8B169CE-1EBA-49BF-A7C7-D393493AB0E8}"/>
              </a:ext>
            </a:extLst>
          </p:cNvPr>
          <p:cNvSpPr txBox="1">
            <a:spLocks noChangeAspect="1" noChangeArrowheads="1"/>
          </p:cNvSpPr>
          <p:nvPr userDrawn="1"/>
        </p:nvSpPr>
        <p:spPr bwMode="auto">
          <a:xfrm>
            <a:off x="11220452" y="6313488"/>
            <a:ext cx="4826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defPPr>
              <a:defRPr lang="en-US"/>
            </a:defPPr>
            <a:lvl1pPr marL="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1pPr>
            <a:lvl2pPr marL="990600" indent="-3810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2pPr>
            <a:lvl3pPr marL="15240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3pPr>
            <a:lvl4pPr marL="21336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4pPr>
            <a:lvl5pPr marL="27432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5pPr>
            <a:lvl6pPr marL="33528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6pPr>
            <a:lvl7pPr marL="39624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7pPr>
            <a:lvl8pPr marL="45720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8pPr>
            <a:lvl9pPr marL="5181600" indent="-304800" defTabSz="609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a:fld id="{62E2D9E0-45A4-4518-A767-FEB7ECDC00FA}" type="slidenum">
              <a:rPr lang="en-US" altLang="en-US" sz="1067">
                <a:solidFill>
                  <a:schemeClr val="bg1"/>
                </a:solidFill>
                <a:latin typeface="Verdana" panose="020B0604030504040204" pitchFamily="34" charset="0"/>
                <a:ea typeface="Verdana" panose="020B0604030504040204" pitchFamily="34" charset="0"/>
                <a:cs typeface="Open Sans" panose="020B0606030504020204" pitchFamily="34" charset="0"/>
              </a:rPr>
              <a:pPr algn="r"/>
              <a:t>‹#›</a:t>
            </a:fld>
            <a:endParaRPr lang="en-US" altLang="en-US" sz="1867">
              <a:solidFill>
                <a:schemeClr val="bg1"/>
              </a:solidFill>
              <a:latin typeface="Verdana" panose="020B0604030504040204" pitchFamily="34" charset="0"/>
              <a:ea typeface="Verdana" pitchFamily="34" charset="0"/>
              <a:cs typeface="Open Sans" panose="020B0606030504020204" pitchFamily="34" charset="0"/>
            </a:endParaRPr>
          </a:p>
        </p:txBody>
      </p:sp>
    </p:spTree>
    <p:extLst>
      <p:ext uri="{BB962C8B-B14F-4D97-AF65-F5344CB8AC3E}">
        <p14:creationId xmlns:p14="http://schemas.microsoft.com/office/powerpoint/2010/main" val="370613691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8_Title and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lvl="0" indent="0" algn="ctr" defTabSz="192877" fontAlgn="base">
              <a:lnSpc>
                <a:spcPct val="100000"/>
              </a:lnSpc>
              <a:spcBef>
                <a:spcPct val="0"/>
              </a:spcBef>
              <a:spcAft>
                <a:spcPct val="0"/>
              </a:spcAft>
              <a:buSzTx/>
              <a:buNone/>
              <a:defRPr kumimoji="0" sz="1800" b="0" i="0" u="none" strike="noStrike" kern="1200" cap="all" spc="0" normalizeH="0" baseline="0" noProof="0">
                <a:ln w="9525" cap="flat" cmpd="sng" algn="ctr">
                  <a:noFill/>
                  <a:prstDash val="solid"/>
                  <a:round/>
                  <a:headEnd type="none" w="med" len="med"/>
                  <a:tailEnd type="none" w="med" len="med"/>
                </a:ln>
                <a:solidFill>
                  <a:srgbClr val="274A4B"/>
                </a:solidFill>
                <a:uLnTx/>
                <a:uFillTx/>
                <a:latin typeface="Verdana" panose="020B0604030504040204" pitchFamily="34" charset="0"/>
                <a:ea typeface="Verdana" panose="020B0604030504040204" pitchFamily="34" charset="0"/>
                <a:cs typeface="Verdana" panose="020B0604030504040204" pitchFamily="34" charset="0"/>
                <a:sym typeface="Wingdings" charset="2"/>
              </a:defRPr>
            </a:pPr>
            <a:r>
              <a:rPr kumimoji="0" lang="en-US" sz="1800" b="0" i="0" u="none" strike="noStrike" kern="1200" cap="all" spc="0" normalizeH="0" baseline="0" noProof="0">
                <a:ln w="9525" cap="flat" cmpd="sng" algn="ctr">
                  <a:noFill/>
                  <a:prstDash val="solid"/>
                  <a:round/>
                  <a:headEnd type="none" w="med" len="med"/>
                  <a:tailEnd type="none" w="med" len="med"/>
                </a:ln>
                <a:solidFill>
                  <a:srgbClr val="274A4B"/>
                </a:solidFill>
                <a:uLnTx/>
                <a:uFillTx/>
                <a:latin typeface="Verdana" panose="020B0604030504040204" pitchFamily="34" charset="0"/>
                <a:ea typeface="Verdana" panose="020B0604030504040204" pitchFamily="34" charset="0"/>
                <a:cs typeface="Verdana" panose="020B0604030504040204" pitchFamily="34" charset="0"/>
                <a:sym typeface="Wingdings" charset="2"/>
              </a:rPr>
              <a:t>Click to edit Master title style</a:t>
            </a:r>
            <a:endParaRPr lang="en-US"/>
          </a:p>
        </p:txBody>
      </p:sp>
      <p:sp>
        <p:nvSpPr>
          <p:cNvPr id="3" name="Content Placeholder 2"/>
          <p:cNvSpPr>
            <a:spLocks noGrp="1"/>
          </p:cNvSpPr>
          <p:nvPr>
            <p:ph idx="1"/>
          </p:nvPr>
        </p:nvSpPr>
        <p:spPr/>
        <p:txBody>
          <a:bodyPr/>
          <a:lstStyle/>
          <a:p>
            <a:pPr marL="144063" marR="0" lvl="0" indent="-144063" algn="l" defTabSz="192877" fontAlgn="base">
              <a:lnSpc>
                <a:spcPct val="100000"/>
              </a:lnSpc>
              <a:spcBef>
                <a:spcPct val="20000"/>
              </a:spcBef>
              <a:spcAft>
                <a:spcPct val="0"/>
              </a:spcAft>
              <a:buSzTx/>
              <a:buChar char="•"/>
              <a:defRPr kumimoji="0" sz="1200" b="0" i="0" u="none" strike="noStrike" kern="1200" cap="none" spc="0" normalizeH="0" baseline="0" noProof="0">
                <a:ln w="9525" cap="flat" cmpd="sng" algn="ctr">
                  <a:noFill/>
                  <a:prstDash val="solid"/>
                  <a:round/>
                  <a:headEnd type="none" w="med" len="med"/>
                  <a:tailEnd type="none" w="med" len="med"/>
                </a:ln>
                <a:solidFill>
                  <a:srgbClr val="264B4C"/>
                </a:solidFill>
                <a:uLnTx/>
                <a:uFillTx/>
                <a:latin typeface="Verdana" panose="020B0604030504040204" pitchFamily="34" charset="0"/>
                <a:ea typeface="Verdana" panose="020B0604030504040204" pitchFamily="34" charset="0"/>
                <a:cs typeface="+mn-cs"/>
                <a:sym typeface="Wingdings" charset="2"/>
              </a:defRPr>
            </a:pPr>
            <a:r>
              <a:rPr kumimoji="0" lang="en-US" sz="1200" b="0" i="0" u="none" strike="noStrike" kern="1200" cap="none" spc="0" normalizeH="0" baseline="0" noProof="0">
                <a:ln w="9525" cap="flat" cmpd="sng" algn="ctr">
                  <a:noFill/>
                  <a:prstDash val="solid"/>
                  <a:round/>
                  <a:headEnd type="none" w="med" len="med"/>
                  <a:tailEnd type="none" w="med" len="med"/>
                </a:ln>
                <a:solidFill>
                  <a:srgbClr val="264B4C"/>
                </a:solidFill>
                <a:uLnTx/>
                <a:uFillTx/>
                <a:latin typeface="Verdana" panose="020B0604030504040204" pitchFamily="34" charset="0"/>
                <a:ea typeface="Verdana" panose="020B0604030504040204" pitchFamily="34" charset="0"/>
                <a:cs typeface="+mn-cs"/>
                <a:sym typeface="Wingdings" charset="2"/>
              </a:rPr>
              <a:t>Click to edit Master text styles</a:t>
            </a:r>
          </a:p>
          <a:p>
            <a:pPr marL="313127" marR="0" lvl="1" indent="-120252" algn="l" defTabSz="192877" fontAlgn="base">
              <a:lnSpc>
                <a:spcPct val="100000"/>
              </a:lnSpc>
              <a:spcBef>
                <a:spcPct val="20000"/>
              </a:spcBef>
              <a:spcAft>
                <a:spcPct val="0"/>
              </a:spcAft>
              <a:buSzTx/>
              <a:buChar char="–"/>
              <a:defRPr kumimoji="0" sz="1050" b="0" i="0" u="none" strike="noStrike" kern="1200" cap="none" spc="0" normalizeH="0" baseline="0" noProof="0">
                <a:ln w="9525" cap="flat" cmpd="sng" algn="ctr">
                  <a:noFill/>
                  <a:prstDash val="solid"/>
                  <a:round/>
                  <a:headEnd type="none" w="med" len="med"/>
                  <a:tailEnd type="none" w="med" len="med"/>
                </a:ln>
                <a:solidFill>
                  <a:srgbClr val="264B4C"/>
                </a:solidFill>
                <a:uLnTx/>
                <a:uFillTx/>
                <a:latin typeface="Verdana" panose="020B0604030504040204" pitchFamily="34" charset="0"/>
                <a:ea typeface="Verdana" panose="020B0604030504040204" pitchFamily="34" charset="0"/>
                <a:cs typeface="+mn-cs"/>
                <a:sym typeface="Wingdings" charset="2"/>
              </a:defRPr>
            </a:pPr>
            <a:r>
              <a:rPr kumimoji="0" lang="en-US" sz="1051" b="0" i="0" u="none" strike="noStrike" kern="1200" cap="none" spc="0" normalizeH="0" baseline="0" noProof="0">
                <a:ln w="9525" cap="flat" cmpd="sng" algn="ctr">
                  <a:noFill/>
                  <a:prstDash val="solid"/>
                  <a:round/>
                  <a:headEnd type="none" w="med" len="med"/>
                  <a:tailEnd type="none" w="med" len="med"/>
                </a:ln>
                <a:solidFill>
                  <a:srgbClr val="264B4C"/>
                </a:solidFill>
                <a:uLnTx/>
                <a:uFillTx/>
                <a:latin typeface="Verdana" panose="020B0604030504040204" pitchFamily="34" charset="0"/>
                <a:ea typeface="Verdana" panose="020B0604030504040204" pitchFamily="34" charset="0"/>
                <a:cs typeface="+mn-cs"/>
                <a:sym typeface="Wingdings" charset="2"/>
              </a:rPr>
              <a:t>Second level</a:t>
            </a:r>
          </a:p>
          <a:p>
            <a:pPr marL="482192" marR="0" lvl="2" indent="-96439" algn="l" defTabSz="192877" fontAlgn="base">
              <a:lnSpc>
                <a:spcPct val="100000"/>
              </a:lnSpc>
              <a:spcBef>
                <a:spcPct val="20000"/>
              </a:spcBef>
              <a:spcAft>
                <a:spcPct val="0"/>
              </a:spcAft>
              <a:buSzTx/>
              <a:buChar char="•"/>
              <a:defRPr kumimoji="0" sz="900" b="0" i="0" u="none" strike="noStrike" kern="1200" cap="none" spc="0" normalizeH="0" baseline="0" noProof="0">
                <a:ln w="9525" cap="flat" cmpd="sng" algn="ctr">
                  <a:noFill/>
                  <a:prstDash val="solid"/>
                  <a:round/>
                  <a:headEnd type="none" w="med" len="med"/>
                  <a:tailEnd type="none" w="med" len="med"/>
                </a:ln>
                <a:solidFill>
                  <a:srgbClr val="264B4C"/>
                </a:solidFill>
                <a:uLnTx/>
                <a:uFillTx/>
                <a:latin typeface="Verdana" panose="020B0604030504040204" pitchFamily="34" charset="0"/>
                <a:ea typeface="Verdana" panose="020B0604030504040204" pitchFamily="34" charset="0"/>
                <a:cs typeface="+mn-cs"/>
                <a:sym typeface="Wingdings" charset="2"/>
              </a:defRPr>
            </a:pPr>
            <a:r>
              <a:rPr kumimoji="0" lang="en-US" sz="900" b="0" i="0" u="none" strike="noStrike" kern="1200" cap="none" spc="0" normalizeH="0" baseline="0" noProof="0">
                <a:ln w="9525" cap="flat" cmpd="sng" algn="ctr">
                  <a:noFill/>
                  <a:prstDash val="solid"/>
                  <a:round/>
                  <a:headEnd type="none" w="med" len="med"/>
                  <a:tailEnd type="none" w="med" len="med"/>
                </a:ln>
                <a:solidFill>
                  <a:srgbClr val="264B4C"/>
                </a:solidFill>
                <a:uLnTx/>
                <a:uFillTx/>
                <a:latin typeface="Verdana" panose="020B0604030504040204" pitchFamily="34" charset="0"/>
                <a:ea typeface="Verdana" panose="020B0604030504040204" pitchFamily="34" charset="0"/>
                <a:cs typeface="+mn-cs"/>
                <a:sym typeface="Wingdings" charset="2"/>
              </a:rPr>
              <a:t>Third level</a:t>
            </a:r>
          </a:p>
          <a:p>
            <a:pPr marL="675068" marR="0" lvl="3" indent="-96439" algn="l" defTabSz="192877" fontAlgn="base">
              <a:lnSpc>
                <a:spcPct val="100000"/>
              </a:lnSpc>
              <a:spcBef>
                <a:spcPct val="20000"/>
              </a:spcBef>
              <a:spcAft>
                <a:spcPct val="0"/>
              </a:spcAft>
              <a:buSzTx/>
              <a:buChar char="–"/>
              <a:defRPr kumimoji="0" sz="825" b="0" i="0" u="none" strike="noStrike" kern="1200" cap="none" spc="0" normalizeH="0" baseline="0" noProof="0">
                <a:ln w="9525" cap="flat" cmpd="sng" algn="ctr">
                  <a:noFill/>
                  <a:prstDash val="solid"/>
                  <a:round/>
                  <a:headEnd type="none" w="med" len="med"/>
                  <a:tailEnd type="none" w="med" len="med"/>
                </a:ln>
                <a:solidFill>
                  <a:srgbClr val="264B4C"/>
                </a:solidFill>
                <a:uLnTx/>
                <a:uFillTx/>
                <a:latin typeface="Verdana" panose="020B0604030504040204" pitchFamily="34" charset="0"/>
                <a:ea typeface="Verdana" panose="020B0604030504040204" pitchFamily="34" charset="0"/>
                <a:cs typeface="+mn-cs"/>
                <a:sym typeface="Wingdings" charset="2"/>
              </a:defRPr>
            </a:pPr>
            <a:r>
              <a:rPr kumimoji="0" lang="en-US" sz="825" b="0" i="0" u="none" strike="noStrike" kern="1200" cap="none" spc="0" normalizeH="0" baseline="0" noProof="0">
                <a:ln w="9525" cap="flat" cmpd="sng" algn="ctr">
                  <a:noFill/>
                  <a:prstDash val="solid"/>
                  <a:round/>
                  <a:headEnd type="none" w="med" len="med"/>
                  <a:tailEnd type="none" w="med" len="med"/>
                </a:ln>
                <a:solidFill>
                  <a:srgbClr val="264B4C"/>
                </a:solidFill>
                <a:uLnTx/>
                <a:uFillTx/>
                <a:latin typeface="Verdana" panose="020B0604030504040204" pitchFamily="34" charset="0"/>
                <a:ea typeface="Verdana" panose="020B0604030504040204" pitchFamily="34" charset="0"/>
                <a:cs typeface="+mn-cs"/>
                <a:sym typeface="Wingdings" charset="2"/>
              </a:rPr>
              <a:t>Fourth level</a:t>
            </a:r>
          </a:p>
          <a:p>
            <a:pPr marL="867945" marR="0" lvl="4" indent="-96439" algn="l" defTabSz="192877" fontAlgn="base">
              <a:lnSpc>
                <a:spcPct val="100000"/>
              </a:lnSpc>
              <a:spcBef>
                <a:spcPct val="20000"/>
              </a:spcBef>
              <a:spcAft>
                <a:spcPct val="0"/>
              </a:spcAft>
              <a:buSzTx/>
              <a:buChar char="»"/>
              <a:defRPr kumimoji="0" sz="788" b="0" i="0" u="none" strike="noStrike" kern="1200" cap="none" spc="0" normalizeH="0" baseline="0" noProof="0">
                <a:ln w="9525" cap="flat" cmpd="sng" algn="ctr">
                  <a:noFill/>
                  <a:prstDash val="solid"/>
                  <a:round/>
                  <a:headEnd type="none" w="med" len="med"/>
                  <a:tailEnd type="none" w="med" len="med"/>
                </a:ln>
                <a:solidFill>
                  <a:srgbClr val="264B4C"/>
                </a:solidFill>
                <a:uLnTx/>
                <a:uFillTx/>
                <a:latin typeface="Verdana" panose="020B0604030504040204" pitchFamily="34" charset="0"/>
                <a:ea typeface="Verdana" panose="020B0604030504040204" pitchFamily="34" charset="0"/>
                <a:cs typeface="+mn-cs"/>
                <a:sym typeface="Wingdings" charset="2"/>
              </a:defRPr>
            </a:pPr>
            <a:r>
              <a:rPr kumimoji="0" lang="en-US" sz="788" b="0" i="0" u="none" strike="noStrike" kern="1200" cap="none" spc="0" normalizeH="0" baseline="0" noProof="0">
                <a:ln w="9525" cap="flat" cmpd="sng" algn="ctr">
                  <a:noFill/>
                  <a:prstDash val="solid"/>
                  <a:round/>
                  <a:headEnd type="none" w="med" len="med"/>
                  <a:tailEnd type="none" w="med" len="med"/>
                </a:ln>
                <a:solidFill>
                  <a:srgbClr val="264B4C"/>
                </a:solidFill>
                <a:uLnTx/>
                <a:uFillTx/>
                <a:latin typeface="Verdana" panose="020B0604030504040204" pitchFamily="34" charset="0"/>
                <a:ea typeface="Verdana" panose="020B0604030504040204" pitchFamily="34" charset="0"/>
                <a:cs typeface="+mn-cs"/>
                <a:sym typeface="Wingdings" charset="2"/>
              </a:rPr>
              <a:t>Fifth level</a:t>
            </a:r>
            <a:endParaRPr lang="en-US"/>
          </a:p>
        </p:txBody>
      </p:sp>
    </p:spTree>
    <p:extLst>
      <p:ext uri="{BB962C8B-B14F-4D97-AF65-F5344CB8AC3E}">
        <p14:creationId xmlns:p14="http://schemas.microsoft.com/office/powerpoint/2010/main" val="28785877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hank You">
    <p:bg>
      <p:bgPr>
        <a:solidFill>
          <a:srgbClr val="748A97"/>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0A074B0-CE08-409B-9783-329F8545D742}"/>
              </a:ext>
            </a:extLst>
          </p:cNvPr>
          <p:cNvGrpSpPr/>
          <p:nvPr userDrawn="1"/>
        </p:nvGrpSpPr>
        <p:grpSpPr>
          <a:xfrm>
            <a:off x="9324960" y="697997"/>
            <a:ext cx="5734081" cy="5397990"/>
            <a:chOff x="1091433" y="6513556"/>
            <a:chExt cx="413817" cy="413367"/>
          </a:xfrm>
          <a:solidFill>
            <a:schemeClr val="bg1">
              <a:lumMod val="95000"/>
              <a:alpha val="6000"/>
            </a:schemeClr>
          </a:solidFill>
        </p:grpSpPr>
        <p:sp>
          <p:nvSpPr>
            <p:cNvPr id="8" name="Freeform 6">
              <a:extLst>
                <a:ext uri="{FF2B5EF4-FFF2-40B4-BE49-F238E27FC236}">
                  <a16:creationId xmlns:a16="http://schemas.microsoft.com/office/drawing/2014/main" id="{05B131E1-26EA-4D60-9DD8-0DE6A2D7A300}"/>
                </a:ext>
              </a:extLst>
            </p:cNvPr>
            <p:cNvSpPr>
              <a:spLocks noEditPoints="1"/>
            </p:cNvSpPr>
            <p:nvPr/>
          </p:nvSpPr>
          <p:spPr bwMode="auto">
            <a:xfrm>
              <a:off x="1091433" y="6513556"/>
              <a:ext cx="279789" cy="279339"/>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grpFill/>
            <a:ln w="0">
              <a:noFill/>
              <a:prstDash val="solid"/>
              <a:round/>
            </a:ln>
          </p:spPr>
          <p:txBody>
            <a:bodyPr/>
            <a:lstStyle>
              <a:defPPr>
                <a:defRPr lang="en-US"/>
              </a:defPPr>
            </a:lstStyle>
            <a:p>
              <a:pPr>
                <a:defRPr/>
              </a:pPr>
              <a:endParaRPr lang="tr-TR"/>
            </a:p>
          </p:txBody>
        </p:sp>
        <p:sp>
          <p:nvSpPr>
            <p:cNvPr id="9" name="Freeform 7">
              <a:extLst>
                <a:ext uri="{FF2B5EF4-FFF2-40B4-BE49-F238E27FC236}">
                  <a16:creationId xmlns:a16="http://schemas.microsoft.com/office/drawing/2014/main" id="{744FBCD1-923E-4B9B-B6B1-D5B81CC9744B}"/>
                </a:ext>
              </a:extLst>
            </p:cNvPr>
            <p:cNvSpPr>
              <a:spLocks noEditPoints="1"/>
            </p:cNvSpPr>
            <p:nvPr/>
          </p:nvSpPr>
          <p:spPr bwMode="auto">
            <a:xfrm>
              <a:off x="1225461" y="6647584"/>
              <a:ext cx="279789" cy="279339"/>
            </a:xfrm>
            <a:custGeom>
              <a:avLst/>
              <a:gdLst>
                <a:gd name="T0" fmla="*/ 550 w 620"/>
                <a:gd name="T1" fmla="*/ 174 h 619"/>
                <a:gd name="T2" fmla="*/ 574 w 620"/>
                <a:gd name="T3" fmla="*/ 200 h 619"/>
                <a:gd name="T4" fmla="*/ 594 w 620"/>
                <a:gd name="T5" fmla="*/ 221 h 619"/>
                <a:gd name="T6" fmla="*/ 610 w 620"/>
                <a:gd name="T7" fmla="*/ 243 h 619"/>
                <a:gd name="T8" fmla="*/ 620 w 620"/>
                <a:gd name="T9" fmla="*/ 276 h 619"/>
                <a:gd name="T10" fmla="*/ 615 w 620"/>
                <a:gd name="T11" fmla="*/ 312 h 619"/>
                <a:gd name="T12" fmla="*/ 593 w 620"/>
                <a:gd name="T13" fmla="*/ 343 h 619"/>
                <a:gd name="T14" fmla="*/ 566 w 620"/>
                <a:gd name="T15" fmla="*/ 372 h 619"/>
                <a:gd name="T16" fmla="*/ 534 w 620"/>
                <a:gd name="T17" fmla="*/ 405 h 619"/>
                <a:gd name="T18" fmla="*/ 502 w 620"/>
                <a:gd name="T19" fmla="*/ 431 h 619"/>
                <a:gd name="T20" fmla="*/ 472 w 620"/>
                <a:gd name="T21" fmla="*/ 443 h 619"/>
                <a:gd name="T22" fmla="*/ 441 w 620"/>
                <a:gd name="T23" fmla="*/ 441 h 619"/>
                <a:gd name="T24" fmla="*/ 443 w 620"/>
                <a:gd name="T25" fmla="*/ 472 h 619"/>
                <a:gd name="T26" fmla="*/ 432 w 620"/>
                <a:gd name="T27" fmla="*/ 501 h 619"/>
                <a:gd name="T28" fmla="*/ 405 w 620"/>
                <a:gd name="T29" fmla="*/ 533 h 619"/>
                <a:gd name="T30" fmla="*/ 373 w 620"/>
                <a:gd name="T31" fmla="*/ 566 h 619"/>
                <a:gd name="T32" fmla="*/ 344 w 620"/>
                <a:gd name="T33" fmla="*/ 591 h 619"/>
                <a:gd name="T34" fmla="*/ 312 w 620"/>
                <a:gd name="T35" fmla="*/ 613 h 619"/>
                <a:gd name="T36" fmla="*/ 277 w 620"/>
                <a:gd name="T37" fmla="*/ 619 h 619"/>
                <a:gd name="T38" fmla="*/ 243 w 620"/>
                <a:gd name="T39" fmla="*/ 610 h 619"/>
                <a:gd name="T40" fmla="*/ 221 w 620"/>
                <a:gd name="T41" fmla="*/ 593 h 619"/>
                <a:gd name="T42" fmla="*/ 198 w 620"/>
                <a:gd name="T43" fmla="*/ 571 h 619"/>
                <a:gd name="T44" fmla="*/ 170 w 620"/>
                <a:gd name="T45" fmla="*/ 544 h 619"/>
                <a:gd name="T46" fmla="*/ 144 w 620"/>
                <a:gd name="T47" fmla="*/ 519 h 619"/>
                <a:gd name="T48" fmla="*/ 127 w 620"/>
                <a:gd name="T49" fmla="*/ 503 h 619"/>
                <a:gd name="T50" fmla="*/ 53 w 620"/>
                <a:gd name="T51" fmla="*/ 323 h 619"/>
                <a:gd name="T52" fmla="*/ 189 w 620"/>
                <a:gd name="T53" fmla="*/ 458 h 619"/>
                <a:gd name="T54" fmla="*/ 211 w 620"/>
                <a:gd name="T55" fmla="*/ 480 h 619"/>
                <a:gd name="T56" fmla="*/ 235 w 620"/>
                <a:gd name="T57" fmla="*/ 504 h 619"/>
                <a:gd name="T58" fmla="*/ 254 w 620"/>
                <a:gd name="T59" fmla="*/ 522 h 619"/>
                <a:gd name="T60" fmla="*/ 273 w 620"/>
                <a:gd name="T61" fmla="*/ 536 h 619"/>
                <a:gd name="T62" fmla="*/ 298 w 620"/>
                <a:gd name="T63" fmla="*/ 540 h 619"/>
                <a:gd name="T64" fmla="*/ 324 w 620"/>
                <a:gd name="T65" fmla="*/ 521 h 619"/>
                <a:gd name="T66" fmla="*/ 358 w 620"/>
                <a:gd name="T67" fmla="*/ 488 h 619"/>
                <a:gd name="T68" fmla="*/ 375 w 620"/>
                <a:gd name="T69" fmla="*/ 461 h 619"/>
                <a:gd name="T70" fmla="*/ 373 w 620"/>
                <a:gd name="T71" fmla="*/ 433 h 619"/>
                <a:gd name="T72" fmla="*/ 353 w 620"/>
                <a:gd name="T73" fmla="*/ 406 h 619"/>
                <a:gd name="T74" fmla="*/ 319 w 620"/>
                <a:gd name="T75" fmla="*/ 372 h 619"/>
                <a:gd name="T76" fmla="*/ 267 w 620"/>
                <a:gd name="T77" fmla="*/ 213 h 619"/>
                <a:gd name="T78" fmla="*/ 373 w 620"/>
                <a:gd name="T79" fmla="*/ 319 h 619"/>
                <a:gd name="T80" fmla="*/ 394 w 620"/>
                <a:gd name="T81" fmla="*/ 339 h 619"/>
                <a:gd name="T82" fmla="*/ 420 w 620"/>
                <a:gd name="T83" fmla="*/ 364 h 619"/>
                <a:gd name="T84" fmla="*/ 448 w 620"/>
                <a:gd name="T85" fmla="*/ 376 h 619"/>
                <a:gd name="T86" fmla="*/ 474 w 620"/>
                <a:gd name="T87" fmla="*/ 369 h 619"/>
                <a:gd name="T88" fmla="*/ 505 w 620"/>
                <a:gd name="T89" fmla="*/ 342 h 619"/>
                <a:gd name="T90" fmla="*/ 534 w 620"/>
                <a:gd name="T91" fmla="*/ 310 h 619"/>
                <a:gd name="T92" fmla="*/ 541 w 620"/>
                <a:gd name="T93" fmla="*/ 285 h 619"/>
                <a:gd name="T94" fmla="*/ 528 w 620"/>
                <a:gd name="T95" fmla="*/ 260 h 619"/>
                <a:gd name="T96" fmla="*/ 516 w 620"/>
                <a:gd name="T97" fmla="*/ 246 h 619"/>
                <a:gd name="T98" fmla="*/ 496 w 620"/>
                <a:gd name="T99" fmla="*/ 226 h 619"/>
                <a:gd name="T100" fmla="*/ 503 w 620"/>
                <a:gd name="T101" fmla="*/ 196 h 619"/>
                <a:gd name="T102" fmla="*/ 517 w 620"/>
                <a:gd name="T103" fmla="*/ 182 h 619"/>
                <a:gd name="T104" fmla="*/ 537 w 620"/>
                <a:gd name="T105" fmla="*/ 161 h 619"/>
                <a:gd name="T106" fmla="*/ 484 w 620"/>
                <a:gd name="T107" fmla="*/ 108 h 619"/>
                <a:gd name="T108" fmla="*/ 459 w 620"/>
                <a:gd name="T109" fmla="*/ 134 h 619"/>
                <a:gd name="T110" fmla="*/ 432 w 620"/>
                <a:gd name="T111" fmla="*/ 161 h 619"/>
                <a:gd name="T112" fmla="*/ 37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grpFill/>
            <a:ln w="0">
              <a:noFill/>
              <a:prstDash val="solid"/>
              <a:round/>
            </a:ln>
          </p:spPr>
          <p:txBody>
            <a:bodyPr/>
            <a:lstStyle>
              <a:defPPr>
                <a:defRPr lang="en-US"/>
              </a:defPPr>
            </a:lstStyle>
            <a:p>
              <a:pPr>
                <a:defRPr/>
              </a:pPr>
              <a:endParaRPr lang="tr-TR"/>
            </a:p>
          </p:txBody>
        </p:sp>
        <p:sp>
          <p:nvSpPr>
            <p:cNvPr id="10" name="Freeform 8">
              <a:extLst>
                <a:ext uri="{FF2B5EF4-FFF2-40B4-BE49-F238E27FC236}">
                  <a16:creationId xmlns:a16="http://schemas.microsoft.com/office/drawing/2014/main" id="{7DEC1196-5005-47F8-8060-10964F25CF09}"/>
                </a:ext>
              </a:extLst>
            </p:cNvPr>
            <p:cNvSpPr>
              <a:spLocks noEditPoints="1"/>
            </p:cNvSpPr>
            <p:nvPr/>
          </p:nvSpPr>
          <p:spPr bwMode="auto">
            <a:xfrm>
              <a:off x="1091433" y="6647583"/>
              <a:ext cx="279789" cy="279339"/>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grpFill/>
            <a:ln w="0">
              <a:noFill/>
              <a:prstDash val="solid"/>
              <a:round/>
            </a:ln>
          </p:spPr>
          <p:txBody>
            <a:bodyPr/>
            <a:lstStyle>
              <a:defPPr>
                <a:defRPr lang="en-US"/>
              </a:defPPr>
            </a:lstStyle>
            <a:p>
              <a:pPr>
                <a:defRPr/>
              </a:pPr>
              <a:endParaRPr lang="tr-TR"/>
            </a:p>
          </p:txBody>
        </p:sp>
        <p:sp>
          <p:nvSpPr>
            <p:cNvPr id="11" name="Freeform 5">
              <a:extLst>
                <a:ext uri="{FF2B5EF4-FFF2-40B4-BE49-F238E27FC236}">
                  <a16:creationId xmlns:a16="http://schemas.microsoft.com/office/drawing/2014/main" id="{C43874A5-0640-4D0A-95BE-7C1CF966759A}"/>
                </a:ext>
              </a:extLst>
            </p:cNvPr>
            <p:cNvSpPr>
              <a:spLocks noEditPoints="1"/>
            </p:cNvSpPr>
            <p:nvPr/>
          </p:nvSpPr>
          <p:spPr bwMode="auto">
            <a:xfrm>
              <a:off x="1225461" y="6513556"/>
              <a:ext cx="279789" cy="279339"/>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grpFill/>
            <a:ln w="0">
              <a:noFill/>
              <a:prstDash val="solid"/>
              <a:round/>
            </a:ln>
          </p:spPr>
          <p:txBody>
            <a:bodyPr/>
            <a:lstStyle>
              <a:defPPr>
                <a:defRPr lang="en-US"/>
              </a:defPPr>
            </a:lstStyle>
            <a:p>
              <a:pPr>
                <a:defRPr/>
              </a:pPr>
              <a:endParaRPr lang="tr-TR"/>
            </a:p>
          </p:txBody>
        </p:sp>
      </p:grpSp>
      <p:sp>
        <p:nvSpPr>
          <p:cNvPr id="12" name="Title 1">
            <a:extLst>
              <a:ext uri="{FF2B5EF4-FFF2-40B4-BE49-F238E27FC236}">
                <a16:creationId xmlns:a16="http://schemas.microsoft.com/office/drawing/2014/main" id="{C1307B5A-279E-4359-A5D9-8C3D9A7238D5}"/>
              </a:ext>
            </a:extLst>
          </p:cNvPr>
          <p:cNvSpPr>
            <a:spLocks noGrp="1"/>
          </p:cNvSpPr>
          <p:nvPr>
            <p:ph type="ctrTitle"/>
          </p:nvPr>
        </p:nvSpPr>
        <p:spPr>
          <a:xfrm>
            <a:off x="914400" y="2452093"/>
            <a:ext cx="8010888" cy="1960033"/>
          </a:xfrm>
          <a:noFill/>
        </p:spPr>
        <p:txBody>
          <a:bodyPr>
            <a:normAutofit/>
          </a:bodyPr>
          <a:lstStyle>
            <a:lvl1pPr algn="ctr">
              <a:defRPr sz="3200" b="0">
                <a:solidFill>
                  <a:schemeClr val="bg1"/>
                </a:solidFill>
                <a:latin typeface="Verdana"/>
                <a:cs typeface="Verdana"/>
              </a:defRPr>
            </a:lvl1pPr>
          </a:lstStyle>
          <a:p>
            <a:r>
              <a:rPr lang="en-US"/>
              <a:t>Click to edit Master title style</a:t>
            </a:r>
          </a:p>
        </p:txBody>
      </p:sp>
      <p:sp>
        <p:nvSpPr>
          <p:cNvPr id="13" name="Slide Number Placeholder 5">
            <a:extLst>
              <a:ext uri="{FF2B5EF4-FFF2-40B4-BE49-F238E27FC236}">
                <a16:creationId xmlns:a16="http://schemas.microsoft.com/office/drawing/2014/main" id="{F8B169CE-1EBA-49BF-A7C7-D393493AB0E8}"/>
              </a:ext>
            </a:extLst>
          </p:cNvPr>
          <p:cNvSpPr txBox="1">
            <a:spLocks noChangeAspect="1" noChangeArrowheads="1"/>
          </p:cNvSpPr>
          <p:nvPr userDrawn="1"/>
        </p:nvSpPr>
        <p:spPr bwMode="auto">
          <a:xfrm>
            <a:off x="11220452" y="6313488"/>
            <a:ext cx="4826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defPPr>
              <a:defRPr lang="en-US"/>
            </a:defPPr>
            <a:lvl1pPr marL="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1pPr>
            <a:lvl2pPr marL="990600" indent="-3810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2pPr>
            <a:lvl3pPr marL="15240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3pPr>
            <a:lvl4pPr marL="21336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4pPr>
            <a:lvl5pPr marL="27432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5pPr>
            <a:lvl6pPr marL="33528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6pPr>
            <a:lvl7pPr marL="39624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7pPr>
            <a:lvl8pPr marL="45720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8pPr>
            <a:lvl9pPr marL="5181600" indent="-304800" defTabSz="609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a:fld id="{62E2D9E0-45A4-4518-A767-FEB7ECDC00FA}" type="slidenum">
              <a:rPr lang="en-US" altLang="en-US" sz="1067">
                <a:solidFill>
                  <a:schemeClr val="bg1"/>
                </a:solidFill>
                <a:latin typeface="Verdana" panose="020B0604030504040204" pitchFamily="34" charset="0"/>
                <a:ea typeface="Verdana" panose="020B0604030504040204" pitchFamily="34" charset="0"/>
                <a:cs typeface="Open Sans" panose="020B0606030504020204" pitchFamily="34" charset="0"/>
              </a:rPr>
              <a:pPr algn="r"/>
              <a:t>‹#›</a:t>
            </a:fld>
            <a:endParaRPr lang="en-US" altLang="en-US" sz="1867">
              <a:solidFill>
                <a:schemeClr val="bg1"/>
              </a:solidFill>
              <a:latin typeface="Verdana" panose="020B0604030504040204" pitchFamily="34" charset="0"/>
              <a:ea typeface="Verdana" pitchFamily="34" charset="0"/>
              <a:cs typeface="Open Sans" panose="020B0606030504020204" pitchFamily="34" charset="0"/>
            </a:endParaRPr>
          </a:p>
        </p:txBody>
      </p:sp>
    </p:spTree>
    <p:extLst>
      <p:ext uri="{BB962C8B-B14F-4D97-AF65-F5344CB8AC3E}">
        <p14:creationId xmlns:p14="http://schemas.microsoft.com/office/powerpoint/2010/main" val="19945657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image" Target="../media/image6.png"/><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image" Target="../media/image6.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A64574-E25F-4C4F-A6D1-E966852FBD43}"/>
              </a:ext>
            </a:extLst>
          </p:cNvPr>
          <p:cNvSpPr>
            <a:spLocks noGrp="1"/>
          </p:cNvSpPr>
          <p:nvPr>
            <p:ph type="title"/>
          </p:nvPr>
        </p:nvSpPr>
        <p:spPr>
          <a:xfrm>
            <a:off x="1030819" y="35580"/>
            <a:ext cx="10092267" cy="590551"/>
          </a:xfrm>
          <a:prstGeom prst="rect">
            <a:avLst/>
          </a:prstGeom>
        </p:spPr>
        <p:txBody>
          <a:bodyPr vert="horz" lIns="0" tIns="45720" rIns="91440" bIns="45720" rtlCol="0" anchor="ctr">
            <a:noAutofit/>
          </a:bodyPr>
          <a:lstStyle/>
          <a:p>
            <a:pPr marL="0" marR="0" lvl="0" indent="0" algn="ctr" defTabSz="257175" fontAlgn="base">
              <a:lnSpc>
                <a:spcPct val="100000"/>
              </a:lnSpc>
              <a:spcBef>
                <a:spcPct val="0"/>
              </a:spcBef>
              <a:spcAft>
                <a:spcPct val="0"/>
              </a:spcAft>
              <a:buSzTx/>
              <a:buNone/>
              <a:defRPr kumimoji="0" sz="2400" b="0" i="0" u="none" strike="noStrike" kern="1200" cap="all" spc="0" normalizeH="0" baseline="0" noProof="0">
                <a:ln w="9525" cap="flat" cmpd="sng" algn="ctr">
                  <a:noFill/>
                  <a:prstDash val="solid"/>
                  <a:round/>
                  <a:headEnd type="none" w="med" len="med"/>
                  <a:tailEnd type="none" w="med" len="med"/>
                </a:ln>
                <a:solidFill>
                  <a:srgbClr val="274A4B"/>
                </a:solidFill>
                <a:uLnTx/>
                <a:uFillTx/>
                <a:latin typeface="Verdana" panose="020B0604030504040204" pitchFamily="34" charset="0"/>
                <a:ea typeface="Verdana" panose="020B0604030504040204" pitchFamily="34" charset="0"/>
                <a:cs typeface="Verdana" panose="020B0604030504040204" pitchFamily="34" charset="0"/>
                <a:sym typeface="Wingdings" charset="2"/>
              </a:defRPr>
            </a:pPr>
            <a:r>
              <a:rPr kumimoji="0" lang="en-US" sz="2400" b="0" i="0" u="none" strike="noStrike" kern="1200" cap="all" spc="0" normalizeH="0" baseline="0" noProof="0">
                <a:ln w="9525" cap="flat" cmpd="sng" algn="ctr">
                  <a:noFill/>
                  <a:prstDash val="solid"/>
                  <a:round/>
                  <a:headEnd type="none" w="med" len="med"/>
                  <a:tailEnd type="none" w="med" len="med"/>
                </a:ln>
                <a:solidFill>
                  <a:srgbClr val="274A4B"/>
                </a:solidFill>
                <a:uLnTx/>
                <a:uFillTx/>
                <a:latin typeface="Verdana" panose="020B0604030504040204" pitchFamily="34" charset="0"/>
                <a:ea typeface="Verdana" panose="020B0604030504040204" pitchFamily="34" charset="0"/>
                <a:cs typeface="Verdana" panose="020B0604030504040204" pitchFamily="34" charset="0"/>
                <a:sym typeface="Wingdings" charset="2"/>
              </a:rPr>
              <a:t>Click to edit Master title style</a:t>
            </a:r>
            <a:endParaRPr lang="en-US"/>
          </a:p>
        </p:txBody>
      </p:sp>
      <p:sp>
        <p:nvSpPr>
          <p:cNvPr id="3077" name="Slide Number Placeholder 5">
            <a:extLst>
              <a:ext uri="{FF2B5EF4-FFF2-40B4-BE49-F238E27FC236}">
                <a16:creationId xmlns:a16="http://schemas.microsoft.com/office/drawing/2014/main" id="{04E52F8F-B3A2-47CA-A2BC-44E37113B58E}"/>
              </a:ext>
            </a:extLst>
          </p:cNvPr>
          <p:cNvSpPr txBox="1">
            <a:spLocks noChangeAspect="1" noChangeArrowheads="1"/>
          </p:cNvSpPr>
          <p:nvPr userDrawn="1"/>
        </p:nvSpPr>
        <p:spPr bwMode="auto">
          <a:xfrm>
            <a:off x="11220452" y="6313488"/>
            <a:ext cx="4826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defPPr>
              <a:defRPr lang="en-US"/>
            </a:defPPr>
            <a:lvl1pPr marL="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1pPr>
            <a:lvl2pPr marL="990600" indent="-3810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2pPr>
            <a:lvl3pPr marL="15240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3pPr>
            <a:lvl4pPr marL="21336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4pPr>
            <a:lvl5pPr marL="27432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5pPr>
            <a:lvl6pPr marL="33528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6pPr>
            <a:lvl7pPr marL="39624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7pPr>
            <a:lvl8pPr marL="45720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8pPr>
            <a:lvl9pPr marL="5181600" indent="-304800" defTabSz="609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defTabSz="609600" fontAlgn="base">
              <a:spcBef>
                <a:spcPct val="0"/>
              </a:spcBef>
              <a:spcAft>
                <a:spcPct val="0"/>
              </a:spcAft>
              <a:buNone/>
              <a:defRPr kumimoji="0" b="0" i="0" normalizeH="0" noProof="0">
                <a:solidFill>
                  <a:srgbClr val="264B4C"/>
                </a:solidFill>
                <a:uLnTx/>
                <a:uFillTx/>
                <a:latin typeface="Trebuchet MS" panose="020B0603020202020204" pitchFamily="34" charset="0"/>
                <a:ea typeface="MS PGothic" panose="020B0600070205080204" pitchFamily="34" charset="-128"/>
                <a:cs typeface="+mn-cs"/>
              </a:defRPr>
            </a:pPr>
            <a:fld id="{240B72F3-357C-4689-8662-E05717EC73F3}" type="slidenum">
              <a:rPr kumimoji="0" lang="en-US" altLang="en-US" sz="1067" b="0" i="0" normalizeH="0" noProof="0">
                <a:solidFill>
                  <a:srgbClr val="7F7F7F"/>
                </a:solidFill>
                <a:uLnTx/>
                <a:uFillTx/>
                <a:latin typeface="Verdana" panose="020B0604030504040204" pitchFamily="34" charset="0"/>
                <a:ea typeface="Verdana" panose="020B0604030504040204" pitchFamily="34" charset="0"/>
                <a:cs typeface="Open Sans" panose="020B0606030504020204" pitchFamily="34" charset="0"/>
              </a:rPr>
              <a:pPr algn="r"/>
              <a:t>‹#›</a:t>
            </a:fld>
            <a:endParaRPr lang="en-US" altLang="en-US" sz="1600">
              <a:solidFill>
                <a:srgbClr val="7F7F7F"/>
              </a:solidFill>
              <a:latin typeface="Verdana" panose="020B0604030504040204" pitchFamily="34" charset="0"/>
              <a:ea typeface="Verdana" pitchFamily="34" charset="0"/>
              <a:cs typeface="Open Sans" panose="020B0606030504020204" pitchFamily="34" charset="0"/>
            </a:endParaRPr>
          </a:p>
        </p:txBody>
      </p:sp>
      <p:cxnSp>
        <p:nvCxnSpPr>
          <p:cNvPr id="20" name="Straight Connector 19">
            <a:extLst>
              <a:ext uri="{FF2B5EF4-FFF2-40B4-BE49-F238E27FC236}">
                <a16:creationId xmlns:a16="http://schemas.microsoft.com/office/drawing/2014/main" id="{AFB26CF9-E98B-448E-B25C-B3AA22F9B44F}"/>
              </a:ext>
            </a:extLst>
          </p:cNvPr>
          <p:cNvCxnSpPr/>
          <p:nvPr userDrawn="1"/>
        </p:nvCxnSpPr>
        <p:spPr>
          <a:xfrm flipH="1">
            <a:off x="1073151" y="6369049"/>
            <a:ext cx="0" cy="325439"/>
          </a:xfrm>
          <a:prstGeom prst="line">
            <a:avLst/>
          </a:prstGeom>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3081" name="Group 8">
            <a:extLst>
              <a:ext uri="{FF2B5EF4-FFF2-40B4-BE49-F238E27FC236}">
                <a16:creationId xmlns:a16="http://schemas.microsoft.com/office/drawing/2014/main" id="{916065A0-19EB-4767-909B-392AE14C016E}"/>
              </a:ext>
            </a:extLst>
          </p:cNvPr>
          <p:cNvGrpSpPr/>
          <p:nvPr userDrawn="1"/>
        </p:nvGrpSpPr>
        <p:grpSpPr>
          <a:xfrm>
            <a:off x="472019" y="6135501"/>
            <a:ext cx="11247966" cy="138502"/>
            <a:chOff x="471260" y="8196665"/>
            <a:chExt cx="11250047" cy="186117"/>
          </a:xfrm>
        </p:grpSpPr>
        <p:sp>
          <p:nvSpPr>
            <p:cNvPr id="3082" name="Rectangle 13">
              <a:extLst>
                <a:ext uri="{FF2B5EF4-FFF2-40B4-BE49-F238E27FC236}">
                  <a16:creationId xmlns:a16="http://schemas.microsoft.com/office/drawing/2014/main" id="{8F33AAE5-A058-40A5-9DDB-A68391E7A19E}"/>
                </a:ext>
              </a:extLst>
            </p:cNvPr>
            <p:cNvSpPr>
              <a:spLocks noChangeArrowheads="1"/>
            </p:cNvSpPr>
            <p:nvPr userDrawn="1"/>
          </p:nvSpPr>
          <p:spPr bwMode="auto">
            <a:xfrm>
              <a:off x="471260" y="8196665"/>
              <a:ext cx="2784000" cy="18611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marL="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1pPr>
              <a:lvl2pPr marL="990600" indent="-3810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2pPr>
              <a:lvl3pPr marL="15240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3pPr>
              <a:lvl4pPr marL="21336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4pPr>
              <a:lvl5pPr marL="27432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5pPr>
              <a:lvl6pPr marL="33528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6pPr>
              <a:lvl7pPr marL="39624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7pPr>
              <a:lvl8pPr marL="45720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8pPr>
              <a:lvl9pPr marL="5181600" indent="-304800" defTabSz="609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defTabSz="609600" fontAlgn="base">
                <a:spcBef>
                  <a:spcPct val="0"/>
                </a:spcBef>
                <a:spcAft>
                  <a:spcPct val="0"/>
                </a:spcAft>
                <a:buNone/>
                <a:defRPr kumimoji="0" b="0" i="0" normalizeH="0" noProof="0">
                  <a:solidFill>
                    <a:srgbClr val="264B4C"/>
                  </a:solidFill>
                  <a:uLnTx/>
                  <a:uFillTx/>
                  <a:latin typeface="Trebuchet MS" panose="020B0603020202020204" pitchFamily="34" charset="0"/>
                  <a:ea typeface="MS PGothic" panose="020B0600070205080204" pitchFamily="34" charset="-128"/>
                  <a:cs typeface="+mn-cs"/>
                </a:defRPr>
              </a:pPr>
              <a:endParaRPr lang="tr-TR" altLang="en-US" sz="900">
                <a:solidFill>
                  <a:srgbClr val="AAABAF"/>
                </a:solidFill>
              </a:endParaRPr>
            </a:p>
          </p:txBody>
        </p:sp>
        <p:sp>
          <p:nvSpPr>
            <p:cNvPr id="15" name="Rectangle 14">
              <a:extLst>
                <a:ext uri="{FF2B5EF4-FFF2-40B4-BE49-F238E27FC236}">
                  <a16:creationId xmlns:a16="http://schemas.microsoft.com/office/drawing/2014/main" id="{F1FD647A-46C9-4A5D-831D-5F520A71CEFA}"/>
                </a:ext>
              </a:extLst>
            </p:cNvPr>
            <p:cNvSpPr/>
            <p:nvPr userDrawn="1"/>
          </p:nvSpPr>
          <p:spPr>
            <a:xfrm>
              <a:off x="3293297" y="8196666"/>
              <a:ext cx="2783932" cy="186115"/>
            </a:xfrm>
            <a:prstGeom prst="rect">
              <a:avLst/>
            </a:prstGeom>
            <a:solidFill>
              <a:schemeClr val="accent3"/>
            </a:solidFill>
            <a:ln>
              <a:noFill/>
            </a:ln>
          </p:spPr>
          <p:txBody>
            <a:bodyPr lIns="0" tIns="0" rIns="0" bIns="0" anchor="ctr">
              <a:spAutoFit/>
            </a:bodyPr>
            <a:lstStyle>
              <a:defPPr>
                <a:defRPr lang="en-US"/>
              </a:defPPr>
            </a:lstStyle>
            <a:p>
              <a:pPr algn="r" defTabSz="609600" fontAlgn="base">
                <a:spcBef>
                  <a:spcPct val="0"/>
                </a:spcBef>
                <a:spcAft>
                  <a:spcPct val="0"/>
                </a:spcAft>
                <a:buNone/>
                <a:defRPr kumimoji="0" b="0" i="0" normalizeH="0" noProof="0">
                  <a:uLnTx/>
                  <a:uFillTx/>
                  <a:latin typeface="Trebuchet MS" panose="020B0603020202020204" pitchFamily="34" charset="0"/>
                  <a:ea typeface="MS PGothic" panose="020B0600070205080204" pitchFamily="34" charset="-128"/>
                  <a:cs typeface="+mn-cs"/>
                </a:defRPr>
              </a:pPr>
              <a:endParaRPr lang="tr-TR" sz="900">
                <a:solidFill>
                  <a:srgbClr val="AAABAF"/>
                </a:solidFill>
              </a:endParaRPr>
            </a:p>
          </p:txBody>
        </p:sp>
        <p:sp>
          <p:nvSpPr>
            <p:cNvPr id="3084" name="Rectangle 15">
              <a:extLst>
                <a:ext uri="{FF2B5EF4-FFF2-40B4-BE49-F238E27FC236}">
                  <a16:creationId xmlns:a16="http://schemas.microsoft.com/office/drawing/2014/main" id="{932547D1-10D1-4F6B-A554-F87760B8B28E}"/>
                </a:ext>
              </a:extLst>
            </p:cNvPr>
            <p:cNvSpPr>
              <a:spLocks noChangeArrowheads="1"/>
            </p:cNvSpPr>
            <p:nvPr userDrawn="1"/>
          </p:nvSpPr>
          <p:spPr bwMode="auto">
            <a:xfrm>
              <a:off x="6115291" y="8196667"/>
              <a:ext cx="2784000" cy="186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defPPr>
                <a:defRPr lang="en-US"/>
              </a:defPPr>
              <a:lvl1pPr marL="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1pPr>
              <a:lvl2pPr marL="990600" indent="-3810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2pPr>
              <a:lvl3pPr marL="15240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3pPr>
              <a:lvl4pPr marL="21336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4pPr>
              <a:lvl5pPr marL="2743200" indent="-304800" algn="l" defTabSz="609600" rtl="0" eaLnBrk="0" fontAlgn="base"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5pPr>
              <a:lvl6pPr marL="33528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6pPr>
              <a:lvl7pPr marL="39624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7pPr>
              <a:lvl8pPr marL="4572000" indent="-304800" algn="l" defTabSz="6096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8pPr>
              <a:lvl9pPr marL="5181600" indent="-304800" defTabSz="6096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defTabSz="609600" fontAlgn="base">
                <a:spcBef>
                  <a:spcPct val="0"/>
                </a:spcBef>
                <a:spcAft>
                  <a:spcPct val="0"/>
                </a:spcAft>
                <a:buNone/>
                <a:defRPr kumimoji="0" b="0" i="0" normalizeH="0" noProof="0">
                  <a:solidFill>
                    <a:srgbClr val="264B4C"/>
                  </a:solidFill>
                  <a:uLnTx/>
                  <a:uFillTx/>
                  <a:latin typeface="Trebuchet MS" panose="020B0603020202020204" pitchFamily="34" charset="0"/>
                  <a:ea typeface="MS PGothic" panose="020B0600070205080204" pitchFamily="34" charset="-128"/>
                  <a:cs typeface="+mn-cs"/>
                </a:defRPr>
              </a:pPr>
              <a:endParaRPr lang="tr-TR" altLang="en-US" sz="900">
                <a:solidFill>
                  <a:srgbClr val="AAABAF"/>
                </a:solidFill>
              </a:endParaRPr>
            </a:p>
          </p:txBody>
        </p:sp>
        <p:sp>
          <p:nvSpPr>
            <p:cNvPr id="17" name="Rectangle 16">
              <a:extLst>
                <a:ext uri="{FF2B5EF4-FFF2-40B4-BE49-F238E27FC236}">
                  <a16:creationId xmlns:a16="http://schemas.microsoft.com/office/drawing/2014/main" id="{C1945192-63D8-41BD-A5FA-07FC1F8F4FFE}"/>
                </a:ext>
              </a:extLst>
            </p:cNvPr>
            <p:cNvSpPr/>
            <p:nvPr userDrawn="1"/>
          </p:nvSpPr>
          <p:spPr>
            <a:xfrm>
              <a:off x="8937375" y="8196665"/>
              <a:ext cx="2783932" cy="186115"/>
            </a:xfrm>
            <a:prstGeom prst="rect">
              <a:avLst/>
            </a:prstGeom>
            <a:solidFill>
              <a:schemeClr val="accent4"/>
            </a:solidFill>
          </p:spPr>
          <p:txBody>
            <a:bodyPr lIns="0" tIns="0" rIns="0" bIns="0" anchor="ctr">
              <a:spAutoFit/>
            </a:bodyPr>
            <a:lstStyle>
              <a:defPPr>
                <a:defRPr lang="en-US"/>
              </a:defPPr>
            </a:lstStyle>
            <a:p>
              <a:pPr algn="r" defTabSz="609600" fontAlgn="base">
                <a:spcBef>
                  <a:spcPct val="0"/>
                </a:spcBef>
                <a:spcAft>
                  <a:spcPct val="0"/>
                </a:spcAft>
                <a:buNone/>
                <a:defRPr kumimoji="0" b="0" i="0" normalizeH="0" noProof="0">
                  <a:uLnTx/>
                  <a:uFillTx/>
                  <a:latin typeface="Trebuchet MS" panose="020B0603020202020204" pitchFamily="34" charset="0"/>
                  <a:ea typeface="MS PGothic" panose="020B0600070205080204" pitchFamily="34" charset="-128"/>
                  <a:cs typeface="+mn-cs"/>
                </a:defRPr>
              </a:pPr>
              <a:endParaRPr lang="tr-TR" sz="900">
                <a:solidFill>
                  <a:srgbClr val="AAABAF"/>
                </a:solidFill>
              </a:endParaRPr>
            </a:p>
          </p:txBody>
        </p:sp>
      </p:grpSp>
      <p:grpSp>
        <p:nvGrpSpPr>
          <p:cNvPr id="18" name="Group 3">
            <a:extLst>
              <a:ext uri="{FF2B5EF4-FFF2-40B4-BE49-F238E27FC236}">
                <a16:creationId xmlns:a16="http://schemas.microsoft.com/office/drawing/2014/main" id="{E3A1CDFF-ED67-49C8-B9D4-DC1F3C73E91B}"/>
              </a:ext>
            </a:extLst>
          </p:cNvPr>
          <p:cNvGrpSpPr/>
          <p:nvPr userDrawn="1"/>
        </p:nvGrpSpPr>
        <p:grpSpPr>
          <a:xfrm>
            <a:off x="488949" y="6355394"/>
            <a:ext cx="412751" cy="412750"/>
            <a:chOff x="1045745" y="8091419"/>
            <a:chExt cx="413817" cy="413367"/>
          </a:xfrm>
        </p:grpSpPr>
        <p:sp>
          <p:nvSpPr>
            <p:cNvPr id="21" name="Freeform 6">
              <a:extLst>
                <a:ext uri="{FF2B5EF4-FFF2-40B4-BE49-F238E27FC236}">
                  <a16:creationId xmlns:a16="http://schemas.microsoft.com/office/drawing/2014/main" id="{9E5D00BF-B27A-4690-BF82-24FB39144919}"/>
                </a:ext>
              </a:extLst>
            </p:cNvPr>
            <p:cNvSpPr>
              <a:spLocks noEditPoints="1"/>
            </p:cNvSpPr>
            <p:nvPr/>
          </p:nvSpPr>
          <p:spPr bwMode="auto">
            <a:xfrm>
              <a:off x="1045745" y="8091419"/>
              <a:ext cx="280123" cy="279817"/>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solidFill>
              <a:schemeClr val="accent5"/>
            </a:solidFill>
            <a:ln w="0">
              <a:noFill/>
              <a:prstDash val="solid"/>
              <a:round/>
            </a:ln>
          </p:spPr>
          <p:txBody>
            <a:bodyPr/>
            <a:lstStyle>
              <a:defPPr>
                <a:defRPr lang="en-US"/>
              </a:defPPr>
            </a:lstStyle>
            <a:p>
              <a:pPr algn="l" defTabSz="609600" fontAlgn="base">
                <a:spcBef>
                  <a:spcPct val="0"/>
                </a:spcBef>
                <a:spcAft>
                  <a:spcPct val="0"/>
                </a:spcAft>
                <a:buNone/>
                <a:defRPr kumimoji="0" b="0" i="0" normalizeH="0" noProof="0">
                  <a:uLnTx/>
                  <a:uFillTx/>
                  <a:latin typeface="Trebuchet MS" panose="020B0603020202020204" pitchFamily="34" charset="0"/>
                  <a:ea typeface="MS PGothic" panose="020B0600070205080204" pitchFamily="34" charset="-128"/>
                  <a:cs typeface="+mn-cs"/>
                </a:defRPr>
              </a:pPr>
              <a:endParaRPr lang="tr-TR"/>
            </a:p>
          </p:txBody>
        </p:sp>
        <p:sp>
          <p:nvSpPr>
            <p:cNvPr id="22" name="Freeform 7">
              <a:extLst>
                <a:ext uri="{FF2B5EF4-FFF2-40B4-BE49-F238E27FC236}">
                  <a16:creationId xmlns:a16="http://schemas.microsoft.com/office/drawing/2014/main" id="{DED89563-49CE-452E-BCEB-A99CB45657A7}"/>
                </a:ext>
              </a:extLst>
            </p:cNvPr>
            <p:cNvSpPr>
              <a:spLocks noEditPoints="1"/>
            </p:cNvSpPr>
            <p:nvPr/>
          </p:nvSpPr>
          <p:spPr bwMode="auto">
            <a:xfrm>
              <a:off x="1179773" y="8225447"/>
              <a:ext cx="279789" cy="279339"/>
            </a:xfrm>
            <a:custGeom>
              <a:avLst/>
              <a:gdLst>
                <a:gd name="T0" fmla="*/ 186150 w 620"/>
                <a:gd name="T1" fmla="*/ 58891 h 619"/>
                <a:gd name="T2" fmla="*/ 194273 w 620"/>
                <a:gd name="T3" fmla="*/ 67691 h 619"/>
                <a:gd name="T4" fmla="*/ 201042 w 620"/>
                <a:gd name="T5" fmla="*/ 74799 h 619"/>
                <a:gd name="T6" fmla="*/ 206457 w 620"/>
                <a:gd name="T7" fmla="*/ 82245 h 619"/>
                <a:gd name="T8" fmla="*/ 209842 w 620"/>
                <a:gd name="T9" fmla="*/ 93414 h 619"/>
                <a:gd name="T10" fmla="*/ 208150 w 620"/>
                <a:gd name="T11" fmla="*/ 105598 h 619"/>
                <a:gd name="T12" fmla="*/ 200704 w 620"/>
                <a:gd name="T13" fmla="*/ 116090 h 619"/>
                <a:gd name="T14" fmla="*/ 191565 w 620"/>
                <a:gd name="T15" fmla="*/ 125905 h 619"/>
                <a:gd name="T16" fmla="*/ 180735 w 620"/>
                <a:gd name="T17" fmla="*/ 137075 h 619"/>
                <a:gd name="T18" fmla="*/ 169904 w 620"/>
                <a:gd name="T19" fmla="*/ 145874 h 619"/>
                <a:gd name="T20" fmla="*/ 159751 w 620"/>
                <a:gd name="T21" fmla="*/ 149936 h 619"/>
                <a:gd name="T22" fmla="*/ 149259 w 620"/>
                <a:gd name="T23" fmla="*/ 149259 h 619"/>
                <a:gd name="T24" fmla="*/ 149935 w 620"/>
                <a:gd name="T25" fmla="*/ 159751 h 619"/>
                <a:gd name="T26" fmla="*/ 146212 w 620"/>
                <a:gd name="T27" fmla="*/ 169566 h 619"/>
                <a:gd name="T28" fmla="*/ 137074 w 620"/>
                <a:gd name="T29" fmla="*/ 180397 h 619"/>
                <a:gd name="T30" fmla="*/ 126244 w 620"/>
                <a:gd name="T31" fmla="*/ 191566 h 619"/>
                <a:gd name="T32" fmla="*/ 116428 w 620"/>
                <a:gd name="T33" fmla="*/ 200027 h 619"/>
                <a:gd name="T34" fmla="*/ 105598 w 620"/>
                <a:gd name="T35" fmla="*/ 207473 h 619"/>
                <a:gd name="T36" fmla="*/ 93752 w 620"/>
                <a:gd name="T37" fmla="*/ 209504 h 619"/>
                <a:gd name="T38" fmla="*/ 82245 w 620"/>
                <a:gd name="T39" fmla="*/ 206458 h 619"/>
                <a:gd name="T40" fmla="*/ 74799 w 620"/>
                <a:gd name="T41" fmla="*/ 200704 h 619"/>
                <a:gd name="T42" fmla="*/ 67014 w 620"/>
                <a:gd name="T43" fmla="*/ 193258 h 619"/>
                <a:gd name="T44" fmla="*/ 57537 w 620"/>
                <a:gd name="T45" fmla="*/ 184120 h 619"/>
                <a:gd name="T46" fmla="*/ 48737 w 620"/>
                <a:gd name="T47" fmla="*/ 175658 h 619"/>
                <a:gd name="T48" fmla="*/ 42984 w 620"/>
                <a:gd name="T49" fmla="*/ 170243 h 619"/>
                <a:gd name="T50" fmla="*/ 17938 w 620"/>
                <a:gd name="T51" fmla="*/ 109321 h 619"/>
                <a:gd name="T52" fmla="*/ 63968 w 620"/>
                <a:gd name="T53" fmla="*/ 155013 h 619"/>
                <a:gd name="T54" fmla="*/ 71414 w 620"/>
                <a:gd name="T55" fmla="*/ 162459 h 619"/>
                <a:gd name="T56" fmla="*/ 79537 w 620"/>
                <a:gd name="T57" fmla="*/ 170582 h 619"/>
                <a:gd name="T58" fmla="*/ 85968 w 620"/>
                <a:gd name="T59" fmla="*/ 176674 h 619"/>
                <a:gd name="T60" fmla="*/ 92398 w 620"/>
                <a:gd name="T61" fmla="*/ 181412 h 619"/>
                <a:gd name="T62" fmla="*/ 100860 w 620"/>
                <a:gd name="T63" fmla="*/ 182766 h 619"/>
                <a:gd name="T64" fmla="*/ 109659 w 620"/>
                <a:gd name="T65" fmla="*/ 176335 h 619"/>
                <a:gd name="T66" fmla="*/ 121167 w 620"/>
                <a:gd name="T67" fmla="*/ 165166 h 619"/>
                <a:gd name="T68" fmla="*/ 126921 w 620"/>
                <a:gd name="T69" fmla="*/ 156028 h 619"/>
                <a:gd name="T70" fmla="*/ 126244 w 620"/>
                <a:gd name="T71" fmla="*/ 146551 h 619"/>
                <a:gd name="T72" fmla="*/ 119475 w 620"/>
                <a:gd name="T73" fmla="*/ 137413 h 619"/>
                <a:gd name="T74" fmla="*/ 107967 w 620"/>
                <a:gd name="T75" fmla="*/ 125905 h 619"/>
                <a:gd name="T76" fmla="*/ 90367 w 620"/>
                <a:gd name="T77" fmla="*/ 72091 h 619"/>
                <a:gd name="T78" fmla="*/ 126244 w 620"/>
                <a:gd name="T79" fmla="*/ 107967 h 619"/>
                <a:gd name="T80" fmla="*/ 133351 w 620"/>
                <a:gd name="T81" fmla="*/ 114736 h 619"/>
                <a:gd name="T82" fmla="*/ 142151 w 620"/>
                <a:gd name="T83" fmla="*/ 123198 h 619"/>
                <a:gd name="T84" fmla="*/ 151628 w 620"/>
                <a:gd name="T85" fmla="*/ 127259 h 619"/>
                <a:gd name="T86" fmla="*/ 160428 w 620"/>
                <a:gd name="T87" fmla="*/ 124890 h 619"/>
                <a:gd name="T88" fmla="*/ 170920 w 620"/>
                <a:gd name="T89" fmla="*/ 115752 h 619"/>
                <a:gd name="T90" fmla="*/ 180735 w 620"/>
                <a:gd name="T91" fmla="*/ 104921 h 619"/>
                <a:gd name="T92" fmla="*/ 183104 w 620"/>
                <a:gd name="T93" fmla="*/ 96460 h 619"/>
                <a:gd name="T94" fmla="*/ 178704 w 620"/>
                <a:gd name="T95" fmla="*/ 87998 h 619"/>
                <a:gd name="T96" fmla="*/ 174643 w 620"/>
                <a:gd name="T97" fmla="*/ 83260 h 619"/>
                <a:gd name="T98" fmla="*/ 167874 w 620"/>
                <a:gd name="T99" fmla="*/ 76491 h 619"/>
                <a:gd name="T100" fmla="*/ 170243 w 620"/>
                <a:gd name="T101" fmla="*/ 66337 h 619"/>
                <a:gd name="T102" fmla="*/ 174981 w 620"/>
                <a:gd name="T103" fmla="*/ 61599 h 619"/>
                <a:gd name="T104" fmla="*/ 181750 w 620"/>
                <a:gd name="T105" fmla="*/ 54491 h 619"/>
                <a:gd name="T106" fmla="*/ 163812 w 620"/>
                <a:gd name="T107" fmla="*/ 36553 h 619"/>
                <a:gd name="T108" fmla="*/ 155351 w 620"/>
                <a:gd name="T109" fmla="*/ 45353 h 619"/>
                <a:gd name="T110" fmla="*/ 146212 w 620"/>
                <a:gd name="T111" fmla="*/ 54491 h 619"/>
                <a:gd name="T112" fmla="*/ 127259 w 620"/>
                <a:gd name="T113" fmla="*/ 0 h 6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solidFill>
              <a:schemeClr val="accent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en-US"/>
              </a:defPPr>
            </a:lstStyle>
            <a:p>
              <a:pPr algn="l" defTabSz="609600" fontAlgn="base">
                <a:spcBef>
                  <a:spcPct val="0"/>
                </a:spcBef>
                <a:spcAft>
                  <a:spcPct val="0"/>
                </a:spcAft>
                <a:buNone/>
                <a:defRPr kumimoji="0" b="0" i="0" normalizeH="0" noProof="0">
                  <a:uLnTx/>
                  <a:uFillTx/>
                  <a:latin typeface="Trebuchet MS" panose="020B0603020202020204" pitchFamily="34" charset="0"/>
                  <a:ea typeface="MS PGothic" panose="020B0600070205080204" pitchFamily="34" charset="-128"/>
                  <a:cs typeface="+mn-cs"/>
                </a:defRPr>
              </a:pPr>
              <a:endParaRPr lang="en-US"/>
            </a:p>
          </p:txBody>
        </p:sp>
        <p:sp>
          <p:nvSpPr>
            <p:cNvPr id="23" name="Freeform 8">
              <a:extLst>
                <a:ext uri="{FF2B5EF4-FFF2-40B4-BE49-F238E27FC236}">
                  <a16:creationId xmlns:a16="http://schemas.microsoft.com/office/drawing/2014/main" id="{F4304DCE-81F2-40C9-AF81-9EEF00E30ACD}"/>
                </a:ext>
              </a:extLst>
            </p:cNvPr>
            <p:cNvSpPr>
              <a:spLocks noEditPoints="1"/>
            </p:cNvSpPr>
            <p:nvPr/>
          </p:nvSpPr>
          <p:spPr bwMode="auto">
            <a:xfrm>
              <a:off x="1045745" y="8224968"/>
              <a:ext cx="280123" cy="279817"/>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solidFill>
              <a:schemeClr val="accent4"/>
            </a:solidFill>
            <a:ln w="0">
              <a:noFill/>
              <a:prstDash val="solid"/>
              <a:round/>
            </a:ln>
          </p:spPr>
          <p:txBody>
            <a:bodyPr/>
            <a:lstStyle>
              <a:defPPr>
                <a:defRPr lang="en-US"/>
              </a:defPPr>
            </a:lstStyle>
            <a:p>
              <a:pPr algn="l" defTabSz="609600" fontAlgn="base">
                <a:spcBef>
                  <a:spcPct val="0"/>
                </a:spcBef>
                <a:spcAft>
                  <a:spcPct val="0"/>
                </a:spcAft>
                <a:buNone/>
                <a:defRPr kumimoji="0" b="0" i="0" normalizeH="0" noProof="0">
                  <a:uLnTx/>
                  <a:uFillTx/>
                  <a:latin typeface="Trebuchet MS" panose="020B0603020202020204" pitchFamily="34" charset="0"/>
                  <a:ea typeface="MS PGothic" panose="020B0600070205080204" pitchFamily="34" charset="-128"/>
                  <a:cs typeface="+mn-cs"/>
                </a:defRPr>
              </a:pPr>
              <a:endParaRPr lang="tr-TR"/>
            </a:p>
          </p:txBody>
        </p:sp>
        <p:sp>
          <p:nvSpPr>
            <p:cNvPr id="24" name="Freeform 9">
              <a:extLst>
                <a:ext uri="{FF2B5EF4-FFF2-40B4-BE49-F238E27FC236}">
                  <a16:creationId xmlns:a16="http://schemas.microsoft.com/office/drawing/2014/main" id="{6ECBC961-BDD3-4E0B-B51D-1495D9CA6959}"/>
                </a:ext>
              </a:extLst>
            </p:cNvPr>
            <p:cNvSpPr>
              <a:spLocks noEditPoints="1"/>
            </p:cNvSpPr>
            <p:nvPr/>
          </p:nvSpPr>
          <p:spPr bwMode="auto">
            <a:xfrm>
              <a:off x="1179440" y="8091419"/>
              <a:ext cx="280123" cy="279817"/>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solidFill>
              <a:schemeClr val="accent3"/>
            </a:solidFill>
            <a:ln w="0">
              <a:noFill/>
              <a:prstDash val="solid"/>
              <a:round/>
            </a:ln>
          </p:spPr>
          <p:txBody>
            <a:bodyPr/>
            <a:lstStyle>
              <a:defPPr>
                <a:defRPr lang="en-US"/>
              </a:defPPr>
            </a:lstStyle>
            <a:p>
              <a:pPr algn="l" defTabSz="609600" fontAlgn="base">
                <a:spcBef>
                  <a:spcPct val="0"/>
                </a:spcBef>
                <a:spcAft>
                  <a:spcPct val="0"/>
                </a:spcAft>
                <a:buNone/>
                <a:defRPr kumimoji="0" b="0" i="0" normalizeH="0" noProof="0">
                  <a:uLnTx/>
                  <a:uFillTx/>
                  <a:latin typeface="Trebuchet MS" panose="020B0603020202020204" pitchFamily="34" charset="0"/>
                  <a:ea typeface="MS PGothic" panose="020B0600070205080204" pitchFamily="34" charset="-128"/>
                  <a:cs typeface="+mn-cs"/>
                </a:defRPr>
              </a:pPr>
              <a:endParaRPr lang="tr-TR"/>
            </a:p>
          </p:txBody>
        </p:sp>
      </p:grpSp>
      <p:sp>
        <p:nvSpPr>
          <p:cNvPr id="3" name="Rectangle 9">
            <a:extLst>
              <a:ext uri="{FF2B5EF4-FFF2-40B4-BE49-F238E27FC236}">
                <a16:creationId xmlns:a16="http://schemas.microsoft.com/office/drawing/2014/main" id="{DE6D59E2-36AD-C261-57C3-BA1E2B4CD52A}"/>
              </a:ext>
            </a:extLst>
          </p:cNvPr>
          <p:cNvSpPr>
            <a:spLocks noChangeArrowheads="1"/>
          </p:cNvSpPr>
          <p:nvPr userDrawn="1"/>
        </p:nvSpPr>
        <p:spPr bwMode="auto">
          <a:xfrm>
            <a:off x="1229786" y="6315364"/>
            <a:ext cx="9819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742950" indent="-28575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143000" indent="-22860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600200" indent="-22860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057400" indent="-22860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9pPr>
          </a:lstStyle>
          <a:p>
            <a:pPr algn="just"/>
            <a:r>
              <a:rPr lang="en-US" altLang="en-US" sz="800" dirty="0">
                <a:solidFill>
                  <a:srgbClr val="54565A"/>
                </a:solidFill>
                <a:latin typeface="+mj-lt"/>
                <a:ea typeface="Open Sans Light" panose="020B0606030504020204" pitchFamily="34" charset="0"/>
                <a:cs typeface="Open Sans Light" panose="020B0606030504020204" pitchFamily="34" charset="0"/>
              </a:rPr>
              <a:t>©2023 Marsh, Berry &amp; Co., LLC. – No part of this presentation may be reproduced, published, stored or transmitted by any means, electronic or mechanical, without prior written permission of Marsh, Berry &amp; Co., LLC. Investment banking services offered through MarshBerry Capital, LLC, Member FINRA Member SIPC and an affiliate of Marsh, Berry &amp; Company, LLC 28601 Chagrin Blvd., Suite 400, Woodmere, Ohio 44122 440.354.3230.</a:t>
            </a:r>
          </a:p>
        </p:txBody>
      </p:sp>
    </p:spTree>
    <p:extLst>
      <p:ext uri="{BB962C8B-B14F-4D97-AF65-F5344CB8AC3E}">
        <p14:creationId xmlns:p14="http://schemas.microsoft.com/office/powerpoint/2010/main" val="381480928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7" r:id="rId17"/>
    <p:sldLayoutId id="2147483959" r:id="rId18"/>
    <p:sldLayoutId id="2147483960" r:id="rId19"/>
    <p:sldLayoutId id="2147483962" r:id="rId20"/>
    <p:sldLayoutId id="2147483963" r:id="rId21"/>
    <p:sldLayoutId id="2147483964" r:id="rId22"/>
    <p:sldLayoutId id="2147483966" r:id="rId23"/>
    <p:sldLayoutId id="2147483967" r:id="rId24"/>
    <p:sldLayoutId id="2147483968" r:id="rId25"/>
    <p:sldLayoutId id="2147483969" r:id="rId26"/>
    <p:sldLayoutId id="2147483970" r:id="rId27"/>
  </p:sldLayoutIdLst>
  <p:transition/>
  <p:hf hdr="0"/>
  <p:txStyles>
    <p:titleStyle>
      <a:lvl1pPr algn="ctr" defTabSz="257175" rtl="0" eaLnBrk="1" fontAlgn="base" hangingPunct="1">
        <a:spcBef>
          <a:spcPct val="0"/>
        </a:spcBef>
        <a:spcAft>
          <a:spcPct val="0"/>
        </a:spcAft>
        <a:defRPr sz="2400" kern="1200" cap="all">
          <a:solidFill>
            <a:srgbClr val="274A4B"/>
          </a:solidFill>
          <a:latin typeface="Verdana" panose="020B0604030504040204" pitchFamily="34" charset="0"/>
          <a:ea typeface="Verdana" panose="020B0604030504040204" pitchFamily="34" charset="0"/>
          <a:cs typeface="Verdana" panose="020B0604030504040204" pitchFamily="34" charset="0"/>
        </a:defRPr>
      </a:lvl1pPr>
      <a:lvl2pPr algn="ctr" defTabSz="257175" rtl="0" eaLnBrk="1" fontAlgn="base" hangingPunct="1">
        <a:spcBef>
          <a:spcPct val="0"/>
        </a:spcBef>
        <a:spcAft>
          <a:spcPct val="0"/>
        </a:spcAft>
        <a:defRPr sz="2400">
          <a:solidFill>
            <a:srgbClr val="022734"/>
          </a:solidFill>
          <a:latin typeface="Gotham Light"/>
          <a:ea typeface="Gotham Light"/>
          <a:cs typeface="Gotham Light"/>
        </a:defRPr>
      </a:lvl2pPr>
      <a:lvl3pPr algn="ctr" defTabSz="257175" rtl="0" eaLnBrk="1" fontAlgn="base" hangingPunct="1">
        <a:spcBef>
          <a:spcPct val="0"/>
        </a:spcBef>
        <a:spcAft>
          <a:spcPct val="0"/>
        </a:spcAft>
        <a:defRPr sz="2400">
          <a:solidFill>
            <a:srgbClr val="022734"/>
          </a:solidFill>
          <a:latin typeface="Gotham Light"/>
          <a:ea typeface="Gotham Light"/>
          <a:cs typeface="Gotham Light"/>
        </a:defRPr>
      </a:lvl3pPr>
      <a:lvl4pPr algn="ctr" defTabSz="257175" rtl="0" eaLnBrk="1" fontAlgn="base" hangingPunct="1">
        <a:spcBef>
          <a:spcPct val="0"/>
        </a:spcBef>
        <a:spcAft>
          <a:spcPct val="0"/>
        </a:spcAft>
        <a:defRPr sz="2400">
          <a:solidFill>
            <a:srgbClr val="022734"/>
          </a:solidFill>
          <a:latin typeface="Gotham Light"/>
          <a:ea typeface="Gotham Light"/>
          <a:cs typeface="Gotham Light"/>
        </a:defRPr>
      </a:lvl4pPr>
      <a:lvl5pPr algn="ctr" defTabSz="257175" rtl="0" eaLnBrk="1" fontAlgn="base" hangingPunct="1">
        <a:spcBef>
          <a:spcPct val="0"/>
        </a:spcBef>
        <a:spcAft>
          <a:spcPct val="0"/>
        </a:spcAft>
        <a:defRPr sz="2400">
          <a:solidFill>
            <a:srgbClr val="022734"/>
          </a:solidFill>
          <a:latin typeface="Gotham Light"/>
          <a:ea typeface="Gotham Light"/>
          <a:cs typeface="Gotham Light"/>
        </a:defRPr>
      </a:lvl5pPr>
      <a:lvl6pPr marL="457200" algn="ctr" defTabSz="257175" rtl="0" eaLnBrk="1" fontAlgn="base" hangingPunct="1">
        <a:spcBef>
          <a:spcPct val="0"/>
        </a:spcBef>
        <a:spcAft>
          <a:spcPct val="0"/>
        </a:spcAft>
        <a:defRPr sz="2400">
          <a:solidFill>
            <a:srgbClr val="022734"/>
          </a:solidFill>
          <a:latin typeface="Gotham Light"/>
          <a:ea typeface="Gotham Light"/>
          <a:cs typeface="Gotham Light"/>
        </a:defRPr>
      </a:lvl6pPr>
      <a:lvl7pPr marL="914400" algn="ctr" defTabSz="257175" rtl="0" eaLnBrk="1" fontAlgn="base" hangingPunct="1">
        <a:spcBef>
          <a:spcPct val="0"/>
        </a:spcBef>
        <a:spcAft>
          <a:spcPct val="0"/>
        </a:spcAft>
        <a:defRPr sz="2400">
          <a:solidFill>
            <a:srgbClr val="022734"/>
          </a:solidFill>
          <a:latin typeface="Gotham Light"/>
          <a:ea typeface="Gotham Light"/>
          <a:cs typeface="Gotham Light"/>
        </a:defRPr>
      </a:lvl7pPr>
      <a:lvl8pPr marL="1371600" algn="ctr" defTabSz="257175" rtl="0" eaLnBrk="1" fontAlgn="base" hangingPunct="1">
        <a:spcBef>
          <a:spcPct val="0"/>
        </a:spcBef>
        <a:spcAft>
          <a:spcPct val="0"/>
        </a:spcAft>
        <a:defRPr sz="2400">
          <a:solidFill>
            <a:srgbClr val="022734"/>
          </a:solidFill>
          <a:latin typeface="Gotham Light"/>
          <a:ea typeface="Gotham Light"/>
          <a:cs typeface="Gotham Light"/>
        </a:defRPr>
      </a:lvl8pPr>
      <a:lvl9pPr marL="1828800" algn="ctr" defTabSz="257175" rtl="0" eaLnBrk="1" fontAlgn="base" hangingPunct="1">
        <a:spcBef>
          <a:spcPct val="0"/>
        </a:spcBef>
        <a:spcAft>
          <a:spcPct val="0"/>
        </a:spcAft>
        <a:defRPr sz="2400">
          <a:solidFill>
            <a:srgbClr val="022734"/>
          </a:solidFill>
          <a:latin typeface="Gotham Light"/>
          <a:ea typeface="Gotham Light"/>
          <a:cs typeface="Gotham Light"/>
        </a:defRPr>
      </a:lvl9pPr>
    </p:titleStyle>
    <p:bodyStyle>
      <a:lvl1pPr marL="192088" indent="-192088" algn="l" defTabSz="257175" rtl="0" eaLnBrk="1" fontAlgn="base" hangingPunct="1">
        <a:spcBef>
          <a:spcPct val="20000"/>
        </a:spcBef>
        <a:spcAft>
          <a:spcPct val="0"/>
        </a:spcAft>
        <a:buClr>
          <a:schemeClr val="accent2"/>
        </a:buClr>
        <a:buFont typeface="Arial"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417513" indent="-160339" algn="l" defTabSz="257175" rtl="0" eaLnBrk="1" fontAlgn="base" hangingPunct="1">
        <a:spcBef>
          <a:spcPct val="20000"/>
        </a:spcBef>
        <a:spcAft>
          <a:spcPct val="0"/>
        </a:spcAft>
        <a:buClr>
          <a:schemeClr val="accent1"/>
        </a:buClr>
        <a:buFont typeface="Arial" pitchFamily="34" charset="0"/>
        <a:buChar char="–"/>
        <a:defRPr sz="1400" kern="1200">
          <a:solidFill>
            <a:schemeClr val="tx1"/>
          </a:solidFill>
          <a:latin typeface="Verdana" panose="020B0604030504040204" pitchFamily="34" charset="0"/>
          <a:ea typeface="Verdana" panose="020B0604030504040204" pitchFamily="34" charset="0"/>
          <a:cs typeface="+mn-cs"/>
        </a:defRPr>
      </a:lvl2pPr>
      <a:lvl3pPr marL="642939" indent="-128588" algn="l" defTabSz="257175" rtl="0" eaLnBrk="1" fontAlgn="base" hangingPunct="1">
        <a:spcBef>
          <a:spcPct val="20000"/>
        </a:spcBef>
        <a:spcAft>
          <a:spcPct val="0"/>
        </a:spcAft>
        <a:buClr>
          <a:srgbClr val="E59B0E"/>
        </a:buClr>
        <a:buFont typeface="Arial" pitchFamily="34" charset="0"/>
        <a:buChar char="•"/>
        <a:defRPr sz="1200" kern="1200">
          <a:solidFill>
            <a:schemeClr val="tx1"/>
          </a:solidFill>
          <a:latin typeface="Verdana" panose="020B0604030504040204" pitchFamily="34" charset="0"/>
          <a:ea typeface="Verdana" panose="020B0604030504040204" pitchFamily="34" charset="0"/>
          <a:cs typeface="+mn-cs"/>
        </a:defRPr>
      </a:lvl3pPr>
      <a:lvl4pPr marL="900113" indent="-128588" algn="l" defTabSz="257175" rtl="0" eaLnBrk="1" fontAlgn="base" hangingPunct="1">
        <a:spcBef>
          <a:spcPct val="20000"/>
        </a:spcBef>
        <a:spcAft>
          <a:spcPct val="0"/>
        </a:spcAft>
        <a:buClr>
          <a:srgbClr val="022734"/>
        </a:buClr>
        <a:buFont typeface="Arial" pitchFamily="34" charset="0"/>
        <a:buChar char="–"/>
        <a:defRPr sz="1100" kern="1200">
          <a:solidFill>
            <a:schemeClr val="tx1"/>
          </a:solidFill>
          <a:latin typeface="Verdana" panose="020B0604030504040204" pitchFamily="34" charset="0"/>
          <a:ea typeface="Verdana" panose="020B0604030504040204" pitchFamily="34" charset="0"/>
          <a:cs typeface="+mn-cs"/>
        </a:defRPr>
      </a:lvl4pPr>
      <a:lvl5pPr marL="1157288" indent="-128588" algn="l" defTabSz="257175" rtl="0" eaLnBrk="1" fontAlgn="base" hangingPunct="1">
        <a:spcBef>
          <a:spcPct val="20000"/>
        </a:spcBef>
        <a:spcAft>
          <a:spcPct val="0"/>
        </a:spcAft>
        <a:buClr>
          <a:srgbClr val="748A97"/>
        </a:buClr>
        <a:buFont typeface="Arial" pitchFamily="34" charset="0"/>
        <a:buChar char="»"/>
        <a:defRPr sz="1051" kern="1200">
          <a:solidFill>
            <a:schemeClr val="tx1"/>
          </a:solidFill>
          <a:latin typeface="Verdana" panose="020B0604030504040204" pitchFamily="34" charset="0"/>
          <a:ea typeface="Verdana" panose="020B0604030504040204" pitchFamily="34" charset="0"/>
          <a:cs typeface="+mn-cs"/>
        </a:defRPr>
      </a:lvl5pPr>
      <a:lvl6pPr marL="141446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9"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1"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1"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Slide Number Placeholder 5">
            <a:extLst>
              <a:ext uri="{FF2B5EF4-FFF2-40B4-BE49-F238E27FC236}">
                <a16:creationId xmlns:a16="http://schemas.microsoft.com/office/drawing/2014/main" id="{04E52F8F-B3A2-47CA-A2BC-44E37113B58E}"/>
              </a:ext>
            </a:extLst>
          </p:cNvPr>
          <p:cNvSpPr txBox="1">
            <a:spLocks noChangeAspect="1" noChangeArrowheads="1"/>
          </p:cNvSpPr>
          <p:nvPr userDrawn="1"/>
        </p:nvSpPr>
        <p:spPr bwMode="auto">
          <a:xfrm>
            <a:off x="11220451" y="6313488"/>
            <a:ext cx="4826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a:fld id="{240B72F3-357C-4689-8662-E05717EC73F3}" type="slidenum">
              <a:rPr lang="en-US" altLang="en-US" sz="1000">
                <a:solidFill>
                  <a:schemeClr val="tx2"/>
                </a:solidFill>
                <a:latin typeface="+mj-lt"/>
                <a:ea typeface="Verdana" panose="020B0604030504040204" pitchFamily="34" charset="0"/>
                <a:cs typeface="Open Sans" panose="020B0606030504020204" pitchFamily="34" charset="0"/>
              </a:rPr>
              <a:pPr algn="r"/>
              <a:t>‹#›</a:t>
            </a:fld>
            <a:endParaRPr lang="en-US" altLang="en-US" sz="1000" dirty="0">
              <a:solidFill>
                <a:schemeClr val="tx2"/>
              </a:solidFill>
              <a:latin typeface="+mj-lt"/>
              <a:ea typeface="Verdana" panose="020B0604030504040204" pitchFamily="34" charset="0"/>
              <a:cs typeface="Open Sans" panose="020B0606030504020204" pitchFamily="34" charset="0"/>
            </a:endParaRPr>
          </a:p>
        </p:txBody>
      </p:sp>
      <p:sp>
        <p:nvSpPr>
          <p:cNvPr id="3079" name="Rectangle 9">
            <a:extLst>
              <a:ext uri="{FF2B5EF4-FFF2-40B4-BE49-F238E27FC236}">
                <a16:creationId xmlns:a16="http://schemas.microsoft.com/office/drawing/2014/main" id="{9B8217C0-78D2-4697-8204-7174DA8F96A0}"/>
              </a:ext>
            </a:extLst>
          </p:cNvPr>
          <p:cNvSpPr>
            <a:spLocks noChangeArrowheads="1"/>
          </p:cNvSpPr>
          <p:nvPr userDrawn="1"/>
        </p:nvSpPr>
        <p:spPr bwMode="auto">
          <a:xfrm>
            <a:off x="1229784" y="6292484"/>
            <a:ext cx="900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lang="en-US" altLang="en-US" sz="800" dirty="0">
                <a:solidFill>
                  <a:srgbClr val="54565A"/>
                </a:solidFill>
                <a:latin typeface="+mj-lt"/>
                <a:ea typeface="Verdana" panose="020B0604030504040204" pitchFamily="34" charset="0"/>
              </a:rPr>
              <a:t>©2024 Marsh, Berry &amp; Co., LLC – No part of this presentation may be reproduced, published, stored or transmitted by any means, electronic or mechanical, without prior written permission of Marsh, Berry &amp; Co., LLC. </a:t>
            </a:r>
            <a:r>
              <a:rPr lang="en-US" altLang="en-US" sz="800" dirty="0">
                <a:solidFill>
                  <a:srgbClr val="54565A"/>
                </a:solidFill>
                <a:latin typeface="+mj-lt"/>
                <a:ea typeface="Open Sans Light" panose="020B0606030504020204" pitchFamily="34" charset="0"/>
                <a:cs typeface="Open Sans Light" panose="020B0606030504020204" pitchFamily="34" charset="0"/>
              </a:rPr>
              <a:t>Investment banking services in the USA offered through MarshBerry Capital, LLC, Member FINRA and SIPC, and an affiliate of Marsh, Berry &amp; Company, LLC, 28601 Chagrin Blvd, Suite 400, Woodmere, OH 44122 (440) 354-3230.</a:t>
            </a:r>
          </a:p>
        </p:txBody>
      </p:sp>
      <p:cxnSp>
        <p:nvCxnSpPr>
          <p:cNvPr id="20" name="Straight Connector 19">
            <a:extLst>
              <a:ext uri="{FF2B5EF4-FFF2-40B4-BE49-F238E27FC236}">
                <a16:creationId xmlns:a16="http://schemas.microsoft.com/office/drawing/2014/main" id="{AFB26CF9-E98B-448E-B25C-B3AA22F9B44F}"/>
              </a:ext>
            </a:extLst>
          </p:cNvPr>
          <p:cNvCxnSpPr/>
          <p:nvPr userDrawn="1"/>
        </p:nvCxnSpPr>
        <p:spPr>
          <a:xfrm>
            <a:off x="1073151" y="6384645"/>
            <a:ext cx="0" cy="325439"/>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1AC1995F-9063-FA05-935A-1CB0C9281456}"/>
              </a:ext>
            </a:extLst>
          </p:cNvPr>
          <p:cNvGrpSpPr/>
          <p:nvPr userDrawn="1"/>
        </p:nvGrpSpPr>
        <p:grpSpPr>
          <a:xfrm>
            <a:off x="0" y="6180138"/>
            <a:ext cx="12201139" cy="45719"/>
            <a:chOff x="459068" y="6180138"/>
            <a:chExt cx="11254567" cy="58992"/>
          </a:xfrm>
        </p:grpSpPr>
        <p:sp>
          <p:nvSpPr>
            <p:cNvPr id="3082" name="Rectangle 13">
              <a:extLst>
                <a:ext uri="{FF2B5EF4-FFF2-40B4-BE49-F238E27FC236}">
                  <a16:creationId xmlns:a16="http://schemas.microsoft.com/office/drawing/2014/main" id="{8F33AAE5-A058-40A5-9DDB-A68391E7A19E}"/>
                </a:ext>
              </a:extLst>
            </p:cNvPr>
            <p:cNvSpPr>
              <a:spLocks noChangeArrowheads="1"/>
            </p:cNvSpPr>
            <p:nvPr userDrawn="1"/>
          </p:nvSpPr>
          <p:spPr bwMode="auto">
            <a:xfrm>
              <a:off x="459068" y="6180138"/>
              <a:ext cx="2904396" cy="589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a:endParaRPr lang="tr-TR" altLang="en-US" sz="900">
                <a:solidFill>
                  <a:srgbClr val="AAABAF"/>
                </a:solidFill>
                <a:latin typeface="+mj-lt"/>
              </a:endParaRPr>
            </a:p>
          </p:txBody>
        </p:sp>
        <p:sp>
          <p:nvSpPr>
            <p:cNvPr id="15" name="Rectangle 14">
              <a:extLst>
                <a:ext uri="{FF2B5EF4-FFF2-40B4-BE49-F238E27FC236}">
                  <a16:creationId xmlns:a16="http://schemas.microsoft.com/office/drawing/2014/main" id="{F1FD647A-46C9-4A5D-831D-5F520A71CEFA}"/>
                </a:ext>
              </a:extLst>
            </p:cNvPr>
            <p:cNvSpPr/>
            <p:nvPr userDrawn="1"/>
          </p:nvSpPr>
          <p:spPr bwMode="auto">
            <a:xfrm>
              <a:off x="3242480" y="6180138"/>
              <a:ext cx="2904325" cy="58992"/>
            </a:xfrm>
            <a:prstGeom prst="rect">
              <a:avLst/>
            </a:prstGeom>
            <a:solidFill>
              <a:schemeClr val="accent2"/>
            </a:solidFill>
            <a:ln>
              <a:noFill/>
            </a:ln>
          </p:spPr>
          <p:txBody>
            <a:bodyPr wrap="square" lIns="0" tIns="0" rIns="0" bIns="0" anchor="ctr">
              <a:spAutoFit/>
            </a:bodyPr>
            <a:lstStyle/>
            <a:p>
              <a:pPr algn="r">
                <a:defRPr/>
              </a:pPr>
              <a:endParaRPr lang="tr-TR" sz="900">
                <a:solidFill>
                  <a:srgbClr val="AAABAF"/>
                </a:solidFill>
                <a:latin typeface="+mj-lt"/>
              </a:endParaRPr>
            </a:p>
          </p:txBody>
        </p:sp>
        <p:sp>
          <p:nvSpPr>
            <p:cNvPr id="3084" name="Rectangle 15">
              <a:extLst>
                <a:ext uri="{FF2B5EF4-FFF2-40B4-BE49-F238E27FC236}">
                  <a16:creationId xmlns:a16="http://schemas.microsoft.com/office/drawing/2014/main" id="{932547D1-10D1-4F6B-A554-F87760B8B28E}"/>
                </a:ext>
              </a:extLst>
            </p:cNvPr>
            <p:cNvSpPr>
              <a:spLocks noChangeArrowheads="1"/>
            </p:cNvSpPr>
            <p:nvPr userDrawn="1"/>
          </p:nvSpPr>
          <p:spPr bwMode="auto">
            <a:xfrm>
              <a:off x="6025898" y="6180138"/>
              <a:ext cx="2904396" cy="58992"/>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a:endParaRPr lang="tr-TR" altLang="en-US" sz="900">
                <a:solidFill>
                  <a:srgbClr val="AAABAF"/>
                </a:solidFill>
                <a:latin typeface="+mj-lt"/>
              </a:endParaRPr>
            </a:p>
          </p:txBody>
        </p:sp>
        <p:sp>
          <p:nvSpPr>
            <p:cNvPr id="17" name="Rectangle 16">
              <a:extLst>
                <a:ext uri="{FF2B5EF4-FFF2-40B4-BE49-F238E27FC236}">
                  <a16:creationId xmlns:a16="http://schemas.microsoft.com/office/drawing/2014/main" id="{C1945192-63D8-41BD-A5FA-07FC1F8F4FFE}"/>
                </a:ext>
              </a:extLst>
            </p:cNvPr>
            <p:cNvSpPr/>
            <p:nvPr userDrawn="1"/>
          </p:nvSpPr>
          <p:spPr bwMode="auto">
            <a:xfrm>
              <a:off x="8809310" y="6180138"/>
              <a:ext cx="2904325" cy="58992"/>
            </a:xfrm>
            <a:prstGeom prst="rect">
              <a:avLst/>
            </a:prstGeom>
            <a:solidFill>
              <a:schemeClr val="accent4"/>
            </a:solidFill>
          </p:spPr>
          <p:txBody>
            <a:bodyPr wrap="square" lIns="0" tIns="0" rIns="0" bIns="0" anchor="ctr">
              <a:spAutoFit/>
            </a:bodyPr>
            <a:lstStyle/>
            <a:p>
              <a:pPr algn="r">
                <a:defRPr/>
              </a:pPr>
              <a:endParaRPr lang="tr-TR" sz="900">
                <a:solidFill>
                  <a:srgbClr val="AAABAF"/>
                </a:solidFill>
                <a:latin typeface="+mj-lt"/>
              </a:endParaRPr>
            </a:p>
          </p:txBody>
        </p:sp>
      </p:grpSp>
      <p:grpSp>
        <p:nvGrpSpPr>
          <p:cNvPr id="18" name="Group 3">
            <a:extLst>
              <a:ext uri="{FF2B5EF4-FFF2-40B4-BE49-F238E27FC236}">
                <a16:creationId xmlns:a16="http://schemas.microsoft.com/office/drawing/2014/main" id="{E3A1CDFF-ED67-49C8-B9D4-DC1F3C73E91B}"/>
              </a:ext>
            </a:extLst>
          </p:cNvPr>
          <p:cNvGrpSpPr>
            <a:grpSpLocks/>
          </p:cNvGrpSpPr>
          <p:nvPr userDrawn="1"/>
        </p:nvGrpSpPr>
        <p:grpSpPr bwMode="auto">
          <a:xfrm>
            <a:off x="488950" y="6322700"/>
            <a:ext cx="412751" cy="412749"/>
            <a:chOff x="923192" y="6500193"/>
            <a:chExt cx="310363" cy="310025"/>
          </a:xfrm>
        </p:grpSpPr>
        <p:sp>
          <p:nvSpPr>
            <p:cNvPr id="21" name="Freeform 6">
              <a:extLst>
                <a:ext uri="{FF2B5EF4-FFF2-40B4-BE49-F238E27FC236}">
                  <a16:creationId xmlns:a16="http://schemas.microsoft.com/office/drawing/2014/main" id="{9E5D00BF-B27A-4690-BF82-24FB39144919}"/>
                </a:ext>
              </a:extLst>
            </p:cNvPr>
            <p:cNvSpPr>
              <a:spLocks noEditPoints="1"/>
            </p:cNvSpPr>
            <p:nvPr/>
          </p:nvSpPr>
          <p:spPr bwMode="auto">
            <a:xfrm>
              <a:off x="923192" y="6500193"/>
              <a:ext cx="210092" cy="209863"/>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solidFill>
              <a:schemeClr val="accent1"/>
            </a:solidFill>
            <a:ln w="0">
              <a:noFill/>
              <a:prstDash val="solid"/>
              <a:round/>
              <a:headEnd/>
              <a:tailEnd/>
            </a:ln>
          </p:spPr>
          <p:txBody>
            <a:bodyPr/>
            <a:lstStyle/>
            <a:p>
              <a:pPr>
                <a:defRPr/>
              </a:pPr>
              <a:endParaRPr lang="tr-TR">
                <a:latin typeface="+mj-lt"/>
              </a:endParaRPr>
            </a:p>
          </p:txBody>
        </p:sp>
        <p:sp>
          <p:nvSpPr>
            <p:cNvPr id="22" name="Freeform 7">
              <a:extLst>
                <a:ext uri="{FF2B5EF4-FFF2-40B4-BE49-F238E27FC236}">
                  <a16:creationId xmlns:a16="http://schemas.microsoft.com/office/drawing/2014/main" id="{DED89563-49CE-452E-BCEB-A99CB45657A7}"/>
                </a:ext>
              </a:extLst>
            </p:cNvPr>
            <p:cNvSpPr>
              <a:spLocks noEditPoints="1"/>
            </p:cNvSpPr>
            <p:nvPr/>
          </p:nvSpPr>
          <p:spPr bwMode="auto">
            <a:xfrm>
              <a:off x="1023713" y="6600714"/>
              <a:ext cx="209842" cy="209504"/>
            </a:xfrm>
            <a:custGeom>
              <a:avLst/>
              <a:gdLst>
                <a:gd name="T0" fmla="*/ 186150 w 620"/>
                <a:gd name="T1" fmla="*/ 58891 h 619"/>
                <a:gd name="T2" fmla="*/ 194273 w 620"/>
                <a:gd name="T3" fmla="*/ 67691 h 619"/>
                <a:gd name="T4" fmla="*/ 201042 w 620"/>
                <a:gd name="T5" fmla="*/ 74799 h 619"/>
                <a:gd name="T6" fmla="*/ 206457 w 620"/>
                <a:gd name="T7" fmla="*/ 82245 h 619"/>
                <a:gd name="T8" fmla="*/ 209842 w 620"/>
                <a:gd name="T9" fmla="*/ 93414 h 619"/>
                <a:gd name="T10" fmla="*/ 208150 w 620"/>
                <a:gd name="T11" fmla="*/ 105598 h 619"/>
                <a:gd name="T12" fmla="*/ 200704 w 620"/>
                <a:gd name="T13" fmla="*/ 116090 h 619"/>
                <a:gd name="T14" fmla="*/ 191565 w 620"/>
                <a:gd name="T15" fmla="*/ 125905 h 619"/>
                <a:gd name="T16" fmla="*/ 180735 w 620"/>
                <a:gd name="T17" fmla="*/ 137075 h 619"/>
                <a:gd name="T18" fmla="*/ 169904 w 620"/>
                <a:gd name="T19" fmla="*/ 145874 h 619"/>
                <a:gd name="T20" fmla="*/ 159751 w 620"/>
                <a:gd name="T21" fmla="*/ 149936 h 619"/>
                <a:gd name="T22" fmla="*/ 149259 w 620"/>
                <a:gd name="T23" fmla="*/ 149259 h 619"/>
                <a:gd name="T24" fmla="*/ 149935 w 620"/>
                <a:gd name="T25" fmla="*/ 159751 h 619"/>
                <a:gd name="T26" fmla="*/ 146212 w 620"/>
                <a:gd name="T27" fmla="*/ 169566 h 619"/>
                <a:gd name="T28" fmla="*/ 137074 w 620"/>
                <a:gd name="T29" fmla="*/ 180397 h 619"/>
                <a:gd name="T30" fmla="*/ 126244 w 620"/>
                <a:gd name="T31" fmla="*/ 191566 h 619"/>
                <a:gd name="T32" fmla="*/ 116428 w 620"/>
                <a:gd name="T33" fmla="*/ 200027 h 619"/>
                <a:gd name="T34" fmla="*/ 105598 w 620"/>
                <a:gd name="T35" fmla="*/ 207473 h 619"/>
                <a:gd name="T36" fmla="*/ 93752 w 620"/>
                <a:gd name="T37" fmla="*/ 209504 h 619"/>
                <a:gd name="T38" fmla="*/ 82245 w 620"/>
                <a:gd name="T39" fmla="*/ 206458 h 619"/>
                <a:gd name="T40" fmla="*/ 74799 w 620"/>
                <a:gd name="T41" fmla="*/ 200704 h 619"/>
                <a:gd name="T42" fmla="*/ 67014 w 620"/>
                <a:gd name="T43" fmla="*/ 193258 h 619"/>
                <a:gd name="T44" fmla="*/ 57537 w 620"/>
                <a:gd name="T45" fmla="*/ 184120 h 619"/>
                <a:gd name="T46" fmla="*/ 48737 w 620"/>
                <a:gd name="T47" fmla="*/ 175658 h 619"/>
                <a:gd name="T48" fmla="*/ 42984 w 620"/>
                <a:gd name="T49" fmla="*/ 170243 h 619"/>
                <a:gd name="T50" fmla="*/ 17938 w 620"/>
                <a:gd name="T51" fmla="*/ 109321 h 619"/>
                <a:gd name="T52" fmla="*/ 63968 w 620"/>
                <a:gd name="T53" fmla="*/ 155013 h 619"/>
                <a:gd name="T54" fmla="*/ 71414 w 620"/>
                <a:gd name="T55" fmla="*/ 162459 h 619"/>
                <a:gd name="T56" fmla="*/ 79537 w 620"/>
                <a:gd name="T57" fmla="*/ 170582 h 619"/>
                <a:gd name="T58" fmla="*/ 85968 w 620"/>
                <a:gd name="T59" fmla="*/ 176674 h 619"/>
                <a:gd name="T60" fmla="*/ 92398 w 620"/>
                <a:gd name="T61" fmla="*/ 181412 h 619"/>
                <a:gd name="T62" fmla="*/ 100860 w 620"/>
                <a:gd name="T63" fmla="*/ 182766 h 619"/>
                <a:gd name="T64" fmla="*/ 109659 w 620"/>
                <a:gd name="T65" fmla="*/ 176335 h 619"/>
                <a:gd name="T66" fmla="*/ 121167 w 620"/>
                <a:gd name="T67" fmla="*/ 165166 h 619"/>
                <a:gd name="T68" fmla="*/ 126921 w 620"/>
                <a:gd name="T69" fmla="*/ 156028 h 619"/>
                <a:gd name="T70" fmla="*/ 126244 w 620"/>
                <a:gd name="T71" fmla="*/ 146551 h 619"/>
                <a:gd name="T72" fmla="*/ 119475 w 620"/>
                <a:gd name="T73" fmla="*/ 137413 h 619"/>
                <a:gd name="T74" fmla="*/ 107967 w 620"/>
                <a:gd name="T75" fmla="*/ 125905 h 619"/>
                <a:gd name="T76" fmla="*/ 90367 w 620"/>
                <a:gd name="T77" fmla="*/ 72091 h 619"/>
                <a:gd name="T78" fmla="*/ 126244 w 620"/>
                <a:gd name="T79" fmla="*/ 107967 h 619"/>
                <a:gd name="T80" fmla="*/ 133351 w 620"/>
                <a:gd name="T81" fmla="*/ 114736 h 619"/>
                <a:gd name="T82" fmla="*/ 142151 w 620"/>
                <a:gd name="T83" fmla="*/ 123198 h 619"/>
                <a:gd name="T84" fmla="*/ 151628 w 620"/>
                <a:gd name="T85" fmla="*/ 127259 h 619"/>
                <a:gd name="T86" fmla="*/ 160428 w 620"/>
                <a:gd name="T87" fmla="*/ 124890 h 619"/>
                <a:gd name="T88" fmla="*/ 170920 w 620"/>
                <a:gd name="T89" fmla="*/ 115752 h 619"/>
                <a:gd name="T90" fmla="*/ 180735 w 620"/>
                <a:gd name="T91" fmla="*/ 104921 h 619"/>
                <a:gd name="T92" fmla="*/ 183104 w 620"/>
                <a:gd name="T93" fmla="*/ 96460 h 619"/>
                <a:gd name="T94" fmla="*/ 178704 w 620"/>
                <a:gd name="T95" fmla="*/ 87998 h 619"/>
                <a:gd name="T96" fmla="*/ 174643 w 620"/>
                <a:gd name="T97" fmla="*/ 83260 h 619"/>
                <a:gd name="T98" fmla="*/ 167874 w 620"/>
                <a:gd name="T99" fmla="*/ 76491 h 619"/>
                <a:gd name="T100" fmla="*/ 170243 w 620"/>
                <a:gd name="T101" fmla="*/ 66337 h 619"/>
                <a:gd name="T102" fmla="*/ 174981 w 620"/>
                <a:gd name="T103" fmla="*/ 61599 h 619"/>
                <a:gd name="T104" fmla="*/ 181750 w 620"/>
                <a:gd name="T105" fmla="*/ 54491 h 619"/>
                <a:gd name="T106" fmla="*/ 163812 w 620"/>
                <a:gd name="T107" fmla="*/ 36553 h 619"/>
                <a:gd name="T108" fmla="*/ 155351 w 620"/>
                <a:gd name="T109" fmla="*/ 45353 h 619"/>
                <a:gd name="T110" fmla="*/ 146212 w 620"/>
                <a:gd name="T111" fmla="*/ 54491 h 619"/>
                <a:gd name="T112" fmla="*/ 127259 w 620"/>
                <a:gd name="T113" fmla="*/ 0 h 6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solidFill>
              <a:schemeClr val="accent3"/>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latin typeface="+mj-lt"/>
              </a:endParaRPr>
            </a:p>
          </p:txBody>
        </p:sp>
        <p:sp>
          <p:nvSpPr>
            <p:cNvPr id="23" name="Freeform 8">
              <a:extLst>
                <a:ext uri="{FF2B5EF4-FFF2-40B4-BE49-F238E27FC236}">
                  <a16:creationId xmlns:a16="http://schemas.microsoft.com/office/drawing/2014/main" id="{F4304DCE-81F2-40C9-AF81-9EEF00E30ACD}"/>
                </a:ext>
              </a:extLst>
            </p:cNvPr>
            <p:cNvSpPr>
              <a:spLocks noEditPoints="1"/>
            </p:cNvSpPr>
            <p:nvPr/>
          </p:nvSpPr>
          <p:spPr bwMode="auto">
            <a:xfrm>
              <a:off x="923192" y="6600355"/>
              <a:ext cx="210092" cy="209863"/>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solidFill>
              <a:schemeClr val="accent4"/>
            </a:solidFill>
            <a:ln w="0">
              <a:noFill/>
              <a:prstDash val="solid"/>
              <a:round/>
              <a:headEnd/>
              <a:tailEnd/>
            </a:ln>
          </p:spPr>
          <p:txBody>
            <a:bodyPr/>
            <a:lstStyle/>
            <a:p>
              <a:pPr>
                <a:defRPr/>
              </a:pPr>
              <a:endParaRPr lang="tr-TR">
                <a:latin typeface="+mj-lt"/>
              </a:endParaRPr>
            </a:p>
          </p:txBody>
        </p:sp>
        <p:sp>
          <p:nvSpPr>
            <p:cNvPr id="24" name="Freeform 9">
              <a:extLst>
                <a:ext uri="{FF2B5EF4-FFF2-40B4-BE49-F238E27FC236}">
                  <a16:creationId xmlns:a16="http://schemas.microsoft.com/office/drawing/2014/main" id="{6ECBC961-BDD3-4E0B-B51D-1495D9CA6959}"/>
                </a:ext>
              </a:extLst>
            </p:cNvPr>
            <p:cNvSpPr>
              <a:spLocks noEditPoints="1"/>
            </p:cNvSpPr>
            <p:nvPr/>
          </p:nvSpPr>
          <p:spPr bwMode="auto">
            <a:xfrm>
              <a:off x="1023463" y="6500193"/>
              <a:ext cx="210092" cy="209863"/>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solidFill>
              <a:schemeClr val="accent2"/>
            </a:solidFill>
            <a:ln w="0">
              <a:noFill/>
              <a:prstDash val="solid"/>
              <a:round/>
              <a:headEnd/>
              <a:tailEnd/>
            </a:ln>
          </p:spPr>
          <p:txBody>
            <a:bodyPr/>
            <a:lstStyle/>
            <a:p>
              <a:pPr>
                <a:defRPr/>
              </a:pPr>
              <a:endParaRPr lang="tr-TR">
                <a:latin typeface="+mj-lt"/>
              </a:endParaRPr>
            </a:p>
          </p:txBody>
        </p:sp>
      </p:grpSp>
      <p:pic>
        <p:nvPicPr>
          <p:cNvPr id="4" name="Picture 3" descr="A green squares with black text&#10;&#10;Description automatically generated with medium confidence">
            <a:extLst>
              <a:ext uri="{FF2B5EF4-FFF2-40B4-BE49-F238E27FC236}">
                <a16:creationId xmlns:a16="http://schemas.microsoft.com/office/drawing/2014/main" id="{44BB7601-E972-04C6-E989-3A2F3FA0D3DF}"/>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0" y="7294558"/>
            <a:ext cx="7772400" cy="1332411"/>
          </a:xfrm>
          <a:prstGeom prst="rect">
            <a:avLst/>
          </a:prstGeom>
        </p:spPr>
      </p:pic>
    </p:spTree>
    <p:extLst>
      <p:ext uri="{BB962C8B-B14F-4D97-AF65-F5344CB8AC3E}">
        <p14:creationId xmlns:p14="http://schemas.microsoft.com/office/powerpoint/2010/main" val="515896050"/>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 id="2147484153" r:id="rId19"/>
    <p:sldLayoutId id="2147484154" r:id="rId20"/>
    <p:sldLayoutId id="2147484155" r:id="rId21"/>
    <p:sldLayoutId id="2147484156" r:id="rId22"/>
    <p:sldLayoutId id="2147484157" r:id="rId23"/>
    <p:sldLayoutId id="2147484158" r:id="rId24"/>
  </p:sldLayoutIdLst>
  <p:hf hdr="0"/>
  <p:txStyles>
    <p:titleStyle>
      <a:lvl1pPr algn="ctr" defTabSz="257168" rtl="0" fontAlgn="base">
        <a:spcBef>
          <a:spcPct val="0"/>
        </a:spcBef>
        <a:spcAft>
          <a:spcPct val="0"/>
        </a:spcAft>
        <a:defRPr sz="2400" b="1" kern="1200" cap="all">
          <a:solidFill>
            <a:schemeClr val="accent1"/>
          </a:solidFill>
          <a:latin typeface="+mj-lt"/>
          <a:ea typeface="Verdana" panose="020B0604030504040204" pitchFamily="34" charset="0"/>
          <a:cs typeface="Verdana" panose="020B0604030504040204" pitchFamily="34" charset="0"/>
        </a:defRPr>
      </a:lvl1pPr>
      <a:lvl2pPr algn="ctr" defTabSz="257168" rtl="0" fontAlgn="base">
        <a:spcBef>
          <a:spcPct val="0"/>
        </a:spcBef>
        <a:spcAft>
          <a:spcPct val="0"/>
        </a:spcAft>
        <a:defRPr sz="2400">
          <a:solidFill>
            <a:srgbClr val="022734"/>
          </a:solidFill>
          <a:latin typeface="Gotham Light"/>
          <a:ea typeface="Gotham Light"/>
          <a:cs typeface="Gotham Light"/>
        </a:defRPr>
      </a:lvl2pPr>
      <a:lvl3pPr algn="ctr" defTabSz="257168" rtl="0" fontAlgn="base">
        <a:spcBef>
          <a:spcPct val="0"/>
        </a:spcBef>
        <a:spcAft>
          <a:spcPct val="0"/>
        </a:spcAft>
        <a:defRPr sz="2400">
          <a:solidFill>
            <a:srgbClr val="022734"/>
          </a:solidFill>
          <a:latin typeface="Gotham Light"/>
          <a:ea typeface="Gotham Light"/>
          <a:cs typeface="Gotham Light"/>
        </a:defRPr>
      </a:lvl3pPr>
      <a:lvl4pPr algn="ctr" defTabSz="257168" rtl="0" fontAlgn="base">
        <a:spcBef>
          <a:spcPct val="0"/>
        </a:spcBef>
        <a:spcAft>
          <a:spcPct val="0"/>
        </a:spcAft>
        <a:defRPr sz="2400">
          <a:solidFill>
            <a:srgbClr val="022734"/>
          </a:solidFill>
          <a:latin typeface="Gotham Light"/>
          <a:ea typeface="Gotham Light"/>
          <a:cs typeface="Gotham Light"/>
        </a:defRPr>
      </a:lvl4pPr>
      <a:lvl5pPr algn="ctr" defTabSz="257168" rtl="0" fontAlgn="base">
        <a:spcBef>
          <a:spcPct val="0"/>
        </a:spcBef>
        <a:spcAft>
          <a:spcPct val="0"/>
        </a:spcAft>
        <a:defRPr sz="2400">
          <a:solidFill>
            <a:srgbClr val="022734"/>
          </a:solidFill>
          <a:latin typeface="Gotham Light"/>
          <a:ea typeface="Gotham Light"/>
          <a:cs typeface="Gotham Light"/>
        </a:defRPr>
      </a:lvl5pPr>
      <a:lvl6pPr marL="457189" algn="ctr" defTabSz="257168" rtl="0" fontAlgn="base">
        <a:spcBef>
          <a:spcPct val="0"/>
        </a:spcBef>
        <a:spcAft>
          <a:spcPct val="0"/>
        </a:spcAft>
        <a:defRPr sz="2400">
          <a:solidFill>
            <a:srgbClr val="022734"/>
          </a:solidFill>
          <a:latin typeface="Gotham Light"/>
          <a:ea typeface="Gotham Light"/>
          <a:cs typeface="Gotham Light"/>
        </a:defRPr>
      </a:lvl6pPr>
      <a:lvl7pPr marL="914377" algn="ctr" defTabSz="257168" rtl="0" fontAlgn="base">
        <a:spcBef>
          <a:spcPct val="0"/>
        </a:spcBef>
        <a:spcAft>
          <a:spcPct val="0"/>
        </a:spcAft>
        <a:defRPr sz="2400">
          <a:solidFill>
            <a:srgbClr val="022734"/>
          </a:solidFill>
          <a:latin typeface="Gotham Light"/>
          <a:ea typeface="Gotham Light"/>
          <a:cs typeface="Gotham Light"/>
        </a:defRPr>
      </a:lvl7pPr>
      <a:lvl8pPr marL="1371566" algn="ctr" defTabSz="257168" rtl="0" fontAlgn="base">
        <a:spcBef>
          <a:spcPct val="0"/>
        </a:spcBef>
        <a:spcAft>
          <a:spcPct val="0"/>
        </a:spcAft>
        <a:defRPr sz="2400">
          <a:solidFill>
            <a:srgbClr val="022734"/>
          </a:solidFill>
          <a:latin typeface="Gotham Light"/>
          <a:ea typeface="Gotham Light"/>
          <a:cs typeface="Gotham Light"/>
        </a:defRPr>
      </a:lvl8pPr>
      <a:lvl9pPr marL="1828754" algn="ctr" defTabSz="257168" rtl="0" fontAlgn="base">
        <a:spcBef>
          <a:spcPct val="0"/>
        </a:spcBef>
        <a:spcAft>
          <a:spcPct val="0"/>
        </a:spcAft>
        <a:defRPr sz="2400">
          <a:solidFill>
            <a:srgbClr val="022734"/>
          </a:solidFill>
          <a:latin typeface="Gotham Light"/>
          <a:ea typeface="Gotham Light"/>
          <a:cs typeface="Gotham Light"/>
        </a:defRPr>
      </a:lvl9pPr>
    </p:titleStyle>
    <p:bodyStyle>
      <a:lvl1pPr marL="192083" indent="-192083" algn="l" defTabSz="257168" rtl="0" fontAlgn="base">
        <a:spcBef>
          <a:spcPct val="20000"/>
        </a:spcBef>
        <a:spcAft>
          <a:spcPct val="0"/>
        </a:spcAft>
        <a:buClr>
          <a:schemeClr val="accent2"/>
        </a:buClr>
        <a:buFont typeface="Arial" panose="020B0604020202020204" pitchFamily="34" charset="0"/>
        <a:buChar char="•"/>
        <a:defRPr sz="1600" kern="1200">
          <a:solidFill>
            <a:schemeClr val="tx1"/>
          </a:solidFill>
          <a:latin typeface="+mj-lt"/>
          <a:ea typeface="Verdana" panose="020B0604030504040204" pitchFamily="34" charset="0"/>
          <a:cs typeface="+mn-cs"/>
        </a:defRPr>
      </a:lvl1pPr>
      <a:lvl2pPr marL="417503" indent="-160335" algn="l" defTabSz="257168" rtl="0" fontAlgn="base">
        <a:spcBef>
          <a:spcPct val="20000"/>
        </a:spcBef>
        <a:spcAft>
          <a:spcPct val="0"/>
        </a:spcAft>
        <a:buClr>
          <a:schemeClr val="accent1"/>
        </a:buClr>
        <a:buFont typeface="Arial" panose="020B0604020202020204" pitchFamily="34" charset="0"/>
        <a:buChar char="–"/>
        <a:defRPr sz="1400" kern="1200">
          <a:solidFill>
            <a:schemeClr val="tx1"/>
          </a:solidFill>
          <a:latin typeface="+mj-lt"/>
          <a:ea typeface="Verdana" panose="020B0604030504040204" pitchFamily="34" charset="0"/>
          <a:cs typeface="+mn-cs"/>
        </a:defRPr>
      </a:lvl2pPr>
      <a:lvl3pPr marL="642923" indent="-128585" algn="l" defTabSz="257168" rtl="0" fontAlgn="base">
        <a:spcBef>
          <a:spcPct val="20000"/>
        </a:spcBef>
        <a:spcAft>
          <a:spcPct val="0"/>
        </a:spcAft>
        <a:buClr>
          <a:srgbClr val="E59B0E"/>
        </a:buClr>
        <a:buFont typeface="Arial" panose="020B0604020202020204" pitchFamily="34" charset="0"/>
        <a:buChar char="•"/>
        <a:defRPr sz="1200" kern="1200">
          <a:solidFill>
            <a:schemeClr val="tx1"/>
          </a:solidFill>
          <a:latin typeface="+mj-lt"/>
          <a:ea typeface="Verdana" panose="020B0604030504040204" pitchFamily="34" charset="0"/>
          <a:cs typeface="+mn-cs"/>
        </a:defRPr>
      </a:lvl3pPr>
      <a:lvl4pPr marL="900091" indent="-128585" algn="l" defTabSz="257168" rtl="0" fontAlgn="base">
        <a:spcBef>
          <a:spcPct val="20000"/>
        </a:spcBef>
        <a:spcAft>
          <a:spcPct val="0"/>
        </a:spcAft>
        <a:buClr>
          <a:srgbClr val="022734"/>
        </a:buClr>
        <a:buFont typeface="Arial" panose="020B0604020202020204" pitchFamily="34" charset="0"/>
        <a:buChar char="–"/>
        <a:defRPr sz="1100" kern="1200">
          <a:solidFill>
            <a:schemeClr val="tx1"/>
          </a:solidFill>
          <a:latin typeface="+mj-lt"/>
          <a:ea typeface="Verdana" panose="020B0604030504040204" pitchFamily="34" charset="0"/>
          <a:cs typeface="+mn-cs"/>
        </a:defRPr>
      </a:lvl4pPr>
      <a:lvl5pPr marL="1157259" indent="-128585" algn="l" defTabSz="257168" rtl="0" fontAlgn="base">
        <a:spcBef>
          <a:spcPct val="20000"/>
        </a:spcBef>
        <a:spcAft>
          <a:spcPct val="0"/>
        </a:spcAft>
        <a:buClr>
          <a:srgbClr val="748A97"/>
        </a:buClr>
        <a:buFont typeface="Arial" panose="020B0604020202020204" pitchFamily="34" charset="0"/>
        <a:buChar char="»"/>
        <a:defRPr sz="1051" kern="1200">
          <a:solidFill>
            <a:schemeClr val="tx1"/>
          </a:solidFill>
          <a:latin typeface="+mj-lt"/>
          <a:ea typeface="Verdana" panose="020B0604030504040204" pitchFamily="34" charset="0"/>
          <a:cs typeface="+mn-cs"/>
        </a:defRPr>
      </a:lvl5pPr>
      <a:lvl6pPr marL="1414427" indent="-128585" algn="l" defTabSz="257168" rtl="0" eaLnBrk="1" latinLnBrk="0" hangingPunct="1">
        <a:spcBef>
          <a:spcPct val="20000"/>
        </a:spcBef>
        <a:buFont typeface="Arial"/>
        <a:buChar char="•"/>
        <a:defRPr sz="1125" kern="1200">
          <a:solidFill>
            <a:schemeClr val="tx1"/>
          </a:solidFill>
          <a:latin typeface="+mn-lt"/>
          <a:ea typeface="+mn-ea"/>
          <a:cs typeface="+mn-cs"/>
        </a:defRPr>
      </a:lvl6pPr>
      <a:lvl7pPr marL="1671597" indent="-128585" algn="l" defTabSz="257168"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8"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8"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68" rtl="0" eaLnBrk="1" latinLnBrk="0" hangingPunct="1">
        <a:defRPr sz="1013" kern="1200">
          <a:solidFill>
            <a:schemeClr val="tx1"/>
          </a:solidFill>
          <a:latin typeface="+mn-lt"/>
          <a:ea typeface="+mn-ea"/>
          <a:cs typeface="+mn-cs"/>
        </a:defRPr>
      </a:lvl1pPr>
      <a:lvl2pPr marL="257168" algn="l" defTabSz="257168" rtl="0" eaLnBrk="1" latinLnBrk="0" hangingPunct="1">
        <a:defRPr sz="1013" kern="1200">
          <a:solidFill>
            <a:schemeClr val="tx1"/>
          </a:solidFill>
          <a:latin typeface="+mn-lt"/>
          <a:ea typeface="+mn-ea"/>
          <a:cs typeface="+mn-cs"/>
        </a:defRPr>
      </a:lvl2pPr>
      <a:lvl3pPr marL="514338" algn="l" defTabSz="257168" rtl="0" eaLnBrk="1" latinLnBrk="0" hangingPunct="1">
        <a:defRPr sz="1013" kern="1200">
          <a:solidFill>
            <a:schemeClr val="tx1"/>
          </a:solidFill>
          <a:latin typeface="+mn-lt"/>
          <a:ea typeface="+mn-ea"/>
          <a:cs typeface="+mn-cs"/>
        </a:defRPr>
      </a:lvl3pPr>
      <a:lvl4pPr marL="771506" algn="l" defTabSz="257168" rtl="0" eaLnBrk="1" latinLnBrk="0" hangingPunct="1">
        <a:defRPr sz="1013" kern="1200">
          <a:solidFill>
            <a:schemeClr val="tx1"/>
          </a:solidFill>
          <a:latin typeface="+mn-lt"/>
          <a:ea typeface="+mn-ea"/>
          <a:cs typeface="+mn-cs"/>
        </a:defRPr>
      </a:lvl4pPr>
      <a:lvl5pPr marL="1028674" algn="l" defTabSz="257168" rtl="0" eaLnBrk="1" latinLnBrk="0" hangingPunct="1">
        <a:defRPr sz="1013" kern="1200">
          <a:solidFill>
            <a:schemeClr val="tx1"/>
          </a:solidFill>
          <a:latin typeface="+mn-lt"/>
          <a:ea typeface="+mn-ea"/>
          <a:cs typeface="+mn-cs"/>
        </a:defRPr>
      </a:lvl5pPr>
      <a:lvl6pPr marL="1285843" algn="l" defTabSz="257168" rtl="0" eaLnBrk="1" latinLnBrk="0" hangingPunct="1">
        <a:defRPr sz="1013" kern="1200">
          <a:solidFill>
            <a:schemeClr val="tx1"/>
          </a:solidFill>
          <a:latin typeface="+mn-lt"/>
          <a:ea typeface="+mn-ea"/>
          <a:cs typeface="+mn-cs"/>
        </a:defRPr>
      </a:lvl6pPr>
      <a:lvl7pPr marL="1543012" algn="l" defTabSz="257168" rtl="0" eaLnBrk="1" latinLnBrk="0" hangingPunct="1">
        <a:defRPr sz="1013" kern="1200">
          <a:solidFill>
            <a:schemeClr val="tx1"/>
          </a:solidFill>
          <a:latin typeface="+mn-lt"/>
          <a:ea typeface="+mn-ea"/>
          <a:cs typeface="+mn-cs"/>
        </a:defRPr>
      </a:lvl7pPr>
      <a:lvl8pPr marL="1800180" algn="l" defTabSz="257168" rtl="0" eaLnBrk="1" latinLnBrk="0" hangingPunct="1">
        <a:defRPr sz="1013" kern="1200">
          <a:solidFill>
            <a:schemeClr val="tx1"/>
          </a:solidFill>
          <a:latin typeface="+mn-lt"/>
          <a:ea typeface="+mn-ea"/>
          <a:cs typeface="+mn-cs"/>
        </a:defRPr>
      </a:lvl8pPr>
      <a:lvl9pPr marL="2057349" algn="l" defTabSz="257168"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Slide Number Placeholder 5">
            <a:extLst>
              <a:ext uri="{FF2B5EF4-FFF2-40B4-BE49-F238E27FC236}">
                <a16:creationId xmlns:a16="http://schemas.microsoft.com/office/drawing/2014/main" id="{04E52F8F-B3A2-47CA-A2BC-44E37113B58E}"/>
              </a:ext>
            </a:extLst>
          </p:cNvPr>
          <p:cNvSpPr txBox="1">
            <a:spLocks noChangeAspect="1" noChangeArrowheads="1"/>
          </p:cNvSpPr>
          <p:nvPr userDrawn="1"/>
        </p:nvSpPr>
        <p:spPr bwMode="auto">
          <a:xfrm>
            <a:off x="11220451" y="6313488"/>
            <a:ext cx="4826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a:fld id="{240B72F3-357C-4689-8662-E05717EC73F3}" type="slidenum">
              <a:rPr lang="en-US" altLang="en-US" sz="1000">
                <a:solidFill>
                  <a:schemeClr val="tx2"/>
                </a:solidFill>
                <a:latin typeface="+mj-lt"/>
                <a:ea typeface="Verdana" panose="020B0604030504040204" pitchFamily="34" charset="0"/>
                <a:cs typeface="Open Sans" panose="020B0606030504020204" pitchFamily="34" charset="0"/>
              </a:rPr>
              <a:pPr algn="r"/>
              <a:t>‹#›</a:t>
            </a:fld>
            <a:endParaRPr lang="en-US" altLang="en-US" sz="1000" dirty="0">
              <a:solidFill>
                <a:schemeClr val="tx2"/>
              </a:solidFill>
              <a:latin typeface="+mj-lt"/>
              <a:ea typeface="Verdana" panose="020B0604030504040204" pitchFamily="34" charset="0"/>
              <a:cs typeface="Open Sans" panose="020B0606030504020204" pitchFamily="34" charset="0"/>
            </a:endParaRPr>
          </a:p>
        </p:txBody>
      </p:sp>
      <p:sp>
        <p:nvSpPr>
          <p:cNvPr id="3079" name="Rectangle 9">
            <a:extLst>
              <a:ext uri="{FF2B5EF4-FFF2-40B4-BE49-F238E27FC236}">
                <a16:creationId xmlns:a16="http://schemas.microsoft.com/office/drawing/2014/main" id="{9B8217C0-78D2-4697-8204-7174DA8F96A0}"/>
              </a:ext>
            </a:extLst>
          </p:cNvPr>
          <p:cNvSpPr>
            <a:spLocks noChangeArrowheads="1"/>
          </p:cNvSpPr>
          <p:nvPr userDrawn="1"/>
        </p:nvSpPr>
        <p:spPr bwMode="auto">
          <a:xfrm>
            <a:off x="1229784" y="6292484"/>
            <a:ext cx="900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lang="en-US" altLang="en-US" sz="800" dirty="0">
                <a:solidFill>
                  <a:srgbClr val="54565A"/>
                </a:solidFill>
                <a:latin typeface="+mj-lt"/>
                <a:ea typeface="Verdana" panose="020B0604030504040204" pitchFamily="34" charset="0"/>
              </a:rPr>
              <a:t>©2024 Marsh, Berry &amp; Co., LLC – No part of this presentation may be reproduced, published, stored or transmitted by any means, electronic or mechanical, without prior written permission of Marsh, Berry &amp; Co., LLC. </a:t>
            </a:r>
            <a:r>
              <a:rPr lang="en-US" altLang="en-US" sz="800" dirty="0">
                <a:solidFill>
                  <a:srgbClr val="54565A"/>
                </a:solidFill>
                <a:latin typeface="+mj-lt"/>
                <a:ea typeface="Open Sans Light" panose="020B0606030504020204" pitchFamily="34" charset="0"/>
                <a:cs typeface="Open Sans Light" panose="020B0606030504020204" pitchFamily="34" charset="0"/>
              </a:rPr>
              <a:t>Investment banking services in the USA offered through MarshBerry Capital, LLC, Member FINRA and SIPC, and an affiliate of Marsh, Berry &amp; Company, LLC, 28601 Chagrin Blvd, Suite 400, Woodmere, OH 44122 (440) 354-3230.</a:t>
            </a:r>
          </a:p>
        </p:txBody>
      </p:sp>
      <p:cxnSp>
        <p:nvCxnSpPr>
          <p:cNvPr id="20" name="Straight Connector 19">
            <a:extLst>
              <a:ext uri="{FF2B5EF4-FFF2-40B4-BE49-F238E27FC236}">
                <a16:creationId xmlns:a16="http://schemas.microsoft.com/office/drawing/2014/main" id="{AFB26CF9-E98B-448E-B25C-B3AA22F9B44F}"/>
              </a:ext>
            </a:extLst>
          </p:cNvPr>
          <p:cNvCxnSpPr/>
          <p:nvPr userDrawn="1"/>
        </p:nvCxnSpPr>
        <p:spPr>
          <a:xfrm>
            <a:off x="1073151" y="6384645"/>
            <a:ext cx="0" cy="325439"/>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1AC1995F-9063-FA05-935A-1CB0C9281456}"/>
              </a:ext>
            </a:extLst>
          </p:cNvPr>
          <p:cNvGrpSpPr/>
          <p:nvPr userDrawn="1"/>
        </p:nvGrpSpPr>
        <p:grpSpPr>
          <a:xfrm>
            <a:off x="0" y="6180138"/>
            <a:ext cx="12201139" cy="45719"/>
            <a:chOff x="459068" y="6180138"/>
            <a:chExt cx="11254567" cy="58992"/>
          </a:xfrm>
        </p:grpSpPr>
        <p:sp>
          <p:nvSpPr>
            <p:cNvPr id="3082" name="Rectangle 13">
              <a:extLst>
                <a:ext uri="{FF2B5EF4-FFF2-40B4-BE49-F238E27FC236}">
                  <a16:creationId xmlns:a16="http://schemas.microsoft.com/office/drawing/2014/main" id="{8F33AAE5-A058-40A5-9DDB-A68391E7A19E}"/>
                </a:ext>
              </a:extLst>
            </p:cNvPr>
            <p:cNvSpPr>
              <a:spLocks noChangeArrowheads="1"/>
            </p:cNvSpPr>
            <p:nvPr userDrawn="1"/>
          </p:nvSpPr>
          <p:spPr bwMode="auto">
            <a:xfrm>
              <a:off x="459068" y="6180138"/>
              <a:ext cx="2904396" cy="589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a:endParaRPr lang="tr-TR" altLang="en-US" sz="900">
                <a:solidFill>
                  <a:srgbClr val="AAABAF"/>
                </a:solidFill>
                <a:latin typeface="+mj-lt"/>
              </a:endParaRPr>
            </a:p>
          </p:txBody>
        </p:sp>
        <p:sp>
          <p:nvSpPr>
            <p:cNvPr id="15" name="Rectangle 14">
              <a:extLst>
                <a:ext uri="{FF2B5EF4-FFF2-40B4-BE49-F238E27FC236}">
                  <a16:creationId xmlns:a16="http://schemas.microsoft.com/office/drawing/2014/main" id="{F1FD647A-46C9-4A5D-831D-5F520A71CEFA}"/>
                </a:ext>
              </a:extLst>
            </p:cNvPr>
            <p:cNvSpPr/>
            <p:nvPr userDrawn="1"/>
          </p:nvSpPr>
          <p:spPr bwMode="auto">
            <a:xfrm>
              <a:off x="3242480" y="6180138"/>
              <a:ext cx="2904325" cy="58992"/>
            </a:xfrm>
            <a:prstGeom prst="rect">
              <a:avLst/>
            </a:prstGeom>
            <a:solidFill>
              <a:schemeClr val="accent2"/>
            </a:solidFill>
            <a:ln>
              <a:noFill/>
            </a:ln>
          </p:spPr>
          <p:txBody>
            <a:bodyPr wrap="square" lIns="0" tIns="0" rIns="0" bIns="0" anchor="ctr">
              <a:spAutoFit/>
            </a:bodyPr>
            <a:lstStyle/>
            <a:p>
              <a:pPr algn="r">
                <a:defRPr/>
              </a:pPr>
              <a:endParaRPr lang="tr-TR" sz="900">
                <a:solidFill>
                  <a:srgbClr val="AAABAF"/>
                </a:solidFill>
                <a:latin typeface="+mj-lt"/>
              </a:endParaRPr>
            </a:p>
          </p:txBody>
        </p:sp>
        <p:sp>
          <p:nvSpPr>
            <p:cNvPr id="3084" name="Rectangle 15">
              <a:extLst>
                <a:ext uri="{FF2B5EF4-FFF2-40B4-BE49-F238E27FC236}">
                  <a16:creationId xmlns:a16="http://schemas.microsoft.com/office/drawing/2014/main" id="{932547D1-10D1-4F6B-A554-F87760B8B28E}"/>
                </a:ext>
              </a:extLst>
            </p:cNvPr>
            <p:cNvSpPr>
              <a:spLocks noChangeArrowheads="1"/>
            </p:cNvSpPr>
            <p:nvPr userDrawn="1"/>
          </p:nvSpPr>
          <p:spPr bwMode="auto">
            <a:xfrm>
              <a:off x="6025898" y="6180138"/>
              <a:ext cx="2904396" cy="58992"/>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algn="r"/>
              <a:endParaRPr lang="tr-TR" altLang="en-US" sz="900">
                <a:solidFill>
                  <a:srgbClr val="AAABAF"/>
                </a:solidFill>
                <a:latin typeface="+mj-lt"/>
              </a:endParaRPr>
            </a:p>
          </p:txBody>
        </p:sp>
        <p:sp>
          <p:nvSpPr>
            <p:cNvPr id="17" name="Rectangle 16">
              <a:extLst>
                <a:ext uri="{FF2B5EF4-FFF2-40B4-BE49-F238E27FC236}">
                  <a16:creationId xmlns:a16="http://schemas.microsoft.com/office/drawing/2014/main" id="{C1945192-63D8-41BD-A5FA-07FC1F8F4FFE}"/>
                </a:ext>
              </a:extLst>
            </p:cNvPr>
            <p:cNvSpPr/>
            <p:nvPr userDrawn="1"/>
          </p:nvSpPr>
          <p:spPr bwMode="auto">
            <a:xfrm>
              <a:off x="8809310" y="6180138"/>
              <a:ext cx="2904325" cy="58992"/>
            </a:xfrm>
            <a:prstGeom prst="rect">
              <a:avLst/>
            </a:prstGeom>
            <a:solidFill>
              <a:schemeClr val="accent4"/>
            </a:solidFill>
          </p:spPr>
          <p:txBody>
            <a:bodyPr wrap="square" lIns="0" tIns="0" rIns="0" bIns="0" anchor="ctr">
              <a:spAutoFit/>
            </a:bodyPr>
            <a:lstStyle/>
            <a:p>
              <a:pPr algn="r">
                <a:defRPr/>
              </a:pPr>
              <a:endParaRPr lang="tr-TR" sz="900">
                <a:solidFill>
                  <a:srgbClr val="AAABAF"/>
                </a:solidFill>
                <a:latin typeface="+mj-lt"/>
              </a:endParaRPr>
            </a:p>
          </p:txBody>
        </p:sp>
      </p:grpSp>
      <p:grpSp>
        <p:nvGrpSpPr>
          <p:cNvPr id="18" name="Group 3">
            <a:extLst>
              <a:ext uri="{FF2B5EF4-FFF2-40B4-BE49-F238E27FC236}">
                <a16:creationId xmlns:a16="http://schemas.microsoft.com/office/drawing/2014/main" id="{E3A1CDFF-ED67-49C8-B9D4-DC1F3C73E91B}"/>
              </a:ext>
            </a:extLst>
          </p:cNvPr>
          <p:cNvGrpSpPr>
            <a:grpSpLocks/>
          </p:cNvGrpSpPr>
          <p:nvPr userDrawn="1"/>
        </p:nvGrpSpPr>
        <p:grpSpPr bwMode="auto">
          <a:xfrm>
            <a:off x="488950" y="6322700"/>
            <a:ext cx="412751" cy="412749"/>
            <a:chOff x="923192" y="6500193"/>
            <a:chExt cx="310363" cy="310025"/>
          </a:xfrm>
        </p:grpSpPr>
        <p:sp>
          <p:nvSpPr>
            <p:cNvPr id="21" name="Freeform 6">
              <a:extLst>
                <a:ext uri="{FF2B5EF4-FFF2-40B4-BE49-F238E27FC236}">
                  <a16:creationId xmlns:a16="http://schemas.microsoft.com/office/drawing/2014/main" id="{9E5D00BF-B27A-4690-BF82-24FB39144919}"/>
                </a:ext>
              </a:extLst>
            </p:cNvPr>
            <p:cNvSpPr>
              <a:spLocks noEditPoints="1"/>
            </p:cNvSpPr>
            <p:nvPr/>
          </p:nvSpPr>
          <p:spPr bwMode="auto">
            <a:xfrm>
              <a:off x="923192" y="6500193"/>
              <a:ext cx="210092" cy="209863"/>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solidFill>
              <a:schemeClr val="accent1"/>
            </a:solidFill>
            <a:ln w="0">
              <a:noFill/>
              <a:prstDash val="solid"/>
              <a:round/>
              <a:headEnd/>
              <a:tailEnd/>
            </a:ln>
          </p:spPr>
          <p:txBody>
            <a:bodyPr/>
            <a:lstStyle/>
            <a:p>
              <a:pPr>
                <a:defRPr/>
              </a:pPr>
              <a:endParaRPr lang="tr-TR">
                <a:latin typeface="+mj-lt"/>
              </a:endParaRPr>
            </a:p>
          </p:txBody>
        </p:sp>
        <p:sp>
          <p:nvSpPr>
            <p:cNvPr id="22" name="Freeform 7">
              <a:extLst>
                <a:ext uri="{FF2B5EF4-FFF2-40B4-BE49-F238E27FC236}">
                  <a16:creationId xmlns:a16="http://schemas.microsoft.com/office/drawing/2014/main" id="{DED89563-49CE-452E-BCEB-A99CB45657A7}"/>
                </a:ext>
              </a:extLst>
            </p:cNvPr>
            <p:cNvSpPr>
              <a:spLocks noEditPoints="1"/>
            </p:cNvSpPr>
            <p:nvPr/>
          </p:nvSpPr>
          <p:spPr bwMode="auto">
            <a:xfrm>
              <a:off x="1023713" y="6600714"/>
              <a:ext cx="209842" cy="209504"/>
            </a:xfrm>
            <a:custGeom>
              <a:avLst/>
              <a:gdLst>
                <a:gd name="T0" fmla="*/ 186150 w 620"/>
                <a:gd name="T1" fmla="*/ 58891 h 619"/>
                <a:gd name="T2" fmla="*/ 194273 w 620"/>
                <a:gd name="T3" fmla="*/ 67691 h 619"/>
                <a:gd name="T4" fmla="*/ 201042 w 620"/>
                <a:gd name="T5" fmla="*/ 74799 h 619"/>
                <a:gd name="T6" fmla="*/ 206457 w 620"/>
                <a:gd name="T7" fmla="*/ 82245 h 619"/>
                <a:gd name="T8" fmla="*/ 209842 w 620"/>
                <a:gd name="T9" fmla="*/ 93414 h 619"/>
                <a:gd name="T10" fmla="*/ 208150 w 620"/>
                <a:gd name="T11" fmla="*/ 105598 h 619"/>
                <a:gd name="T12" fmla="*/ 200704 w 620"/>
                <a:gd name="T13" fmla="*/ 116090 h 619"/>
                <a:gd name="T14" fmla="*/ 191565 w 620"/>
                <a:gd name="T15" fmla="*/ 125905 h 619"/>
                <a:gd name="T16" fmla="*/ 180735 w 620"/>
                <a:gd name="T17" fmla="*/ 137075 h 619"/>
                <a:gd name="T18" fmla="*/ 169904 w 620"/>
                <a:gd name="T19" fmla="*/ 145874 h 619"/>
                <a:gd name="T20" fmla="*/ 159751 w 620"/>
                <a:gd name="T21" fmla="*/ 149936 h 619"/>
                <a:gd name="T22" fmla="*/ 149259 w 620"/>
                <a:gd name="T23" fmla="*/ 149259 h 619"/>
                <a:gd name="T24" fmla="*/ 149935 w 620"/>
                <a:gd name="T25" fmla="*/ 159751 h 619"/>
                <a:gd name="T26" fmla="*/ 146212 w 620"/>
                <a:gd name="T27" fmla="*/ 169566 h 619"/>
                <a:gd name="T28" fmla="*/ 137074 w 620"/>
                <a:gd name="T29" fmla="*/ 180397 h 619"/>
                <a:gd name="T30" fmla="*/ 126244 w 620"/>
                <a:gd name="T31" fmla="*/ 191566 h 619"/>
                <a:gd name="T32" fmla="*/ 116428 w 620"/>
                <a:gd name="T33" fmla="*/ 200027 h 619"/>
                <a:gd name="T34" fmla="*/ 105598 w 620"/>
                <a:gd name="T35" fmla="*/ 207473 h 619"/>
                <a:gd name="T36" fmla="*/ 93752 w 620"/>
                <a:gd name="T37" fmla="*/ 209504 h 619"/>
                <a:gd name="T38" fmla="*/ 82245 w 620"/>
                <a:gd name="T39" fmla="*/ 206458 h 619"/>
                <a:gd name="T40" fmla="*/ 74799 w 620"/>
                <a:gd name="T41" fmla="*/ 200704 h 619"/>
                <a:gd name="T42" fmla="*/ 67014 w 620"/>
                <a:gd name="T43" fmla="*/ 193258 h 619"/>
                <a:gd name="T44" fmla="*/ 57537 w 620"/>
                <a:gd name="T45" fmla="*/ 184120 h 619"/>
                <a:gd name="T46" fmla="*/ 48737 w 620"/>
                <a:gd name="T47" fmla="*/ 175658 h 619"/>
                <a:gd name="T48" fmla="*/ 42984 w 620"/>
                <a:gd name="T49" fmla="*/ 170243 h 619"/>
                <a:gd name="T50" fmla="*/ 17938 w 620"/>
                <a:gd name="T51" fmla="*/ 109321 h 619"/>
                <a:gd name="T52" fmla="*/ 63968 w 620"/>
                <a:gd name="T53" fmla="*/ 155013 h 619"/>
                <a:gd name="T54" fmla="*/ 71414 w 620"/>
                <a:gd name="T55" fmla="*/ 162459 h 619"/>
                <a:gd name="T56" fmla="*/ 79537 w 620"/>
                <a:gd name="T57" fmla="*/ 170582 h 619"/>
                <a:gd name="T58" fmla="*/ 85968 w 620"/>
                <a:gd name="T59" fmla="*/ 176674 h 619"/>
                <a:gd name="T60" fmla="*/ 92398 w 620"/>
                <a:gd name="T61" fmla="*/ 181412 h 619"/>
                <a:gd name="T62" fmla="*/ 100860 w 620"/>
                <a:gd name="T63" fmla="*/ 182766 h 619"/>
                <a:gd name="T64" fmla="*/ 109659 w 620"/>
                <a:gd name="T65" fmla="*/ 176335 h 619"/>
                <a:gd name="T66" fmla="*/ 121167 w 620"/>
                <a:gd name="T67" fmla="*/ 165166 h 619"/>
                <a:gd name="T68" fmla="*/ 126921 w 620"/>
                <a:gd name="T69" fmla="*/ 156028 h 619"/>
                <a:gd name="T70" fmla="*/ 126244 w 620"/>
                <a:gd name="T71" fmla="*/ 146551 h 619"/>
                <a:gd name="T72" fmla="*/ 119475 w 620"/>
                <a:gd name="T73" fmla="*/ 137413 h 619"/>
                <a:gd name="T74" fmla="*/ 107967 w 620"/>
                <a:gd name="T75" fmla="*/ 125905 h 619"/>
                <a:gd name="T76" fmla="*/ 90367 w 620"/>
                <a:gd name="T77" fmla="*/ 72091 h 619"/>
                <a:gd name="T78" fmla="*/ 126244 w 620"/>
                <a:gd name="T79" fmla="*/ 107967 h 619"/>
                <a:gd name="T80" fmla="*/ 133351 w 620"/>
                <a:gd name="T81" fmla="*/ 114736 h 619"/>
                <a:gd name="T82" fmla="*/ 142151 w 620"/>
                <a:gd name="T83" fmla="*/ 123198 h 619"/>
                <a:gd name="T84" fmla="*/ 151628 w 620"/>
                <a:gd name="T85" fmla="*/ 127259 h 619"/>
                <a:gd name="T86" fmla="*/ 160428 w 620"/>
                <a:gd name="T87" fmla="*/ 124890 h 619"/>
                <a:gd name="T88" fmla="*/ 170920 w 620"/>
                <a:gd name="T89" fmla="*/ 115752 h 619"/>
                <a:gd name="T90" fmla="*/ 180735 w 620"/>
                <a:gd name="T91" fmla="*/ 104921 h 619"/>
                <a:gd name="T92" fmla="*/ 183104 w 620"/>
                <a:gd name="T93" fmla="*/ 96460 h 619"/>
                <a:gd name="T94" fmla="*/ 178704 w 620"/>
                <a:gd name="T95" fmla="*/ 87998 h 619"/>
                <a:gd name="T96" fmla="*/ 174643 w 620"/>
                <a:gd name="T97" fmla="*/ 83260 h 619"/>
                <a:gd name="T98" fmla="*/ 167874 w 620"/>
                <a:gd name="T99" fmla="*/ 76491 h 619"/>
                <a:gd name="T100" fmla="*/ 170243 w 620"/>
                <a:gd name="T101" fmla="*/ 66337 h 619"/>
                <a:gd name="T102" fmla="*/ 174981 w 620"/>
                <a:gd name="T103" fmla="*/ 61599 h 619"/>
                <a:gd name="T104" fmla="*/ 181750 w 620"/>
                <a:gd name="T105" fmla="*/ 54491 h 619"/>
                <a:gd name="T106" fmla="*/ 163812 w 620"/>
                <a:gd name="T107" fmla="*/ 36553 h 619"/>
                <a:gd name="T108" fmla="*/ 155351 w 620"/>
                <a:gd name="T109" fmla="*/ 45353 h 619"/>
                <a:gd name="T110" fmla="*/ 146212 w 620"/>
                <a:gd name="T111" fmla="*/ 54491 h 619"/>
                <a:gd name="T112" fmla="*/ 127259 w 620"/>
                <a:gd name="T113" fmla="*/ 0 h 6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solidFill>
              <a:schemeClr val="accent3"/>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latin typeface="+mj-lt"/>
              </a:endParaRPr>
            </a:p>
          </p:txBody>
        </p:sp>
        <p:sp>
          <p:nvSpPr>
            <p:cNvPr id="23" name="Freeform 8">
              <a:extLst>
                <a:ext uri="{FF2B5EF4-FFF2-40B4-BE49-F238E27FC236}">
                  <a16:creationId xmlns:a16="http://schemas.microsoft.com/office/drawing/2014/main" id="{F4304DCE-81F2-40C9-AF81-9EEF00E30ACD}"/>
                </a:ext>
              </a:extLst>
            </p:cNvPr>
            <p:cNvSpPr>
              <a:spLocks noEditPoints="1"/>
            </p:cNvSpPr>
            <p:nvPr/>
          </p:nvSpPr>
          <p:spPr bwMode="auto">
            <a:xfrm>
              <a:off x="923192" y="6600355"/>
              <a:ext cx="210092" cy="209863"/>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solidFill>
              <a:schemeClr val="accent4"/>
            </a:solidFill>
            <a:ln w="0">
              <a:noFill/>
              <a:prstDash val="solid"/>
              <a:round/>
              <a:headEnd/>
              <a:tailEnd/>
            </a:ln>
          </p:spPr>
          <p:txBody>
            <a:bodyPr/>
            <a:lstStyle/>
            <a:p>
              <a:pPr>
                <a:defRPr/>
              </a:pPr>
              <a:endParaRPr lang="tr-TR">
                <a:latin typeface="+mj-lt"/>
              </a:endParaRPr>
            </a:p>
          </p:txBody>
        </p:sp>
        <p:sp>
          <p:nvSpPr>
            <p:cNvPr id="24" name="Freeform 9">
              <a:extLst>
                <a:ext uri="{FF2B5EF4-FFF2-40B4-BE49-F238E27FC236}">
                  <a16:creationId xmlns:a16="http://schemas.microsoft.com/office/drawing/2014/main" id="{6ECBC961-BDD3-4E0B-B51D-1495D9CA6959}"/>
                </a:ext>
              </a:extLst>
            </p:cNvPr>
            <p:cNvSpPr>
              <a:spLocks noEditPoints="1"/>
            </p:cNvSpPr>
            <p:nvPr/>
          </p:nvSpPr>
          <p:spPr bwMode="auto">
            <a:xfrm>
              <a:off x="1023463" y="6500193"/>
              <a:ext cx="210092" cy="209863"/>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solidFill>
              <a:schemeClr val="accent2"/>
            </a:solidFill>
            <a:ln w="0">
              <a:noFill/>
              <a:prstDash val="solid"/>
              <a:round/>
              <a:headEnd/>
              <a:tailEnd/>
            </a:ln>
          </p:spPr>
          <p:txBody>
            <a:bodyPr/>
            <a:lstStyle/>
            <a:p>
              <a:pPr>
                <a:defRPr/>
              </a:pPr>
              <a:endParaRPr lang="tr-TR">
                <a:latin typeface="+mj-lt"/>
              </a:endParaRPr>
            </a:p>
          </p:txBody>
        </p:sp>
      </p:grpSp>
      <p:pic>
        <p:nvPicPr>
          <p:cNvPr id="4" name="Picture 3" descr="A green squares with black text&#10;&#10;Description automatically generated with medium confidence">
            <a:extLst>
              <a:ext uri="{FF2B5EF4-FFF2-40B4-BE49-F238E27FC236}">
                <a16:creationId xmlns:a16="http://schemas.microsoft.com/office/drawing/2014/main" id="{44BB7601-E972-04C6-E989-3A2F3FA0D3DF}"/>
              </a:ext>
            </a:extLst>
          </p:cNvPr>
          <p:cNvPicPr>
            <a:picLocks noChangeAspect="1"/>
          </p:cNvPicPr>
          <p:nvPr userDrawn="1"/>
        </p:nvPicPr>
        <p:blipFill>
          <a:blip r:embed="rId31">
            <a:extLst>
              <a:ext uri="{28A0092B-C50C-407E-A947-70E740481C1C}">
                <a14:useLocalDpi xmlns:a14="http://schemas.microsoft.com/office/drawing/2010/main"/>
              </a:ext>
            </a:extLst>
          </a:blip>
          <a:stretch>
            <a:fillRect/>
          </a:stretch>
        </p:blipFill>
        <p:spPr>
          <a:xfrm>
            <a:off x="0" y="7294558"/>
            <a:ext cx="7772400" cy="1332411"/>
          </a:xfrm>
          <a:prstGeom prst="rect">
            <a:avLst/>
          </a:prstGeom>
        </p:spPr>
      </p:pic>
    </p:spTree>
    <p:extLst>
      <p:ext uri="{BB962C8B-B14F-4D97-AF65-F5344CB8AC3E}">
        <p14:creationId xmlns:p14="http://schemas.microsoft.com/office/powerpoint/2010/main" val="3088329867"/>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 id="2147484174" r:id="rId15"/>
    <p:sldLayoutId id="2147484175" r:id="rId16"/>
    <p:sldLayoutId id="2147484176" r:id="rId17"/>
    <p:sldLayoutId id="2147484177" r:id="rId18"/>
    <p:sldLayoutId id="2147484178" r:id="rId19"/>
    <p:sldLayoutId id="2147484179" r:id="rId20"/>
    <p:sldLayoutId id="2147484180" r:id="rId21"/>
    <p:sldLayoutId id="2147484181" r:id="rId22"/>
    <p:sldLayoutId id="2147484182" r:id="rId23"/>
    <p:sldLayoutId id="2147484183" r:id="rId24"/>
    <p:sldLayoutId id="2147484184" r:id="rId25"/>
    <p:sldLayoutId id="2147484185" r:id="rId26"/>
    <p:sldLayoutId id="2147484186" r:id="rId27"/>
    <p:sldLayoutId id="2147484187" r:id="rId28"/>
    <p:sldLayoutId id="2147484188" r:id="rId29"/>
  </p:sldLayoutIdLst>
  <p:hf hdr="0"/>
  <p:txStyles>
    <p:titleStyle>
      <a:lvl1pPr algn="ctr" defTabSz="257168" rtl="0" fontAlgn="base">
        <a:spcBef>
          <a:spcPct val="0"/>
        </a:spcBef>
        <a:spcAft>
          <a:spcPct val="0"/>
        </a:spcAft>
        <a:defRPr sz="2400" b="1" kern="1200" cap="all">
          <a:solidFill>
            <a:schemeClr val="accent1"/>
          </a:solidFill>
          <a:latin typeface="+mj-lt"/>
          <a:ea typeface="Verdana" panose="020B0604030504040204" pitchFamily="34" charset="0"/>
          <a:cs typeface="Verdana" panose="020B0604030504040204" pitchFamily="34" charset="0"/>
        </a:defRPr>
      </a:lvl1pPr>
      <a:lvl2pPr algn="ctr" defTabSz="257168" rtl="0" fontAlgn="base">
        <a:spcBef>
          <a:spcPct val="0"/>
        </a:spcBef>
        <a:spcAft>
          <a:spcPct val="0"/>
        </a:spcAft>
        <a:defRPr sz="2400">
          <a:solidFill>
            <a:srgbClr val="022734"/>
          </a:solidFill>
          <a:latin typeface="Gotham Light"/>
          <a:ea typeface="Gotham Light"/>
          <a:cs typeface="Gotham Light"/>
        </a:defRPr>
      </a:lvl2pPr>
      <a:lvl3pPr algn="ctr" defTabSz="257168" rtl="0" fontAlgn="base">
        <a:spcBef>
          <a:spcPct val="0"/>
        </a:spcBef>
        <a:spcAft>
          <a:spcPct val="0"/>
        </a:spcAft>
        <a:defRPr sz="2400">
          <a:solidFill>
            <a:srgbClr val="022734"/>
          </a:solidFill>
          <a:latin typeface="Gotham Light"/>
          <a:ea typeface="Gotham Light"/>
          <a:cs typeface="Gotham Light"/>
        </a:defRPr>
      </a:lvl3pPr>
      <a:lvl4pPr algn="ctr" defTabSz="257168" rtl="0" fontAlgn="base">
        <a:spcBef>
          <a:spcPct val="0"/>
        </a:spcBef>
        <a:spcAft>
          <a:spcPct val="0"/>
        </a:spcAft>
        <a:defRPr sz="2400">
          <a:solidFill>
            <a:srgbClr val="022734"/>
          </a:solidFill>
          <a:latin typeface="Gotham Light"/>
          <a:ea typeface="Gotham Light"/>
          <a:cs typeface="Gotham Light"/>
        </a:defRPr>
      </a:lvl4pPr>
      <a:lvl5pPr algn="ctr" defTabSz="257168" rtl="0" fontAlgn="base">
        <a:spcBef>
          <a:spcPct val="0"/>
        </a:spcBef>
        <a:spcAft>
          <a:spcPct val="0"/>
        </a:spcAft>
        <a:defRPr sz="2400">
          <a:solidFill>
            <a:srgbClr val="022734"/>
          </a:solidFill>
          <a:latin typeface="Gotham Light"/>
          <a:ea typeface="Gotham Light"/>
          <a:cs typeface="Gotham Light"/>
        </a:defRPr>
      </a:lvl5pPr>
      <a:lvl6pPr marL="457189" algn="ctr" defTabSz="257168" rtl="0" fontAlgn="base">
        <a:spcBef>
          <a:spcPct val="0"/>
        </a:spcBef>
        <a:spcAft>
          <a:spcPct val="0"/>
        </a:spcAft>
        <a:defRPr sz="2400">
          <a:solidFill>
            <a:srgbClr val="022734"/>
          </a:solidFill>
          <a:latin typeface="Gotham Light"/>
          <a:ea typeface="Gotham Light"/>
          <a:cs typeface="Gotham Light"/>
        </a:defRPr>
      </a:lvl6pPr>
      <a:lvl7pPr marL="914377" algn="ctr" defTabSz="257168" rtl="0" fontAlgn="base">
        <a:spcBef>
          <a:spcPct val="0"/>
        </a:spcBef>
        <a:spcAft>
          <a:spcPct val="0"/>
        </a:spcAft>
        <a:defRPr sz="2400">
          <a:solidFill>
            <a:srgbClr val="022734"/>
          </a:solidFill>
          <a:latin typeface="Gotham Light"/>
          <a:ea typeface="Gotham Light"/>
          <a:cs typeface="Gotham Light"/>
        </a:defRPr>
      </a:lvl7pPr>
      <a:lvl8pPr marL="1371566" algn="ctr" defTabSz="257168" rtl="0" fontAlgn="base">
        <a:spcBef>
          <a:spcPct val="0"/>
        </a:spcBef>
        <a:spcAft>
          <a:spcPct val="0"/>
        </a:spcAft>
        <a:defRPr sz="2400">
          <a:solidFill>
            <a:srgbClr val="022734"/>
          </a:solidFill>
          <a:latin typeface="Gotham Light"/>
          <a:ea typeface="Gotham Light"/>
          <a:cs typeface="Gotham Light"/>
        </a:defRPr>
      </a:lvl8pPr>
      <a:lvl9pPr marL="1828754" algn="ctr" defTabSz="257168" rtl="0" fontAlgn="base">
        <a:spcBef>
          <a:spcPct val="0"/>
        </a:spcBef>
        <a:spcAft>
          <a:spcPct val="0"/>
        </a:spcAft>
        <a:defRPr sz="2400">
          <a:solidFill>
            <a:srgbClr val="022734"/>
          </a:solidFill>
          <a:latin typeface="Gotham Light"/>
          <a:ea typeface="Gotham Light"/>
          <a:cs typeface="Gotham Light"/>
        </a:defRPr>
      </a:lvl9pPr>
    </p:titleStyle>
    <p:bodyStyle>
      <a:lvl1pPr marL="192083" indent="-192083" algn="l" defTabSz="257168" rtl="0" fontAlgn="base">
        <a:spcBef>
          <a:spcPct val="20000"/>
        </a:spcBef>
        <a:spcAft>
          <a:spcPct val="0"/>
        </a:spcAft>
        <a:buClr>
          <a:schemeClr val="accent2"/>
        </a:buClr>
        <a:buFont typeface="Arial" panose="020B0604020202020204" pitchFamily="34" charset="0"/>
        <a:buChar char="•"/>
        <a:defRPr sz="1600" kern="1200">
          <a:solidFill>
            <a:schemeClr val="tx1"/>
          </a:solidFill>
          <a:latin typeface="+mj-lt"/>
          <a:ea typeface="Verdana" panose="020B0604030504040204" pitchFamily="34" charset="0"/>
          <a:cs typeface="+mn-cs"/>
        </a:defRPr>
      </a:lvl1pPr>
      <a:lvl2pPr marL="417503" indent="-160335" algn="l" defTabSz="257168" rtl="0" fontAlgn="base">
        <a:spcBef>
          <a:spcPct val="20000"/>
        </a:spcBef>
        <a:spcAft>
          <a:spcPct val="0"/>
        </a:spcAft>
        <a:buClr>
          <a:schemeClr val="accent1"/>
        </a:buClr>
        <a:buFont typeface="Arial" panose="020B0604020202020204" pitchFamily="34" charset="0"/>
        <a:buChar char="–"/>
        <a:defRPr sz="1400" kern="1200">
          <a:solidFill>
            <a:schemeClr val="tx1"/>
          </a:solidFill>
          <a:latin typeface="+mj-lt"/>
          <a:ea typeface="Verdana" panose="020B0604030504040204" pitchFamily="34" charset="0"/>
          <a:cs typeface="+mn-cs"/>
        </a:defRPr>
      </a:lvl2pPr>
      <a:lvl3pPr marL="642923" indent="-128585" algn="l" defTabSz="257168" rtl="0" fontAlgn="base">
        <a:spcBef>
          <a:spcPct val="20000"/>
        </a:spcBef>
        <a:spcAft>
          <a:spcPct val="0"/>
        </a:spcAft>
        <a:buClr>
          <a:srgbClr val="E59B0E"/>
        </a:buClr>
        <a:buFont typeface="Arial" panose="020B0604020202020204" pitchFamily="34" charset="0"/>
        <a:buChar char="•"/>
        <a:defRPr sz="1200" kern="1200">
          <a:solidFill>
            <a:schemeClr val="tx1"/>
          </a:solidFill>
          <a:latin typeface="+mj-lt"/>
          <a:ea typeface="Verdana" panose="020B0604030504040204" pitchFamily="34" charset="0"/>
          <a:cs typeface="+mn-cs"/>
        </a:defRPr>
      </a:lvl3pPr>
      <a:lvl4pPr marL="900091" indent="-128585" algn="l" defTabSz="257168" rtl="0" fontAlgn="base">
        <a:spcBef>
          <a:spcPct val="20000"/>
        </a:spcBef>
        <a:spcAft>
          <a:spcPct val="0"/>
        </a:spcAft>
        <a:buClr>
          <a:srgbClr val="022734"/>
        </a:buClr>
        <a:buFont typeface="Arial" panose="020B0604020202020204" pitchFamily="34" charset="0"/>
        <a:buChar char="–"/>
        <a:defRPr sz="1100" kern="1200">
          <a:solidFill>
            <a:schemeClr val="tx1"/>
          </a:solidFill>
          <a:latin typeface="+mj-lt"/>
          <a:ea typeface="Verdana" panose="020B0604030504040204" pitchFamily="34" charset="0"/>
          <a:cs typeface="+mn-cs"/>
        </a:defRPr>
      </a:lvl4pPr>
      <a:lvl5pPr marL="1157259" indent="-128585" algn="l" defTabSz="257168" rtl="0" fontAlgn="base">
        <a:spcBef>
          <a:spcPct val="20000"/>
        </a:spcBef>
        <a:spcAft>
          <a:spcPct val="0"/>
        </a:spcAft>
        <a:buClr>
          <a:srgbClr val="748A97"/>
        </a:buClr>
        <a:buFont typeface="Arial" panose="020B0604020202020204" pitchFamily="34" charset="0"/>
        <a:buChar char="»"/>
        <a:defRPr sz="1051" kern="1200">
          <a:solidFill>
            <a:schemeClr val="tx1"/>
          </a:solidFill>
          <a:latin typeface="+mj-lt"/>
          <a:ea typeface="Verdana" panose="020B0604030504040204" pitchFamily="34" charset="0"/>
          <a:cs typeface="+mn-cs"/>
        </a:defRPr>
      </a:lvl5pPr>
      <a:lvl6pPr marL="1414427" indent="-128585" algn="l" defTabSz="257168" rtl="0" eaLnBrk="1" latinLnBrk="0" hangingPunct="1">
        <a:spcBef>
          <a:spcPct val="20000"/>
        </a:spcBef>
        <a:buFont typeface="Arial"/>
        <a:buChar char="•"/>
        <a:defRPr sz="1125" kern="1200">
          <a:solidFill>
            <a:schemeClr val="tx1"/>
          </a:solidFill>
          <a:latin typeface="+mn-lt"/>
          <a:ea typeface="+mn-ea"/>
          <a:cs typeface="+mn-cs"/>
        </a:defRPr>
      </a:lvl6pPr>
      <a:lvl7pPr marL="1671597" indent="-128585" algn="l" defTabSz="257168"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8"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8"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68" rtl="0" eaLnBrk="1" latinLnBrk="0" hangingPunct="1">
        <a:defRPr sz="1013" kern="1200">
          <a:solidFill>
            <a:schemeClr val="tx1"/>
          </a:solidFill>
          <a:latin typeface="+mn-lt"/>
          <a:ea typeface="+mn-ea"/>
          <a:cs typeface="+mn-cs"/>
        </a:defRPr>
      </a:lvl1pPr>
      <a:lvl2pPr marL="257168" algn="l" defTabSz="257168" rtl="0" eaLnBrk="1" latinLnBrk="0" hangingPunct="1">
        <a:defRPr sz="1013" kern="1200">
          <a:solidFill>
            <a:schemeClr val="tx1"/>
          </a:solidFill>
          <a:latin typeface="+mn-lt"/>
          <a:ea typeface="+mn-ea"/>
          <a:cs typeface="+mn-cs"/>
        </a:defRPr>
      </a:lvl2pPr>
      <a:lvl3pPr marL="514338" algn="l" defTabSz="257168" rtl="0" eaLnBrk="1" latinLnBrk="0" hangingPunct="1">
        <a:defRPr sz="1013" kern="1200">
          <a:solidFill>
            <a:schemeClr val="tx1"/>
          </a:solidFill>
          <a:latin typeface="+mn-lt"/>
          <a:ea typeface="+mn-ea"/>
          <a:cs typeface="+mn-cs"/>
        </a:defRPr>
      </a:lvl3pPr>
      <a:lvl4pPr marL="771506" algn="l" defTabSz="257168" rtl="0" eaLnBrk="1" latinLnBrk="0" hangingPunct="1">
        <a:defRPr sz="1013" kern="1200">
          <a:solidFill>
            <a:schemeClr val="tx1"/>
          </a:solidFill>
          <a:latin typeface="+mn-lt"/>
          <a:ea typeface="+mn-ea"/>
          <a:cs typeface="+mn-cs"/>
        </a:defRPr>
      </a:lvl4pPr>
      <a:lvl5pPr marL="1028674" algn="l" defTabSz="257168" rtl="0" eaLnBrk="1" latinLnBrk="0" hangingPunct="1">
        <a:defRPr sz="1013" kern="1200">
          <a:solidFill>
            <a:schemeClr val="tx1"/>
          </a:solidFill>
          <a:latin typeface="+mn-lt"/>
          <a:ea typeface="+mn-ea"/>
          <a:cs typeface="+mn-cs"/>
        </a:defRPr>
      </a:lvl5pPr>
      <a:lvl6pPr marL="1285843" algn="l" defTabSz="257168" rtl="0" eaLnBrk="1" latinLnBrk="0" hangingPunct="1">
        <a:defRPr sz="1013" kern="1200">
          <a:solidFill>
            <a:schemeClr val="tx1"/>
          </a:solidFill>
          <a:latin typeface="+mn-lt"/>
          <a:ea typeface="+mn-ea"/>
          <a:cs typeface="+mn-cs"/>
        </a:defRPr>
      </a:lvl6pPr>
      <a:lvl7pPr marL="1543012" algn="l" defTabSz="257168" rtl="0" eaLnBrk="1" latinLnBrk="0" hangingPunct="1">
        <a:defRPr sz="1013" kern="1200">
          <a:solidFill>
            <a:schemeClr val="tx1"/>
          </a:solidFill>
          <a:latin typeface="+mn-lt"/>
          <a:ea typeface="+mn-ea"/>
          <a:cs typeface="+mn-cs"/>
        </a:defRPr>
      </a:lvl7pPr>
      <a:lvl8pPr marL="1800180" algn="l" defTabSz="257168" rtl="0" eaLnBrk="1" latinLnBrk="0" hangingPunct="1">
        <a:defRPr sz="1013" kern="1200">
          <a:solidFill>
            <a:schemeClr val="tx1"/>
          </a:solidFill>
          <a:latin typeface="+mn-lt"/>
          <a:ea typeface="+mn-ea"/>
          <a:cs typeface="+mn-cs"/>
        </a:defRPr>
      </a:lvl8pPr>
      <a:lvl9pPr marL="2057349" algn="l" defTabSz="25716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33.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6.xml"/><Relationship Id="rId1" Type="http://schemas.openxmlformats.org/officeDocument/2006/relationships/tags" Target="../tags/tag6.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6.xml"/><Relationship Id="rId1" Type="http://schemas.openxmlformats.org/officeDocument/2006/relationships/tags" Target="../tags/tag7.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6.xml"/><Relationship Id="rId1" Type="http://schemas.openxmlformats.org/officeDocument/2006/relationships/tags" Target="../tags/tag8.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6.xml"/><Relationship Id="rId1" Type="http://schemas.openxmlformats.org/officeDocument/2006/relationships/tags" Target="../tags/tag9.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6.xml"/><Relationship Id="rId1" Type="http://schemas.openxmlformats.org/officeDocument/2006/relationships/tags" Target="../tags/tag10.xml"/><Relationship Id="rId4" Type="http://schemas.openxmlformats.org/officeDocument/2006/relationships/chart" Target="../charts/char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8.xml"/><Relationship Id="rId1" Type="http://schemas.openxmlformats.org/officeDocument/2006/relationships/tags" Target="../tags/tag11.xml"/><Relationship Id="rId4" Type="http://schemas.openxmlformats.org/officeDocument/2006/relationships/chart" Target="../charts/chart8.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slideLayout" Target="../slideLayouts/slideLayout79.xml"/><Relationship Id="rId1" Type="http://schemas.openxmlformats.org/officeDocument/2006/relationships/tags" Target="../tags/tag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0.xml"/><Relationship Id="rId1" Type="http://schemas.openxmlformats.org/officeDocument/2006/relationships/tags" Target="../tags/tag13.xml"/><Relationship Id="rId4" Type="http://schemas.openxmlformats.org/officeDocument/2006/relationships/chart" Target="../charts/char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notesSlide" Target="../notesSlides/notesSlide20.xml"/><Relationship Id="rId21" Type="http://schemas.openxmlformats.org/officeDocument/2006/relationships/image" Target="../media/image47.jp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png"/><Relationship Id="rId2" Type="http://schemas.openxmlformats.org/officeDocument/2006/relationships/slideLayout" Target="../slideLayouts/slideLayout57.xml"/><Relationship Id="rId16" Type="http://schemas.openxmlformats.org/officeDocument/2006/relationships/image" Target="../media/image42.jpeg"/><Relationship Id="rId20" Type="http://schemas.openxmlformats.org/officeDocument/2006/relationships/image" Target="../media/image46.jpeg"/><Relationship Id="rId1" Type="http://schemas.openxmlformats.org/officeDocument/2006/relationships/tags" Target="../tags/tag14.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svg"/><Relationship Id="rId5" Type="http://schemas.openxmlformats.org/officeDocument/2006/relationships/image" Target="../media/image31.jpeg"/><Relationship Id="rId15" Type="http://schemas.openxmlformats.org/officeDocument/2006/relationships/image" Target="../media/image41.jpeg"/><Relationship Id="rId23" Type="http://schemas.openxmlformats.org/officeDocument/2006/relationships/image" Target="../media/image49.png"/><Relationship Id="rId10" Type="http://schemas.openxmlformats.org/officeDocument/2006/relationships/image" Target="../media/image36.jpeg"/><Relationship Id="rId19" Type="http://schemas.openxmlformats.org/officeDocument/2006/relationships/image" Target="../media/image45.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 Id="rId22"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7.xml"/><Relationship Id="rId1" Type="http://schemas.openxmlformats.org/officeDocument/2006/relationships/tags" Target="../tags/tag15.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7.xml"/><Relationship Id="rId1" Type="http://schemas.openxmlformats.org/officeDocument/2006/relationships/tags" Target="../tags/tag16.xml"/><Relationship Id="rId5" Type="http://schemas.openxmlformats.org/officeDocument/2006/relationships/chart" Target="../charts/chart12.xml"/><Relationship Id="rId4" Type="http://schemas.openxmlformats.org/officeDocument/2006/relationships/chart" Target="../charts/chart1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7.xml"/><Relationship Id="rId1" Type="http://schemas.openxmlformats.org/officeDocument/2006/relationships/tags" Target="../tags/tag18.xml"/><Relationship Id="rId4" Type="http://schemas.openxmlformats.org/officeDocument/2006/relationships/chart" Target="../charts/chart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7.xml"/><Relationship Id="rId1" Type="http://schemas.openxmlformats.org/officeDocument/2006/relationships/tags" Target="../tags/tag19.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7.xml"/><Relationship Id="rId1" Type="http://schemas.openxmlformats.org/officeDocument/2006/relationships/tags" Target="../tags/tag20.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7.xml"/><Relationship Id="rId1" Type="http://schemas.openxmlformats.org/officeDocument/2006/relationships/tags" Target="../tags/tag21.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59.png"/><Relationship Id="rId2" Type="http://schemas.openxmlformats.org/officeDocument/2006/relationships/slideLayout" Target="../slideLayouts/slideLayout57.xml"/><Relationship Id="rId1" Type="http://schemas.openxmlformats.org/officeDocument/2006/relationships/tags" Target="../tags/tag2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7.xml"/><Relationship Id="rId1" Type="http://schemas.openxmlformats.org/officeDocument/2006/relationships/tags" Target="../tags/tag23.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7.xml"/><Relationship Id="rId1" Type="http://schemas.openxmlformats.org/officeDocument/2006/relationships/tags" Target="../tags/tag24.xml"/><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7.xml"/><Relationship Id="rId1" Type="http://schemas.openxmlformats.org/officeDocument/2006/relationships/tags" Target="../tags/tag25.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7.xml"/><Relationship Id="rId1" Type="http://schemas.openxmlformats.org/officeDocument/2006/relationships/tags" Target="../tags/tag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7.xml"/><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7.xml"/><Relationship Id="rId1" Type="http://schemas.openxmlformats.org/officeDocument/2006/relationships/tags" Target="../tags/tag2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7.xml"/><Relationship Id="rId1" Type="http://schemas.openxmlformats.org/officeDocument/2006/relationships/tags" Target="../tags/tag29.xml"/><Relationship Id="rId4" Type="http://schemas.openxmlformats.org/officeDocument/2006/relationships/image" Target="../media/image64.e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7.xml"/><Relationship Id="rId1" Type="http://schemas.openxmlformats.org/officeDocument/2006/relationships/tags" Target="../tags/tag3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7.xml"/><Relationship Id="rId1" Type="http://schemas.openxmlformats.org/officeDocument/2006/relationships/tags" Target="../tags/tag3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1.xml"/><Relationship Id="rId1" Type="http://schemas.openxmlformats.org/officeDocument/2006/relationships/tags" Target="../tags/tag32.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7.xml"/><Relationship Id="rId1" Type="http://schemas.openxmlformats.org/officeDocument/2006/relationships/tags" Target="../tags/tag33.xml"/><Relationship Id="rId4" Type="http://schemas.openxmlformats.org/officeDocument/2006/relationships/hyperlink" Target="http://www.irs.gov/"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7.xml"/><Relationship Id="rId1" Type="http://schemas.openxmlformats.org/officeDocument/2006/relationships/tags" Target="../tags/tag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7.xml"/><Relationship Id="rId1" Type="http://schemas.openxmlformats.org/officeDocument/2006/relationships/tags" Target="../tags/tag3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notesSlide" Target="../notesSlides/notesSlide52.xml"/><Relationship Id="rId7" Type="http://schemas.openxmlformats.org/officeDocument/2006/relationships/image" Target="../media/image49.png"/><Relationship Id="rId2" Type="http://schemas.openxmlformats.org/officeDocument/2006/relationships/slideLayout" Target="../slideLayouts/slideLayout57.xml"/><Relationship Id="rId1" Type="http://schemas.openxmlformats.org/officeDocument/2006/relationships/tags" Target="../tags/tag36.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7.xml"/><Relationship Id="rId1" Type="http://schemas.openxmlformats.org/officeDocument/2006/relationships/tags" Target="../tags/tag3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7.xml"/><Relationship Id="rId1" Type="http://schemas.openxmlformats.org/officeDocument/2006/relationships/tags" Target="../tags/tag38.xml"/><Relationship Id="rId4" Type="http://schemas.openxmlformats.org/officeDocument/2006/relationships/hyperlink" Target="http://www.irs.gov/"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7.xml"/><Relationship Id="rId1" Type="http://schemas.openxmlformats.org/officeDocument/2006/relationships/tags" Target="../tags/tag3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7.xml"/><Relationship Id="rId1" Type="http://schemas.openxmlformats.org/officeDocument/2006/relationships/tags" Target="../tags/tag4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tags" Target="../tags/tag1.xml"/><Relationship Id="rId5" Type="http://schemas.openxmlformats.org/officeDocument/2006/relationships/image" Target="../media/image27.sv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7.xml"/><Relationship Id="rId1" Type="http://schemas.openxmlformats.org/officeDocument/2006/relationships/tags" Target="../tags/tag4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7.xml"/><Relationship Id="rId1" Type="http://schemas.openxmlformats.org/officeDocument/2006/relationships/tags" Target="../tags/tag4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63.xml"/><Relationship Id="rId7" Type="http://schemas.openxmlformats.org/officeDocument/2006/relationships/image" Target="../media/image72.svg"/><Relationship Id="rId2" Type="http://schemas.openxmlformats.org/officeDocument/2006/relationships/slideLayout" Target="../slideLayouts/slideLayout57.xml"/><Relationship Id="rId1" Type="http://schemas.openxmlformats.org/officeDocument/2006/relationships/tags" Target="../tags/tag43.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7.xml"/><Relationship Id="rId1" Type="http://schemas.openxmlformats.org/officeDocument/2006/relationships/tags" Target="../tags/tag4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5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tags" Target="../tags/tag4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54C720-3FDD-CE02-A821-4D45CE3EF202}"/>
              </a:ext>
            </a:extLst>
          </p:cNvPr>
          <p:cNvSpPr>
            <a:spLocks noGrp="1"/>
          </p:cNvSpPr>
          <p:nvPr>
            <p:ph type="body" sz="quarter" idx="10"/>
          </p:nvPr>
        </p:nvSpPr>
        <p:spPr/>
        <p:txBody>
          <a:bodyPr/>
          <a:lstStyle/>
          <a:p>
            <a:r>
              <a:rPr lang="en-US" dirty="0"/>
              <a:t>Think Forward</a:t>
            </a:r>
          </a:p>
        </p:txBody>
      </p:sp>
      <p:pic>
        <p:nvPicPr>
          <p:cNvPr id="1026" name="Picture 2" descr="No photo description available.">
            <a:extLst>
              <a:ext uri="{FF2B5EF4-FFF2-40B4-BE49-F238E27FC236}">
                <a16:creationId xmlns:a16="http://schemas.microsoft.com/office/drawing/2014/main" id="{0843789D-2E2D-7F4A-D240-7E2BF760D7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 b="34"/>
          <a:stretch/>
        </p:blipFill>
        <p:spPr bwMode="auto">
          <a:xfrm>
            <a:off x="9480719" y="123092"/>
            <a:ext cx="1914112" cy="919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666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6B053A-E9A0-40B7-AC87-DB85690C1497}"/>
              </a:ext>
            </a:extLst>
          </p:cNvPr>
          <p:cNvSpPr>
            <a:spLocks noGrp="1"/>
          </p:cNvSpPr>
          <p:nvPr>
            <p:ph type="title"/>
          </p:nvPr>
        </p:nvSpPr>
        <p:spPr/>
        <p:txBody>
          <a:bodyPr>
            <a:noAutofit/>
          </a:bodyPr>
          <a:lstStyle/>
          <a:p>
            <a:pPr algn="ctr"/>
            <a:r>
              <a:rPr lang="en-US" altLang="en-US" dirty="0">
                <a:cs typeface="Verdana" panose="020B0604030504040204" pitchFamily="34" charset="0"/>
              </a:rPr>
              <a:t>Market reach</a:t>
            </a:r>
          </a:p>
        </p:txBody>
      </p:sp>
      <p:grpSp>
        <p:nvGrpSpPr>
          <p:cNvPr id="92" name="Group 91">
            <a:extLst>
              <a:ext uri="{FF2B5EF4-FFF2-40B4-BE49-F238E27FC236}">
                <a16:creationId xmlns:a16="http://schemas.microsoft.com/office/drawing/2014/main" id="{8E5AF23D-B843-4561-8A75-F3010797425C}"/>
              </a:ext>
            </a:extLst>
          </p:cNvPr>
          <p:cNvGrpSpPr/>
          <p:nvPr/>
        </p:nvGrpSpPr>
        <p:grpSpPr>
          <a:xfrm>
            <a:off x="606889" y="1711503"/>
            <a:ext cx="10978223" cy="3025959"/>
            <a:chOff x="784143" y="1752600"/>
            <a:chExt cx="10978223" cy="3025959"/>
          </a:xfrm>
        </p:grpSpPr>
        <p:sp>
          <p:nvSpPr>
            <p:cNvPr id="93" name="Rectangle 92">
              <a:extLst>
                <a:ext uri="{FF2B5EF4-FFF2-40B4-BE49-F238E27FC236}">
                  <a16:creationId xmlns:a16="http://schemas.microsoft.com/office/drawing/2014/main" id="{2C599A62-2E8A-4970-8676-5FCAE9C1B24B}"/>
                </a:ext>
              </a:extLst>
            </p:cNvPr>
            <p:cNvSpPr/>
            <p:nvPr/>
          </p:nvSpPr>
          <p:spPr>
            <a:xfrm>
              <a:off x="784143" y="3190680"/>
              <a:ext cx="2109873" cy="70788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tr-TR" sz="4000" b="0" i="0" u="none" strike="noStrike" kern="0" cap="none" spc="0" normalizeH="0" baseline="30000" noProof="0" dirty="0">
                  <a:ln>
                    <a:noFill/>
                  </a:ln>
                  <a:solidFill>
                    <a:srgbClr val="000000"/>
                  </a:solidFill>
                  <a:effectLst/>
                  <a:uLnTx/>
                  <a:uFillTx/>
                  <a:latin typeface="Verdana"/>
                  <a:ea typeface="Open Sans" panose="020B0606030504020204" pitchFamily="34" charset="0"/>
                  <a:cs typeface="Open Sans" panose="020B0606030504020204" pitchFamily="34" charset="0"/>
                </a:rPr>
                <a:t>$</a:t>
              </a:r>
              <a:r>
                <a:rPr kumimoji="0" lang="en-US" sz="4000" b="0" i="0" u="none" strike="noStrike" kern="0" cap="none" spc="0" normalizeH="0" baseline="0" noProof="0" dirty="0">
                  <a:ln>
                    <a:noFill/>
                  </a:ln>
                  <a:solidFill>
                    <a:srgbClr val="000000"/>
                  </a:solidFill>
                  <a:effectLst/>
                  <a:uLnTx/>
                  <a:uFillTx/>
                  <a:latin typeface="Verdana"/>
                  <a:ea typeface="Open Sans" panose="020B0606030504020204" pitchFamily="34" charset="0"/>
                  <a:cs typeface="Open Sans" panose="020B0606030504020204" pitchFamily="34" charset="0"/>
                </a:rPr>
                <a:t>428.8</a:t>
              </a:r>
              <a:r>
                <a:rPr kumimoji="0" lang="tr-TR" sz="2500" b="0" i="0" u="none" strike="noStrike" kern="0" cap="none" spc="0" normalizeH="0" baseline="0" noProof="0" dirty="0">
                  <a:ln>
                    <a:noFill/>
                  </a:ln>
                  <a:solidFill>
                    <a:srgbClr val="000000"/>
                  </a:solidFill>
                  <a:effectLst/>
                  <a:uLnTx/>
                  <a:uFillTx/>
                  <a:latin typeface="Verdana"/>
                  <a:ea typeface="Open Sans" panose="020B0606030504020204" pitchFamily="34" charset="0"/>
                  <a:cs typeface="Open Sans" panose="020B0606030504020204" pitchFamily="34" charset="0"/>
                </a:rPr>
                <a:t>B</a:t>
              </a:r>
            </a:p>
          </p:txBody>
        </p:sp>
        <p:sp>
          <p:nvSpPr>
            <p:cNvPr id="94" name="Rectangle 93">
              <a:extLst>
                <a:ext uri="{FF2B5EF4-FFF2-40B4-BE49-F238E27FC236}">
                  <a16:creationId xmlns:a16="http://schemas.microsoft.com/office/drawing/2014/main" id="{AD967C93-17D3-41AF-99C7-0E2291E964FB}"/>
                </a:ext>
              </a:extLst>
            </p:cNvPr>
            <p:cNvSpPr/>
            <p:nvPr/>
          </p:nvSpPr>
          <p:spPr>
            <a:xfrm>
              <a:off x="784466" y="3910805"/>
              <a:ext cx="1980397"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tr-TR"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20</a:t>
              </a: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23</a:t>
              </a:r>
              <a:r>
                <a:rPr kumimoji="0" lang="tr-TR"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 </a:t>
              </a: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A</a:t>
              </a:r>
              <a:r>
                <a:rPr kumimoji="0" lang="tr-TR"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nnual </a:t>
              </a:r>
            </a:p>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P</a:t>
              </a:r>
              <a:r>
                <a:rPr kumimoji="0" lang="tr-TR"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remium </a:t>
              </a: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V</a:t>
              </a:r>
              <a:r>
                <a:rPr kumimoji="0" lang="tr-TR"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olume </a:t>
              </a:r>
            </a:p>
          </p:txBody>
        </p:sp>
        <p:sp>
          <p:nvSpPr>
            <p:cNvPr id="95" name="Rectangle 94">
              <a:extLst>
                <a:ext uri="{FF2B5EF4-FFF2-40B4-BE49-F238E27FC236}">
                  <a16:creationId xmlns:a16="http://schemas.microsoft.com/office/drawing/2014/main" id="{7B8A2B48-1B53-4484-90F8-CA0628635561}"/>
                </a:ext>
              </a:extLst>
            </p:cNvPr>
            <p:cNvSpPr/>
            <p:nvPr/>
          </p:nvSpPr>
          <p:spPr>
            <a:xfrm>
              <a:off x="3878935" y="3190680"/>
              <a:ext cx="1784464" cy="70788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tr-TR" sz="4000" b="0" i="0" u="none" strike="noStrike" kern="0" cap="none" spc="0" normalizeH="0" baseline="30000" noProof="0" dirty="0">
                  <a:ln>
                    <a:noFill/>
                  </a:ln>
                  <a:solidFill>
                    <a:srgbClr val="999D19"/>
                  </a:solidFill>
                  <a:effectLst/>
                  <a:uLnTx/>
                  <a:uFillTx/>
                  <a:latin typeface="Verdana"/>
                  <a:ea typeface="Open Sans" panose="020B0606030504020204" pitchFamily="34" charset="0"/>
                  <a:cs typeface="Open Sans" panose="020B0606030504020204" pitchFamily="34" charset="0"/>
                </a:rPr>
                <a:t>$</a:t>
              </a:r>
              <a:r>
                <a:rPr kumimoji="0" lang="en-US" sz="4000" b="0" i="0" u="none" strike="noStrike" kern="0" cap="none" spc="0" normalizeH="0" baseline="0" noProof="0" dirty="0">
                  <a:ln>
                    <a:noFill/>
                  </a:ln>
                  <a:solidFill>
                    <a:srgbClr val="999D19"/>
                  </a:solidFill>
                  <a:effectLst/>
                  <a:uLnTx/>
                  <a:uFillTx/>
                  <a:latin typeface="Verdana"/>
                  <a:ea typeface="Open Sans" panose="020B0606030504020204" pitchFamily="34" charset="0"/>
                  <a:cs typeface="Open Sans" panose="020B0606030504020204" pitchFamily="34" charset="0"/>
                </a:rPr>
                <a:t>53.9</a:t>
              </a:r>
              <a:r>
                <a:rPr kumimoji="0" lang="tr-TR" sz="2500" b="0" i="0" u="none" strike="noStrike" kern="0" cap="none" spc="0" normalizeH="0" baseline="0" noProof="0" dirty="0">
                  <a:ln>
                    <a:noFill/>
                  </a:ln>
                  <a:solidFill>
                    <a:srgbClr val="999D19"/>
                  </a:solidFill>
                  <a:effectLst/>
                  <a:uLnTx/>
                  <a:uFillTx/>
                  <a:latin typeface="Verdana"/>
                  <a:ea typeface="Open Sans" panose="020B0606030504020204" pitchFamily="34" charset="0"/>
                  <a:cs typeface="Open Sans" panose="020B0606030504020204" pitchFamily="34" charset="0"/>
                </a:rPr>
                <a:t>B</a:t>
              </a:r>
            </a:p>
          </p:txBody>
        </p:sp>
        <p:sp>
          <p:nvSpPr>
            <p:cNvPr id="96" name="Rectangle 95">
              <a:extLst>
                <a:ext uri="{FF2B5EF4-FFF2-40B4-BE49-F238E27FC236}">
                  <a16:creationId xmlns:a16="http://schemas.microsoft.com/office/drawing/2014/main" id="{A6C9E89C-15C3-4DB6-AD30-022D7CC343B0}"/>
                </a:ext>
              </a:extLst>
            </p:cNvPr>
            <p:cNvSpPr/>
            <p:nvPr/>
          </p:nvSpPr>
          <p:spPr>
            <a:xfrm>
              <a:off x="3479164" y="3920223"/>
              <a:ext cx="2517803" cy="8309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2023 Approximate Revenue Volume of </a:t>
              </a:r>
            </a:p>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Participating Brokers</a:t>
              </a:r>
              <a:endParaRPr kumimoji="0" lang="tr-TR"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endParaRPr>
            </a:p>
          </p:txBody>
        </p:sp>
        <p:sp>
          <p:nvSpPr>
            <p:cNvPr id="97" name="Rectangle 96">
              <a:extLst>
                <a:ext uri="{FF2B5EF4-FFF2-40B4-BE49-F238E27FC236}">
                  <a16:creationId xmlns:a16="http://schemas.microsoft.com/office/drawing/2014/main" id="{CBC3E82C-401E-44C6-BAC9-F10A6F8A6CCC}"/>
                </a:ext>
              </a:extLst>
            </p:cNvPr>
            <p:cNvSpPr/>
            <p:nvPr/>
          </p:nvSpPr>
          <p:spPr>
            <a:xfrm>
              <a:off x="9091908" y="3947562"/>
              <a:ext cx="2670458" cy="8309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tr-TR"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O</a:t>
              </a: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f </a:t>
              </a:r>
              <a:r>
                <a:rPr kumimoji="0" lang="tr-TR"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the </a:t>
              </a:r>
              <a:b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b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U.S. Insurance Brokerage Market</a:t>
              </a:r>
            </a:p>
          </p:txBody>
        </p:sp>
        <p:sp>
          <p:nvSpPr>
            <p:cNvPr id="98" name="Rectangle 97">
              <a:extLst>
                <a:ext uri="{FF2B5EF4-FFF2-40B4-BE49-F238E27FC236}">
                  <a16:creationId xmlns:a16="http://schemas.microsoft.com/office/drawing/2014/main" id="{499CD560-B5DA-4C24-A95F-16DBC7BDD658}"/>
                </a:ext>
              </a:extLst>
            </p:cNvPr>
            <p:cNvSpPr/>
            <p:nvPr/>
          </p:nvSpPr>
          <p:spPr>
            <a:xfrm>
              <a:off x="6317418" y="3915570"/>
              <a:ext cx="2670458"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tr-TR" sz="1600" b="0" i="0" u="none" strike="noStrike" kern="0" cap="none" spc="0" normalizeH="0" baseline="0" noProof="0">
                  <a:ln>
                    <a:noFill/>
                  </a:ln>
                  <a:solidFill>
                    <a:srgbClr val="796E65"/>
                  </a:solidFill>
                  <a:effectLst/>
                  <a:uLnTx/>
                  <a:uFillTx/>
                  <a:latin typeface="Verdana"/>
                  <a:ea typeface="Open Sans" panose="020B0606030504020204" pitchFamily="34" charset="0"/>
                  <a:cs typeface="Open Sans" panose="020B0606030504020204" pitchFamily="34" charset="0"/>
                </a:rPr>
                <a:t>O</a:t>
              </a:r>
              <a:r>
                <a:rPr kumimoji="0" lang="en-US" sz="1600" b="0" i="0" u="none" strike="noStrike" kern="0" cap="none" spc="0" normalizeH="0" baseline="0" noProof="0">
                  <a:ln>
                    <a:noFill/>
                  </a:ln>
                  <a:solidFill>
                    <a:srgbClr val="796E65"/>
                  </a:solidFill>
                  <a:effectLst/>
                  <a:uLnTx/>
                  <a:uFillTx/>
                  <a:latin typeface="Verdana"/>
                  <a:ea typeface="Open Sans" panose="020B0606030504020204" pitchFamily="34" charset="0"/>
                  <a:cs typeface="Open Sans" panose="020B0606030504020204" pitchFamily="34" charset="0"/>
                </a:rPr>
                <a:t>f attendees </a:t>
              </a:r>
              <a:br>
                <a:rPr kumimoji="0" lang="en-US" sz="1600" b="0" i="0" u="none" strike="noStrike" kern="0" cap="none" spc="0" normalizeH="0" baseline="0" noProof="0">
                  <a:ln>
                    <a:noFill/>
                  </a:ln>
                  <a:solidFill>
                    <a:srgbClr val="796E65"/>
                  </a:solidFill>
                  <a:effectLst/>
                  <a:uLnTx/>
                  <a:uFillTx/>
                  <a:latin typeface="Verdana"/>
                  <a:ea typeface="Open Sans" panose="020B0606030504020204" pitchFamily="34" charset="0"/>
                  <a:cs typeface="Open Sans" panose="020B0606030504020204" pitchFamily="34" charset="0"/>
                </a:rPr>
              </a:br>
              <a:r>
                <a:rPr kumimoji="0" lang="en-US" sz="1600" b="0" i="0" u="none" strike="noStrike" kern="0" cap="none" spc="0" normalizeH="0" baseline="0" noProof="0">
                  <a:ln>
                    <a:noFill/>
                  </a:ln>
                  <a:solidFill>
                    <a:srgbClr val="796E65"/>
                  </a:solidFill>
                  <a:effectLst/>
                  <a:uLnTx/>
                  <a:uFillTx/>
                  <a:latin typeface="Verdana"/>
                  <a:ea typeface="Open Sans" panose="020B0606030504020204" pitchFamily="34" charset="0"/>
                  <a:cs typeface="Open Sans" panose="020B0606030504020204" pitchFamily="34" charset="0"/>
                </a:rPr>
                <a:t>were C-Suite </a:t>
              </a:r>
              <a:endParaRPr kumimoji="0" lang="tr-TR" sz="1600" b="0" i="0" u="none" strike="noStrike" kern="0" cap="none" spc="0" normalizeH="0" baseline="0" noProof="0">
                <a:ln>
                  <a:noFill/>
                </a:ln>
                <a:solidFill>
                  <a:srgbClr val="796E65"/>
                </a:solidFill>
                <a:effectLst/>
                <a:uLnTx/>
                <a:uFillTx/>
                <a:latin typeface="Verdana"/>
                <a:ea typeface="Open Sans" panose="020B0606030504020204" pitchFamily="34" charset="0"/>
                <a:cs typeface="Open Sans" panose="020B0606030504020204" pitchFamily="34" charset="0"/>
              </a:endParaRPr>
            </a:p>
          </p:txBody>
        </p:sp>
        <p:grpSp>
          <p:nvGrpSpPr>
            <p:cNvPr id="99" name="Group 98">
              <a:extLst>
                <a:ext uri="{FF2B5EF4-FFF2-40B4-BE49-F238E27FC236}">
                  <a16:creationId xmlns:a16="http://schemas.microsoft.com/office/drawing/2014/main" id="{F1F8B7BE-FD6B-4001-9E0C-D93E8B7A22DE}"/>
                </a:ext>
              </a:extLst>
            </p:cNvPr>
            <p:cNvGrpSpPr/>
            <p:nvPr/>
          </p:nvGrpSpPr>
          <p:grpSpPr>
            <a:xfrm>
              <a:off x="1471729" y="1930022"/>
              <a:ext cx="824266" cy="789899"/>
              <a:chOff x="1014570" y="1086784"/>
              <a:chExt cx="970308" cy="970307"/>
            </a:xfrm>
            <a:solidFill>
              <a:srgbClr val="002D3D"/>
            </a:solidFill>
          </p:grpSpPr>
          <p:sp>
            <p:nvSpPr>
              <p:cNvPr id="135" name="Freeform 6">
                <a:extLst>
                  <a:ext uri="{FF2B5EF4-FFF2-40B4-BE49-F238E27FC236}">
                    <a16:creationId xmlns:a16="http://schemas.microsoft.com/office/drawing/2014/main" id="{FAA260E2-820F-417A-9DE2-D0B80F34DADE}"/>
                  </a:ext>
                </a:extLst>
              </p:cNvPr>
              <p:cNvSpPr/>
              <p:nvPr/>
            </p:nvSpPr>
            <p:spPr bwMode="auto">
              <a:xfrm>
                <a:off x="1428048" y="1712328"/>
                <a:ext cx="37912" cy="37912"/>
              </a:xfrm>
              <a:custGeom>
                <a:avLst/>
                <a:gdLst>
                  <a:gd name="T0" fmla="*/ 80 w 159"/>
                  <a:gd name="T1" fmla="*/ 0 h 160"/>
                  <a:gd name="T2" fmla="*/ 100 w 159"/>
                  <a:gd name="T3" fmla="*/ 3 h 160"/>
                  <a:gd name="T4" fmla="*/ 120 w 159"/>
                  <a:gd name="T5" fmla="*/ 11 h 160"/>
                  <a:gd name="T6" fmla="*/ 137 w 159"/>
                  <a:gd name="T7" fmla="*/ 24 h 160"/>
                  <a:gd name="T8" fmla="*/ 149 w 159"/>
                  <a:gd name="T9" fmla="*/ 41 h 160"/>
                  <a:gd name="T10" fmla="*/ 157 w 159"/>
                  <a:gd name="T11" fmla="*/ 60 h 160"/>
                  <a:gd name="T12" fmla="*/ 159 w 159"/>
                  <a:gd name="T13" fmla="*/ 81 h 160"/>
                  <a:gd name="T14" fmla="*/ 157 w 159"/>
                  <a:gd name="T15" fmla="*/ 101 h 160"/>
                  <a:gd name="T16" fmla="*/ 149 w 159"/>
                  <a:gd name="T17" fmla="*/ 119 h 160"/>
                  <a:gd name="T18" fmla="*/ 137 w 159"/>
                  <a:gd name="T19" fmla="*/ 137 h 160"/>
                  <a:gd name="T20" fmla="*/ 120 w 159"/>
                  <a:gd name="T21" fmla="*/ 150 h 160"/>
                  <a:gd name="T22" fmla="*/ 100 w 159"/>
                  <a:gd name="T23" fmla="*/ 158 h 160"/>
                  <a:gd name="T24" fmla="*/ 80 w 159"/>
                  <a:gd name="T25" fmla="*/ 160 h 160"/>
                  <a:gd name="T26" fmla="*/ 60 w 159"/>
                  <a:gd name="T27" fmla="*/ 158 h 160"/>
                  <a:gd name="T28" fmla="*/ 40 w 159"/>
                  <a:gd name="T29" fmla="*/ 150 h 160"/>
                  <a:gd name="T30" fmla="*/ 23 w 159"/>
                  <a:gd name="T31" fmla="*/ 137 h 160"/>
                  <a:gd name="T32" fmla="*/ 10 w 159"/>
                  <a:gd name="T33" fmla="*/ 119 h 160"/>
                  <a:gd name="T34" fmla="*/ 3 w 159"/>
                  <a:gd name="T35" fmla="*/ 101 h 160"/>
                  <a:gd name="T36" fmla="*/ 0 w 159"/>
                  <a:gd name="T37" fmla="*/ 81 h 160"/>
                  <a:gd name="T38" fmla="*/ 3 w 159"/>
                  <a:gd name="T39" fmla="*/ 60 h 160"/>
                  <a:gd name="T40" fmla="*/ 10 w 159"/>
                  <a:gd name="T41" fmla="*/ 41 h 160"/>
                  <a:gd name="T42" fmla="*/ 23 w 159"/>
                  <a:gd name="T43" fmla="*/ 24 h 160"/>
                  <a:gd name="T44" fmla="*/ 40 w 159"/>
                  <a:gd name="T45" fmla="*/ 11 h 160"/>
                  <a:gd name="T46" fmla="*/ 60 w 159"/>
                  <a:gd name="T47" fmla="*/ 3 h 160"/>
                  <a:gd name="T48" fmla="*/ 80 w 159"/>
                  <a:gd name="T4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160">
                    <a:moveTo>
                      <a:pt x="80" y="0"/>
                    </a:moveTo>
                    <a:lnTo>
                      <a:pt x="100" y="3"/>
                    </a:lnTo>
                    <a:lnTo>
                      <a:pt x="120" y="11"/>
                    </a:lnTo>
                    <a:lnTo>
                      <a:pt x="137" y="24"/>
                    </a:lnTo>
                    <a:lnTo>
                      <a:pt x="149" y="41"/>
                    </a:lnTo>
                    <a:lnTo>
                      <a:pt x="157" y="60"/>
                    </a:lnTo>
                    <a:lnTo>
                      <a:pt x="159" y="81"/>
                    </a:lnTo>
                    <a:lnTo>
                      <a:pt x="157" y="101"/>
                    </a:lnTo>
                    <a:lnTo>
                      <a:pt x="149" y="119"/>
                    </a:lnTo>
                    <a:lnTo>
                      <a:pt x="137" y="137"/>
                    </a:lnTo>
                    <a:lnTo>
                      <a:pt x="120" y="150"/>
                    </a:lnTo>
                    <a:lnTo>
                      <a:pt x="100" y="158"/>
                    </a:lnTo>
                    <a:lnTo>
                      <a:pt x="80" y="160"/>
                    </a:lnTo>
                    <a:lnTo>
                      <a:pt x="60" y="158"/>
                    </a:lnTo>
                    <a:lnTo>
                      <a:pt x="40" y="150"/>
                    </a:lnTo>
                    <a:lnTo>
                      <a:pt x="23" y="137"/>
                    </a:lnTo>
                    <a:lnTo>
                      <a:pt x="10" y="119"/>
                    </a:lnTo>
                    <a:lnTo>
                      <a:pt x="3" y="101"/>
                    </a:lnTo>
                    <a:lnTo>
                      <a:pt x="0" y="81"/>
                    </a:lnTo>
                    <a:lnTo>
                      <a:pt x="3" y="60"/>
                    </a:lnTo>
                    <a:lnTo>
                      <a:pt x="10" y="41"/>
                    </a:lnTo>
                    <a:lnTo>
                      <a:pt x="23" y="24"/>
                    </a:lnTo>
                    <a:lnTo>
                      <a:pt x="40" y="11"/>
                    </a:lnTo>
                    <a:lnTo>
                      <a:pt x="60" y="3"/>
                    </a:lnTo>
                    <a:lnTo>
                      <a:pt x="8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36" name="Freeform 7">
                <a:extLst>
                  <a:ext uri="{FF2B5EF4-FFF2-40B4-BE49-F238E27FC236}">
                    <a16:creationId xmlns:a16="http://schemas.microsoft.com/office/drawing/2014/main" id="{08275FFA-DE18-4575-BEFD-92869D572E8E}"/>
                  </a:ext>
                </a:extLst>
              </p:cNvPr>
              <p:cNvSpPr>
                <a:spLocks noEditPoints="1"/>
              </p:cNvSpPr>
              <p:nvPr/>
            </p:nvSpPr>
            <p:spPr bwMode="auto">
              <a:xfrm>
                <a:off x="1371180" y="1086784"/>
                <a:ext cx="417030" cy="417030"/>
              </a:xfrm>
              <a:custGeom>
                <a:avLst/>
                <a:gdLst>
                  <a:gd name="T0" fmla="*/ 735 w 1760"/>
                  <a:gd name="T1" fmla="*/ 175 h 1760"/>
                  <a:gd name="T2" fmla="*/ 538 w 1760"/>
                  <a:gd name="T3" fmla="*/ 247 h 1760"/>
                  <a:gd name="T4" fmla="*/ 371 w 1760"/>
                  <a:gd name="T5" fmla="*/ 371 h 1760"/>
                  <a:gd name="T6" fmla="*/ 247 w 1760"/>
                  <a:gd name="T7" fmla="*/ 537 h 1760"/>
                  <a:gd name="T8" fmla="*/ 175 w 1760"/>
                  <a:gd name="T9" fmla="*/ 735 h 1760"/>
                  <a:gd name="T10" fmla="*/ 164 w 1760"/>
                  <a:gd name="T11" fmla="*/ 953 h 1760"/>
                  <a:gd name="T12" fmla="*/ 217 w 1760"/>
                  <a:gd name="T13" fmla="*/ 1159 h 1760"/>
                  <a:gd name="T14" fmla="*/ 325 w 1760"/>
                  <a:gd name="T15" fmla="*/ 1337 h 1760"/>
                  <a:gd name="T16" fmla="*/ 478 w 1760"/>
                  <a:gd name="T17" fmla="*/ 1477 h 1760"/>
                  <a:gd name="T18" fmla="*/ 667 w 1760"/>
                  <a:gd name="T19" fmla="*/ 1568 h 1760"/>
                  <a:gd name="T20" fmla="*/ 880 w 1760"/>
                  <a:gd name="T21" fmla="*/ 1600 h 1760"/>
                  <a:gd name="T22" fmla="*/ 1094 w 1760"/>
                  <a:gd name="T23" fmla="*/ 1568 h 1760"/>
                  <a:gd name="T24" fmla="*/ 1282 w 1760"/>
                  <a:gd name="T25" fmla="*/ 1477 h 1760"/>
                  <a:gd name="T26" fmla="*/ 1436 w 1760"/>
                  <a:gd name="T27" fmla="*/ 1337 h 1760"/>
                  <a:gd name="T28" fmla="*/ 1543 w 1760"/>
                  <a:gd name="T29" fmla="*/ 1159 h 1760"/>
                  <a:gd name="T30" fmla="*/ 1596 w 1760"/>
                  <a:gd name="T31" fmla="*/ 953 h 1760"/>
                  <a:gd name="T32" fmla="*/ 1585 w 1760"/>
                  <a:gd name="T33" fmla="*/ 735 h 1760"/>
                  <a:gd name="T34" fmla="*/ 1513 w 1760"/>
                  <a:gd name="T35" fmla="*/ 537 h 1760"/>
                  <a:gd name="T36" fmla="*/ 1389 w 1760"/>
                  <a:gd name="T37" fmla="*/ 371 h 1760"/>
                  <a:gd name="T38" fmla="*/ 1223 w 1760"/>
                  <a:gd name="T39" fmla="*/ 247 h 1760"/>
                  <a:gd name="T40" fmla="*/ 1025 w 1760"/>
                  <a:gd name="T41" fmla="*/ 175 h 1760"/>
                  <a:gd name="T42" fmla="*/ 880 w 1760"/>
                  <a:gd name="T43" fmla="*/ 0 h 1760"/>
                  <a:gd name="T44" fmla="*/ 1114 w 1760"/>
                  <a:gd name="T45" fmla="*/ 31 h 1760"/>
                  <a:gd name="T46" fmla="*/ 1325 w 1760"/>
                  <a:gd name="T47" fmla="*/ 120 h 1760"/>
                  <a:gd name="T48" fmla="*/ 1502 w 1760"/>
                  <a:gd name="T49" fmla="*/ 258 h 1760"/>
                  <a:gd name="T50" fmla="*/ 1640 w 1760"/>
                  <a:gd name="T51" fmla="*/ 435 h 1760"/>
                  <a:gd name="T52" fmla="*/ 1729 w 1760"/>
                  <a:gd name="T53" fmla="*/ 646 h 1760"/>
                  <a:gd name="T54" fmla="*/ 1760 w 1760"/>
                  <a:gd name="T55" fmla="*/ 880 h 1760"/>
                  <a:gd name="T56" fmla="*/ 1729 w 1760"/>
                  <a:gd name="T57" fmla="*/ 1113 h 1760"/>
                  <a:gd name="T58" fmla="*/ 1640 w 1760"/>
                  <a:gd name="T59" fmla="*/ 1323 h 1760"/>
                  <a:gd name="T60" fmla="*/ 1502 w 1760"/>
                  <a:gd name="T61" fmla="*/ 1502 h 1760"/>
                  <a:gd name="T62" fmla="*/ 1325 w 1760"/>
                  <a:gd name="T63" fmla="*/ 1639 h 1760"/>
                  <a:gd name="T64" fmla="*/ 1114 w 1760"/>
                  <a:gd name="T65" fmla="*/ 1728 h 1760"/>
                  <a:gd name="T66" fmla="*/ 880 w 1760"/>
                  <a:gd name="T67" fmla="*/ 1760 h 1760"/>
                  <a:gd name="T68" fmla="*/ 647 w 1760"/>
                  <a:gd name="T69" fmla="*/ 1728 h 1760"/>
                  <a:gd name="T70" fmla="*/ 437 w 1760"/>
                  <a:gd name="T71" fmla="*/ 1639 h 1760"/>
                  <a:gd name="T72" fmla="*/ 258 w 1760"/>
                  <a:gd name="T73" fmla="*/ 1502 h 1760"/>
                  <a:gd name="T74" fmla="*/ 121 w 1760"/>
                  <a:gd name="T75" fmla="*/ 1323 h 1760"/>
                  <a:gd name="T76" fmla="*/ 32 w 1760"/>
                  <a:gd name="T77" fmla="*/ 1113 h 1760"/>
                  <a:gd name="T78" fmla="*/ 0 w 1760"/>
                  <a:gd name="T79" fmla="*/ 880 h 1760"/>
                  <a:gd name="T80" fmla="*/ 32 w 1760"/>
                  <a:gd name="T81" fmla="*/ 646 h 1760"/>
                  <a:gd name="T82" fmla="*/ 121 w 1760"/>
                  <a:gd name="T83" fmla="*/ 435 h 1760"/>
                  <a:gd name="T84" fmla="*/ 258 w 1760"/>
                  <a:gd name="T85" fmla="*/ 258 h 1760"/>
                  <a:gd name="T86" fmla="*/ 437 w 1760"/>
                  <a:gd name="T87" fmla="*/ 120 h 1760"/>
                  <a:gd name="T88" fmla="*/ 647 w 1760"/>
                  <a:gd name="T89" fmla="*/ 31 h 1760"/>
                  <a:gd name="T90" fmla="*/ 880 w 1760"/>
                  <a:gd name="T91" fmla="*/ 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0" h="1760">
                    <a:moveTo>
                      <a:pt x="880" y="160"/>
                    </a:moveTo>
                    <a:lnTo>
                      <a:pt x="807" y="164"/>
                    </a:lnTo>
                    <a:lnTo>
                      <a:pt x="735" y="175"/>
                    </a:lnTo>
                    <a:lnTo>
                      <a:pt x="667" y="192"/>
                    </a:lnTo>
                    <a:lnTo>
                      <a:pt x="601" y="217"/>
                    </a:lnTo>
                    <a:lnTo>
                      <a:pt x="538" y="247"/>
                    </a:lnTo>
                    <a:lnTo>
                      <a:pt x="478" y="283"/>
                    </a:lnTo>
                    <a:lnTo>
                      <a:pt x="422" y="324"/>
                    </a:lnTo>
                    <a:lnTo>
                      <a:pt x="371" y="371"/>
                    </a:lnTo>
                    <a:lnTo>
                      <a:pt x="325" y="422"/>
                    </a:lnTo>
                    <a:lnTo>
                      <a:pt x="283" y="478"/>
                    </a:lnTo>
                    <a:lnTo>
                      <a:pt x="247" y="537"/>
                    </a:lnTo>
                    <a:lnTo>
                      <a:pt x="217" y="599"/>
                    </a:lnTo>
                    <a:lnTo>
                      <a:pt x="193" y="666"/>
                    </a:lnTo>
                    <a:lnTo>
                      <a:pt x="175" y="735"/>
                    </a:lnTo>
                    <a:lnTo>
                      <a:pt x="164" y="807"/>
                    </a:lnTo>
                    <a:lnTo>
                      <a:pt x="160" y="880"/>
                    </a:lnTo>
                    <a:lnTo>
                      <a:pt x="164" y="953"/>
                    </a:lnTo>
                    <a:lnTo>
                      <a:pt x="175" y="1025"/>
                    </a:lnTo>
                    <a:lnTo>
                      <a:pt x="193" y="1093"/>
                    </a:lnTo>
                    <a:lnTo>
                      <a:pt x="217" y="1159"/>
                    </a:lnTo>
                    <a:lnTo>
                      <a:pt x="247" y="1222"/>
                    </a:lnTo>
                    <a:lnTo>
                      <a:pt x="283" y="1282"/>
                    </a:lnTo>
                    <a:lnTo>
                      <a:pt x="325" y="1337"/>
                    </a:lnTo>
                    <a:lnTo>
                      <a:pt x="371" y="1389"/>
                    </a:lnTo>
                    <a:lnTo>
                      <a:pt x="422" y="1435"/>
                    </a:lnTo>
                    <a:lnTo>
                      <a:pt x="478" y="1477"/>
                    </a:lnTo>
                    <a:lnTo>
                      <a:pt x="538" y="1513"/>
                    </a:lnTo>
                    <a:lnTo>
                      <a:pt x="601" y="1543"/>
                    </a:lnTo>
                    <a:lnTo>
                      <a:pt x="667" y="1568"/>
                    </a:lnTo>
                    <a:lnTo>
                      <a:pt x="735" y="1585"/>
                    </a:lnTo>
                    <a:lnTo>
                      <a:pt x="807" y="1596"/>
                    </a:lnTo>
                    <a:lnTo>
                      <a:pt x="880" y="1600"/>
                    </a:lnTo>
                    <a:lnTo>
                      <a:pt x="954" y="1596"/>
                    </a:lnTo>
                    <a:lnTo>
                      <a:pt x="1025" y="1585"/>
                    </a:lnTo>
                    <a:lnTo>
                      <a:pt x="1094" y="1568"/>
                    </a:lnTo>
                    <a:lnTo>
                      <a:pt x="1161" y="1543"/>
                    </a:lnTo>
                    <a:lnTo>
                      <a:pt x="1223" y="1513"/>
                    </a:lnTo>
                    <a:lnTo>
                      <a:pt x="1282" y="1477"/>
                    </a:lnTo>
                    <a:lnTo>
                      <a:pt x="1338" y="1435"/>
                    </a:lnTo>
                    <a:lnTo>
                      <a:pt x="1389" y="1389"/>
                    </a:lnTo>
                    <a:lnTo>
                      <a:pt x="1436" y="1337"/>
                    </a:lnTo>
                    <a:lnTo>
                      <a:pt x="1477" y="1282"/>
                    </a:lnTo>
                    <a:lnTo>
                      <a:pt x="1513" y="1222"/>
                    </a:lnTo>
                    <a:lnTo>
                      <a:pt x="1543" y="1159"/>
                    </a:lnTo>
                    <a:lnTo>
                      <a:pt x="1568" y="1093"/>
                    </a:lnTo>
                    <a:lnTo>
                      <a:pt x="1585" y="1025"/>
                    </a:lnTo>
                    <a:lnTo>
                      <a:pt x="1596" y="953"/>
                    </a:lnTo>
                    <a:lnTo>
                      <a:pt x="1600" y="880"/>
                    </a:lnTo>
                    <a:lnTo>
                      <a:pt x="1596" y="807"/>
                    </a:lnTo>
                    <a:lnTo>
                      <a:pt x="1585" y="735"/>
                    </a:lnTo>
                    <a:lnTo>
                      <a:pt x="1568" y="666"/>
                    </a:lnTo>
                    <a:lnTo>
                      <a:pt x="1543" y="599"/>
                    </a:lnTo>
                    <a:lnTo>
                      <a:pt x="1513" y="537"/>
                    </a:lnTo>
                    <a:lnTo>
                      <a:pt x="1477" y="478"/>
                    </a:lnTo>
                    <a:lnTo>
                      <a:pt x="1436" y="422"/>
                    </a:lnTo>
                    <a:lnTo>
                      <a:pt x="1389" y="371"/>
                    </a:lnTo>
                    <a:lnTo>
                      <a:pt x="1338" y="324"/>
                    </a:lnTo>
                    <a:lnTo>
                      <a:pt x="1282" y="283"/>
                    </a:lnTo>
                    <a:lnTo>
                      <a:pt x="1223" y="247"/>
                    </a:lnTo>
                    <a:lnTo>
                      <a:pt x="1161" y="217"/>
                    </a:lnTo>
                    <a:lnTo>
                      <a:pt x="1094" y="192"/>
                    </a:lnTo>
                    <a:lnTo>
                      <a:pt x="1025" y="175"/>
                    </a:lnTo>
                    <a:lnTo>
                      <a:pt x="954" y="164"/>
                    </a:lnTo>
                    <a:lnTo>
                      <a:pt x="880" y="160"/>
                    </a:lnTo>
                    <a:close/>
                    <a:moveTo>
                      <a:pt x="880" y="0"/>
                    </a:moveTo>
                    <a:lnTo>
                      <a:pt x="961" y="3"/>
                    </a:lnTo>
                    <a:lnTo>
                      <a:pt x="1038" y="13"/>
                    </a:lnTo>
                    <a:lnTo>
                      <a:pt x="1114" y="31"/>
                    </a:lnTo>
                    <a:lnTo>
                      <a:pt x="1187" y="54"/>
                    </a:lnTo>
                    <a:lnTo>
                      <a:pt x="1258" y="84"/>
                    </a:lnTo>
                    <a:lnTo>
                      <a:pt x="1325" y="120"/>
                    </a:lnTo>
                    <a:lnTo>
                      <a:pt x="1388" y="161"/>
                    </a:lnTo>
                    <a:lnTo>
                      <a:pt x="1448" y="207"/>
                    </a:lnTo>
                    <a:lnTo>
                      <a:pt x="1502" y="258"/>
                    </a:lnTo>
                    <a:lnTo>
                      <a:pt x="1553" y="313"/>
                    </a:lnTo>
                    <a:lnTo>
                      <a:pt x="1599" y="372"/>
                    </a:lnTo>
                    <a:lnTo>
                      <a:pt x="1640" y="435"/>
                    </a:lnTo>
                    <a:lnTo>
                      <a:pt x="1676" y="502"/>
                    </a:lnTo>
                    <a:lnTo>
                      <a:pt x="1706" y="573"/>
                    </a:lnTo>
                    <a:lnTo>
                      <a:pt x="1729" y="646"/>
                    </a:lnTo>
                    <a:lnTo>
                      <a:pt x="1747" y="722"/>
                    </a:lnTo>
                    <a:lnTo>
                      <a:pt x="1757" y="799"/>
                    </a:lnTo>
                    <a:lnTo>
                      <a:pt x="1760" y="880"/>
                    </a:lnTo>
                    <a:lnTo>
                      <a:pt x="1757" y="959"/>
                    </a:lnTo>
                    <a:lnTo>
                      <a:pt x="1747" y="1037"/>
                    </a:lnTo>
                    <a:lnTo>
                      <a:pt x="1729" y="1113"/>
                    </a:lnTo>
                    <a:lnTo>
                      <a:pt x="1706" y="1186"/>
                    </a:lnTo>
                    <a:lnTo>
                      <a:pt x="1676" y="1256"/>
                    </a:lnTo>
                    <a:lnTo>
                      <a:pt x="1640" y="1323"/>
                    </a:lnTo>
                    <a:lnTo>
                      <a:pt x="1599" y="1386"/>
                    </a:lnTo>
                    <a:lnTo>
                      <a:pt x="1553" y="1446"/>
                    </a:lnTo>
                    <a:lnTo>
                      <a:pt x="1502" y="1502"/>
                    </a:lnTo>
                    <a:lnTo>
                      <a:pt x="1448" y="1553"/>
                    </a:lnTo>
                    <a:lnTo>
                      <a:pt x="1388" y="1599"/>
                    </a:lnTo>
                    <a:lnTo>
                      <a:pt x="1325" y="1639"/>
                    </a:lnTo>
                    <a:lnTo>
                      <a:pt x="1258" y="1674"/>
                    </a:lnTo>
                    <a:lnTo>
                      <a:pt x="1187" y="1704"/>
                    </a:lnTo>
                    <a:lnTo>
                      <a:pt x="1114" y="1728"/>
                    </a:lnTo>
                    <a:lnTo>
                      <a:pt x="1038" y="1745"/>
                    </a:lnTo>
                    <a:lnTo>
                      <a:pt x="961" y="1756"/>
                    </a:lnTo>
                    <a:lnTo>
                      <a:pt x="880" y="1760"/>
                    </a:lnTo>
                    <a:lnTo>
                      <a:pt x="801" y="1756"/>
                    </a:lnTo>
                    <a:lnTo>
                      <a:pt x="723" y="1745"/>
                    </a:lnTo>
                    <a:lnTo>
                      <a:pt x="647" y="1728"/>
                    </a:lnTo>
                    <a:lnTo>
                      <a:pt x="574" y="1704"/>
                    </a:lnTo>
                    <a:lnTo>
                      <a:pt x="504" y="1674"/>
                    </a:lnTo>
                    <a:lnTo>
                      <a:pt x="437" y="1639"/>
                    </a:lnTo>
                    <a:lnTo>
                      <a:pt x="374" y="1599"/>
                    </a:lnTo>
                    <a:lnTo>
                      <a:pt x="314" y="1553"/>
                    </a:lnTo>
                    <a:lnTo>
                      <a:pt x="258" y="1502"/>
                    </a:lnTo>
                    <a:lnTo>
                      <a:pt x="207" y="1446"/>
                    </a:lnTo>
                    <a:lnTo>
                      <a:pt x="162" y="1386"/>
                    </a:lnTo>
                    <a:lnTo>
                      <a:pt x="121" y="1323"/>
                    </a:lnTo>
                    <a:lnTo>
                      <a:pt x="86" y="1256"/>
                    </a:lnTo>
                    <a:lnTo>
                      <a:pt x="56" y="1186"/>
                    </a:lnTo>
                    <a:lnTo>
                      <a:pt x="32" y="1113"/>
                    </a:lnTo>
                    <a:lnTo>
                      <a:pt x="15" y="1037"/>
                    </a:lnTo>
                    <a:lnTo>
                      <a:pt x="4" y="959"/>
                    </a:lnTo>
                    <a:lnTo>
                      <a:pt x="0" y="880"/>
                    </a:lnTo>
                    <a:lnTo>
                      <a:pt x="4" y="799"/>
                    </a:lnTo>
                    <a:lnTo>
                      <a:pt x="15" y="722"/>
                    </a:lnTo>
                    <a:lnTo>
                      <a:pt x="32" y="646"/>
                    </a:lnTo>
                    <a:lnTo>
                      <a:pt x="56" y="573"/>
                    </a:lnTo>
                    <a:lnTo>
                      <a:pt x="86" y="502"/>
                    </a:lnTo>
                    <a:lnTo>
                      <a:pt x="121" y="435"/>
                    </a:lnTo>
                    <a:lnTo>
                      <a:pt x="162" y="372"/>
                    </a:lnTo>
                    <a:lnTo>
                      <a:pt x="207" y="313"/>
                    </a:lnTo>
                    <a:lnTo>
                      <a:pt x="258" y="258"/>
                    </a:lnTo>
                    <a:lnTo>
                      <a:pt x="314" y="207"/>
                    </a:lnTo>
                    <a:lnTo>
                      <a:pt x="374" y="161"/>
                    </a:lnTo>
                    <a:lnTo>
                      <a:pt x="437" y="120"/>
                    </a:lnTo>
                    <a:lnTo>
                      <a:pt x="504" y="84"/>
                    </a:lnTo>
                    <a:lnTo>
                      <a:pt x="574" y="54"/>
                    </a:lnTo>
                    <a:lnTo>
                      <a:pt x="647" y="31"/>
                    </a:lnTo>
                    <a:lnTo>
                      <a:pt x="723" y="13"/>
                    </a:lnTo>
                    <a:lnTo>
                      <a:pt x="801" y="3"/>
                    </a:lnTo>
                    <a:lnTo>
                      <a:pt x="88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37" name="Freeform 8">
                <a:extLst>
                  <a:ext uri="{FF2B5EF4-FFF2-40B4-BE49-F238E27FC236}">
                    <a16:creationId xmlns:a16="http://schemas.microsoft.com/office/drawing/2014/main" id="{9670215D-CD16-4F51-A2BC-032CE7EDB54E}"/>
                  </a:ext>
                </a:extLst>
              </p:cNvPr>
              <p:cNvSpPr>
                <a:spLocks noEditPoints="1"/>
              </p:cNvSpPr>
              <p:nvPr/>
            </p:nvSpPr>
            <p:spPr bwMode="auto">
              <a:xfrm>
                <a:off x="1014570" y="1489598"/>
                <a:ext cx="970308" cy="567493"/>
              </a:xfrm>
              <a:custGeom>
                <a:avLst/>
                <a:gdLst>
                  <a:gd name="T0" fmla="*/ 192 w 4095"/>
                  <a:gd name="T1" fmla="*/ 1413 h 2397"/>
                  <a:gd name="T2" fmla="*/ 1332 w 4095"/>
                  <a:gd name="T3" fmla="*/ 1822 h 2397"/>
                  <a:gd name="T4" fmla="*/ 1179 w 4095"/>
                  <a:gd name="T5" fmla="*/ 1636 h 2397"/>
                  <a:gd name="T6" fmla="*/ 928 w 4095"/>
                  <a:gd name="T7" fmla="*/ 1385 h 2397"/>
                  <a:gd name="T8" fmla="*/ 768 w 4095"/>
                  <a:gd name="T9" fmla="*/ 1225 h 2397"/>
                  <a:gd name="T10" fmla="*/ 677 w 4095"/>
                  <a:gd name="T11" fmla="*/ 1133 h 2397"/>
                  <a:gd name="T12" fmla="*/ 634 w 4095"/>
                  <a:gd name="T13" fmla="*/ 1091 h 2397"/>
                  <a:gd name="T14" fmla="*/ 621 w 4095"/>
                  <a:gd name="T15" fmla="*/ 1079 h 2397"/>
                  <a:gd name="T16" fmla="*/ 596 w 4095"/>
                  <a:gd name="T17" fmla="*/ 1066 h 2397"/>
                  <a:gd name="T18" fmla="*/ 3677 w 4095"/>
                  <a:gd name="T19" fmla="*/ 194 h 2397"/>
                  <a:gd name="T20" fmla="*/ 3643 w 4095"/>
                  <a:gd name="T21" fmla="*/ 226 h 2397"/>
                  <a:gd name="T22" fmla="*/ 3596 w 4095"/>
                  <a:gd name="T23" fmla="*/ 274 h 2397"/>
                  <a:gd name="T24" fmla="*/ 3488 w 4095"/>
                  <a:gd name="T25" fmla="*/ 386 h 2397"/>
                  <a:gd name="T26" fmla="*/ 3294 w 4095"/>
                  <a:gd name="T27" fmla="*/ 583 h 2397"/>
                  <a:gd name="T28" fmla="*/ 3128 w 4095"/>
                  <a:gd name="T29" fmla="*/ 843 h 2397"/>
                  <a:gd name="T30" fmla="*/ 3021 w 4095"/>
                  <a:gd name="T31" fmla="*/ 1038 h 2397"/>
                  <a:gd name="T32" fmla="*/ 2812 w 4095"/>
                  <a:gd name="T33" fmla="*/ 1116 h 2397"/>
                  <a:gd name="T34" fmla="*/ 2090 w 4095"/>
                  <a:gd name="T35" fmla="*/ 1076 h 2397"/>
                  <a:gd name="T36" fmla="*/ 2103 w 4095"/>
                  <a:gd name="T37" fmla="*/ 979 h 2397"/>
                  <a:gd name="T38" fmla="*/ 2844 w 4095"/>
                  <a:gd name="T39" fmla="*/ 953 h 2397"/>
                  <a:gd name="T40" fmla="*/ 2959 w 4095"/>
                  <a:gd name="T41" fmla="*/ 859 h 2397"/>
                  <a:gd name="T42" fmla="*/ 2944 w 4095"/>
                  <a:gd name="T43" fmla="*/ 706 h 2397"/>
                  <a:gd name="T44" fmla="*/ 2812 w 4095"/>
                  <a:gd name="T45" fmla="*/ 637 h 2397"/>
                  <a:gd name="T46" fmla="*/ 1735 w 4095"/>
                  <a:gd name="T47" fmla="*/ 582 h 2397"/>
                  <a:gd name="T48" fmla="*/ 1367 w 4095"/>
                  <a:gd name="T49" fmla="*/ 567 h 2397"/>
                  <a:gd name="T50" fmla="*/ 1035 w 4095"/>
                  <a:gd name="T51" fmla="*/ 687 h 2397"/>
                  <a:gd name="T52" fmla="*/ 793 w 4095"/>
                  <a:gd name="T53" fmla="*/ 926 h 2397"/>
                  <a:gd name="T54" fmla="*/ 1533 w 4095"/>
                  <a:gd name="T55" fmla="*/ 1487 h 2397"/>
                  <a:gd name="T56" fmla="*/ 2792 w 4095"/>
                  <a:gd name="T57" fmla="*/ 1436 h 2397"/>
                  <a:gd name="T58" fmla="*/ 3082 w 4095"/>
                  <a:gd name="T59" fmla="*/ 1356 h 2397"/>
                  <a:gd name="T60" fmla="*/ 3927 w 4095"/>
                  <a:gd name="T61" fmla="*/ 366 h 2397"/>
                  <a:gd name="T62" fmla="*/ 3901 w 4095"/>
                  <a:gd name="T63" fmla="*/ 220 h 2397"/>
                  <a:gd name="T64" fmla="*/ 3762 w 4095"/>
                  <a:gd name="T65" fmla="*/ 160 h 2397"/>
                  <a:gd name="T66" fmla="*/ 3947 w 4095"/>
                  <a:gd name="T67" fmla="*/ 48 h 2397"/>
                  <a:gd name="T68" fmla="*/ 4076 w 4095"/>
                  <a:gd name="T69" fmla="*/ 212 h 2397"/>
                  <a:gd name="T70" fmla="*/ 4080 w 4095"/>
                  <a:gd name="T71" fmla="*/ 415 h 2397"/>
                  <a:gd name="T72" fmla="*/ 3889 w 4095"/>
                  <a:gd name="T73" fmla="*/ 682 h 2397"/>
                  <a:gd name="T74" fmla="*/ 3633 w 4095"/>
                  <a:gd name="T75" fmla="*/ 988 h 2397"/>
                  <a:gd name="T76" fmla="*/ 3464 w 4095"/>
                  <a:gd name="T77" fmla="*/ 1190 h 2397"/>
                  <a:gd name="T78" fmla="*/ 3364 w 4095"/>
                  <a:gd name="T79" fmla="*/ 1310 h 2397"/>
                  <a:gd name="T80" fmla="*/ 3314 w 4095"/>
                  <a:gd name="T81" fmla="*/ 1369 h 2397"/>
                  <a:gd name="T82" fmla="*/ 3297 w 4095"/>
                  <a:gd name="T83" fmla="*/ 1389 h 2397"/>
                  <a:gd name="T84" fmla="*/ 3294 w 4095"/>
                  <a:gd name="T85" fmla="*/ 1392 h 2397"/>
                  <a:gd name="T86" fmla="*/ 3063 w 4095"/>
                  <a:gd name="T87" fmla="*/ 1543 h 2397"/>
                  <a:gd name="T88" fmla="*/ 1729 w 4095"/>
                  <a:gd name="T89" fmla="*/ 1596 h 2397"/>
                  <a:gd name="T90" fmla="*/ 1563 w 4095"/>
                  <a:gd name="T91" fmla="*/ 1663 h 2397"/>
                  <a:gd name="T92" fmla="*/ 1481 w 4095"/>
                  <a:gd name="T93" fmla="*/ 1893 h 2397"/>
                  <a:gd name="T94" fmla="*/ 1017 w 4095"/>
                  <a:gd name="T95" fmla="*/ 2387 h 2397"/>
                  <a:gd name="T96" fmla="*/ 921 w 4095"/>
                  <a:gd name="T97" fmla="*/ 2373 h 2397"/>
                  <a:gd name="T98" fmla="*/ 2 w 4095"/>
                  <a:gd name="T99" fmla="*/ 1392 h 2397"/>
                  <a:gd name="T100" fmla="*/ 468 w 4095"/>
                  <a:gd name="T101" fmla="*/ 929 h 2397"/>
                  <a:gd name="T102" fmla="*/ 659 w 4095"/>
                  <a:gd name="T103" fmla="*/ 839 h 2397"/>
                  <a:gd name="T104" fmla="*/ 927 w 4095"/>
                  <a:gd name="T105" fmla="*/ 566 h 2397"/>
                  <a:gd name="T106" fmla="*/ 1280 w 4095"/>
                  <a:gd name="T107" fmla="*/ 421 h 2397"/>
                  <a:gd name="T108" fmla="*/ 1684 w 4095"/>
                  <a:gd name="T109" fmla="*/ 410 h 2397"/>
                  <a:gd name="T110" fmla="*/ 2860 w 4095"/>
                  <a:gd name="T111" fmla="*/ 480 h 2397"/>
                  <a:gd name="T112" fmla="*/ 3061 w 4095"/>
                  <a:gd name="T113" fmla="*/ 596 h 2397"/>
                  <a:gd name="T114" fmla="*/ 3670 w 4095"/>
                  <a:gd name="T115" fmla="*/ 17 h 2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95" h="2397">
                    <a:moveTo>
                      <a:pt x="575" y="1064"/>
                    </a:moveTo>
                    <a:lnTo>
                      <a:pt x="554" y="1066"/>
                    </a:lnTo>
                    <a:lnTo>
                      <a:pt x="534" y="1074"/>
                    </a:lnTo>
                    <a:lnTo>
                      <a:pt x="518" y="1087"/>
                    </a:lnTo>
                    <a:lnTo>
                      <a:pt x="192" y="1413"/>
                    </a:lnTo>
                    <a:lnTo>
                      <a:pt x="978" y="2205"/>
                    </a:lnTo>
                    <a:lnTo>
                      <a:pt x="1310" y="1878"/>
                    </a:lnTo>
                    <a:lnTo>
                      <a:pt x="1322" y="1862"/>
                    </a:lnTo>
                    <a:lnTo>
                      <a:pt x="1329" y="1843"/>
                    </a:lnTo>
                    <a:lnTo>
                      <a:pt x="1332" y="1822"/>
                    </a:lnTo>
                    <a:lnTo>
                      <a:pt x="1329" y="1802"/>
                    </a:lnTo>
                    <a:lnTo>
                      <a:pt x="1322" y="1783"/>
                    </a:lnTo>
                    <a:lnTo>
                      <a:pt x="1308" y="1765"/>
                    </a:lnTo>
                    <a:lnTo>
                      <a:pt x="1241" y="1698"/>
                    </a:lnTo>
                    <a:lnTo>
                      <a:pt x="1179" y="1636"/>
                    </a:lnTo>
                    <a:lnTo>
                      <a:pt x="1121" y="1578"/>
                    </a:lnTo>
                    <a:lnTo>
                      <a:pt x="1066" y="1524"/>
                    </a:lnTo>
                    <a:lnTo>
                      <a:pt x="1017" y="1473"/>
                    </a:lnTo>
                    <a:lnTo>
                      <a:pt x="971" y="1428"/>
                    </a:lnTo>
                    <a:lnTo>
                      <a:pt x="928" y="1385"/>
                    </a:lnTo>
                    <a:lnTo>
                      <a:pt x="890" y="1347"/>
                    </a:lnTo>
                    <a:lnTo>
                      <a:pt x="855" y="1312"/>
                    </a:lnTo>
                    <a:lnTo>
                      <a:pt x="823" y="1280"/>
                    </a:lnTo>
                    <a:lnTo>
                      <a:pt x="794" y="1251"/>
                    </a:lnTo>
                    <a:lnTo>
                      <a:pt x="768" y="1225"/>
                    </a:lnTo>
                    <a:lnTo>
                      <a:pt x="745" y="1202"/>
                    </a:lnTo>
                    <a:lnTo>
                      <a:pt x="725" y="1181"/>
                    </a:lnTo>
                    <a:lnTo>
                      <a:pt x="706" y="1163"/>
                    </a:lnTo>
                    <a:lnTo>
                      <a:pt x="690" y="1147"/>
                    </a:lnTo>
                    <a:lnTo>
                      <a:pt x="677" y="1133"/>
                    </a:lnTo>
                    <a:lnTo>
                      <a:pt x="665" y="1122"/>
                    </a:lnTo>
                    <a:lnTo>
                      <a:pt x="655" y="1112"/>
                    </a:lnTo>
                    <a:lnTo>
                      <a:pt x="647" y="1104"/>
                    </a:lnTo>
                    <a:lnTo>
                      <a:pt x="641" y="1097"/>
                    </a:lnTo>
                    <a:lnTo>
                      <a:pt x="634" y="1091"/>
                    </a:lnTo>
                    <a:lnTo>
                      <a:pt x="631" y="1087"/>
                    </a:lnTo>
                    <a:lnTo>
                      <a:pt x="627" y="1084"/>
                    </a:lnTo>
                    <a:lnTo>
                      <a:pt x="624" y="1081"/>
                    </a:lnTo>
                    <a:lnTo>
                      <a:pt x="622" y="1080"/>
                    </a:lnTo>
                    <a:lnTo>
                      <a:pt x="621" y="1079"/>
                    </a:lnTo>
                    <a:lnTo>
                      <a:pt x="619" y="1078"/>
                    </a:lnTo>
                    <a:lnTo>
                      <a:pt x="618" y="1078"/>
                    </a:lnTo>
                    <a:lnTo>
                      <a:pt x="617" y="1076"/>
                    </a:lnTo>
                    <a:lnTo>
                      <a:pt x="616" y="1076"/>
                    </a:lnTo>
                    <a:lnTo>
                      <a:pt x="596" y="1066"/>
                    </a:lnTo>
                    <a:lnTo>
                      <a:pt x="575" y="1064"/>
                    </a:lnTo>
                    <a:close/>
                    <a:moveTo>
                      <a:pt x="3762" y="160"/>
                    </a:moveTo>
                    <a:lnTo>
                      <a:pt x="3731" y="165"/>
                    </a:lnTo>
                    <a:lnTo>
                      <a:pt x="3703" y="176"/>
                    </a:lnTo>
                    <a:lnTo>
                      <a:pt x="3677" y="194"/>
                    </a:lnTo>
                    <a:lnTo>
                      <a:pt x="3653" y="216"/>
                    </a:lnTo>
                    <a:lnTo>
                      <a:pt x="3652" y="217"/>
                    </a:lnTo>
                    <a:lnTo>
                      <a:pt x="3651" y="219"/>
                    </a:lnTo>
                    <a:lnTo>
                      <a:pt x="3647" y="221"/>
                    </a:lnTo>
                    <a:lnTo>
                      <a:pt x="3643" y="226"/>
                    </a:lnTo>
                    <a:lnTo>
                      <a:pt x="3638" y="232"/>
                    </a:lnTo>
                    <a:lnTo>
                      <a:pt x="3631" y="240"/>
                    </a:lnTo>
                    <a:lnTo>
                      <a:pt x="3621" y="250"/>
                    </a:lnTo>
                    <a:lnTo>
                      <a:pt x="3610" y="261"/>
                    </a:lnTo>
                    <a:lnTo>
                      <a:pt x="3596" y="274"/>
                    </a:lnTo>
                    <a:lnTo>
                      <a:pt x="3580" y="292"/>
                    </a:lnTo>
                    <a:lnTo>
                      <a:pt x="3561" y="310"/>
                    </a:lnTo>
                    <a:lnTo>
                      <a:pt x="3540" y="333"/>
                    </a:lnTo>
                    <a:lnTo>
                      <a:pt x="3515" y="358"/>
                    </a:lnTo>
                    <a:lnTo>
                      <a:pt x="3488" y="386"/>
                    </a:lnTo>
                    <a:lnTo>
                      <a:pt x="3457" y="418"/>
                    </a:lnTo>
                    <a:lnTo>
                      <a:pt x="3422" y="453"/>
                    </a:lnTo>
                    <a:lnTo>
                      <a:pt x="3384" y="493"/>
                    </a:lnTo>
                    <a:lnTo>
                      <a:pt x="3342" y="536"/>
                    </a:lnTo>
                    <a:lnTo>
                      <a:pt x="3294" y="583"/>
                    </a:lnTo>
                    <a:lnTo>
                      <a:pt x="3245" y="636"/>
                    </a:lnTo>
                    <a:lnTo>
                      <a:pt x="3189" y="693"/>
                    </a:lnTo>
                    <a:lnTo>
                      <a:pt x="3129" y="755"/>
                    </a:lnTo>
                    <a:lnTo>
                      <a:pt x="3132" y="796"/>
                    </a:lnTo>
                    <a:lnTo>
                      <a:pt x="3128" y="843"/>
                    </a:lnTo>
                    <a:lnTo>
                      <a:pt x="3118" y="889"/>
                    </a:lnTo>
                    <a:lnTo>
                      <a:pt x="3102" y="931"/>
                    </a:lnTo>
                    <a:lnTo>
                      <a:pt x="3081" y="971"/>
                    </a:lnTo>
                    <a:lnTo>
                      <a:pt x="3054" y="1006"/>
                    </a:lnTo>
                    <a:lnTo>
                      <a:pt x="3021" y="1038"/>
                    </a:lnTo>
                    <a:lnTo>
                      <a:pt x="2987" y="1065"/>
                    </a:lnTo>
                    <a:lnTo>
                      <a:pt x="2947" y="1086"/>
                    </a:lnTo>
                    <a:lnTo>
                      <a:pt x="2905" y="1102"/>
                    </a:lnTo>
                    <a:lnTo>
                      <a:pt x="2860" y="1112"/>
                    </a:lnTo>
                    <a:lnTo>
                      <a:pt x="2812" y="1116"/>
                    </a:lnTo>
                    <a:lnTo>
                      <a:pt x="2160" y="1116"/>
                    </a:lnTo>
                    <a:lnTo>
                      <a:pt x="2139" y="1114"/>
                    </a:lnTo>
                    <a:lnTo>
                      <a:pt x="2119" y="1105"/>
                    </a:lnTo>
                    <a:lnTo>
                      <a:pt x="2103" y="1092"/>
                    </a:lnTo>
                    <a:lnTo>
                      <a:pt x="2090" y="1076"/>
                    </a:lnTo>
                    <a:lnTo>
                      <a:pt x="2083" y="1058"/>
                    </a:lnTo>
                    <a:lnTo>
                      <a:pt x="2079" y="1037"/>
                    </a:lnTo>
                    <a:lnTo>
                      <a:pt x="2083" y="1015"/>
                    </a:lnTo>
                    <a:lnTo>
                      <a:pt x="2090" y="996"/>
                    </a:lnTo>
                    <a:lnTo>
                      <a:pt x="2103" y="979"/>
                    </a:lnTo>
                    <a:lnTo>
                      <a:pt x="2119" y="967"/>
                    </a:lnTo>
                    <a:lnTo>
                      <a:pt x="2139" y="960"/>
                    </a:lnTo>
                    <a:lnTo>
                      <a:pt x="2160" y="956"/>
                    </a:lnTo>
                    <a:lnTo>
                      <a:pt x="2812" y="956"/>
                    </a:lnTo>
                    <a:lnTo>
                      <a:pt x="2844" y="953"/>
                    </a:lnTo>
                    <a:lnTo>
                      <a:pt x="2875" y="943"/>
                    </a:lnTo>
                    <a:lnTo>
                      <a:pt x="2901" y="929"/>
                    </a:lnTo>
                    <a:lnTo>
                      <a:pt x="2926" y="909"/>
                    </a:lnTo>
                    <a:lnTo>
                      <a:pt x="2944" y="885"/>
                    </a:lnTo>
                    <a:lnTo>
                      <a:pt x="2959" y="859"/>
                    </a:lnTo>
                    <a:lnTo>
                      <a:pt x="2969" y="828"/>
                    </a:lnTo>
                    <a:lnTo>
                      <a:pt x="2972" y="796"/>
                    </a:lnTo>
                    <a:lnTo>
                      <a:pt x="2969" y="763"/>
                    </a:lnTo>
                    <a:lnTo>
                      <a:pt x="2959" y="734"/>
                    </a:lnTo>
                    <a:lnTo>
                      <a:pt x="2944" y="706"/>
                    </a:lnTo>
                    <a:lnTo>
                      <a:pt x="2924" y="683"/>
                    </a:lnTo>
                    <a:lnTo>
                      <a:pt x="2901" y="663"/>
                    </a:lnTo>
                    <a:lnTo>
                      <a:pt x="2874" y="649"/>
                    </a:lnTo>
                    <a:lnTo>
                      <a:pt x="2844" y="639"/>
                    </a:lnTo>
                    <a:lnTo>
                      <a:pt x="2812" y="637"/>
                    </a:lnTo>
                    <a:lnTo>
                      <a:pt x="1904" y="637"/>
                    </a:lnTo>
                    <a:lnTo>
                      <a:pt x="1888" y="634"/>
                    </a:lnTo>
                    <a:lnTo>
                      <a:pt x="1872" y="629"/>
                    </a:lnTo>
                    <a:lnTo>
                      <a:pt x="1805" y="603"/>
                    </a:lnTo>
                    <a:lnTo>
                      <a:pt x="1735" y="582"/>
                    </a:lnTo>
                    <a:lnTo>
                      <a:pt x="1665" y="569"/>
                    </a:lnTo>
                    <a:lnTo>
                      <a:pt x="1593" y="559"/>
                    </a:lnTo>
                    <a:lnTo>
                      <a:pt x="1519" y="556"/>
                    </a:lnTo>
                    <a:lnTo>
                      <a:pt x="1442" y="559"/>
                    </a:lnTo>
                    <a:lnTo>
                      <a:pt x="1367" y="567"/>
                    </a:lnTo>
                    <a:lnTo>
                      <a:pt x="1295" y="581"/>
                    </a:lnTo>
                    <a:lnTo>
                      <a:pt x="1225" y="600"/>
                    </a:lnTo>
                    <a:lnTo>
                      <a:pt x="1158" y="623"/>
                    </a:lnTo>
                    <a:lnTo>
                      <a:pt x="1095" y="653"/>
                    </a:lnTo>
                    <a:lnTo>
                      <a:pt x="1035" y="687"/>
                    </a:lnTo>
                    <a:lnTo>
                      <a:pt x="979" y="725"/>
                    </a:lnTo>
                    <a:lnTo>
                      <a:pt x="926" y="768"/>
                    </a:lnTo>
                    <a:lnTo>
                      <a:pt x="878" y="817"/>
                    </a:lnTo>
                    <a:lnTo>
                      <a:pt x="833" y="869"/>
                    </a:lnTo>
                    <a:lnTo>
                      <a:pt x="793" y="926"/>
                    </a:lnTo>
                    <a:lnTo>
                      <a:pt x="757" y="987"/>
                    </a:lnTo>
                    <a:lnTo>
                      <a:pt x="1383" y="1614"/>
                    </a:lnTo>
                    <a:lnTo>
                      <a:pt x="1451" y="1548"/>
                    </a:lnTo>
                    <a:lnTo>
                      <a:pt x="1491" y="1514"/>
                    </a:lnTo>
                    <a:lnTo>
                      <a:pt x="1533" y="1487"/>
                    </a:lnTo>
                    <a:lnTo>
                      <a:pt x="1579" y="1465"/>
                    </a:lnTo>
                    <a:lnTo>
                      <a:pt x="1627" y="1449"/>
                    </a:lnTo>
                    <a:lnTo>
                      <a:pt x="1677" y="1440"/>
                    </a:lnTo>
                    <a:lnTo>
                      <a:pt x="1729" y="1436"/>
                    </a:lnTo>
                    <a:lnTo>
                      <a:pt x="2792" y="1436"/>
                    </a:lnTo>
                    <a:lnTo>
                      <a:pt x="2854" y="1433"/>
                    </a:lnTo>
                    <a:lnTo>
                      <a:pt x="2915" y="1423"/>
                    </a:lnTo>
                    <a:lnTo>
                      <a:pt x="2973" y="1406"/>
                    </a:lnTo>
                    <a:lnTo>
                      <a:pt x="3029" y="1384"/>
                    </a:lnTo>
                    <a:lnTo>
                      <a:pt x="3082" y="1356"/>
                    </a:lnTo>
                    <a:lnTo>
                      <a:pt x="3133" y="1321"/>
                    </a:lnTo>
                    <a:lnTo>
                      <a:pt x="3180" y="1280"/>
                    </a:lnTo>
                    <a:lnTo>
                      <a:pt x="3898" y="422"/>
                    </a:lnTo>
                    <a:lnTo>
                      <a:pt x="3915" y="396"/>
                    </a:lnTo>
                    <a:lnTo>
                      <a:pt x="3927" y="366"/>
                    </a:lnTo>
                    <a:lnTo>
                      <a:pt x="3934" y="336"/>
                    </a:lnTo>
                    <a:lnTo>
                      <a:pt x="3935" y="305"/>
                    </a:lnTo>
                    <a:lnTo>
                      <a:pt x="3929" y="276"/>
                    </a:lnTo>
                    <a:lnTo>
                      <a:pt x="3917" y="247"/>
                    </a:lnTo>
                    <a:lnTo>
                      <a:pt x="3901" y="220"/>
                    </a:lnTo>
                    <a:lnTo>
                      <a:pt x="3879" y="196"/>
                    </a:lnTo>
                    <a:lnTo>
                      <a:pt x="3852" y="179"/>
                    </a:lnTo>
                    <a:lnTo>
                      <a:pt x="3823" y="166"/>
                    </a:lnTo>
                    <a:lnTo>
                      <a:pt x="3792" y="160"/>
                    </a:lnTo>
                    <a:lnTo>
                      <a:pt x="3762" y="160"/>
                    </a:lnTo>
                    <a:close/>
                    <a:moveTo>
                      <a:pt x="3791" y="0"/>
                    </a:moveTo>
                    <a:lnTo>
                      <a:pt x="3831" y="4"/>
                    </a:lnTo>
                    <a:lnTo>
                      <a:pt x="3872" y="14"/>
                    </a:lnTo>
                    <a:lnTo>
                      <a:pt x="3910" y="29"/>
                    </a:lnTo>
                    <a:lnTo>
                      <a:pt x="3947" y="48"/>
                    </a:lnTo>
                    <a:lnTo>
                      <a:pt x="3982" y="75"/>
                    </a:lnTo>
                    <a:lnTo>
                      <a:pt x="4013" y="104"/>
                    </a:lnTo>
                    <a:lnTo>
                      <a:pt x="4039" y="138"/>
                    </a:lnTo>
                    <a:lnTo>
                      <a:pt x="4060" y="174"/>
                    </a:lnTo>
                    <a:lnTo>
                      <a:pt x="4076" y="212"/>
                    </a:lnTo>
                    <a:lnTo>
                      <a:pt x="4088" y="252"/>
                    </a:lnTo>
                    <a:lnTo>
                      <a:pt x="4094" y="292"/>
                    </a:lnTo>
                    <a:lnTo>
                      <a:pt x="4095" y="333"/>
                    </a:lnTo>
                    <a:lnTo>
                      <a:pt x="4090" y="374"/>
                    </a:lnTo>
                    <a:lnTo>
                      <a:pt x="4080" y="415"/>
                    </a:lnTo>
                    <a:lnTo>
                      <a:pt x="4065" y="453"/>
                    </a:lnTo>
                    <a:lnTo>
                      <a:pt x="4045" y="490"/>
                    </a:lnTo>
                    <a:lnTo>
                      <a:pt x="4019" y="525"/>
                    </a:lnTo>
                    <a:lnTo>
                      <a:pt x="3952" y="606"/>
                    </a:lnTo>
                    <a:lnTo>
                      <a:pt x="3889" y="682"/>
                    </a:lnTo>
                    <a:lnTo>
                      <a:pt x="3829" y="752"/>
                    </a:lnTo>
                    <a:lnTo>
                      <a:pt x="3775" y="818"/>
                    </a:lnTo>
                    <a:lnTo>
                      <a:pt x="3724" y="879"/>
                    </a:lnTo>
                    <a:lnTo>
                      <a:pt x="3677" y="936"/>
                    </a:lnTo>
                    <a:lnTo>
                      <a:pt x="3633" y="988"/>
                    </a:lnTo>
                    <a:lnTo>
                      <a:pt x="3592" y="1035"/>
                    </a:lnTo>
                    <a:lnTo>
                      <a:pt x="3556" y="1080"/>
                    </a:lnTo>
                    <a:lnTo>
                      <a:pt x="3523" y="1120"/>
                    </a:lnTo>
                    <a:lnTo>
                      <a:pt x="3492" y="1157"/>
                    </a:lnTo>
                    <a:lnTo>
                      <a:pt x="3464" y="1190"/>
                    </a:lnTo>
                    <a:lnTo>
                      <a:pt x="3438" y="1220"/>
                    </a:lnTo>
                    <a:lnTo>
                      <a:pt x="3416" y="1246"/>
                    </a:lnTo>
                    <a:lnTo>
                      <a:pt x="3396" y="1270"/>
                    </a:lnTo>
                    <a:lnTo>
                      <a:pt x="3379" y="1291"/>
                    </a:lnTo>
                    <a:lnTo>
                      <a:pt x="3364" y="1310"/>
                    </a:lnTo>
                    <a:lnTo>
                      <a:pt x="3350" y="1326"/>
                    </a:lnTo>
                    <a:lnTo>
                      <a:pt x="3339" y="1339"/>
                    </a:lnTo>
                    <a:lnTo>
                      <a:pt x="3329" y="1351"/>
                    </a:lnTo>
                    <a:lnTo>
                      <a:pt x="3320" y="1361"/>
                    </a:lnTo>
                    <a:lnTo>
                      <a:pt x="3314" y="1369"/>
                    </a:lnTo>
                    <a:lnTo>
                      <a:pt x="3309" y="1375"/>
                    </a:lnTo>
                    <a:lnTo>
                      <a:pt x="3304" y="1380"/>
                    </a:lnTo>
                    <a:lnTo>
                      <a:pt x="3302" y="1384"/>
                    </a:lnTo>
                    <a:lnTo>
                      <a:pt x="3299" y="1387"/>
                    </a:lnTo>
                    <a:lnTo>
                      <a:pt x="3297" y="1389"/>
                    </a:lnTo>
                    <a:lnTo>
                      <a:pt x="3296" y="1390"/>
                    </a:lnTo>
                    <a:lnTo>
                      <a:pt x="3296" y="1392"/>
                    </a:lnTo>
                    <a:lnTo>
                      <a:pt x="3296" y="1392"/>
                    </a:lnTo>
                    <a:lnTo>
                      <a:pt x="3294" y="1392"/>
                    </a:lnTo>
                    <a:lnTo>
                      <a:pt x="3294" y="1392"/>
                    </a:lnTo>
                    <a:lnTo>
                      <a:pt x="3294" y="1392"/>
                    </a:lnTo>
                    <a:lnTo>
                      <a:pt x="3241" y="1439"/>
                    </a:lnTo>
                    <a:lnTo>
                      <a:pt x="3185" y="1480"/>
                    </a:lnTo>
                    <a:lnTo>
                      <a:pt x="3126" y="1514"/>
                    </a:lnTo>
                    <a:lnTo>
                      <a:pt x="3063" y="1543"/>
                    </a:lnTo>
                    <a:lnTo>
                      <a:pt x="2998" y="1567"/>
                    </a:lnTo>
                    <a:lnTo>
                      <a:pt x="2931" y="1583"/>
                    </a:lnTo>
                    <a:lnTo>
                      <a:pt x="2862" y="1593"/>
                    </a:lnTo>
                    <a:lnTo>
                      <a:pt x="2792" y="1596"/>
                    </a:lnTo>
                    <a:lnTo>
                      <a:pt x="1729" y="1596"/>
                    </a:lnTo>
                    <a:lnTo>
                      <a:pt x="1692" y="1599"/>
                    </a:lnTo>
                    <a:lnTo>
                      <a:pt x="1656" y="1608"/>
                    </a:lnTo>
                    <a:lnTo>
                      <a:pt x="1622" y="1621"/>
                    </a:lnTo>
                    <a:lnTo>
                      <a:pt x="1591" y="1640"/>
                    </a:lnTo>
                    <a:lnTo>
                      <a:pt x="1563" y="1663"/>
                    </a:lnTo>
                    <a:lnTo>
                      <a:pt x="1478" y="1744"/>
                    </a:lnTo>
                    <a:lnTo>
                      <a:pt x="1488" y="1781"/>
                    </a:lnTo>
                    <a:lnTo>
                      <a:pt x="1492" y="1819"/>
                    </a:lnTo>
                    <a:lnTo>
                      <a:pt x="1490" y="1856"/>
                    </a:lnTo>
                    <a:lnTo>
                      <a:pt x="1481" y="1893"/>
                    </a:lnTo>
                    <a:lnTo>
                      <a:pt x="1467" y="1929"/>
                    </a:lnTo>
                    <a:lnTo>
                      <a:pt x="1447" y="1963"/>
                    </a:lnTo>
                    <a:lnTo>
                      <a:pt x="1423" y="1992"/>
                    </a:lnTo>
                    <a:lnTo>
                      <a:pt x="1034" y="2373"/>
                    </a:lnTo>
                    <a:lnTo>
                      <a:pt x="1017" y="2387"/>
                    </a:lnTo>
                    <a:lnTo>
                      <a:pt x="998" y="2395"/>
                    </a:lnTo>
                    <a:lnTo>
                      <a:pt x="978" y="2397"/>
                    </a:lnTo>
                    <a:lnTo>
                      <a:pt x="957" y="2395"/>
                    </a:lnTo>
                    <a:lnTo>
                      <a:pt x="938" y="2386"/>
                    </a:lnTo>
                    <a:lnTo>
                      <a:pt x="921" y="2373"/>
                    </a:lnTo>
                    <a:lnTo>
                      <a:pt x="24" y="1469"/>
                    </a:lnTo>
                    <a:lnTo>
                      <a:pt x="10" y="1451"/>
                    </a:lnTo>
                    <a:lnTo>
                      <a:pt x="2" y="1433"/>
                    </a:lnTo>
                    <a:lnTo>
                      <a:pt x="0" y="1411"/>
                    </a:lnTo>
                    <a:lnTo>
                      <a:pt x="2" y="1392"/>
                    </a:lnTo>
                    <a:lnTo>
                      <a:pt x="10" y="1373"/>
                    </a:lnTo>
                    <a:lnTo>
                      <a:pt x="24" y="1356"/>
                    </a:lnTo>
                    <a:lnTo>
                      <a:pt x="403" y="974"/>
                    </a:lnTo>
                    <a:lnTo>
                      <a:pt x="434" y="948"/>
                    </a:lnTo>
                    <a:lnTo>
                      <a:pt x="468" y="929"/>
                    </a:lnTo>
                    <a:lnTo>
                      <a:pt x="504" y="914"/>
                    </a:lnTo>
                    <a:lnTo>
                      <a:pt x="541" y="906"/>
                    </a:lnTo>
                    <a:lnTo>
                      <a:pt x="580" y="904"/>
                    </a:lnTo>
                    <a:lnTo>
                      <a:pt x="618" y="907"/>
                    </a:lnTo>
                    <a:lnTo>
                      <a:pt x="659" y="839"/>
                    </a:lnTo>
                    <a:lnTo>
                      <a:pt x="704" y="775"/>
                    </a:lnTo>
                    <a:lnTo>
                      <a:pt x="755" y="715"/>
                    </a:lnTo>
                    <a:lnTo>
                      <a:pt x="808" y="660"/>
                    </a:lnTo>
                    <a:lnTo>
                      <a:pt x="866" y="611"/>
                    </a:lnTo>
                    <a:lnTo>
                      <a:pt x="927" y="566"/>
                    </a:lnTo>
                    <a:lnTo>
                      <a:pt x="992" y="526"/>
                    </a:lnTo>
                    <a:lnTo>
                      <a:pt x="1060" y="493"/>
                    </a:lnTo>
                    <a:lnTo>
                      <a:pt x="1131" y="463"/>
                    </a:lnTo>
                    <a:lnTo>
                      <a:pt x="1204" y="439"/>
                    </a:lnTo>
                    <a:lnTo>
                      <a:pt x="1280" y="421"/>
                    </a:lnTo>
                    <a:lnTo>
                      <a:pt x="1358" y="407"/>
                    </a:lnTo>
                    <a:lnTo>
                      <a:pt x="1437" y="399"/>
                    </a:lnTo>
                    <a:lnTo>
                      <a:pt x="1519" y="396"/>
                    </a:lnTo>
                    <a:lnTo>
                      <a:pt x="1602" y="400"/>
                    </a:lnTo>
                    <a:lnTo>
                      <a:pt x="1684" y="410"/>
                    </a:lnTo>
                    <a:lnTo>
                      <a:pt x="1764" y="425"/>
                    </a:lnTo>
                    <a:lnTo>
                      <a:pt x="1843" y="448"/>
                    </a:lnTo>
                    <a:lnTo>
                      <a:pt x="1920" y="477"/>
                    </a:lnTo>
                    <a:lnTo>
                      <a:pt x="2812" y="477"/>
                    </a:lnTo>
                    <a:lnTo>
                      <a:pt x="2860" y="480"/>
                    </a:lnTo>
                    <a:lnTo>
                      <a:pt x="2907" y="490"/>
                    </a:lnTo>
                    <a:lnTo>
                      <a:pt x="2951" y="508"/>
                    </a:lnTo>
                    <a:lnTo>
                      <a:pt x="2991" y="531"/>
                    </a:lnTo>
                    <a:lnTo>
                      <a:pt x="3029" y="561"/>
                    </a:lnTo>
                    <a:lnTo>
                      <a:pt x="3061" y="596"/>
                    </a:lnTo>
                    <a:lnTo>
                      <a:pt x="3533" y="111"/>
                    </a:lnTo>
                    <a:lnTo>
                      <a:pt x="3562" y="80"/>
                    </a:lnTo>
                    <a:lnTo>
                      <a:pt x="3596" y="53"/>
                    </a:lnTo>
                    <a:lnTo>
                      <a:pt x="3632" y="34"/>
                    </a:lnTo>
                    <a:lnTo>
                      <a:pt x="3670" y="17"/>
                    </a:lnTo>
                    <a:lnTo>
                      <a:pt x="3709" y="6"/>
                    </a:lnTo>
                    <a:lnTo>
                      <a:pt x="3750" y="0"/>
                    </a:lnTo>
                    <a:lnTo>
                      <a:pt x="3791"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43" name="Freeform 9">
                <a:extLst>
                  <a:ext uri="{FF2B5EF4-FFF2-40B4-BE49-F238E27FC236}">
                    <a16:creationId xmlns:a16="http://schemas.microsoft.com/office/drawing/2014/main" id="{1E05606D-A1B1-461D-9E54-25559C3FA657}"/>
                  </a:ext>
                </a:extLst>
              </p:cNvPr>
              <p:cNvSpPr/>
              <p:nvPr/>
            </p:nvSpPr>
            <p:spPr bwMode="auto">
              <a:xfrm>
                <a:off x="1518085" y="1162607"/>
                <a:ext cx="114920" cy="265384"/>
              </a:xfrm>
              <a:custGeom>
                <a:avLst/>
                <a:gdLst>
                  <a:gd name="T0" fmla="*/ 265 w 485"/>
                  <a:gd name="T1" fmla="*/ 2 h 1120"/>
                  <a:gd name="T2" fmla="*/ 301 w 485"/>
                  <a:gd name="T3" fmla="*/ 24 h 1120"/>
                  <a:gd name="T4" fmla="*/ 321 w 485"/>
                  <a:gd name="T5" fmla="*/ 58 h 1120"/>
                  <a:gd name="T6" fmla="*/ 325 w 485"/>
                  <a:gd name="T7" fmla="*/ 173 h 1120"/>
                  <a:gd name="T8" fmla="*/ 382 w 485"/>
                  <a:gd name="T9" fmla="*/ 200 h 1120"/>
                  <a:gd name="T10" fmla="*/ 443 w 485"/>
                  <a:gd name="T11" fmla="*/ 247 h 1120"/>
                  <a:gd name="T12" fmla="*/ 464 w 485"/>
                  <a:gd name="T13" fmla="*/ 283 h 1120"/>
                  <a:gd name="T14" fmla="*/ 464 w 485"/>
                  <a:gd name="T15" fmla="*/ 323 h 1120"/>
                  <a:gd name="T16" fmla="*/ 444 w 485"/>
                  <a:gd name="T17" fmla="*/ 360 h 1120"/>
                  <a:gd name="T18" fmla="*/ 408 w 485"/>
                  <a:gd name="T19" fmla="*/ 381 h 1120"/>
                  <a:gd name="T20" fmla="*/ 367 w 485"/>
                  <a:gd name="T21" fmla="*/ 381 h 1120"/>
                  <a:gd name="T22" fmla="*/ 331 w 485"/>
                  <a:gd name="T23" fmla="*/ 361 h 1120"/>
                  <a:gd name="T24" fmla="*/ 288 w 485"/>
                  <a:gd name="T25" fmla="*/ 330 h 1120"/>
                  <a:gd name="T26" fmla="*/ 244 w 485"/>
                  <a:gd name="T27" fmla="*/ 319 h 1120"/>
                  <a:gd name="T28" fmla="*/ 204 w 485"/>
                  <a:gd name="T29" fmla="*/ 330 h 1120"/>
                  <a:gd name="T30" fmla="*/ 176 w 485"/>
                  <a:gd name="T31" fmla="*/ 359 h 1120"/>
                  <a:gd name="T32" fmla="*/ 165 w 485"/>
                  <a:gd name="T33" fmla="*/ 400 h 1120"/>
                  <a:gd name="T34" fmla="*/ 176 w 485"/>
                  <a:gd name="T35" fmla="*/ 439 h 1120"/>
                  <a:gd name="T36" fmla="*/ 204 w 485"/>
                  <a:gd name="T37" fmla="*/ 469 h 1120"/>
                  <a:gd name="T38" fmla="*/ 244 w 485"/>
                  <a:gd name="T39" fmla="*/ 479 h 1120"/>
                  <a:gd name="T40" fmla="*/ 329 w 485"/>
                  <a:gd name="T41" fmla="*/ 494 h 1120"/>
                  <a:gd name="T42" fmla="*/ 399 w 485"/>
                  <a:gd name="T43" fmla="*/ 536 h 1120"/>
                  <a:gd name="T44" fmla="*/ 451 w 485"/>
                  <a:gd name="T45" fmla="*/ 598 h 1120"/>
                  <a:gd name="T46" fmla="*/ 480 w 485"/>
                  <a:gd name="T47" fmla="*/ 677 h 1120"/>
                  <a:gd name="T48" fmla="*/ 481 w 485"/>
                  <a:gd name="T49" fmla="*/ 758 h 1120"/>
                  <a:gd name="T50" fmla="*/ 459 w 485"/>
                  <a:gd name="T51" fmla="*/ 828 h 1120"/>
                  <a:gd name="T52" fmla="*/ 415 w 485"/>
                  <a:gd name="T53" fmla="*/ 888 h 1120"/>
                  <a:gd name="T54" fmla="*/ 358 w 485"/>
                  <a:gd name="T55" fmla="*/ 931 h 1120"/>
                  <a:gd name="T56" fmla="*/ 325 w 485"/>
                  <a:gd name="T57" fmla="*/ 1039 h 1120"/>
                  <a:gd name="T58" fmla="*/ 314 w 485"/>
                  <a:gd name="T59" fmla="*/ 1080 h 1120"/>
                  <a:gd name="T60" fmla="*/ 285 w 485"/>
                  <a:gd name="T61" fmla="*/ 1108 h 1120"/>
                  <a:gd name="T62" fmla="*/ 244 w 485"/>
                  <a:gd name="T63" fmla="*/ 1120 h 1120"/>
                  <a:gd name="T64" fmla="*/ 204 w 485"/>
                  <a:gd name="T65" fmla="*/ 1108 h 1120"/>
                  <a:gd name="T66" fmla="*/ 176 w 485"/>
                  <a:gd name="T67" fmla="*/ 1080 h 1120"/>
                  <a:gd name="T68" fmla="*/ 165 w 485"/>
                  <a:gd name="T69" fmla="*/ 1039 h 1120"/>
                  <a:gd name="T70" fmla="*/ 125 w 485"/>
                  <a:gd name="T71" fmla="*/ 930 h 1120"/>
                  <a:gd name="T72" fmla="*/ 52 w 485"/>
                  <a:gd name="T73" fmla="*/ 878 h 1120"/>
                  <a:gd name="T74" fmla="*/ 7 w 485"/>
                  <a:gd name="T75" fmla="*/ 824 h 1120"/>
                  <a:gd name="T76" fmla="*/ 0 w 485"/>
                  <a:gd name="T77" fmla="*/ 783 h 1120"/>
                  <a:gd name="T78" fmla="*/ 13 w 485"/>
                  <a:gd name="T79" fmla="*/ 745 h 1120"/>
                  <a:gd name="T80" fmla="*/ 46 w 485"/>
                  <a:gd name="T81" fmla="*/ 717 h 1120"/>
                  <a:gd name="T82" fmla="*/ 86 w 485"/>
                  <a:gd name="T83" fmla="*/ 711 h 1120"/>
                  <a:gd name="T84" fmla="*/ 125 w 485"/>
                  <a:gd name="T85" fmla="*/ 725 h 1120"/>
                  <a:gd name="T86" fmla="*/ 166 w 485"/>
                  <a:gd name="T87" fmla="*/ 765 h 1120"/>
                  <a:gd name="T88" fmla="*/ 218 w 485"/>
                  <a:gd name="T89" fmla="*/ 796 h 1120"/>
                  <a:gd name="T90" fmla="*/ 265 w 485"/>
                  <a:gd name="T91" fmla="*/ 797 h 1120"/>
                  <a:gd name="T92" fmla="*/ 301 w 485"/>
                  <a:gd name="T93" fmla="*/ 776 h 1120"/>
                  <a:gd name="T94" fmla="*/ 321 w 485"/>
                  <a:gd name="T95" fmla="*/ 741 h 1120"/>
                  <a:gd name="T96" fmla="*/ 321 w 485"/>
                  <a:gd name="T97" fmla="*/ 699 h 1120"/>
                  <a:gd name="T98" fmla="*/ 301 w 485"/>
                  <a:gd name="T99" fmla="*/ 663 h 1120"/>
                  <a:gd name="T100" fmla="*/ 265 w 485"/>
                  <a:gd name="T101" fmla="*/ 643 h 1120"/>
                  <a:gd name="T102" fmla="*/ 202 w 485"/>
                  <a:gd name="T103" fmla="*/ 636 h 1120"/>
                  <a:gd name="T104" fmla="*/ 124 w 485"/>
                  <a:gd name="T105" fmla="*/ 607 h 1120"/>
                  <a:gd name="T106" fmla="*/ 60 w 485"/>
                  <a:gd name="T107" fmla="*/ 554 h 1120"/>
                  <a:gd name="T108" fmla="*/ 19 w 485"/>
                  <a:gd name="T109" fmla="*/ 483 h 1120"/>
                  <a:gd name="T110" fmla="*/ 5 w 485"/>
                  <a:gd name="T111" fmla="*/ 400 h 1120"/>
                  <a:gd name="T112" fmla="*/ 17 w 485"/>
                  <a:gd name="T113" fmla="*/ 325 h 1120"/>
                  <a:gd name="T114" fmla="*/ 49 w 485"/>
                  <a:gd name="T115" fmla="*/ 259 h 1120"/>
                  <a:gd name="T116" fmla="*/ 100 w 485"/>
                  <a:gd name="T117" fmla="*/ 209 h 1120"/>
                  <a:gd name="T118" fmla="*/ 165 w 485"/>
                  <a:gd name="T119" fmla="*/ 174 h 1120"/>
                  <a:gd name="T120" fmla="*/ 167 w 485"/>
                  <a:gd name="T121" fmla="*/ 58 h 1120"/>
                  <a:gd name="T122" fmla="*/ 188 w 485"/>
                  <a:gd name="T123" fmla="*/ 24 h 1120"/>
                  <a:gd name="T124" fmla="*/ 223 w 485"/>
                  <a:gd name="T125" fmla="*/ 2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 h="1120">
                    <a:moveTo>
                      <a:pt x="244" y="0"/>
                    </a:moveTo>
                    <a:lnTo>
                      <a:pt x="265" y="2"/>
                    </a:lnTo>
                    <a:lnTo>
                      <a:pt x="285" y="11"/>
                    </a:lnTo>
                    <a:lnTo>
                      <a:pt x="301" y="24"/>
                    </a:lnTo>
                    <a:lnTo>
                      <a:pt x="314" y="40"/>
                    </a:lnTo>
                    <a:lnTo>
                      <a:pt x="321" y="58"/>
                    </a:lnTo>
                    <a:lnTo>
                      <a:pt x="325" y="79"/>
                    </a:lnTo>
                    <a:lnTo>
                      <a:pt x="325" y="173"/>
                    </a:lnTo>
                    <a:lnTo>
                      <a:pt x="352" y="184"/>
                    </a:lnTo>
                    <a:lnTo>
                      <a:pt x="382" y="200"/>
                    </a:lnTo>
                    <a:lnTo>
                      <a:pt x="412" y="220"/>
                    </a:lnTo>
                    <a:lnTo>
                      <a:pt x="443" y="247"/>
                    </a:lnTo>
                    <a:lnTo>
                      <a:pt x="455" y="263"/>
                    </a:lnTo>
                    <a:lnTo>
                      <a:pt x="464" y="283"/>
                    </a:lnTo>
                    <a:lnTo>
                      <a:pt x="466" y="303"/>
                    </a:lnTo>
                    <a:lnTo>
                      <a:pt x="464" y="323"/>
                    </a:lnTo>
                    <a:lnTo>
                      <a:pt x="456" y="343"/>
                    </a:lnTo>
                    <a:lnTo>
                      <a:pt x="444" y="360"/>
                    </a:lnTo>
                    <a:lnTo>
                      <a:pt x="428" y="372"/>
                    </a:lnTo>
                    <a:lnTo>
                      <a:pt x="408" y="381"/>
                    </a:lnTo>
                    <a:lnTo>
                      <a:pt x="388" y="384"/>
                    </a:lnTo>
                    <a:lnTo>
                      <a:pt x="367" y="381"/>
                    </a:lnTo>
                    <a:lnTo>
                      <a:pt x="348" y="374"/>
                    </a:lnTo>
                    <a:lnTo>
                      <a:pt x="331" y="361"/>
                    </a:lnTo>
                    <a:lnTo>
                      <a:pt x="310" y="344"/>
                    </a:lnTo>
                    <a:lnTo>
                      <a:pt x="288" y="330"/>
                    </a:lnTo>
                    <a:lnTo>
                      <a:pt x="266" y="323"/>
                    </a:lnTo>
                    <a:lnTo>
                      <a:pt x="244" y="319"/>
                    </a:lnTo>
                    <a:lnTo>
                      <a:pt x="223" y="323"/>
                    </a:lnTo>
                    <a:lnTo>
                      <a:pt x="204" y="330"/>
                    </a:lnTo>
                    <a:lnTo>
                      <a:pt x="188" y="343"/>
                    </a:lnTo>
                    <a:lnTo>
                      <a:pt x="176" y="359"/>
                    </a:lnTo>
                    <a:lnTo>
                      <a:pt x="167" y="379"/>
                    </a:lnTo>
                    <a:lnTo>
                      <a:pt x="165" y="400"/>
                    </a:lnTo>
                    <a:lnTo>
                      <a:pt x="167" y="421"/>
                    </a:lnTo>
                    <a:lnTo>
                      <a:pt x="176" y="439"/>
                    </a:lnTo>
                    <a:lnTo>
                      <a:pt x="188" y="456"/>
                    </a:lnTo>
                    <a:lnTo>
                      <a:pt x="204" y="469"/>
                    </a:lnTo>
                    <a:lnTo>
                      <a:pt x="223" y="477"/>
                    </a:lnTo>
                    <a:lnTo>
                      <a:pt x="244" y="479"/>
                    </a:lnTo>
                    <a:lnTo>
                      <a:pt x="288" y="483"/>
                    </a:lnTo>
                    <a:lnTo>
                      <a:pt x="329" y="494"/>
                    </a:lnTo>
                    <a:lnTo>
                      <a:pt x="366" y="513"/>
                    </a:lnTo>
                    <a:lnTo>
                      <a:pt x="399" y="536"/>
                    </a:lnTo>
                    <a:lnTo>
                      <a:pt x="428" y="565"/>
                    </a:lnTo>
                    <a:lnTo>
                      <a:pt x="451" y="598"/>
                    </a:lnTo>
                    <a:lnTo>
                      <a:pt x="469" y="636"/>
                    </a:lnTo>
                    <a:lnTo>
                      <a:pt x="480" y="677"/>
                    </a:lnTo>
                    <a:lnTo>
                      <a:pt x="485" y="720"/>
                    </a:lnTo>
                    <a:lnTo>
                      <a:pt x="481" y="758"/>
                    </a:lnTo>
                    <a:lnTo>
                      <a:pt x="473" y="794"/>
                    </a:lnTo>
                    <a:lnTo>
                      <a:pt x="459" y="828"/>
                    </a:lnTo>
                    <a:lnTo>
                      <a:pt x="439" y="859"/>
                    </a:lnTo>
                    <a:lnTo>
                      <a:pt x="415" y="888"/>
                    </a:lnTo>
                    <a:lnTo>
                      <a:pt x="388" y="911"/>
                    </a:lnTo>
                    <a:lnTo>
                      <a:pt x="358" y="931"/>
                    </a:lnTo>
                    <a:lnTo>
                      <a:pt x="325" y="946"/>
                    </a:lnTo>
                    <a:lnTo>
                      <a:pt x="325" y="1039"/>
                    </a:lnTo>
                    <a:lnTo>
                      <a:pt x="321" y="1061"/>
                    </a:lnTo>
                    <a:lnTo>
                      <a:pt x="314" y="1080"/>
                    </a:lnTo>
                    <a:lnTo>
                      <a:pt x="301" y="1096"/>
                    </a:lnTo>
                    <a:lnTo>
                      <a:pt x="285" y="1108"/>
                    </a:lnTo>
                    <a:lnTo>
                      <a:pt x="265" y="1117"/>
                    </a:lnTo>
                    <a:lnTo>
                      <a:pt x="244" y="1120"/>
                    </a:lnTo>
                    <a:lnTo>
                      <a:pt x="223" y="1117"/>
                    </a:lnTo>
                    <a:lnTo>
                      <a:pt x="204" y="1108"/>
                    </a:lnTo>
                    <a:lnTo>
                      <a:pt x="188" y="1096"/>
                    </a:lnTo>
                    <a:lnTo>
                      <a:pt x="176" y="1080"/>
                    </a:lnTo>
                    <a:lnTo>
                      <a:pt x="167" y="1061"/>
                    </a:lnTo>
                    <a:lnTo>
                      <a:pt x="165" y="1039"/>
                    </a:lnTo>
                    <a:lnTo>
                      <a:pt x="165" y="946"/>
                    </a:lnTo>
                    <a:lnTo>
                      <a:pt x="125" y="930"/>
                    </a:lnTo>
                    <a:lnTo>
                      <a:pt x="88" y="906"/>
                    </a:lnTo>
                    <a:lnTo>
                      <a:pt x="52" y="878"/>
                    </a:lnTo>
                    <a:lnTo>
                      <a:pt x="18" y="842"/>
                    </a:lnTo>
                    <a:lnTo>
                      <a:pt x="7" y="824"/>
                    </a:lnTo>
                    <a:lnTo>
                      <a:pt x="1" y="804"/>
                    </a:lnTo>
                    <a:lnTo>
                      <a:pt x="0" y="783"/>
                    </a:lnTo>
                    <a:lnTo>
                      <a:pt x="5" y="763"/>
                    </a:lnTo>
                    <a:lnTo>
                      <a:pt x="13" y="745"/>
                    </a:lnTo>
                    <a:lnTo>
                      <a:pt x="28" y="729"/>
                    </a:lnTo>
                    <a:lnTo>
                      <a:pt x="46" y="717"/>
                    </a:lnTo>
                    <a:lnTo>
                      <a:pt x="65" y="711"/>
                    </a:lnTo>
                    <a:lnTo>
                      <a:pt x="86" y="711"/>
                    </a:lnTo>
                    <a:lnTo>
                      <a:pt x="106" y="715"/>
                    </a:lnTo>
                    <a:lnTo>
                      <a:pt x="125" y="725"/>
                    </a:lnTo>
                    <a:lnTo>
                      <a:pt x="141" y="739"/>
                    </a:lnTo>
                    <a:lnTo>
                      <a:pt x="166" y="765"/>
                    </a:lnTo>
                    <a:lnTo>
                      <a:pt x="192" y="785"/>
                    </a:lnTo>
                    <a:lnTo>
                      <a:pt x="218" y="796"/>
                    </a:lnTo>
                    <a:lnTo>
                      <a:pt x="244" y="799"/>
                    </a:lnTo>
                    <a:lnTo>
                      <a:pt x="265" y="797"/>
                    </a:lnTo>
                    <a:lnTo>
                      <a:pt x="285" y="788"/>
                    </a:lnTo>
                    <a:lnTo>
                      <a:pt x="301" y="776"/>
                    </a:lnTo>
                    <a:lnTo>
                      <a:pt x="314" y="760"/>
                    </a:lnTo>
                    <a:lnTo>
                      <a:pt x="321" y="741"/>
                    </a:lnTo>
                    <a:lnTo>
                      <a:pt x="325" y="720"/>
                    </a:lnTo>
                    <a:lnTo>
                      <a:pt x="321" y="699"/>
                    </a:lnTo>
                    <a:lnTo>
                      <a:pt x="314" y="679"/>
                    </a:lnTo>
                    <a:lnTo>
                      <a:pt x="301" y="663"/>
                    </a:lnTo>
                    <a:lnTo>
                      <a:pt x="285" y="650"/>
                    </a:lnTo>
                    <a:lnTo>
                      <a:pt x="265" y="643"/>
                    </a:lnTo>
                    <a:lnTo>
                      <a:pt x="244" y="639"/>
                    </a:lnTo>
                    <a:lnTo>
                      <a:pt x="202" y="636"/>
                    </a:lnTo>
                    <a:lnTo>
                      <a:pt x="161" y="624"/>
                    </a:lnTo>
                    <a:lnTo>
                      <a:pt x="124" y="607"/>
                    </a:lnTo>
                    <a:lnTo>
                      <a:pt x="90" y="583"/>
                    </a:lnTo>
                    <a:lnTo>
                      <a:pt x="60" y="554"/>
                    </a:lnTo>
                    <a:lnTo>
                      <a:pt x="37" y="520"/>
                    </a:lnTo>
                    <a:lnTo>
                      <a:pt x="19" y="483"/>
                    </a:lnTo>
                    <a:lnTo>
                      <a:pt x="8" y="443"/>
                    </a:lnTo>
                    <a:lnTo>
                      <a:pt x="5" y="400"/>
                    </a:lnTo>
                    <a:lnTo>
                      <a:pt x="7" y="361"/>
                    </a:lnTo>
                    <a:lnTo>
                      <a:pt x="17" y="325"/>
                    </a:lnTo>
                    <a:lnTo>
                      <a:pt x="31" y="290"/>
                    </a:lnTo>
                    <a:lnTo>
                      <a:pt x="49" y="259"/>
                    </a:lnTo>
                    <a:lnTo>
                      <a:pt x="73" y="232"/>
                    </a:lnTo>
                    <a:lnTo>
                      <a:pt x="100" y="209"/>
                    </a:lnTo>
                    <a:lnTo>
                      <a:pt x="131" y="189"/>
                    </a:lnTo>
                    <a:lnTo>
                      <a:pt x="165" y="174"/>
                    </a:lnTo>
                    <a:lnTo>
                      <a:pt x="165" y="79"/>
                    </a:lnTo>
                    <a:lnTo>
                      <a:pt x="167" y="58"/>
                    </a:lnTo>
                    <a:lnTo>
                      <a:pt x="176" y="40"/>
                    </a:lnTo>
                    <a:lnTo>
                      <a:pt x="188" y="24"/>
                    </a:lnTo>
                    <a:lnTo>
                      <a:pt x="204" y="11"/>
                    </a:lnTo>
                    <a:lnTo>
                      <a:pt x="223" y="2"/>
                    </a:lnTo>
                    <a:lnTo>
                      <a:pt x="244"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grpSp>
        <p:grpSp>
          <p:nvGrpSpPr>
            <p:cNvPr id="100" name="Group 99">
              <a:extLst>
                <a:ext uri="{FF2B5EF4-FFF2-40B4-BE49-F238E27FC236}">
                  <a16:creationId xmlns:a16="http://schemas.microsoft.com/office/drawing/2014/main" id="{136FA187-5C9E-4893-8652-236D17C51769}"/>
                </a:ext>
              </a:extLst>
            </p:cNvPr>
            <p:cNvGrpSpPr/>
            <p:nvPr/>
          </p:nvGrpSpPr>
          <p:grpSpPr>
            <a:xfrm>
              <a:off x="4437042" y="2011371"/>
              <a:ext cx="718352" cy="688399"/>
              <a:chOff x="-2983609" y="1047463"/>
              <a:chExt cx="621991" cy="621992"/>
            </a:xfrm>
            <a:solidFill>
              <a:srgbClr val="999D19"/>
            </a:solidFill>
          </p:grpSpPr>
          <p:sp>
            <p:nvSpPr>
              <p:cNvPr id="113" name="Freeform 14">
                <a:extLst>
                  <a:ext uri="{FF2B5EF4-FFF2-40B4-BE49-F238E27FC236}">
                    <a16:creationId xmlns:a16="http://schemas.microsoft.com/office/drawing/2014/main" id="{B9BEFD4E-5041-42C5-B0FC-A9456D18BF92}"/>
                  </a:ext>
                </a:extLst>
              </p:cNvPr>
              <p:cNvSpPr/>
              <p:nvPr/>
            </p:nvSpPr>
            <p:spPr bwMode="auto">
              <a:xfrm>
                <a:off x="-2893568" y="1117364"/>
                <a:ext cx="80563" cy="140985"/>
              </a:xfrm>
              <a:custGeom>
                <a:avLst/>
                <a:gdLst>
                  <a:gd name="T0" fmla="*/ 275 w 474"/>
                  <a:gd name="T1" fmla="*/ 3 h 830"/>
                  <a:gd name="T2" fmla="*/ 346 w 474"/>
                  <a:gd name="T3" fmla="*/ 26 h 830"/>
                  <a:gd name="T4" fmla="*/ 404 w 474"/>
                  <a:gd name="T5" fmla="*/ 69 h 830"/>
                  <a:gd name="T6" fmla="*/ 447 w 474"/>
                  <a:gd name="T7" fmla="*/ 129 h 830"/>
                  <a:gd name="T8" fmla="*/ 471 w 474"/>
                  <a:gd name="T9" fmla="*/ 199 h 830"/>
                  <a:gd name="T10" fmla="*/ 355 w 474"/>
                  <a:gd name="T11" fmla="*/ 237 h 830"/>
                  <a:gd name="T12" fmla="*/ 344 w 474"/>
                  <a:gd name="T13" fmla="*/ 185 h 830"/>
                  <a:gd name="T14" fmla="*/ 310 w 474"/>
                  <a:gd name="T15" fmla="*/ 144 h 830"/>
                  <a:gd name="T16" fmla="*/ 264 w 474"/>
                  <a:gd name="T17" fmla="*/ 122 h 830"/>
                  <a:gd name="T18" fmla="*/ 210 w 474"/>
                  <a:gd name="T19" fmla="*/ 122 h 830"/>
                  <a:gd name="T20" fmla="*/ 162 w 474"/>
                  <a:gd name="T21" fmla="*/ 144 h 830"/>
                  <a:gd name="T22" fmla="*/ 130 w 474"/>
                  <a:gd name="T23" fmla="*/ 185 h 830"/>
                  <a:gd name="T24" fmla="*/ 118 w 474"/>
                  <a:gd name="T25" fmla="*/ 237 h 830"/>
                  <a:gd name="T26" fmla="*/ 130 w 474"/>
                  <a:gd name="T27" fmla="*/ 289 h 830"/>
                  <a:gd name="T28" fmla="*/ 162 w 474"/>
                  <a:gd name="T29" fmla="*/ 330 h 830"/>
                  <a:gd name="T30" fmla="*/ 210 w 474"/>
                  <a:gd name="T31" fmla="*/ 352 h 830"/>
                  <a:gd name="T32" fmla="*/ 275 w 474"/>
                  <a:gd name="T33" fmla="*/ 359 h 830"/>
                  <a:gd name="T34" fmla="*/ 346 w 474"/>
                  <a:gd name="T35" fmla="*/ 382 h 830"/>
                  <a:gd name="T36" fmla="*/ 404 w 474"/>
                  <a:gd name="T37" fmla="*/ 425 h 830"/>
                  <a:gd name="T38" fmla="*/ 447 w 474"/>
                  <a:gd name="T39" fmla="*/ 484 h 830"/>
                  <a:gd name="T40" fmla="*/ 471 w 474"/>
                  <a:gd name="T41" fmla="*/ 554 h 830"/>
                  <a:gd name="T42" fmla="*/ 471 w 474"/>
                  <a:gd name="T43" fmla="*/ 631 h 830"/>
                  <a:gd name="T44" fmla="*/ 447 w 474"/>
                  <a:gd name="T45" fmla="*/ 702 h 830"/>
                  <a:gd name="T46" fmla="*/ 404 w 474"/>
                  <a:gd name="T47" fmla="*/ 760 h 830"/>
                  <a:gd name="T48" fmla="*/ 346 w 474"/>
                  <a:gd name="T49" fmla="*/ 804 h 830"/>
                  <a:gd name="T50" fmla="*/ 275 w 474"/>
                  <a:gd name="T51" fmla="*/ 827 h 830"/>
                  <a:gd name="T52" fmla="*/ 198 w 474"/>
                  <a:gd name="T53" fmla="*/ 827 h 830"/>
                  <a:gd name="T54" fmla="*/ 128 w 474"/>
                  <a:gd name="T55" fmla="*/ 804 h 830"/>
                  <a:gd name="T56" fmla="*/ 69 w 474"/>
                  <a:gd name="T57" fmla="*/ 760 h 830"/>
                  <a:gd name="T58" fmla="*/ 26 w 474"/>
                  <a:gd name="T59" fmla="*/ 702 h 830"/>
                  <a:gd name="T60" fmla="*/ 3 w 474"/>
                  <a:gd name="T61" fmla="*/ 631 h 830"/>
                  <a:gd name="T62" fmla="*/ 118 w 474"/>
                  <a:gd name="T63" fmla="*/ 593 h 830"/>
                  <a:gd name="T64" fmla="*/ 130 w 474"/>
                  <a:gd name="T65" fmla="*/ 645 h 830"/>
                  <a:gd name="T66" fmla="*/ 162 w 474"/>
                  <a:gd name="T67" fmla="*/ 685 h 830"/>
                  <a:gd name="T68" fmla="*/ 210 w 474"/>
                  <a:gd name="T69" fmla="*/ 708 h 830"/>
                  <a:gd name="T70" fmla="*/ 264 w 474"/>
                  <a:gd name="T71" fmla="*/ 708 h 830"/>
                  <a:gd name="T72" fmla="*/ 310 w 474"/>
                  <a:gd name="T73" fmla="*/ 685 h 830"/>
                  <a:gd name="T74" fmla="*/ 344 w 474"/>
                  <a:gd name="T75" fmla="*/ 645 h 830"/>
                  <a:gd name="T76" fmla="*/ 355 w 474"/>
                  <a:gd name="T77" fmla="*/ 593 h 830"/>
                  <a:gd name="T78" fmla="*/ 344 w 474"/>
                  <a:gd name="T79" fmla="*/ 541 h 830"/>
                  <a:gd name="T80" fmla="*/ 310 w 474"/>
                  <a:gd name="T81" fmla="*/ 501 h 830"/>
                  <a:gd name="T82" fmla="*/ 264 w 474"/>
                  <a:gd name="T83" fmla="*/ 477 h 830"/>
                  <a:gd name="T84" fmla="*/ 198 w 474"/>
                  <a:gd name="T85" fmla="*/ 472 h 830"/>
                  <a:gd name="T86" fmla="*/ 128 w 474"/>
                  <a:gd name="T87" fmla="*/ 448 h 830"/>
                  <a:gd name="T88" fmla="*/ 69 w 474"/>
                  <a:gd name="T89" fmla="*/ 405 h 830"/>
                  <a:gd name="T90" fmla="*/ 26 w 474"/>
                  <a:gd name="T91" fmla="*/ 346 h 830"/>
                  <a:gd name="T92" fmla="*/ 3 w 474"/>
                  <a:gd name="T93" fmla="*/ 276 h 830"/>
                  <a:gd name="T94" fmla="*/ 3 w 474"/>
                  <a:gd name="T95" fmla="*/ 199 h 830"/>
                  <a:gd name="T96" fmla="*/ 26 w 474"/>
                  <a:gd name="T97" fmla="*/ 129 h 830"/>
                  <a:gd name="T98" fmla="*/ 69 w 474"/>
                  <a:gd name="T99" fmla="*/ 69 h 830"/>
                  <a:gd name="T100" fmla="*/ 128 w 474"/>
                  <a:gd name="T101" fmla="*/ 26 h 830"/>
                  <a:gd name="T102" fmla="*/ 198 w 474"/>
                  <a:gd name="T103" fmla="*/ 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2" h="830">
                    <a:moveTo>
                      <a:pt x="237" y="0"/>
                    </a:moveTo>
                    <a:lnTo>
                      <a:pt x="275" y="3"/>
                    </a:lnTo>
                    <a:lnTo>
                      <a:pt x="312" y="12"/>
                    </a:lnTo>
                    <a:lnTo>
                      <a:pt x="346" y="26"/>
                    </a:lnTo>
                    <a:lnTo>
                      <a:pt x="377" y="46"/>
                    </a:lnTo>
                    <a:lnTo>
                      <a:pt x="404" y="69"/>
                    </a:lnTo>
                    <a:lnTo>
                      <a:pt x="428" y="97"/>
                    </a:lnTo>
                    <a:lnTo>
                      <a:pt x="447" y="129"/>
                    </a:lnTo>
                    <a:lnTo>
                      <a:pt x="462" y="162"/>
                    </a:lnTo>
                    <a:lnTo>
                      <a:pt x="471" y="199"/>
                    </a:lnTo>
                    <a:lnTo>
                      <a:pt x="474" y="237"/>
                    </a:lnTo>
                    <a:lnTo>
                      <a:pt x="355" y="237"/>
                    </a:lnTo>
                    <a:lnTo>
                      <a:pt x="353" y="210"/>
                    </a:lnTo>
                    <a:lnTo>
                      <a:pt x="344" y="185"/>
                    </a:lnTo>
                    <a:lnTo>
                      <a:pt x="329" y="163"/>
                    </a:lnTo>
                    <a:lnTo>
                      <a:pt x="310" y="144"/>
                    </a:lnTo>
                    <a:lnTo>
                      <a:pt x="289" y="131"/>
                    </a:lnTo>
                    <a:lnTo>
                      <a:pt x="264" y="122"/>
                    </a:lnTo>
                    <a:lnTo>
                      <a:pt x="237" y="118"/>
                    </a:lnTo>
                    <a:lnTo>
                      <a:pt x="210" y="122"/>
                    </a:lnTo>
                    <a:lnTo>
                      <a:pt x="185" y="131"/>
                    </a:lnTo>
                    <a:lnTo>
                      <a:pt x="162" y="144"/>
                    </a:lnTo>
                    <a:lnTo>
                      <a:pt x="144" y="163"/>
                    </a:lnTo>
                    <a:lnTo>
                      <a:pt x="130" y="185"/>
                    </a:lnTo>
                    <a:lnTo>
                      <a:pt x="121" y="210"/>
                    </a:lnTo>
                    <a:lnTo>
                      <a:pt x="118" y="237"/>
                    </a:lnTo>
                    <a:lnTo>
                      <a:pt x="121" y="264"/>
                    </a:lnTo>
                    <a:lnTo>
                      <a:pt x="130" y="289"/>
                    </a:lnTo>
                    <a:lnTo>
                      <a:pt x="144" y="311"/>
                    </a:lnTo>
                    <a:lnTo>
                      <a:pt x="162" y="330"/>
                    </a:lnTo>
                    <a:lnTo>
                      <a:pt x="185" y="344"/>
                    </a:lnTo>
                    <a:lnTo>
                      <a:pt x="210" y="352"/>
                    </a:lnTo>
                    <a:lnTo>
                      <a:pt x="237" y="356"/>
                    </a:lnTo>
                    <a:lnTo>
                      <a:pt x="275" y="359"/>
                    </a:lnTo>
                    <a:lnTo>
                      <a:pt x="312" y="368"/>
                    </a:lnTo>
                    <a:lnTo>
                      <a:pt x="346" y="382"/>
                    </a:lnTo>
                    <a:lnTo>
                      <a:pt x="377" y="401"/>
                    </a:lnTo>
                    <a:lnTo>
                      <a:pt x="404" y="425"/>
                    </a:lnTo>
                    <a:lnTo>
                      <a:pt x="428" y="453"/>
                    </a:lnTo>
                    <a:lnTo>
                      <a:pt x="447" y="484"/>
                    </a:lnTo>
                    <a:lnTo>
                      <a:pt x="462" y="518"/>
                    </a:lnTo>
                    <a:lnTo>
                      <a:pt x="471" y="554"/>
                    </a:lnTo>
                    <a:lnTo>
                      <a:pt x="474" y="593"/>
                    </a:lnTo>
                    <a:lnTo>
                      <a:pt x="471" y="631"/>
                    </a:lnTo>
                    <a:lnTo>
                      <a:pt x="462" y="668"/>
                    </a:lnTo>
                    <a:lnTo>
                      <a:pt x="447" y="702"/>
                    </a:lnTo>
                    <a:lnTo>
                      <a:pt x="428" y="733"/>
                    </a:lnTo>
                    <a:lnTo>
                      <a:pt x="404" y="760"/>
                    </a:lnTo>
                    <a:lnTo>
                      <a:pt x="377" y="785"/>
                    </a:lnTo>
                    <a:lnTo>
                      <a:pt x="346" y="804"/>
                    </a:lnTo>
                    <a:lnTo>
                      <a:pt x="312" y="818"/>
                    </a:lnTo>
                    <a:lnTo>
                      <a:pt x="275" y="827"/>
                    </a:lnTo>
                    <a:lnTo>
                      <a:pt x="237" y="830"/>
                    </a:lnTo>
                    <a:lnTo>
                      <a:pt x="198" y="827"/>
                    </a:lnTo>
                    <a:lnTo>
                      <a:pt x="162" y="818"/>
                    </a:lnTo>
                    <a:lnTo>
                      <a:pt x="128" y="804"/>
                    </a:lnTo>
                    <a:lnTo>
                      <a:pt x="97" y="785"/>
                    </a:lnTo>
                    <a:lnTo>
                      <a:pt x="69" y="760"/>
                    </a:lnTo>
                    <a:lnTo>
                      <a:pt x="45" y="733"/>
                    </a:lnTo>
                    <a:lnTo>
                      <a:pt x="26" y="702"/>
                    </a:lnTo>
                    <a:lnTo>
                      <a:pt x="12" y="668"/>
                    </a:lnTo>
                    <a:lnTo>
                      <a:pt x="3" y="631"/>
                    </a:lnTo>
                    <a:lnTo>
                      <a:pt x="0" y="593"/>
                    </a:lnTo>
                    <a:lnTo>
                      <a:pt x="118" y="593"/>
                    </a:lnTo>
                    <a:lnTo>
                      <a:pt x="121" y="620"/>
                    </a:lnTo>
                    <a:lnTo>
                      <a:pt x="130" y="645"/>
                    </a:lnTo>
                    <a:lnTo>
                      <a:pt x="144" y="667"/>
                    </a:lnTo>
                    <a:lnTo>
                      <a:pt x="162" y="685"/>
                    </a:lnTo>
                    <a:lnTo>
                      <a:pt x="185" y="699"/>
                    </a:lnTo>
                    <a:lnTo>
                      <a:pt x="210" y="708"/>
                    </a:lnTo>
                    <a:lnTo>
                      <a:pt x="237" y="711"/>
                    </a:lnTo>
                    <a:lnTo>
                      <a:pt x="264" y="708"/>
                    </a:lnTo>
                    <a:lnTo>
                      <a:pt x="289" y="699"/>
                    </a:lnTo>
                    <a:lnTo>
                      <a:pt x="310" y="685"/>
                    </a:lnTo>
                    <a:lnTo>
                      <a:pt x="329" y="667"/>
                    </a:lnTo>
                    <a:lnTo>
                      <a:pt x="344" y="645"/>
                    </a:lnTo>
                    <a:lnTo>
                      <a:pt x="353" y="620"/>
                    </a:lnTo>
                    <a:lnTo>
                      <a:pt x="355" y="593"/>
                    </a:lnTo>
                    <a:lnTo>
                      <a:pt x="353" y="565"/>
                    </a:lnTo>
                    <a:lnTo>
                      <a:pt x="344" y="541"/>
                    </a:lnTo>
                    <a:lnTo>
                      <a:pt x="329" y="518"/>
                    </a:lnTo>
                    <a:lnTo>
                      <a:pt x="310" y="501"/>
                    </a:lnTo>
                    <a:lnTo>
                      <a:pt x="289" y="486"/>
                    </a:lnTo>
                    <a:lnTo>
                      <a:pt x="264" y="477"/>
                    </a:lnTo>
                    <a:lnTo>
                      <a:pt x="237" y="474"/>
                    </a:lnTo>
                    <a:lnTo>
                      <a:pt x="198" y="472"/>
                    </a:lnTo>
                    <a:lnTo>
                      <a:pt x="162" y="463"/>
                    </a:lnTo>
                    <a:lnTo>
                      <a:pt x="128" y="448"/>
                    </a:lnTo>
                    <a:lnTo>
                      <a:pt x="97" y="428"/>
                    </a:lnTo>
                    <a:lnTo>
                      <a:pt x="69" y="405"/>
                    </a:lnTo>
                    <a:lnTo>
                      <a:pt x="45" y="377"/>
                    </a:lnTo>
                    <a:lnTo>
                      <a:pt x="26" y="346"/>
                    </a:lnTo>
                    <a:lnTo>
                      <a:pt x="12" y="312"/>
                    </a:lnTo>
                    <a:lnTo>
                      <a:pt x="3" y="276"/>
                    </a:lnTo>
                    <a:lnTo>
                      <a:pt x="0" y="237"/>
                    </a:lnTo>
                    <a:lnTo>
                      <a:pt x="3" y="199"/>
                    </a:lnTo>
                    <a:lnTo>
                      <a:pt x="12" y="162"/>
                    </a:lnTo>
                    <a:lnTo>
                      <a:pt x="26" y="129"/>
                    </a:lnTo>
                    <a:lnTo>
                      <a:pt x="45" y="97"/>
                    </a:lnTo>
                    <a:lnTo>
                      <a:pt x="69" y="69"/>
                    </a:lnTo>
                    <a:lnTo>
                      <a:pt x="97" y="46"/>
                    </a:lnTo>
                    <a:lnTo>
                      <a:pt x="128" y="26"/>
                    </a:lnTo>
                    <a:lnTo>
                      <a:pt x="162" y="12"/>
                    </a:lnTo>
                    <a:lnTo>
                      <a:pt x="198" y="3"/>
                    </a:lnTo>
                    <a:lnTo>
                      <a:pt x="237"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14" name="Rectangle 15">
                <a:extLst>
                  <a:ext uri="{FF2B5EF4-FFF2-40B4-BE49-F238E27FC236}">
                    <a16:creationId xmlns:a16="http://schemas.microsoft.com/office/drawing/2014/main" id="{F5365E94-3414-48A6-8E06-AB0D8A2F3015}"/>
                  </a:ext>
                </a:extLst>
              </p:cNvPr>
              <p:cNvSpPr>
                <a:spLocks noChangeArrowheads="1"/>
              </p:cNvSpPr>
              <p:nvPr/>
            </p:nvSpPr>
            <p:spPr bwMode="auto">
              <a:xfrm>
                <a:off x="-2862765" y="1097222"/>
                <a:ext cx="20141" cy="30803"/>
              </a:xfrm>
              <a:prstGeom prst="rect">
                <a:avLst/>
              </a:prstGeom>
              <a:grpFill/>
              <a:ln w="0">
                <a:noFill/>
                <a:prstDash val="solid"/>
                <a:miter lim="800000"/>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15" name="Rectangle 16">
                <a:extLst>
                  <a:ext uri="{FF2B5EF4-FFF2-40B4-BE49-F238E27FC236}">
                    <a16:creationId xmlns:a16="http://schemas.microsoft.com/office/drawing/2014/main" id="{0D36A500-E90D-4755-9D75-7ECBDAF1E310}"/>
                  </a:ext>
                </a:extLst>
              </p:cNvPr>
              <p:cNvSpPr>
                <a:spLocks noChangeArrowheads="1"/>
              </p:cNvSpPr>
              <p:nvPr/>
            </p:nvSpPr>
            <p:spPr bwMode="auto">
              <a:xfrm>
                <a:off x="-2862765" y="1247686"/>
                <a:ext cx="20141" cy="30803"/>
              </a:xfrm>
              <a:prstGeom prst="rect">
                <a:avLst/>
              </a:prstGeom>
              <a:grpFill/>
              <a:ln w="0">
                <a:noFill/>
                <a:prstDash val="solid"/>
                <a:miter lim="800000"/>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16" name="Freeform 17">
                <a:extLst>
                  <a:ext uri="{FF2B5EF4-FFF2-40B4-BE49-F238E27FC236}">
                    <a16:creationId xmlns:a16="http://schemas.microsoft.com/office/drawing/2014/main" id="{DAFD1014-E024-4064-BFF6-FA302092B36B}"/>
                  </a:ext>
                </a:extLst>
              </p:cNvPr>
              <p:cNvSpPr>
                <a:spLocks noEditPoints="1"/>
              </p:cNvSpPr>
              <p:nvPr/>
            </p:nvSpPr>
            <p:spPr bwMode="auto">
              <a:xfrm>
                <a:off x="-2983609" y="1609033"/>
                <a:ext cx="180081" cy="60422"/>
              </a:xfrm>
              <a:custGeom>
                <a:avLst/>
                <a:gdLst>
                  <a:gd name="T0" fmla="*/ 118 w 1067"/>
                  <a:gd name="T1" fmla="*/ 118 h 355"/>
                  <a:gd name="T2" fmla="*/ 118 w 1067"/>
                  <a:gd name="T3" fmla="*/ 237 h 355"/>
                  <a:gd name="T4" fmla="*/ 949 w 1067"/>
                  <a:gd name="T5" fmla="*/ 237 h 355"/>
                  <a:gd name="T6" fmla="*/ 949 w 1067"/>
                  <a:gd name="T7" fmla="*/ 118 h 355"/>
                  <a:gd name="T8" fmla="*/ 118 w 1067"/>
                  <a:gd name="T9" fmla="*/ 118 h 355"/>
                  <a:gd name="T10" fmla="*/ 0 w 1067"/>
                  <a:gd name="T11" fmla="*/ 0 h 355"/>
                  <a:gd name="T12" fmla="*/ 1067 w 1067"/>
                  <a:gd name="T13" fmla="*/ 0 h 355"/>
                  <a:gd name="T14" fmla="*/ 1067 w 1067"/>
                  <a:gd name="T15" fmla="*/ 355 h 355"/>
                  <a:gd name="T16" fmla="*/ 0 w 1067"/>
                  <a:gd name="T17" fmla="*/ 355 h 355"/>
                  <a:gd name="T18" fmla="*/ 0 w 1067"/>
                  <a:gd name="T19"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7" h="355">
                    <a:moveTo>
                      <a:pt x="118" y="118"/>
                    </a:moveTo>
                    <a:lnTo>
                      <a:pt x="118" y="237"/>
                    </a:lnTo>
                    <a:lnTo>
                      <a:pt x="949" y="237"/>
                    </a:lnTo>
                    <a:lnTo>
                      <a:pt x="949" y="118"/>
                    </a:lnTo>
                    <a:lnTo>
                      <a:pt x="118" y="118"/>
                    </a:lnTo>
                    <a:close/>
                    <a:moveTo>
                      <a:pt x="0" y="0"/>
                    </a:moveTo>
                    <a:lnTo>
                      <a:pt x="1067" y="0"/>
                    </a:lnTo>
                    <a:lnTo>
                      <a:pt x="1067" y="355"/>
                    </a:lnTo>
                    <a:lnTo>
                      <a:pt x="0" y="355"/>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17" name="Freeform 18">
                <a:extLst>
                  <a:ext uri="{FF2B5EF4-FFF2-40B4-BE49-F238E27FC236}">
                    <a16:creationId xmlns:a16="http://schemas.microsoft.com/office/drawing/2014/main" id="{9CC7AFF9-1F0A-480B-80F5-D6FB4C5A4205}"/>
                  </a:ext>
                </a:extLst>
              </p:cNvPr>
              <p:cNvSpPr>
                <a:spLocks noEditPoints="1"/>
              </p:cNvSpPr>
              <p:nvPr/>
            </p:nvSpPr>
            <p:spPr bwMode="auto">
              <a:xfrm>
                <a:off x="-2983609" y="1568752"/>
                <a:ext cx="180081" cy="60422"/>
              </a:xfrm>
              <a:custGeom>
                <a:avLst/>
                <a:gdLst>
                  <a:gd name="T0" fmla="*/ 118 w 1067"/>
                  <a:gd name="T1" fmla="*/ 118 h 356"/>
                  <a:gd name="T2" fmla="*/ 118 w 1067"/>
                  <a:gd name="T3" fmla="*/ 238 h 356"/>
                  <a:gd name="T4" fmla="*/ 949 w 1067"/>
                  <a:gd name="T5" fmla="*/ 238 h 356"/>
                  <a:gd name="T6" fmla="*/ 949 w 1067"/>
                  <a:gd name="T7" fmla="*/ 118 h 356"/>
                  <a:gd name="T8" fmla="*/ 118 w 1067"/>
                  <a:gd name="T9" fmla="*/ 118 h 356"/>
                  <a:gd name="T10" fmla="*/ 0 w 1067"/>
                  <a:gd name="T11" fmla="*/ 0 h 356"/>
                  <a:gd name="T12" fmla="*/ 1067 w 1067"/>
                  <a:gd name="T13" fmla="*/ 0 h 356"/>
                  <a:gd name="T14" fmla="*/ 1067 w 1067"/>
                  <a:gd name="T15" fmla="*/ 356 h 356"/>
                  <a:gd name="T16" fmla="*/ 0 w 1067"/>
                  <a:gd name="T17" fmla="*/ 356 h 356"/>
                  <a:gd name="T18" fmla="*/ 0 w 1067"/>
                  <a:gd name="T19"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7" h="356">
                    <a:moveTo>
                      <a:pt x="118" y="118"/>
                    </a:moveTo>
                    <a:lnTo>
                      <a:pt x="118" y="238"/>
                    </a:lnTo>
                    <a:lnTo>
                      <a:pt x="949" y="238"/>
                    </a:lnTo>
                    <a:lnTo>
                      <a:pt x="949" y="118"/>
                    </a:lnTo>
                    <a:lnTo>
                      <a:pt x="118" y="118"/>
                    </a:lnTo>
                    <a:close/>
                    <a:moveTo>
                      <a:pt x="0" y="0"/>
                    </a:moveTo>
                    <a:lnTo>
                      <a:pt x="1067" y="0"/>
                    </a:lnTo>
                    <a:lnTo>
                      <a:pt x="1067" y="356"/>
                    </a:lnTo>
                    <a:lnTo>
                      <a:pt x="0" y="356"/>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18" name="Freeform 19">
                <a:extLst>
                  <a:ext uri="{FF2B5EF4-FFF2-40B4-BE49-F238E27FC236}">
                    <a16:creationId xmlns:a16="http://schemas.microsoft.com/office/drawing/2014/main" id="{6F619F2C-8094-41F7-B220-7418D2529B3B}"/>
                  </a:ext>
                </a:extLst>
              </p:cNvPr>
              <p:cNvSpPr>
                <a:spLocks noEditPoints="1"/>
              </p:cNvSpPr>
              <p:nvPr/>
            </p:nvSpPr>
            <p:spPr bwMode="auto">
              <a:xfrm>
                <a:off x="-2983609" y="1528470"/>
                <a:ext cx="180081" cy="60422"/>
              </a:xfrm>
              <a:custGeom>
                <a:avLst/>
                <a:gdLst>
                  <a:gd name="T0" fmla="*/ 118 w 1067"/>
                  <a:gd name="T1" fmla="*/ 118 h 355"/>
                  <a:gd name="T2" fmla="*/ 118 w 1067"/>
                  <a:gd name="T3" fmla="*/ 237 h 355"/>
                  <a:gd name="T4" fmla="*/ 949 w 1067"/>
                  <a:gd name="T5" fmla="*/ 237 h 355"/>
                  <a:gd name="T6" fmla="*/ 949 w 1067"/>
                  <a:gd name="T7" fmla="*/ 118 h 355"/>
                  <a:gd name="T8" fmla="*/ 118 w 1067"/>
                  <a:gd name="T9" fmla="*/ 118 h 355"/>
                  <a:gd name="T10" fmla="*/ 0 w 1067"/>
                  <a:gd name="T11" fmla="*/ 0 h 355"/>
                  <a:gd name="T12" fmla="*/ 1067 w 1067"/>
                  <a:gd name="T13" fmla="*/ 0 h 355"/>
                  <a:gd name="T14" fmla="*/ 1067 w 1067"/>
                  <a:gd name="T15" fmla="*/ 355 h 355"/>
                  <a:gd name="T16" fmla="*/ 0 w 1067"/>
                  <a:gd name="T17" fmla="*/ 355 h 355"/>
                  <a:gd name="T18" fmla="*/ 0 w 1067"/>
                  <a:gd name="T19"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7" h="355">
                    <a:moveTo>
                      <a:pt x="118" y="118"/>
                    </a:moveTo>
                    <a:lnTo>
                      <a:pt x="118" y="237"/>
                    </a:lnTo>
                    <a:lnTo>
                      <a:pt x="949" y="237"/>
                    </a:lnTo>
                    <a:lnTo>
                      <a:pt x="949" y="118"/>
                    </a:lnTo>
                    <a:lnTo>
                      <a:pt x="118" y="118"/>
                    </a:lnTo>
                    <a:close/>
                    <a:moveTo>
                      <a:pt x="0" y="0"/>
                    </a:moveTo>
                    <a:lnTo>
                      <a:pt x="1067" y="0"/>
                    </a:lnTo>
                    <a:lnTo>
                      <a:pt x="1067" y="355"/>
                    </a:lnTo>
                    <a:lnTo>
                      <a:pt x="0" y="355"/>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19" name="Freeform 20">
                <a:extLst>
                  <a:ext uri="{FF2B5EF4-FFF2-40B4-BE49-F238E27FC236}">
                    <a16:creationId xmlns:a16="http://schemas.microsoft.com/office/drawing/2014/main" id="{2B6F31F2-EA7A-47AF-A0E7-276311BC3FA4}"/>
                  </a:ext>
                </a:extLst>
              </p:cNvPr>
              <p:cNvSpPr/>
              <p:nvPr/>
            </p:nvSpPr>
            <p:spPr bwMode="auto">
              <a:xfrm>
                <a:off x="-2783386" y="1609033"/>
                <a:ext cx="181266" cy="60422"/>
              </a:xfrm>
              <a:custGeom>
                <a:avLst/>
                <a:gdLst>
                  <a:gd name="T0" fmla="*/ 0 w 1068"/>
                  <a:gd name="T1" fmla="*/ 0 h 355"/>
                  <a:gd name="T2" fmla="*/ 237 w 1068"/>
                  <a:gd name="T3" fmla="*/ 0 h 355"/>
                  <a:gd name="T4" fmla="*/ 237 w 1068"/>
                  <a:gd name="T5" fmla="*/ 118 h 355"/>
                  <a:gd name="T6" fmla="*/ 118 w 1068"/>
                  <a:gd name="T7" fmla="*/ 118 h 355"/>
                  <a:gd name="T8" fmla="*/ 118 w 1068"/>
                  <a:gd name="T9" fmla="*/ 237 h 355"/>
                  <a:gd name="T10" fmla="*/ 948 w 1068"/>
                  <a:gd name="T11" fmla="*/ 237 h 355"/>
                  <a:gd name="T12" fmla="*/ 948 w 1068"/>
                  <a:gd name="T13" fmla="*/ 118 h 355"/>
                  <a:gd name="T14" fmla="*/ 356 w 1068"/>
                  <a:gd name="T15" fmla="*/ 118 h 355"/>
                  <a:gd name="T16" fmla="*/ 356 w 1068"/>
                  <a:gd name="T17" fmla="*/ 0 h 355"/>
                  <a:gd name="T18" fmla="*/ 1068 w 1068"/>
                  <a:gd name="T19" fmla="*/ 0 h 355"/>
                  <a:gd name="T20" fmla="*/ 1068 w 1068"/>
                  <a:gd name="T21" fmla="*/ 355 h 355"/>
                  <a:gd name="T22" fmla="*/ 0 w 1068"/>
                  <a:gd name="T23" fmla="*/ 355 h 355"/>
                  <a:gd name="T24" fmla="*/ 0 w 1068"/>
                  <a:gd name="T25"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8" h="355">
                    <a:moveTo>
                      <a:pt x="0" y="0"/>
                    </a:moveTo>
                    <a:lnTo>
                      <a:pt x="237" y="0"/>
                    </a:lnTo>
                    <a:lnTo>
                      <a:pt x="237" y="118"/>
                    </a:lnTo>
                    <a:lnTo>
                      <a:pt x="118" y="118"/>
                    </a:lnTo>
                    <a:lnTo>
                      <a:pt x="118" y="237"/>
                    </a:lnTo>
                    <a:lnTo>
                      <a:pt x="948" y="237"/>
                    </a:lnTo>
                    <a:lnTo>
                      <a:pt x="948" y="118"/>
                    </a:lnTo>
                    <a:lnTo>
                      <a:pt x="356" y="118"/>
                    </a:lnTo>
                    <a:lnTo>
                      <a:pt x="356" y="0"/>
                    </a:lnTo>
                    <a:lnTo>
                      <a:pt x="1068" y="0"/>
                    </a:lnTo>
                    <a:lnTo>
                      <a:pt x="1068" y="355"/>
                    </a:lnTo>
                    <a:lnTo>
                      <a:pt x="0" y="355"/>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20" name="Freeform 21">
                <a:extLst>
                  <a:ext uri="{FF2B5EF4-FFF2-40B4-BE49-F238E27FC236}">
                    <a16:creationId xmlns:a16="http://schemas.microsoft.com/office/drawing/2014/main" id="{0A16ADCF-6FED-4F91-A91C-19D3885C4232}"/>
                  </a:ext>
                </a:extLst>
              </p:cNvPr>
              <p:cNvSpPr/>
              <p:nvPr/>
            </p:nvSpPr>
            <p:spPr bwMode="auto">
              <a:xfrm>
                <a:off x="-2783386" y="1568751"/>
                <a:ext cx="181266" cy="50944"/>
              </a:xfrm>
              <a:custGeom>
                <a:avLst/>
                <a:gdLst>
                  <a:gd name="T0" fmla="*/ 0 w 1068"/>
                  <a:gd name="T1" fmla="*/ 0 h 297"/>
                  <a:gd name="T2" fmla="*/ 1068 w 1068"/>
                  <a:gd name="T3" fmla="*/ 0 h 297"/>
                  <a:gd name="T4" fmla="*/ 1068 w 1068"/>
                  <a:gd name="T5" fmla="*/ 297 h 297"/>
                  <a:gd name="T6" fmla="*/ 948 w 1068"/>
                  <a:gd name="T7" fmla="*/ 297 h 297"/>
                  <a:gd name="T8" fmla="*/ 948 w 1068"/>
                  <a:gd name="T9" fmla="*/ 118 h 297"/>
                  <a:gd name="T10" fmla="*/ 118 w 1068"/>
                  <a:gd name="T11" fmla="*/ 118 h 297"/>
                  <a:gd name="T12" fmla="*/ 118 w 1068"/>
                  <a:gd name="T13" fmla="*/ 297 h 297"/>
                  <a:gd name="T14" fmla="*/ 0 w 1068"/>
                  <a:gd name="T15" fmla="*/ 297 h 297"/>
                  <a:gd name="T16" fmla="*/ 0 w 1068"/>
                  <a:gd name="T1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8" h="297">
                    <a:moveTo>
                      <a:pt x="0" y="0"/>
                    </a:moveTo>
                    <a:lnTo>
                      <a:pt x="1068" y="0"/>
                    </a:lnTo>
                    <a:lnTo>
                      <a:pt x="1068" y="297"/>
                    </a:lnTo>
                    <a:lnTo>
                      <a:pt x="948" y="297"/>
                    </a:lnTo>
                    <a:lnTo>
                      <a:pt x="948" y="118"/>
                    </a:lnTo>
                    <a:lnTo>
                      <a:pt x="118" y="118"/>
                    </a:lnTo>
                    <a:lnTo>
                      <a:pt x="118" y="297"/>
                    </a:lnTo>
                    <a:lnTo>
                      <a:pt x="0" y="297"/>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21" name="Freeform 22">
                <a:extLst>
                  <a:ext uri="{FF2B5EF4-FFF2-40B4-BE49-F238E27FC236}">
                    <a16:creationId xmlns:a16="http://schemas.microsoft.com/office/drawing/2014/main" id="{0B064270-F485-4A16-8BBC-C79D4086F057}"/>
                  </a:ext>
                </a:extLst>
              </p:cNvPr>
              <p:cNvSpPr>
                <a:spLocks noEditPoints="1"/>
              </p:cNvSpPr>
              <p:nvPr/>
            </p:nvSpPr>
            <p:spPr bwMode="auto">
              <a:xfrm>
                <a:off x="-2783386" y="1528470"/>
                <a:ext cx="181266" cy="60422"/>
              </a:xfrm>
              <a:custGeom>
                <a:avLst/>
                <a:gdLst>
                  <a:gd name="T0" fmla="*/ 118 w 1068"/>
                  <a:gd name="T1" fmla="*/ 118 h 355"/>
                  <a:gd name="T2" fmla="*/ 118 w 1068"/>
                  <a:gd name="T3" fmla="*/ 237 h 355"/>
                  <a:gd name="T4" fmla="*/ 948 w 1068"/>
                  <a:gd name="T5" fmla="*/ 237 h 355"/>
                  <a:gd name="T6" fmla="*/ 948 w 1068"/>
                  <a:gd name="T7" fmla="*/ 118 h 355"/>
                  <a:gd name="T8" fmla="*/ 118 w 1068"/>
                  <a:gd name="T9" fmla="*/ 118 h 355"/>
                  <a:gd name="T10" fmla="*/ 0 w 1068"/>
                  <a:gd name="T11" fmla="*/ 0 h 355"/>
                  <a:gd name="T12" fmla="*/ 1068 w 1068"/>
                  <a:gd name="T13" fmla="*/ 0 h 355"/>
                  <a:gd name="T14" fmla="*/ 1068 w 1068"/>
                  <a:gd name="T15" fmla="*/ 355 h 355"/>
                  <a:gd name="T16" fmla="*/ 0 w 1068"/>
                  <a:gd name="T17" fmla="*/ 355 h 355"/>
                  <a:gd name="T18" fmla="*/ 0 w 1068"/>
                  <a:gd name="T19"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8" h="355">
                    <a:moveTo>
                      <a:pt x="118" y="118"/>
                    </a:moveTo>
                    <a:lnTo>
                      <a:pt x="118" y="237"/>
                    </a:lnTo>
                    <a:lnTo>
                      <a:pt x="948" y="237"/>
                    </a:lnTo>
                    <a:lnTo>
                      <a:pt x="948" y="118"/>
                    </a:lnTo>
                    <a:lnTo>
                      <a:pt x="118" y="118"/>
                    </a:lnTo>
                    <a:close/>
                    <a:moveTo>
                      <a:pt x="0" y="0"/>
                    </a:moveTo>
                    <a:lnTo>
                      <a:pt x="1068" y="0"/>
                    </a:lnTo>
                    <a:lnTo>
                      <a:pt x="1068" y="355"/>
                    </a:lnTo>
                    <a:lnTo>
                      <a:pt x="0" y="355"/>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22" name="Freeform 23">
                <a:extLst>
                  <a:ext uri="{FF2B5EF4-FFF2-40B4-BE49-F238E27FC236}">
                    <a16:creationId xmlns:a16="http://schemas.microsoft.com/office/drawing/2014/main" id="{3640D3F4-E7DB-49C5-A83D-7A010CF27897}"/>
                  </a:ext>
                </a:extLst>
              </p:cNvPr>
              <p:cNvSpPr>
                <a:spLocks noEditPoints="1"/>
              </p:cNvSpPr>
              <p:nvPr/>
            </p:nvSpPr>
            <p:spPr bwMode="auto">
              <a:xfrm>
                <a:off x="-2783386" y="1489374"/>
                <a:ext cx="181266" cy="59237"/>
              </a:xfrm>
              <a:custGeom>
                <a:avLst/>
                <a:gdLst>
                  <a:gd name="T0" fmla="*/ 118 w 1068"/>
                  <a:gd name="T1" fmla="*/ 118 h 355"/>
                  <a:gd name="T2" fmla="*/ 118 w 1068"/>
                  <a:gd name="T3" fmla="*/ 237 h 355"/>
                  <a:gd name="T4" fmla="*/ 948 w 1068"/>
                  <a:gd name="T5" fmla="*/ 237 h 355"/>
                  <a:gd name="T6" fmla="*/ 948 w 1068"/>
                  <a:gd name="T7" fmla="*/ 118 h 355"/>
                  <a:gd name="T8" fmla="*/ 118 w 1068"/>
                  <a:gd name="T9" fmla="*/ 118 h 355"/>
                  <a:gd name="T10" fmla="*/ 0 w 1068"/>
                  <a:gd name="T11" fmla="*/ 0 h 355"/>
                  <a:gd name="T12" fmla="*/ 1068 w 1068"/>
                  <a:gd name="T13" fmla="*/ 0 h 355"/>
                  <a:gd name="T14" fmla="*/ 1068 w 1068"/>
                  <a:gd name="T15" fmla="*/ 355 h 355"/>
                  <a:gd name="T16" fmla="*/ 0 w 1068"/>
                  <a:gd name="T17" fmla="*/ 355 h 355"/>
                  <a:gd name="T18" fmla="*/ 0 w 1068"/>
                  <a:gd name="T19"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8" h="355">
                    <a:moveTo>
                      <a:pt x="118" y="118"/>
                    </a:moveTo>
                    <a:lnTo>
                      <a:pt x="118" y="237"/>
                    </a:lnTo>
                    <a:lnTo>
                      <a:pt x="948" y="237"/>
                    </a:lnTo>
                    <a:lnTo>
                      <a:pt x="948" y="118"/>
                    </a:lnTo>
                    <a:lnTo>
                      <a:pt x="118" y="118"/>
                    </a:lnTo>
                    <a:close/>
                    <a:moveTo>
                      <a:pt x="0" y="0"/>
                    </a:moveTo>
                    <a:lnTo>
                      <a:pt x="1068" y="0"/>
                    </a:lnTo>
                    <a:lnTo>
                      <a:pt x="1068" y="355"/>
                    </a:lnTo>
                    <a:lnTo>
                      <a:pt x="0" y="355"/>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23" name="Freeform 24">
                <a:extLst>
                  <a:ext uri="{FF2B5EF4-FFF2-40B4-BE49-F238E27FC236}">
                    <a16:creationId xmlns:a16="http://schemas.microsoft.com/office/drawing/2014/main" id="{799943FD-BBCD-475C-AA29-5953006D84F0}"/>
                  </a:ext>
                </a:extLst>
              </p:cNvPr>
              <p:cNvSpPr>
                <a:spLocks noEditPoints="1"/>
              </p:cNvSpPr>
              <p:nvPr/>
            </p:nvSpPr>
            <p:spPr bwMode="auto">
              <a:xfrm>
                <a:off x="-2783386" y="1449092"/>
                <a:ext cx="181266" cy="59237"/>
              </a:xfrm>
              <a:custGeom>
                <a:avLst/>
                <a:gdLst>
                  <a:gd name="T0" fmla="*/ 118 w 1068"/>
                  <a:gd name="T1" fmla="*/ 118 h 355"/>
                  <a:gd name="T2" fmla="*/ 118 w 1068"/>
                  <a:gd name="T3" fmla="*/ 237 h 355"/>
                  <a:gd name="T4" fmla="*/ 948 w 1068"/>
                  <a:gd name="T5" fmla="*/ 237 h 355"/>
                  <a:gd name="T6" fmla="*/ 948 w 1068"/>
                  <a:gd name="T7" fmla="*/ 118 h 355"/>
                  <a:gd name="T8" fmla="*/ 118 w 1068"/>
                  <a:gd name="T9" fmla="*/ 118 h 355"/>
                  <a:gd name="T10" fmla="*/ 0 w 1068"/>
                  <a:gd name="T11" fmla="*/ 0 h 355"/>
                  <a:gd name="T12" fmla="*/ 1068 w 1068"/>
                  <a:gd name="T13" fmla="*/ 0 h 355"/>
                  <a:gd name="T14" fmla="*/ 1068 w 1068"/>
                  <a:gd name="T15" fmla="*/ 355 h 355"/>
                  <a:gd name="T16" fmla="*/ 0 w 1068"/>
                  <a:gd name="T17" fmla="*/ 355 h 355"/>
                  <a:gd name="T18" fmla="*/ 0 w 1068"/>
                  <a:gd name="T19"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8" h="355">
                    <a:moveTo>
                      <a:pt x="118" y="118"/>
                    </a:moveTo>
                    <a:lnTo>
                      <a:pt x="118" y="237"/>
                    </a:lnTo>
                    <a:lnTo>
                      <a:pt x="948" y="237"/>
                    </a:lnTo>
                    <a:lnTo>
                      <a:pt x="948" y="118"/>
                    </a:lnTo>
                    <a:lnTo>
                      <a:pt x="118" y="118"/>
                    </a:lnTo>
                    <a:close/>
                    <a:moveTo>
                      <a:pt x="0" y="0"/>
                    </a:moveTo>
                    <a:lnTo>
                      <a:pt x="1068" y="0"/>
                    </a:lnTo>
                    <a:lnTo>
                      <a:pt x="1068" y="355"/>
                    </a:lnTo>
                    <a:lnTo>
                      <a:pt x="0" y="355"/>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24" name="Freeform 25">
                <a:extLst>
                  <a:ext uri="{FF2B5EF4-FFF2-40B4-BE49-F238E27FC236}">
                    <a16:creationId xmlns:a16="http://schemas.microsoft.com/office/drawing/2014/main" id="{94A7519A-9715-4FFD-A0F2-4BE8CDB632C9}"/>
                  </a:ext>
                </a:extLst>
              </p:cNvPr>
              <p:cNvSpPr>
                <a:spLocks noEditPoints="1"/>
              </p:cNvSpPr>
              <p:nvPr/>
            </p:nvSpPr>
            <p:spPr bwMode="auto">
              <a:xfrm>
                <a:off x="-2581979" y="1609033"/>
                <a:ext cx="180081" cy="60422"/>
              </a:xfrm>
              <a:custGeom>
                <a:avLst/>
                <a:gdLst>
                  <a:gd name="T0" fmla="*/ 118 w 1067"/>
                  <a:gd name="T1" fmla="*/ 118 h 355"/>
                  <a:gd name="T2" fmla="*/ 118 w 1067"/>
                  <a:gd name="T3" fmla="*/ 237 h 355"/>
                  <a:gd name="T4" fmla="*/ 949 w 1067"/>
                  <a:gd name="T5" fmla="*/ 237 h 355"/>
                  <a:gd name="T6" fmla="*/ 949 w 1067"/>
                  <a:gd name="T7" fmla="*/ 118 h 355"/>
                  <a:gd name="T8" fmla="*/ 118 w 1067"/>
                  <a:gd name="T9" fmla="*/ 118 h 355"/>
                  <a:gd name="T10" fmla="*/ 0 w 1067"/>
                  <a:gd name="T11" fmla="*/ 0 h 355"/>
                  <a:gd name="T12" fmla="*/ 1067 w 1067"/>
                  <a:gd name="T13" fmla="*/ 0 h 355"/>
                  <a:gd name="T14" fmla="*/ 1067 w 1067"/>
                  <a:gd name="T15" fmla="*/ 355 h 355"/>
                  <a:gd name="T16" fmla="*/ 0 w 1067"/>
                  <a:gd name="T17" fmla="*/ 355 h 355"/>
                  <a:gd name="T18" fmla="*/ 0 w 1067"/>
                  <a:gd name="T19"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7" h="355">
                    <a:moveTo>
                      <a:pt x="118" y="118"/>
                    </a:moveTo>
                    <a:lnTo>
                      <a:pt x="118" y="237"/>
                    </a:lnTo>
                    <a:lnTo>
                      <a:pt x="949" y="237"/>
                    </a:lnTo>
                    <a:lnTo>
                      <a:pt x="949" y="118"/>
                    </a:lnTo>
                    <a:lnTo>
                      <a:pt x="118" y="118"/>
                    </a:lnTo>
                    <a:close/>
                    <a:moveTo>
                      <a:pt x="0" y="0"/>
                    </a:moveTo>
                    <a:lnTo>
                      <a:pt x="1067" y="0"/>
                    </a:lnTo>
                    <a:lnTo>
                      <a:pt x="1067" y="355"/>
                    </a:lnTo>
                    <a:lnTo>
                      <a:pt x="0" y="355"/>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25" name="Freeform 26">
                <a:extLst>
                  <a:ext uri="{FF2B5EF4-FFF2-40B4-BE49-F238E27FC236}">
                    <a16:creationId xmlns:a16="http://schemas.microsoft.com/office/drawing/2014/main" id="{24A956C5-8A7C-470D-B86F-6C7ED8017A5D}"/>
                  </a:ext>
                </a:extLst>
              </p:cNvPr>
              <p:cNvSpPr>
                <a:spLocks noEditPoints="1"/>
              </p:cNvSpPr>
              <p:nvPr/>
            </p:nvSpPr>
            <p:spPr bwMode="auto">
              <a:xfrm>
                <a:off x="-2581980" y="1568751"/>
                <a:ext cx="180081" cy="60422"/>
              </a:xfrm>
              <a:custGeom>
                <a:avLst/>
                <a:gdLst>
                  <a:gd name="T0" fmla="*/ 118 w 1067"/>
                  <a:gd name="T1" fmla="*/ 118 h 356"/>
                  <a:gd name="T2" fmla="*/ 118 w 1067"/>
                  <a:gd name="T3" fmla="*/ 238 h 356"/>
                  <a:gd name="T4" fmla="*/ 949 w 1067"/>
                  <a:gd name="T5" fmla="*/ 238 h 356"/>
                  <a:gd name="T6" fmla="*/ 949 w 1067"/>
                  <a:gd name="T7" fmla="*/ 118 h 356"/>
                  <a:gd name="T8" fmla="*/ 118 w 1067"/>
                  <a:gd name="T9" fmla="*/ 118 h 356"/>
                  <a:gd name="T10" fmla="*/ 0 w 1067"/>
                  <a:gd name="T11" fmla="*/ 0 h 356"/>
                  <a:gd name="T12" fmla="*/ 1067 w 1067"/>
                  <a:gd name="T13" fmla="*/ 0 h 356"/>
                  <a:gd name="T14" fmla="*/ 1067 w 1067"/>
                  <a:gd name="T15" fmla="*/ 356 h 356"/>
                  <a:gd name="T16" fmla="*/ 0 w 1067"/>
                  <a:gd name="T17" fmla="*/ 356 h 356"/>
                  <a:gd name="T18" fmla="*/ 0 w 1067"/>
                  <a:gd name="T19"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7" h="356">
                    <a:moveTo>
                      <a:pt x="118" y="118"/>
                    </a:moveTo>
                    <a:lnTo>
                      <a:pt x="118" y="238"/>
                    </a:lnTo>
                    <a:lnTo>
                      <a:pt x="949" y="238"/>
                    </a:lnTo>
                    <a:lnTo>
                      <a:pt x="949" y="118"/>
                    </a:lnTo>
                    <a:lnTo>
                      <a:pt x="118" y="118"/>
                    </a:lnTo>
                    <a:close/>
                    <a:moveTo>
                      <a:pt x="0" y="0"/>
                    </a:moveTo>
                    <a:lnTo>
                      <a:pt x="1067" y="0"/>
                    </a:lnTo>
                    <a:lnTo>
                      <a:pt x="1067" y="356"/>
                    </a:lnTo>
                    <a:lnTo>
                      <a:pt x="0" y="356"/>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26" name="Freeform 27">
                <a:extLst>
                  <a:ext uri="{FF2B5EF4-FFF2-40B4-BE49-F238E27FC236}">
                    <a16:creationId xmlns:a16="http://schemas.microsoft.com/office/drawing/2014/main" id="{DDC92401-26F9-492A-B0B8-3602A66513E2}"/>
                  </a:ext>
                </a:extLst>
              </p:cNvPr>
              <p:cNvSpPr>
                <a:spLocks noEditPoints="1"/>
              </p:cNvSpPr>
              <p:nvPr/>
            </p:nvSpPr>
            <p:spPr bwMode="auto">
              <a:xfrm>
                <a:off x="-2581980" y="1528470"/>
                <a:ext cx="180081" cy="60422"/>
              </a:xfrm>
              <a:custGeom>
                <a:avLst/>
                <a:gdLst>
                  <a:gd name="T0" fmla="*/ 118 w 1067"/>
                  <a:gd name="T1" fmla="*/ 118 h 355"/>
                  <a:gd name="T2" fmla="*/ 118 w 1067"/>
                  <a:gd name="T3" fmla="*/ 237 h 355"/>
                  <a:gd name="T4" fmla="*/ 949 w 1067"/>
                  <a:gd name="T5" fmla="*/ 237 h 355"/>
                  <a:gd name="T6" fmla="*/ 949 w 1067"/>
                  <a:gd name="T7" fmla="*/ 118 h 355"/>
                  <a:gd name="T8" fmla="*/ 118 w 1067"/>
                  <a:gd name="T9" fmla="*/ 118 h 355"/>
                  <a:gd name="T10" fmla="*/ 0 w 1067"/>
                  <a:gd name="T11" fmla="*/ 0 h 355"/>
                  <a:gd name="T12" fmla="*/ 1067 w 1067"/>
                  <a:gd name="T13" fmla="*/ 0 h 355"/>
                  <a:gd name="T14" fmla="*/ 1067 w 1067"/>
                  <a:gd name="T15" fmla="*/ 355 h 355"/>
                  <a:gd name="T16" fmla="*/ 0 w 1067"/>
                  <a:gd name="T17" fmla="*/ 355 h 355"/>
                  <a:gd name="T18" fmla="*/ 0 w 1067"/>
                  <a:gd name="T19"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7" h="355">
                    <a:moveTo>
                      <a:pt x="118" y="118"/>
                    </a:moveTo>
                    <a:lnTo>
                      <a:pt x="118" y="237"/>
                    </a:lnTo>
                    <a:lnTo>
                      <a:pt x="949" y="237"/>
                    </a:lnTo>
                    <a:lnTo>
                      <a:pt x="949" y="118"/>
                    </a:lnTo>
                    <a:lnTo>
                      <a:pt x="118" y="118"/>
                    </a:lnTo>
                    <a:close/>
                    <a:moveTo>
                      <a:pt x="0" y="0"/>
                    </a:moveTo>
                    <a:lnTo>
                      <a:pt x="1067" y="0"/>
                    </a:lnTo>
                    <a:lnTo>
                      <a:pt x="1067" y="355"/>
                    </a:lnTo>
                    <a:lnTo>
                      <a:pt x="0" y="355"/>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27" name="Freeform 28">
                <a:extLst>
                  <a:ext uri="{FF2B5EF4-FFF2-40B4-BE49-F238E27FC236}">
                    <a16:creationId xmlns:a16="http://schemas.microsoft.com/office/drawing/2014/main" id="{EAE8A3E2-1420-40F2-9C7F-1798014E047A}"/>
                  </a:ext>
                </a:extLst>
              </p:cNvPr>
              <p:cNvSpPr>
                <a:spLocks noEditPoints="1"/>
              </p:cNvSpPr>
              <p:nvPr/>
            </p:nvSpPr>
            <p:spPr bwMode="auto">
              <a:xfrm>
                <a:off x="-2581980" y="1489373"/>
                <a:ext cx="180081" cy="59237"/>
              </a:xfrm>
              <a:custGeom>
                <a:avLst/>
                <a:gdLst>
                  <a:gd name="T0" fmla="*/ 118 w 1067"/>
                  <a:gd name="T1" fmla="*/ 118 h 355"/>
                  <a:gd name="T2" fmla="*/ 118 w 1067"/>
                  <a:gd name="T3" fmla="*/ 237 h 355"/>
                  <a:gd name="T4" fmla="*/ 949 w 1067"/>
                  <a:gd name="T5" fmla="*/ 237 h 355"/>
                  <a:gd name="T6" fmla="*/ 949 w 1067"/>
                  <a:gd name="T7" fmla="*/ 118 h 355"/>
                  <a:gd name="T8" fmla="*/ 118 w 1067"/>
                  <a:gd name="T9" fmla="*/ 118 h 355"/>
                  <a:gd name="T10" fmla="*/ 0 w 1067"/>
                  <a:gd name="T11" fmla="*/ 0 h 355"/>
                  <a:gd name="T12" fmla="*/ 1067 w 1067"/>
                  <a:gd name="T13" fmla="*/ 0 h 355"/>
                  <a:gd name="T14" fmla="*/ 1067 w 1067"/>
                  <a:gd name="T15" fmla="*/ 355 h 355"/>
                  <a:gd name="T16" fmla="*/ 0 w 1067"/>
                  <a:gd name="T17" fmla="*/ 355 h 355"/>
                  <a:gd name="T18" fmla="*/ 0 w 1067"/>
                  <a:gd name="T19"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7" h="355">
                    <a:moveTo>
                      <a:pt x="118" y="118"/>
                    </a:moveTo>
                    <a:lnTo>
                      <a:pt x="118" y="237"/>
                    </a:lnTo>
                    <a:lnTo>
                      <a:pt x="949" y="237"/>
                    </a:lnTo>
                    <a:lnTo>
                      <a:pt x="949" y="118"/>
                    </a:lnTo>
                    <a:lnTo>
                      <a:pt x="118" y="118"/>
                    </a:lnTo>
                    <a:close/>
                    <a:moveTo>
                      <a:pt x="0" y="0"/>
                    </a:moveTo>
                    <a:lnTo>
                      <a:pt x="1067" y="0"/>
                    </a:lnTo>
                    <a:lnTo>
                      <a:pt x="1067" y="355"/>
                    </a:lnTo>
                    <a:lnTo>
                      <a:pt x="0" y="355"/>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28" name="Freeform 29">
                <a:extLst>
                  <a:ext uri="{FF2B5EF4-FFF2-40B4-BE49-F238E27FC236}">
                    <a16:creationId xmlns:a16="http://schemas.microsoft.com/office/drawing/2014/main" id="{966F41C5-149B-4585-BE69-4F6D6F4B3C0F}"/>
                  </a:ext>
                </a:extLst>
              </p:cNvPr>
              <p:cNvSpPr/>
              <p:nvPr/>
            </p:nvSpPr>
            <p:spPr bwMode="auto">
              <a:xfrm>
                <a:off x="-2581980" y="1449092"/>
                <a:ext cx="180081" cy="59237"/>
              </a:xfrm>
              <a:custGeom>
                <a:avLst/>
                <a:gdLst>
                  <a:gd name="T0" fmla="*/ 0 w 1067"/>
                  <a:gd name="T1" fmla="*/ 0 h 355"/>
                  <a:gd name="T2" fmla="*/ 711 w 1067"/>
                  <a:gd name="T3" fmla="*/ 0 h 355"/>
                  <a:gd name="T4" fmla="*/ 711 w 1067"/>
                  <a:gd name="T5" fmla="*/ 118 h 355"/>
                  <a:gd name="T6" fmla="*/ 118 w 1067"/>
                  <a:gd name="T7" fmla="*/ 118 h 355"/>
                  <a:gd name="T8" fmla="*/ 118 w 1067"/>
                  <a:gd name="T9" fmla="*/ 237 h 355"/>
                  <a:gd name="T10" fmla="*/ 949 w 1067"/>
                  <a:gd name="T11" fmla="*/ 237 h 355"/>
                  <a:gd name="T12" fmla="*/ 949 w 1067"/>
                  <a:gd name="T13" fmla="*/ 118 h 355"/>
                  <a:gd name="T14" fmla="*/ 830 w 1067"/>
                  <a:gd name="T15" fmla="*/ 118 h 355"/>
                  <a:gd name="T16" fmla="*/ 830 w 1067"/>
                  <a:gd name="T17" fmla="*/ 0 h 355"/>
                  <a:gd name="T18" fmla="*/ 1067 w 1067"/>
                  <a:gd name="T19" fmla="*/ 0 h 355"/>
                  <a:gd name="T20" fmla="*/ 1067 w 1067"/>
                  <a:gd name="T21" fmla="*/ 355 h 355"/>
                  <a:gd name="T22" fmla="*/ 0 w 1067"/>
                  <a:gd name="T23" fmla="*/ 355 h 355"/>
                  <a:gd name="T24" fmla="*/ 0 w 1067"/>
                  <a:gd name="T25"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7" h="355">
                    <a:moveTo>
                      <a:pt x="0" y="0"/>
                    </a:moveTo>
                    <a:lnTo>
                      <a:pt x="711" y="0"/>
                    </a:lnTo>
                    <a:lnTo>
                      <a:pt x="711" y="118"/>
                    </a:lnTo>
                    <a:lnTo>
                      <a:pt x="118" y="118"/>
                    </a:lnTo>
                    <a:lnTo>
                      <a:pt x="118" y="237"/>
                    </a:lnTo>
                    <a:lnTo>
                      <a:pt x="949" y="237"/>
                    </a:lnTo>
                    <a:lnTo>
                      <a:pt x="949" y="118"/>
                    </a:lnTo>
                    <a:lnTo>
                      <a:pt x="830" y="118"/>
                    </a:lnTo>
                    <a:lnTo>
                      <a:pt x="830" y="0"/>
                    </a:lnTo>
                    <a:lnTo>
                      <a:pt x="1067" y="0"/>
                    </a:lnTo>
                    <a:lnTo>
                      <a:pt x="1067" y="355"/>
                    </a:lnTo>
                    <a:lnTo>
                      <a:pt x="0" y="355"/>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29" name="Freeform 30">
                <a:extLst>
                  <a:ext uri="{FF2B5EF4-FFF2-40B4-BE49-F238E27FC236}">
                    <a16:creationId xmlns:a16="http://schemas.microsoft.com/office/drawing/2014/main" id="{21479029-FE2C-4783-B3DB-47D8C07BCF2E}"/>
                  </a:ext>
                </a:extLst>
              </p:cNvPr>
              <p:cNvSpPr/>
              <p:nvPr/>
            </p:nvSpPr>
            <p:spPr bwMode="auto">
              <a:xfrm>
                <a:off x="-2581980" y="1408810"/>
                <a:ext cx="180081" cy="49759"/>
              </a:xfrm>
              <a:custGeom>
                <a:avLst/>
                <a:gdLst>
                  <a:gd name="T0" fmla="*/ 0 w 1067"/>
                  <a:gd name="T1" fmla="*/ 0 h 297"/>
                  <a:gd name="T2" fmla="*/ 1067 w 1067"/>
                  <a:gd name="T3" fmla="*/ 0 h 297"/>
                  <a:gd name="T4" fmla="*/ 1067 w 1067"/>
                  <a:gd name="T5" fmla="*/ 297 h 297"/>
                  <a:gd name="T6" fmla="*/ 949 w 1067"/>
                  <a:gd name="T7" fmla="*/ 297 h 297"/>
                  <a:gd name="T8" fmla="*/ 949 w 1067"/>
                  <a:gd name="T9" fmla="*/ 119 h 297"/>
                  <a:gd name="T10" fmla="*/ 118 w 1067"/>
                  <a:gd name="T11" fmla="*/ 119 h 297"/>
                  <a:gd name="T12" fmla="*/ 118 w 1067"/>
                  <a:gd name="T13" fmla="*/ 297 h 297"/>
                  <a:gd name="T14" fmla="*/ 0 w 1067"/>
                  <a:gd name="T15" fmla="*/ 297 h 297"/>
                  <a:gd name="T16" fmla="*/ 0 w 1067"/>
                  <a:gd name="T1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7" h="297">
                    <a:moveTo>
                      <a:pt x="0" y="0"/>
                    </a:moveTo>
                    <a:lnTo>
                      <a:pt x="1067" y="0"/>
                    </a:lnTo>
                    <a:lnTo>
                      <a:pt x="1067" y="297"/>
                    </a:lnTo>
                    <a:lnTo>
                      <a:pt x="949" y="297"/>
                    </a:lnTo>
                    <a:lnTo>
                      <a:pt x="949" y="119"/>
                    </a:lnTo>
                    <a:lnTo>
                      <a:pt x="118" y="119"/>
                    </a:lnTo>
                    <a:lnTo>
                      <a:pt x="118" y="297"/>
                    </a:lnTo>
                    <a:lnTo>
                      <a:pt x="0" y="297"/>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30" name="Freeform 31">
                <a:extLst>
                  <a:ext uri="{FF2B5EF4-FFF2-40B4-BE49-F238E27FC236}">
                    <a16:creationId xmlns:a16="http://schemas.microsoft.com/office/drawing/2014/main" id="{D15E175F-527B-425F-B6DE-3BAB74BA9204}"/>
                  </a:ext>
                </a:extLst>
              </p:cNvPr>
              <p:cNvSpPr>
                <a:spLocks noEditPoints="1"/>
              </p:cNvSpPr>
              <p:nvPr/>
            </p:nvSpPr>
            <p:spPr bwMode="auto">
              <a:xfrm>
                <a:off x="-2581980" y="1368530"/>
                <a:ext cx="180081" cy="60422"/>
              </a:xfrm>
              <a:custGeom>
                <a:avLst/>
                <a:gdLst>
                  <a:gd name="T0" fmla="*/ 118 w 1067"/>
                  <a:gd name="T1" fmla="*/ 119 h 356"/>
                  <a:gd name="T2" fmla="*/ 118 w 1067"/>
                  <a:gd name="T3" fmla="*/ 237 h 356"/>
                  <a:gd name="T4" fmla="*/ 949 w 1067"/>
                  <a:gd name="T5" fmla="*/ 237 h 356"/>
                  <a:gd name="T6" fmla="*/ 949 w 1067"/>
                  <a:gd name="T7" fmla="*/ 119 h 356"/>
                  <a:gd name="T8" fmla="*/ 118 w 1067"/>
                  <a:gd name="T9" fmla="*/ 119 h 356"/>
                  <a:gd name="T10" fmla="*/ 0 w 1067"/>
                  <a:gd name="T11" fmla="*/ 0 h 356"/>
                  <a:gd name="T12" fmla="*/ 1067 w 1067"/>
                  <a:gd name="T13" fmla="*/ 0 h 356"/>
                  <a:gd name="T14" fmla="*/ 1067 w 1067"/>
                  <a:gd name="T15" fmla="*/ 356 h 356"/>
                  <a:gd name="T16" fmla="*/ 0 w 1067"/>
                  <a:gd name="T17" fmla="*/ 356 h 356"/>
                  <a:gd name="T18" fmla="*/ 0 w 1067"/>
                  <a:gd name="T19"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7" h="356">
                    <a:moveTo>
                      <a:pt x="118" y="119"/>
                    </a:moveTo>
                    <a:lnTo>
                      <a:pt x="118" y="237"/>
                    </a:lnTo>
                    <a:lnTo>
                      <a:pt x="949" y="237"/>
                    </a:lnTo>
                    <a:lnTo>
                      <a:pt x="949" y="119"/>
                    </a:lnTo>
                    <a:lnTo>
                      <a:pt x="118" y="119"/>
                    </a:lnTo>
                    <a:close/>
                    <a:moveTo>
                      <a:pt x="0" y="0"/>
                    </a:moveTo>
                    <a:lnTo>
                      <a:pt x="1067" y="0"/>
                    </a:lnTo>
                    <a:lnTo>
                      <a:pt x="1067" y="356"/>
                    </a:lnTo>
                    <a:lnTo>
                      <a:pt x="0" y="356"/>
                    </a:lnTo>
                    <a:lnTo>
                      <a:pt x="0"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31" name="Freeform 32">
                <a:extLst>
                  <a:ext uri="{FF2B5EF4-FFF2-40B4-BE49-F238E27FC236}">
                    <a16:creationId xmlns:a16="http://schemas.microsoft.com/office/drawing/2014/main" id="{23D0709D-1986-4626-95CB-3DABDEE44239}"/>
                  </a:ext>
                </a:extLst>
              </p:cNvPr>
              <p:cNvSpPr/>
              <p:nvPr/>
            </p:nvSpPr>
            <p:spPr bwMode="auto">
              <a:xfrm>
                <a:off x="-2980055" y="1047463"/>
                <a:ext cx="618437" cy="439541"/>
              </a:xfrm>
              <a:custGeom>
                <a:avLst/>
                <a:gdLst>
                  <a:gd name="T0" fmla="*/ 3654 w 3654"/>
                  <a:gd name="T1" fmla="*/ 0 h 2595"/>
                  <a:gd name="T2" fmla="*/ 3651 w 3654"/>
                  <a:gd name="T3" fmla="*/ 921 h 2595"/>
                  <a:gd name="T4" fmla="*/ 3630 w 3654"/>
                  <a:gd name="T5" fmla="*/ 979 h 2595"/>
                  <a:gd name="T6" fmla="*/ 3591 w 3654"/>
                  <a:gd name="T7" fmla="*/ 1025 h 2595"/>
                  <a:gd name="T8" fmla="*/ 3538 w 3654"/>
                  <a:gd name="T9" fmla="*/ 1056 h 2595"/>
                  <a:gd name="T10" fmla="*/ 3476 w 3654"/>
                  <a:gd name="T11" fmla="*/ 1067 h 2595"/>
                  <a:gd name="T12" fmla="*/ 3415 w 3654"/>
                  <a:gd name="T13" fmla="*/ 1056 h 2595"/>
                  <a:gd name="T14" fmla="*/ 3362 w 3654"/>
                  <a:gd name="T15" fmla="*/ 1025 h 2595"/>
                  <a:gd name="T16" fmla="*/ 3322 w 3654"/>
                  <a:gd name="T17" fmla="*/ 979 h 2595"/>
                  <a:gd name="T18" fmla="*/ 3301 w 3654"/>
                  <a:gd name="T19" fmla="*/ 921 h 2595"/>
                  <a:gd name="T20" fmla="*/ 3299 w 3654"/>
                  <a:gd name="T21" fmla="*/ 677 h 2595"/>
                  <a:gd name="T22" fmla="*/ 1704 w 3654"/>
                  <a:gd name="T23" fmla="*/ 1435 h 2595"/>
                  <a:gd name="T24" fmla="*/ 179 w 3654"/>
                  <a:gd name="T25" fmla="*/ 2503 h 2595"/>
                  <a:gd name="T26" fmla="*/ 2220 w 3654"/>
                  <a:gd name="T27" fmla="*/ 1586 h 2595"/>
                  <a:gd name="T28" fmla="*/ 3417 w 3654"/>
                  <a:gd name="T29" fmla="*/ 889 h 2595"/>
                  <a:gd name="T30" fmla="*/ 3428 w 3654"/>
                  <a:gd name="T31" fmla="*/ 924 h 2595"/>
                  <a:gd name="T32" fmla="*/ 3458 w 3654"/>
                  <a:gd name="T33" fmla="*/ 946 h 2595"/>
                  <a:gd name="T34" fmla="*/ 3495 w 3654"/>
                  <a:gd name="T35" fmla="*/ 946 h 2595"/>
                  <a:gd name="T36" fmla="*/ 3524 w 3654"/>
                  <a:gd name="T37" fmla="*/ 924 h 2595"/>
                  <a:gd name="T38" fmla="*/ 3536 w 3654"/>
                  <a:gd name="T39" fmla="*/ 889 h 2595"/>
                  <a:gd name="T40" fmla="*/ 2765 w 3654"/>
                  <a:gd name="T41" fmla="*/ 118 h 2595"/>
                  <a:gd name="T42" fmla="*/ 2730 w 3654"/>
                  <a:gd name="T43" fmla="*/ 130 h 2595"/>
                  <a:gd name="T44" fmla="*/ 2708 w 3654"/>
                  <a:gd name="T45" fmla="*/ 159 h 2595"/>
                  <a:gd name="T46" fmla="*/ 2708 w 3654"/>
                  <a:gd name="T47" fmla="*/ 196 h 2595"/>
                  <a:gd name="T48" fmla="*/ 2730 w 3654"/>
                  <a:gd name="T49" fmla="*/ 226 h 2595"/>
                  <a:gd name="T50" fmla="*/ 2765 w 3654"/>
                  <a:gd name="T51" fmla="*/ 237 h 2595"/>
                  <a:gd name="T52" fmla="*/ 2180 w 3654"/>
                  <a:gd name="T53" fmla="*/ 1380 h 2595"/>
                  <a:gd name="T54" fmla="*/ 74 w 3654"/>
                  <a:gd name="T55" fmla="*/ 2358 h 2595"/>
                  <a:gd name="T56" fmla="*/ 1694 w 3654"/>
                  <a:gd name="T57" fmla="*/ 936 h 2595"/>
                  <a:gd name="T58" fmla="*/ 3037 w 3654"/>
                  <a:gd name="T59" fmla="*/ 355 h 2595"/>
                  <a:gd name="T60" fmla="*/ 2733 w 3654"/>
                  <a:gd name="T61" fmla="*/ 353 h 2595"/>
                  <a:gd name="T62" fmla="*/ 2675 w 3654"/>
                  <a:gd name="T63" fmla="*/ 332 h 2595"/>
                  <a:gd name="T64" fmla="*/ 2629 w 3654"/>
                  <a:gd name="T65" fmla="*/ 292 h 2595"/>
                  <a:gd name="T66" fmla="*/ 2598 w 3654"/>
                  <a:gd name="T67" fmla="*/ 239 h 2595"/>
                  <a:gd name="T68" fmla="*/ 2587 w 3654"/>
                  <a:gd name="T69" fmla="*/ 178 h 2595"/>
                  <a:gd name="T70" fmla="*/ 2598 w 3654"/>
                  <a:gd name="T71" fmla="*/ 116 h 2595"/>
                  <a:gd name="T72" fmla="*/ 2629 w 3654"/>
                  <a:gd name="T73" fmla="*/ 63 h 2595"/>
                  <a:gd name="T74" fmla="*/ 2675 w 3654"/>
                  <a:gd name="T75" fmla="*/ 24 h 2595"/>
                  <a:gd name="T76" fmla="*/ 2733 w 3654"/>
                  <a:gd name="T77" fmla="*/ 3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54" h="2595">
                    <a:moveTo>
                      <a:pt x="2765" y="0"/>
                    </a:moveTo>
                    <a:lnTo>
                      <a:pt x="3654" y="0"/>
                    </a:lnTo>
                    <a:lnTo>
                      <a:pt x="3654" y="889"/>
                    </a:lnTo>
                    <a:lnTo>
                      <a:pt x="3651" y="921"/>
                    </a:lnTo>
                    <a:lnTo>
                      <a:pt x="3643" y="951"/>
                    </a:lnTo>
                    <a:lnTo>
                      <a:pt x="3630" y="979"/>
                    </a:lnTo>
                    <a:lnTo>
                      <a:pt x="3612" y="1004"/>
                    </a:lnTo>
                    <a:lnTo>
                      <a:pt x="3591" y="1025"/>
                    </a:lnTo>
                    <a:lnTo>
                      <a:pt x="3566" y="1043"/>
                    </a:lnTo>
                    <a:lnTo>
                      <a:pt x="3538" y="1056"/>
                    </a:lnTo>
                    <a:lnTo>
                      <a:pt x="3508" y="1064"/>
                    </a:lnTo>
                    <a:lnTo>
                      <a:pt x="3476" y="1067"/>
                    </a:lnTo>
                    <a:lnTo>
                      <a:pt x="3445" y="1064"/>
                    </a:lnTo>
                    <a:lnTo>
                      <a:pt x="3415" y="1056"/>
                    </a:lnTo>
                    <a:lnTo>
                      <a:pt x="3387" y="1043"/>
                    </a:lnTo>
                    <a:lnTo>
                      <a:pt x="3362" y="1025"/>
                    </a:lnTo>
                    <a:lnTo>
                      <a:pt x="3340" y="1004"/>
                    </a:lnTo>
                    <a:lnTo>
                      <a:pt x="3322" y="979"/>
                    </a:lnTo>
                    <a:lnTo>
                      <a:pt x="3310" y="951"/>
                    </a:lnTo>
                    <a:lnTo>
                      <a:pt x="3301" y="921"/>
                    </a:lnTo>
                    <a:lnTo>
                      <a:pt x="3299" y="889"/>
                    </a:lnTo>
                    <a:lnTo>
                      <a:pt x="3299" y="677"/>
                    </a:lnTo>
                    <a:lnTo>
                      <a:pt x="2242" y="1733"/>
                    </a:lnTo>
                    <a:lnTo>
                      <a:pt x="1704" y="1435"/>
                    </a:lnTo>
                    <a:lnTo>
                      <a:pt x="252" y="2595"/>
                    </a:lnTo>
                    <a:lnTo>
                      <a:pt x="179" y="2503"/>
                    </a:lnTo>
                    <a:lnTo>
                      <a:pt x="1691" y="1292"/>
                    </a:lnTo>
                    <a:lnTo>
                      <a:pt x="2220" y="1586"/>
                    </a:lnTo>
                    <a:lnTo>
                      <a:pt x="3417" y="391"/>
                    </a:lnTo>
                    <a:lnTo>
                      <a:pt x="3417" y="889"/>
                    </a:lnTo>
                    <a:lnTo>
                      <a:pt x="3420" y="908"/>
                    </a:lnTo>
                    <a:lnTo>
                      <a:pt x="3428" y="924"/>
                    </a:lnTo>
                    <a:lnTo>
                      <a:pt x="3441" y="937"/>
                    </a:lnTo>
                    <a:lnTo>
                      <a:pt x="3458" y="946"/>
                    </a:lnTo>
                    <a:lnTo>
                      <a:pt x="3476" y="949"/>
                    </a:lnTo>
                    <a:lnTo>
                      <a:pt x="3495" y="946"/>
                    </a:lnTo>
                    <a:lnTo>
                      <a:pt x="3512" y="937"/>
                    </a:lnTo>
                    <a:lnTo>
                      <a:pt x="3524" y="924"/>
                    </a:lnTo>
                    <a:lnTo>
                      <a:pt x="3533" y="908"/>
                    </a:lnTo>
                    <a:lnTo>
                      <a:pt x="3536" y="889"/>
                    </a:lnTo>
                    <a:lnTo>
                      <a:pt x="3536" y="118"/>
                    </a:lnTo>
                    <a:lnTo>
                      <a:pt x="2765" y="118"/>
                    </a:lnTo>
                    <a:lnTo>
                      <a:pt x="2746" y="121"/>
                    </a:lnTo>
                    <a:lnTo>
                      <a:pt x="2730" y="130"/>
                    </a:lnTo>
                    <a:lnTo>
                      <a:pt x="2717" y="142"/>
                    </a:lnTo>
                    <a:lnTo>
                      <a:pt x="2708" y="159"/>
                    </a:lnTo>
                    <a:lnTo>
                      <a:pt x="2705" y="178"/>
                    </a:lnTo>
                    <a:lnTo>
                      <a:pt x="2708" y="196"/>
                    </a:lnTo>
                    <a:lnTo>
                      <a:pt x="2717" y="213"/>
                    </a:lnTo>
                    <a:lnTo>
                      <a:pt x="2730" y="226"/>
                    </a:lnTo>
                    <a:lnTo>
                      <a:pt x="2746" y="234"/>
                    </a:lnTo>
                    <a:lnTo>
                      <a:pt x="2765" y="237"/>
                    </a:lnTo>
                    <a:lnTo>
                      <a:pt x="3323" y="237"/>
                    </a:lnTo>
                    <a:lnTo>
                      <a:pt x="2180" y="1380"/>
                    </a:lnTo>
                    <a:lnTo>
                      <a:pt x="1701" y="1080"/>
                    </a:lnTo>
                    <a:lnTo>
                      <a:pt x="74" y="2358"/>
                    </a:lnTo>
                    <a:lnTo>
                      <a:pt x="0" y="2266"/>
                    </a:lnTo>
                    <a:lnTo>
                      <a:pt x="1694" y="936"/>
                    </a:lnTo>
                    <a:lnTo>
                      <a:pt x="2164" y="1229"/>
                    </a:lnTo>
                    <a:lnTo>
                      <a:pt x="3037" y="355"/>
                    </a:lnTo>
                    <a:lnTo>
                      <a:pt x="2765" y="355"/>
                    </a:lnTo>
                    <a:lnTo>
                      <a:pt x="2733" y="353"/>
                    </a:lnTo>
                    <a:lnTo>
                      <a:pt x="2703" y="344"/>
                    </a:lnTo>
                    <a:lnTo>
                      <a:pt x="2675" y="332"/>
                    </a:lnTo>
                    <a:lnTo>
                      <a:pt x="2650" y="314"/>
                    </a:lnTo>
                    <a:lnTo>
                      <a:pt x="2629" y="292"/>
                    </a:lnTo>
                    <a:lnTo>
                      <a:pt x="2611" y="267"/>
                    </a:lnTo>
                    <a:lnTo>
                      <a:pt x="2598" y="239"/>
                    </a:lnTo>
                    <a:lnTo>
                      <a:pt x="2590" y="209"/>
                    </a:lnTo>
                    <a:lnTo>
                      <a:pt x="2587" y="178"/>
                    </a:lnTo>
                    <a:lnTo>
                      <a:pt x="2590" y="146"/>
                    </a:lnTo>
                    <a:lnTo>
                      <a:pt x="2598" y="116"/>
                    </a:lnTo>
                    <a:lnTo>
                      <a:pt x="2611" y="88"/>
                    </a:lnTo>
                    <a:lnTo>
                      <a:pt x="2629" y="63"/>
                    </a:lnTo>
                    <a:lnTo>
                      <a:pt x="2650" y="42"/>
                    </a:lnTo>
                    <a:lnTo>
                      <a:pt x="2675" y="24"/>
                    </a:lnTo>
                    <a:lnTo>
                      <a:pt x="2703" y="11"/>
                    </a:lnTo>
                    <a:lnTo>
                      <a:pt x="2733" y="3"/>
                    </a:lnTo>
                    <a:lnTo>
                      <a:pt x="2765"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32" name="Rectangle 33">
                <a:extLst>
                  <a:ext uri="{FF2B5EF4-FFF2-40B4-BE49-F238E27FC236}">
                    <a16:creationId xmlns:a16="http://schemas.microsoft.com/office/drawing/2014/main" id="{3BAAF9B6-9686-4267-B384-72BB5E5FC6D6}"/>
                  </a:ext>
                </a:extLst>
              </p:cNvPr>
              <p:cNvSpPr>
                <a:spLocks noChangeArrowheads="1"/>
              </p:cNvSpPr>
              <p:nvPr/>
            </p:nvSpPr>
            <p:spPr bwMode="auto">
              <a:xfrm>
                <a:off x="-2943328" y="1177785"/>
                <a:ext cx="20141" cy="20141"/>
              </a:xfrm>
              <a:prstGeom prst="rect">
                <a:avLst/>
              </a:prstGeom>
              <a:grpFill/>
              <a:ln w="0">
                <a:noFill/>
                <a:prstDash val="solid"/>
                <a:miter lim="800000"/>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33" name="Rectangle 34">
                <a:extLst>
                  <a:ext uri="{FF2B5EF4-FFF2-40B4-BE49-F238E27FC236}">
                    <a16:creationId xmlns:a16="http://schemas.microsoft.com/office/drawing/2014/main" id="{ECBDDF35-A198-48B1-A35D-AF4116EA64EC}"/>
                  </a:ext>
                </a:extLst>
              </p:cNvPr>
              <p:cNvSpPr>
                <a:spLocks noChangeArrowheads="1"/>
              </p:cNvSpPr>
              <p:nvPr/>
            </p:nvSpPr>
            <p:spPr bwMode="auto">
              <a:xfrm>
                <a:off x="-2783386" y="1177785"/>
                <a:ext cx="20141" cy="20141"/>
              </a:xfrm>
              <a:prstGeom prst="rect">
                <a:avLst/>
              </a:prstGeom>
              <a:grpFill/>
              <a:ln w="0">
                <a:noFill/>
                <a:prstDash val="solid"/>
                <a:miter lim="800000"/>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34" name="Freeform 35">
                <a:extLst>
                  <a:ext uri="{FF2B5EF4-FFF2-40B4-BE49-F238E27FC236}">
                    <a16:creationId xmlns:a16="http://schemas.microsoft.com/office/drawing/2014/main" id="{B1B36B68-BDB0-4711-AAC3-2747A4F29A40}"/>
                  </a:ext>
                </a:extLst>
              </p:cNvPr>
              <p:cNvSpPr>
                <a:spLocks noEditPoints="1"/>
              </p:cNvSpPr>
              <p:nvPr/>
            </p:nvSpPr>
            <p:spPr bwMode="auto">
              <a:xfrm>
                <a:off x="-2983609" y="1056941"/>
                <a:ext cx="260644" cy="261829"/>
              </a:xfrm>
              <a:custGeom>
                <a:avLst/>
                <a:gdLst>
                  <a:gd name="T0" fmla="*/ 639 w 1542"/>
                  <a:gd name="T1" fmla="*/ 132 h 1542"/>
                  <a:gd name="T2" fmla="*/ 460 w 1542"/>
                  <a:gd name="T3" fmla="*/ 197 h 1542"/>
                  <a:gd name="T4" fmla="*/ 310 w 1542"/>
                  <a:gd name="T5" fmla="*/ 310 h 1542"/>
                  <a:gd name="T6" fmla="*/ 197 w 1542"/>
                  <a:gd name="T7" fmla="*/ 460 h 1542"/>
                  <a:gd name="T8" fmla="*/ 131 w 1542"/>
                  <a:gd name="T9" fmla="*/ 639 h 1542"/>
                  <a:gd name="T10" fmla="*/ 121 w 1542"/>
                  <a:gd name="T11" fmla="*/ 838 h 1542"/>
                  <a:gd name="T12" fmla="*/ 170 w 1542"/>
                  <a:gd name="T13" fmla="*/ 1025 h 1542"/>
                  <a:gd name="T14" fmla="*/ 267 w 1542"/>
                  <a:gd name="T15" fmla="*/ 1185 h 1542"/>
                  <a:gd name="T16" fmla="*/ 407 w 1542"/>
                  <a:gd name="T17" fmla="*/ 1312 h 1542"/>
                  <a:gd name="T18" fmla="*/ 577 w 1542"/>
                  <a:gd name="T19" fmla="*/ 1394 h 1542"/>
                  <a:gd name="T20" fmla="*/ 771 w 1542"/>
                  <a:gd name="T21" fmla="*/ 1424 h 1542"/>
                  <a:gd name="T22" fmla="*/ 965 w 1542"/>
                  <a:gd name="T23" fmla="*/ 1394 h 1542"/>
                  <a:gd name="T24" fmla="*/ 1135 w 1542"/>
                  <a:gd name="T25" fmla="*/ 1312 h 1542"/>
                  <a:gd name="T26" fmla="*/ 1274 w 1542"/>
                  <a:gd name="T27" fmla="*/ 1185 h 1542"/>
                  <a:gd name="T28" fmla="*/ 1371 w 1542"/>
                  <a:gd name="T29" fmla="*/ 1025 h 1542"/>
                  <a:gd name="T30" fmla="*/ 1419 w 1542"/>
                  <a:gd name="T31" fmla="*/ 838 h 1542"/>
                  <a:gd name="T32" fmla="*/ 1410 w 1542"/>
                  <a:gd name="T33" fmla="*/ 639 h 1542"/>
                  <a:gd name="T34" fmla="*/ 1345 w 1542"/>
                  <a:gd name="T35" fmla="*/ 460 h 1542"/>
                  <a:gd name="T36" fmla="*/ 1232 w 1542"/>
                  <a:gd name="T37" fmla="*/ 310 h 1542"/>
                  <a:gd name="T38" fmla="*/ 1082 w 1542"/>
                  <a:gd name="T39" fmla="*/ 197 h 1542"/>
                  <a:gd name="T40" fmla="*/ 902 w 1542"/>
                  <a:gd name="T41" fmla="*/ 132 h 1542"/>
                  <a:gd name="T42" fmla="*/ 771 w 1542"/>
                  <a:gd name="T43" fmla="*/ 0 h 1542"/>
                  <a:gd name="T44" fmla="*/ 987 w 1542"/>
                  <a:gd name="T45" fmla="*/ 31 h 1542"/>
                  <a:gd name="T46" fmla="*/ 1180 w 1542"/>
                  <a:gd name="T47" fmla="*/ 118 h 1542"/>
                  <a:gd name="T48" fmla="*/ 1340 w 1542"/>
                  <a:gd name="T49" fmla="*/ 252 h 1542"/>
                  <a:gd name="T50" fmla="*/ 1458 w 1542"/>
                  <a:gd name="T51" fmla="*/ 423 h 1542"/>
                  <a:gd name="T52" fmla="*/ 1527 w 1542"/>
                  <a:gd name="T53" fmla="*/ 625 h 1542"/>
                  <a:gd name="T54" fmla="*/ 1538 w 1542"/>
                  <a:gd name="T55" fmla="*/ 845 h 1542"/>
                  <a:gd name="T56" fmla="*/ 1487 w 1542"/>
                  <a:gd name="T57" fmla="*/ 1055 h 1542"/>
                  <a:gd name="T58" fmla="*/ 1385 w 1542"/>
                  <a:gd name="T59" fmla="*/ 1238 h 1542"/>
                  <a:gd name="T60" fmla="*/ 1237 w 1542"/>
                  <a:gd name="T61" fmla="*/ 1385 h 1542"/>
                  <a:gd name="T62" fmla="*/ 1054 w 1542"/>
                  <a:gd name="T63" fmla="*/ 1488 h 1542"/>
                  <a:gd name="T64" fmla="*/ 844 w 1542"/>
                  <a:gd name="T65" fmla="*/ 1538 h 1542"/>
                  <a:gd name="T66" fmla="*/ 625 w 1542"/>
                  <a:gd name="T67" fmla="*/ 1528 h 1542"/>
                  <a:gd name="T68" fmla="*/ 423 w 1542"/>
                  <a:gd name="T69" fmla="*/ 1459 h 1542"/>
                  <a:gd name="T70" fmla="*/ 251 w 1542"/>
                  <a:gd name="T71" fmla="*/ 1340 h 1542"/>
                  <a:gd name="T72" fmla="*/ 117 w 1542"/>
                  <a:gd name="T73" fmla="*/ 1180 h 1542"/>
                  <a:gd name="T74" fmla="*/ 31 w 1542"/>
                  <a:gd name="T75" fmla="*/ 987 h 1542"/>
                  <a:gd name="T76" fmla="*/ 0 w 1542"/>
                  <a:gd name="T77" fmla="*/ 771 h 1542"/>
                  <a:gd name="T78" fmla="*/ 31 w 1542"/>
                  <a:gd name="T79" fmla="*/ 555 h 1542"/>
                  <a:gd name="T80" fmla="*/ 117 w 1542"/>
                  <a:gd name="T81" fmla="*/ 362 h 1542"/>
                  <a:gd name="T82" fmla="*/ 251 w 1542"/>
                  <a:gd name="T83" fmla="*/ 203 h 1542"/>
                  <a:gd name="T84" fmla="*/ 423 w 1542"/>
                  <a:gd name="T85" fmla="*/ 83 h 1542"/>
                  <a:gd name="T86" fmla="*/ 625 w 1542"/>
                  <a:gd name="T87" fmla="*/ 14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2" h="1542">
                    <a:moveTo>
                      <a:pt x="771" y="119"/>
                    </a:moveTo>
                    <a:lnTo>
                      <a:pt x="704" y="122"/>
                    </a:lnTo>
                    <a:lnTo>
                      <a:pt x="639" y="132"/>
                    </a:lnTo>
                    <a:lnTo>
                      <a:pt x="577" y="148"/>
                    </a:lnTo>
                    <a:lnTo>
                      <a:pt x="517" y="170"/>
                    </a:lnTo>
                    <a:lnTo>
                      <a:pt x="460" y="197"/>
                    </a:lnTo>
                    <a:lnTo>
                      <a:pt x="407" y="231"/>
                    </a:lnTo>
                    <a:lnTo>
                      <a:pt x="356" y="268"/>
                    </a:lnTo>
                    <a:lnTo>
                      <a:pt x="310" y="310"/>
                    </a:lnTo>
                    <a:lnTo>
                      <a:pt x="267" y="356"/>
                    </a:lnTo>
                    <a:lnTo>
                      <a:pt x="231" y="407"/>
                    </a:lnTo>
                    <a:lnTo>
                      <a:pt x="197" y="460"/>
                    </a:lnTo>
                    <a:lnTo>
                      <a:pt x="170" y="517"/>
                    </a:lnTo>
                    <a:lnTo>
                      <a:pt x="148" y="577"/>
                    </a:lnTo>
                    <a:lnTo>
                      <a:pt x="131" y="639"/>
                    </a:lnTo>
                    <a:lnTo>
                      <a:pt x="121" y="704"/>
                    </a:lnTo>
                    <a:lnTo>
                      <a:pt x="118" y="771"/>
                    </a:lnTo>
                    <a:lnTo>
                      <a:pt x="121" y="838"/>
                    </a:lnTo>
                    <a:lnTo>
                      <a:pt x="131" y="902"/>
                    </a:lnTo>
                    <a:lnTo>
                      <a:pt x="148" y="965"/>
                    </a:lnTo>
                    <a:lnTo>
                      <a:pt x="170" y="1025"/>
                    </a:lnTo>
                    <a:lnTo>
                      <a:pt x="197" y="1082"/>
                    </a:lnTo>
                    <a:lnTo>
                      <a:pt x="231" y="1135"/>
                    </a:lnTo>
                    <a:lnTo>
                      <a:pt x="267" y="1185"/>
                    </a:lnTo>
                    <a:lnTo>
                      <a:pt x="310" y="1232"/>
                    </a:lnTo>
                    <a:lnTo>
                      <a:pt x="356" y="1274"/>
                    </a:lnTo>
                    <a:lnTo>
                      <a:pt x="407" y="1312"/>
                    </a:lnTo>
                    <a:lnTo>
                      <a:pt x="460" y="1344"/>
                    </a:lnTo>
                    <a:lnTo>
                      <a:pt x="517" y="1372"/>
                    </a:lnTo>
                    <a:lnTo>
                      <a:pt x="577" y="1394"/>
                    </a:lnTo>
                    <a:lnTo>
                      <a:pt x="639" y="1410"/>
                    </a:lnTo>
                    <a:lnTo>
                      <a:pt x="704" y="1420"/>
                    </a:lnTo>
                    <a:lnTo>
                      <a:pt x="771" y="1424"/>
                    </a:lnTo>
                    <a:lnTo>
                      <a:pt x="838" y="1420"/>
                    </a:lnTo>
                    <a:lnTo>
                      <a:pt x="902" y="1410"/>
                    </a:lnTo>
                    <a:lnTo>
                      <a:pt x="965" y="1394"/>
                    </a:lnTo>
                    <a:lnTo>
                      <a:pt x="1025" y="1372"/>
                    </a:lnTo>
                    <a:lnTo>
                      <a:pt x="1082" y="1344"/>
                    </a:lnTo>
                    <a:lnTo>
                      <a:pt x="1135" y="1312"/>
                    </a:lnTo>
                    <a:lnTo>
                      <a:pt x="1185" y="1274"/>
                    </a:lnTo>
                    <a:lnTo>
                      <a:pt x="1232" y="1232"/>
                    </a:lnTo>
                    <a:lnTo>
                      <a:pt x="1274" y="1185"/>
                    </a:lnTo>
                    <a:lnTo>
                      <a:pt x="1311" y="1135"/>
                    </a:lnTo>
                    <a:lnTo>
                      <a:pt x="1345" y="1082"/>
                    </a:lnTo>
                    <a:lnTo>
                      <a:pt x="1371" y="1025"/>
                    </a:lnTo>
                    <a:lnTo>
                      <a:pt x="1394" y="965"/>
                    </a:lnTo>
                    <a:lnTo>
                      <a:pt x="1410" y="902"/>
                    </a:lnTo>
                    <a:lnTo>
                      <a:pt x="1419" y="838"/>
                    </a:lnTo>
                    <a:lnTo>
                      <a:pt x="1423" y="771"/>
                    </a:lnTo>
                    <a:lnTo>
                      <a:pt x="1419" y="704"/>
                    </a:lnTo>
                    <a:lnTo>
                      <a:pt x="1410" y="639"/>
                    </a:lnTo>
                    <a:lnTo>
                      <a:pt x="1394" y="577"/>
                    </a:lnTo>
                    <a:lnTo>
                      <a:pt x="1371" y="517"/>
                    </a:lnTo>
                    <a:lnTo>
                      <a:pt x="1345" y="460"/>
                    </a:lnTo>
                    <a:lnTo>
                      <a:pt x="1311" y="407"/>
                    </a:lnTo>
                    <a:lnTo>
                      <a:pt x="1274" y="356"/>
                    </a:lnTo>
                    <a:lnTo>
                      <a:pt x="1232" y="310"/>
                    </a:lnTo>
                    <a:lnTo>
                      <a:pt x="1185" y="268"/>
                    </a:lnTo>
                    <a:lnTo>
                      <a:pt x="1135" y="231"/>
                    </a:lnTo>
                    <a:lnTo>
                      <a:pt x="1082" y="197"/>
                    </a:lnTo>
                    <a:lnTo>
                      <a:pt x="1025" y="170"/>
                    </a:lnTo>
                    <a:lnTo>
                      <a:pt x="965" y="148"/>
                    </a:lnTo>
                    <a:lnTo>
                      <a:pt x="902" y="132"/>
                    </a:lnTo>
                    <a:lnTo>
                      <a:pt x="838" y="122"/>
                    </a:lnTo>
                    <a:lnTo>
                      <a:pt x="771" y="119"/>
                    </a:lnTo>
                    <a:close/>
                    <a:moveTo>
                      <a:pt x="771" y="0"/>
                    </a:moveTo>
                    <a:lnTo>
                      <a:pt x="844" y="3"/>
                    </a:lnTo>
                    <a:lnTo>
                      <a:pt x="917" y="14"/>
                    </a:lnTo>
                    <a:lnTo>
                      <a:pt x="987" y="31"/>
                    </a:lnTo>
                    <a:lnTo>
                      <a:pt x="1054" y="55"/>
                    </a:lnTo>
                    <a:lnTo>
                      <a:pt x="1118" y="83"/>
                    </a:lnTo>
                    <a:lnTo>
                      <a:pt x="1180" y="118"/>
                    </a:lnTo>
                    <a:lnTo>
                      <a:pt x="1237" y="157"/>
                    </a:lnTo>
                    <a:lnTo>
                      <a:pt x="1290" y="203"/>
                    </a:lnTo>
                    <a:lnTo>
                      <a:pt x="1340" y="252"/>
                    </a:lnTo>
                    <a:lnTo>
                      <a:pt x="1385" y="305"/>
                    </a:lnTo>
                    <a:lnTo>
                      <a:pt x="1424" y="362"/>
                    </a:lnTo>
                    <a:lnTo>
                      <a:pt x="1458" y="423"/>
                    </a:lnTo>
                    <a:lnTo>
                      <a:pt x="1487" y="488"/>
                    </a:lnTo>
                    <a:lnTo>
                      <a:pt x="1511" y="555"/>
                    </a:lnTo>
                    <a:lnTo>
                      <a:pt x="1527" y="625"/>
                    </a:lnTo>
                    <a:lnTo>
                      <a:pt x="1538" y="697"/>
                    </a:lnTo>
                    <a:lnTo>
                      <a:pt x="1542" y="771"/>
                    </a:lnTo>
                    <a:lnTo>
                      <a:pt x="1538" y="845"/>
                    </a:lnTo>
                    <a:lnTo>
                      <a:pt x="1527" y="917"/>
                    </a:lnTo>
                    <a:lnTo>
                      <a:pt x="1511" y="987"/>
                    </a:lnTo>
                    <a:lnTo>
                      <a:pt x="1487" y="1055"/>
                    </a:lnTo>
                    <a:lnTo>
                      <a:pt x="1458" y="1118"/>
                    </a:lnTo>
                    <a:lnTo>
                      <a:pt x="1424" y="1180"/>
                    </a:lnTo>
                    <a:lnTo>
                      <a:pt x="1385" y="1238"/>
                    </a:lnTo>
                    <a:lnTo>
                      <a:pt x="1340" y="1291"/>
                    </a:lnTo>
                    <a:lnTo>
                      <a:pt x="1290" y="1340"/>
                    </a:lnTo>
                    <a:lnTo>
                      <a:pt x="1237" y="1385"/>
                    </a:lnTo>
                    <a:lnTo>
                      <a:pt x="1180" y="1425"/>
                    </a:lnTo>
                    <a:lnTo>
                      <a:pt x="1118" y="1459"/>
                    </a:lnTo>
                    <a:lnTo>
                      <a:pt x="1054" y="1488"/>
                    </a:lnTo>
                    <a:lnTo>
                      <a:pt x="987" y="1510"/>
                    </a:lnTo>
                    <a:lnTo>
                      <a:pt x="917" y="1528"/>
                    </a:lnTo>
                    <a:lnTo>
                      <a:pt x="844" y="1538"/>
                    </a:lnTo>
                    <a:lnTo>
                      <a:pt x="771" y="1542"/>
                    </a:lnTo>
                    <a:lnTo>
                      <a:pt x="696" y="1538"/>
                    </a:lnTo>
                    <a:lnTo>
                      <a:pt x="625" y="1528"/>
                    </a:lnTo>
                    <a:lnTo>
                      <a:pt x="555" y="1510"/>
                    </a:lnTo>
                    <a:lnTo>
                      <a:pt x="488" y="1488"/>
                    </a:lnTo>
                    <a:lnTo>
                      <a:pt x="423" y="1459"/>
                    </a:lnTo>
                    <a:lnTo>
                      <a:pt x="362" y="1425"/>
                    </a:lnTo>
                    <a:lnTo>
                      <a:pt x="305" y="1385"/>
                    </a:lnTo>
                    <a:lnTo>
                      <a:pt x="251" y="1340"/>
                    </a:lnTo>
                    <a:lnTo>
                      <a:pt x="202" y="1291"/>
                    </a:lnTo>
                    <a:lnTo>
                      <a:pt x="157" y="1238"/>
                    </a:lnTo>
                    <a:lnTo>
                      <a:pt x="117" y="1180"/>
                    </a:lnTo>
                    <a:lnTo>
                      <a:pt x="82" y="1118"/>
                    </a:lnTo>
                    <a:lnTo>
                      <a:pt x="53" y="1055"/>
                    </a:lnTo>
                    <a:lnTo>
                      <a:pt x="31" y="987"/>
                    </a:lnTo>
                    <a:lnTo>
                      <a:pt x="13" y="917"/>
                    </a:lnTo>
                    <a:lnTo>
                      <a:pt x="3" y="845"/>
                    </a:lnTo>
                    <a:lnTo>
                      <a:pt x="0" y="771"/>
                    </a:lnTo>
                    <a:lnTo>
                      <a:pt x="3" y="697"/>
                    </a:lnTo>
                    <a:lnTo>
                      <a:pt x="13" y="625"/>
                    </a:lnTo>
                    <a:lnTo>
                      <a:pt x="31" y="555"/>
                    </a:lnTo>
                    <a:lnTo>
                      <a:pt x="53" y="488"/>
                    </a:lnTo>
                    <a:lnTo>
                      <a:pt x="82" y="423"/>
                    </a:lnTo>
                    <a:lnTo>
                      <a:pt x="117" y="362"/>
                    </a:lnTo>
                    <a:lnTo>
                      <a:pt x="157" y="305"/>
                    </a:lnTo>
                    <a:lnTo>
                      <a:pt x="202" y="252"/>
                    </a:lnTo>
                    <a:lnTo>
                      <a:pt x="251" y="203"/>
                    </a:lnTo>
                    <a:lnTo>
                      <a:pt x="305" y="157"/>
                    </a:lnTo>
                    <a:lnTo>
                      <a:pt x="362" y="118"/>
                    </a:lnTo>
                    <a:lnTo>
                      <a:pt x="423" y="83"/>
                    </a:lnTo>
                    <a:lnTo>
                      <a:pt x="488" y="55"/>
                    </a:lnTo>
                    <a:lnTo>
                      <a:pt x="555" y="31"/>
                    </a:lnTo>
                    <a:lnTo>
                      <a:pt x="625" y="14"/>
                    </a:lnTo>
                    <a:lnTo>
                      <a:pt x="696" y="3"/>
                    </a:lnTo>
                    <a:lnTo>
                      <a:pt x="771"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grpSp>
        <p:sp>
          <p:nvSpPr>
            <p:cNvPr id="101" name="Freeform 40">
              <a:extLst>
                <a:ext uri="{FF2B5EF4-FFF2-40B4-BE49-F238E27FC236}">
                  <a16:creationId xmlns:a16="http://schemas.microsoft.com/office/drawing/2014/main" id="{ACB1E5B8-37D2-467B-8F00-ABA3A96507C9}"/>
                </a:ext>
              </a:extLst>
            </p:cNvPr>
            <p:cNvSpPr>
              <a:spLocks noEditPoints="1"/>
            </p:cNvSpPr>
            <p:nvPr/>
          </p:nvSpPr>
          <p:spPr bwMode="auto">
            <a:xfrm>
              <a:off x="7362322" y="1886744"/>
              <a:ext cx="588340" cy="836378"/>
            </a:xfrm>
            <a:custGeom>
              <a:avLst/>
              <a:gdLst>
                <a:gd name="T0" fmla="*/ 1070 w 2265"/>
                <a:gd name="T1" fmla="*/ 2090 h 3361"/>
                <a:gd name="T2" fmla="*/ 911 w 2265"/>
                <a:gd name="T3" fmla="*/ 2000 h 3361"/>
                <a:gd name="T4" fmla="*/ 1382 w 2265"/>
                <a:gd name="T5" fmla="*/ 1672 h 3361"/>
                <a:gd name="T6" fmla="*/ 1244 w 2265"/>
                <a:gd name="T7" fmla="*/ 1843 h 3361"/>
                <a:gd name="T8" fmla="*/ 1213 w 2265"/>
                <a:gd name="T9" fmla="*/ 1881 h 3361"/>
                <a:gd name="T10" fmla="*/ 1356 w 2265"/>
                <a:gd name="T11" fmla="*/ 2001 h 3361"/>
                <a:gd name="T12" fmla="*/ 1181 w 2265"/>
                <a:gd name="T13" fmla="*/ 1537 h 3361"/>
                <a:gd name="T14" fmla="*/ 1317 w 2265"/>
                <a:gd name="T15" fmla="*/ 1500 h 3361"/>
                <a:gd name="T16" fmla="*/ 567 w 2265"/>
                <a:gd name="T17" fmla="*/ 951 h 3361"/>
                <a:gd name="T18" fmla="*/ 1594 w 2265"/>
                <a:gd name="T19" fmla="*/ 1039 h 3361"/>
                <a:gd name="T20" fmla="*/ 1680 w 2265"/>
                <a:gd name="T21" fmla="*/ 885 h 3361"/>
                <a:gd name="T22" fmla="*/ 1181 w 2265"/>
                <a:gd name="T23" fmla="*/ 685 h 3361"/>
                <a:gd name="T24" fmla="*/ 767 w 2265"/>
                <a:gd name="T25" fmla="*/ 1157 h 3361"/>
                <a:gd name="T26" fmla="*/ 1000 w 2265"/>
                <a:gd name="T27" fmla="*/ 1418 h 3361"/>
                <a:gd name="T28" fmla="*/ 1374 w 2265"/>
                <a:gd name="T29" fmla="*/ 1348 h 3361"/>
                <a:gd name="T30" fmla="*/ 1496 w 2265"/>
                <a:gd name="T31" fmla="*/ 994 h 3361"/>
                <a:gd name="T32" fmla="*/ 1482 w 2265"/>
                <a:gd name="T33" fmla="*/ 704 h 3361"/>
                <a:gd name="T34" fmla="*/ 1017 w 2265"/>
                <a:gd name="T35" fmla="*/ 110 h 3361"/>
                <a:gd name="T36" fmla="*/ 661 w 2265"/>
                <a:gd name="T37" fmla="*/ 399 h 3361"/>
                <a:gd name="T38" fmla="*/ 681 w 2265"/>
                <a:gd name="T39" fmla="*/ 685 h 3361"/>
                <a:gd name="T40" fmla="*/ 1082 w 2265"/>
                <a:gd name="T41" fmla="*/ 616 h 3361"/>
                <a:gd name="T42" fmla="*/ 1424 w 2265"/>
                <a:gd name="T43" fmla="*/ 501 h 3361"/>
                <a:gd name="T44" fmla="*/ 1576 w 2265"/>
                <a:gd name="T45" fmla="*/ 662 h 3361"/>
                <a:gd name="T46" fmla="*/ 1617 w 2265"/>
                <a:gd name="T47" fmla="*/ 723 h 3361"/>
                <a:gd name="T48" fmla="*/ 1506 w 2265"/>
                <a:gd name="T49" fmla="*/ 268 h 3361"/>
                <a:gd name="T50" fmla="*/ 1127 w 2265"/>
                <a:gd name="T51" fmla="*/ 0 h 3361"/>
                <a:gd name="T52" fmla="*/ 1598 w 2265"/>
                <a:gd name="T53" fmla="*/ 222 h 3361"/>
                <a:gd name="T54" fmla="*/ 1755 w 2265"/>
                <a:gd name="T55" fmla="*/ 817 h 3361"/>
                <a:gd name="T56" fmla="*/ 1736 w 2265"/>
                <a:gd name="T57" fmla="*/ 1066 h 3361"/>
                <a:gd name="T58" fmla="*/ 1518 w 2265"/>
                <a:gd name="T59" fmla="*/ 1331 h 3361"/>
                <a:gd name="T60" fmla="*/ 2028 w 2265"/>
                <a:gd name="T61" fmla="*/ 1819 h 3361"/>
                <a:gd name="T62" fmla="*/ 2200 w 2265"/>
                <a:gd name="T63" fmla="*/ 1977 h 3361"/>
                <a:gd name="T64" fmla="*/ 2256 w 2265"/>
                <a:gd name="T65" fmla="*/ 2572 h 3361"/>
                <a:gd name="T66" fmla="*/ 2166 w 2265"/>
                <a:gd name="T67" fmla="*/ 2210 h 3361"/>
                <a:gd name="T68" fmla="*/ 2054 w 2265"/>
                <a:gd name="T69" fmla="*/ 1957 h 3361"/>
                <a:gd name="T70" fmla="*/ 1459 w 2265"/>
                <a:gd name="T71" fmla="*/ 2074 h 3361"/>
                <a:gd name="T72" fmla="*/ 1336 w 2265"/>
                <a:gd name="T73" fmla="*/ 2108 h 3361"/>
                <a:gd name="T74" fmla="*/ 1398 w 2265"/>
                <a:gd name="T75" fmla="*/ 3092 h 3361"/>
                <a:gd name="T76" fmla="*/ 1841 w 2265"/>
                <a:gd name="T77" fmla="*/ 2246 h 3361"/>
                <a:gd name="T78" fmla="*/ 2164 w 2265"/>
                <a:gd name="T79" fmla="*/ 3246 h 3361"/>
                <a:gd name="T80" fmla="*/ 2245 w 2265"/>
                <a:gd name="T81" fmla="*/ 2733 h 3361"/>
                <a:gd name="T82" fmla="*/ 2210 w 2265"/>
                <a:gd name="T83" fmla="*/ 3340 h 3361"/>
                <a:gd name="T84" fmla="*/ 775 w 2265"/>
                <a:gd name="T85" fmla="*/ 3312 h 3361"/>
                <a:gd name="T86" fmla="*/ 848 w 2265"/>
                <a:gd name="T87" fmla="*/ 3060 h 3361"/>
                <a:gd name="T88" fmla="*/ 899 w 2265"/>
                <a:gd name="T89" fmla="*/ 2119 h 3361"/>
                <a:gd name="T90" fmla="*/ 292 w 2265"/>
                <a:gd name="T91" fmla="*/ 1902 h 3361"/>
                <a:gd name="T92" fmla="*/ 158 w 2265"/>
                <a:gd name="T93" fmla="*/ 2016 h 3361"/>
                <a:gd name="T94" fmla="*/ 106 w 2265"/>
                <a:gd name="T95" fmla="*/ 3254 h 3361"/>
                <a:gd name="T96" fmla="*/ 439 w 2265"/>
                <a:gd name="T97" fmla="*/ 2244 h 3361"/>
                <a:gd name="T98" fmla="*/ 623 w 2265"/>
                <a:gd name="T99" fmla="*/ 3272 h 3361"/>
                <a:gd name="T100" fmla="*/ 125 w 2265"/>
                <a:gd name="T101" fmla="*/ 3361 h 3361"/>
                <a:gd name="T102" fmla="*/ 0 w 2265"/>
                <a:gd name="T103" fmla="*/ 2210 h 3361"/>
                <a:gd name="T104" fmla="*/ 125 w 2265"/>
                <a:gd name="T105" fmla="*/ 1902 h 3361"/>
                <a:gd name="T106" fmla="*/ 260 w 2265"/>
                <a:gd name="T107" fmla="*/ 1809 h 3361"/>
                <a:gd name="T108" fmla="*/ 685 w 2265"/>
                <a:gd name="T109" fmla="*/ 1229 h 3361"/>
                <a:gd name="T110" fmla="*/ 485 w 2265"/>
                <a:gd name="T111" fmla="*/ 1016 h 3361"/>
                <a:gd name="T112" fmla="*/ 517 w 2265"/>
                <a:gd name="T113" fmla="*/ 610 h 3361"/>
                <a:gd name="T114" fmla="*/ 739 w 2265"/>
                <a:gd name="T115" fmla="*/ 140 h 3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65" h="3361">
                  <a:moveTo>
                    <a:pt x="1086" y="2189"/>
                  </a:moveTo>
                  <a:lnTo>
                    <a:pt x="943" y="3031"/>
                  </a:lnTo>
                  <a:lnTo>
                    <a:pt x="1131" y="3239"/>
                  </a:lnTo>
                  <a:lnTo>
                    <a:pt x="1321" y="3031"/>
                  </a:lnTo>
                  <a:lnTo>
                    <a:pt x="1178" y="2189"/>
                  </a:lnTo>
                  <a:lnTo>
                    <a:pt x="1086" y="2189"/>
                  </a:lnTo>
                  <a:close/>
                  <a:moveTo>
                    <a:pt x="1131" y="1964"/>
                  </a:moveTo>
                  <a:lnTo>
                    <a:pt x="1034" y="2034"/>
                  </a:lnTo>
                  <a:lnTo>
                    <a:pt x="1070" y="2090"/>
                  </a:lnTo>
                  <a:lnTo>
                    <a:pt x="1194" y="2090"/>
                  </a:lnTo>
                  <a:lnTo>
                    <a:pt x="1231" y="2034"/>
                  </a:lnTo>
                  <a:lnTo>
                    <a:pt x="1131" y="1964"/>
                  </a:lnTo>
                  <a:close/>
                  <a:moveTo>
                    <a:pt x="882" y="1672"/>
                  </a:moveTo>
                  <a:lnTo>
                    <a:pt x="742" y="1727"/>
                  </a:lnTo>
                  <a:lnTo>
                    <a:pt x="887" y="2017"/>
                  </a:lnTo>
                  <a:lnTo>
                    <a:pt x="891" y="2014"/>
                  </a:lnTo>
                  <a:lnTo>
                    <a:pt x="899" y="2008"/>
                  </a:lnTo>
                  <a:lnTo>
                    <a:pt x="911" y="2000"/>
                  </a:lnTo>
                  <a:lnTo>
                    <a:pt x="926" y="1989"/>
                  </a:lnTo>
                  <a:lnTo>
                    <a:pt x="943" y="1977"/>
                  </a:lnTo>
                  <a:lnTo>
                    <a:pt x="962" y="1964"/>
                  </a:lnTo>
                  <a:lnTo>
                    <a:pt x="985" y="1947"/>
                  </a:lnTo>
                  <a:lnTo>
                    <a:pt x="1008" y="1931"/>
                  </a:lnTo>
                  <a:lnTo>
                    <a:pt x="1034" y="1913"/>
                  </a:lnTo>
                  <a:lnTo>
                    <a:pt x="1061" y="1893"/>
                  </a:lnTo>
                  <a:lnTo>
                    <a:pt x="882" y="1672"/>
                  </a:lnTo>
                  <a:close/>
                  <a:moveTo>
                    <a:pt x="1382" y="1672"/>
                  </a:moveTo>
                  <a:lnTo>
                    <a:pt x="1356" y="1705"/>
                  </a:lnTo>
                  <a:lnTo>
                    <a:pt x="1333" y="1733"/>
                  </a:lnTo>
                  <a:lnTo>
                    <a:pt x="1313" y="1758"/>
                  </a:lnTo>
                  <a:lnTo>
                    <a:pt x="1296" y="1779"/>
                  </a:lnTo>
                  <a:lnTo>
                    <a:pt x="1281" y="1797"/>
                  </a:lnTo>
                  <a:lnTo>
                    <a:pt x="1269" y="1812"/>
                  </a:lnTo>
                  <a:lnTo>
                    <a:pt x="1259" y="1824"/>
                  </a:lnTo>
                  <a:lnTo>
                    <a:pt x="1251" y="1835"/>
                  </a:lnTo>
                  <a:lnTo>
                    <a:pt x="1244" y="1843"/>
                  </a:lnTo>
                  <a:lnTo>
                    <a:pt x="1238" y="1851"/>
                  </a:lnTo>
                  <a:lnTo>
                    <a:pt x="1234" y="1856"/>
                  </a:lnTo>
                  <a:lnTo>
                    <a:pt x="1230" y="1860"/>
                  </a:lnTo>
                  <a:lnTo>
                    <a:pt x="1227" y="1864"/>
                  </a:lnTo>
                  <a:lnTo>
                    <a:pt x="1225" y="1867"/>
                  </a:lnTo>
                  <a:lnTo>
                    <a:pt x="1222" y="1870"/>
                  </a:lnTo>
                  <a:lnTo>
                    <a:pt x="1220" y="1873"/>
                  </a:lnTo>
                  <a:lnTo>
                    <a:pt x="1217" y="1877"/>
                  </a:lnTo>
                  <a:lnTo>
                    <a:pt x="1213" y="1881"/>
                  </a:lnTo>
                  <a:lnTo>
                    <a:pt x="1209" y="1886"/>
                  </a:lnTo>
                  <a:lnTo>
                    <a:pt x="1204" y="1893"/>
                  </a:lnTo>
                  <a:lnTo>
                    <a:pt x="1231" y="1913"/>
                  </a:lnTo>
                  <a:lnTo>
                    <a:pt x="1257" y="1931"/>
                  </a:lnTo>
                  <a:lnTo>
                    <a:pt x="1281" y="1949"/>
                  </a:lnTo>
                  <a:lnTo>
                    <a:pt x="1304" y="1965"/>
                  </a:lnTo>
                  <a:lnTo>
                    <a:pt x="1324" y="1979"/>
                  </a:lnTo>
                  <a:lnTo>
                    <a:pt x="1341" y="1991"/>
                  </a:lnTo>
                  <a:lnTo>
                    <a:pt x="1356" y="2001"/>
                  </a:lnTo>
                  <a:lnTo>
                    <a:pt x="1367" y="2009"/>
                  </a:lnTo>
                  <a:lnTo>
                    <a:pt x="1374" y="2015"/>
                  </a:lnTo>
                  <a:lnTo>
                    <a:pt x="1377" y="2017"/>
                  </a:lnTo>
                  <a:lnTo>
                    <a:pt x="1523" y="1727"/>
                  </a:lnTo>
                  <a:lnTo>
                    <a:pt x="1382" y="1672"/>
                  </a:lnTo>
                  <a:close/>
                  <a:moveTo>
                    <a:pt x="1317" y="1500"/>
                  </a:moveTo>
                  <a:lnTo>
                    <a:pt x="1274" y="1518"/>
                  </a:lnTo>
                  <a:lnTo>
                    <a:pt x="1228" y="1529"/>
                  </a:lnTo>
                  <a:lnTo>
                    <a:pt x="1181" y="1537"/>
                  </a:lnTo>
                  <a:lnTo>
                    <a:pt x="1134" y="1539"/>
                  </a:lnTo>
                  <a:lnTo>
                    <a:pt x="1086" y="1537"/>
                  </a:lnTo>
                  <a:lnTo>
                    <a:pt x="1039" y="1531"/>
                  </a:lnTo>
                  <a:lnTo>
                    <a:pt x="992" y="1520"/>
                  </a:lnTo>
                  <a:lnTo>
                    <a:pt x="947" y="1504"/>
                  </a:lnTo>
                  <a:lnTo>
                    <a:pt x="947" y="1596"/>
                  </a:lnTo>
                  <a:lnTo>
                    <a:pt x="1131" y="1825"/>
                  </a:lnTo>
                  <a:lnTo>
                    <a:pt x="1317" y="1596"/>
                  </a:lnTo>
                  <a:lnTo>
                    <a:pt x="1317" y="1500"/>
                  </a:lnTo>
                  <a:close/>
                  <a:moveTo>
                    <a:pt x="660" y="822"/>
                  </a:moveTo>
                  <a:lnTo>
                    <a:pt x="639" y="829"/>
                  </a:lnTo>
                  <a:lnTo>
                    <a:pt x="618" y="839"/>
                  </a:lnTo>
                  <a:lnTo>
                    <a:pt x="601" y="852"/>
                  </a:lnTo>
                  <a:lnTo>
                    <a:pt x="586" y="869"/>
                  </a:lnTo>
                  <a:lnTo>
                    <a:pt x="574" y="887"/>
                  </a:lnTo>
                  <a:lnTo>
                    <a:pt x="567" y="907"/>
                  </a:lnTo>
                  <a:lnTo>
                    <a:pt x="564" y="929"/>
                  </a:lnTo>
                  <a:lnTo>
                    <a:pt x="567" y="951"/>
                  </a:lnTo>
                  <a:lnTo>
                    <a:pt x="573" y="973"/>
                  </a:lnTo>
                  <a:lnTo>
                    <a:pt x="584" y="992"/>
                  </a:lnTo>
                  <a:lnTo>
                    <a:pt x="598" y="1008"/>
                  </a:lnTo>
                  <a:lnTo>
                    <a:pt x="616" y="1023"/>
                  </a:lnTo>
                  <a:lnTo>
                    <a:pt x="637" y="1033"/>
                  </a:lnTo>
                  <a:lnTo>
                    <a:pt x="660" y="1039"/>
                  </a:lnTo>
                  <a:lnTo>
                    <a:pt x="660" y="822"/>
                  </a:lnTo>
                  <a:close/>
                  <a:moveTo>
                    <a:pt x="1594" y="819"/>
                  </a:moveTo>
                  <a:lnTo>
                    <a:pt x="1594" y="1039"/>
                  </a:lnTo>
                  <a:lnTo>
                    <a:pt x="1615" y="1034"/>
                  </a:lnTo>
                  <a:lnTo>
                    <a:pt x="1634" y="1025"/>
                  </a:lnTo>
                  <a:lnTo>
                    <a:pt x="1651" y="1012"/>
                  </a:lnTo>
                  <a:lnTo>
                    <a:pt x="1667" y="995"/>
                  </a:lnTo>
                  <a:lnTo>
                    <a:pt x="1679" y="976"/>
                  </a:lnTo>
                  <a:lnTo>
                    <a:pt x="1687" y="953"/>
                  </a:lnTo>
                  <a:lnTo>
                    <a:pt x="1690" y="929"/>
                  </a:lnTo>
                  <a:lnTo>
                    <a:pt x="1688" y="906"/>
                  </a:lnTo>
                  <a:lnTo>
                    <a:pt x="1680" y="885"/>
                  </a:lnTo>
                  <a:lnTo>
                    <a:pt x="1670" y="866"/>
                  </a:lnTo>
                  <a:lnTo>
                    <a:pt x="1656" y="849"/>
                  </a:lnTo>
                  <a:lnTo>
                    <a:pt x="1638" y="835"/>
                  </a:lnTo>
                  <a:lnTo>
                    <a:pt x="1617" y="825"/>
                  </a:lnTo>
                  <a:lnTo>
                    <a:pt x="1594" y="819"/>
                  </a:lnTo>
                  <a:close/>
                  <a:moveTo>
                    <a:pt x="1374" y="589"/>
                  </a:moveTo>
                  <a:lnTo>
                    <a:pt x="1312" y="625"/>
                  </a:lnTo>
                  <a:lnTo>
                    <a:pt x="1248" y="657"/>
                  </a:lnTo>
                  <a:lnTo>
                    <a:pt x="1181" y="685"/>
                  </a:lnTo>
                  <a:lnTo>
                    <a:pt x="1113" y="709"/>
                  </a:lnTo>
                  <a:lnTo>
                    <a:pt x="1043" y="728"/>
                  </a:lnTo>
                  <a:lnTo>
                    <a:pt x="973" y="742"/>
                  </a:lnTo>
                  <a:lnTo>
                    <a:pt x="901" y="752"/>
                  </a:lnTo>
                  <a:lnTo>
                    <a:pt x="829" y="756"/>
                  </a:lnTo>
                  <a:lnTo>
                    <a:pt x="759" y="755"/>
                  </a:lnTo>
                  <a:lnTo>
                    <a:pt x="759" y="1078"/>
                  </a:lnTo>
                  <a:lnTo>
                    <a:pt x="761" y="1118"/>
                  </a:lnTo>
                  <a:lnTo>
                    <a:pt x="767" y="1157"/>
                  </a:lnTo>
                  <a:lnTo>
                    <a:pt x="778" y="1196"/>
                  </a:lnTo>
                  <a:lnTo>
                    <a:pt x="793" y="1232"/>
                  </a:lnTo>
                  <a:lnTo>
                    <a:pt x="813" y="1267"/>
                  </a:lnTo>
                  <a:lnTo>
                    <a:pt x="835" y="1300"/>
                  </a:lnTo>
                  <a:lnTo>
                    <a:pt x="862" y="1330"/>
                  </a:lnTo>
                  <a:lnTo>
                    <a:pt x="891" y="1358"/>
                  </a:lnTo>
                  <a:lnTo>
                    <a:pt x="925" y="1381"/>
                  </a:lnTo>
                  <a:lnTo>
                    <a:pt x="960" y="1401"/>
                  </a:lnTo>
                  <a:lnTo>
                    <a:pt x="1000" y="1418"/>
                  </a:lnTo>
                  <a:lnTo>
                    <a:pt x="1042" y="1430"/>
                  </a:lnTo>
                  <a:lnTo>
                    <a:pt x="1086" y="1438"/>
                  </a:lnTo>
                  <a:lnTo>
                    <a:pt x="1134" y="1440"/>
                  </a:lnTo>
                  <a:lnTo>
                    <a:pt x="1178" y="1438"/>
                  </a:lnTo>
                  <a:lnTo>
                    <a:pt x="1222" y="1430"/>
                  </a:lnTo>
                  <a:lnTo>
                    <a:pt x="1264" y="1416"/>
                  </a:lnTo>
                  <a:lnTo>
                    <a:pt x="1304" y="1398"/>
                  </a:lnTo>
                  <a:lnTo>
                    <a:pt x="1340" y="1376"/>
                  </a:lnTo>
                  <a:lnTo>
                    <a:pt x="1374" y="1348"/>
                  </a:lnTo>
                  <a:lnTo>
                    <a:pt x="1404" y="1319"/>
                  </a:lnTo>
                  <a:lnTo>
                    <a:pt x="1431" y="1285"/>
                  </a:lnTo>
                  <a:lnTo>
                    <a:pt x="1453" y="1248"/>
                  </a:lnTo>
                  <a:lnTo>
                    <a:pt x="1472" y="1209"/>
                  </a:lnTo>
                  <a:lnTo>
                    <a:pt x="1485" y="1167"/>
                  </a:lnTo>
                  <a:lnTo>
                    <a:pt x="1493" y="1123"/>
                  </a:lnTo>
                  <a:lnTo>
                    <a:pt x="1496" y="1078"/>
                  </a:lnTo>
                  <a:lnTo>
                    <a:pt x="1496" y="1023"/>
                  </a:lnTo>
                  <a:lnTo>
                    <a:pt x="1496" y="994"/>
                  </a:lnTo>
                  <a:lnTo>
                    <a:pt x="1496" y="963"/>
                  </a:lnTo>
                  <a:lnTo>
                    <a:pt x="1496" y="931"/>
                  </a:lnTo>
                  <a:lnTo>
                    <a:pt x="1496" y="897"/>
                  </a:lnTo>
                  <a:lnTo>
                    <a:pt x="1496" y="801"/>
                  </a:lnTo>
                  <a:lnTo>
                    <a:pt x="1496" y="773"/>
                  </a:lnTo>
                  <a:lnTo>
                    <a:pt x="1496" y="750"/>
                  </a:lnTo>
                  <a:lnTo>
                    <a:pt x="1496" y="720"/>
                  </a:lnTo>
                  <a:lnTo>
                    <a:pt x="1490" y="714"/>
                  </a:lnTo>
                  <a:lnTo>
                    <a:pt x="1482" y="704"/>
                  </a:lnTo>
                  <a:lnTo>
                    <a:pt x="1471" y="693"/>
                  </a:lnTo>
                  <a:lnTo>
                    <a:pt x="1456" y="677"/>
                  </a:lnTo>
                  <a:lnTo>
                    <a:pt x="1440" y="660"/>
                  </a:lnTo>
                  <a:lnTo>
                    <a:pt x="1421" y="640"/>
                  </a:lnTo>
                  <a:lnTo>
                    <a:pt x="1398" y="615"/>
                  </a:lnTo>
                  <a:lnTo>
                    <a:pt x="1374" y="589"/>
                  </a:lnTo>
                  <a:close/>
                  <a:moveTo>
                    <a:pt x="1127" y="99"/>
                  </a:moveTo>
                  <a:lnTo>
                    <a:pt x="1071" y="102"/>
                  </a:lnTo>
                  <a:lnTo>
                    <a:pt x="1017" y="110"/>
                  </a:lnTo>
                  <a:lnTo>
                    <a:pt x="965" y="124"/>
                  </a:lnTo>
                  <a:lnTo>
                    <a:pt x="916" y="144"/>
                  </a:lnTo>
                  <a:lnTo>
                    <a:pt x="869" y="168"/>
                  </a:lnTo>
                  <a:lnTo>
                    <a:pt x="825" y="198"/>
                  </a:lnTo>
                  <a:lnTo>
                    <a:pt x="784" y="230"/>
                  </a:lnTo>
                  <a:lnTo>
                    <a:pt x="748" y="268"/>
                  </a:lnTo>
                  <a:lnTo>
                    <a:pt x="714" y="309"/>
                  </a:lnTo>
                  <a:lnTo>
                    <a:pt x="685" y="352"/>
                  </a:lnTo>
                  <a:lnTo>
                    <a:pt x="661" y="399"/>
                  </a:lnTo>
                  <a:lnTo>
                    <a:pt x="642" y="448"/>
                  </a:lnTo>
                  <a:lnTo>
                    <a:pt x="627" y="500"/>
                  </a:lnTo>
                  <a:lnTo>
                    <a:pt x="618" y="554"/>
                  </a:lnTo>
                  <a:lnTo>
                    <a:pt x="615" y="610"/>
                  </a:lnTo>
                  <a:lnTo>
                    <a:pt x="615" y="732"/>
                  </a:lnTo>
                  <a:lnTo>
                    <a:pt x="639" y="726"/>
                  </a:lnTo>
                  <a:lnTo>
                    <a:pt x="662" y="721"/>
                  </a:lnTo>
                  <a:lnTo>
                    <a:pt x="670" y="702"/>
                  </a:lnTo>
                  <a:lnTo>
                    <a:pt x="681" y="685"/>
                  </a:lnTo>
                  <a:lnTo>
                    <a:pt x="696" y="672"/>
                  </a:lnTo>
                  <a:lnTo>
                    <a:pt x="714" y="662"/>
                  </a:lnTo>
                  <a:lnTo>
                    <a:pt x="733" y="656"/>
                  </a:lnTo>
                  <a:lnTo>
                    <a:pt x="754" y="656"/>
                  </a:lnTo>
                  <a:lnTo>
                    <a:pt x="819" y="658"/>
                  </a:lnTo>
                  <a:lnTo>
                    <a:pt x="884" y="655"/>
                  </a:lnTo>
                  <a:lnTo>
                    <a:pt x="950" y="647"/>
                  </a:lnTo>
                  <a:lnTo>
                    <a:pt x="1016" y="633"/>
                  </a:lnTo>
                  <a:lnTo>
                    <a:pt x="1082" y="616"/>
                  </a:lnTo>
                  <a:lnTo>
                    <a:pt x="1146" y="594"/>
                  </a:lnTo>
                  <a:lnTo>
                    <a:pt x="1208" y="567"/>
                  </a:lnTo>
                  <a:lnTo>
                    <a:pt x="1269" y="537"/>
                  </a:lnTo>
                  <a:lnTo>
                    <a:pt x="1328" y="501"/>
                  </a:lnTo>
                  <a:lnTo>
                    <a:pt x="1346" y="492"/>
                  </a:lnTo>
                  <a:lnTo>
                    <a:pt x="1366" y="487"/>
                  </a:lnTo>
                  <a:lnTo>
                    <a:pt x="1386" y="488"/>
                  </a:lnTo>
                  <a:lnTo>
                    <a:pt x="1405" y="492"/>
                  </a:lnTo>
                  <a:lnTo>
                    <a:pt x="1424" y="501"/>
                  </a:lnTo>
                  <a:lnTo>
                    <a:pt x="1439" y="514"/>
                  </a:lnTo>
                  <a:lnTo>
                    <a:pt x="1467" y="544"/>
                  </a:lnTo>
                  <a:lnTo>
                    <a:pt x="1491" y="569"/>
                  </a:lnTo>
                  <a:lnTo>
                    <a:pt x="1511" y="592"/>
                  </a:lnTo>
                  <a:lnTo>
                    <a:pt x="1529" y="610"/>
                  </a:lnTo>
                  <a:lnTo>
                    <a:pt x="1544" y="626"/>
                  </a:lnTo>
                  <a:lnTo>
                    <a:pt x="1557" y="641"/>
                  </a:lnTo>
                  <a:lnTo>
                    <a:pt x="1567" y="652"/>
                  </a:lnTo>
                  <a:lnTo>
                    <a:pt x="1576" y="662"/>
                  </a:lnTo>
                  <a:lnTo>
                    <a:pt x="1582" y="671"/>
                  </a:lnTo>
                  <a:lnTo>
                    <a:pt x="1587" y="678"/>
                  </a:lnTo>
                  <a:lnTo>
                    <a:pt x="1590" y="685"/>
                  </a:lnTo>
                  <a:lnTo>
                    <a:pt x="1592" y="692"/>
                  </a:lnTo>
                  <a:lnTo>
                    <a:pt x="1594" y="698"/>
                  </a:lnTo>
                  <a:lnTo>
                    <a:pt x="1594" y="705"/>
                  </a:lnTo>
                  <a:lnTo>
                    <a:pt x="1594" y="712"/>
                  </a:lnTo>
                  <a:lnTo>
                    <a:pt x="1594" y="720"/>
                  </a:lnTo>
                  <a:lnTo>
                    <a:pt x="1617" y="723"/>
                  </a:lnTo>
                  <a:lnTo>
                    <a:pt x="1639" y="728"/>
                  </a:lnTo>
                  <a:lnTo>
                    <a:pt x="1639" y="610"/>
                  </a:lnTo>
                  <a:lnTo>
                    <a:pt x="1636" y="554"/>
                  </a:lnTo>
                  <a:lnTo>
                    <a:pt x="1626" y="500"/>
                  </a:lnTo>
                  <a:lnTo>
                    <a:pt x="1612" y="448"/>
                  </a:lnTo>
                  <a:lnTo>
                    <a:pt x="1593" y="399"/>
                  </a:lnTo>
                  <a:lnTo>
                    <a:pt x="1568" y="352"/>
                  </a:lnTo>
                  <a:lnTo>
                    <a:pt x="1540" y="309"/>
                  </a:lnTo>
                  <a:lnTo>
                    <a:pt x="1506" y="268"/>
                  </a:lnTo>
                  <a:lnTo>
                    <a:pt x="1470" y="230"/>
                  </a:lnTo>
                  <a:lnTo>
                    <a:pt x="1429" y="198"/>
                  </a:lnTo>
                  <a:lnTo>
                    <a:pt x="1385" y="168"/>
                  </a:lnTo>
                  <a:lnTo>
                    <a:pt x="1338" y="144"/>
                  </a:lnTo>
                  <a:lnTo>
                    <a:pt x="1288" y="124"/>
                  </a:lnTo>
                  <a:lnTo>
                    <a:pt x="1236" y="110"/>
                  </a:lnTo>
                  <a:lnTo>
                    <a:pt x="1182" y="102"/>
                  </a:lnTo>
                  <a:lnTo>
                    <a:pt x="1127" y="99"/>
                  </a:lnTo>
                  <a:close/>
                  <a:moveTo>
                    <a:pt x="1127" y="0"/>
                  </a:moveTo>
                  <a:lnTo>
                    <a:pt x="1190" y="3"/>
                  </a:lnTo>
                  <a:lnTo>
                    <a:pt x="1250" y="12"/>
                  </a:lnTo>
                  <a:lnTo>
                    <a:pt x="1309" y="27"/>
                  </a:lnTo>
                  <a:lnTo>
                    <a:pt x="1365" y="48"/>
                  </a:lnTo>
                  <a:lnTo>
                    <a:pt x="1418" y="73"/>
                  </a:lnTo>
                  <a:lnTo>
                    <a:pt x="1468" y="104"/>
                  </a:lnTo>
                  <a:lnTo>
                    <a:pt x="1515" y="140"/>
                  </a:lnTo>
                  <a:lnTo>
                    <a:pt x="1558" y="179"/>
                  </a:lnTo>
                  <a:lnTo>
                    <a:pt x="1598" y="222"/>
                  </a:lnTo>
                  <a:lnTo>
                    <a:pt x="1633" y="269"/>
                  </a:lnTo>
                  <a:lnTo>
                    <a:pt x="1663" y="320"/>
                  </a:lnTo>
                  <a:lnTo>
                    <a:pt x="1690" y="373"/>
                  </a:lnTo>
                  <a:lnTo>
                    <a:pt x="1710" y="429"/>
                  </a:lnTo>
                  <a:lnTo>
                    <a:pt x="1725" y="488"/>
                  </a:lnTo>
                  <a:lnTo>
                    <a:pt x="1734" y="548"/>
                  </a:lnTo>
                  <a:lnTo>
                    <a:pt x="1737" y="610"/>
                  </a:lnTo>
                  <a:lnTo>
                    <a:pt x="1737" y="792"/>
                  </a:lnTo>
                  <a:lnTo>
                    <a:pt x="1755" y="817"/>
                  </a:lnTo>
                  <a:lnTo>
                    <a:pt x="1769" y="842"/>
                  </a:lnTo>
                  <a:lnTo>
                    <a:pt x="1779" y="870"/>
                  </a:lnTo>
                  <a:lnTo>
                    <a:pt x="1786" y="899"/>
                  </a:lnTo>
                  <a:lnTo>
                    <a:pt x="1788" y="929"/>
                  </a:lnTo>
                  <a:lnTo>
                    <a:pt x="1785" y="959"/>
                  </a:lnTo>
                  <a:lnTo>
                    <a:pt x="1779" y="989"/>
                  </a:lnTo>
                  <a:lnTo>
                    <a:pt x="1769" y="1016"/>
                  </a:lnTo>
                  <a:lnTo>
                    <a:pt x="1755" y="1042"/>
                  </a:lnTo>
                  <a:lnTo>
                    <a:pt x="1736" y="1066"/>
                  </a:lnTo>
                  <a:lnTo>
                    <a:pt x="1715" y="1088"/>
                  </a:lnTo>
                  <a:lnTo>
                    <a:pt x="1688" y="1108"/>
                  </a:lnTo>
                  <a:lnTo>
                    <a:pt x="1657" y="1123"/>
                  </a:lnTo>
                  <a:lnTo>
                    <a:pt x="1624" y="1134"/>
                  </a:lnTo>
                  <a:lnTo>
                    <a:pt x="1590" y="1139"/>
                  </a:lnTo>
                  <a:lnTo>
                    <a:pt x="1581" y="1191"/>
                  </a:lnTo>
                  <a:lnTo>
                    <a:pt x="1565" y="1239"/>
                  </a:lnTo>
                  <a:lnTo>
                    <a:pt x="1544" y="1286"/>
                  </a:lnTo>
                  <a:lnTo>
                    <a:pt x="1518" y="1331"/>
                  </a:lnTo>
                  <a:lnTo>
                    <a:pt x="1488" y="1372"/>
                  </a:lnTo>
                  <a:lnTo>
                    <a:pt x="1454" y="1409"/>
                  </a:lnTo>
                  <a:lnTo>
                    <a:pt x="1416" y="1442"/>
                  </a:lnTo>
                  <a:lnTo>
                    <a:pt x="1416" y="1580"/>
                  </a:lnTo>
                  <a:lnTo>
                    <a:pt x="2004" y="1808"/>
                  </a:lnTo>
                  <a:lnTo>
                    <a:pt x="2005" y="1809"/>
                  </a:lnTo>
                  <a:lnTo>
                    <a:pt x="2009" y="1810"/>
                  </a:lnTo>
                  <a:lnTo>
                    <a:pt x="2017" y="1814"/>
                  </a:lnTo>
                  <a:lnTo>
                    <a:pt x="2028" y="1819"/>
                  </a:lnTo>
                  <a:lnTo>
                    <a:pt x="2042" y="1827"/>
                  </a:lnTo>
                  <a:lnTo>
                    <a:pt x="2059" y="1837"/>
                  </a:lnTo>
                  <a:lnTo>
                    <a:pt x="2078" y="1850"/>
                  </a:lnTo>
                  <a:lnTo>
                    <a:pt x="2097" y="1865"/>
                  </a:lnTo>
                  <a:lnTo>
                    <a:pt x="2118" y="1882"/>
                  </a:lnTo>
                  <a:lnTo>
                    <a:pt x="2139" y="1902"/>
                  </a:lnTo>
                  <a:lnTo>
                    <a:pt x="2160" y="1924"/>
                  </a:lnTo>
                  <a:lnTo>
                    <a:pt x="2180" y="1949"/>
                  </a:lnTo>
                  <a:lnTo>
                    <a:pt x="2200" y="1977"/>
                  </a:lnTo>
                  <a:lnTo>
                    <a:pt x="2218" y="2008"/>
                  </a:lnTo>
                  <a:lnTo>
                    <a:pt x="2233" y="2042"/>
                  </a:lnTo>
                  <a:lnTo>
                    <a:pt x="2247" y="2079"/>
                  </a:lnTo>
                  <a:lnTo>
                    <a:pt x="2257" y="2119"/>
                  </a:lnTo>
                  <a:lnTo>
                    <a:pt x="2263" y="2163"/>
                  </a:lnTo>
                  <a:lnTo>
                    <a:pt x="2265" y="2210"/>
                  </a:lnTo>
                  <a:lnTo>
                    <a:pt x="2265" y="2543"/>
                  </a:lnTo>
                  <a:lnTo>
                    <a:pt x="2263" y="2558"/>
                  </a:lnTo>
                  <a:lnTo>
                    <a:pt x="2256" y="2572"/>
                  </a:lnTo>
                  <a:lnTo>
                    <a:pt x="2245" y="2583"/>
                  </a:lnTo>
                  <a:lnTo>
                    <a:pt x="2231" y="2589"/>
                  </a:lnTo>
                  <a:lnTo>
                    <a:pt x="2216" y="2592"/>
                  </a:lnTo>
                  <a:lnTo>
                    <a:pt x="2200" y="2589"/>
                  </a:lnTo>
                  <a:lnTo>
                    <a:pt x="2187" y="2583"/>
                  </a:lnTo>
                  <a:lnTo>
                    <a:pt x="2176" y="2572"/>
                  </a:lnTo>
                  <a:lnTo>
                    <a:pt x="2169" y="2558"/>
                  </a:lnTo>
                  <a:lnTo>
                    <a:pt x="2166" y="2543"/>
                  </a:lnTo>
                  <a:lnTo>
                    <a:pt x="2166" y="2210"/>
                  </a:lnTo>
                  <a:lnTo>
                    <a:pt x="2164" y="2169"/>
                  </a:lnTo>
                  <a:lnTo>
                    <a:pt x="2158" y="2133"/>
                  </a:lnTo>
                  <a:lnTo>
                    <a:pt x="2149" y="2099"/>
                  </a:lnTo>
                  <a:lnTo>
                    <a:pt x="2138" y="2069"/>
                  </a:lnTo>
                  <a:lnTo>
                    <a:pt x="2123" y="2041"/>
                  </a:lnTo>
                  <a:lnTo>
                    <a:pt x="2107" y="2016"/>
                  </a:lnTo>
                  <a:lnTo>
                    <a:pt x="2090" y="1993"/>
                  </a:lnTo>
                  <a:lnTo>
                    <a:pt x="2073" y="1974"/>
                  </a:lnTo>
                  <a:lnTo>
                    <a:pt x="2054" y="1957"/>
                  </a:lnTo>
                  <a:lnTo>
                    <a:pt x="2037" y="1942"/>
                  </a:lnTo>
                  <a:lnTo>
                    <a:pt x="2020" y="1929"/>
                  </a:lnTo>
                  <a:lnTo>
                    <a:pt x="2004" y="1919"/>
                  </a:lnTo>
                  <a:lnTo>
                    <a:pt x="1991" y="1912"/>
                  </a:lnTo>
                  <a:lnTo>
                    <a:pt x="1980" y="1906"/>
                  </a:lnTo>
                  <a:lnTo>
                    <a:pt x="1973" y="1902"/>
                  </a:lnTo>
                  <a:lnTo>
                    <a:pt x="1968" y="1899"/>
                  </a:lnTo>
                  <a:lnTo>
                    <a:pt x="1614" y="1763"/>
                  </a:lnTo>
                  <a:lnTo>
                    <a:pt x="1459" y="2074"/>
                  </a:lnTo>
                  <a:lnTo>
                    <a:pt x="1459" y="2074"/>
                  </a:lnTo>
                  <a:lnTo>
                    <a:pt x="1448" y="2090"/>
                  </a:lnTo>
                  <a:lnTo>
                    <a:pt x="1435" y="2103"/>
                  </a:lnTo>
                  <a:lnTo>
                    <a:pt x="1419" y="2113"/>
                  </a:lnTo>
                  <a:lnTo>
                    <a:pt x="1401" y="2119"/>
                  </a:lnTo>
                  <a:lnTo>
                    <a:pt x="1382" y="2121"/>
                  </a:lnTo>
                  <a:lnTo>
                    <a:pt x="1365" y="2119"/>
                  </a:lnTo>
                  <a:lnTo>
                    <a:pt x="1349" y="2115"/>
                  </a:lnTo>
                  <a:lnTo>
                    <a:pt x="1336" y="2108"/>
                  </a:lnTo>
                  <a:lnTo>
                    <a:pt x="1324" y="2100"/>
                  </a:lnTo>
                  <a:lnTo>
                    <a:pt x="1312" y="2091"/>
                  </a:lnTo>
                  <a:lnTo>
                    <a:pt x="1272" y="2151"/>
                  </a:lnTo>
                  <a:lnTo>
                    <a:pt x="1419" y="3020"/>
                  </a:lnTo>
                  <a:lnTo>
                    <a:pt x="1420" y="3022"/>
                  </a:lnTo>
                  <a:lnTo>
                    <a:pt x="1420" y="3041"/>
                  </a:lnTo>
                  <a:lnTo>
                    <a:pt x="1417" y="3060"/>
                  </a:lnTo>
                  <a:lnTo>
                    <a:pt x="1408" y="3077"/>
                  </a:lnTo>
                  <a:lnTo>
                    <a:pt x="1398" y="3092"/>
                  </a:lnTo>
                  <a:lnTo>
                    <a:pt x="1244" y="3262"/>
                  </a:lnTo>
                  <a:lnTo>
                    <a:pt x="1776" y="3262"/>
                  </a:lnTo>
                  <a:lnTo>
                    <a:pt x="1776" y="2293"/>
                  </a:lnTo>
                  <a:lnTo>
                    <a:pt x="1779" y="2277"/>
                  </a:lnTo>
                  <a:lnTo>
                    <a:pt x="1785" y="2264"/>
                  </a:lnTo>
                  <a:lnTo>
                    <a:pt x="1797" y="2253"/>
                  </a:lnTo>
                  <a:lnTo>
                    <a:pt x="1810" y="2246"/>
                  </a:lnTo>
                  <a:lnTo>
                    <a:pt x="1825" y="2244"/>
                  </a:lnTo>
                  <a:lnTo>
                    <a:pt x="1841" y="2246"/>
                  </a:lnTo>
                  <a:lnTo>
                    <a:pt x="1855" y="2253"/>
                  </a:lnTo>
                  <a:lnTo>
                    <a:pt x="1865" y="2264"/>
                  </a:lnTo>
                  <a:lnTo>
                    <a:pt x="1872" y="2277"/>
                  </a:lnTo>
                  <a:lnTo>
                    <a:pt x="1875" y="2293"/>
                  </a:lnTo>
                  <a:lnTo>
                    <a:pt x="1875" y="3262"/>
                  </a:lnTo>
                  <a:lnTo>
                    <a:pt x="2140" y="3262"/>
                  </a:lnTo>
                  <a:lnTo>
                    <a:pt x="2150" y="3260"/>
                  </a:lnTo>
                  <a:lnTo>
                    <a:pt x="2159" y="3254"/>
                  </a:lnTo>
                  <a:lnTo>
                    <a:pt x="2164" y="3246"/>
                  </a:lnTo>
                  <a:lnTo>
                    <a:pt x="2166" y="3236"/>
                  </a:lnTo>
                  <a:lnTo>
                    <a:pt x="2166" y="2772"/>
                  </a:lnTo>
                  <a:lnTo>
                    <a:pt x="2169" y="2757"/>
                  </a:lnTo>
                  <a:lnTo>
                    <a:pt x="2176" y="2744"/>
                  </a:lnTo>
                  <a:lnTo>
                    <a:pt x="2187" y="2733"/>
                  </a:lnTo>
                  <a:lnTo>
                    <a:pt x="2200" y="2725"/>
                  </a:lnTo>
                  <a:lnTo>
                    <a:pt x="2216" y="2723"/>
                  </a:lnTo>
                  <a:lnTo>
                    <a:pt x="2231" y="2725"/>
                  </a:lnTo>
                  <a:lnTo>
                    <a:pt x="2245" y="2733"/>
                  </a:lnTo>
                  <a:lnTo>
                    <a:pt x="2256" y="2744"/>
                  </a:lnTo>
                  <a:lnTo>
                    <a:pt x="2263" y="2757"/>
                  </a:lnTo>
                  <a:lnTo>
                    <a:pt x="2265" y="2772"/>
                  </a:lnTo>
                  <a:lnTo>
                    <a:pt x="2265" y="3236"/>
                  </a:lnTo>
                  <a:lnTo>
                    <a:pt x="2263" y="3260"/>
                  </a:lnTo>
                  <a:lnTo>
                    <a:pt x="2255" y="3285"/>
                  </a:lnTo>
                  <a:lnTo>
                    <a:pt x="2244" y="3306"/>
                  </a:lnTo>
                  <a:lnTo>
                    <a:pt x="2228" y="3324"/>
                  </a:lnTo>
                  <a:lnTo>
                    <a:pt x="2210" y="3340"/>
                  </a:lnTo>
                  <a:lnTo>
                    <a:pt x="2189" y="3351"/>
                  </a:lnTo>
                  <a:lnTo>
                    <a:pt x="2164" y="3358"/>
                  </a:lnTo>
                  <a:lnTo>
                    <a:pt x="2140" y="3361"/>
                  </a:lnTo>
                  <a:lnTo>
                    <a:pt x="824" y="3361"/>
                  </a:lnTo>
                  <a:lnTo>
                    <a:pt x="809" y="3359"/>
                  </a:lnTo>
                  <a:lnTo>
                    <a:pt x="795" y="3352"/>
                  </a:lnTo>
                  <a:lnTo>
                    <a:pt x="784" y="3341"/>
                  </a:lnTo>
                  <a:lnTo>
                    <a:pt x="777" y="3327"/>
                  </a:lnTo>
                  <a:lnTo>
                    <a:pt x="775" y="3312"/>
                  </a:lnTo>
                  <a:lnTo>
                    <a:pt x="777" y="3296"/>
                  </a:lnTo>
                  <a:lnTo>
                    <a:pt x="784" y="3283"/>
                  </a:lnTo>
                  <a:lnTo>
                    <a:pt x="795" y="3272"/>
                  </a:lnTo>
                  <a:lnTo>
                    <a:pt x="809" y="3265"/>
                  </a:lnTo>
                  <a:lnTo>
                    <a:pt x="824" y="3262"/>
                  </a:lnTo>
                  <a:lnTo>
                    <a:pt x="1021" y="3262"/>
                  </a:lnTo>
                  <a:lnTo>
                    <a:pt x="867" y="3092"/>
                  </a:lnTo>
                  <a:lnTo>
                    <a:pt x="855" y="3077"/>
                  </a:lnTo>
                  <a:lnTo>
                    <a:pt x="848" y="3060"/>
                  </a:lnTo>
                  <a:lnTo>
                    <a:pt x="844" y="3041"/>
                  </a:lnTo>
                  <a:lnTo>
                    <a:pt x="845" y="3022"/>
                  </a:lnTo>
                  <a:lnTo>
                    <a:pt x="845" y="3020"/>
                  </a:lnTo>
                  <a:lnTo>
                    <a:pt x="993" y="2151"/>
                  </a:lnTo>
                  <a:lnTo>
                    <a:pt x="953" y="2091"/>
                  </a:lnTo>
                  <a:lnTo>
                    <a:pt x="940" y="2100"/>
                  </a:lnTo>
                  <a:lnTo>
                    <a:pt x="928" y="2108"/>
                  </a:lnTo>
                  <a:lnTo>
                    <a:pt x="915" y="2115"/>
                  </a:lnTo>
                  <a:lnTo>
                    <a:pt x="899" y="2119"/>
                  </a:lnTo>
                  <a:lnTo>
                    <a:pt x="883" y="2121"/>
                  </a:lnTo>
                  <a:lnTo>
                    <a:pt x="864" y="2119"/>
                  </a:lnTo>
                  <a:lnTo>
                    <a:pt x="845" y="2113"/>
                  </a:lnTo>
                  <a:lnTo>
                    <a:pt x="830" y="2103"/>
                  </a:lnTo>
                  <a:lnTo>
                    <a:pt x="816" y="2090"/>
                  </a:lnTo>
                  <a:lnTo>
                    <a:pt x="806" y="2074"/>
                  </a:lnTo>
                  <a:lnTo>
                    <a:pt x="650" y="1763"/>
                  </a:lnTo>
                  <a:lnTo>
                    <a:pt x="296" y="1899"/>
                  </a:lnTo>
                  <a:lnTo>
                    <a:pt x="292" y="1902"/>
                  </a:lnTo>
                  <a:lnTo>
                    <a:pt x="285" y="1906"/>
                  </a:lnTo>
                  <a:lnTo>
                    <a:pt x="274" y="1911"/>
                  </a:lnTo>
                  <a:lnTo>
                    <a:pt x="261" y="1919"/>
                  </a:lnTo>
                  <a:lnTo>
                    <a:pt x="245" y="1929"/>
                  </a:lnTo>
                  <a:lnTo>
                    <a:pt x="229" y="1941"/>
                  </a:lnTo>
                  <a:lnTo>
                    <a:pt x="211" y="1957"/>
                  </a:lnTo>
                  <a:lnTo>
                    <a:pt x="194" y="1974"/>
                  </a:lnTo>
                  <a:lnTo>
                    <a:pt x="175" y="1993"/>
                  </a:lnTo>
                  <a:lnTo>
                    <a:pt x="158" y="2016"/>
                  </a:lnTo>
                  <a:lnTo>
                    <a:pt x="142" y="2040"/>
                  </a:lnTo>
                  <a:lnTo>
                    <a:pt x="127" y="2069"/>
                  </a:lnTo>
                  <a:lnTo>
                    <a:pt x="115" y="2099"/>
                  </a:lnTo>
                  <a:lnTo>
                    <a:pt x="106" y="2133"/>
                  </a:lnTo>
                  <a:lnTo>
                    <a:pt x="100" y="2169"/>
                  </a:lnTo>
                  <a:lnTo>
                    <a:pt x="98" y="2210"/>
                  </a:lnTo>
                  <a:lnTo>
                    <a:pt x="98" y="3236"/>
                  </a:lnTo>
                  <a:lnTo>
                    <a:pt x="100" y="3246"/>
                  </a:lnTo>
                  <a:lnTo>
                    <a:pt x="106" y="3254"/>
                  </a:lnTo>
                  <a:lnTo>
                    <a:pt x="115" y="3260"/>
                  </a:lnTo>
                  <a:lnTo>
                    <a:pt x="125" y="3262"/>
                  </a:lnTo>
                  <a:lnTo>
                    <a:pt x="390" y="3262"/>
                  </a:lnTo>
                  <a:lnTo>
                    <a:pt x="390" y="2293"/>
                  </a:lnTo>
                  <a:lnTo>
                    <a:pt x="392" y="2277"/>
                  </a:lnTo>
                  <a:lnTo>
                    <a:pt x="399" y="2264"/>
                  </a:lnTo>
                  <a:lnTo>
                    <a:pt x="410" y="2253"/>
                  </a:lnTo>
                  <a:lnTo>
                    <a:pt x="424" y="2246"/>
                  </a:lnTo>
                  <a:lnTo>
                    <a:pt x="439" y="2244"/>
                  </a:lnTo>
                  <a:lnTo>
                    <a:pt x="455" y="2246"/>
                  </a:lnTo>
                  <a:lnTo>
                    <a:pt x="468" y="2253"/>
                  </a:lnTo>
                  <a:lnTo>
                    <a:pt x="479" y="2264"/>
                  </a:lnTo>
                  <a:lnTo>
                    <a:pt x="486" y="2277"/>
                  </a:lnTo>
                  <a:lnTo>
                    <a:pt x="489" y="2293"/>
                  </a:lnTo>
                  <a:lnTo>
                    <a:pt x="489" y="3262"/>
                  </a:lnTo>
                  <a:lnTo>
                    <a:pt x="595" y="3262"/>
                  </a:lnTo>
                  <a:lnTo>
                    <a:pt x="610" y="3265"/>
                  </a:lnTo>
                  <a:lnTo>
                    <a:pt x="623" y="3272"/>
                  </a:lnTo>
                  <a:lnTo>
                    <a:pt x="634" y="3283"/>
                  </a:lnTo>
                  <a:lnTo>
                    <a:pt x="642" y="3296"/>
                  </a:lnTo>
                  <a:lnTo>
                    <a:pt x="644" y="3312"/>
                  </a:lnTo>
                  <a:lnTo>
                    <a:pt x="642" y="3327"/>
                  </a:lnTo>
                  <a:lnTo>
                    <a:pt x="634" y="3341"/>
                  </a:lnTo>
                  <a:lnTo>
                    <a:pt x="623" y="3352"/>
                  </a:lnTo>
                  <a:lnTo>
                    <a:pt x="610" y="3359"/>
                  </a:lnTo>
                  <a:lnTo>
                    <a:pt x="595" y="3361"/>
                  </a:lnTo>
                  <a:lnTo>
                    <a:pt x="125" y="3361"/>
                  </a:lnTo>
                  <a:lnTo>
                    <a:pt x="100" y="3358"/>
                  </a:lnTo>
                  <a:lnTo>
                    <a:pt x="76" y="3351"/>
                  </a:lnTo>
                  <a:lnTo>
                    <a:pt x="55" y="3340"/>
                  </a:lnTo>
                  <a:lnTo>
                    <a:pt x="37" y="3324"/>
                  </a:lnTo>
                  <a:lnTo>
                    <a:pt x="21" y="3306"/>
                  </a:lnTo>
                  <a:lnTo>
                    <a:pt x="9" y="3285"/>
                  </a:lnTo>
                  <a:lnTo>
                    <a:pt x="2" y="3260"/>
                  </a:lnTo>
                  <a:lnTo>
                    <a:pt x="0" y="3236"/>
                  </a:lnTo>
                  <a:lnTo>
                    <a:pt x="0" y="2210"/>
                  </a:lnTo>
                  <a:lnTo>
                    <a:pt x="2" y="2163"/>
                  </a:lnTo>
                  <a:lnTo>
                    <a:pt x="8" y="2119"/>
                  </a:lnTo>
                  <a:lnTo>
                    <a:pt x="18" y="2079"/>
                  </a:lnTo>
                  <a:lnTo>
                    <a:pt x="32" y="2042"/>
                  </a:lnTo>
                  <a:lnTo>
                    <a:pt x="47" y="2008"/>
                  </a:lnTo>
                  <a:lnTo>
                    <a:pt x="65" y="1977"/>
                  </a:lnTo>
                  <a:lnTo>
                    <a:pt x="85" y="1949"/>
                  </a:lnTo>
                  <a:lnTo>
                    <a:pt x="105" y="1924"/>
                  </a:lnTo>
                  <a:lnTo>
                    <a:pt x="125" y="1902"/>
                  </a:lnTo>
                  <a:lnTo>
                    <a:pt x="147" y="1882"/>
                  </a:lnTo>
                  <a:lnTo>
                    <a:pt x="168" y="1865"/>
                  </a:lnTo>
                  <a:lnTo>
                    <a:pt x="187" y="1850"/>
                  </a:lnTo>
                  <a:lnTo>
                    <a:pt x="206" y="1837"/>
                  </a:lnTo>
                  <a:lnTo>
                    <a:pt x="222" y="1827"/>
                  </a:lnTo>
                  <a:lnTo>
                    <a:pt x="236" y="1819"/>
                  </a:lnTo>
                  <a:lnTo>
                    <a:pt x="247" y="1814"/>
                  </a:lnTo>
                  <a:lnTo>
                    <a:pt x="256" y="1810"/>
                  </a:lnTo>
                  <a:lnTo>
                    <a:pt x="260" y="1809"/>
                  </a:lnTo>
                  <a:lnTo>
                    <a:pt x="261" y="1808"/>
                  </a:lnTo>
                  <a:lnTo>
                    <a:pt x="848" y="1580"/>
                  </a:lnTo>
                  <a:lnTo>
                    <a:pt x="848" y="1449"/>
                  </a:lnTo>
                  <a:lnTo>
                    <a:pt x="812" y="1420"/>
                  </a:lnTo>
                  <a:lnTo>
                    <a:pt x="779" y="1387"/>
                  </a:lnTo>
                  <a:lnTo>
                    <a:pt x="750" y="1352"/>
                  </a:lnTo>
                  <a:lnTo>
                    <a:pt x="724" y="1313"/>
                  </a:lnTo>
                  <a:lnTo>
                    <a:pt x="703" y="1272"/>
                  </a:lnTo>
                  <a:lnTo>
                    <a:pt x="685" y="1229"/>
                  </a:lnTo>
                  <a:lnTo>
                    <a:pt x="672" y="1184"/>
                  </a:lnTo>
                  <a:lnTo>
                    <a:pt x="664" y="1139"/>
                  </a:lnTo>
                  <a:lnTo>
                    <a:pt x="629" y="1134"/>
                  </a:lnTo>
                  <a:lnTo>
                    <a:pt x="597" y="1123"/>
                  </a:lnTo>
                  <a:lnTo>
                    <a:pt x="566" y="1108"/>
                  </a:lnTo>
                  <a:lnTo>
                    <a:pt x="539" y="1088"/>
                  </a:lnTo>
                  <a:lnTo>
                    <a:pt x="517" y="1066"/>
                  </a:lnTo>
                  <a:lnTo>
                    <a:pt x="499" y="1042"/>
                  </a:lnTo>
                  <a:lnTo>
                    <a:pt x="485" y="1016"/>
                  </a:lnTo>
                  <a:lnTo>
                    <a:pt x="475" y="989"/>
                  </a:lnTo>
                  <a:lnTo>
                    <a:pt x="468" y="959"/>
                  </a:lnTo>
                  <a:lnTo>
                    <a:pt x="466" y="929"/>
                  </a:lnTo>
                  <a:lnTo>
                    <a:pt x="468" y="900"/>
                  </a:lnTo>
                  <a:lnTo>
                    <a:pt x="475" y="873"/>
                  </a:lnTo>
                  <a:lnTo>
                    <a:pt x="485" y="845"/>
                  </a:lnTo>
                  <a:lnTo>
                    <a:pt x="499" y="821"/>
                  </a:lnTo>
                  <a:lnTo>
                    <a:pt x="517" y="797"/>
                  </a:lnTo>
                  <a:lnTo>
                    <a:pt x="517" y="610"/>
                  </a:lnTo>
                  <a:lnTo>
                    <a:pt x="520" y="548"/>
                  </a:lnTo>
                  <a:lnTo>
                    <a:pt x="530" y="488"/>
                  </a:lnTo>
                  <a:lnTo>
                    <a:pt x="545" y="429"/>
                  </a:lnTo>
                  <a:lnTo>
                    <a:pt x="565" y="373"/>
                  </a:lnTo>
                  <a:lnTo>
                    <a:pt x="591" y="320"/>
                  </a:lnTo>
                  <a:lnTo>
                    <a:pt x="621" y="269"/>
                  </a:lnTo>
                  <a:lnTo>
                    <a:pt x="657" y="222"/>
                  </a:lnTo>
                  <a:lnTo>
                    <a:pt x="696" y="179"/>
                  </a:lnTo>
                  <a:lnTo>
                    <a:pt x="739" y="140"/>
                  </a:lnTo>
                  <a:lnTo>
                    <a:pt x="786" y="104"/>
                  </a:lnTo>
                  <a:lnTo>
                    <a:pt x="836" y="73"/>
                  </a:lnTo>
                  <a:lnTo>
                    <a:pt x="890" y="48"/>
                  </a:lnTo>
                  <a:lnTo>
                    <a:pt x="946" y="27"/>
                  </a:lnTo>
                  <a:lnTo>
                    <a:pt x="1004" y="12"/>
                  </a:lnTo>
                  <a:lnTo>
                    <a:pt x="1064" y="3"/>
                  </a:lnTo>
                  <a:lnTo>
                    <a:pt x="1127" y="0"/>
                  </a:lnTo>
                  <a:close/>
                </a:path>
              </a:pathLst>
            </a:custGeom>
            <a:solidFill>
              <a:srgbClr val="A40C34"/>
            </a:solid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grpSp>
          <p:nvGrpSpPr>
            <p:cNvPr id="102" name="Group 101">
              <a:extLst>
                <a:ext uri="{FF2B5EF4-FFF2-40B4-BE49-F238E27FC236}">
                  <a16:creationId xmlns:a16="http://schemas.microsoft.com/office/drawing/2014/main" id="{C618286B-1D18-4E96-B0BC-B7D197CE0E95}"/>
                </a:ext>
              </a:extLst>
            </p:cNvPr>
            <p:cNvGrpSpPr>
              <a:grpSpLocks noChangeAspect="1"/>
            </p:cNvGrpSpPr>
            <p:nvPr/>
          </p:nvGrpSpPr>
          <p:grpSpPr>
            <a:xfrm>
              <a:off x="10075014" y="1980083"/>
              <a:ext cx="704245" cy="773267"/>
              <a:chOff x="-2461597" y="4094842"/>
              <a:chExt cx="520104" cy="595927"/>
            </a:xfrm>
            <a:solidFill>
              <a:srgbClr val="E4A11B"/>
            </a:solidFill>
          </p:grpSpPr>
          <p:sp>
            <p:nvSpPr>
              <p:cNvPr id="109" name="Freeform 45">
                <a:extLst>
                  <a:ext uri="{FF2B5EF4-FFF2-40B4-BE49-F238E27FC236}">
                    <a16:creationId xmlns:a16="http://schemas.microsoft.com/office/drawing/2014/main" id="{6FA1D6CA-0AD7-40E3-A61A-40AA92AE7708}"/>
                  </a:ext>
                </a:extLst>
              </p:cNvPr>
              <p:cNvSpPr>
                <a:spLocks noEditPoints="1"/>
              </p:cNvSpPr>
              <p:nvPr/>
            </p:nvSpPr>
            <p:spPr bwMode="auto">
              <a:xfrm>
                <a:off x="-2306396" y="4235826"/>
                <a:ext cx="209700" cy="273677"/>
              </a:xfrm>
              <a:custGeom>
                <a:avLst/>
                <a:gdLst>
                  <a:gd name="T0" fmla="*/ 706 w 1243"/>
                  <a:gd name="T1" fmla="*/ 1306 h 1619"/>
                  <a:gd name="T2" fmla="*/ 414 w 1243"/>
                  <a:gd name="T3" fmla="*/ 930 h 1619"/>
                  <a:gd name="T4" fmla="*/ 259 w 1243"/>
                  <a:gd name="T5" fmla="*/ 1034 h 1619"/>
                  <a:gd name="T6" fmla="*/ 144 w 1243"/>
                  <a:gd name="T7" fmla="*/ 1197 h 1619"/>
                  <a:gd name="T8" fmla="*/ 104 w 1243"/>
                  <a:gd name="T9" fmla="*/ 1384 h 1619"/>
                  <a:gd name="T10" fmla="*/ 1137 w 1243"/>
                  <a:gd name="T11" fmla="*/ 1336 h 1619"/>
                  <a:gd name="T12" fmla="*/ 1077 w 1243"/>
                  <a:gd name="T13" fmla="*/ 1153 h 1619"/>
                  <a:gd name="T14" fmla="*/ 948 w 1243"/>
                  <a:gd name="T15" fmla="*/ 1003 h 1619"/>
                  <a:gd name="T16" fmla="*/ 786 w 1243"/>
                  <a:gd name="T17" fmla="*/ 913 h 1619"/>
                  <a:gd name="T18" fmla="*/ 812 w 1243"/>
                  <a:gd name="T19" fmla="*/ 1339 h 1619"/>
                  <a:gd name="T20" fmla="*/ 646 w 1243"/>
                  <a:gd name="T21" fmla="*/ 1499 h 1619"/>
                  <a:gd name="T22" fmla="*/ 597 w 1243"/>
                  <a:gd name="T23" fmla="*/ 1499 h 1619"/>
                  <a:gd name="T24" fmla="*/ 431 w 1243"/>
                  <a:gd name="T25" fmla="*/ 1339 h 1619"/>
                  <a:gd name="T26" fmla="*/ 458 w 1243"/>
                  <a:gd name="T27" fmla="*/ 913 h 1619"/>
                  <a:gd name="T28" fmla="*/ 573 w 1243"/>
                  <a:gd name="T29" fmla="*/ 887 h 1619"/>
                  <a:gd name="T30" fmla="*/ 656 w 1243"/>
                  <a:gd name="T31" fmla="*/ 942 h 1619"/>
                  <a:gd name="T32" fmla="*/ 648 w 1243"/>
                  <a:gd name="T33" fmla="*/ 885 h 1619"/>
                  <a:gd name="T34" fmla="*/ 615 w 1243"/>
                  <a:gd name="T35" fmla="*/ 885 h 1619"/>
                  <a:gd name="T36" fmla="*/ 606 w 1243"/>
                  <a:gd name="T37" fmla="*/ 422 h 1619"/>
                  <a:gd name="T38" fmla="*/ 482 w 1243"/>
                  <a:gd name="T39" fmla="*/ 477 h 1619"/>
                  <a:gd name="T40" fmla="*/ 404 w 1243"/>
                  <a:gd name="T41" fmla="*/ 595 h 1619"/>
                  <a:gd name="T42" fmla="*/ 463 w 1243"/>
                  <a:gd name="T43" fmla="*/ 712 h 1619"/>
                  <a:gd name="T44" fmla="*/ 578 w 1243"/>
                  <a:gd name="T45" fmla="*/ 777 h 1619"/>
                  <a:gd name="T46" fmla="*/ 632 w 1243"/>
                  <a:gd name="T47" fmla="*/ 781 h 1619"/>
                  <a:gd name="T48" fmla="*/ 756 w 1243"/>
                  <a:gd name="T49" fmla="*/ 735 h 1619"/>
                  <a:gd name="T50" fmla="*/ 832 w 1243"/>
                  <a:gd name="T51" fmla="*/ 628 h 1619"/>
                  <a:gd name="T52" fmla="*/ 808 w 1243"/>
                  <a:gd name="T53" fmla="*/ 479 h 1619"/>
                  <a:gd name="T54" fmla="*/ 702 w 1243"/>
                  <a:gd name="T55" fmla="*/ 413 h 1619"/>
                  <a:gd name="T56" fmla="*/ 584 w 1243"/>
                  <a:gd name="T57" fmla="*/ 107 h 1619"/>
                  <a:gd name="T58" fmla="*/ 458 w 1243"/>
                  <a:gd name="T59" fmla="*/ 177 h 1619"/>
                  <a:gd name="T60" fmla="*/ 403 w 1243"/>
                  <a:gd name="T61" fmla="*/ 294 h 1619"/>
                  <a:gd name="T62" fmla="*/ 441 w 1243"/>
                  <a:gd name="T63" fmla="*/ 381 h 1619"/>
                  <a:gd name="T64" fmla="*/ 557 w 1243"/>
                  <a:gd name="T65" fmla="*/ 331 h 1619"/>
                  <a:gd name="T66" fmla="*/ 617 w 1243"/>
                  <a:gd name="T67" fmla="*/ 275 h 1619"/>
                  <a:gd name="T68" fmla="*/ 638 w 1243"/>
                  <a:gd name="T69" fmla="*/ 244 h 1619"/>
                  <a:gd name="T70" fmla="*/ 692 w 1243"/>
                  <a:gd name="T71" fmla="*/ 232 h 1619"/>
                  <a:gd name="T72" fmla="*/ 724 w 1243"/>
                  <a:gd name="T73" fmla="*/ 267 h 1619"/>
                  <a:gd name="T74" fmla="*/ 752 w 1243"/>
                  <a:gd name="T75" fmla="*/ 314 h 1619"/>
                  <a:gd name="T76" fmla="*/ 819 w 1243"/>
                  <a:gd name="T77" fmla="*/ 372 h 1619"/>
                  <a:gd name="T78" fmla="*/ 834 w 1243"/>
                  <a:gd name="T79" fmla="*/ 267 h 1619"/>
                  <a:gd name="T80" fmla="*/ 760 w 1243"/>
                  <a:gd name="T81" fmla="*/ 152 h 1619"/>
                  <a:gd name="T82" fmla="*/ 621 w 1243"/>
                  <a:gd name="T83" fmla="*/ 104 h 1619"/>
                  <a:gd name="T84" fmla="*/ 748 w 1243"/>
                  <a:gd name="T85" fmla="*/ 26 h 1619"/>
                  <a:gd name="T86" fmla="*/ 878 w 1243"/>
                  <a:gd name="T87" fmla="*/ 127 h 1619"/>
                  <a:gd name="T88" fmla="*/ 943 w 1243"/>
                  <a:gd name="T89" fmla="*/ 280 h 1619"/>
                  <a:gd name="T90" fmla="*/ 934 w 1243"/>
                  <a:gd name="T91" fmla="*/ 645 h 1619"/>
                  <a:gd name="T92" fmla="*/ 851 w 1243"/>
                  <a:gd name="T93" fmla="*/ 788 h 1619"/>
                  <a:gd name="T94" fmla="*/ 977 w 1243"/>
                  <a:gd name="T95" fmla="*/ 895 h 1619"/>
                  <a:gd name="T96" fmla="*/ 1139 w 1243"/>
                  <a:gd name="T97" fmla="*/ 1059 h 1619"/>
                  <a:gd name="T98" fmla="*/ 1231 w 1243"/>
                  <a:gd name="T99" fmla="*/ 1268 h 1619"/>
                  <a:gd name="T100" fmla="*/ 1241 w 1243"/>
                  <a:gd name="T101" fmla="*/ 1584 h 1619"/>
                  <a:gd name="T102" fmla="*/ 1192 w 1243"/>
                  <a:gd name="T103" fmla="*/ 1619 h 1619"/>
                  <a:gd name="T104" fmla="*/ 11 w 1243"/>
                  <a:gd name="T105" fmla="*/ 1598 h 1619"/>
                  <a:gd name="T106" fmla="*/ 3 w 1243"/>
                  <a:gd name="T107" fmla="*/ 1325 h 1619"/>
                  <a:gd name="T108" fmla="*/ 74 w 1243"/>
                  <a:gd name="T109" fmla="*/ 1108 h 1619"/>
                  <a:gd name="T110" fmla="*/ 220 w 1243"/>
                  <a:gd name="T111" fmla="*/ 930 h 1619"/>
                  <a:gd name="T112" fmla="*/ 423 w 1243"/>
                  <a:gd name="T113" fmla="*/ 815 h 1619"/>
                  <a:gd name="T114" fmla="*/ 323 w 1243"/>
                  <a:gd name="T115" fmla="*/ 686 h 1619"/>
                  <a:gd name="T116" fmla="*/ 298 w 1243"/>
                  <a:gd name="T117" fmla="*/ 324 h 1619"/>
                  <a:gd name="T118" fmla="*/ 343 w 1243"/>
                  <a:gd name="T119" fmla="*/ 161 h 1619"/>
                  <a:gd name="T120" fmla="*/ 459 w 1243"/>
                  <a:gd name="T121" fmla="*/ 44 h 1619"/>
                  <a:gd name="T122" fmla="*/ 621 w 1243"/>
                  <a:gd name="T123" fmla="*/ 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43" h="1619">
                    <a:moveTo>
                      <a:pt x="597" y="1045"/>
                    </a:moveTo>
                    <a:lnTo>
                      <a:pt x="538" y="1306"/>
                    </a:lnTo>
                    <a:lnTo>
                      <a:pt x="621" y="1383"/>
                    </a:lnTo>
                    <a:lnTo>
                      <a:pt x="706" y="1306"/>
                    </a:lnTo>
                    <a:lnTo>
                      <a:pt x="646" y="1045"/>
                    </a:lnTo>
                    <a:lnTo>
                      <a:pt x="597" y="1045"/>
                    </a:lnTo>
                    <a:close/>
                    <a:moveTo>
                      <a:pt x="458" y="913"/>
                    </a:moveTo>
                    <a:lnTo>
                      <a:pt x="414" y="930"/>
                    </a:lnTo>
                    <a:lnTo>
                      <a:pt x="372" y="952"/>
                    </a:lnTo>
                    <a:lnTo>
                      <a:pt x="333" y="975"/>
                    </a:lnTo>
                    <a:lnTo>
                      <a:pt x="296" y="1003"/>
                    </a:lnTo>
                    <a:lnTo>
                      <a:pt x="259" y="1034"/>
                    </a:lnTo>
                    <a:lnTo>
                      <a:pt x="224" y="1072"/>
                    </a:lnTo>
                    <a:lnTo>
                      <a:pt x="193" y="1111"/>
                    </a:lnTo>
                    <a:lnTo>
                      <a:pt x="167" y="1153"/>
                    </a:lnTo>
                    <a:lnTo>
                      <a:pt x="144" y="1197"/>
                    </a:lnTo>
                    <a:lnTo>
                      <a:pt x="127" y="1242"/>
                    </a:lnTo>
                    <a:lnTo>
                      <a:pt x="114" y="1288"/>
                    </a:lnTo>
                    <a:lnTo>
                      <a:pt x="107" y="1336"/>
                    </a:lnTo>
                    <a:lnTo>
                      <a:pt x="104" y="1384"/>
                    </a:lnTo>
                    <a:lnTo>
                      <a:pt x="104" y="1515"/>
                    </a:lnTo>
                    <a:lnTo>
                      <a:pt x="1140" y="1515"/>
                    </a:lnTo>
                    <a:lnTo>
                      <a:pt x="1140" y="1384"/>
                    </a:lnTo>
                    <a:lnTo>
                      <a:pt x="1137" y="1336"/>
                    </a:lnTo>
                    <a:lnTo>
                      <a:pt x="1130" y="1288"/>
                    </a:lnTo>
                    <a:lnTo>
                      <a:pt x="1117" y="1242"/>
                    </a:lnTo>
                    <a:lnTo>
                      <a:pt x="1100" y="1197"/>
                    </a:lnTo>
                    <a:lnTo>
                      <a:pt x="1077" y="1153"/>
                    </a:lnTo>
                    <a:lnTo>
                      <a:pt x="1051" y="1111"/>
                    </a:lnTo>
                    <a:lnTo>
                      <a:pt x="1020" y="1072"/>
                    </a:lnTo>
                    <a:lnTo>
                      <a:pt x="984" y="1034"/>
                    </a:lnTo>
                    <a:lnTo>
                      <a:pt x="948" y="1003"/>
                    </a:lnTo>
                    <a:lnTo>
                      <a:pt x="911" y="975"/>
                    </a:lnTo>
                    <a:lnTo>
                      <a:pt x="870" y="952"/>
                    </a:lnTo>
                    <a:lnTo>
                      <a:pt x="829" y="930"/>
                    </a:lnTo>
                    <a:lnTo>
                      <a:pt x="786" y="913"/>
                    </a:lnTo>
                    <a:lnTo>
                      <a:pt x="741" y="1000"/>
                    </a:lnTo>
                    <a:lnTo>
                      <a:pt x="813" y="1312"/>
                    </a:lnTo>
                    <a:lnTo>
                      <a:pt x="815" y="1326"/>
                    </a:lnTo>
                    <a:lnTo>
                      <a:pt x="812" y="1339"/>
                    </a:lnTo>
                    <a:lnTo>
                      <a:pt x="806" y="1351"/>
                    </a:lnTo>
                    <a:lnTo>
                      <a:pt x="798" y="1361"/>
                    </a:lnTo>
                    <a:lnTo>
                      <a:pt x="656" y="1491"/>
                    </a:lnTo>
                    <a:lnTo>
                      <a:pt x="646" y="1499"/>
                    </a:lnTo>
                    <a:lnTo>
                      <a:pt x="634" y="1504"/>
                    </a:lnTo>
                    <a:lnTo>
                      <a:pt x="621" y="1505"/>
                    </a:lnTo>
                    <a:lnTo>
                      <a:pt x="609" y="1504"/>
                    </a:lnTo>
                    <a:lnTo>
                      <a:pt x="597" y="1499"/>
                    </a:lnTo>
                    <a:lnTo>
                      <a:pt x="587" y="1491"/>
                    </a:lnTo>
                    <a:lnTo>
                      <a:pt x="446" y="1361"/>
                    </a:lnTo>
                    <a:lnTo>
                      <a:pt x="437" y="1351"/>
                    </a:lnTo>
                    <a:lnTo>
                      <a:pt x="431" y="1339"/>
                    </a:lnTo>
                    <a:lnTo>
                      <a:pt x="429" y="1326"/>
                    </a:lnTo>
                    <a:lnTo>
                      <a:pt x="430" y="1312"/>
                    </a:lnTo>
                    <a:lnTo>
                      <a:pt x="501" y="1000"/>
                    </a:lnTo>
                    <a:lnTo>
                      <a:pt x="458" y="913"/>
                    </a:lnTo>
                    <a:close/>
                    <a:moveTo>
                      <a:pt x="615" y="885"/>
                    </a:moveTo>
                    <a:lnTo>
                      <a:pt x="600" y="885"/>
                    </a:lnTo>
                    <a:lnTo>
                      <a:pt x="595" y="885"/>
                    </a:lnTo>
                    <a:lnTo>
                      <a:pt x="573" y="887"/>
                    </a:lnTo>
                    <a:lnTo>
                      <a:pt x="572" y="887"/>
                    </a:lnTo>
                    <a:lnTo>
                      <a:pt x="560" y="889"/>
                    </a:lnTo>
                    <a:lnTo>
                      <a:pt x="588" y="942"/>
                    </a:lnTo>
                    <a:lnTo>
                      <a:pt x="656" y="942"/>
                    </a:lnTo>
                    <a:lnTo>
                      <a:pt x="683" y="889"/>
                    </a:lnTo>
                    <a:lnTo>
                      <a:pt x="671" y="887"/>
                    </a:lnTo>
                    <a:lnTo>
                      <a:pt x="671" y="887"/>
                    </a:lnTo>
                    <a:lnTo>
                      <a:pt x="648" y="885"/>
                    </a:lnTo>
                    <a:lnTo>
                      <a:pt x="644" y="885"/>
                    </a:lnTo>
                    <a:lnTo>
                      <a:pt x="628" y="885"/>
                    </a:lnTo>
                    <a:lnTo>
                      <a:pt x="621" y="885"/>
                    </a:lnTo>
                    <a:lnTo>
                      <a:pt x="615" y="885"/>
                    </a:lnTo>
                    <a:close/>
                    <a:moveTo>
                      <a:pt x="667" y="372"/>
                    </a:moveTo>
                    <a:lnTo>
                      <a:pt x="650" y="388"/>
                    </a:lnTo>
                    <a:lnTo>
                      <a:pt x="629" y="406"/>
                    </a:lnTo>
                    <a:lnTo>
                      <a:pt x="606" y="422"/>
                    </a:lnTo>
                    <a:lnTo>
                      <a:pt x="579" y="438"/>
                    </a:lnTo>
                    <a:lnTo>
                      <a:pt x="551" y="453"/>
                    </a:lnTo>
                    <a:lnTo>
                      <a:pt x="519" y="465"/>
                    </a:lnTo>
                    <a:lnTo>
                      <a:pt x="482" y="477"/>
                    </a:lnTo>
                    <a:lnTo>
                      <a:pt x="444" y="486"/>
                    </a:lnTo>
                    <a:lnTo>
                      <a:pt x="401" y="491"/>
                    </a:lnTo>
                    <a:lnTo>
                      <a:pt x="401" y="560"/>
                    </a:lnTo>
                    <a:lnTo>
                      <a:pt x="404" y="595"/>
                    </a:lnTo>
                    <a:lnTo>
                      <a:pt x="412" y="628"/>
                    </a:lnTo>
                    <a:lnTo>
                      <a:pt x="425" y="659"/>
                    </a:lnTo>
                    <a:lnTo>
                      <a:pt x="442" y="687"/>
                    </a:lnTo>
                    <a:lnTo>
                      <a:pt x="463" y="712"/>
                    </a:lnTo>
                    <a:lnTo>
                      <a:pt x="488" y="735"/>
                    </a:lnTo>
                    <a:lnTo>
                      <a:pt x="515" y="753"/>
                    </a:lnTo>
                    <a:lnTo>
                      <a:pt x="545" y="767"/>
                    </a:lnTo>
                    <a:lnTo>
                      <a:pt x="578" y="777"/>
                    </a:lnTo>
                    <a:lnTo>
                      <a:pt x="612" y="781"/>
                    </a:lnTo>
                    <a:lnTo>
                      <a:pt x="621" y="781"/>
                    </a:lnTo>
                    <a:lnTo>
                      <a:pt x="623" y="781"/>
                    </a:lnTo>
                    <a:lnTo>
                      <a:pt x="632" y="781"/>
                    </a:lnTo>
                    <a:lnTo>
                      <a:pt x="666" y="777"/>
                    </a:lnTo>
                    <a:lnTo>
                      <a:pt x="698" y="767"/>
                    </a:lnTo>
                    <a:lnTo>
                      <a:pt x="729" y="753"/>
                    </a:lnTo>
                    <a:lnTo>
                      <a:pt x="756" y="735"/>
                    </a:lnTo>
                    <a:lnTo>
                      <a:pt x="781" y="712"/>
                    </a:lnTo>
                    <a:lnTo>
                      <a:pt x="802" y="687"/>
                    </a:lnTo>
                    <a:lnTo>
                      <a:pt x="819" y="659"/>
                    </a:lnTo>
                    <a:lnTo>
                      <a:pt x="832" y="628"/>
                    </a:lnTo>
                    <a:lnTo>
                      <a:pt x="840" y="595"/>
                    </a:lnTo>
                    <a:lnTo>
                      <a:pt x="843" y="560"/>
                    </a:lnTo>
                    <a:lnTo>
                      <a:pt x="843" y="489"/>
                    </a:lnTo>
                    <a:lnTo>
                      <a:pt x="808" y="479"/>
                    </a:lnTo>
                    <a:lnTo>
                      <a:pt x="777" y="466"/>
                    </a:lnTo>
                    <a:lnTo>
                      <a:pt x="748" y="450"/>
                    </a:lnTo>
                    <a:lnTo>
                      <a:pt x="723" y="432"/>
                    </a:lnTo>
                    <a:lnTo>
                      <a:pt x="702" y="413"/>
                    </a:lnTo>
                    <a:lnTo>
                      <a:pt x="683" y="393"/>
                    </a:lnTo>
                    <a:lnTo>
                      <a:pt x="667" y="372"/>
                    </a:lnTo>
                    <a:close/>
                    <a:moveTo>
                      <a:pt x="621" y="104"/>
                    </a:moveTo>
                    <a:lnTo>
                      <a:pt x="584" y="107"/>
                    </a:lnTo>
                    <a:lnTo>
                      <a:pt x="547" y="117"/>
                    </a:lnTo>
                    <a:lnTo>
                      <a:pt x="514" y="132"/>
                    </a:lnTo>
                    <a:lnTo>
                      <a:pt x="484" y="152"/>
                    </a:lnTo>
                    <a:lnTo>
                      <a:pt x="458" y="177"/>
                    </a:lnTo>
                    <a:lnTo>
                      <a:pt x="435" y="207"/>
                    </a:lnTo>
                    <a:lnTo>
                      <a:pt x="418" y="239"/>
                    </a:lnTo>
                    <a:lnTo>
                      <a:pt x="409" y="267"/>
                    </a:lnTo>
                    <a:lnTo>
                      <a:pt x="403" y="294"/>
                    </a:lnTo>
                    <a:lnTo>
                      <a:pt x="401" y="324"/>
                    </a:lnTo>
                    <a:lnTo>
                      <a:pt x="401" y="324"/>
                    </a:lnTo>
                    <a:lnTo>
                      <a:pt x="401" y="387"/>
                    </a:lnTo>
                    <a:lnTo>
                      <a:pt x="441" y="381"/>
                    </a:lnTo>
                    <a:lnTo>
                      <a:pt x="476" y="371"/>
                    </a:lnTo>
                    <a:lnTo>
                      <a:pt x="507" y="359"/>
                    </a:lnTo>
                    <a:lnTo>
                      <a:pt x="533" y="345"/>
                    </a:lnTo>
                    <a:lnTo>
                      <a:pt x="557" y="331"/>
                    </a:lnTo>
                    <a:lnTo>
                      <a:pt x="577" y="315"/>
                    </a:lnTo>
                    <a:lnTo>
                      <a:pt x="593" y="301"/>
                    </a:lnTo>
                    <a:lnTo>
                      <a:pt x="606" y="287"/>
                    </a:lnTo>
                    <a:lnTo>
                      <a:pt x="617" y="275"/>
                    </a:lnTo>
                    <a:lnTo>
                      <a:pt x="623" y="266"/>
                    </a:lnTo>
                    <a:lnTo>
                      <a:pt x="627" y="259"/>
                    </a:lnTo>
                    <a:lnTo>
                      <a:pt x="628" y="257"/>
                    </a:lnTo>
                    <a:lnTo>
                      <a:pt x="638" y="244"/>
                    </a:lnTo>
                    <a:lnTo>
                      <a:pt x="650" y="236"/>
                    </a:lnTo>
                    <a:lnTo>
                      <a:pt x="662" y="230"/>
                    </a:lnTo>
                    <a:lnTo>
                      <a:pt x="677" y="229"/>
                    </a:lnTo>
                    <a:lnTo>
                      <a:pt x="692" y="232"/>
                    </a:lnTo>
                    <a:lnTo>
                      <a:pt x="705" y="240"/>
                    </a:lnTo>
                    <a:lnTo>
                      <a:pt x="715" y="249"/>
                    </a:lnTo>
                    <a:lnTo>
                      <a:pt x="722" y="262"/>
                    </a:lnTo>
                    <a:lnTo>
                      <a:pt x="724" y="267"/>
                    </a:lnTo>
                    <a:lnTo>
                      <a:pt x="728" y="274"/>
                    </a:lnTo>
                    <a:lnTo>
                      <a:pt x="733" y="285"/>
                    </a:lnTo>
                    <a:lnTo>
                      <a:pt x="741" y="299"/>
                    </a:lnTo>
                    <a:lnTo>
                      <a:pt x="752" y="314"/>
                    </a:lnTo>
                    <a:lnTo>
                      <a:pt x="765" y="330"/>
                    </a:lnTo>
                    <a:lnTo>
                      <a:pt x="780" y="345"/>
                    </a:lnTo>
                    <a:lnTo>
                      <a:pt x="798" y="360"/>
                    </a:lnTo>
                    <a:lnTo>
                      <a:pt x="819" y="372"/>
                    </a:lnTo>
                    <a:lnTo>
                      <a:pt x="843" y="382"/>
                    </a:lnTo>
                    <a:lnTo>
                      <a:pt x="843" y="324"/>
                    </a:lnTo>
                    <a:lnTo>
                      <a:pt x="841" y="294"/>
                    </a:lnTo>
                    <a:lnTo>
                      <a:pt x="834" y="267"/>
                    </a:lnTo>
                    <a:lnTo>
                      <a:pt x="825" y="239"/>
                    </a:lnTo>
                    <a:lnTo>
                      <a:pt x="808" y="207"/>
                    </a:lnTo>
                    <a:lnTo>
                      <a:pt x="786" y="177"/>
                    </a:lnTo>
                    <a:lnTo>
                      <a:pt x="760" y="152"/>
                    </a:lnTo>
                    <a:lnTo>
                      <a:pt x="730" y="132"/>
                    </a:lnTo>
                    <a:lnTo>
                      <a:pt x="697" y="117"/>
                    </a:lnTo>
                    <a:lnTo>
                      <a:pt x="660" y="107"/>
                    </a:lnTo>
                    <a:lnTo>
                      <a:pt x="621" y="104"/>
                    </a:lnTo>
                    <a:close/>
                    <a:moveTo>
                      <a:pt x="621" y="0"/>
                    </a:moveTo>
                    <a:lnTo>
                      <a:pt x="666" y="4"/>
                    </a:lnTo>
                    <a:lnTo>
                      <a:pt x="707" y="12"/>
                    </a:lnTo>
                    <a:lnTo>
                      <a:pt x="748" y="26"/>
                    </a:lnTo>
                    <a:lnTo>
                      <a:pt x="785" y="44"/>
                    </a:lnTo>
                    <a:lnTo>
                      <a:pt x="819" y="68"/>
                    </a:lnTo>
                    <a:lnTo>
                      <a:pt x="850" y="96"/>
                    </a:lnTo>
                    <a:lnTo>
                      <a:pt x="878" y="127"/>
                    </a:lnTo>
                    <a:lnTo>
                      <a:pt x="901" y="161"/>
                    </a:lnTo>
                    <a:lnTo>
                      <a:pt x="921" y="198"/>
                    </a:lnTo>
                    <a:lnTo>
                      <a:pt x="934" y="239"/>
                    </a:lnTo>
                    <a:lnTo>
                      <a:pt x="943" y="280"/>
                    </a:lnTo>
                    <a:lnTo>
                      <a:pt x="945" y="324"/>
                    </a:lnTo>
                    <a:lnTo>
                      <a:pt x="945" y="560"/>
                    </a:lnTo>
                    <a:lnTo>
                      <a:pt x="943" y="603"/>
                    </a:lnTo>
                    <a:lnTo>
                      <a:pt x="934" y="645"/>
                    </a:lnTo>
                    <a:lnTo>
                      <a:pt x="921" y="686"/>
                    </a:lnTo>
                    <a:lnTo>
                      <a:pt x="901" y="722"/>
                    </a:lnTo>
                    <a:lnTo>
                      <a:pt x="879" y="757"/>
                    </a:lnTo>
                    <a:lnTo>
                      <a:pt x="851" y="788"/>
                    </a:lnTo>
                    <a:lnTo>
                      <a:pt x="820" y="815"/>
                    </a:lnTo>
                    <a:lnTo>
                      <a:pt x="876" y="837"/>
                    </a:lnTo>
                    <a:lnTo>
                      <a:pt x="928" y="864"/>
                    </a:lnTo>
                    <a:lnTo>
                      <a:pt x="977" y="895"/>
                    </a:lnTo>
                    <a:lnTo>
                      <a:pt x="1023" y="930"/>
                    </a:lnTo>
                    <a:lnTo>
                      <a:pt x="1066" y="970"/>
                    </a:lnTo>
                    <a:lnTo>
                      <a:pt x="1105" y="1013"/>
                    </a:lnTo>
                    <a:lnTo>
                      <a:pt x="1139" y="1059"/>
                    </a:lnTo>
                    <a:lnTo>
                      <a:pt x="1170" y="1108"/>
                    </a:lnTo>
                    <a:lnTo>
                      <a:pt x="1196" y="1159"/>
                    </a:lnTo>
                    <a:lnTo>
                      <a:pt x="1216" y="1213"/>
                    </a:lnTo>
                    <a:lnTo>
                      <a:pt x="1231" y="1268"/>
                    </a:lnTo>
                    <a:lnTo>
                      <a:pt x="1240" y="1325"/>
                    </a:lnTo>
                    <a:lnTo>
                      <a:pt x="1243" y="1384"/>
                    </a:lnTo>
                    <a:lnTo>
                      <a:pt x="1243" y="1568"/>
                    </a:lnTo>
                    <a:lnTo>
                      <a:pt x="1241" y="1584"/>
                    </a:lnTo>
                    <a:lnTo>
                      <a:pt x="1233" y="1598"/>
                    </a:lnTo>
                    <a:lnTo>
                      <a:pt x="1221" y="1609"/>
                    </a:lnTo>
                    <a:lnTo>
                      <a:pt x="1208" y="1617"/>
                    </a:lnTo>
                    <a:lnTo>
                      <a:pt x="1192" y="1619"/>
                    </a:lnTo>
                    <a:lnTo>
                      <a:pt x="52" y="1619"/>
                    </a:lnTo>
                    <a:lnTo>
                      <a:pt x="35" y="1617"/>
                    </a:lnTo>
                    <a:lnTo>
                      <a:pt x="21" y="1609"/>
                    </a:lnTo>
                    <a:lnTo>
                      <a:pt x="11" y="1598"/>
                    </a:lnTo>
                    <a:lnTo>
                      <a:pt x="3" y="1584"/>
                    </a:lnTo>
                    <a:lnTo>
                      <a:pt x="0" y="1568"/>
                    </a:lnTo>
                    <a:lnTo>
                      <a:pt x="0" y="1384"/>
                    </a:lnTo>
                    <a:lnTo>
                      <a:pt x="3" y="1325"/>
                    </a:lnTo>
                    <a:lnTo>
                      <a:pt x="13" y="1268"/>
                    </a:lnTo>
                    <a:lnTo>
                      <a:pt x="28" y="1213"/>
                    </a:lnTo>
                    <a:lnTo>
                      <a:pt x="48" y="1159"/>
                    </a:lnTo>
                    <a:lnTo>
                      <a:pt x="74" y="1108"/>
                    </a:lnTo>
                    <a:lnTo>
                      <a:pt x="104" y="1059"/>
                    </a:lnTo>
                    <a:lnTo>
                      <a:pt x="139" y="1013"/>
                    </a:lnTo>
                    <a:lnTo>
                      <a:pt x="177" y="970"/>
                    </a:lnTo>
                    <a:lnTo>
                      <a:pt x="220" y="930"/>
                    </a:lnTo>
                    <a:lnTo>
                      <a:pt x="267" y="895"/>
                    </a:lnTo>
                    <a:lnTo>
                      <a:pt x="316" y="864"/>
                    </a:lnTo>
                    <a:lnTo>
                      <a:pt x="368" y="837"/>
                    </a:lnTo>
                    <a:lnTo>
                      <a:pt x="423" y="815"/>
                    </a:lnTo>
                    <a:lnTo>
                      <a:pt x="392" y="788"/>
                    </a:lnTo>
                    <a:lnTo>
                      <a:pt x="365" y="757"/>
                    </a:lnTo>
                    <a:lnTo>
                      <a:pt x="341" y="722"/>
                    </a:lnTo>
                    <a:lnTo>
                      <a:pt x="323" y="686"/>
                    </a:lnTo>
                    <a:lnTo>
                      <a:pt x="309" y="645"/>
                    </a:lnTo>
                    <a:lnTo>
                      <a:pt x="301" y="603"/>
                    </a:lnTo>
                    <a:lnTo>
                      <a:pt x="298" y="560"/>
                    </a:lnTo>
                    <a:lnTo>
                      <a:pt x="298" y="324"/>
                    </a:lnTo>
                    <a:lnTo>
                      <a:pt x="301" y="280"/>
                    </a:lnTo>
                    <a:lnTo>
                      <a:pt x="309" y="239"/>
                    </a:lnTo>
                    <a:lnTo>
                      <a:pt x="323" y="198"/>
                    </a:lnTo>
                    <a:lnTo>
                      <a:pt x="343" y="161"/>
                    </a:lnTo>
                    <a:lnTo>
                      <a:pt x="366" y="127"/>
                    </a:lnTo>
                    <a:lnTo>
                      <a:pt x="393" y="96"/>
                    </a:lnTo>
                    <a:lnTo>
                      <a:pt x="424" y="68"/>
                    </a:lnTo>
                    <a:lnTo>
                      <a:pt x="459" y="44"/>
                    </a:lnTo>
                    <a:lnTo>
                      <a:pt x="496" y="26"/>
                    </a:lnTo>
                    <a:lnTo>
                      <a:pt x="536" y="12"/>
                    </a:lnTo>
                    <a:lnTo>
                      <a:pt x="578" y="4"/>
                    </a:lnTo>
                    <a:lnTo>
                      <a:pt x="621"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10" name="Freeform 46">
                <a:extLst>
                  <a:ext uri="{FF2B5EF4-FFF2-40B4-BE49-F238E27FC236}">
                    <a16:creationId xmlns:a16="http://schemas.microsoft.com/office/drawing/2014/main" id="{16983391-0C14-4872-9AA1-D50D38929F52}"/>
                  </a:ext>
                </a:extLst>
              </p:cNvPr>
              <p:cNvSpPr/>
              <p:nvPr/>
            </p:nvSpPr>
            <p:spPr bwMode="auto">
              <a:xfrm>
                <a:off x="-2410651" y="4151709"/>
                <a:ext cx="418215" cy="257090"/>
              </a:xfrm>
              <a:custGeom>
                <a:avLst/>
                <a:gdLst>
                  <a:gd name="T0" fmla="*/ 1264 w 2474"/>
                  <a:gd name="T1" fmla="*/ 8 h 1520"/>
                  <a:gd name="T2" fmla="*/ 1288 w 2474"/>
                  <a:gd name="T3" fmla="*/ 21 h 1520"/>
                  <a:gd name="T4" fmla="*/ 1353 w 2474"/>
                  <a:gd name="T5" fmla="*/ 58 h 1520"/>
                  <a:gd name="T6" fmla="*/ 1452 w 2474"/>
                  <a:gd name="T7" fmla="*/ 110 h 1520"/>
                  <a:gd name="T8" fmla="*/ 1579 w 2474"/>
                  <a:gd name="T9" fmla="*/ 171 h 1520"/>
                  <a:gd name="T10" fmla="*/ 1728 w 2474"/>
                  <a:gd name="T11" fmla="*/ 235 h 1520"/>
                  <a:gd name="T12" fmla="*/ 1890 w 2474"/>
                  <a:gd name="T13" fmla="*/ 295 h 1520"/>
                  <a:gd name="T14" fmla="*/ 2060 w 2474"/>
                  <a:gd name="T15" fmla="*/ 346 h 1520"/>
                  <a:gd name="T16" fmla="*/ 2232 w 2474"/>
                  <a:gd name="T17" fmla="*/ 382 h 1520"/>
                  <a:gd name="T18" fmla="*/ 2399 w 2474"/>
                  <a:gd name="T19" fmla="*/ 396 h 1520"/>
                  <a:gd name="T20" fmla="*/ 2437 w 2474"/>
                  <a:gd name="T21" fmla="*/ 413 h 1520"/>
                  <a:gd name="T22" fmla="*/ 2451 w 2474"/>
                  <a:gd name="T23" fmla="*/ 446 h 1520"/>
                  <a:gd name="T24" fmla="*/ 2458 w 2474"/>
                  <a:gd name="T25" fmla="*/ 504 h 1520"/>
                  <a:gd name="T26" fmla="*/ 2468 w 2474"/>
                  <a:gd name="T27" fmla="*/ 612 h 1520"/>
                  <a:gd name="T28" fmla="*/ 2474 w 2474"/>
                  <a:gd name="T29" fmla="*/ 764 h 1520"/>
                  <a:gd name="T30" fmla="*/ 2472 w 2474"/>
                  <a:gd name="T31" fmla="*/ 952 h 1520"/>
                  <a:gd name="T32" fmla="*/ 2456 w 2474"/>
                  <a:gd name="T33" fmla="*/ 1165 h 1520"/>
                  <a:gd name="T34" fmla="*/ 2422 w 2474"/>
                  <a:gd name="T35" fmla="*/ 1398 h 1520"/>
                  <a:gd name="T36" fmla="*/ 2392 w 2474"/>
                  <a:gd name="T37" fmla="*/ 1504 h 1520"/>
                  <a:gd name="T38" fmla="*/ 2355 w 2474"/>
                  <a:gd name="T39" fmla="*/ 1520 h 1520"/>
                  <a:gd name="T40" fmla="*/ 2328 w 2474"/>
                  <a:gd name="T41" fmla="*/ 1513 h 1520"/>
                  <a:gd name="T42" fmla="*/ 2304 w 2474"/>
                  <a:gd name="T43" fmla="*/ 1473 h 1520"/>
                  <a:gd name="T44" fmla="*/ 2337 w 2474"/>
                  <a:gd name="T45" fmla="*/ 1287 h 1520"/>
                  <a:gd name="T46" fmla="*/ 2363 w 2474"/>
                  <a:gd name="T47" fmla="*/ 1046 h 1520"/>
                  <a:gd name="T48" fmla="*/ 2371 w 2474"/>
                  <a:gd name="T49" fmla="*/ 831 h 1520"/>
                  <a:gd name="T50" fmla="*/ 2367 w 2474"/>
                  <a:gd name="T51" fmla="*/ 653 h 1520"/>
                  <a:gd name="T52" fmla="*/ 2356 w 2474"/>
                  <a:gd name="T53" fmla="*/ 527 h 1520"/>
                  <a:gd name="T54" fmla="*/ 2209 w 2474"/>
                  <a:gd name="T55" fmla="*/ 483 h 1520"/>
                  <a:gd name="T56" fmla="*/ 1969 w 2474"/>
                  <a:gd name="T57" fmla="*/ 429 h 1520"/>
                  <a:gd name="T58" fmla="*/ 1702 w 2474"/>
                  <a:gd name="T59" fmla="*/ 337 h 1520"/>
                  <a:gd name="T60" fmla="*/ 1507 w 2474"/>
                  <a:gd name="T61" fmla="*/ 251 h 1520"/>
                  <a:gd name="T62" fmla="*/ 1377 w 2474"/>
                  <a:gd name="T63" fmla="*/ 187 h 1520"/>
                  <a:gd name="T64" fmla="*/ 1280 w 2474"/>
                  <a:gd name="T65" fmla="*/ 136 h 1520"/>
                  <a:gd name="T66" fmla="*/ 1218 w 2474"/>
                  <a:gd name="T67" fmla="*/ 123 h 1520"/>
                  <a:gd name="T68" fmla="*/ 1134 w 2474"/>
                  <a:gd name="T69" fmla="*/ 168 h 1520"/>
                  <a:gd name="T70" fmla="*/ 1014 w 2474"/>
                  <a:gd name="T71" fmla="*/ 229 h 1520"/>
                  <a:gd name="T72" fmla="*/ 866 w 2474"/>
                  <a:gd name="T73" fmla="*/ 297 h 1520"/>
                  <a:gd name="T74" fmla="*/ 592 w 2474"/>
                  <a:gd name="T75" fmla="*/ 402 h 1520"/>
                  <a:gd name="T76" fmla="*/ 342 w 2474"/>
                  <a:gd name="T77" fmla="*/ 469 h 1520"/>
                  <a:gd name="T78" fmla="*/ 120 w 2474"/>
                  <a:gd name="T79" fmla="*/ 498 h 1520"/>
                  <a:gd name="T80" fmla="*/ 111 w 2474"/>
                  <a:gd name="T81" fmla="*/ 605 h 1520"/>
                  <a:gd name="T82" fmla="*/ 103 w 2474"/>
                  <a:gd name="T83" fmla="*/ 767 h 1520"/>
                  <a:gd name="T84" fmla="*/ 92 w 2474"/>
                  <a:gd name="T85" fmla="*/ 861 h 1520"/>
                  <a:gd name="T86" fmla="*/ 51 w 2474"/>
                  <a:gd name="T87" fmla="*/ 882 h 1520"/>
                  <a:gd name="T88" fmla="*/ 21 w 2474"/>
                  <a:gd name="T89" fmla="*/ 871 h 1520"/>
                  <a:gd name="T90" fmla="*/ 0 w 2474"/>
                  <a:gd name="T91" fmla="*/ 830 h 1520"/>
                  <a:gd name="T92" fmla="*/ 4 w 2474"/>
                  <a:gd name="T93" fmla="*/ 660 h 1520"/>
                  <a:gd name="T94" fmla="*/ 12 w 2474"/>
                  <a:gd name="T95" fmla="*/ 532 h 1520"/>
                  <a:gd name="T96" fmla="*/ 21 w 2474"/>
                  <a:gd name="T97" fmla="*/ 457 h 1520"/>
                  <a:gd name="T98" fmla="*/ 28 w 2474"/>
                  <a:gd name="T99" fmla="*/ 424 h 1520"/>
                  <a:gd name="T100" fmla="*/ 60 w 2474"/>
                  <a:gd name="T101" fmla="*/ 398 h 1520"/>
                  <a:gd name="T102" fmla="*/ 185 w 2474"/>
                  <a:gd name="T103" fmla="*/ 389 h 1520"/>
                  <a:gd name="T104" fmla="*/ 356 w 2474"/>
                  <a:gd name="T105" fmla="*/ 360 h 1520"/>
                  <a:gd name="T106" fmla="*/ 528 w 2474"/>
                  <a:gd name="T107" fmla="*/ 314 h 1520"/>
                  <a:gd name="T108" fmla="*/ 693 w 2474"/>
                  <a:gd name="T109" fmla="*/ 256 h 1520"/>
                  <a:gd name="T110" fmla="*/ 847 w 2474"/>
                  <a:gd name="T111" fmla="*/ 192 h 1520"/>
                  <a:gd name="T112" fmla="*/ 981 w 2474"/>
                  <a:gd name="T113" fmla="*/ 129 h 1520"/>
                  <a:gd name="T114" fmla="*/ 1091 w 2474"/>
                  <a:gd name="T115" fmla="*/ 74 h 1520"/>
                  <a:gd name="T116" fmla="*/ 1168 w 2474"/>
                  <a:gd name="T117" fmla="*/ 32 h 1520"/>
                  <a:gd name="T118" fmla="*/ 1207 w 2474"/>
                  <a:gd name="T119" fmla="*/ 10 h 1520"/>
                  <a:gd name="T120" fmla="*/ 1236 w 2474"/>
                  <a:gd name="T121" fmla="*/ 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4" h="1520">
                    <a:moveTo>
                      <a:pt x="1236" y="0"/>
                    </a:moveTo>
                    <a:lnTo>
                      <a:pt x="1251" y="2"/>
                    </a:lnTo>
                    <a:lnTo>
                      <a:pt x="1264" y="8"/>
                    </a:lnTo>
                    <a:lnTo>
                      <a:pt x="1267" y="10"/>
                    </a:lnTo>
                    <a:lnTo>
                      <a:pt x="1275" y="14"/>
                    </a:lnTo>
                    <a:lnTo>
                      <a:pt x="1288" y="21"/>
                    </a:lnTo>
                    <a:lnTo>
                      <a:pt x="1305" y="32"/>
                    </a:lnTo>
                    <a:lnTo>
                      <a:pt x="1328" y="44"/>
                    </a:lnTo>
                    <a:lnTo>
                      <a:pt x="1353" y="58"/>
                    </a:lnTo>
                    <a:lnTo>
                      <a:pt x="1383" y="74"/>
                    </a:lnTo>
                    <a:lnTo>
                      <a:pt x="1416" y="91"/>
                    </a:lnTo>
                    <a:lnTo>
                      <a:pt x="1452" y="110"/>
                    </a:lnTo>
                    <a:lnTo>
                      <a:pt x="1492" y="129"/>
                    </a:lnTo>
                    <a:lnTo>
                      <a:pt x="1535" y="150"/>
                    </a:lnTo>
                    <a:lnTo>
                      <a:pt x="1579" y="171"/>
                    </a:lnTo>
                    <a:lnTo>
                      <a:pt x="1627" y="192"/>
                    </a:lnTo>
                    <a:lnTo>
                      <a:pt x="1676" y="214"/>
                    </a:lnTo>
                    <a:lnTo>
                      <a:pt x="1728" y="235"/>
                    </a:lnTo>
                    <a:lnTo>
                      <a:pt x="1781" y="256"/>
                    </a:lnTo>
                    <a:lnTo>
                      <a:pt x="1835" y="276"/>
                    </a:lnTo>
                    <a:lnTo>
                      <a:pt x="1890" y="295"/>
                    </a:lnTo>
                    <a:lnTo>
                      <a:pt x="1946" y="314"/>
                    </a:lnTo>
                    <a:lnTo>
                      <a:pt x="2003" y="331"/>
                    </a:lnTo>
                    <a:lnTo>
                      <a:pt x="2060" y="346"/>
                    </a:lnTo>
                    <a:lnTo>
                      <a:pt x="2118" y="360"/>
                    </a:lnTo>
                    <a:lnTo>
                      <a:pt x="2176" y="372"/>
                    </a:lnTo>
                    <a:lnTo>
                      <a:pt x="2232" y="382"/>
                    </a:lnTo>
                    <a:lnTo>
                      <a:pt x="2289" y="389"/>
                    </a:lnTo>
                    <a:lnTo>
                      <a:pt x="2344" y="393"/>
                    </a:lnTo>
                    <a:lnTo>
                      <a:pt x="2399" y="396"/>
                    </a:lnTo>
                    <a:lnTo>
                      <a:pt x="2413" y="398"/>
                    </a:lnTo>
                    <a:lnTo>
                      <a:pt x="2426" y="403"/>
                    </a:lnTo>
                    <a:lnTo>
                      <a:pt x="2437" y="413"/>
                    </a:lnTo>
                    <a:lnTo>
                      <a:pt x="2445" y="424"/>
                    </a:lnTo>
                    <a:lnTo>
                      <a:pt x="2450" y="439"/>
                    </a:lnTo>
                    <a:lnTo>
                      <a:pt x="2451" y="446"/>
                    </a:lnTo>
                    <a:lnTo>
                      <a:pt x="2453" y="459"/>
                    </a:lnTo>
                    <a:lnTo>
                      <a:pt x="2455" y="478"/>
                    </a:lnTo>
                    <a:lnTo>
                      <a:pt x="2458" y="504"/>
                    </a:lnTo>
                    <a:lnTo>
                      <a:pt x="2461" y="535"/>
                    </a:lnTo>
                    <a:lnTo>
                      <a:pt x="2465" y="571"/>
                    </a:lnTo>
                    <a:lnTo>
                      <a:pt x="2468" y="612"/>
                    </a:lnTo>
                    <a:lnTo>
                      <a:pt x="2470" y="659"/>
                    </a:lnTo>
                    <a:lnTo>
                      <a:pt x="2472" y="709"/>
                    </a:lnTo>
                    <a:lnTo>
                      <a:pt x="2474" y="764"/>
                    </a:lnTo>
                    <a:lnTo>
                      <a:pt x="2474" y="823"/>
                    </a:lnTo>
                    <a:lnTo>
                      <a:pt x="2474" y="885"/>
                    </a:lnTo>
                    <a:lnTo>
                      <a:pt x="2472" y="952"/>
                    </a:lnTo>
                    <a:lnTo>
                      <a:pt x="2469" y="1020"/>
                    </a:lnTo>
                    <a:lnTo>
                      <a:pt x="2464" y="1092"/>
                    </a:lnTo>
                    <a:lnTo>
                      <a:pt x="2456" y="1165"/>
                    </a:lnTo>
                    <a:lnTo>
                      <a:pt x="2448" y="1241"/>
                    </a:lnTo>
                    <a:lnTo>
                      <a:pt x="2436" y="1319"/>
                    </a:lnTo>
                    <a:lnTo>
                      <a:pt x="2422" y="1398"/>
                    </a:lnTo>
                    <a:lnTo>
                      <a:pt x="2405" y="1480"/>
                    </a:lnTo>
                    <a:lnTo>
                      <a:pt x="2401" y="1492"/>
                    </a:lnTo>
                    <a:lnTo>
                      <a:pt x="2392" y="1504"/>
                    </a:lnTo>
                    <a:lnTo>
                      <a:pt x="2381" y="1513"/>
                    </a:lnTo>
                    <a:lnTo>
                      <a:pt x="2369" y="1518"/>
                    </a:lnTo>
                    <a:lnTo>
                      <a:pt x="2355" y="1520"/>
                    </a:lnTo>
                    <a:lnTo>
                      <a:pt x="2349" y="1519"/>
                    </a:lnTo>
                    <a:lnTo>
                      <a:pt x="2344" y="1519"/>
                    </a:lnTo>
                    <a:lnTo>
                      <a:pt x="2328" y="1513"/>
                    </a:lnTo>
                    <a:lnTo>
                      <a:pt x="2316" y="1502"/>
                    </a:lnTo>
                    <a:lnTo>
                      <a:pt x="2308" y="1489"/>
                    </a:lnTo>
                    <a:lnTo>
                      <a:pt x="2304" y="1473"/>
                    </a:lnTo>
                    <a:lnTo>
                      <a:pt x="2305" y="1457"/>
                    </a:lnTo>
                    <a:lnTo>
                      <a:pt x="2322" y="1372"/>
                    </a:lnTo>
                    <a:lnTo>
                      <a:pt x="2337" y="1287"/>
                    </a:lnTo>
                    <a:lnTo>
                      <a:pt x="2348" y="1204"/>
                    </a:lnTo>
                    <a:lnTo>
                      <a:pt x="2357" y="1124"/>
                    </a:lnTo>
                    <a:lnTo>
                      <a:pt x="2363" y="1046"/>
                    </a:lnTo>
                    <a:lnTo>
                      <a:pt x="2368" y="970"/>
                    </a:lnTo>
                    <a:lnTo>
                      <a:pt x="2370" y="898"/>
                    </a:lnTo>
                    <a:lnTo>
                      <a:pt x="2371" y="831"/>
                    </a:lnTo>
                    <a:lnTo>
                      <a:pt x="2370" y="767"/>
                    </a:lnTo>
                    <a:lnTo>
                      <a:pt x="2369" y="708"/>
                    </a:lnTo>
                    <a:lnTo>
                      <a:pt x="2367" y="653"/>
                    </a:lnTo>
                    <a:lnTo>
                      <a:pt x="2363" y="605"/>
                    </a:lnTo>
                    <a:lnTo>
                      <a:pt x="2360" y="563"/>
                    </a:lnTo>
                    <a:lnTo>
                      <a:pt x="2356" y="527"/>
                    </a:lnTo>
                    <a:lnTo>
                      <a:pt x="2354" y="498"/>
                    </a:lnTo>
                    <a:lnTo>
                      <a:pt x="2282" y="493"/>
                    </a:lnTo>
                    <a:lnTo>
                      <a:pt x="2209" y="483"/>
                    </a:lnTo>
                    <a:lnTo>
                      <a:pt x="2131" y="469"/>
                    </a:lnTo>
                    <a:lnTo>
                      <a:pt x="2051" y="451"/>
                    </a:lnTo>
                    <a:lnTo>
                      <a:pt x="1969" y="429"/>
                    </a:lnTo>
                    <a:lnTo>
                      <a:pt x="1882" y="402"/>
                    </a:lnTo>
                    <a:lnTo>
                      <a:pt x="1794" y="371"/>
                    </a:lnTo>
                    <a:lnTo>
                      <a:pt x="1702" y="337"/>
                    </a:lnTo>
                    <a:lnTo>
                      <a:pt x="1608" y="297"/>
                    </a:lnTo>
                    <a:lnTo>
                      <a:pt x="1556" y="274"/>
                    </a:lnTo>
                    <a:lnTo>
                      <a:pt x="1507" y="251"/>
                    </a:lnTo>
                    <a:lnTo>
                      <a:pt x="1460" y="229"/>
                    </a:lnTo>
                    <a:lnTo>
                      <a:pt x="1416" y="207"/>
                    </a:lnTo>
                    <a:lnTo>
                      <a:pt x="1377" y="187"/>
                    </a:lnTo>
                    <a:lnTo>
                      <a:pt x="1340" y="168"/>
                    </a:lnTo>
                    <a:lnTo>
                      <a:pt x="1308" y="151"/>
                    </a:lnTo>
                    <a:lnTo>
                      <a:pt x="1280" y="136"/>
                    </a:lnTo>
                    <a:lnTo>
                      <a:pt x="1256" y="123"/>
                    </a:lnTo>
                    <a:lnTo>
                      <a:pt x="1236" y="111"/>
                    </a:lnTo>
                    <a:lnTo>
                      <a:pt x="1218" y="123"/>
                    </a:lnTo>
                    <a:lnTo>
                      <a:pt x="1194" y="136"/>
                    </a:lnTo>
                    <a:lnTo>
                      <a:pt x="1166" y="151"/>
                    </a:lnTo>
                    <a:lnTo>
                      <a:pt x="1134" y="168"/>
                    </a:lnTo>
                    <a:lnTo>
                      <a:pt x="1097" y="187"/>
                    </a:lnTo>
                    <a:lnTo>
                      <a:pt x="1057" y="207"/>
                    </a:lnTo>
                    <a:lnTo>
                      <a:pt x="1014" y="229"/>
                    </a:lnTo>
                    <a:lnTo>
                      <a:pt x="967" y="251"/>
                    </a:lnTo>
                    <a:lnTo>
                      <a:pt x="918" y="274"/>
                    </a:lnTo>
                    <a:lnTo>
                      <a:pt x="866" y="297"/>
                    </a:lnTo>
                    <a:lnTo>
                      <a:pt x="772" y="337"/>
                    </a:lnTo>
                    <a:lnTo>
                      <a:pt x="680" y="371"/>
                    </a:lnTo>
                    <a:lnTo>
                      <a:pt x="592" y="402"/>
                    </a:lnTo>
                    <a:lnTo>
                      <a:pt x="505" y="429"/>
                    </a:lnTo>
                    <a:lnTo>
                      <a:pt x="422" y="451"/>
                    </a:lnTo>
                    <a:lnTo>
                      <a:pt x="342" y="469"/>
                    </a:lnTo>
                    <a:lnTo>
                      <a:pt x="265" y="483"/>
                    </a:lnTo>
                    <a:lnTo>
                      <a:pt x="192" y="493"/>
                    </a:lnTo>
                    <a:lnTo>
                      <a:pt x="120" y="498"/>
                    </a:lnTo>
                    <a:lnTo>
                      <a:pt x="117" y="527"/>
                    </a:lnTo>
                    <a:lnTo>
                      <a:pt x="114" y="563"/>
                    </a:lnTo>
                    <a:lnTo>
                      <a:pt x="111" y="605"/>
                    </a:lnTo>
                    <a:lnTo>
                      <a:pt x="107" y="654"/>
                    </a:lnTo>
                    <a:lnTo>
                      <a:pt x="105" y="708"/>
                    </a:lnTo>
                    <a:lnTo>
                      <a:pt x="103" y="767"/>
                    </a:lnTo>
                    <a:lnTo>
                      <a:pt x="103" y="830"/>
                    </a:lnTo>
                    <a:lnTo>
                      <a:pt x="100" y="847"/>
                    </a:lnTo>
                    <a:lnTo>
                      <a:pt x="92" y="861"/>
                    </a:lnTo>
                    <a:lnTo>
                      <a:pt x="82" y="871"/>
                    </a:lnTo>
                    <a:lnTo>
                      <a:pt x="68" y="879"/>
                    </a:lnTo>
                    <a:lnTo>
                      <a:pt x="51" y="882"/>
                    </a:lnTo>
                    <a:lnTo>
                      <a:pt x="51" y="882"/>
                    </a:lnTo>
                    <a:lnTo>
                      <a:pt x="35" y="879"/>
                    </a:lnTo>
                    <a:lnTo>
                      <a:pt x="21" y="871"/>
                    </a:lnTo>
                    <a:lnTo>
                      <a:pt x="9" y="861"/>
                    </a:lnTo>
                    <a:lnTo>
                      <a:pt x="2" y="847"/>
                    </a:lnTo>
                    <a:lnTo>
                      <a:pt x="0" y="830"/>
                    </a:lnTo>
                    <a:lnTo>
                      <a:pt x="0" y="769"/>
                    </a:lnTo>
                    <a:lnTo>
                      <a:pt x="2" y="712"/>
                    </a:lnTo>
                    <a:lnTo>
                      <a:pt x="4" y="660"/>
                    </a:lnTo>
                    <a:lnTo>
                      <a:pt x="6" y="612"/>
                    </a:lnTo>
                    <a:lnTo>
                      <a:pt x="9" y="570"/>
                    </a:lnTo>
                    <a:lnTo>
                      <a:pt x="12" y="532"/>
                    </a:lnTo>
                    <a:lnTo>
                      <a:pt x="16" y="501"/>
                    </a:lnTo>
                    <a:lnTo>
                      <a:pt x="19" y="476"/>
                    </a:lnTo>
                    <a:lnTo>
                      <a:pt x="21" y="457"/>
                    </a:lnTo>
                    <a:lnTo>
                      <a:pt x="23" y="445"/>
                    </a:lnTo>
                    <a:lnTo>
                      <a:pt x="24" y="439"/>
                    </a:lnTo>
                    <a:lnTo>
                      <a:pt x="28" y="424"/>
                    </a:lnTo>
                    <a:lnTo>
                      <a:pt x="36" y="413"/>
                    </a:lnTo>
                    <a:lnTo>
                      <a:pt x="47" y="403"/>
                    </a:lnTo>
                    <a:lnTo>
                      <a:pt x="60" y="398"/>
                    </a:lnTo>
                    <a:lnTo>
                      <a:pt x="75" y="396"/>
                    </a:lnTo>
                    <a:lnTo>
                      <a:pt x="130" y="393"/>
                    </a:lnTo>
                    <a:lnTo>
                      <a:pt x="185" y="389"/>
                    </a:lnTo>
                    <a:lnTo>
                      <a:pt x="242" y="382"/>
                    </a:lnTo>
                    <a:lnTo>
                      <a:pt x="298" y="372"/>
                    </a:lnTo>
                    <a:lnTo>
                      <a:pt x="356" y="360"/>
                    </a:lnTo>
                    <a:lnTo>
                      <a:pt x="414" y="346"/>
                    </a:lnTo>
                    <a:lnTo>
                      <a:pt x="470" y="331"/>
                    </a:lnTo>
                    <a:lnTo>
                      <a:pt x="528" y="314"/>
                    </a:lnTo>
                    <a:lnTo>
                      <a:pt x="583" y="295"/>
                    </a:lnTo>
                    <a:lnTo>
                      <a:pt x="639" y="276"/>
                    </a:lnTo>
                    <a:lnTo>
                      <a:pt x="693" y="256"/>
                    </a:lnTo>
                    <a:lnTo>
                      <a:pt x="746" y="235"/>
                    </a:lnTo>
                    <a:lnTo>
                      <a:pt x="798" y="214"/>
                    </a:lnTo>
                    <a:lnTo>
                      <a:pt x="847" y="192"/>
                    </a:lnTo>
                    <a:lnTo>
                      <a:pt x="894" y="171"/>
                    </a:lnTo>
                    <a:lnTo>
                      <a:pt x="939" y="150"/>
                    </a:lnTo>
                    <a:lnTo>
                      <a:pt x="981" y="129"/>
                    </a:lnTo>
                    <a:lnTo>
                      <a:pt x="1020" y="110"/>
                    </a:lnTo>
                    <a:lnTo>
                      <a:pt x="1058" y="91"/>
                    </a:lnTo>
                    <a:lnTo>
                      <a:pt x="1091" y="74"/>
                    </a:lnTo>
                    <a:lnTo>
                      <a:pt x="1121" y="58"/>
                    </a:lnTo>
                    <a:lnTo>
                      <a:pt x="1146" y="44"/>
                    </a:lnTo>
                    <a:lnTo>
                      <a:pt x="1168" y="32"/>
                    </a:lnTo>
                    <a:lnTo>
                      <a:pt x="1186" y="21"/>
                    </a:lnTo>
                    <a:lnTo>
                      <a:pt x="1199" y="14"/>
                    </a:lnTo>
                    <a:lnTo>
                      <a:pt x="1207" y="10"/>
                    </a:lnTo>
                    <a:lnTo>
                      <a:pt x="1210" y="8"/>
                    </a:lnTo>
                    <a:lnTo>
                      <a:pt x="1223" y="2"/>
                    </a:lnTo>
                    <a:lnTo>
                      <a:pt x="1236"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11" name="Freeform 47">
                <a:extLst>
                  <a:ext uri="{FF2B5EF4-FFF2-40B4-BE49-F238E27FC236}">
                    <a16:creationId xmlns:a16="http://schemas.microsoft.com/office/drawing/2014/main" id="{53C472F7-8029-4584-8CED-521E38735132}"/>
                  </a:ext>
                </a:extLst>
              </p:cNvPr>
              <p:cNvSpPr/>
              <p:nvPr/>
            </p:nvSpPr>
            <p:spPr bwMode="auto">
              <a:xfrm>
                <a:off x="-2409469" y="4316388"/>
                <a:ext cx="398074" cy="315142"/>
              </a:xfrm>
              <a:custGeom>
                <a:avLst/>
                <a:gdLst>
                  <a:gd name="T0" fmla="*/ 65 w 2356"/>
                  <a:gd name="T1" fmla="*/ 1 h 1859"/>
                  <a:gd name="T2" fmla="*/ 91 w 2356"/>
                  <a:gd name="T3" fmla="*/ 18 h 1859"/>
                  <a:gd name="T4" fmla="*/ 102 w 2356"/>
                  <a:gd name="T5" fmla="*/ 48 h 1859"/>
                  <a:gd name="T6" fmla="*/ 127 w 2356"/>
                  <a:gd name="T7" fmla="*/ 288 h 1859"/>
                  <a:gd name="T8" fmla="*/ 170 w 2356"/>
                  <a:gd name="T9" fmla="*/ 513 h 1859"/>
                  <a:gd name="T10" fmla="*/ 230 w 2356"/>
                  <a:gd name="T11" fmla="*/ 723 h 1859"/>
                  <a:gd name="T12" fmla="*/ 308 w 2356"/>
                  <a:gd name="T13" fmla="*/ 918 h 1859"/>
                  <a:gd name="T14" fmla="*/ 400 w 2356"/>
                  <a:gd name="T15" fmla="*/ 1091 h 1859"/>
                  <a:gd name="T16" fmla="*/ 504 w 2356"/>
                  <a:gd name="T17" fmla="*/ 1241 h 1859"/>
                  <a:gd name="T18" fmla="*/ 621 w 2356"/>
                  <a:gd name="T19" fmla="*/ 1375 h 1859"/>
                  <a:gd name="T20" fmla="*/ 752 w 2356"/>
                  <a:gd name="T21" fmla="*/ 1494 h 1859"/>
                  <a:gd name="T22" fmla="*/ 898 w 2356"/>
                  <a:gd name="T23" fmla="*/ 1596 h 1859"/>
                  <a:gd name="T24" fmla="*/ 1057 w 2356"/>
                  <a:gd name="T25" fmla="*/ 1683 h 1859"/>
                  <a:gd name="T26" fmla="*/ 1230 w 2356"/>
                  <a:gd name="T27" fmla="*/ 1753 h 1859"/>
                  <a:gd name="T28" fmla="*/ 1412 w 2356"/>
                  <a:gd name="T29" fmla="*/ 1679 h 1859"/>
                  <a:gd name="T30" fmla="*/ 1579 w 2356"/>
                  <a:gd name="T31" fmla="*/ 1587 h 1859"/>
                  <a:gd name="T32" fmla="*/ 1730 w 2356"/>
                  <a:gd name="T33" fmla="*/ 1478 h 1859"/>
                  <a:gd name="T34" fmla="*/ 1866 w 2356"/>
                  <a:gd name="T35" fmla="*/ 1350 h 1859"/>
                  <a:gd name="T36" fmla="*/ 1975 w 2356"/>
                  <a:gd name="T37" fmla="*/ 1219 h 1859"/>
                  <a:gd name="T38" fmla="*/ 2073 w 2356"/>
                  <a:gd name="T39" fmla="*/ 1072 h 1859"/>
                  <a:gd name="T40" fmla="*/ 2156 w 2356"/>
                  <a:gd name="T41" fmla="*/ 912 h 1859"/>
                  <a:gd name="T42" fmla="*/ 2226 w 2356"/>
                  <a:gd name="T43" fmla="*/ 739 h 1859"/>
                  <a:gd name="T44" fmla="*/ 2262 w 2356"/>
                  <a:gd name="T45" fmla="*/ 632 h 1859"/>
                  <a:gd name="T46" fmla="*/ 2288 w 2356"/>
                  <a:gd name="T47" fmla="*/ 613 h 1859"/>
                  <a:gd name="T48" fmla="*/ 2320 w 2356"/>
                  <a:gd name="T49" fmla="*/ 613 h 1859"/>
                  <a:gd name="T50" fmla="*/ 2346 w 2356"/>
                  <a:gd name="T51" fmla="*/ 631 h 1859"/>
                  <a:gd name="T52" fmla="*/ 2356 w 2356"/>
                  <a:gd name="T53" fmla="*/ 660 h 1859"/>
                  <a:gd name="T54" fmla="*/ 2323 w 2356"/>
                  <a:gd name="T55" fmla="*/ 773 h 1859"/>
                  <a:gd name="T56" fmla="*/ 2249 w 2356"/>
                  <a:gd name="T57" fmla="*/ 957 h 1859"/>
                  <a:gd name="T58" fmla="*/ 2160 w 2356"/>
                  <a:gd name="T59" fmla="*/ 1126 h 1859"/>
                  <a:gd name="T60" fmla="*/ 2058 w 2356"/>
                  <a:gd name="T61" fmla="*/ 1281 h 1859"/>
                  <a:gd name="T62" fmla="*/ 1941 w 2356"/>
                  <a:gd name="T63" fmla="*/ 1421 h 1859"/>
                  <a:gd name="T64" fmla="*/ 1810 w 2356"/>
                  <a:gd name="T65" fmla="*/ 1545 h 1859"/>
                  <a:gd name="T66" fmla="*/ 1666 w 2356"/>
                  <a:gd name="T67" fmla="*/ 1654 h 1859"/>
                  <a:gd name="T68" fmla="*/ 1508 w 2356"/>
                  <a:gd name="T69" fmla="*/ 1747 h 1859"/>
                  <a:gd name="T70" fmla="*/ 1338 w 2356"/>
                  <a:gd name="T71" fmla="*/ 1824 h 1859"/>
                  <a:gd name="T72" fmla="*/ 1239 w 2356"/>
                  <a:gd name="T73" fmla="*/ 1859 h 1859"/>
                  <a:gd name="T74" fmla="*/ 1222 w 2356"/>
                  <a:gd name="T75" fmla="*/ 1859 h 1859"/>
                  <a:gd name="T76" fmla="*/ 1119 w 2356"/>
                  <a:gd name="T77" fmla="*/ 1822 h 1859"/>
                  <a:gd name="T78" fmla="*/ 938 w 2356"/>
                  <a:gd name="T79" fmla="*/ 1738 h 1859"/>
                  <a:gd name="T80" fmla="*/ 772 w 2356"/>
                  <a:gd name="T81" fmla="*/ 1638 h 1859"/>
                  <a:gd name="T82" fmla="*/ 621 w 2356"/>
                  <a:gd name="T83" fmla="*/ 1519 h 1859"/>
                  <a:gd name="T84" fmla="*/ 486 w 2356"/>
                  <a:gd name="T85" fmla="*/ 1382 h 1859"/>
                  <a:gd name="T86" fmla="*/ 367 w 2356"/>
                  <a:gd name="T87" fmla="*/ 1230 h 1859"/>
                  <a:gd name="T88" fmla="*/ 262 w 2356"/>
                  <a:gd name="T89" fmla="*/ 1059 h 1859"/>
                  <a:gd name="T90" fmla="*/ 180 w 2356"/>
                  <a:gd name="T91" fmla="*/ 883 h 1859"/>
                  <a:gd name="T92" fmla="*/ 112 w 2356"/>
                  <a:gd name="T93" fmla="*/ 694 h 1859"/>
                  <a:gd name="T94" fmla="*/ 60 w 2356"/>
                  <a:gd name="T95" fmla="*/ 493 h 1859"/>
                  <a:gd name="T96" fmla="*/ 22 w 2356"/>
                  <a:gd name="T97" fmla="*/ 280 h 1859"/>
                  <a:gd name="T98" fmla="*/ 0 w 2356"/>
                  <a:gd name="T99" fmla="*/ 55 h 1859"/>
                  <a:gd name="T100" fmla="*/ 8 w 2356"/>
                  <a:gd name="T101" fmla="*/ 24 h 1859"/>
                  <a:gd name="T102" fmla="*/ 32 w 2356"/>
                  <a:gd name="T103" fmla="*/ 3 h 1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6" h="1859">
                    <a:moveTo>
                      <a:pt x="48" y="0"/>
                    </a:moveTo>
                    <a:lnTo>
                      <a:pt x="65" y="1"/>
                    </a:lnTo>
                    <a:lnTo>
                      <a:pt x="79" y="8"/>
                    </a:lnTo>
                    <a:lnTo>
                      <a:pt x="91" y="18"/>
                    </a:lnTo>
                    <a:lnTo>
                      <a:pt x="99" y="32"/>
                    </a:lnTo>
                    <a:lnTo>
                      <a:pt x="102" y="48"/>
                    </a:lnTo>
                    <a:lnTo>
                      <a:pt x="113" y="170"/>
                    </a:lnTo>
                    <a:lnTo>
                      <a:pt x="127" y="288"/>
                    </a:lnTo>
                    <a:lnTo>
                      <a:pt x="146" y="402"/>
                    </a:lnTo>
                    <a:lnTo>
                      <a:pt x="170" y="513"/>
                    </a:lnTo>
                    <a:lnTo>
                      <a:pt x="197" y="620"/>
                    </a:lnTo>
                    <a:lnTo>
                      <a:pt x="230" y="723"/>
                    </a:lnTo>
                    <a:lnTo>
                      <a:pt x="267" y="822"/>
                    </a:lnTo>
                    <a:lnTo>
                      <a:pt x="308" y="918"/>
                    </a:lnTo>
                    <a:lnTo>
                      <a:pt x="354" y="1009"/>
                    </a:lnTo>
                    <a:lnTo>
                      <a:pt x="400" y="1091"/>
                    </a:lnTo>
                    <a:lnTo>
                      <a:pt x="450" y="1168"/>
                    </a:lnTo>
                    <a:lnTo>
                      <a:pt x="504" y="1241"/>
                    </a:lnTo>
                    <a:lnTo>
                      <a:pt x="560" y="1310"/>
                    </a:lnTo>
                    <a:lnTo>
                      <a:pt x="621" y="1375"/>
                    </a:lnTo>
                    <a:lnTo>
                      <a:pt x="685" y="1437"/>
                    </a:lnTo>
                    <a:lnTo>
                      <a:pt x="752" y="1494"/>
                    </a:lnTo>
                    <a:lnTo>
                      <a:pt x="824" y="1547"/>
                    </a:lnTo>
                    <a:lnTo>
                      <a:pt x="898" y="1596"/>
                    </a:lnTo>
                    <a:lnTo>
                      <a:pt x="976" y="1642"/>
                    </a:lnTo>
                    <a:lnTo>
                      <a:pt x="1057" y="1683"/>
                    </a:lnTo>
                    <a:lnTo>
                      <a:pt x="1142" y="1720"/>
                    </a:lnTo>
                    <a:lnTo>
                      <a:pt x="1230" y="1753"/>
                    </a:lnTo>
                    <a:lnTo>
                      <a:pt x="1324" y="1718"/>
                    </a:lnTo>
                    <a:lnTo>
                      <a:pt x="1412" y="1679"/>
                    </a:lnTo>
                    <a:lnTo>
                      <a:pt x="1498" y="1636"/>
                    </a:lnTo>
                    <a:lnTo>
                      <a:pt x="1579" y="1587"/>
                    </a:lnTo>
                    <a:lnTo>
                      <a:pt x="1657" y="1534"/>
                    </a:lnTo>
                    <a:lnTo>
                      <a:pt x="1730" y="1478"/>
                    </a:lnTo>
                    <a:lnTo>
                      <a:pt x="1801" y="1416"/>
                    </a:lnTo>
                    <a:lnTo>
                      <a:pt x="1866" y="1350"/>
                    </a:lnTo>
                    <a:lnTo>
                      <a:pt x="1922" y="1286"/>
                    </a:lnTo>
                    <a:lnTo>
                      <a:pt x="1975" y="1219"/>
                    </a:lnTo>
                    <a:lnTo>
                      <a:pt x="2026" y="1147"/>
                    </a:lnTo>
                    <a:lnTo>
                      <a:pt x="2073" y="1072"/>
                    </a:lnTo>
                    <a:lnTo>
                      <a:pt x="2116" y="994"/>
                    </a:lnTo>
                    <a:lnTo>
                      <a:pt x="2156" y="912"/>
                    </a:lnTo>
                    <a:lnTo>
                      <a:pt x="2193" y="828"/>
                    </a:lnTo>
                    <a:lnTo>
                      <a:pt x="2226" y="739"/>
                    </a:lnTo>
                    <a:lnTo>
                      <a:pt x="2256" y="647"/>
                    </a:lnTo>
                    <a:lnTo>
                      <a:pt x="2262" y="632"/>
                    </a:lnTo>
                    <a:lnTo>
                      <a:pt x="2274" y="620"/>
                    </a:lnTo>
                    <a:lnTo>
                      <a:pt x="2288" y="613"/>
                    </a:lnTo>
                    <a:lnTo>
                      <a:pt x="2303" y="611"/>
                    </a:lnTo>
                    <a:lnTo>
                      <a:pt x="2320" y="613"/>
                    </a:lnTo>
                    <a:lnTo>
                      <a:pt x="2335" y="619"/>
                    </a:lnTo>
                    <a:lnTo>
                      <a:pt x="2346" y="631"/>
                    </a:lnTo>
                    <a:lnTo>
                      <a:pt x="2353" y="645"/>
                    </a:lnTo>
                    <a:lnTo>
                      <a:pt x="2356" y="660"/>
                    </a:lnTo>
                    <a:lnTo>
                      <a:pt x="2354" y="677"/>
                    </a:lnTo>
                    <a:lnTo>
                      <a:pt x="2323" y="773"/>
                    </a:lnTo>
                    <a:lnTo>
                      <a:pt x="2288" y="867"/>
                    </a:lnTo>
                    <a:lnTo>
                      <a:pt x="2249" y="957"/>
                    </a:lnTo>
                    <a:lnTo>
                      <a:pt x="2207" y="1044"/>
                    </a:lnTo>
                    <a:lnTo>
                      <a:pt x="2160" y="1126"/>
                    </a:lnTo>
                    <a:lnTo>
                      <a:pt x="2111" y="1206"/>
                    </a:lnTo>
                    <a:lnTo>
                      <a:pt x="2058" y="1281"/>
                    </a:lnTo>
                    <a:lnTo>
                      <a:pt x="2001" y="1353"/>
                    </a:lnTo>
                    <a:lnTo>
                      <a:pt x="1941" y="1421"/>
                    </a:lnTo>
                    <a:lnTo>
                      <a:pt x="1877" y="1485"/>
                    </a:lnTo>
                    <a:lnTo>
                      <a:pt x="1810" y="1545"/>
                    </a:lnTo>
                    <a:lnTo>
                      <a:pt x="1740" y="1602"/>
                    </a:lnTo>
                    <a:lnTo>
                      <a:pt x="1666" y="1654"/>
                    </a:lnTo>
                    <a:lnTo>
                      <a:pt x="1588" y="1702"/>
                    </a:lnTo>
                    <a:lnTo>
                      <a:pt x="1508" y="1747"/>
                    </a:lnTo>
                    <a:lnTo>
                      <a:pt x="1424" y="1788"/>
                    </a:lnTo>
                    <a:lnTo>
                      <a:pt x="1338" y="1824"/>
                    </a:lnTo>
                    <a:lnTo>
                      <a:pt x="1247" y="1857"/>
                    </a:lnTo>
                    <a:lnTo>
                      <a:pt x="1239" y="1859"/>
                    </a:lnTo>
                    <a:lnTo>
                      <a:pt x="1230" y="1859"/>
                    </a:lnTo>
                    <a:lnTo>
                      <a:pt x="1222" y="1859"/>
                    </a:lnTo>
                    <a:lnTo>
                      <a:pt x="1215" y="1857"/>
                    </a:lnTo>
                    <a:lnTo>
                      <a:pt x="1119" y="1822"/>
                    </a:lnTo>
                    <a:lnTo>
                      <a:pt x="1026" y="1782"/>
                    </a:lnTo>
                    <a:lnTo>
                      <a:pt x="938" y="1738"/>
                    </a:lnTo>
                    <a:lnTo>
                      <a:pt x="853" y="1690"/>
                    </a:lnTo>
                    <a:lnTo>
                      <a:pt x="772" y="1638"/>
                    </a:lnTo>
                    <a:lnTo>
                      <a:pt x="694" y="1580"/>
                    </a:lnTo>
                    <a:lnTo>
                      <a:pt x="621" y="1519"/>
                    </a:lnTo>
                    <a:lnTo>
                      <a:pt x="552" y="1453"/>
                    </a:lnTo>
                    <a:lnTo>
                      <a:pt x="486" y="1382"/>
                    </a:lnTo>
                    <a:lnTo>
                      <a:pt x="425" y="1309"/>
                    </a:lnTo>
                    <a:lnTo>
                      <a:pt x="367" y="1230"/>
                    </a:lnTo>
                    <a:lnTo>
                      <a:pt x="313" y="1146"/>
                    </a:lnTo>
                    <a:lnTo>
                      <a:pt x="262" y="1059"/>
                    </a:lnTo>
                    <a:lnTo>
                      <a:pt x="220" y="972"/>
                    </a:lnTo>
                    <a:lnTo>
                      <a:pt x="180" y="883"/>
                    </a:lnTo>
                    <a:lnTo>
                      <a:pt x="144" y="790"/>
                    </a:lnTo>
                    <a:lnTo>
                      <a:pt x="112" y="694"/>
                    </a:lnTo>
                    <a:lnTo>
                      <a:pt x="84" y="596"/>
                    </a:lnTo>
                    <a:lnTo>
                      <a:pt x="60" y="493"/>
                    </a:lnTo>
                    <a:lnTo>
                      <a:pt x="38" y="388"/>
                    </a:lnTo>
                    <a:lnTo>
                      <a:pt x="22" y="280"/>
                    </a:lnTo>
                    <a:lnTo>
                      <a:pt x="9" y="169"/>
                    </a:lnTo>
                    <a:lnTo>
                      <a:pt x="0" y="55"/>
                    </a:lnTo>
                    <a:lnTo>
                      <a:pt x="1" y="39"/>
                    </a:lnTo>
                    <a:lnTo>
                      <a:pt x="8" y="24"/>
                    </a:lnTo>
                    <a:lnTo>
                      <a:pt x="18" y="12"/>
                    </a:lnTo>
                    <a:lnTo>
                      <a:pt x="32" y="3"/>
                    </a:lnTo>
                    <a:lnTo>
                      <a:pt x="48"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12" name="Freeform 48">
                <a:extLst>
                  <a:ext uri="{FF2B5EF4-FFF2-40B4-BE49-F238E27FC236}">
                    <a16:creationId xmlns:a16="http://schemas.microsoft.com/office/drawing/2014/main" id="{C9F6690C-6860-4FD3-9F18-88F9268E4E6E}"/>
                  </a:ext>
                </a:extLst>
              </p:cNvPr>
              <p:cNvSpPr>
                <a:spLocks noEditPoints="1"/>
              </p:cNvSpPr>
              <p:nvPr/>
            </p:nvSpPr>
            <p:spPr bwMode="auto">
              <a:xfrm>
                <a:off x="-2461597" y="4094842"/>
                <a:ext cx="520104" cy="595927"/>
              </a:xfrm>
              <a:custGeom>
                <a:avLst/>
                <a:gdLst>
                  <a:gd name="T0" fmla="*/ 1437 w 3073"/>
                  <a:gd name="T1" fmla="*/ 167 h 3524"/>
                  <a:gd name="T2" fmla="*/ 1228 w 3073"/>
                  <a:gd name="T3" fmla="*/ 273 h 3524"/>
                  <a:gd name="T4" fmla="*/ 855 w 3073"/>
                  <a:gd name="T5" fmla="*/ 432 h 3524"/>
                  <a:gd name="T6" fmla="*/ 378 w 3073"/>
                  <a:gd name="T7" fmla="*/ 569 h 3524"/>
                  <a:gd name="T8" fmla="*/ 120 w 3073"/>
                  <a:gd name="T9" fmla="*/ 663 h 3524"/>
                  <a:gd name="T10" fmla="*/ 106 w 3073"/>
                  <a:gd name="T11" fmla="*/ 933 h 3524"/>
                  <a:gd name="T12" fmla="*/ 115 w 3073"/>
                  <a:gd name="T13" fmla="*/ 1318 h 3524"/>
                  <a:gd name="T14" fmla="*/ 179 w 3073"/>
                  <a:gd name="T15" fmla="*/ 1775 h 3524"/>
                  <a:gd name="T16" fmla="*/ 363 w 3073"/>
                  <a:gd name="T17" fmla="*/ 2347 h 3524"/>
                  <a:gd name="T18" fmla="*/ 645 w 3073"/>
                  <a:gd name="T19" fmla="*/ 2809 h 3524"/>
                  <a:gd name="T20" fmla="*/ 1000 w 3073"/>
                  <a:gd name="T21" fmla="*/ 3143 h 3524"/>
                  <a:gd name="T22" fmla="*/ 1439 w 3073"/>
                  <a:gd name="T23" fmla="*/ 3382 h 3524"/>
                  <a:gd name="T24" fmla="*/ 1908 w 3073"/>
                  <a:gd name="T25" fmla="*/ 3250 h 3524"/>
                  <a:gd name="T26" fmla="*/ 2297 w 3073"/>
                  <a:gd name="T27" fmla="*/ 2953 h 3524"/>
                  <a:gd name="T28" fmla="*/ 2598 w 3073"/>
                  <a:gd name="T29" fmla="*/ 2565 h 3524"/>
                  <a:gd name="T30" fmla="*/ 2809 w 3073"/>
                  <a:gd name="T31" fmla="*/ 2094 h 3524"/>
                  <a:gd name="T32" fmla="*/ 2929 w 3073"/>
                  <a:gd name="T33" fmla="*/ 1585 h 3524"/>
                  <a:gd name="T34" fmla="*/ 2967 w 3073"/>
                  <a:gd name="T35" fmla="*/ 1152 h 3524"/>
                  <a:gd name="T36" fmla="*/ 2964 w 3073"/>
                  <a:gd name="T37" fmla="*/ 807 h 3524"/>
                  <a:gd name="T38" fmla="*/ 2946 w 3073"/>
                  <a:gd name="T39" fmla="*/ 598 h 3524"/>
                  <a:gd name="T40" fmla="*/ 2514 w 3073"/>
                  <a:gd name="T41" fmla="*/ 528 h 3524"/>
                  <a:gd name="T42" fmla="*/ 2006 w 3073"/>
                  <a:gd name="T43" fmla="*/ 347 h 3524"/>
                  <a:gd name="T44" fmla="*/ 1752 w 3073"/>
                  <a:gd name="T45" fmla="*/ 227 h 3524"/>
                  <a:gd name="T46" fmla="*/ 1579 w 3073"/>
                  <a:gd name="T47" fmla="*/ 135 h 3524"/>
                  <a:gd name="T48" fmla="*/ 1564 w 3073"/>
                  <a:gd name="T49" fmla="*/ 8 h 3524"/>
                  <a:gd name="T50" fmla="*/ 1630 w 3073"/>
                  <a:gd name="T51" fmla="*/ 45 h 3524"/>
                  <a:gd name="T52" fmla="*/ 1801 w 3073"/>
                  <a:gd name="T53" fmla="*/ 136 h 3524"/>
                  <a:gd name="T54" fmla="*/ 2051 w 3073"/>
                  <a:gd name="T55" fmla="*/ 254 h 3524"/>
                  <a:gd name="T56" fmla="*/ 2352 w 3073"/>
                  <a:gd name="T57" fmla="*/ 370 h 3524"/>
                  <a:gd name="T58" fmla="*/ 2674 w 3073"/>
                  <a:gd name="T59" fmla="*/ 459 h 3524"/>
                  <a:gd name="T60" fmla="*/ 2992 w 3073"/>
                  <a:gd name="T61" fmla="*/ 495 h 3524"/>
                  <a:gd name="T62" fmla="*/ 3042 w 3073"/>
                  <a:gd name="T63" fmla="*/ 539 h 3524"/>
                  <a:gd name="T64" fmla="*/ 3055 w 3073"/>
                  <a:gd name="T65" fmla="*/ 635 h 3524"/>
                  <a:gd name="T66" fmla="*/ 3071 w 3073"/>
                  <a:gd name="T67" fmla="*/ 868 h 3524"/>
                  <a:gd name="T68" fmla="*/ 3069 w 3073"/>
                  <a:gd name="T69" fmla="*/ 1206 h 3524"/>
                  <a:gd name="T70" fmla="*/ 3028 w 3073"/>
                  <a:gd name="T71" fmla="*/ 1616 h 3524"/>
                  <a:gd name="T72" fmla="*/ 2908 w 3073"/>
                  <a:gd name="T73" fmla="*/ 2128 h 3524"/>
                  <a:gd name="T74" fmla="*/ 2686 w 3073"/>
                  <a:gd name="T75" fmla="*/ 2618 h 3524"/>
                  <a:gd name="T76" fmla="*/ 2367 w 3073"/>
                  <a:gd name="T77" fmla="*/ 3029 h 3524"/>
                  <a:gd name="T78" fmla="*/ 1951 w 3073"/>
                  <a:gd name="T79" fmla="*/ 3345 h 3524"/>
                  <a:gd name="T80" fmla="*/ 1545 w 3073"/>
                  <a:gd name="T81" fmla="*/ 3523 h 3524"/>
                  <a:gd name="T82" fmla="*/ 1315 w 3073"/>
                  <a:gd name="T83" fmla="*/ 3442 h 3524"/>
                  <a:gd name="T84" fmla="*/ 862 w 3073"/>
                  <a:gd name="T85" fmla="*/ 3168 h 3524"/>
                  <a:gd name="T86" fmla="*/ 501 w 3073"/>
                  <a:gd name="T87" fmla="*/ 2791 h 3524"/>
                  <a:gd name="T88" fmla="*/ 244 w 3073"/>
                  <a:gd name="T89" fmla="*/ 2334 h 3524"/>
                  <a:gd name="T90" fmla="*/ 77 w 3073"/>
                  <a:gd name="T91" fmla="*/ 1793 h 3524"/>
                  <a:gd name="T92" fmla="*/ 15 w 3073"/>
                  <a:gd name="T93" fmla="*/ 1363 h 3524"/>
                  <a:gd name="T94" fmla="*/ 0 w 3073"/>
                  <a:gd name="T95" fmla="*/ 992 h 3524"/>
                  <a:gd name="T96" fmla="*/ 12 w 3073"/>
                  <a:gd name="T97" fmla="*/ 713 h 3524"/>
                  <a:gd name="T98" fmla="*/ 29 w 3073"/>
                  <a:gd name="T99" fmla="*/ 558 h 3524"/>
                  <a:gd name="T100" fmla="*/ 54 w 3073"/>
                  <a:gd name="T101" fmla="*/ 503 h 3524"/>
                  <a:gd name="T102" fmla="*/ 271 w 3073"/>
                  <a:gd name="T103" fmla="*/ 481 h 3524"/>
                  <a:gd name="T104" fmla="*/ 594 w 3073"/>
                  <a:gd name="T105" fmla="*/ 411 h 3524"/>
                  <a:gd name="T106" fmla="*/ 907 w 3073"/>
                  <a:gd name="T107" fmla="*/ 302 h 3524"/>
                  <a:gd name="T108" fmla="*/ 1180 w 3073"/>
                  <a:gd name="T109" fmla="*/ 181 h 3524"/>
                  <a:gd name="T110" fmla="*/ 1387 w 3073"/>
                  <a:gd name="T111" fmla="*/ 77 h 3524"/>
                  <a:gd name="T112" fmla="*/ 1499 w 3073"/>
                  <a:gd name="T113" fmla="*/ 14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73" h="3524">
                    <a:moveTo>
                      <a:pt x="1536" y="111"/>
                    </a:moveTo>
                    <a:lnTo>
                      <a:pt x="1519" y="122"/>
                    </a:lnTo>
                    <a:lnTo>
                      <a:pt x="1495" y="135"/>
                    </a:lnTo>
                    <a:lnTo>
                      <a:pt x="1469" y="150"/>
                    </a:lnTo>
                    <a:lnTo>
                      <a:pt x="1437" y="167"/>
                    </a:lnTo>
                    <a:lnTo>
                      <a:pt x="1403" y="186"/>
                    </a:lnTo>
                    <a:lnTo>
                      <a:pt x="1363" y="206"/>
                    </a:lnTo>
                    <a:lnTo>
                      <a:pt x="1322" y="227"/>
                    </a:lnTo>
                    <a:lnTo>
                      <a:pt x="1277" y="250"/>
                    </a:lnTo>
                    <a:lnTo>
                      <a:pt x="1228" y="273"/>
                    </a:lnTo>
                    <a:lnTo>
                      <a:pt x="1178" y="297"/>
                    </a:lnTo>
                    <a:lnTo>
                      <a:pt x="1123" y="322"/>
                    </a:lnTo>
                    <a:lnTo>
                      <a:pt x="1068" y="347"/>
                    </a:lnTo>
                    <a:lnTo>
                      <a:pt x="960" y="392"/>
                    </a:lnTo>
                    <a:lnTo>
                      <a:pt x="855" y="432"/>
                    </a:lnTo>
                    <a:lnTo>
                      <a:pt x="754" y="469"/>
                    </a:lnTo>
                    <a:lnTo>
                      <a:pt x="655" y="501"/>
                    </a:lnTo>
                    <a:lnTo>
                      <a:pt x="559" y="528"/>
                    </a:lnTo>
                    <a:lnTo>
                      <a:pt x="466" y="551"/>
                    </a:lnTo>
                    <a:lnTo>
                      <a:pt x="378" y="569"/>
                    </a:lnTo>
                    <a:lnTo>
                      <a:pt x="291" y="583"/>
                    </a:lnTo>
                    <a:lnTo>
                      <a:pt x="208" y="593"/>
                    </a:lnTo>
                    <a:lnTo>
                      <a:pt x="128" y="598"/>
                    </a:lnTo>
                    <a:lnTo>
                      <a:pt x="124" y="627"/>
                    </a:lnTo>
                    <a:lnTo>
                      <a:pt x="120" y="663"/>
                    </a:lnTo>
                    <a:lnTo>
                      <a:pt x="117" y="706"/>
                    </a:lnTo>
                    <a:lnTo>
                      <a:pt x="113" y="754"/>
                    </a:lnTo>
                    <a:lnTo>
                      <a:pt x="110" y="809"/>
                    </a:lnTo>
                    <a:lnTo>
                      <a:pt x="108" y="868"/>
                    </a:lnTo>
                    <a:lnTo>
                      <a:pt x="106" y="933"/>
                    </a:lnTo>
                    <a:lnTo>
                      <a:pt x="104" y="1002"/>
                    </a:lnTo>
                    <a:lnTo>
                      <a:pt x="104" y="1076"/>
                    </a:lnTo>
                    <a:lnTo>
                      <a:pt x="107" y="1154"/>
                    </a:lnTo>
                    <a:lnTo>
                      <a:pt x="110" y="1235"/>
                    </a:lnTo>
                    <a:lnTo>
                      <a:pt x="115" y="1318"/>
                    </a:lnTo>
                    <a:lnTo>
                      <a:pt x="123" y="1406"/>
                    </a:lnTo>
                    <a:lnTo>
                      <a:pt x="132" y="1496"/>
                    </a:lnTo>
                    <a:lnTo>
                      <a:pt x="145" y="1587"/>
                    </a:lnTo>
                    <a:lnTo>
                      <a:pt x="160" y="1680"/>
                    </a:lnTo>
                    <a:lnTo>
                      <a:pt x="179" y="1775"/>
                    </a:lnTo>
                    <a:lnTo>
                      <a:pt x="207" y="1897"/>
                    </a:lnTo>
                    <a:lnTo>
                      <a:pt x="239" y="2016"/>
                    </a:lnTo>
                    <a:lnTo>
                      <a:pt x="276" y="2130"/>
                    </a:lnTo>
                    <a:lnTo>
                      <a:pt x="317" y="2241"/>
                    </a:lnTo>
                    <a:lnTo>
                      <a:pt x="363" y="2347"/>
                    </a:lnTo>
                    <a:lnTo>
                      <a:pt x="412" y="2450"/>
                    </a:lnTo>
                    <a:lnTo>
                      <a:pt x="465" y="2547"/>
                    </a:lnTo>
                    <a:lnTo>
                      <a:pt x="523" y="2641"/>
                    </a:lnTo>
                    <a:lnTo>
                      <a:pt x="584" y="2731"/>
                    </a:lnTo>
                    <a:lnTo>
                      <a:pt x="645" y="2809"/>
                    </a:lnTo>
                    <a:lnTo>
                      <a:pt x="709" y="2884"/>
                    </a:lnTo>
                    <a:lnTo>
                      <a:pt x="778" y="2954"/>
                    </a:lnTo>
                    <a:lnTo>
                      <a:pt x="848" y="3022"/>
                    </a:lnTo>
                    <a:lnTo>
                      <a:pt x="923" y="3085"/>
                    </a:lnTo>
                    <a:lnTo>
                      <a:pt x="1000" y="3143"/>
                    </a:lnTo>
                    <a:lnTo>
                      <a:pt x="1082" y="3199"/>
                    </a:lnTo>
                    <a:lnTo>
                      <a:pt x="1166" y="3250"/>
                    </a:lnTo>
                    <a:lnTo>
                      <a:pt x="1254" y="3298"/>
                    </a:lnTo>
                    <a:lnTo>
                      <a:pt x="1345" y="3342"/>
                    </a:lnTo>
                    <a:lnTo>
                      <a:pt x="1439" y="3382"/>
                    </a:lnTo>
                    <a:lnTo>
                      <a:pt x="1536" y="3418"/>
                    </a:lnTo>
                    <a:lnTo>
                      <a:pt x="1634" y="3382"/>
                    </a:lnTo>
                    <a:lnTo>
                      <a:pt x="1729" y="3342"/>
                    </a:lnTo>
                    <a:lnTo>
                      <a:pt x="1820" y="3298"/>
                    </a:lnTo>
                    <a:lnTo>
                      <a:pt x="1908" y="3250"/>
                    </a:lnTo>
                    <a:lnTo>
                      <a:pt x="1992" y="3199"/>
                    </a:lnTo>
                    <a:lnTo>
                      <a:pt x="2073" y="3143"/>
                    </a:lnTo>
                    <a:lnTo>
                      <a:pt x="2151" y="3084"/>
                    </a:lnTo>
                    <a:lnTo>
                      <a:pt x="2226" y="3020"/>
                    </a:lnTo>
                    <a:lnTo>
                      <a:pt x="2297" y="2953"/>
                    </a:lnTo>
                    <a:lnTo>
                      <a:pt x="2365" y="2883"/>
                    </a:lnTo>
                    <a:lnTo>
                      <a:pt x="2429" y="2808"/>
                    </a:lnTo>
                    <a:lnTo>
                      <a:pt x="2489" y="2729"/>
                    </a:lnTo>
                    <a:lnTo>
                      <a:pt x="2546" y="2648"/>
                    </a:lnTo>
                    <a:lnTo>
                      <a:pt x="2598" y="2565"/>
                    </a:lnTo>
                    <a:lnTo>
                      <a:pt x="2647" y="2477"/>
                    </a:lnTo>
                    <a:lnTo>
                      <a:pt x="2693" y="2386"/>
                    </a:lnTo>
                    <a:lnTo>
                      <a:pt x="2736" y="2292"/>
                    </a:lnTo>
                    <a:lnTo>
                      <a:pt x="2774" y="2195"/>
                    </a:lnTo>
                    <a:lnTo>
                      <a:pt x="2809" y="2094"/>
                    </a:lnTo>
                    <a:lnTo>
                      <a:pt x="2841" y="1990"/>
                    </a:lnTo>
                    <a:lnTo>
                      <a:pt x="2870" y="1882"/>
                    </a:lnTo>
                    <a:lnTo>
                      <a:pt x="2896" y="1772"/>
                    </a:lnTo>
                    <a:lnTo>
                      <a:pt x="2914" y="1678"/>
                    </a:lnTo>
                    <a:lnTo>
                      <a:pt x="2929" y="1585"/>
                    </a:lnTo>
                    <a:lnTo>
                      <a:pt x="2942" y="1493"/>
                    </a:lnTo>
                    <a:lnTo>
                      <a:pt x="2951" y="1404"/>
                    </a:lnTo>
                    <a:lnTo>
                      <a:pt x="2959" y="1316"/>
                    </a:lnTo>
                    <a:lnTo>
                      <a:pt x="2964" y="1233"/>
                    </a:lnTo>
                    <a:lnTo>
                      <a:pt x="2967" y="1152"/>
                    </a:lnTo>
                    <a:lnTo>
                      <a:pt x="2969" y="1075"/>
                    </a:lnTo>
                    <a:lnTo>
                      <a:pt x="2969" y="1001"/>
                    </a:lnTo>
                    <a:lnTo>
                      <a:pt x="2968" y="931"/>
                    </a:lnTo>
                    <a:lnTo>
                      <a:pt x="2966" y="867"/>
                    </a:lnTo>
                    <a:lnTo>
                      <a:pt x="2964" y="807"/>
                    </a:lnTo>
                    <a:lnTo>
                      <a:pt x="2961" y="754"/>
                    </a:lnTo>
                    <a:lnTo>
                      <a:pt x="2957" y="705"/>
                    </a:lnTo>
                    <a:lnTo>
                      <a:pt x="2953" y="663"/>
                    </a:lnTo>
                    <a:lnTo>
                      <a:pt x="2949" y="627"/>
                    </a:lnTo>
                    <a:lnTo>
                      <a:pt x="2946" y="598"/>
                    </a:lnTo>
                    <a:lnTo>
                      <a:pt x="2866" y="593"/>
                    </a:lnTo>
                    <a:lnTo>
                      <a:pt x="2783" y="583"/>
                    </a:lnTo>
                    <a:lnTo>
                      <a:pt x="2696" y="569"/>
                    </a:lnTo>
                    <a:lnTo>
                      <a:pt x="2607" y="551"/>
                    </a:lnTo>
                    <a:lnTo>
                      <a:pt x="2514" y="528"/>
                    </a:lnTo>
                    <a:lnTo>
                      <a:pt x="2419" y="501"/>
                    </a:lnTo>
                    <a:lnTo>
                      <a:pt x="2320" y="469"/>
                    </a:lnTo>
                    <a:lnTo>
                      <a:pt x="2219" y="432"/>
                    </a:lnTo>
                    <a:lnTo>
                      <a:pt x="2114" y="392"/>
                    </a:lnTo>
                    <a:lnTo>
                      <a:pt x="2006" y="347"/>
                    </a:lnTo>
                    <a:lnTo>
                      <a:pt x="1950" y="322"/>
                    </a:lnTo>
                    <a:lnTo>
                      <a:pt x="1896" y="297"/>
                    </a:lnTo>
                    <a:lnTo>
                      <a:pt x="1845" y="273"/>
                    </a:lnTo>
                    <a:lnTo>
                      <a:pt x="1797" y="250"/>
                    </a:lnTo>
                    <a:lnTo>
                      <a:pt x="1752" y="227"/>
                    </a:lnTo>
                    <a:lnTo>
                      <a:pt x="1710" y="206"/>
                    </a:lnTo>
                    <a:lnTo>
                      <a:pt x="1671" y="186"/>
                    </a:lnTo>
                    <a:lnTo>
                      <a:pt x="1636" y="167"/>
                    </a:lnTo>
                    <a:lnTo>
                      <a:pt x="1605" y="150"/>
                    </a:lnTo>
                    <a:lnTo>
                      <a:pt x="1579" y="135"/>
                    </a:lnTo>
                    <a:lnTo>
                      <a:pt x="1555" y="122"/>
                    </a:lnTo>
                    <a:lnTo>
                      <a:pt x="1536" y="111"/>
                    </a:lnTo>
                    <a:close/>
                    <a:moveTo>
                      <a:pt x="1536" y="0"/>
                    </a:moveTo>
                    <a:lnTo>
                      <a:pt x="1551" y="2"/>
                    </a:lnTo>
                    <a:lnTo>
                      <a:pt x="1564" y="8"/>
                    </a:lnTo>
                    <a:lnTo>
                      <a:pt x="1567" y="10"/>
                    </a:lnTo>
                    <a:lnTo>
                      <a:pt x="1575" y="14"/>
                    </a:lnTo>
                    <a:lnTo>
                      <a:pt x="1589" y="23"/>
                    </a:lnTo>
                    <a:lnTo>
                      <a:pt x="1607" y="32"/>
                    </a:lnTo>
                    <a:lnTo>
                      <a:pt x="1630" y="45"/>
                    </a:lnTo>
                    <a:lnTo>
                      <a:pt x="1656" y="60"/>
                    </a:lnTo>
                    <a:lnTo>
                      <a:pt x="1687" y="77"/>
                    </a:lnTo>
                    <a:lnTo>
                      <a:pt x="1721" y="95"/>
                    </a:lnTo>
                    <a:lnTo>
                      <a:pt x="1760" y="115"/>
                    </a:lnTo>
                    <a:lnTo>
                      <a:pt x="1801" y="136"/>
                    </a:lnTo>
                    <a:lnTo>
                      <a:pt x="1846" y="159"/>
                    </a:lnTo>
                    <a:lnTo>
                      <a:pt x="1893" y="181"/>
                    </a:lnTo>
                    <a:lnTo>
                      <a:pt x="1943" y="204"/>
                    </a:lnTo>
                    <a:lnTo>
                      <a:pt x="1997" y="229"/>
                    </a:lnTo>
                    <a:lnTo>
                      <a:pt x="2051" y="254"/>
                    </a:lnTo>
                    <a:lnTo>
                      <a:pt x="2109" y="277"/>
                    </a:lnTo>
                    <a:lnTo>
                      <a:pt x="2167" y="302"/>
                    </a:lnTo>
                    <a:lnTo>
                      <a:pt x="2227" y="325"/>
                    </a:lnTo>
                    <a:lnTo>
                      <a:pt x="2289" y="348"/>
                    </a:lnTo>
                    <a:lnTo>
                      <a:pt x="2352" y="370"/>
                    </a:lnTo>
                    <a:lnTo>
                      <a:pt x="2415" y="390"/>
                    </a:lnTo>
                    <a:lnTo>
                      <a:pt x="2480" y="411"/>
                    </a:lnTo>
                    <a:lnTo>
                      <a:pt x="2544" y="429"/>
                    </a:lnTo>
                    <a:lnTo>
                      <a:pt x="2609" y="445"/>
                    </a:lnTo>
                    <a:lnTo>
                      <a:pt x="2674" y="459"/>
                    </a:lnTo>
                    <a:lnTo>
                      <a:pt x="2739" y="472"/>
                    </a:lnTo>
                    <a:lnTo>
                      <a:pt x="2803" y="481"/>
                    </a:lnTo>
                    <a:lnTo>
                      <a:pt x="2867" y="489"/>
                    </a:lnTo>
                    <a:lnTo>
                      <a:pt x="2930" y="493"/>
                    </a:lnTo>
                    <a:lnTo>
                      <a:pt x="2992" y="495"/>
                    </a:lnTo>
                    <a:lnTo>
                      <a:pt x="3006" y="497"/>
                    </a:lnTo>
                    <a:lnTo>
                      <a:pt x="3020" y="503"/>
                    </a:lnTo>
                    <a:lnTo>
                      <a:pt x="3030" y="512"/>
                    </a:lnTo>
                    <a:lnTo>
                      <a:pt x="3038" y="524"/>
                    </a:lnTo>
                    <a:lnTo>
                      <a:pt x="3042" y="539"/>
                    </a:lnTo>
                    <a:lnTo>
                      <a:pt x="3043" y="546"/>
                    </a:lnTo>
                    <a:lnTo>
                      <a:pt x="3045" y="558"/>
                    </a:lnTo>
                    <a:lnTo>
                      <a:pt x="3048" y="578"/>
                    </a:lnTo>
                    <a:lnTo>
                      <a:pt x="3051" y="603"/>
                    </a:lnTo>
                    <a:lnTo>
                      <a:pt x="3055" y="635"/>
                    </a:lnTo>
                    <a:lnTo>
                      <a:pt x="3058" y="672"/>
                    </a:lnTo>
                    <a:lnTo>
                      <a:pt x="3061" y="713"/>
                    </a:lnTo>
                    <a:lnTo>
                      <a:pt x="3064" y="760"/>
                    </a:lnTo>
                    <a:lnTo>
                      <a:pt x="3068" y="812"/>
                    </a:lnTo>
                    <a:lnTo>
                      <a:pt x="3071" y="868"/>
                    </a:lnTo>
                    <a:lnTo>
                      <a:pt x="3072" y="928"/>
                    </a:lnTo>
                    <a:lnTo>
                      <a:pt x="3073" y="992"/>
                    </a:lnTo>
                    <a:lnTo>
                      <a:pt x="3073" y="1061"/>
                    </a:lnTo>
                    <a:lnTo>
                      <a:pt x="3072" y="1131"/>
                    </a:lnTo>
                    <a:lnTo>
                      <a:pt x="3069" y="1206"/>
                    </a:lnTo>
                    <a:lnTo>
                      <a:pt x="3064" y="1283"/>
                    </a:lnTo>
                    <a:lnTo>
                      <a:pt x="3059" y="1363"/>
                    </a:lnTo>
                    <a:lnTo>
                      <a:pt x="3051" y="1446"/>
                    </a:lnTo>
                    <a:lnTo>
                      <a:pt x="3041" y="1530"/>
                    </a:lnTo>
                    <a:lnTo>
                      <a:pt x="3028" y="1616"/>
                    </a:lnTo>
                    <a:lnTo>
                      <a:pt x="3014" y="1704"/>
                    </a:lnTo>
                    <a:lnTo>
                      <a:pt x="2996" y="1793"/>
                    </a:lnTo>
                    <a:lnTo>
                      <a:pt x="2971" y="1908"/>
                    </a:lnTo>
                    <a:lnTo>
                      <a:pt x="2941" y="2020"/>
                    </a:lnTo>
                    <a:lnTo>
                      <a:pt x="2908" y="2128"/>
                    </a:lnTo>
                    <a:lnTo>
                      <a:pt x="2870" y="2233"/>
                    </a:lnTo>
                    <a:lnTo>
                      <a:pt x="2830" y="2334"/>
                    </a:lnTo>
                    <a:lnTo>
                      <a:pt x="2785" y="2432"/>
                    </a:lnTo>
                    <a:lnTo>
                      <a:pt x="2738" y="2528"/>
                    </a:lnTo>
                    <a:lnTo>
                      <a:pt x="2686" y="2618"/>
                    </a:lnTo>
                    <a:lnTo>
                      <a:pt x="2631" y="2706"/>
                    </a:lnTo>
                    <a:lnTo>
                      <a:pt x="2573" y="2791"/>
                    </a:lnTo>
                    <a:lnTo>
                      <a:pt x="2508" y="2874"/>
                    </a:lnTo>
                    <a:lnTo>
                      <a:pt x="2439" y="2954"/>
                    </a:lnTo>
                    <a:lnTo>
                      <a:pt x="2367" y="3029"/>
                    </a:lnTo>
                    <a:lnTo>
                      <a:pt x="2291" y="3101"/>
                    </a:lnTo>
                    <a:lnTo>
                      <a:pt x="2211" y="3168"/>
                    </a:lnTo>
                    <a:lnTo>
                      <a:pt x="2128" y="3231"/>
                    </a:lnTo>
                    <a:lnTo>
                      <a:pt x="2041" y="3291"/>
                    </a:lnTo>
                    <a:lnTo>
                      <a:pt x="1951" y="3345"/>
                    </a:lnTo>
                    <a:lnTo>
                      <a:pt x="1856" y="3396"/>
                    </a:lnTo>
                    <a:lnTo>
                      <a:pt x="1759" y="3442"/>
                    </a:lnTo>
                    <a:lnTo>
                      <a:pt x="1657" y="3483"/>
                    </a:lnTo>
                    <a:lnTo>
                      <a:pt x="1553" y="3522"/>
                    </a:lnTo>
                    <a:lnTo>
                      <a:pt x="1545" y="3523"/>
                    </a:lnTo>
                    <a:lnTo>
                      <a:pt x="1536" y="3524"/>
                    </a:lnTo>
                    <a:lnTo>
                      <a:pt x="1528" y="3523"/>
                    </a:lnTo>
                    <a:lnTo>
                      <a:pt x="1521" y="3522"/>
                    </a:lnTo>
                    <a:lnTo>
                      <a:pt x="1416" y="3483"/>
                    </a:lnTo>
                    <a:lnTo>
                      <a:pt x="1315" y="3442"/>
                    </a:lnTo>
                    <a:lnTo>
                      <a:pt x="1217" y="3396"/>
                    </a:lnTo>
                    <a:lnTo>
                      <a:pt x="1123" y="3345"/>
                    </a:lnTo>
                    <a:lnTo>
                      <a:pt x="1032" y="3291"/>
                    </a:lnTo>
                    <a:lnTo>
                      <a:pt x="946" y="3231"/>
                    </a:lnTo>
                    <a:lnTo>
                      <a:pt x="862" y="3168"/>
                    </a:lnTo>
                    <a:lnTo>
                      <a:pt x="783" y="3101"/>
                    </a:lnTo>
                    <a:lnTo>
                      <a:pt x="706" y="3029"/>
                    </a:lnTo>
                    <a:lnTo>
                      <a:pt x="635" y="2954"/>
                    </a:lnTo>
                    <a:lnTo>
                      <a:pt x="565" y="2874"/>
                    </a:lnTo>
                    <a:lnTo>
                      <a:pt x="501" y="2791"/>
                    </a:lnTo>
                    <a:lnTo>
                      <a:pt x="443" y="2706"/>
                    </a:lnTo>
                    <a:lnTo>
                      <a:pt x="387" y="2618"/>
                    </a:lnTo>
                    <a:lnTo>
                      <a:pt x="336" y="2528"/>
                    </a:lnTo>
                    <a:lnTo>
                      <a:pt x="288" y="2432"/>
                    </a:lnTo>
                    <a:lnTo>
                      <a:pt x="244" y="2334"/>
                    </a:lnTo>
                    <a:lnTo>
                      <a:pt x="204" y="2233"/>
                    </a:lnTo>
                    <a:lnTo>
                      <a:pt x="166" y="2128"/>
                    </a:lnTo>
                    <a:lnTo>
                      <a:pt x="133" y="2020"/>
                    </a:lnTo>
                    <a:lnTo>
                      <a:pt x="103" y="1908"/>
                    </a:lnTo>
                    <a:lnTo>
                      <a:pt x="77" y="1793"/>
                    </a:lnTo>
                    <a:lnTo>
                      <a:pt x="60" y="1704"/>
                    </a:lnTo>
                    <a:lnTo>
                      <a:pt x="45" y="1616"/>
                    </a:lnTo>
                    <a:lnTo>
                      <a:pt x="33" y="1530"/>
                    </a:lnTo>
                    <a:lnTo>
                      <a:pt x="22" y="1446"/>
                    </a:lnTo>
                    <a:lnTo>
                      <a:pt x="15" y="1363"/>
                    </a:lnTo>
                    <a:lnTo>
                      <a:pt x="8" y="1283"/>
                    </a:lnTo>
                    <a:lnTo>
                      <a:pt x="4" y="1206"/>
                    </a:lnTo>
                    <a:lnTo>
                      <a:pt x="2" y="1131"/>
                    </a:lnTo>
                    <a:lnTo>
                      <a:pt x="1" y="1061"/>
                    </a:lnTo>
                    <a:lnTo>
                      <a:pt x="0" y="992"/>
                    </a:lnTo>
                    <a:lnTo>
                      <a:pt x="1" y="928"/>
                    </a:lnTo>
                    <a:lnTo>
                      <a:pt x="3" y="868"/>
                    </a:lnTo>
                    <a:lnTo>
                      <a:pt x="5" y="812"/>
                    </a:lnTo>
                    <a:lnTo>
                      <a:pt x="8" y="760"/>
                    </a:lnTo>
                    <a:lnTo>
                      <a:pt x="12" y="713"/>
                    </a:lnTo>
                    <a:lnTo>
                      <a:pt x="16" y="672"/>
                    </a:lnTo>
                    <a:lnTo>
                      <a:pt x="19" y="635"/>
                    </a:lnTo>
                    <a:lnTo>
                      <a:pt x="22" y="603"/>
                    </a:lnTo>
                    <a:lnTo>
                      <a:pt x="26" y="578"/>
                    </a:lnTo>
                    <a:lnTo>
                      <a:pt x="29" y="558"/>
                    </a:lnTo>
                    <a:lnTo>
                      <a:pt x="30" y="546"/>
                    </a:lnTo>
                    <a:lnTo>
                      <a:pt x="31" y="539"/>
                    </a:lnTo>
                    <a:lnTo>
                      <a:pt x="35" y="524"/>
                    </a:lnTo>
                    <a:lnTo>
                      <a:pt x="44" y="512"/>
                    </a:lnTo>
                    <a:lnTo>
                      <a:pt x="54" y="503"/>
                    </a:lnTo>
                    <a:lnTo>
                      <a:pt x="67" y="497"/>
                    </a:lnTo>
                    <a:lnTo>
                      <a:pt x="82" y="495"/>
                    </a:lnTo>
                    <a:lnTo>
                      <a:pt x="144" y="493"/>
                    </a:lnTo>
                    <a:lnTo>
                      <a:pt x="207" y="489"/>
                    </a:lnTo>
                    <a:lnTo>
                      <a:pt x="271" y="481"/>
                    </a:lnTo>
                    <a:lnTo>
                      <a:pt x="335" y="472"/>
                    </a:lnTo>
                    <a:lnTo>
                      <a:pt x="400" y="459"/>
                    </a:lnTo>
                    <a:lnTo>
                      <a:pt x="465" y="445"/>
                    </a:lnTo>
                    <a:lnTo>
                      <a:pt x="529" y="429"/>
                    </a:lnTo>
                    <a:lnTo>
                      <a:pt x="594" y="411"/>
                    </a:lnTo>
                    <a:lnTo>
                      <a:pt x="658" y="390"/>
                    </a:lnTo>
                    <a:lnTo>
                      <a:pt x="722" y="370"/>
                    </a:lnTo>
                    <a:lnTo>
                      <a:pt x="785" y="348"/>
                    </a:lnTo>
                    <a:lnTo>
                      <a:pt x="847" y="325"/>
                    </a:lnTo>
                    <a:lnTo>
                      <a:pt x="907" y="302"/>
                    </a:lnTo>
                    <a:lnTo>
                      <a:pt x="965" y="277"/>
                    </a:lnTo>
                    <a:lnTo>
                      <a:pt x="1022" y="254"/>
                    </a:lnTo>
                    <a:lnTo>
                      <a:pt x="1077" y="229"/>
                    </a:lnTo>
                    <a:lnTo>
                      <a:pt x="1130" y="204"/>
                    </a:lnTo>
                    <a:lnTo>
                      <a:pt x="1180" y="181"/>
                    </a:lnTo>
                    <a:lnTo>
                      <a:pt x="1228" y="159"/>
                    </a:lnTo>
                    <a:lnTo>
                      <a:pt x="1272" y="136"/>
                    </a:lnTo>
                    <a:lnTo>
                      <a:pt x="1314" y="115"/>
                    </a:lnTo>
                    <a:lnTo>
                      <a:pt x="1351" y="95"/>
                    </a:lnTo>
                    <a:lnTo>
                      <a:pt x="1387" y="77"/>
                    </a:lnTo>
                    <a:lnTo>
                      <a:pt x="1418" y="60"/>
                    </a:lnTo>
                    <a:lnTo>
                      <a:pt x="1444" y="45"/>
                    </a:lnTo>
                    <a:lnTo>
                      <a:pt x="1467" y="32"/>
                    </a:lnTo>
                    <a:lnTo>
                      <a:pt x="1485" y="23"/>
                    </a:lnTo>
                    <a:lnTo>
                      <a:pt x="1499" y="14"/>
                    </a:lnTo>
                    <a:lnTo>
                      <a:pt x="1507" y="10"/>
                    </a:lnTo>
                    <a:lnTo>
                      <a:pt x="1510" y="8"/>
                    </a:lnTo>
                    <a:lnTo>
                      <a:pt x="1523" y="2"/>
                    </a:lnTo>
                    <a:lnTo>
                      <a:pt x="1536" y="0"/>
                    </a:lnTo>
                    <a:close/>
                  </a:path>
                </a:pathLst>
              </a:custGeom>
              <a:grpFill/>
              <a:ln w="0">
                <a:noFill/>
                <a:prstDash val="solid"/>
                <a:round/>
              </a:ln>
            </p:spPr>
            <p:txBody>
              <a:bodyPr vert="horz" wrap="square" lIns="68574" tIns="34288" rIns="68574" bIns="34288"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grpSp>
        <p:sp>
          <p:nvSpPr>
            <p:cNvPr id="103" name="Oval 102">
              <a:extLst>
                <a:ext uri="{FF2B5EF4-FFF2-40B4-BE49-F238E27FC236}">
                  <a16:creationId xmlns:a16="http://schemas.microsoft.com/office/drawing/2014/main" id="{9FB3A08E-3ACE-4DC5-8012-7E97C511F0AD}"/>
                </a:ext>
              </a:extLst>
            </p:cNvPr>
            <p:cNvSpPr/>
            <p:nvPr/>
          </p:nvSpPr>
          <p:spPr bwMode="auto">
            <a:xfrm>
              <a:off x="1301079" y="1752600"/>
              <a:ext cx="1194674" cy="1144860"/>
            </a:xfrm>
            <a:prstGeom prst="ellipse">
              <a:avLst/>
            </a:prstGeom>
            <a:noFill/>
            <a:ln w="25400">
              <a:solidFill>
                <a:srgbClr val="002D3D"/>
              </a:solidFill>
              <a:prstDash val="solid"/>
              <a:round/>
            </a:ln>
          </p:spPr>
          <p:txBody>
            <a:bodyPr vert="horz" wrap="square" lIns="68574" tIns="34288" rIns="68574" bIns="34288"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04" name="Oval 103">
              <a:extLst>
                <a:ext uri="{FF2B5EF4-FFF2-40B4-BE49-F238E27FC236}">
                  <a16:creationId xmlns:a16="http://schemas.microsoft.com/office/drawing/2014/main" id="{4F2FD283-8DD9-4358-B3D0-311B93C1D489}"/>
                </a:ext>
              </a:extLst>
            </p:cNvPr>
            <p:cNvSpPr/>
            <p:nvPr/>
          </p:nvSpPr>
          <p:spPr bwMode="auto">
            <a:xfrm>
              <a:off x="4178298" y="1752600"/>
              <a:ext cx="1194674" cy="1144860"/>
            </a:xfrm>
            <a:prstGeom prst="ellipse">
              <a:avLst/>
            </a:prstGeom>
            <a:noFill/>
            <a:ln w="25400">
              <a:solidFill>
                <a:srgbClr val="999D19"/>
              </a:solidFill>
              <a:prstDash val="solid"/>
              <a:round/>
            </a:ln>
          </p:spPr>
          <p:txBody>
            <a:bodyPr vert="horz" wrap="square" lIns="68574" tIns="34288" rIns="68574" bIns="34288"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05" name="Oval 104">
              <a:extLst>
                <a:ext uri="{FF2B5EF4-FFF2-40B4-BE49-F238E27FC236}">
                  <a16:creationId xmlns:a16="http://schemas.microsoft.com/office/drawing/2014/main" id="{2B065644-B7B3-402C-925F-82C4B28B4C2B}"/>
                </a:ext>
              </a:extLst>
            </p:cNvPr>
            <p:cNvSpPr/>
            <p:nvPr/>
          </p:nvSpPr>
          <p:spPr bwMode="auto">
            <a:xfrm>
              <a:off x="7056356" y="1752600"/>
              <a:ext cx="1194674" cy="1144860"/>
            </a:xfrm>
            <a:prstGeom prst="ellipse">
              <a:avLst/>
            </a:prstGeom>
            <a:noFill/>
            <a:ln w="25400">
              <a:solidFill>
                <a:srgbClr val="A40C34"/>
              </a:solidFill>
              <a:prstDash val="solid"/>
              <a:round/>
            </a:ln>
          </p:spPr>
          <p:txBody>
            <a:bodyPr vert="horz" wrap="square" lIns="68574" tIns="34288" rIns="68574" bIns="34288"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06" name="Rectangle 105">
              <a:extLst>
                <a:ext uri="{FF2B5EF4-FFF2-40B4-BE49-F238E27FC236}">
                  <a16:creationId xmlns:a16="http://schemas.microsoft.com/office/drawing/2014/main" id="{B4A5FC80-10C9-4BBD-B928-2B57B6C948C9}"/>
                </a:ext>
              </a:extLst>
            </p:cNvPr>
            <p:cNvSpPr/>
            <p:nvPr/>
          </p:nvSpPr>
          <p:spPr>
            <a:xfrm>
              <a:off x="6703512" y="3190680"/>
              <a:ext cx="1898277" cy="70788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4000" b="0" i="0" u="none" strike="noStrike" kern="0" cap="none" spc="0" normalizeH="0" baseline="0" noProof="0" dirty="0">
                  <a:ln>
                    <a:noFill/>
                  </a:ln>
                  <a:solidFill>
                    <a:srgbClr val="A40C34"/>
                  </a:solidFill>
                  <a:effectLst/>
                  <a:uLnTx/>
                  <a:uFillTx/>
                  <a:latin typeface="Verdana"/>
                  <a:ea typeface="Open Sans" panose="020B0606030504020204" pitchFamily="34" charset="0"/>
                  <a:cs typeface="Open Sans" panose="020B0606030504020204" pitchFamily="34" charset="0"/>
                </a:rPr>
                <a:t>44.3%</a:t>
              </a:r>
              <a:endParaRPr kumimoji="0" lang="tr-TR" sz="4000" b="0" i="0" u="none" strike="noStrike" kern="0" cap="none" spc="0" normalizeH="0" baseline="0" noProof="0" dirty="0">
                <a:ln>
                  <a:noFill/>
                </a:ln>
                <a:solidFill>
                  <a:srgbClr val="A40C34"/>
                </a:solidFill>
                <a:effectLst/>
                <a:uLnTx/>
                <a:uFillTx/>
                <a:latin typeface="Verdana"/>
                <a:ea typeface="Open Sans" panose="020B0606030504020204" pitchFamily="34" charset="0"/>
                <a:cs typeface="Open Sans" panose="020B0606030504020204" pitchFamily="34" charset="0"/>
              </a:endParaRPr>
            </a:p>
          </p:txBody>
        </p:sp>
        <p:sp>
          <p:nvSpPr>
            <p:cNvPr id="107" name="Oval 106">
              <a:extLst>
                <a:ext uri="{FF2B5EF4-FFF2-40B4-BE49-F238E27FC236}">
                  <a16:creationId xmlns:a16="http://schemas.microsoft.com/office/drawing/2014/main" id="{8E694D2D-CFB3-41AC-81E9-B24C5CA272B3}"/>
                </a:ext>
              </a:extLst>
            </p:cNvPr>
            <p:cNvSpPr/>
            <p:nvPr/>
          </p:nvSpPr>
          <p:spPr bwMode="auto">
            <a:xfrm>
              <a:off x="9829800" y="1752600"/>
              <a:ext cx="1194674" cy="1144860"/>
            </a:xfrm>
            <a:prstGeom prst="ellipse">
              <a:avLst/>
            </a:prstGeom>
            <a:noFill/>
            <a:ln w="25400">
              <a:solidFill>
                <a:srgbClr val="E4A11B"/>
              </a:solidFill>
              <a:prstDash val="solid"/>
              <a:round/>
            </a:ln>
          </p:spPr>
          <p:txBody>
            <a:bodyPr vert="horz" wrap="square" lIns="68574" tIns="34288" rIns="68574" bIns="34288"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endParaRPr kumimoji="0" lang="tr-TR" sz="1349" b="0" i="0" u="none" strike="noStrike" kern="0" cap="none" spc="0" normalizeH="0" baseline="0" noProof="0">
                <a:ln>
                  <a:noFill/>
                </a:ln>
                <a:solidFill>
                  <a:srgbClr val="264B4C"/>
                </a:solidFill>
                <a:effectLst/>
                <a:uLnTx/>
                <a:uFillTx/>
                <a:latin typeface="Verdana"/>
                <a:ea typeface="Verdana" panose="020B0604030504040204" pitchFamily="34" charset="0"/>
                <a:cs typeface="+mn-cs"/>
              </a:endParaRPr>
            </a:p>
          </p:txBody>
        </p:sp>
        <p:sp>
          <p:nvSpPr>
            <p:cNvPr id="108" name="Rectangle 107">
              <a:extLst>
                <a:ext uri="{FF2B5EF4-FFF2-40B4-BE49-F238E27FC236}">
                  <a16:creationId xmlns:a16="http://schemas.microsoft.com/office/drawing/2014/main" id="{D9C0F32D-B504-4520-ABAD-EDE7CA97921D}"/>
                </a:ext>
              </a:extLst>
            </p:cNvPr>
            <p:cNvSpPr/>
            <p:nvPr/>
          </p:nvSpPr>
          <p:spPr>
            <a:xfrm>
              <a:off x="9563205" y="3190680"/>
              <a:ext cx="1898277" cy="70788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62" rtl="0" eaLnBrk="0" fontAlgn="base" latinLnBrk="0" hangingPunct="0">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4000" b="0" i="0" u="none" strike="noStrike" kern="0" cap="none" spc="0" normalizeH="0" baseline="0" noProof="0" dirty="0">
                  <a:ln>
                    <a:noFill/>
                  </a:ln>
                  <a:solidFill>
                    <a:srgbClr val="E4A11B"/>
                  </a:solidFill>
                  <a:effectLst/>
                  <a:uLnTx/>
                  <a:uFillTx/>
                  <a:latin typeface="Verdana"/>
                  <a:ea typeface="Open Sans" panose="020B0606030504020204" pitchFamily="34" charset="0"/>
                  <a:cs typeface="Open Sans" panose="020B0606030504020204" pitchFamily="34" charset="0"/>
                </a:rPr>
                <a:t>27.1%</a:t>
              </a:r>
              <a:endParaRPr kumimoji="0" lang="tr-TR" sz="4000" b="0" i="0" u="none" strike="noStrike" kern="0" cap="none" spc="0" normalizeH="0" baseline="0" noProof="0" dirty="0">
                <a:ln>
                  <a:noFill/>
                </a:ln>
                <a:solidFill>
                  <a:srgbClr val="E4A11B"/>
                </a:solidFill>
                <a:effectLst/>
                <a:uLnTx/>
                <a:uFillTx/>
                <a:latin typeface="Verdana"/>
                <a:ea typeface="Open Sans" panose="020B0606030504020204" pitchFamily="34" charset="0"/>
                <a:cs typeface="Open Sans" panose="020B0606030504020204" pitchFamily="34" charset="0"/>
              </a:endParaRPr>
            </a:p>
          </p:txBody>
        </p:sp>
      </p:grpSp>
    </p:spTree>
    <p:custDataLst>
      <p:tags r:id="rId1"/>
    </p:custDataLst>
    <p:extLst>
      <p:ext uri="{BB962C8B-B14F-4D97-AF65-F5344CB8AC3E}">
        <p14:creationId xmlns:p14="http://schemas.microsoft.com/office/powerpoint/2010/main" val="3952599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C2109-63B7-0565-763C-10B87A05081C}"/>
              </a:ext>
            </a:extLst>
          </p:cNvPr>
          <p:cNvPicPr>
            <a:picLocks noChangeAspect="1"/>
          </p:cNvPicPr>
          <p:nvPr/>
        </p:nvPicPr>
        <p:blipFill>
          <a:blip r:embed="rId2"/>
          <a:stretch>
            <a:fillRect/>
          </a:stretch>
        </p:blipFill>
        <p:spPr>
          <a:xfrm>
            <a:off x="776577" y="71562"/>
            <a:ext cx="10638845" cy="5984350"/>
          </a:xfrm>
          <a:prstGeom prst="rect">
            <a:avLst/>
          </a:prstGeom>
        </p:spPr>
      </p:pic>
    </p:spTree>
    <p:extLst>
      <p:ext uri="{BB962C8B-B14F-4D97-AF65-F5344CB8AC3E}">
        <p14:creationId xmlns:p14="http://schemas.microsoft.com/office/powerpoint/2010/main" val="884148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1369485-F889-8BF7-9562-D30777CCC14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7C9A9732-77E2-4C5C-9CA2-8E9A219E594B}"/>
              </a:ext>
            </a:extLst>
          </p:cNvPr>
          <p:cNvSpPr>
            <a:spLocks noGrp="1"/>
          </p:cNvSpPr>
          <p:nvPr>
            <p:ph type="title" idx="4294967295"/>
          </p:nvPr>
        </p:nvSpPr>
        <p:spPr>
          <a:xfrm>
            <a:off x="0" y="152400"/>
            <a:ext cx="11096625" cy="442913"/>
          </a:xfrm>
          <a:prstGeom prst="rect">
            <a:avLst/>
          </a:prstGeom>
        </p:spPr>
        <p:txBody>
          <a:bodyPr>
            <a:noAutofit/>
          </a:bodyPr>
          <a:lstStyle/>
          <a:p>
            <a:pPr algn="ctr"/>
            <a:r>
              <a:rPr lang="en-US" altLang="en-US" sz="1800" dirty="0">
                <a:cs typeface="Verdana" panose="020B0604030504040204" pitchFamily="34" charset="0"/>
              </a:rPr>
              <a:t>MARSHBERRY INVESTMENT BANKING DEAL COUNT</a:t>
            </a:r>
            <a:endParaRPr lang="en-US" altLang="en-US" sz="1800" dirty="0"/>
          </a:p>
        </p:txBody>
      </p:sp>
      <p:sp>
        <p:nvSpPr>
          <p:cNvPr id="8" name="Text Box 4">
            <a:extLst>
              <a:ext uri="{FF2B5EF4-FFF2-40B4-BE49-F238E27FC236}">
                <a16:creationId xmlns:a16="http://schemas.microsoft.com/office/drawing/2014/main" id="{8B138D35-5615-462A-B9BF-D9975011DADF}"/>
              </a:ext>
            </a:extLst>
          </p:cNvPr>
          <p:cNvSpPr txBox="1">
            <a:spLocks noChangeArrowheads="1"/>
          </p:cNvSpPr>
          <p:nvPr/>
        </p:nvSpPr>
        <p:spPr bwMode="auto">
          <a:xfrm>
            <a:off x="512064" y="5788152"/>
            <a:ext cx="11164185" cy="32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marL="0" indent="-255905" algn="l" defTabSz="682413" rtl="0" eaLnBrk="1" latinLnBrk="0" hangingPunct="1">
              <a:spcBef>
                <a:spcPct val="20000"/>
              </a:spcBef>
              <a:buFont typeface="Arial" pitchFamily="34" charset="0"/>
              <a:buChar char="•"/>
              <a:defRPr sz="2388"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554461" indent="-213254" algn="l" defTabSz="682413" rtl="0" eaLnBrk="1" latinLnBrk="0" hangingPunct="1">
              <a:spcBef>
                <a:spcPct val="20000"/>
              </a:spcBef>
              <a:buFont typeface="Arial" pitchFamily="34" charset="0"/>
              <a:buChar char="–"/>
              <a:defRPr sz="209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853017" indent="-170603" algn="l" defTabSz="682413" rtl="0" eaLnBrk="1" latinLnBrk="0" hangingPunct="1">
              <a:spcBef>
                <a:spcPct val="20000"/>
              </a:spcBef>
              <a:buFont typeface="Arial" pitchFamily="34" charset="0"/>
              <a:buChar char="•"/>
              <a:defRPr sz="1791"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194223" indent="-170603" algn="l" defTabSz="682413" rtl="0" eaLnBrk="1" latinLnBrk="0" hangingPunct="1">
              <a:spcBef>
                <a:spcPct val="20000"/>
              </a:spcBef>
              <a:buFont typeface="Arial" pitchFamily="34" charset="0"/>
              <a:buChar char="–"/>
              <a:defRPr sz="1493"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1535430" indent="-170603" algn="l" defTabSz="682413" rtl="0" eaLnBrk="1" latinLnBrk="0" hangingPunct="1">
              <a:spcBef>
                <a:spcPct val="20000"/>
              </a:spcBef>
              <a:buFont typeface="Arial" pitchFamily="34" charset="0"/>
              <a:buChar char="»"/>
              <a:defRPr sz="1493"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1876637" indent="-170603" algn="l" defTabSz="341207" rtl="0" eaLnBrk="0" fontAlgn="base" latinLnBrk="0" hangingPunct="0">
              <a:spcBef>
                <a:spcPct val="20000"/>
              </a:spcBef>
              <a:spcAft>
                <a:spcPct val="0"/>
              </a:spcAft>
              <a:buFont typeface="Arial" pitchFamily="34" charset="0"/>
              <a:buChar char="»"/>
              <a:defRPr sz="1493"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217843" indent="-170603" algn="l" defTabSz="341207" rtl="0" eaLnBrk="0" fontAlgn="base" latinLnBrk="0" hangingPunct="0">
              <a:spcBef>
                <a:spcPct val="20000"/>
              </a:spcBef>
              <a:spcAft>
                <a:spcPct val="0"/>
              </a:spcAft>
              <a:buFont typeface="Arial" pitchFamily="34" charset="0"/>
              <a:buChar char="»"/>
              <a:defRPr sz="1493"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2559050" indent="-170603" algn="l" defTabSz="341207" rtl="0" eaLnBrk="0" fontAlgn="base" latinLnBrk="0" hangingPunct="0">
              <a:spcBef>
                <a:spcPct val="20000"/>
              </a:spcBef>
              <a:spcAft>
                <a:spcPct val="0"/>
              </a:spcAft>
              <a:buFont typeface="Arial" pitchFamily="34" charset="0"/>
              <a:buChar char="»"/>
              <a:defRPr sz="1493"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2900257" indent="-170603" algn="l" defTabSz="341207" rtl="0" eaLnBrk="0" fontAlgn="base" latinLnBrk="0" hangingPunct="0">
              <a:spcBef>
                <a:spcPct val="20000"/>
              </a:spcBef>
              <a:spcAft>
                <a:spcPct val="0"/>
              </a:spcAft>
              <a:buFont typeface="Arial" pitchFamily="34" charset="0"/>
              <a:buChar char="»"/>
              <a:defRPr sz="1493"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l" defTabSz="682413" rtl="0" eaLnBrk="1" fontAlgn="auto" latinLnBrk="0" hangingPunct="1">
              <a:lnSpc>
                <a:spcPct val="100000"/>
              </a:lnSpc>
              <a:spcBef>
                <a:spcPts val="0"/>
              </a:spcBef>
              <a:spcAft>
                <a:spcPts val="0"/>
              </a:spcAft>
              <a:buClrTx/>
              <a:buSzTx/>
              <a:buFont typeface="Arial" pitchFamily="34" charset="0"/>
              <a:buNone/>
              <a:tabLst/>
              <a:defRPr/>
            </a:pPr>
            <a:r>
              <a:rPr kumimoji="0" lang="en-US" sz="700" b="0" i="0" u="none" strike="noStrike" kern="1200" cap="none" spc="0" normalizeH="0" baseline="0" noProof="0" dirty="0">
                <a:ln>
                  <a:noFill/>
                </a:ln>
                <a:solidFill>
                  <a:srgbClr val="545659">
                    <a:lumMod val="75000"/>
                  </a:srgbClr>
                </a:solidFill>
                <a:effectLst/>
                <a:uLnTx/>
                <a:uFillTx/>
                <a:latin typeface="Verdana" panose="020B0604030504040204" pitchFamily="34" charset="0"/>
                <a:ea typeface="Verdana" panose="020B0604030504040204" pitchFamily="34" charset="0"/>
                <a:cs typeface="+mn-cs"/>
              </a:rPr>
              <a:t>Source: MarshBerry database. As of December 31st, of given year. All transactions are announced deals involving public companies, private equity backed brokers, private companies, banks, insurance companies as well as others including private equity groups, underwriters, specialty lenders, InsurTech (2017-2018 only), etc. All targets are U.S. only. This data displays a snapshot at a particular point in time and has not been updated to reflect subsequent changes in prior years, if any.</a:t>
            </a:r>
          </a:p>
        </p:txBody>
      </p:sp>
      <p:sp>
        <p:nvSpPr>
          <p:cNvPr id="9" name="TextBox 8">
            <a:extLst>
              <a:ext uri="{FF2B5EF4-FFF2-40B4-BE49-F238E27FC236}">
                <a16:creationId xmlns:a16="http://schemas.microsoft.com/office/drawing/2014/main" id="{1801DC6D-904F-43C8-AF80-78C76BFE0BD2}"/>
              </a:ext>
            </a:extLst>
          </p:cNvPr>
          <p:cNvSpPr txBox="1"/>
          <p:nvPr/>
        </p:nvSpPr>
        <p:spPr>
          <a:xfrm>
            <a:off x="21336" y="527195"/>
            <a:ext cx="12191999"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NUMBER OF DEALS CLOSED BY MARSHBERRY INVESTMENT BANKING (BUY AND SELL SIDE ADVISORY)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D3D"/>
              </a:solidFill>
              <a:effectLst/>
              <a:uLnTx/>
              <a:uFillTx/>
              <a:latin typeface="Verdana"/>
              <a:ea typeface="Verdana"/>
              <a:cs typeface="Arial"/>
            </a:endParaRPr>
          </a:p>
        </p:txBody>
      </p:sp>
      <p:graphicFrame>
        <p:nvGraphicFramePr>
          <p:cNvPr id="2" name="Content Placeholder 3">
            <a:extLst>
              <a:ext uri="{FF2B5EF4-FFF2-40B4-BE49-F238E27FC236}">
                <a16:creationId xmlns:a16="http://schemas.microsoft.com/office/drawing/2014/main" id="{B6C3C42C-A59A-30BA-D4D4-B13D970DCB50}"/>
              </a:ext>
            </a:extLst>
          </p:cNvPr>
          <p:cNvGraphicFramePr>
            <a:graphicFrameLocks/>
          </p:cNvGraphicFramePr>
          <p:nvPr/>
        </p:nvGraphicFramePr>
        <p:xfrm>
          <a:off x="512064" y="841248"/>
          <a:ext cx="10835640" cy="5107041"/>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extLst>
      <p:ext uri="{BB962C8B-B14F-4D97-AF65-F5344CB8AC3E}">
        <p14:creationId xmlns:p14="http://schemas.microsoft.com/office/powerpoint/2010/main" val="1333358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09B0E-3503-CD2D-DE10-86F3C70380BD}"/>
              </a:ext>
            </a:extLst>
          </p:cNvPr>
          <p:cNvSpPr>
            <a:spLocks noGrp="1"/>
          </p:cNvSpPr>
          <p:nvPr>
            <p:ph type="ctrTitle"/>
          </p:nvPr>
        </p:nvSpPr>
        <p:spPr/>
        <p:txBody>
          <a:bodyPr/>
          <a:lstStyle/>
          <a:p>
            <a:r>
              <a:rPr lang="en-US" dirty="0"/>
              <a:t>On Deck for Today</a:t>
            </a:r>
          </a:p>
        </p:txBody>
      </p:sp>
    </p:spTree>
    <p:extLst>
      <p:ext uri="{BB962C8B-B14F-4D97-AF65-F5344CB8AC3E}">
        <p14:creationId xmlns:p14="http://schemas.microsoft.com/office/powerpoint/2010/main" val="820440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C82492A8-1B82-E975-74F8-25FB4FC41E8B}"/>
              </a:ext>
            </a:extLst>
          </p:cNvPr>
          <p:cNvSpPr/>
          <p:nvPr/>
        </p:nvSpPr>
        <p:spPr>
          <a:xfrm>
            <a:off x="1591" y="0"/>
            <a:ext cx="4198374" cy="6143625"/>
          </a:xfrm>
          <a:custGeom>
            <a:avLst/>
            <a:gdLst>
              <a:gd name="connsiteX0" fmla="*/ 0 w 4444409"/>
              <a:gd name="connsiteY0" fmla="*/ 0 h 6858000"/>
              <a:gd name="connsiteX1" fmla="*/ 2827660 w 4444409"/>
              <a:gd name="connsiteY1" fmla="*/ 0 h 6858000"/>
              <a:gd name="connsiteX2" fmla="*/ 2988320 w 4444409"/>
              <a:gd name="connsiteY2" fmla="*/ 139168 h 6858000"/>
              <a:gd name="connsiteX3" fmla="*/ 4444409 w 4444409"/>
              <a:gd name="connsiteY3" fmla="*/ 3429000 h 6858000"/>
              <a:gd name="connsiteX4" fmla="*/ 2988320 w 4444409"/>
              <a:gd name="connsiteY4" fmla="*/ 6718832 h 6858000"/>
              <a:gd name="connsiteX5" fmla="*/ 2827660 w 4444409"/>
              <a:gd name="connsiteY5" fmla="*/ 6858000 h 6858000"/>
              <a:gd name="connsiteX6" fmla="*/ 0 w 4444409"/>
              <a:gd name="connsiteY6" fmla="*/ 6858000 h 6858000"/>
              <a:gd name="connsiteX7" fmla="*/ 0 w 444440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4409" h="6858000">
                <a:moveTo>
                  <a:pt x="0" y="0"/>
                </a:moveTo>
                <a:lnTo>
                  <a:pt x="2827660" y="0"/>
                </a:lnTo>
                <a:lnTo>
                  <a:pt x="2988320" y="139168"/>
                </a:lnTo>
                <a:cubicBezTo>
                  <a:pt x="3882826" y="952174"/>
                  <a:pt x="4444409" y="2125005"/>
                  <a:pt x="4444409" y="3429000"/>
                </a:cubicBezTo>
                <a:cubicBezTo>
                  <a:pt x="4444409" y="4732995"/>
                  <a:pt x="3882826" y="5905826"/>
                  <a:pt x="2988320" y="6718832"/>
                </a:cubicBezTo>
                <a:lnTo>
                  <a:pt x="2827660" y="6858000"/>
                </a:lnTo>
                <a:lnTo>
                  <a:pt x="0" y="6858000"/>
                </a:lnTo>
                <a:lnTo>
                  <a:pt x="0" y="0"/>
                </a:lnTo>
                <a:close/>
              </a:path>
            </a:pathLst>
          </a:custGeom>
          <a:solidFill>
            <a:srgbClr val="002D3D"/>
          </a:solidFill>
          <a:ln w="25400" cap="flat" cmpd="sng" algn="ctr">
            <a:noFill/>
            <a:prstDash val="solid"/>
          </a:ln>
          <a:effectLst/>
        </p:spPr>
        <p:txBody>
          <a:bodyPr wrap="square" rtlCol="0" anchor="ctr">
            <a:noAutofit/>
          </a:bodyP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sp>
        <p:nvSpPr>
          <p:cNvPr id="41" name="Freeform: Shape 40">
            <a:extLst>
              <a:ext uri="{FF2B5EF4-FFF2-40B4-BE49-F238E27FC236}">
                <a16:creationId xmlns:a16="http://schemas.microsoft.com/office/drawing/2014/main" id="{50BA13C3-BDB0-A9A3-2869-D7DCC1574F01}"/>
              </a:ext>
            </a:extLst>
          </p:cNvPr>
          <p:cNvSpPr/>
          <p:nvPr/>
        </p:nvSpPr>
        <p:spPr>
          <a:xfrm>
            <a:off x="4613568" y="199194"/>
            <a:ext cx="833204" cy="5775034"/>
          </a:xfrm>
          <a:custGeom>
            <a:avLst/>
            <a:gdLst>
              <a:gd name="connsiteX0" fmla="*/ 823977 w 10898372"/>
              <a:gd name="connsiteY0" fmla="*/ 0 h 5775034"/>
              <a:gd name="connsiteX1" fmla="*/ 10074396 w 10898372"/>
              <a:gd name="connsiteY1" fmla="*/ 0 h 5775034"/>
              <a:gd name="connsiteX2" fmla="*/ 10109475 w 10898372"/>
              <a:gd name="connsiteY2" fmla="*/ 54719 h 5775034"/>
              <a:gd name="connsiteX3" fmla="*/ 10898372 w 10898372"/>
              <a:gd name="connsiteY3" fmla="*/ 2880320 h 5775034"/>
              <a:gd name="connsiteX4" fmla="*/ 10109475 w 10898372"/>
              <a:gd name="connsiteY4" fmla="*/ 5705921 h 5775034"/>
              <a:gd name="connsiteX5" fmla="*/ 10065168 w 10898372"/>
              <a:gd name="connsiteY5" fmla="*/ 5775034 h 5775034"/>
              <a:gd name="connsiteX6" fmla="*/ 833205 w 10898372"/>
              <a:gd name="connsiteY6" fmla="*/ 5775034 h 5775034"/>
              <a:gd name="connsiteX7" fmla="*/ 788897 w 10898372"/>
              <a:gd name="connsiteY7" fmla="*/ 5705921 h 5775034"/>
              <a:gd name="connsiteX8" fmla="*/ 0 w 10898372"/>
              <a:gd name="connsiteY8" fmla="*/ 2880320 h 5775034"/>
              <a:gd name="connsiteX9" fmla="*/ 788897 w 10898372"/>
              <a:gd name="connsiteY9" fmla="*/ 54719 h 5775034"/>
              <a:gd name="connsiteX10" fmla="*/ 823977 w 10898372"/>
              <a:gd name="connsiteY10" fmla="*/ 0 h 5775034"/>
              <a:gd name="connsiteX0" fmla="*/ 823977 w 10898372"/>
              <a:gd name="connsiteY0" fmla="*/ 0 h 5775034"/>
              <a:gd name="connsiteX1" fmla="*/ 10074396 w 10898372"/>
              <a:gd name="connsiteY1" fmla="*/ 0 h 5775034"/>
              <a:gd name="connsiteX2" fmla="*/ 10109475 w 10898372"/>
              <a:gd name="connsiteY2" fmla="*/ 54719 h 5775034"/>
              <a:gd name="connsiteX3" fmla="*/ 10898372 w 10898372"/>
              <a:gd name="connsiteY3" fmla="*/ 2880320 h 5775034"/>
              <a:gd name="connsiteX4" fmla="*/ 10109475 w 10898372"/>
              <a:gd name="connsiteY4" fmla="*/ 5705921 h 5775034"/>
              <a:gd name="connsiteX5" fmla="*/ 10065168 w 10898372"/>
              <a:gd name="connsiteY5" fmla="*/ 5775034 h 5775034"/>
              <a:gd name="connsiteX6" fmla="*/ 833205 w 10898372"/>
              <a:gd name="connsiteY6" fmla="*/ 5775034 h 5775034"/>
              <a:gd name="connsiteX7" fmla="*/ 788897 w 10898372"/>
              <a:gd name="connsiteY7" fmla="*/ 5705921 h 5775034"/>
              <a:gd name="connsiteX8" fmla="*/ 0 w 10898372"/>
              <a:gd name="connsiteY8" fmla="*/ 2880320 h 5775034"/>
              <a:gd name="connsiteX9" fmla="*/ 788897 w 10898372"/>
              <a:gd name="connsiteY9" fmla="*/ 54719 h 5775034"/>
              <a:gd name="connsiteX10" fmla="*/ 915417 w 10898372"/>
              <a:gd name="connsiteY10" fmla="*/ 91440 h 5775034"/>
              <a:gd name="connsiteX0" fmla="*/ 823977 w 10898372"/>
              <a:gd name="connsiteY0" fmla="*/ 0 h 5775034"/>
              <a:gd name="connsiteX1" fmla="*/ 10074396 w 10898372"/>
              <a:gd name="connsiteY1" fmla="*/ 0 h 5775034"/>
              <a:gd name="connsiteX2" fmla="*/ 10109475 w 10898372"/>
              <a:gd name="connsiteY2" fmla="*/ 54719 h 5775034"/>
              <a:gd name="connsiteX3" fmla="*/ 10898372 w 10898372"/>
              <a:gd name="connsiteY3" fmla="*/ 2880320 h 5775034"/>
              <a:gd name="connsiteX4" fmla="*/ 10109475 w 10898372"/>
              <a:gd name="connsiteY4" fmla="*/ 5705921 h 5775034"/>
              <a:gd name="connsiteX5" fmla="*/ 10065168 w 10898372"/>
              <a:gd name="connsiteY5" fmla="*/ 5775034 h 5775034"/>
              <a:gd name="connsiteX6" fmla="*/ 833205 w 10898372"/>
              <a:gd name="connsiteY6" fmla="*/ 5775034 h 5775034"/>
              <a:gd name="connsiteX7" fmla="*/ 788897 w 10898372"/>
              <a:gd name="connsiteY7" fmla="*/ 5705921 h 5775034"/>
              <a:gd name="connsiteX8" fmla="*/ 0 w 10898372"/>
              <a:gd name="connsiteY8" fmla="*/ 2880320 h 5775034"/>
              <a:gd name="connsiteX9" fmla="*/ 788897 w 10898372"/>
              <a:gd name="connsiteY9" fmla="*/ 54719 h 5775034"/>
              <a:gd name="connsiteX0" fmla="*/ 823977 w 10898372"/>
              <a:gd name="connsiteY0" fmla="*/ 0 h 5775034"/>
              <a:gd name="connsiteX1" fmla="*/ 10074396 w 10898372"/>
              <a:gd name="connsiteY1" fmla="*/ 0 h 5775034"/>
              <a:gd name="connsiteX2" fmla="*/ 10109475 w 10898372"/>
              <a:gd name="connsiteY2" fmla="*/ 54719 h 5775034"/>
              <a:gd name="connsiteX3" fmla="*/ 10898372 w 10898372"/>
              <a:gd name="connsiteY3" fmla="*/ 2880320 h 5775034"/>
              <a:gd name="connsiteX4" fmla="*/ 10109475 w 10898372"/>
              <a:gd name="connsiteY4" fmla="*/ 5705921 h 5775034"/>
              <a:gd name="connsiteX5" fmla="*/ 10065168 w 10898372"/>
              <a:gd name="connsiteY5" fmla="*/ 5775034 h 5775034"/>
              <a:gd name="connsiteX6" fmla="*/ 833205 w 10898372"/>
              <a:gd name="connsiteY6" fmla="*/ 5775034 h 5775034"/>
              <a:gd name="connsiteX7" fmla="*/ 788897 w 10898372"/>
              <a:gd name="connsiteY7" fmla="*/ 5705921 h 5775034"/>
              <a:gd name="connsiteX8" fmla="*/ 0 w 10898372"/>
              <a:gd name="connsiteY8" fmla="*/ 2880320 h 5775034"/>
              <a:gd name="connsiteX0" fmla="*/ 10074396 w 10898372"/>
              <a:gd name="connsiteY0" fmla="*/ 0 h 5775034"/>
              <a:gd name="connsiteX1" fmla="*/ 10109475 w 10898372"/>
              <a:gd name="connsiteY1" fmla="*/ 54719 h 5775034"/>
              <a:gd name="connsiteX2" fmla="*/ 10898372 w 10898372"/>
              <a:gd name="connsiteY2" fmla="*/ 2880320 h 5775034"/>
              <a:gd name="connsiteX3" fmla="*/ 10109475 w 10898372"/>
              <a:gd name="connsiteY3" fmla="*/ 5705921 h 5775034"/>
              <a:gd name="connsiteX4" fmla="*/ 10065168 w 10898372"/>
              <a:gd name="connsiteY4" fmla="*/ 5775034 h 5775034"/>
              <a:gd name="connsiteX5" fmla="*/ 833205 w 10898372"/>
              <a:gd name="connsiteY5" fmla="*/ 5775034 h 5775034"/>
              <a:gd name="connsiteX6" fmla="*/ 788897 w 10898372"/>
              <a:gd name="connsiteY6" fmla="*/ 5705921 h 5775034"/>
              <a:gd name="connsiteX7" fmla="*/ 0 w 10898372"/>
              <a:gd name="connsiteY7" fmla="*/ 2880320 h 5775034"/>
              <a:gd name="connsiteX0" fmla="*/ 9285499 w 10109475"/>
              <a:gd name="connsiteY0" fmla="*/ 0 h 5775034"/>
              <a:gd name="connsiteX1" fmla="*/ 9320578 w 10109475"/>
              <a:gd name="connsiteY1" fmla="*/ 54719 h 5775034"/>
              <a:gd name="connsiteX2" fmla="*/ 10109475 w 10109475"/>
              <a:gd name="connsiteY2" fmla="*/ 2880320 h 5775034"/>
              <a:gd name="connsiteX3" fmla="*/ 9320578 w 10109475"/>
              <a:gd name="connsiteY3" fmla="*/ 5705921 h 5775034"/>
              <a:gd name="connsiteX4" fmla="*/ 9276271 w 10109475"/>
              <a:gd name="connsiteY4" fmla="*/ 5775034 h 5775034"/>
              <a:gd name="connsiteX5" fmla="*/ 44308 w 10109475"/>
              <a:gd name="connsiteY5" fmla="*/ 5775034 h 5775034"/>
              <a:gd name="connsiteX6" fmla="*/ 0 w 10109475"/>
              <a:gd name="connsiteY6" fmla="*/ 5705921 h 5775034"/>
              <a:gd name="connsiteX0" fmla="*/ 9241191 w 10065167"/>
              <a:gd name="connsiteY0" fmla="*/ 0 h 5775034"/>
              <a:gd name="connsiteX1" fmla="*/ 9276270 w 10065167"/>
              <a:gd name="connsiteY1" fmla="*/ 54719 h 5775034"/>
              <a:gd name="connsiteX2" fmla="*/ 10065167 w 10065167"/>
              <a:gd name="connsiteY2" fmla="*/ 2880320 h 5775034"/>
              <a:gd name="connsiteX3" fmla="*/ 9276270 w 10065167"/>
              <a:gd name="connsiteY3" fmla="*/ 5705921 h 5775034"/>
              <a:gd name="connsiteX4" fmla="*/ 9231963 w 10065167"/>
              <a:gd name="connsiteY4" fmla="*/ 5775034 h 5775034"/>
              <a:gd name="connsiteX5" fmla="*/ 0 w 10065167"/>
              <a:gd name="connsiteY5" fmla="*/ 5775034 h 5775034"/>
              <a:gd name="connsiteX0" fmla="*/ 9228 w 833204"/>
              <a:gd name="connsiteY0" fmla="*/ 0 h 5775034"/>
              <a:gd name="connsiteX1" fmla="*/ 44307 w 833204"/>
              <a:gd name="connsiteY1" fmla="*/ 54719 h 5775034"/>
              <a:gd name="connsiteX2" fmla="*/ 833204 w 833204"/>
              <a:gd name="connsiteY2" fmla="*/ 2880320 h 5775034"/>
              <a:gd name="connsiteX3" fmla="*/ 44307 w 833204"/>
              <a:gd name="connsiteY3" fmla="*/ 5705921 h 5775034"/>
              <a:gd name="connsiteX4" fmla="*/ 0 w 833204"/>
              <a:gd name="connsiteY4" fmla="*/ 5775034 h 57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04" h="5775034">
                <a:moveTo>
                  <a:pt x="9228" y="0"/>
                </a:moveTo>
                <a:lnTo>
                  <a:pt x="44307" y="54719"/>
                </a:lnTo>
                <a:cubicBezTo>
                  <a:pt x="544921" y="878619"/>
                  <a:pt x="833204" y="1845804"/>
                  <a:pt x="833204" y="2880320"/>
                </a:cubicBezTo>
                <a:cubicBezTo>
                  <a:pt x="833204" y="3914837"/>
                  <a:pt x="544921" y="4882021"/>
                  <a:pt x="44307" y="5705921"/>
                </a:cubicBezTo>
                <a:lnTo>
                  <a:pt x="0" y="5775034"/>
                </a:lnTo>
              </a:path>
            </a:pathLst>
          </a:custGeom>
          <a:noFill/>
          <a:ln w="190500" cap="rnd" cmpd="sng" algn="ctr">
            <a:solidFill>
              <a:srgbClr val="FFFFFF">
                <a:lumMod val="95000"/>
              </a:srgbClr>
            </a:solidFill>
            <a:prstDash val="solid"/>
          </a:ln>
          <a:effectLst/>
        </p:spPr>
        <p:txBody>
          <a:bodyPr wrap="square" rtlCol="0" anchor="ctr">
            <a:noAutofit/>
          </a:bodyP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Verdana"/>
              <a:ea typeface="Verdana"/>
              <a:cs typeface="Arial" pitchFamily="34" charset="0"/>
            </a:endParaRPr>
          </a:p>
        </p:txBody>
      </p:sp>
      <p:sp>
        <p:nvSpPr>
          <p:cNvPr id="42" name="TextBox 41">
            <a:extLst>
              <a:ext uri="{FF2B5EF4-FFF2-40B4-BE49-F238E27FC236}">
                <a16:creationId xmlns:a16="http://schemas.microsoft.com/office/drawing/2014/main" id="{D8ED28FF-5D40-9238-CB28-928358E794AA}"/>
              </a:ext>
            </a:extLst>
          </p:cNvPr>
          <p:cNvSpPr txBox="1"/>
          <p:nvPr/>
        </p:nvSpPr>
        <p:spPr>
          <a:xfrm>
            <a:off x="381936" y="2585450"/>
            <a:ext cx="3461021" cy="1231106"/>
          </a:xfrm>
          <a:prstGeom prst="rect">
            <a:avLst/>
          </a:prstGeom>
          <a:noFill/>
        </p:spPr>
        <p:txBody>
          <a:bodyPr wrap="square" lIns="0" tIns="0" rIns="0" bIns="0" rtlCol="0" anchor="ctr">
            <a:spAutoFit/>
          </a:bodyPr>
          <a:lstStyle/>
          <a:p>
            <a:pPr algn="ctr" defTabSz="609585" eaLnBrk="0" fontAlgn="base" hangingPunct="0">
              <a:spcBef>
                <a:spcPct val="0"/>
              </a:spcBef>
              <a:spcAft>
                <a:spcPct val="0"/>
              </a:spcAft>
              <a:defRPr/>
            </a:pPr>
            <a:r>
              <a:rPr lang="en-IN" sz="4000" b="1" dirty="0">
                <a:solidFill>
                  <a:prstClr val="white"/>
                </a:solidFill>
                <a:ea typeface="MS PGothic" panose="020B0600070205080204" pitchFamily="34" charset="-128"/>
                <a:cs typeface="Arial" pitchFamily="34" charset="0"/>
              </a:rPr>
              <a:t>Today We’ll Cover</a:t>
            </a:r>
            <a:endParaRPr lang="en-IN" sz="4000" dirty="0">
              <a:solidFill>
                <a:prstClr val="white"/>
              </a:solidFill>
              <a:ea typeface="MS PGothic" panose="020B0600070205080204" pitchFamily="34" charset="-128"/>
              <a:cs typeface="Segoe UI Light" panose="020B0502040204020203" pitchFamily="34" charset="0"/>
            </a:endParaRPr>
          </a:p>
        </p:txBody>
      </p:sp>
      <p:grpSp>
        <p:nvGrpSpPr>
          <p:cNvPr id="43" name="Group 42">
            <a:extLst>
              <a:ext uri="{FF2B5EF4-FFF2-40B4-BE49-F238E27FC236}">
                <a16:creationId xmlns:a16="http://schemas.microsoft.com/office/drawing/2014/main" id="{0F138B64-E13A-61FA-9D1E-92235CC3FE8E}"/>
              </a:ext>
            </a:extLst>
          </p:cNvPr>
          <p:cNvGrpSpPr/>
          <p:nvPr/>
        </p:nvGrpSpPr>
        <p:grpSpPr>
          <a:xfrm>
            <a:off x="5226941" y="1801318"/>
            <a:ext cx="5058986" cy="775112"/>
            <a:chOff x="5282852" y="2564202"/>
            <a:chExt cx="5058986" cy="775112"/>
          </a:xfrm>
        </p:grpSpPr>
        <p:grpSp>
          <p:nvGrpSpPr>
            <p:cNvPr id="44" name="Group 43">
              <a:extLst>
                <a:ext uri="{FF2B5EF4-FFF2-40B4-BE49-F238E27FC236}">
                  <a16:creationId xmlns:a16="http://schemas.microsoft.com/office/drawing/2014/main" id="{26C9B120-5F5D-A697-667F-FDF66E591D19}"/>
                </a:ext>
              </a:extLst>
            </p:cNvPr>
            <p:cNvGrpSpPr/>
            <p:nvPr/>
          </p:nvGrpSpPr>
          <p:grpSpPr>
            <a:xfrm>
              <a:off x="5282852" y="2818287"/>
              <a:ext cx="1313599" cy="278194"/>
              <a:chOff x="4601440" y="2122789"/>
              <a:chExt cx="1313599" cy="278194"/>
            </a:xfrm>
          </p:grpSpPr>
          <p:sp>
            <p:nvSpPr>
              <p:cNvPr id="52" name="Oval 51">
                <a:extLst>
                  <a:ext uri="{FF2B5EF4-FFF2-40B4-BE49-F238E27FC236}">
                    <a16:creationId xmlns:a16="http://schemas.microsoft.com/office/drawing/2014/main" id="{EE642A92-862E-0D3D-6860-65D969A63C80}"/>
                  </a:ext>
                </a:extLst>
              </p:cNvPr>
              <p:cNvSpPr/>
              <p:nvPr/>
            </p:nvSpPr>
            <p:spPr>
              <a:xfrm>
                <a:off x="4601440" y="2122789"/>
                <a:ext cx="278194" cy="278194"/>
              </a:xfrm>
              <a:prstGeom prst="ellipse">
                <a:avLst/>
              </a:prstGeom>
              <a:solidFill>
                <a:srgbClr val="DD9821"/>
              </a:solidFill>
              <a:ln w="25400" cap="flat" cmpd="sng" algn="ctr">
                <a:noFill/>
                <a:prstDash val="solid"/>
              </a:ln>
              <a:effectLst/>
            </p:spPr>
            <p:txBody>
              <a:bodyPr rtlCol="0" anchor="ct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cxnSp>
            <p:nvCxnSpPr>
              <p:cNvPr id="53" name="Straight Connector 52">
                <a:extLst>
                  <a:ext uri="{FF2B5EF4-FFF2-40B4-BE49-F238E27FC236}">
                    <a16:creationId xmlns:a16="http://schemas.microsoft.com/office/drawing/2014/main" id="{00D671B6-7CB2-6592-13EA-7C0C67BB443B}"/>
                  </a:ext>
                </a:extLst>
              </p:cNvPr>
              <p:cNvCxnSpPr>
                <a:cxnSpLocks/>
              </p:cNvCxnSpPr>
              <p:nvPr/>
            </p:nvCxnSpPr>
            <p:spPr>
              <a:xfrm flipV="1">
                <a:off x="4915502" y="2256623"/>
                <a:ext cx="999537" cy="8186"/>
              </a:xfrm>
              <a:prstGeom prst="line">
                <a:avLst/>
              </a:prstGeom>
              <a:noFill/>
              <a:ln w="9525" cap="flat" cmpd="sng" algn="ctr">
                <a:solidFill>
                  <a:srgbClr val="002D3D">
                    <a:shade val="95000"/>
                    <a:satMod val="105000"/>
                  </a:srgbClr>
                </a:solidFill>
                <a:prstDash val="solid"/>
              </a:ln>
              <a:effectLst/>
            </p:spPr>
          </p:cxnSp>
        </p:grpSp>
        <p:sp>
          <p:nvSpPr>
            <p:cNvPr id="45" name="Rectangle: Rounded Corners 44">
              <a:extLst>
                <a:ext uri="{FF2B5EF4-FFF2-40B4-BE49-F238E27FC236}">
                  <a16:creationId xmlns:a16="http://schemas.microsoft.com/office/drawing/2014/main" id="{48E0C913-ABEE-8ED8-D1A8-2A9A27A1D62C}"/>
                </a:ext>
              </a:extLst>
            </p:cNvPr>
            <p:cNvSpPr/>
            <p:nvPr/>
          </p:nvSpPr>
          <p:spPr>
            <a:xfrm>
              <a:off x="6813785" y="2609469"/>
              <a:ext cx="3528053" cy="684578"/>
            </a:xfrm>
            <a:prstGeom prst="roundRect">
              <a:avLst>
                <a:gd name="adj" fmla="val 50000"/>
              </a:avLst>
            </a:prstGeom>
            <a:solidFill>
              <a:srgbClr val="FFFFFF">
                <a:lumMod val="95000"/>
              </a:srgbClr>
            </a:solidFill>
            <a:ln w="25400" cap="flat" cmpd="sng" algn="ctr">
              <a:noFill/>
              <a:prstDash val="solid"/>
            </a:ln>
            <a:effectLst/>
          </p:spPr>
          <p:txBody>
            <a:bodyPr rtlCol="0" anchor="ct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sp>
          <p:nvSpPr>
            <p:cNvPr id="46" name="Isosceles Triangle 45">
              <a:extLst>
                <a:ext uri="{FF2B5EF4-FFF2-40B4-BE49-F238E27FC236}">
                  <a16:creationId xmlns:a16="http://schemas.microsoft.com/office/drawing/2014/main" id="{11D3E664-4704-5399-AD99-83AA7A6DA3D4}"/>
                </a:ext>
              </a:extLst>
            </p:cNvPr>
            <p:cNvSpPr/>
            <p:nvPr/>
          </p:nvSpPr>
          <p:spPr>
            <a:xfrm rot="16200000">
              <a:off x="6732536" y="2879750"/>
              <a:ext cx="209412" cy="144016"/>
            </a:xfrm>
            <a:prstGeom prst="triangle">
              <a:avLst/>
            </a:prstGeom>
            <a:solidFill>
              <a:srgbClr val="FFFFFF">
                <a:lumMod val="95000"/>
              </a:srgbClr>
            </a:solidFill>
            <a:ln w="25400" cap="flat" cmpd="sng" algn="ctr">
              <a:noFill/>
              <a:prstDash val="solid"/>
            </a:ln>
            <a:effectLst/>
          </p:spPr>
          <p:txBody>
            <a:bodyPr rtlCol="0" anchor="ct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sp>
          <p:nvSpPr>
            <p:cNvPr id="47" name="Freeform: Shape 46">
              <a:extLst>
                <a:ext uri="{FF2B5EF4-FFF2-40B4-BE49-F238E27FC236}">
                  <a16:creationId xmlns:a16="http://schemas.microsoft.com/office/drawing/2014/main" id="{B9852529-8EFD-0C76-E5AF-0ED34E5F51CF}"/>
                </a:ext>
              </a:extLst>
            </p:cNvPr>
            <p:cNvSpPr/>
            <p:nvPr/>
          </p:nvSpPr>
          <p:spPr>
            <a:xfrm rot="16200000">
              <a:off x="6497240" y="2741398"/>
              <a:ext cx="775112" cy="420720"/>
            </a:xfrm>
            <a:custGeom>
              <a:avLst/>
              <a:gdLst>
                <a:gd name="connsiteX0" fmla="*/ 545778 w 545778"/>
                <a:gd name="connsiteY0" fmla="*/ 329498 h 4707714"/>
                <a:gd name="connsiteX1" fmla="*/ 545778 w 545778"/>
                <a:gd name="connsiteY1" fmla="*/ 4434825 h 4707714"/>
                <a:gd name="connsiteX2" fmla="*/ 272889 w 545778"/>
                <a:gd name="connsiteY2" fmla="*/ 4707714 h 4707714"/>
                <a:gd name="connsiteX3" fmla="*/ 0 w 545778"/>
                <a:gd name="connsiteY3" fmla="*/ 4434825 h 4707714"/>
                <a:gd name="connsiteX4" fmla="*/ 0 w 545778"/>
                <a:gd name="connsiteY4" fmla="*/ 329498 h 4707714"/>
                <a:gd name="connsiteX5" fmla="*/ 166668 w 545778"/>
                <a:gd name="connsiteY5" fmla="*/ 78054 h 4707714"/>
                <a:gd name="connsiteX6" fmla="*/ 216358 w 545778"/>
                <a:gd name="connsiteY6" fmla="*/ 68023 h 4707714"/>
                <a:gd name="connsiteX7" fmla="*/ 272889 w 545778"/>
                <a:gd name="connsiteY7" fmla="*/ 0 h 4707714"/>
                <a:gd name="connsiteX8" fmla="*/ 329420 w 545778"/>
                <a:gd name="connsiteY8" fmla="*/ 68023 h 4707714"/>
                <a:gd name="connsiteX9" fmla="*/ 379110 w 545778"/>
                <a:gd name="connsiteY9" fmla="*/ 78054 h 4707714"/>
                <a:gd name="connsiteX10" fmla="*/ 545778 w 545778"/>
                <a:gd name="connsiteY10" fmla="*/ 329498 h 4707714"/>
                <a:gd name="connsiteX0" fmla="*/ 272889 w 545778"/>
                <a:gd name="connsiteY0" fmla="*/ 4707714 h 4799154"/>
                <a:gd name="connsiteX1" fmla="*/ 0 w 545778"/>
                <a:gd name="connsiteY1" fmla="*/ 4434825 h 4799154"/>
                <a:gd name="connsiteX2" fmla="*/ 0 w 545778"/>
                <a:gd name="connsiteY2" fmla="*/ 329498 h 4799154"/>
                <a:gd name="connsiteX3" fmla="*/ 166668 w 545778"/>
                <a:gd name="connsiteY3" fmla="*/ 78054 h 4799154"/>
                <a:gd name="connsiteX4" fmla="*/ 216358 w 545778"/>
                <a:gd name="connsiteY4" fmla="*/ 68023 h 4799154"/>
                <a:gd name="connsiteX5" fmla="*/ 272889 w 545778"/>
                <a:gd name="connsiteY5" fmla="*/ 0 h 4799154"/>
                <a:gd name="connsiteX6" fmla="*/ 329420 w 545778"/>
                <a:gd name="connsiteY6" fmla="*/ 68023 h 4799154"/>
                <a:gd name="connsiteX7" fmla="*/ 379110 w 545778"/>
                <a:gd name="connsiteY7" fmla="*/ 78054 h 4799154"/>
                <a:gd name="connsiteX8" fmla="*/ 545778 w 545778"/>
                <a:gd name="connsiteY8" fmla="*/ 329498 h 4799154"/>
                <a:gd name="connsiteX9" fmla="*/ 545778 w 545778"/>
                <a:gd name="connsiteY9" fmla="*/ 4434825 h 4799154"/>
                <a:gd name="connsiteX10" fmla="*/ 364329 w 545778"/>
                <a:gd name="connsiteY10" fmla="*/ 4799154 h 4799154"/>
                <a:gd name="connsiteX0" fmla="*/ 0 w 545778"/>
                <a:gd name="connsiteY0" fmla="*/ 4434825 h 4799154"/>
                <a:gd name="connsiteX1" fmla="*/ 0 w 545778"/>
                <a:gd name="connsiteY1" fmla="*/ 329498 h 4799154"/>
                <a:gd name="connsiteX2" fmla="*/ 166668 w 545778"/>
                <a:gd name="connsiteY2" fmla="*/ 78054 h 4799154"/>
                <a:gd name="connsiteX3" fmla="*/ 216358 w 545778"/>
                <a:gd name="connsiteY3" fmla="*/ 68023 h 4799154"/>
                <a:gd name="connsiteX4" fmla="*/ 272889 w 545778"/>
                <a:gd name="connsiteY4" fmla="*/ 0 h 4799154"/>
                <a:gd name="connsiteX5" fmla="*/ 329420 w 545778"/>
                <a:gd name="connsiteY5" fmla="*/ 68023 h 4799154"/>
                <a:gd name="connsiteX6" fmla="*/ 379110 w 545778"/>
                <a:gd name="connsiteY6" fmla="*/ 78054 h 4799154"/>
                <a:gd name="connsiteX7" fmla="*/ 545778 w 545778"/>
                <a:gd name="connsiteY7" fmla="*/ 329498 h 4799154"/>
                <a:gd name="connsiteX8" fmla="*/ 545778 w 545778"/>
                <a:gd name="connsiteY8" fmla="*/ 4434825 h 4799154"/>
                <a:gd name="connsiteX9" fmla="*/ 364329 w 545778"/>
                <a:gd name="connsiteY9" fmla="*/ 4799154 h 4799154"/>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8" fmla="*/ 545778 w 545778"/>
                <a:gd name="connsiteY8" fmla="*/ 4434825 h 4434825"/>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0" fmla="*/ 0 w 545778"/>
                <a:gd name="connsiteY0" fmla="*/ 329498 h 329498"/>
                <a:gd name="connsiteX1" fmla="*/ 166668 w 545778"/>
                <a:gd name="connsiteY1" fmla="*/ 78054 h 329498"/>
                <a:gd name="connsiteX2" fmla="*/ 216358 w 545778"/>
                <a:gd name="connsiteY2" fmla="*/ 68023 h 329498"/>
                <a:gd name="connsiteX3" fmla="*/ 272889 w 545778"/>
                <a:gd name="connsiteY3" fmla="*/ 0 h 329498"/>
                <a:gd name="connsiteX4" fmla="*/ 329420 w 545778"/>
                <a:gd name="connsiteY4" fmla="*/ 68023 h 329498"/>
                <a:gd name="connsiteX5" fmla="*/ 379110 w 545778"/>
                <a:gd name="connsiteY5" fmla="*/ 78054 h 329498"/>
                <a:gd name="connsiteX6" fmla="*/ 545778 w 545778"/>
                <a:gd name="connsiteY6" fmla="*/ 329498 h 32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78" h="329498">
                  <a:moveTo>
                    <a:pt x="0" y="329498"/>
                  </a:moveTo>
                  <a:cubicBezTo>
                    <a:pt x="0" y="216464"/>
                    <a:pt x="68725" y="119481"/>
                    <a:pt x="166668" y="78054"/>
                  </a:cubicBezTo>
                  <a:lnTo>
                    <a:pt x="216358" y="68023"/>
                  </a:lnTo>
                  <a:lnTo>
                    <a:pt x="272889" y="0"/>
                  </a:lnTo>
                  <a:lnTo>
                    <a:pt x="329420" y="68023"/>
                  </a:lnTo>
                  <a:lnTo>
                    <a:pt x="379110" y="78054"/>
                  </a:lnTo>
                  <a:cubicBezTo>
                    <a:pt x="477053" y="119481"/>
                    <a:pt x="545778" y="216464"/>
                    <a:pt x="545778" y="329498"/>
                  </a:cubicBezTo>
                </a:path>
              </a:pathLst>
            </a:custGeom>
            <a:noFill/>
            <a:ln w="19050" cap="rnd" cmpd="sng" algn="ctr">
              <a:solidFill>
                <a:srgbClr val="FFFFFF">
                  <a:lumMod val="75000"/>
                </a:srgbClr>
              </a:solidFill>
              <a:prstDash val="solid"/>
            </a:ln>
            <a:effectLst/>
          </p:spPr>
          <p:txBody>
            <a:bodyPr wrap="square" rtlCol="0" anchor="ctr">
              <a:noAutofit/>
            </a:bodyP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Verdana"/>
                <a:ea typeface="Verdana"/>
                <a:cs typeface="Arial" pitchFamily="34" charset="0"/>
              </a:endParaRPr>
            </a:p>
          </p:txBody>
        </p:sp>
        <p:grpSp>
          <p:nvGrpSpPr>
            <p:cNvPr id="48" name="Group 47">
              <a:extLst>
                <a:ext uri="{FF2B5EF4-FFF2-40B4-BE49-F238E27FC236}">
                  <a16:creationId xmlns:a16="http://schemas.microsoft.com/office/drawing/2014/main" id="{35C64384-AB9D-DA6D-E146-E58A8FBDA5CD}"/>
                </a:ext>
              </a:extLst>
            </p:cNvPr>
            <p:cNvGrpSpPr/>
            <p:nvPr/>
          </p:nvGrpSpPr>
          <p:grpSpPr>
            <a:xfrm>
              <a:off x="6904378" y="2706086"/>
              <a:ext cx="491344" cy="491344"/>
              <a:chOff x="10551880" y="1585090"/>
              <a:chExt cx="364316" cy="364316"/>
            </a:xfrm>
          </p:grpSpPr>
          <p:sp>
            <p:nvSpPr>
              <p:cNvPr id="50" name="Oval 49">
                <a:extLst>
                  <a:ext uri="{FF2B5EF4-FFF2-40B4-BE49-F238E27FC236}">
                    <a16:creationId xmlns:a16="http://schemas.microsoft.com/office/drawing/2014/main" id="{F6EC6E5A-41A1-B8E3-0775-BAD3A2EFCDD6}"/>
                  </a:ext>
                </a:extLst>
              </p:cNvPr>
              <p:cNvSpPr/>
              <p:nvPr/>
            </p:nvSpPr>
            <p:spPr>
              <a:xfrm>
                <a:off x="10551880" y="1585090"/>
                <a:ext cx="364316" cy="364316"/>
              </a:xfrm>
              <a:prstGeom prst="ellipse">
                <a:avLst/>
              </a:prstGeom>
              <a:solidFill>
                <a:srgbClr val="002D3D"/>
              </a:solidFill>
              <a:ln w="25400" cap="flat" cmpd="sng" algn="ctr">
                <a:noFill/>
                <a:prstDash val="solid"/>
              </a:ln>
              <a:effectLst/>
            </p:spPr>
            <p:txBody>
              <a:bodyPr rtlCol="0" anchor="ct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sp>
            <p:nvSpPr>
              <p:cNvPr id="51" name="TextBox 50">
                <a:extLst>
                  <a:ext uri="{FF2B5EF4-FFF2-40B4-BE49-F238E27FC236}">
                    <a16:creationId xmlns:a16="http://schemas.microsoft.com/office/drawing/2014/main" id="{503022DF-D860-EE0B-5A53-3BA8BD24879C}"/>
                  </a:ext>
                </a:extLst>
              </p:cNvPr>
              <p:cNvSpPr txBox="1"/>
              <p:nvPr/>
            </p:nvSpPr>
            <p:spPr>
              <a:xfrm>
                <a:off x="10642498" y="1676653"/>
                <a:ext cx="168777" cy="159745"/>
              </a:xfrm>
              <a:prstGeom prst="rect">
                <a:avLst/>
              </a:prstGeom>
              <a:noFill/>
            </p:spPr>
            <p:txBody>
              <a:bodyPr wrap="none" lIns="0" tIns="0" rIns="0" bIns="0" rtlCol="0" anchor="ctr">
                <a:spAutoFit/>
              </a:bodyPr>
              <a:lstStyle/>
              <a:p>
                <a:pPr marL="0" marR="0" lvl="0" indent="0" algn="ctr" defTabSz="609585" eaLnBrk="0" fontAlgn="base" latinLnBrk="0" hangingPunct="0">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ea typeface="MS PGothic" panose="020B0600070205080204" pitchFamily="34" charset="-128"/>
                    <a:cs typeface="Arial" pitchFamily="34" charset="0"/>
                  </a:rPr>
                  <a:t>01</a:t>
                </a:r>
              </a:p>
            </p:txBody>
          </p:sp>
        </p:grpSp>
        <p:sp>
          <p:nvSpPr>
            <p:cNvPr id="49" name="TextBox 48">
              <a:extLst>
                <a:ext uri="{FF2B5EF4-FFF2-40B4-BE49-F238E27FC236}">
                  <a16:creationId xmlns:a16="http://schemas.microsoft.com/office/drawing/2014/main" id="{AD2F4134-E4E2-48F0-20E8-D8E06E07D9FC}"/>
                </a:ext>
              </a:extLst>
            </p:cNvPr>
            <p:cNvSpPr txBox="1"/>
            <p:nvPr/>
          </p:nvSpPr>
          <p:spPr>
            <a:xfrm>
              <a:off x="7537472" y="2674760"/>
              <a:ext cx="2029752" cy="553998"/>
            </a:xfrm>
            <a:prstGeom prst="rect">
              <a:avLst/>
            </a:prstGeom>
            <a:noFill/>
          </p:spPr>
          <p:txBody>
            <a:bodyPr wrap="square" lIns="0" tIns="0" rIns="0" bIns="0" rtlCol="0" anchor="ctr">
              <a:spAutoFit/>
            </a:bodyPr>
            <a:lstStyle/>
            <a:p>
              <a:pPr marL="0" marR="0" lvl="0" indent="0" defTabSz="609585"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DD9821"/>
                  </a:solidFill>
                  <a:effectLst/>
                  <a:uLnTx/>
                  <a:uFillTx/>
                  <a:ea typeface="Open Sans" panose="020B0606030504020204" pitchFamily="34" charset="0"/>
                  <a:cs typeface="Open Sans" panose="020B0606030504020204" pitchFamily="34" charset="0"/>
                </a:rPr>
                <a:t>The Insurance Landscape</a:t>
              </a:r>
            </a:p>
          </p:txBody>
        </p:sp>
      </p:grpSp>
      <p:grpSp>
        <p:nvGrpSpPr>
          <p:cNvPr id="54" name="Group 53">
            <a:extLst>
              <a:ext uri="{FF2B5EF4-FFF2-40B4-BE49-F238E27FC236}">
                <a16:creationId xmlns:a16="http://schemas.microsoft.com/office/drawing/2014/main" id="{34D88C3C-DC4E-6690-6F75-2E6E9EC92B70}"/>
              </a:ext>
            </a:extLst>
          </p:cNvPr>
          <p:cNvGrpSpPr/>
          <p:nvPr/>
        </p:nvGrpSpPr>
        <p:grpSpPr>
          <a:xfrm>
            <a:off x="5308888" y="2975080"/>
            <a:ext cx="5064248" cy="775112"/>
            <a:chOff x="5282852" y="3509308"/>
            <a:chExt cx="5064248" cy="775112"/>
          </a:xfrm>
        </p:grpSpPr>
        <p:grpSp>
          <p:nvGrpSpPr>
            <p:cNvPr id="55" name="Group 54">
              <a:extLst>
                <a:ext uri="{FF2B5EF4-FFF2-40B4-BE49-F238E27FC236}">
                  <a16:creationId xmlns:a16="http://schemas.microsoft.com/office/drawing/2014/main" id="{ED72E7E8-EAAF-EA23-E403-B81370302BF9}"/>
                </a:ext>
              </a:extLst>
            </p:cNvPr>
            <p:cNvGrpSpPr/>
            <p:nvPr/>
          </p:nvGrpSpPr>
          <p:grpSpPr>
            <a:xfrm>
              <a:off x="5282852" y="3761518"/>
              <a:ext cx="1313599" cy="278194"/>
              <a:chOff x="4601440" y="4425019"/>
              <a:chExt cx="1313599" cy="278194"/>
            </a:xfrm>
          </p:grpSpPr>
          <p:sp>
            <p:nvSpPr>
              <p:cNvPr id="63" name="Oval 62">
                <a:extLst>
                  <a:ext uri="{FF2B5EF4-FFF2-40B4-BE49-F238E27FC236}">
                    <a16:creationId xmlns:a16="http://schemas.microsoft.com/office/drawing/2014/main" id="{8F1DB731-D3E0-A1E6-6F29-0AAD99A6B391}"/>
                  </a:ext>
                </a:extLst>
              </p:cNvPr>
              <p:cNvSpPr/>
              <p:nvPr/>
            </p:nvSpPr>
            <p:spPr>
              <a:xfrm>
                <a:off x="4601440" y="4425019"/>
                <a:ext cx="278194" cy="278194"/>
              </a:xfrm>
              <a:prstGeom prst="ellipse">
                <a:avLst/>
              </a:prstGeom>
              <a:solidFill>
                <a:srgbClr val="DD9821"/>
              </a:solidFill>
              <a:ln w="25400" cap="flat" cmpd="sng" algn="ctr">
                <a:noFill/>
                <a:prstDash val="solid"/>
              </a:ln>
              <a:effectLst/>
            </p:spPr>
            <p:txBody>
              <a:bodyPr rtlCol="0" anchor="ct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cxnSp>
            <p:nvCxnSpPr>
              <p:cNvPr id="64" name="Straight Connector 63">
                <a:extLst>
                  <a:ext uri="{FF2B5EF4-FFF2-40B4-BE49-F238E27FC236}">
                    <a16:creationId xmlns:a16="http://schemas.microsoft.com/office/drawing/2014/main" id="{7443B9FC-34CB-830D-793F-5E1697522A01}"/>
                  </a:ext>
                </a:extLst>
              </p:cNvPr>
              <p:cNvCxnSpPr>
                <a:cxnSpLocks/>
              </p:cNvCxnSpPr>
              <p:nvPr/>
            </p:nvCxnSpPr>
            <p:spPr>
              <a:xfrm flipV="1">
                <a:off x="4915502" y="4557098"/>
                <a:ext cx="999537" cy="8186"/>
              </a:xfrm>
              <a:prstGeom prst="line">
                <a:avLst/>
              </a:prstGeom>
              <a:noFill/>
              <a:ln w="9525" cap="flat" cmpd="sng" algn="ctr">
                <a:solidFill>
                  <a:srgbClr val="002D3D">
                    <a:shade val="95000"/>
                    <a:satMod val="105000"/>
                  </a:srgbClr>
                </a:solidFill>
                <a:prstDash val="solid"/>
              </a:ln>
              <a:effectLst/>
            </p:spPr>
          </p:cxnSp>
        </p:grpSp>
        <p:sp>
          <p:nvSpPr>
            <p:cNvPr id="56" name="Rectangle: Rounded Corners 55">
              <a:extLst>
                <a:ext uri="{FF2B5EF4-FFF2-40B4-BE49-F238E27FC236}">
                  <a16:creationId xmlns:a16="http://schemas.microsoft.com/office/drawing/2014/main" id="{789DD81D-E847-7E64-67F1-295BE3987639}"/>
                </a:ext>
              </a:extLst>
            </p:cNvPr>
            <p:cNvSpPr/>
            <p:nvPr/>
          </p:nvSpPr>
          <p:spPr>
            <a:xfrm>
              <a:off x="6819047" y="3554575"/>
              <a:ext cx="3528053" cy="684578"/>
            </a:xfrm>
            <a:prstGeom prst="roundRect">
              <a:avLst>
                <a:gd name="adj" fmla="val 50000"/>
              </a:avLst>
            </a:prstGeom>
            <a:solidFill>
              <a:srgbClr val="FFFFFF">
                <a:lumMod val="95000"/>
              </a:srgbClr>
            </a:solidFill>
            <a:ln w="25400" cap="flat" cmpd="sng" algn="ctr">
              <a:noFill/>
              <a:prstDash val="solid"/>
            </a:ln>
            <a:effectLst/>
          </p:spPr>
          <p:txBody>
            <a:bodyPr rtlCol="0" anchor="ct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sp>
          <p:nvSpPr>
            <p:cNvPr id="57" name="Isosceles Triangle 56">
              <a:extLst>
                <a:ext uri="{FF2B5EF4-FFF2-40B4-BE49-F238E27FC236}">
                  <a16:creationId xmlns:a16="http://schemas.microsoft.com/office/drawing/2014/main" id="{5CAEC7E9-1556-7BD2-4496-2C3F1185F992}"/>
                </a:ext>
              </a:extLst>
            </p:cNvPr>
            <p:cNvSpPr/>
            <p:nvPr/>
          </p:nvSpPr>
          <p:spPr>
            <a:xfrm rot="16200000">
              <a:off x="6737798" y="3824856"/>
              <a:ext cx="209412" cy="144016"/>
            </a:xfrm>
            <a:prstGeom prst="triangle">
              <a:avLst/>
            </a:prstGeom>
            <a:solidFill>
              <a:srgbClr val="FFFFFF">
                <a:lumMod val="95000"/>
              </a:srgbClr>
            </a:solidFill>
            <a:ln w="25400" cap="flat" cmpd="sng" algn="ctr">
              <a:noFill/>
              <a:prstDash val="solid"/>
            </a:ln>
            <a:effectLst/>
          </p:spPr>
          <p:txBody>
            <a:bodyPr rtlCol="0" anchor="ct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sp>
          <p:nvSpPr>
            <p:cNvPr id="58" name="Freeform: Shape 57">
              <a:extLst>
                <a:ext uri="{FF2B5EF4-FFF2-40B4-BE49-F238E27FC236}">
                  <a16:creationId xmlns:a16="http://schemas.microsoft.com/office/drawing/2014/main" id="{FC5A42AF-855A-470D-771B-CA951324DB11}"/>
                </a:ext>
              </a:extLst>
            </p:cNvPr>
            <p:cNvSpPr/>
            <p:nvPr/>
          </p:nvSpPr>
          <p:spPr>
            <a:xfrm rot="16200000">
              <a:off x="6502502" y="3686504"/>
              <a:ext cx="775112" cy="420720"/>
            </a:xfrm>
            <a:custGeom>
              <a:avLst/>
              <a:gdLst>
                <a:gd name="connsiteX0" fmla="*/ 545778 w 545778"/>
                <a:gd name="connsiteY0" fmla="*/ 329498 h 4707714"/>
                <a:gd name="connsiteX1" fmla="*/ 545778 w 545778"/>
                <a:gd name="connsiteY1" fmla="*/ 4434825 h 4707714"/>
                <a:gd name="connsiteX2" fmla="*/ 272889 w 545778"/>
                <a:gd name="connsiteY2" fmla="*/ 4707714 h 4707714"/>
                <a:gd name="connsiteX3" fmla="*/ 0 w 545778"/>
                <a:gd name="connsiteY3" fmla="*/ 4434825 h 4707714"/>
                <a:gd name="connsiteX4" fmla="*/ 0 w 545778"/>
                <a:gd name="connsiteY4" fmla="*/ 329498 h 4707714"/>
                <a:gd name="connsiteX5" fmla="*/ 166668 w 545778"/>
                <a:gd name="connsiteY5" fmla="*/ 78054 h 4707714"/>
                <a:gd name="connsiteX6" fmla="*/ 216358 w 545778"/>
                <a:gd name="connsiteY6" fmla="*/ 68023 h 4707714"/>
                <a:gd name="connsiteX7" fmla="*/ 272889 w 545778"/>
                <a:gd name="connsiteY7" fmla="*/ 0 h 4707714"/>
                <a:gd name="connsiteX8" fmla="*/ 329420 w 545778"/>
                <a:gd name="connsiteY8" fmla="*/ 68023 h 4707714"/>
                <a:gd name="connsiteX9" fmla="*/ 379110 w 545778"/>
                <a:gd name="connsiteY9" fmla="*/ 78054 h 4707714"/>
                <a:gd name="connsiteX10" fmla="*/ 545778 w 545778"/>
                <a:gd name="connsiteY10" fmla="*/ 329498 h 4707714"/>
                <a:gd name="connsiteX0" fmla="*/ 272889 w 545778"/>
                <a:gd name="connsiteY0" fmla="*/ 4707714 h 4799154"/>
                <a:gd name="connsiteX1" fmla="*/ 0 w 545778"/>
                <a:gd name="connsiteY1" fmla="*/ 4434825 h 4799154"/>
                <a:gd name="connsiteX2" fmla="*/ 0 w 545778"/>
                <a:gd name="connsiteY2" fmla="*/ 329498 h 4799154"/>
                <a:gd name="connsiteX3" fmla="*/ 166668 w 545778"/>
                <a:gd name="connsiteY3" fmla="*/ 78054 h 4799154"/>
                <a:gd name="connsiteX4" fmla="*/ 216358 w 545778"/>
                <a:gd name="connsiteY4" fmla="*/ 68023 h 4799154"/>
                <a:gd name="connsiteX5" fmla="*/ 272889 w 545778"/>
                <a:gd name="connsiteY5" fmla="*/ 0 h 4799154"/>
                <a:gd name="connsiteX6" fmla="*/ 329420 w 545778"/>
                <a:gd name="connsiteY6" fmla="*/ 68023 h 4799154"/>
                <a:gd name="connsiteX7" fmla="*/ 379110 w 545778"/>
                <a:gd name="connsiteY7" fmla="*/ 78054 h 4799154"/>
                <a:gd name="connsiteX8" fmla="*/ 545778 w 545778"/>
                <a:gd name="connsiteY8" fmla="*/ 329498 h 4799154"/>
                <a:gd name="connsiteX9" fmla="*/ 545778 w 545778"/>
                <a:gd name="connsiteY9" fmla="*/ 4434825 h 4799154"/>
                <a:gd name="connsiteX10" fmla="*/ 364329 w 545778"/>
                <a:gd name="connsiteY10" fmla="*/ 4799154 h 4799154"/>
                <a:gd name="connsiteX0" fmla="*/ 0 w 545778"/>
                <a:gd name="connsiteY0" fmla="*/ 4434825 h 4799154"/>
                <a:gd name="connsiteX1" fmla="*/ 0 w 545778"/>
                <a:gd name="connsiteY1" fmla="*/ 329498 h 4799154"/>
                <a:gd name="connsiteX2" fmla="*/ 166668 w 545778"/>
                <a:gd name="connsiteY2" fmla="*/ 78054 h 4799154"/>
                <a:gd name="connsiteX3" fmla="*/ 216358 w 545778"/>
                <a:gd name="connsiteY3" fmla="*/ 68023 h 4799154"/>
                <a:gd name="connsiteX4" fmla="*/ 272889 w 545778"/>
                <a:gd name="connsiteY4" fmla="*/ 0 h 4799154"/>
                <a:gd name="connsiteX5" fmla="*/ 329420 w 545778"/>
                <a:gd name="connsiteY5" fmla="*/ 68023 h 4799154"/>
                <a:gd name="connsiteX6" fmla="*/ 379110 w 545778"/>
                <a:gd name="connsiteY6" fmla="*/ 78054 h 4799154"/>
                <a:gd name="connsiteX7" fmla="*/ 545778 w 545778"/>
                <a:gd name="connsiteY7" fmla="*/ 329498 h 4799154"/>
                <a:gd name="connsiteX8" fmla="*/ 545778 w 545778"/>
                <a:gd name="connsiteY8" fmla="*/ 4434825 h 4799154"/>
                <a:gd name="connsiteX9" fmla="*/ 364329 w 545778"/>
                <a:gd name="connsiteY9" fmla="*/ 4799154 h 4799154"/>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8" fmla="*/ 545778 w 545778"/>
                <a:gd name="connsiteY8" fmla="*/ 4434825 h 4434825"/>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0" fmla="*/ 0 w 545778"/>
                <a:gd name="connsiteY0" fmla="*/ 329498 h 329498"/>
                <a:gd name="connsiteX1" fmla="*/ 166668 w 545778"/>
                <a:gd name="connsiteY1" fmla="*/ 78054 h 329498"/>
                <a:gd name="connsiteX2" fmla="*/ 216358 w 545778"/>
                <a:gd name="connsiteY2" fmla="*/ 68023 h 329498"/>
                <a:gd name="connsiteX3" fmla="*/ 272889 w 545778"/>
                <a:gd name="connsiteY3" fmla="*/ 0 h 329498"/>
                <a:gd name="connsiteX4" fmla="*/ 329420 w 545778"/>
                <a:gd name="connsiteY4" fmla="*/ 68023 h 329498"/>
                <a:gd name="connsiteX5" fmla="*/ 379110 w 545778"/>
                <a:gd name="connsiteY5" fmla="*/ 78054 h 329498"/>
                <a:gd name="connsiteX6" fmla="*/ 545778 w 545778"/>
                <a:gd name="connsiteY6" fmla="*/ 329498 h 32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78" h="329498">
                  <a:moveTo>
                    <a:pt x="0" y="329498"/>
                  </a:moveTo>
                  <a:cubicBezTo>
                    <a:pt x="0" y="216464"/>
                    <a:pt x="68725" y="119481"/>
                    <a:pt x="166668" y="78054"/>
                  </a:cubicBezTo>
                  <a:lnTo>
                    <a:pt x="216358" y="68023"/>
                  </a:lnTo>
                  <a:lnTo>
                    <a:pt x="272889" y="0"/>
                  </a:lnTo>
                  <a:lnTo>
                    <a:pt x="329420" y="68023"/>
                  </a:lnTo>
                  <a:lnTo>
                    <a:pt x="379110" y="78054"/>
                  </a:lnTo>
                  <a:cubicBezTo>
                    <a:pt x="477053" y="119481"/>
                    <a:pt x="545778" y="216464"/>
                    <a:pt x="545778" y="329498"/>
                  </a:cubicBezTo>
                </a:path>
              </a:pathLst>
            </a:custGeom>
            <a:noFill/>
            <a:ln w="19050" cap="rnd" cmpd="sng" algn="ctr">
              <a:solidFill>
                <a:srgbClr val="FFFFFF">
                  <a:lumMod val="75000"/>
                </a:srgbClr>
              </a:solidFill>
              <a:prstDash val="solid"/>
            </a:ln>
            <a:effectLst/>
          </p:spPr>
          <p:txBody>
            <a:bodyPr wrap="square" rtlCol="0" anchor="ctr">
              <a:noAutofit/>
            </a:bodyP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grpSp>
          <p:nvGrpSpPr>
            <p:cNvPr id="59" name="Group 58">
              <a:extLst>
                <a:ext uri="{FF2B5EF4-FFF2-40B4-BE49-F238E27FC236}">
                  <a16:creationId xmlns:a16="http://schemas.microsoft.com/office/drawing/2014/main" id="{32347188-B2AD-873C-500A-DF9DE2667179}"/>
                </a:ext>
              </a:extLst>
            </p:cNvPr>
            <p:cNvGrpSpPr/>
            <p:nvPr/>
          </p:nvGrpSpPr>
          <p:grpSpPr>
            <a:xfrm>
              <a:off x="6909640" y="3651192"/>
              <a:ext cx="491344" cy="491344"/>
              <a:chOff x="10551880" y="1585090"/>
              <a:chExt cx="364316" cy="364316"/>
            </a:xfrm>
          </p:grpSpPr>
          <p:sp>
            <p:nvSpPr>
              <p:cNvPr id="61" name="Oval 60">
                <a:extLst>
                  <a:ext uri="{FF2B5EF4-FFF2-40B4-BE49-F238E27FC236}">
                    <a16:creationId xmlns:a16="http://schemas.microsoft.com/office/drawing/2014/main" id="{B4FB3789-DB15-2BF8-3737-E5A46C6310D4}"/>
                  </a:ext>
                </a:extLst>
              </p:cNvPr>
              <p:cNvSpPr/>
              <p:nvPr/>
            </p:nvSpPr>
            <p:spPr>
              <a:xfrm>
                <a:off x="10551880" y="1585090"/>
                <a:ext cx="364316" cy="364316"/>
              </a:xfrm>
              <a:prstGeom prst="ellipse">
                <a:avLst/>
              </a:prstGeom>
              <a:solidFill>
                <a:srgbClr val="002D3D"/>
              </a:solidFill>
              <a:ln w="25400" cap="flat" cmpd="sng" algn="ctr">
                <a:noFill/>
                <a:prstDash val="solid"/>
              </a:ln>
              <a:effectLst/>
            </p:spPr>
            <p:txBody>
              <a:bodyPr rtlCol="0" anchor="ct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sp>
            <p:nvSpPr>
              <p:cNvPr id="62" name="TextBox 61">
                <a:extLst>
                  <a:ext uri="{FF2B5EF4-FFF2-40B4-BE49-F238E27FC236}">
                    <a16:creationId xmlns:a16="http://schemas.microsoft.com/office/drawing/2014/main" id="{0E49BF40-991E-884A-B584-071363E50004}"/>
                  </a:ext>
                </a:extLst>
              </p:cNvPr>
              <p:cNvSpPr txBox="1"/>
              <p:nvPr/>
            </p:nvSpPr>
            <p:spPr>
              <a:xfrm>
                <a:off x="10642498" y="1676653"/>
                <a:ext cx="168777" cy="159745"/>
              </a:xfrm>
              <a:prstGeom prst="rect">
                <a:avLst/>
              </a:prstGeom>
              <a:noFill/>
            </p:spPr>
            <p:txBody>
              <a:bodyPr wrap="none" lIns="0" tIns="0" rIns="0" bIns="0" rtlCol="0" anchor="ctr">
                <a:spAutoFit/>
              </a:bodyPr>
              <a:lstStyle/>
              <a:p>
                <a:pPr marL="0" marR="0" lvl="0" indent="0" algn="ctr" defTabSz="609585" eaLnBrk="0" fontAlgn="base" latinLnBrk="0" hangingPunct="0">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ea typeface="MS PGothic" panose="020B0600070205080204" pitchFamily="34" charset="-128"/>
                    <a:cs typeface="Arial" pitchFamily="34" charset="0"/>
                  </a:rPr>
                  <a:t>02</a:t>
                </a:r>
              </a:p>
            </p:txBody>
          </p:sp>
        </p:grpSp>
        <p:sp>
          <p:nvSpPr>
            <p:cNvPr id="60" name="TextBox 59">
              <a:extLst>
                <a:ext uri="{FF2B5EF4-FFF2-40B4-BE49-F238E27FC236}">
                  <a16:creationId xmlns:a16="http://schemas.microsoft.com/office/drawing/2014/main" id="{6BB27E17-5B20-D1DB-F712-9F74485FDF68}"/>
                </a:ext>
              </a:extLst>
            </p:cNvPr>
            <p:cNvSpPr txBox="1"/>
            <p:nvPr/>
          </p:nvSpPr>
          <p:spPr>
            <a:xfrm>
              <a:off x="7542733" y="3758365"/>
              <a:ext cx="2717157" cy="276999"/>
            </a:xfrm>
            <a:prstGeom prst="rect">
              <a:avLst/>
            </a:prstGeom>
            <a:noFill/>
          </p:spPr>
          <p:txBody>
            <a:bodyPr wrap="square" lIns="0" tIns="0" rIns="0" bIns="0" rtlCol="0" anchor="ctr">
              <a:spAutoFit/>
            </a:bodyPr>
            <a:lstStyle/>
            <a:p>
              <a:pPr marL="0" marR="0" lvl="0" indent="0" defTabSz="609585"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DD9821"/>
                  </a:solidFill>
                  <a:effectLst/>
                  <a:uLnTx/>
                  <a:uFillTx/>
                  <a:ea typeface="Open Sans" panose="020B0606030504020204" pitchFamily="34" charset="0"/>
                  <a:cs typeface="Open Sans" panose="020B0606030504020204" pitchFamily="34" charset="0"/>
                </a:rPr>
                <a:t>Perpetuation Routes</a:t>
              </a:r>
            </a:p>
          </p:txBody>
        </p:sp>
      </p:grpSp>
      <p:grpSp>
        <p:nvGrpSpPr>
          <p:cNvPr id="65" name="Group 64">
            <a:extLst>
              <a:ext uri="{FF2B5EF4-FFF2-40B4-BE49-F238E27FC236}">
                <a16:creationId xmlns:a16="http://schemas.microsoft.com/office/drawing/2014/main" id="{E6A43E2F-F70A-AB4D-4604-3F612199F2FD}"/>
              </a:ext>
            </a:extLst>
          </p:cNvPr>
          <p:cNvGrpSpPr/>
          <p:nvPr/>
        </p:nvGrpSpPr>
        <p:grpSpPr>
          <a:xfrm>
            <a:off x="5122166" y="4252840"/>
            <a:ext cx="5038880" cy="775112"/>
            <a:chOff x="5136157" y="4651309"/>
            <a:chExt cx="5038880" cy="775112"/>
          </a:xfrm>
        </p:grpSpPr>
        <p:grpSp>
          <p:nvGrpSpPr>
            <p:cNvPr id="66" name="Group 65">
              <a:extLst>
                <a:ext uri="{FF2B5EF4-FFF2-40B4-BE49-F238E27FC236}">
                  <a16:creationId xmlns:a16="http://schemas.microsoft.com/office/drawing/2014/main" id="{CB59D3C7-399E-E809-DBA2-18AECB1DE1FE}"/>
                </a:ext>
              </a:extLst>
            </p:cNvPr>
            <p:cNvGrpSpPr/>
            <p:nvPr/>
          </p:nvGrpSpPr>
          <p:grpSpPr>
            <a:xfrm>
              <a:off x="5136157" y="4901644"/>
              <a:ext cx="1313599" cy="278194"/>
              <a:chOff x="4601440" y="5192429"/>
              <a:chExt cx="1313599" cy="278194"/>
            </a:xfrm>
          </p:grpSpPr>
          <p:sp>
            <p:nvSpPr>
              <p:cNvPr id="74" name="Oval 73">
                <a:extLst>
                  <a:ext uri="{FF2B5EF4-FFF2-40B4-BE49-F238E27FC236}">
                    <a16:creationId xmlns:a16="http://schemas.microsoft.com/office/drawing/2014/main" id="{77A86ED0-1B6F-525B-3773-85E86023DFD6}"/>
                  </a:ext>
                </a:extLst>
              </p:cNvPr>
              <p:cNvSpPr/>
              <p:nvPr/>
            </p:nvSpPr>
            <p:spPr>
              <a:xfrm>
                <a:off x="4601440" y="5192429"/>
                <a:ext cx="278194" cy="278194"/>
              </a:xfrm>
              <a:prstGeom prst="ellipse">
                <a:avLst/>
              </a:prstGeom>
              <a:solidFill>
                <a:srgbClr val="DD9821"/>
              </a:solidFill>
              <a:ln w="25400" cap="flat" cmpd="sng" algn="ctr">
                <a:noFill/>
                <a:prstDash val="solid"/>
              </a:ln>
              <a:effectLst/>
            </p:spPr>
            <p:txBody>
              <a:bodyPr rtlCol="0" anchor="ct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cxnSp>
            <p:nvCxnSpPr>
              <p:cNvPr id="75" name="Straight Connector 74">
                <a:extLst>
                  <a:ext uri="{FF2B5EF4-FFF2-40B4-BE49-F238E27FC236}">
                    <a16:creationId xmlns:a16="http://schemas.microsoft.com/office/drawing/2014/main" id="{A0DEB008-853C-3FE7-7F8D-EF900EDADF36}"/>
                  </a:ext>
                </a:extLst>
              </p:cNvPr>
              <p:cNvCxnSpPr>
                <a:cxnSpLocks/>
              </p:cNvCxnSpPr>
              <p:nvPr/>
            </p:nvCxnSpPr>
            <p:spPr>
              <a:xfrm flipV="1">
                <a:off x="4915502" y="5323923"/>
                <a:ext cx="999537" cy="8186"/>
              </a:xfrm>
              <a:prstGeom prst="line">
                <a:avLst/>
              </a:prstGeom>
              <a:noFill/>
              <a:ln w="9525" cap="flat" cmpd="sng" algn="ctr">
                <a:solidFill>
                  <a:srgbClr val="002D3D">
                    <a:shade val="95000"/>
                    <a:satMod val="105000"/>
                  </a:srgbClr>
                </a:solidFill>
                <a:prstDash val="solid"/>
              </a:ln>
              <a:effectLst/>
            </p:spPr>
          </p:cxnSp>
        </p:grpSp>
        <p:sp>
          <p:nvSpPr>
            <p:cNvPr id="67" name="Rectangle: Rounded Corners 66">
              <a:extLst>
                <a:ext uri="{FF2B5EF4-FFF2-40B4-BE49-F238E27FC236}">
                  <a16:creationId xmlns:a16="http://schemas.microsoft.com/office/drawing/2014/main" id="{3D0FA402-E220-DE59-17CC-EFAC72D08795}"/>
                </a:ext>
              </a:extLst>
            </p:cNvPr>
            <p:cNvSpPr/>
            <p:nvPr/>
          </p:nvSpPr>
          <p:spPr>
            <a:xfrm>
              <a:off x="6646984" y="4696576"/>
              <a:ext cx="3528053" cy="684578"/>
            </a:xfrm>
            <a:prstGeom prst="roundRect">
              <a:avLst>
                <a:gd name="adj" fmla="val 50000"/>
              </a:avLst>
            </a:prstGeom>
            <a:solidFill>
              <a:srgbClr val="FFFFFF">
                <a:lumMod val="95000"/>
              </a:srgbClr>
            </a:solidFill>
            <a:ln w="25400" cap="flat" cmpd="sng" algn="ctr">
              <a:noFill/>
              <a:prstDash val="solid"/>
            </a:ln>
            <a:effectLst/>
          </p:spPr>
          <p:txBody>
            <a:bodyPr rtlCol="0" anchor="ct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sp>
          <p:nvSpPr>
            <p:cNvPr id="68" name="Isosceles Triangle 67">
              <a:extLst>
                <a:ext uri="{FF2B5EF4-FFF2-40B4-BE49-F238E27FC236}">
                  <a16:creationId xmlns:a16="http://schemas.microsoft.com/office/drawing/2014/main" id="{A0B725D3-C24B-0078-0091-BFBB03C559C8}"/>
                </a:ext>
              </a:extLst>
            </p:cNvPr>
            <p:cNvSpPr/>
            <p:nvPr/>
          </p:nvSpPr>
          <p:spPr>
            <a:xfrm rot="16200000">
              <a:off x="6565735" y="4966857"/>
              <a:ext cx="209412" cy="144016"/>
            </a:xfrm>
            <a:prstGeom prst="triangle">
              <a:avLst/>
            </a:prstGeom>
            <a:solidFill>
              <a:srgbClr val="FFFFFF">
                <a:lumMod val="95000"/>
              </a:srgbClr>
            </a:solidFill>
            <a:ln w="25400" cap="flat" cmpd="sng" algn="ctr">
              <a:noFill/>
              <a:prstDash val="solid"/>
            </a:ln>
            <a:effectLst/>
          </p:spPr>
          <p:txBody>
            <a:bodyPr rtlCol="0" anchor="ct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sp>
          <p:nvSpPr>
            <p:cNvPr id="69" name="Freeform: Shape 68">
              <a:extLst>
                <a:ext uri="{FF2B5EF4-FFF2-40B4-BE49-F238E27FC236}">
                  <a16:creationId xmlns:a16="http://schemas.microsoft.com/office/drawing/2014/main" id="{5658CF6F-90FA-119C-51BE-448B9022AE11}"/>
                </a:ext>
              </a:extLst>
            </p:cNvPr>
            <p:cNvSpPr/>
            <p:nvPr/>
          </p:nvSpPr>
          <p:spPr>
            <a:xfrm rot="16200000">
              <a:off x="6330439" y="4828505"/>
              <a:ext cx="775112" cy="420720"/>
            </a:xfrm>
            <a:custGeom>
              <a:avLst/>
              <a:gdLst>
                <a:gd name="connsiteX0" fmla="*/ 545778 w 545778"/>
                <a:gd name="connsiteY0" fmla="*/ 329498 h 4707714"/>
                <a:gd name="connsiteX1" fmla="*/ 545778 w 545778"/>
                <a:gd name="connsiteY1" fmla="*/ 4434825 h 4707714"/>
                <a:gd name="connsiteX2" fmla="*/ 272889 w 545778"/>
                <a:gd name="connsiteY2" fmla="*/ 4707714 h 4707714"/>
                <a:gd name="connsiteX3" fmla="*/ 0 w 545778"/>
                <a:gd name="connsiteY3" fmla="*/ 4434825 h 4707714"/>
                <a:gd name="connsiteX4" fmla="*/ 0 w 545778"/>
                <a:gd name="connsiteY4" fmla="*/ 329498 h 4707714"/>
                <a:gd name="connsiteX5" fmla="*/ 166668 w 545778"/>
                <a:gd name="connsiteY5" fmla="*/ 78054 h 4707714"/>
                <a:gd name="connsiteX6" fmla="*/ 216358 w 545778"/>
                <a:gd name="connsiteY6" fmla="*/ 68023 h 4707714"/>
                <a:gd name="connsiteX7" fmla="*/ 272889 w 545778"/>
                <a:gd name="connsiteY7" fmla="*/ 0 h 4707714"/>
                <a:gd name="connsiteX8" fmla="*/ 329420 w 545778"/>
                <a:gd name="connsiteY8" fmla="*/ 68023 h 4707714"/>
                <a:gd name="connsiteX9" fmla="*/ 379110 w 545778"/>
                <a:gd name="connsiteY9" fmla="*/ 78054 h 4707714"/>
                <a:gd name="connsiteX10" fmla="*/ 545778 w 545778"/>
                <a:gd name="connsiteY10" fmla="*/ 329498 h 4707714"/>
                <a:gd name="connsiteX0" fmla="*/ 272889 w 545778"/>
                <a:gd name="connsiteY0" fmla="*/ 4707714 h 4799154"/>
                <a:gd name="connsiteX1" fmla="*/ 0 w 545778"/>
                <a:gd name="connsiteY1" fmla="*/ 4434825 h 4799154"/>
                <a:gd name="connsiteX2" fmla="*/ 0 w 545778"/>
                <a:gd name="connsiteY2" fmla="*/ 329498 h 4799154"/>
                <a:gd name="connsiteX3" fmla="*/ 166668 w 545778"/>
                <a:gd name="connsiteY3" fmla="*/ 78054 h 4799154"/>
                <a:gd name="connsiteX4" fmla="*/ 216358 w 545778"/>
                <a:gd name="connsiteY4" fmla="*/ 68023 h 4799154"/>
                <a:gd name="connsiteX5" fmla="*/ 272889 w 545778"/>
                <a:gd name="connsiteY5" fmla="*/ 0 h 4799154"/>
                <a:gd name="connsiteX6" fmla="*/ 329420 w 545778"/>
                <a:gd name="connsiteY6" fmla="*/ 68023 h 4799154"/>
                <a:gd name="connsiteX7" fmla="*/ 379110 w 545778"/>
                <a:gd name="connsiteY7" fmla="*/ 78054 h 4799154"/>
                <a:gd name="connsiteX8" fmla="*/ 545778 w 545778"/>
                <a:gd name="connsiteY8" fmla="*/ 329498 h 4799154"/>
                <a:gd name="connsiteX9" fmla="*/ 545778 w 545778"/>
                <a:gd name="connsiteY9" fmla="*/ 4434825 h 4799154"/>
                <a:gd name="connsiteX10" fmla="*/ 364329 w 545778"/>
                <a:gd name="connsiteY10" fmla="*/ 4799154 h 4799154"/>
                <a:gd name="connsiteX0" fmla="*/ 0 w 545778"/>
                <a:gd name="connsiteY0" fmla="*/ 4434825 h 4799154"/>
                <a:gd name="connsiteX1" fmla="*/ 0 w 545778"/>
                <a:gd name="connsiteY1" fmla="*/ 329498 h 4799154"/>
                <a:gd name="connsiteX2" fmla="*/ 166668 w 545778"/>
                <a:gd name="connsiteY2" fmla="*/ 78054 h 4799154"/>
                <a:gd name="connsiteX3" fmla="*/ 216358 w 545778"/>
                <a:gd name="connsiteY3" fmla="*/ 68023 h 4799154"/>
                <a:gd name="connsiteX4" fmla="*/ 272889 w 545778"/>
                <a:gd name="connsiteY4" fmla="*/ 0 h 4799154"/>
                <a:gd name="connsiteX5" fmla="*/ 329420 w 545778"/>
                <a:gd name="connsiteY5" fmla="*/ 68023 h 4799154"/>
                <a:gd name="connsiteX6" fmla="*/ 379110 w 545778"/>
                <a:gd name="connsiteY6" fmla="*/ 78054 h 4799154"/>
                <a:gd name="connsiteX7" fmla="*/ 545778 w 545778"/>
                <a:gd name="connsiteY7" fmla="*/ 329498 h 4799154"/>
                <a:gd name="connsiteX8" fmla="*/ 545778 w 545778"/>
                <a:gd name="connsiteY8" fmla="*/ 4434825 h 4799154"/>
                <a:gd name="connsiteX9" fmla="*/ 364329 w 545778"/>
                <a:gd name="connsiteY9" fmla="*/ 4799154 h 4799154"/>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8" fmla="*/ 545778 w 545778"/>
                <a:gd name="connsiteY8" fmla="*/ 4434825 h 4434825"/>
                <a:gd name="connsiteX0" fmla="*/ 0 w 545778"/>
                <a:gd name="connsiteY0" fmla="*/ 4434825 h 4434825"/>
                <a:gd name="connsiteX1" fmla="*/ 0 w 545778"/>
                <a:gd name="connsiteY1" fmla="*/ 329498 h 4434825"/>
                <a:gd name="connsiteX2" fmla="*/ 166668 w 545778"/>
                <a:gd name="connsiteY2" fmla="*/ 78054 h 4434825"/>
                <a:gd name="connsiteX3" fmla="*/ 216358 w 545778"/>
                <a:gd name="connsiteY3" fmla="*/ 68023 h 4434825"/>
                <a:gd name="connsiteX4" fmla="*/ 272889 w 545778"/>
                <a:gd name="connsiteY4" fmla="*/ 0 h 4434825"/>
                <a:gd name="connsiteX5" fmla="*/ 329420 w 545778"/>
                <a:gd name="connsiteY5" fmla="*/ 68023 h 4434825"/>
                <a:gd name="connsiteX6" fmla="*/ 379110 w 545778"/>
                <a:gd name="connsiteY6" fmla="*/ 78054 h 4434825"/>
                <a:gd name="connsiteX7" fmla="*/ 545778 w 545778"/>
                <a:gd name="connsiteY7" fmla="*/ 329498 h 4434825"/>
                <a:gd name="connsiteX0" fmla="*/ 0 w 545778"/>
                <a:gd name="connsiteY0" fmla="*/ 329498 h 329498"/>
                <a:gd name="connsiteX1" fmla="*/ 166668 w 545778"/>
                <a:gd name="connsiteY1" fmla="*/ 78054 h 329498"/>
                <a:gd name="connsiteX2" fmla="*/ 216358 w 545778"/>
                <a:gd name="connsiteY2" fmla="*/ 68023 h 329498"/>
                <a:gd name="connsiteX3" fmla="*/ 272889 w 545778"/>
                <a:gd name="connsiteY3" fmla="*/ 0 h 329498"/>
                <a:gd name="connsiteX4" fmla="*/ 329420 w 545778"/>
                <a:gd name="connsiteY4" fmla="*/ 68023 h 329498"/>
                <a:gd name="connsiteX5" fmla="*/ 379110 w 545778"/>
                <a:gd name="connsiteY5" fmla="*/ 78054 h 329498"/>
                <a:gd name="connsiteX6" fmla="*/ 545778 w 545778"/>
                <a:gd name="connsiteY6" fmla="*/ 329498 h 32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78" h="329498">
                  <a:moveTo>
                    <a:pt x="0" y="329498"/>
                  </a:moveTo>
                  <a:cubicBezTo>
                    <a:pt x="0" y="216464"/>
                    <a:pt x="68725" y="119481"/>
                    <a:pt x="166668" y="78054"/>
                  </a:cubicBezTo>
                  <a:lnTo>
                    <a:pt x="216358" y="68023"/>
                  </a:lnTo>
                  <a:lnTo>
                    <a:pt x="272889" y="0"/>
                  </a:lnTo>
                  <a:lnTo>
                    <a:pt x="329420" y="68023"/>
                  </a:lnTo>
                  <a:lnTo>
                    <a:pt x="379110" y="78054"/>
                  </a:lnTo>
                  <a:cubicBezTo>
                    <a:pt x="477053" y="119481"/>
                    <a:pt x="545778" y="216464"/>
                    <a:pt x="545778" y="329498"/>
                  </a:cubicBezTo>
                </a:path>
              </a:pathLst>
            </a:custGeom>
            <a:noFill/>
            <a:ln w="19050" cap="rnd" cmpd="sng" algn="ctr">
              <a:solidFill>
                <a:srgbClr val="FFFFFF">
                  <a:lumMod val="75000"/>
                </a:srgbClr>
              </a:solidFill>
              <a:prstDash val="solid"/>
            </a:ln>
            <a:effectLst/>
          </p:spPr>
          <p:txBody>
            <a:bodyPr wrap="square" rtlCol="0" anchor="ctr">
              <a:noAutofit/>
            </a:bodyP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Verdana"/>
                <a:ea typeface="Verdana"/>
                <a:cs typeface="Arial" pitchFamily="34" charset="0"/>
              </a:endParaRPr>
            </a:p>
          </p:txBody>
        </p:sp>
        <p:grpSp>
          <p:nvGrpSpPr>
            <p:cNvPr id="70" name="Group 69">
              <a:extLst>
                <a:ext uri="{FF2B5EF4-FFF2-40B4-BE49-F238E27FC236}">
                  <a16:creationId xmlns:a16="http://schemas.microsoft.com/office/drawing/2014/main" id="{04523945-36FF-B2C6-A57C-5BC9CBC5EE95}"/>
                </a:ext>
              </a:extLst>
            </p:cNvPr>
            <p:cNvGrpSpPr/>
            <p:nvPr/>
          </p:nvGrpSpPr>
          <p:grpSpPr>
            <a:xfrm>
              <a:off x="6737577" y="4793193"/>
              <a:ext cx="491344" cy="491344"/>
              <a:chOff x="10551880" y="1585090"/>
              <a:chExt cx="364316" cy="364316"/>
            </a:xfrm>
          </p:grpSpPr>
          <p:sp>
            <p:nvSpPr>
              <p:cNvPr id="72" name="Oval 71">
                <a:extLst>
                  <a:ext uri="{FF2B5EF4-FFF2-40B4-BE49-F238E27FC236}">
                    <a16:creationId xmlns:a16="http://schemas.microsoft.com/office/drawing/2014/main" id="{5F375E04-A15C-010D-F725-97437D3DA4AD}"/>
                  </a:ext>
                </a:extLst>
              </p:cNvPr>
              <p:cNvSpPr/>
              <p:nvPr/>
            </p:nvSpPr>
            <p:spPr>
              <a:xfrm>
                <a:off x="10551880" y="1585090"/>
                <a:ext cx="364316" cy="364316"/>
              </a:xfrm>
              <a:prstGeom prst="ellipse">
                <a:avLst/>
              </a:prstGeom>
              <a:solidFill>
                <a:srgbClr val="002D3D"/>
              </a:solidFill>
              <a:ln w="25400" cap="flat" cmpd="sng" algn="ctr">
                <a:noFill/>
                <a:prstDash val="solid"/>
              </a:ln>
              <a:effectLst/>
            </p:spPr>
            <p:txBody>
              <a:bodyPr rtlCol="0" anchor="ctr"/>
              <a:lstStyle/>
              <a:p>
                <a:pPr marL="0" marR="0" lvl="0" indent="0" algn="ctr" defTabSz="609585"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Verdana"/>
                  <a:ea typeface="Verdana"/>
                  <a:cs typeface="Arial" pitchFamily="34" charset="0"/>
                </a:endParaRPr>
              </a:p>
            </p:txBody>
          </p:sp>
          <p:sp>
            <p:nvSpPr>
              <p:cNvPr id="73" name="TextBox 72">
                <a:extLst>
                  <a:ext uri="{FF2B5EF4-FFF2-40B4-BE49-F238E27FC236}">
                    <a16:creationId xmlns:a16="http://schemas.microsoft.com/office/drawing/2014/main" id="{7D36D68D-799A-D9C5-CB48-6406248504C9}"/>
                  </a:ext>
                </a:extLst>
              </p:cNvPr>
              <p:cNvSpPr txBox="1"/>
              <p:nvPr/>
            </p:nvSpPr>
            <p:spPr>
              <a:xfrm>
                <a:off x="10642498" y="1676653"/>
                <a:ext cx="168777" cy="159745"/>
              </a:xfrm>
              <a:prstGeom prst="rect">
                <a:avLst/>
              </a:prstGeom>
              <a:noFill/>
            </p:spPr>
            <p:txBody>
              <a:bodyPr wrap="none" lIns="0" tIns="0" rIns="0" bIns="0" rtlCol="0" anchor="ctr">
                <a:spAutoFit/>
              </a:bodyPr>
              <a:lstStyle/>
              <a:p>
                <a:pPr marL="0" marR="0" lvl="0" indent="0" algn="ctr" defTabSz="609585" eaLnBrk="0" fontAlgn="base" latinLnBrk="0" hangingPunct="0">
                  <a:lnSpc>
                    <a:spcPct val="100000"/>
                  </a:lnSpc>
                  <a:spcBef>
                    <a:spcPct val="0"/>
                  </a:spcBef>
                  <a:spcAft>
                    <a:spcPct val="0"/>
                  </a:spcAft>
                  <a:buClrTx/>
                  <a:buSzTx/>
                  <a:buFontTx/>
                  <a:buNone/>
                  <a:tabLst/>
                  <a:defRPr/>
                </a:pPr>
                <a:r>
                  <a:rPr kumimoji="0" lang="en-IN" sz="1400" b="0" i="0" u="none" strike="noStrike" kern="0" cap="none" spc="0" normalizeH="0" baseline="0" noProof="0" dirty="0">
                    <a:ln>
                      <a:noFill/>
                    </a:ln>
                    <a:solidFill>
                      <a:prstClr val="white"/>
                    </a:solidFill>
                    <a:effectLst/>
                    <a:uLnTx/>
                    <a:uFillTx/>
                    <a:ea typeface="MS PGothic" panose="020B0600070205080204" pitchFamily="34" charset="-128"/>
                    <a:cs typeface="Arial" pitchFamily="34" charset="0"/>
                  </a:rPr>
                  <a:t>03</a:t>
                </a:r>
              </a:p>
            </p:txBody>
          </p:sp>
        </p:grpSp>
        <p:sp>
          <p:nvSpPr>
            <p:cNvPr id="71" name="TextBox 70">
              <a:extLst>
                <a:ext uri="{FF2B5EF4-FFF2-40B4-BE49-F238E27FC236}">
                  <a16:creationId xmlns:a16="http://schemas.microsoft.com/office/drawing/2014/main" id="{175C5499-E2BF-619C-2C53-E9493E4F2E30}"/>
                </a:ext>
              </a:extLst>
            </p:cNvPr>
            <p:cNvSpPr txBox="1"/>
            <p:nvPr/>
          </p:nvSpPr>
          <p:spPr>
            <a:xfrm>
              <a:off x="7370671" y="4900366"/>
              <a:ext cx="2029752" cy="276999"/>
            </a:xfrm>
            <a:prstGeom prst="rect">
              <a:avLst/>
            </a:prstGeom>
            <a:noFill/>
          </p:spPr>
          <p:txBody>
            <a:bodyPr wrap="square" lIns="0" tIns="0" rIns="0" bIns="0" rtlCol="0" anchor="ctr">
              <a:spAutoFit/>
            </a:bodyPr>
            <a:lstStyle/>
            <a:p>
              <a:pPr marL="0" marR="0" lvl="0" indent="0" defTabSz="609585"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DD9821"/>
                  </a:solidFill>
                  <a:effectLst/>
                  <a:uLnTx/>
                  <a:uFillTx/>
                  <a:ea typeface="Open Sans" panose="020B0606030504020204" pitchFamily="34" charset="0"/>
                  <a:cs typeface="Open Sans" panose="020B0606030504020204" pitchFamily="34" charset="0"/>
                </a:rPr>
                <a:t>Next Steps</a:t>
              </a:r>
            </a:p>
          </p:txBody>
        </p:sp>
      </p:grpSp>
    </p:spTree>
    <p:extLst>
      <p:ext uri="{BB962C8B-B14F-4D97-AF65-F5344CB8AC3E}">
        <p14:creationId xmlns:p14="http://schemas.microsoft.com/office/powerpoint/2010/main" val="1263225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9A59ACD9-BB7B-41C1-980D-EDF1A5B1D04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AF9A979-30BA-4275-83B7-CE1DCBBB4516}"/>
              </a:ext>
            </a:extLst>
          </p:cNvPr>
          <p:cNvSpPr/>
          <p:nvPr/>
        </p:nvSpPr>
        <p:spPr>
          <a:xfrm>
            <a:off x="-1" y="0"/>
            <a:ext cx="12191999" cy="68580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marR="0" indent="0" algn="l" defTabSz="609600" rtl="0" eaLnBrk="0" fontAlgn="base" latinLnBrk="0" hangingPunct="0">
              <a:lnSpc>
                <a:spcPct val="100000"/>
              </a:lnSpc>
              <a:spcBef>
                <a:spcPct val="0"/>
              </a:spcBef>
              <a:spcAft>
                <a:spcPct val="0"/>
              </a:spcAft>
              <a:buClrTx/>
              <a:buSzTx/>
              <a:buFontTx/>
              <a:buNone/>
              <a:defRPr kumimoji="0" sz="2400" b="0" i="0" u="none" strike="noStrike" kern="1200" cap="none" spc="0" normalizeH="0" baseline="0" noProof="0">
                <a:solidFill>
                  <a:schemeClr val="lt1"/>
                </a:solidFill>
                <a:uLnTx/>
                <a:uFillTx/>
                <a:latin typeface="Open Sans Light"/>
                <a:ea typeface="Arial" pitchFamily="34" charset="0"/>
                <a:cs typeface="Arial" pitchFamily="34" charset="0"/>
                <a:sym typeface="Wingdings" charset="2"/>
              </a:defRPr>
            </a:lvl1pPr>
            <a:lvl2pPr marL="609600" marR="0" indent="0" algn="l" defTabSz="609600" rtl="0" eaLnBrk="0" fontAlgn="base" latinLnBrk="0" hangingPunct="0">
              <a:lnSpc>
                <a:spcPct val="100000"/>
              </a:lnSpc>
              <a:spcBef>
                <a:spcPct val="0"/>
              </a:spcBef>
              <a:spcAft>
                <a:spcPct val="0"/>
              </a:spcAft>
              <a:buClrTx/>
              <a:buSzTx/>
              <a:buFontTx/>
              <a:buNone/>
              <a:defRPr kumimoji="0" sz="2400" b="0" i="0" u="none" strike="noStrike" kern="1200" cap="none" spc="0" normalizeH="0" baseline="0" noProof="0">
                <a:solidFill>
                  <a:schemeClr val="lt1"/>
                </a:solidFill>
                <a:uLnTx/>
                <a:uFillTx/>
                <a:latin typeface="Open Sans Light"/>
                <a:ea typeface="Arial" pitchFamily="34" charset="0"/>
                <a:cs typeface="Arial" pitchFamily="34" charset="0"/>
                <a:sym typeface="Wingdings" charset="2"/>
              </a:defRPr>
            </a:lvl2pPr>
            <a:lvl3pPr marL="1219200" marR="0" indent="0" algn="l" defTabSz="609600" rtl="0" eaLnBrk="0" fontAlgn="base" latinLnBrk="0" hangingPunct="0">
              <a:lnSpc>
                <a:spcPct val="100000"/>
              </a:lnSpc>
              <a:spcBef>
                <a:spcPct val="0"/>
              </a:spcBef>
              <a:spcAft>
                <a:spcPct val="0"/>
              </a:spcAft>
              <a:buClrTx/>
              <a:buSzTx/>
              <a:buFontTx/>
              <a:buNone/>
              <a:defRPr kumimoji="0" sz="2400" b="0" i="0" u="none" strike="noStrike" kern="1200" cap="none" spc="0" normalizeH="0" baseline="0" noProof="0">
                <a:solidFill>
                  <a:schemeClr val="lt1"/>
                </a:solidFill>
                <a:uLnTx/>
                <a:uFillTx/>
                <a:latin typeface="Open Sans Light"/>
                <a:ea typeface="Arial" pitchFamily="34" charset="0"/>
                <a:cs typeface="Arial" pitchFamily="34" charset="0"/>
                <a:sym typeface="Wingdings" charset="2"/>
              </a:defRPr>
            </a:lvl3pPr>
            <a:lvl4pPr marL="1828800" marR="0" indent="0" algn="l" defTabSz="609600" rtl="0" eaLnBrk="0" fontAlgn="base" latinLnBrk="0" hangingPunct="0">
              <a:lnSpc>
                <a:spcPct val="100000"/>
              </a:lnSpc>
              <a:spcBef>
                <a:spcPct val="0"/>
              </a:spcBef>
              <a:spcAft>
                <a:spcPct val="0"/>
              </a:spcAft>
              <a:buClrTx/>
              <a:buSzTx/>
              <a:buFontTx/>
              <a:buNone/>
              <a:defRPr kumimoji="0" sz="2400" b="0" i="0" u="none" strike="noStrike" kern="1200" cap="none" spc="0" normalizeH="0" baseline="0" noProof="0">
                <a:solidFill>
                  <a:schemeClr val="lt1"/>
                </a:solidFill>
                <a:uLnTx/>
                <a:uFillTx/>
                <a:latin typeface="Open Sans Light"/>
                <a:ea typeface="Arial" pitchFamily="34" charset="0"/>
                <a:cs typeface="Arial" pitchFamily="34" charset="0"/>
                <a:sym typeface="Wingdings" charset="2"/>
              </a:defRPr>
            </a:lvl4pPr>
            <a:lvl5pPr marL="2438400" marR="0" indent="0" algn="l" defTabSz="609600" rtl="0" eaLnBrk="0" fontAlgn="base" latinLnBrk="0" hangingPunct="0">
              <a:lnSpc>
                <a:spcPct val="100000"/>
              </a:lnSpc>
              <a:spcBef>
                <a:spcPct val="0"/>
              </a:spcBef>
              <a:spcAft>
                <a:spcPct val="0"/>
              </a:spcAft>
              <a:buClrTx/>
              <a:buSzTx/>
              <a:buFontTx/>
              <a:buNone/>
              <a:defRPr kumimoji="0" sz="2400" b="0" i="0" u="none" strike="noStrike" kern="1200" cap="none" spc="0" normalizeH="0" baseline="0" noProof="0">
                <a:solidFill>
                  <a:schemeClr val="lt1"/>
                </a:solidFill>
                <a:uLnTx/>
                <a:uFillTx/>
                <a:latin typeface="Open Sans Light"/>
                <a:ea typeface="Arial" pitchFamily="34" charset="0"/>
                <a:cs typeface="Arial" pitchFamily="34" charset="0"/>
                <a:sym typeface="Wingdings" charset="2"/>
              </a:defRPr>
            </a:lvl5pPr>
            <a:lvl6pPr marL="3048000" marR="0" indent="0" algn="l" defTabSz="1219200" rtl="0" eaLnBrk="1" fontAlgn="auto" latinLnBrk="0" hangingPunct="1">
              <a:lnSpc>
                <a:spcPct val="100000"/>
              </a:lnSpc>
              <a:spcBef>
                <a:spcPct val="0"/>
              </a:spcBef>
              <a:spcAft>
                <a:spcPct val="0"/>
              </a:spcAft>
              <a:buClrTx/>
              <a:buSzTx/>
              <a:buFontTx/>
              <a:buNone/>
              <a:defRPr kumimoji="0" sz="2400" b="0" i="0" u="none" strike="noStrike" kern="1200" cap="none" spc="0" normalizeH="0" baseline="0" noProof="0">
                <a:solidFill>
                  <a:schemeClr val="lt1"/>
                </a:solidFill>
                <a:uLnTx/>
                <a:uFillTx/>
                <a:latin typeface="Open Sans Light"/>
                <a:ea typeface="Arial" pitchFamily="34" charset="0"/>
                <a:cs typeface="Arial" pitchFamily="34" charset="0"/>
                <a:sym typeface="Wingdings" charset="2"/>
              </a:defRPr>
            </a:lvl6pPr>
            <a:lvl7pPr marL="3657600" marR="0" indent="0" algn="l" defTabSz="1219200" rtl="0" eaLnBrk="1" fontAlgn="auto" latinLnBrk="0" hangingPunct="1">
              <a:lnSpc>
                <a:spcPct val="100000"/>
              </a:lnSpc>
              <a:spcBef>
                <a:spcPct val="0"/>
              </a:spcBef>
              <a:spcAft>
                <a:spcPct val="0"/>
              </a:spcAft>
              <a:buClrTx/>
              <a:buSzTx/>
              <a:buFontTx/>
              <a:buNone/>
              <a:defRPr kumimoji="0" sz="2400" b="0" i="0" u="none" strike="noStrike" kern="1200" cap="none" spc="0" normalizeH="0" baseline="0" noProof="0">
                <a:solidFill>
                  <a:schemeClr val="lt1"/>
                </a:solidFill>
                <a:uLnTx/>
                <a:uFillTx/>
                <a:latin typeface="Open Sans Light"/>
                <a:ea typeface="Arial" pitchFamily="34" charset="0"/>
                <a:cs typeface="Arial" pitchFamily="34" charset="0"/>
                <a:sym typeface="Wingdings" charset="2"/>
              </a:defRPr>
            </a:lvl7pPr>
            <a:lvl8pPr marL="4267200" marR="0" indent="0" algn="l" defTabSz="1219200" rtl="0" eaLnBrk="1" fontAlgn="auto" latinLnBrk="0" hangingPunct="1">
              <a:lnSpc>
                <a:spcPct val="100000"/>
              </a:lnSpc>
              <a:spcBef>
                <a:spcPct val="0"/>
              </a:spcBef>
              <a:spcAft>
                <a:spcPct val="0"/>
              </a:spcAft>
              <a:buClrTx/>
              <a:buSzTx/>
              <a:buFontTx/>
              <a:buNone/>
              <a:defRPr kumimoji="0" sz="2400" b="0" i="0" u="none" strike="noStrike" kern="1200" cap="none" spc="0" normalizeH="0" baseline="0" noProof="0">
                <a:solidFill>
                  <a:schemeClr val="lt1"/>
                </a:solidFill>
                <a:uLnTx/>
                <a:uFillTx/>
                <a:latin typeface="Open Sans Light"/>
                <a:ea typeface="Arial" pitchFamily="34" charset="0"/>
                <a:cs typeface="Arial" pitchFamily="34" charset="0"/>
                <a:sym typeface="Wingdings" charset="2"/>
              </a:defRPr>
            </a:lvl8pPr>
            <a:lvl9pPr marL="4876800" marR="0" indent="0" algn="l" defTabSz="1219200" rtl="0" eaLnBrk="1" fontAlgn="auto" latinLnBrk="0" hangingPunct="1">
              <a:lnSpc>
                <a:spcPct val="100000"/>
              </a:lnSpc>
              <a:spcBef>
                <a:spcPct val="0"/>
              </a:spcBef>
              <a:spcAft>
                <a:spcPct val="0"/>
              </a:spcAft>
              <a:buClrTx/>
              <a:buSzTx/>
              <a:buFontTx/>
              <a:buNone/>
              <a:defRPr kumimoji="0" sz="2400" b="0" i="0" u="none" strike="noStrike" kern="1200" cap="none" spc="0" normalizeH="0" baseline="0" noProof="0">
                <a:solidFill>
                  <a:schemeClr val="lt1"/>
                </a:solidFill>
                <a:uLnTx/>
                <a:uFillTx/>
                <a:latin typeface="Open Sans Light"/>
                <a:ea typeface="Arial" pitchFamily="34" charset="0"/>
                <a:cs typeface="Arial" pitchFamily="34" charset="0"/>
                <a:sym typeface="Wingdings" charset="2"/>
              </a:defRPr>
            </a:lvl9pPr>
          </a:lstStyle>
          <a:p>
            <a:pPr marL="0" marR="0" lvl="0" indent="0" algn="ctr" defTabSz="457200" rtl="0" eaLnBrk="1" fontAlgn="auto" latinLnBrk="0" hangingPunct="1">
              <a:lnSpc>
                <a:spcPct val="100000"/>
              </a:lnSpc>
              <a:spcBef>
                <a:spcPct val="0"/>
              </a:spcBef>
              <a:spcAft>
                <a:spcPct val="0"/>
              </a:spcAft>
              <a:buClrTx/>
              <a:buSzTx/>
              <a:buFontTx/>
              <a:buNone/>
              <a:tabLst/>
              <a:defRPr kumimoji="0" b="0" i="0" normalizeH="0" noProof="0">
                <a:uLnTx/>
                <a:uFillTx/>
                <a:latin typeface="Open Sans Light"/>
                <a:ea typeface="Arial" pitchFamily="34" charset="0"/>
                <a:cs typeface="Arial" pitchFamily="34" charset="0"/>
              </a:defRPr>
            </a:pPr>
            <a:endParaRPr kumimoji="0" lang="id-ID" sz="1352" b="0" i="0" u="none" strike="noStrike" kern="1200" cap="none" spc="0" normalizeH="0" baseline="0" noProof="0">
              <a:ln>
                <a:noFill/>
              </a:ln>
              <a:solidFill>
                <a:prstClr val="white"/>
              </a:solidFill>
              <a:effectLst/>
              <a:uLnTx/>
              <a:uFillTx/>
              <a:latin typeface="Open Sans Light"/>
              <a:ea typeface="+mn-ea"/>
              <a:cs typeface="Arial" pitchFamily="34" charset="0"/>
              <a:sym typeface="Wingdings" charset="2"/>
            </a:endParaRPr>
          </a:p>
        </p:txBody>
      </p:sp>
      <p:pic>
        <p:nvPicPr>
          <p:cNvPr id="4" name="Picture 3">
            <a:extLst>
              <a:ext uri="{FF2B5EF4-FFF2-40B4-BE49-F238E27FC236}">
                <a16:creationId xmlns:a16="http://schemas.microsoft.com/office/drawing/2014/main" id="{031E414E-F4A1-4910-AD96-EFE88C90F8F7}"/>
              </a:ext>
            </a:extLst>
          </p:cNvPr>
          <p:cNvPicPr>
            <a:picLocks noChangeAspect="1"/>
          </p:cNvPicPr>
          <p:nvPr/>
        </p:nvPicPr>
        <p:blipFill>
          <a:blip r:embed="rId5">
            <a:duotone>
              <a:schemeClr val="accent5">
                <a:shade val="45000"/>
                <a:satMod val="135000"/>
              </a:schemeClr>
              <a:prstClr val="white"/>
            </a:duotone>
          </a:blip>
          <a:stretch>
            <a:fillRect/>
          </a:stretch>
        </p:blipFill>
        <p:spPr bwMode="auto">
          <a:xfrm>
            <a:off x="-3" y="0"/>
            <a:ext cx="12192000" cy="6858000"/>
          </a:xfrm>
          <a:prstGeom prst="rect">
            <a:avLst/>
          </a:prstGeom>
          <a:noFill/>
          <a:ln w="9525">
            <a:noFill/>
            <a:miter lim="800000"/>
          </a:ln>
        </p:spPr>
      </p:pic>
      <p:sp>
        <p:nvSpPr>
          <p:cNvPr id="5" name="Rectangle 4">
            <a:extLst>
              <a:ext uri="{FF2B5EF4-FFF2-40B4-BE49-F238E27FC236}">
                <a16:creationId xmlns:a16="http://schemas.microsoft.com/office/drawing/2014/main" id="{4996EBB6-52F4-47C4-BC2D-BAC2828BEE11}"/>
              </a:ext>
            </a:extLst>
          </p:cNvPr>
          <p:cNvSpPr/>
          <p:nvPr/>
        </p:nvSpPr>
        <p:spPr>
          <a:xfrm>
            <a:off x="2438400" y="1914739"/>
            <a:ext cx="9164047" cy="3028521"/>
          </a:xfrm>
          <a:prstGeom prst="rect">
            <a:avLst/>
          </a:prstGeom>
        </p:spPr>
        <p:txBody>
          <a:bodyPr wrap="square">
            <a:spAutoFit/>
          </a:bodyPr>
          <a:lstStyle>
            <a:defPPr>
              <a:defRPr lang="en-US"/>
            </a:defPPr>
            <a:lvl1pPr marL="0" algn="l" defTabSz="609600" rtl="0" eaLnBrk="0" fontAlgn="base" hangingPunct="0">
              <a:spcBef>
                <a:spcPct val="0"/>
              </a:spcBef>
              <a:spcAft>
                <a:spcPct val="0"/>
              </a:spcAft>
              <a:defRPr kumimoji="0" sz="2400" b="0" i="0" u="none" strike="noStrike" kern="1200" cap="none" spc="0" normalizeH="0" baseline="0" noProof="0">
                <a:solidFill>
                  <a:schemeClr val="tx1"/>
                </a:solidFill>
                <a:uLnTx/>
                <a:uFillTx/>
                <a:latin typeface="Trebuchet MS" panose="020B0603020202020204" pitchFamily="34" charset="0"/>
                <a:ea typeface="MS PGothic" panose="020B0600070205080204" pitchFamily="34" charset="-128"/>
                <a:cs typeface="+mn-cs"/>
                <a:sym typeface="Wingdings" charset="2"/>
              </a:defRPr>
            </a:lvl1pPr>
            <a:lvl2pPr marL="609600" algn="l" defTabSz="609600" rtl="0" eaLnBrk="0" fontAlgn="base" hangingPunct="0">
              <a:spcBef>
                <a:spcPct val="0"/>
              </a:spcBef>
              <a:spcAft>
                <a:spcPct val="0"/>
              </a:spcAft>
              <a:defRPr kumimoji="0" sz="2400" b="0" i="0" u="none" strike="noStrike" kern="1200" cap="none" spc="0" normalizeH="0" baseline="0" noProof="0">
                <a:solidFill>
                  <a:schemeClr val="tx1"/>
                </a:solidFill>
                <a:uLnTx/>
                <a:uFillTx/>
                <a:latin typeface="Trebuchet MS" panose="020B0603020202020204" pitchFamily="34" charset="0"/>
                <a:ea typeface="MS PGothic" panose="020B0600070205080204" pitchFamily="34" charset="-128"/>
                <a:cs typeface="+mn-cs"/>
                <a:sym typeface="Wingdings" charset="2"/>
              </a:defRPr>
            </a:lvl2pPr>
            <a:lvl3pPr marL="1219200" algn="l" defTabSz="609600" rtl="0" eaLnBrk="0" fontAlgn="base" hangingPunct="0">
              <a:spcBef>
                <a:spcPct val="0"/>
              </a:spcBef>
              <a:spcAft>
                <a:spcPct val="0"/>
              </a:spcAft>
              <a:defRPr kumimoji="0" sz="2400" b="0" i="0" u="none" strike="noStrike" kern="1200" cap="none" spc="0" normalizeH="0" baseline="0" noProof="0">
                <a:solidFill>
                  <a:schemeClr val="tx1"/>
                </a:solidFill>
                <a:uLnTx/>
                <a:uFillTx/>
                <a:latin typeface="Trebuchet MS" panose="020B0603020202020204" pitchFamily="34" charset="0"/>
                <a:ea typeface="MS PGothic" panose="020B0600070205080204" pitchFamily="34" charset="-128"/>
                <a:cs typeface="+mn-cs"/>
                <a:sym typeface="Wingdings" charset="2"/>
              </a:defRPr>
            </a:lvl3pPr>
            <a:lvl4pPr marL="1828800" algn="l" defTabSz="609600" rtl="0" eaLnBrk="0" fontAlgn="base" hangingPunct="0">
              <a:spcBef>
                <a:spcPct val="0"/>
              </a:spcBef>
              <a:spcAft>
                <a:spcPct val="0"/>
              </a:spcAft>
              <a:defRPr kumimoji="0" sz="2400" b="0" i="0" u="none" strike="noStrike" kern="1200" cap="none" spc="0" normalizeH="0" baseline="0" noProof="0">
                <a:solidFill>
                  <a:schemeClr val="tx1"/>
                </a:solidFill>
                <a:uLnTx/>
                <a:uFillTx/>
                <a:latin typeface="Trebuchet MS" panose="020B0603020202020204" pitchFamily="34" charset="0"/>
                <a:ea typeface="MS PGothic" panose="020B0600070205080204" pitchFamily="34" charset="-128"/>
                <a:cs typeface="+mn-cs"/>
                <a:sym typeface="Wingdings" charset="2"/>
              </a:defRPr>
            </a:lvl4pPr>
            <a:lvl5pPr marL="2438400" algn="l" defTabSz="609600" rtl="0" eaLnBrk="0" fontAlgn="base" hangingPunct="0">
              <a:spcBef>
                <a:spcPct val="0"/>
              </a:spcBef>
              <a:spcAft>
                <a:spcPct val="0"/>
              </a:spcAft>
              <a:defRPr kumimoji="0" sz="2400" b="0" i="0" u="none" strike="noStrike" kern="1200" cap="none" spc="0" normalizeH="0" baseline="0" noProof="0">
                <a:solidFill>
                  <a:schemeClr val="tx1"/>
                </a:solidFill>
                <a:uLnTx/>
                <a:uFillTx/>
                <a:latin typeface="Trebuchet MS" panose="020B0603020202020204" pitchFamily="34" charset="0"/>
                <a:ea typeface="MS PGothic" panose="020B0600070205080204" pitchFamily="34" charset="-128"/>
                <a:cs typeface="+mn-cs"/>
                <a:sym typeface="Wingdings" charset="2"/>
              </a:defRPr>
            </a:lvl5pPr>
            <a:lvl6pPr marL="3048000" algn="l" defTabSz="1219200" rtl="0" eaLnBrk="1" latinLnBrk="0" hangingPunct="1">
              <a:defRPr kumimoji="0" sz="2400" b="0" i="0" u="none" strike="noStrike" kern="1200" cap="none" spc="0" normalizeH="0" baseline="0" noProof="0">
                <a:solidFill>
                  <a:schemeClr val="tx1"/>
                </a:solidFill>
                <a:uLnTx/>
                <a:uFillTx/>
                <a:latin typeface="Trebuchet MS" panose="020B0603020202020204" pitchFamily="34" charset="0"/>
                <a:ea typeface="MS PGothic" panose="020B0600070205080204" pitchFamily="34" charset="-128"/>
                <a:cs typeface="+mn-cs"/>
                <a:sym typeface="Wingdings" charset="2"/>
              </a:defRPr>
            </a:lvl6pPr>
            <a:lvl7pPr marL="3657600" algn="l" defTabSz="1219200" rtl="0" eaLnBrk="1" latinLnBrk="0" hangingPunct="1">
              <a:defRPr kumimoji="0" sz="2400" b="0" i="0" u="none" strike="noStrike" kern="1200" cap="none" spc="0" normalizeH="0" baseline="0" noProof="0">
                <a:solidFill>
                  <a:schemeClr val="tx1"/>
                </a:solidFill>
                <a:uLnTx/>
                <a:uFillTx/>
                <a:latin typeface="Trebuchet MS" panose="020B0603020202020204" pitchFamily="34" charset="0"/>
                <a:ea typeface="MS PGothic" panose="020B0600070205080204" pitchFamily="34" charset="-128"/>
                <a:cs typeface="+mn-cs"/>
                <a:sym typeface="Wingdings" charset="2"/>
              </a:defRPr>
            </a:lvl7pPr>
            <a:lvl8pPr marL="4267200" algn="l" defTabSz="1219200" rtl="0" eaLnBrk="1" latinLnBrk="0" hangingPunct="1">
              <a:defRPr kumimoji="0" sz="2400" b="0" i="0" u="none" strike="noStrike" kern="1200" cap="none" spc="0" normalizeH="0" baseline="0" noProof="0">
                <a:solidFill>
                  <a:schemeClr val="tx1"/>
                </a:solidFill>
                <a:uLnTx/>
                <a:uFillTx/>
                <a:latin typeface="Trebuchet MS" panose="020B0603020202020204" pitchFamily="34" charset="0"/>
                <a:ea typeface="MS PGothic" panose="020B0600070205080204" pitchFamily="34" charset="-128"/>
                <a:cs typeface="+mn-cs"/>
                <a:sym typeface="Wingdings" charset="2"/>
              </a:defRPr>
            </a:lvl8pPr>
            <a:lvl9pPr>
              <a:defRPr kumimoji="0" sz="2400" b="0" i="0" u="none" strike="noStrike" kern="1200" cap="none" spc="0" normalizeH="0" baseline="0" noProof="0">
                <a:solidFill>
                  <a:schemeClr val="tx1"/>
                </a:solidFill>
                <a:uLnTx/>
                <a:uFillTx/>
                <a:latin typeface="Trebuchet MS" panose="020B0603020202020204" pitchFamily="34" charset="0"/>
                <a:ea typeface="MS PGothic" panose="020B0600070205080204" pitchFamily="34" charset="-128"/>
                <a:cs typeface="+mn-cs"/>
                <a:sym typeface="Wingdings" charset="2"/>
              </a:defRPr>
            </a:lvl9pPr>
          </a:lstStyle>
          <a:p>
            <a:pPr marL="0" marR="0" lvl="1" indent="0" algn="l" defTabSz="514324" rtl="0" eaLnBrk="1" fontAlgn="auto" latinLnBrk="0" hangingPunct="1">
              <a:lnSpc>
                <a:spcPct val="100000"/>
              </a:lnSpc>
              <a:spcBef>
                <a:spcPct val="0"/>
              </a:spcBef>
              <a:spcAft>
                <a:spcPct val="0"/>
              </a:spcAft>
              <a:buClrTx/>
              <a:buSzTx/>
              <a:buFontTx/>
              <a:buNone/>
              <a:tabLst/>
              <a:defRPr kumimoji="0" b="0" i="0" normalizeH="0" noProof="0">
                <a:uLnTx/>
                <a:uFillTx/>
                <a:latin typeface="Trebuchet MS" panose="020B0603020202020204" pitchFamily="34" charset="0"/>
                <a:ea typeface="MS PGothic" panose="020B0600070205080204" pitchFamily="34" charset="-128"/>
                <a:cs typeface="+mn-cs"/>
              </a:defRPr>
            </a:pPr>
            <a:r>
              <a:rPr kumimoji="0" lang="en-US" sz="3180" b="0" i="0" u="none" strike="noStrike" kern="0" cap="none" spc="0" normalizeH="0" baseline="0" noProof="0" dirty="0">
                <a:ln>
                  <a:noFill/>
                </a:ln>
                <a:solidFill>
                  <a:srgbClr val="E4A11B"/>
                </a:solidFill>
                <a:effectLst/>
                <a:uLnTx/>
                <a:uFillTx/>
                <a:latin typeface="Verdana" panose="020B0604030504040204" pitchFamily="34" charset="0"/>
                <a:ea typeface="Verdana" panose="020B0604030504040204" pitchFamily="34" charset="0"/>
                <a:cs typeface="Verdana" panose="020B0604030504040204" pitchFamily="34" charset="0"/>
                <a:sym typeface="Wingdings" charset="2"/>
              </a:rPr>
              <a:t>MARSHBERRY’S RESPONSIBILITY: </a:t>
            </a:r>
            <a:endParaRPr kumimoji="0" lang="tr-TR" sz="3180" b="0" i="0" u="none" strike="noStrike" kern="0" cap="none" spc="0" normalizeH="0" baseline="0" noProof="0" dirty="0">
              <a:ln>
                <a:noFill/>
              </a:ln>
              <a:solidFill>
                <a:srgbClr val="E4A11B"/>
              </a:solidFill>
              <a:effectLst/>
              <a:uLnTx/>
              <a:uFillTx/>
              <a:latin typeface="Verdana" panose="020B0604030504040204" pitchFamily="34" charset="0"/>
              <a:ea typeface="Verdana" panose="020B0604030504040204" pitchFamily="34" charset="0"/>
              <a:cs typeface="Verdana" panose="020B0604030504040204" pitchFamily="34" charset="0"/>
              <a:sym typeface="Wingdings" charset="2"/>
            </a:endParaRPr>
          </a:p>
          <a:p>
            <a:pPr marL="0" marR="0" lvl="1" indent="0" algn="l" defTabSz="514324" rtl="0" eaLnBrk="1" fontAlgn="auto" latinLnBrk="0" hangingPunct="1">
              <a:lnSpc>
                <a:spcPct val="100000"/>
              </a:lnSpc>
              <a:spcBef>
                <a:spcPct val="0"/>
              </a:spcBef>
              <a:spcAft>
                <a:spcPct val="0"/>
              </a:spcAft>
              <a:buClrTx/>
              <a:buSzTx/>
              <a:buFontTx/>
              <a:buNone/>
              <a:tabLst>
                <a:tab pos="2819400" algn="l"/>
              </a:tabLst>
              <a:defRPr kumimoji="0" b="0" i="0" normalizeH="0" noProof="0">
                <a:uLnTx/>
                <a:uFillTx/>
                <a:latin typeface="Trebuchet MS" panose="020B0603020202020204" pitchFamily="34" charset="0"/>
                <a:ea typeface="MS PGothic" panose="020B0600070205080204" pitchFamily="34" charset="-128"/>
                <a:cs typeface="+mn-cs"/>
              </a:defRPr>
            </a:pPr>
            <a:r>
              <a:rPr kumimoji="0" lang="en-US" sz="318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Open Sans Light" pitchFamily="34" charset="0"/>
                <a:sym typeface="Wingdings" charset="2"/>
              </a:rPr>
              <a:t>To aggressively and intentionally confront our clients to make them uncomfortable so they embrace meaningful, and often painful, change in order to </a:t>
            </a:r>
            <a:r>
              <a:rPr kumimoji="0" lang="en-US" sz="3180" b="1" i="0" u="none" strike="noStrike" kern="0" cap="none" spc="0" normalizeH="0" baseline="0" noProof="0" dirty="0">
                <a:ln>
                  <a:noFill/>
                </a:ln>
                <a:solidFill>
                  <a:srgbClr val="E4A11B"/>
                </a:solidFill>
                <a:effectLst/>
                <a:uLnTx/>
                <a:uFillTx/>
                <a:latin typeface="Verdana" panose="020B0604030504040204" pitchFamily="34" charset="0"/>
                <a:ea typeface="Verdana" panose="020B0604030504040204" pitchFamily="34" charset="0"/>
                <a:cs typeface="Open Sans Light" pitchFamily="34" charset="0"/>
                <a:sym typeface="Wingdings" charset="2"/>
              </a:rPr>
              <a:t>remain in control of their future</a:t>
            </a:r>
            <a:r>
              <a:rPr kumimoji="0" lang="en-US" sz="3180" b="0" i="0" u="none" strike="noStrike" kern="0" cap="none" spc="0" normalizeH="0" baseline="0" noProof="0" dirty="0">
                <a:ln>
                  <a:noFill/>
                </a:ln>
                <a:solidFill>
                  <a:srgbClr val="E4A11B"/>
                </a:solidFill>
                <a:effectLst/>
                <a:uLnTx/>
                <a:uFillTx/>
                <a:latin typeface="Verdana" panose="020B0604030504040204" pitchFamily="34" charset="0"/>
                <a:ea typeface="Verdana" panose="020B0604030504040204" pitchFamily="34" charset="0"/>
                <a:cs typeface="Open Sans Light" pitchFamily="34" charset="0"/>
                <a:sym typeface="Wingdings" charset="2"/>
              </a:rPr>
              <a:t>. </a:t>
            </a:r>
          </a:p>
        </p:txBody>
      </p:sp>
      <p:grpSp>
        <p:nvGrpSpPr>
          <p:cNvPr id="6" name="Group 12">
            <a:extLst>
              <a:ext uri="{FF2B5EF4-FFF2-40B4-BE49-F238E27FC236}">
                <a16:creationId xmlns:a16="http://schemas.microsoft.com/office/drawing/2014/main" id="{C70CB38F-A922-4460-98B7-DE7DE047155E}"/>
              </a:ext>
            </a:extLst>
          </p:cNvPr>
          <p:cNvGrpSpPr/>
          <p:nvPr/>
        </p:nvGrpSpPr>
        <p:grpSpPr>
          <a:xfrm>
            <a:off x="738188" y="2770557"/>
            <a:ext cx="962025" cy="958851"/>
            <a:chOff x="622899" y="1048232"/>
            <a:chExt cx="1281193" cy="1279796"/>
          </a:xfrm>
        </p:grpSpPr>
        <p:sp>
          <p:nvSpPr>
            <p:cNvPr id="7" name="Freeform 6">
              <a:extLst>
                <a:ext uri="{FF2B5EF4-FFF2-40B4-BE49-F238E27FC236}">
                  <a16:creationId xmlns:a16="http://schemas.microsoft.com/office/drawing/2014/main" id="{FD075E8D-0DC5-468C-98E5-D07AD499C4AD}"/>
                </a:ext>
              </a:extLst>
            </p:cNvPr>
            <p:cNvSpPr>
              <a:spLocks noEditPoints="1"/>
            </p:cNvSpPr>
            <p:nvPr/>
          </p:nvSpPr>
          <p:spPr bwMode="auto">
            <a:xfrm>
              <a:off x="622899" y="1048232"/>
              <a:ext cx="866813" cy="864497"/>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solidFill>
              <a:schemeClr val="bg1"/>
            </a:solidFill>
            <a:ln w="0">
              <a:noFill/>
              <a:prstDash val="solid"/>
              <a:round/>
            </a:ln>
          </p:spPr>
          <p:txBody>
            <a:bodyP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tabLst/>
                <a:defRPr kumimoji="0" b="0" i="0" normalizeH="0" noProof="0">
                  <a:uLnTx/>
                  <a:uFillTx/>
                  <a:latin typeface="Trebuchet MS" panose="020B0603020202020204" pitchFamily="34" charset="0"/>
                  <a:ea typeface="MS PGothic" panose="020B0600070205080204" pitchFamily="34" charset="-128"/>
                  <a:cs typeface="+mn-cs"/>
                </a:defRPr>
              </a:pPr>
              <a:endParaRPr kumimoji="0" lang="tr-TR" sz="1800" b="0" i="0" u="none" strike="noStrike" kern="1200" cap="none" spc="0" normalizeH="0" baseline="0" noProof="0">
                <a:ln>
                  <a:noFill/>
                </a:ln>
                <a:solidFill>
                  <a:srgbClr val="264B4C"/>
                </a:solidFill>
                <a:effectLst/>
                <a:uLnTx/>
                <a:uFillTx/>
                <a:latin typeface="Open Sans Light"/>
                <a:ea typeface="MS PGothic" panose="020B0600070205080204" pitchFamily="34" charset="-128"/>
                <a:cs typeface="Arial" pitchFamily="34" charset="0"/>
              </a:endParaRPr>
            </a:p>
          </p:txBody>
        </p:sp>
        <p:sp>
          <p:nvSpPr>
            <p:cNvPr id="8" name="Freeform 7">
              <a:extLst>
                <a:ext uri="{FF2B5EF4-FFF2-40B4-BE49-F238E27FC236}">
                  <a16:creationId xmlns:a16="http://schemas.microsoft.com/office/drawing/2014/main" id="{53EF286E-9F85-458D-BF6E-D03A0B1EC69B}"/>
                </a:ext>
              </a:extLst>
            </p:cNvPr>
            <p:cNvSpPr>
              <a:spLocks noEditPoints="1"/>
            </p:cNvSpPr>
            <p:nvPr/>
          </p:nvSpPr>
          <p:spPr bwMode="auto">
            <a:xfrm>
              <a:off x="1037279" y="1463531"/>
              <a:ext cx="866813" cy="864497"/>
            </a:xfrm>
            <a:custGeom>
              <a:avLst/>
              <a:gdLst>
                <a:gd name="T0" fmla="*/ 550 w 620"/>
                <a:gd name="T1" fmla="*/ 174 h 619"/>
                <a:gd name="T2" fmla="*/ 574 w 620"/>
                <a:gd name="T3" fmla="*/ 200 h 619"/>
                <a:gd name="T4" fmla="*/ 594 w 620"/>
                <a:gd name="T5" fmla="*/ 221 h 619"/>
                <a:gd name="T6" fmla="*/ 610 w 620"/>
                <a:gd name="T7" fmla="*/ 243 h 619"/>
                <a:gd name="T8" fmla="*/ 620 w 620"/>
                <a:gd name="T9" fmla="*/ 276 h 619"/>
                <a:gd name="T10" fmla="*/ 615 w 620"/>
                <a:gd name="T11" fmla="*/ 312 h 619"/>
                <a:gd name="T12" fmla="*/ 593 w 620"/>
                <a:gd name="T13" fmla="*/ 343 h 619"/>
                <a:gd name="T14" fmla="*/ 566 w 620"/>
                <a:gd name="T15" fmla="*/ 372 h 619"/>
                <a:gd name="T16" fmla="*/ 534 w 620"/>
                <a:gd name="T17" fmla="*/ 405 h 619"/>
                <a:gd name="T18" fmla="*/ 502 w 620"/>
                <a:gd name="T19" fmla="*/ 431 h 619"/>
                <a:gd name="T20" fmla="*/ 472 w 620"/>
                <a:gd name="T21" fmla="*/ 443 h 619"/>
                <a:gd name="T22" fmla="*/ 441 w 620"/>
                <a:gd name="T23" fmla="*/ 441 h 619"/>
                <a:gd name="T24" fmla="*/ 443 w 620"/>
                <a:gd name="T25" fmla="*/ 472 h 619"/>
                <a:gd name="T26" fmla="*/ 432 w 620"/>
                <a:gd name="T27" fmla="*/ 501 h 619"/>
                <a:gd name="T28" fmla="*/ 405 w 620"/>
                <a:gd name="T29" fmla="*/ 533 h 619"/>
                <a:gd name="T30" fmla="*/ 373 w 620"/>
                <a:gd name="T31" fmla="*/ 566 h 619"/>
                <a:gd name="T32" fmla="*/ 344 w 620"/>
                <a:gd name="T33" fmla="*/ 591 h 619"/>
                <a:gd name="T34" fmla="*/ 312 w 620"/>
                <a:gd name="T35" fmla="*/ 613 h 619"/>
                <a:gd name="T36" fmla="*/ 277 w 620"/>
                <a:gd name="T37" fmla="*/ 619 h 619"/>
                <a:gd name="T38" fmla="*/ 243 w 620"/>
                <a:gd name="T39" fmla="*/ 610 h 619"/>
                <a:gd name="T40" fmla="*/ 221 w 620"/>
                <a:gd name="T41" fmla="*/ 593 h 619"/>
                <a:gd name="T42" fmla="*/ 198 w 620"/>
                <a:gd name="T43" fmla="*/ 571 h 619"/>
                <a:gd name="T44" fmla="*/ 170 w 620"/>
                <a:gd name="T45" fmla="*/ 544 h 619"/>
                <a:gd name="T46" fmla="*/ 144 w 620"/>
                <a:gd name="T47" fmla="*/ 519 h 619"/>
                <a:gd name="T48" fmla="*/ 127 w 620"/>
                <a:gd name="T49" fmla="*/ 503 h 619"/>
                <a:gd name="T50" fmla="*/ 53 w 620"/>
                <a:gd name="T51" fmla="*/ 323 h 619"/>
                <a:gd name="T52" fmla="*/ 189 w 620"/>
                <a:gd name="T53" fmla="*/ 458 h 619"/>
                <a:gd name="T54" fmla="*/ 211 w 620"/>
                <a:gd name="T55" fmla="*/ 480 h 619"/>
                <a:gd name="T56" fmla="*/ 235 w 620"/>
                <a:gd name="T57" fmla="*/ 504 h 619"/>
                <a:gd name="T58" fmla="*/ 254 w 620"/>
                <a:gd name="T59" fmla="*/ 522 h 619"/>
                <a:gd name="T60" fmla="*/ 273 w 620"/>
                <a:gd name="T61" fmla="*/ 536 h 619"/>
                <a:gd name="T62" fmla="*/ 298 w 620"/>
                <a:gd name="T63" fmla="*/ 540 h 619"/>
                <a:gd name="T64" fmla="*/ 324 w 620"/>
                <a:gd name="T65" fmla="*/ 521 h 619"/>
                <a:gd name="T66" fmla="*/ 358 w 620"/>
                <a:gd name="T67" fmla="*/ 488 h 619"/>
                <a:gd name="T68" fmla="*/ 375 w 620"/>
                <a:gd name="T69" fmla="*/ 461 h 619"/>
                <a:gd name="T70" fmla="*/ 373 w 620"/>
                <a:gd name="T71" fmla="*/ 433 h 619"/>
                <a:gd name="T72" fmla="*/ 353 w 620"/>
                <a:gd name="T73" fmla="*/ 406 h 619"/>
                <a:gd name="T74" fmla="*/ 319 w 620"/>
                <a:gd name="T75" fmla="*/ 372 h 619"/>
                <a:gd name="T76" fmla="*/ 267 w 620"/>
                <a:gd name="T77" fmla="*/ 213 h 619"/>
                <a:gd name="T78" fmla="*/ 373 w 620"/>
                <a:gd name="T79" fmla="*/ 319 h 619"/>
                <a:gd name="T80" fmla="*/ 394 w 620"/>
                <a:gd name="T81" fmla="*/ 339 h 619"/>
                <a:gd name="T82" fmla="*/ 420 w 620"/>
                <a:gd name="T83" fmla="*/ 364 h 619"/>
                <a:gd name="T84" fmla="*/ 448 w 620"/>
                <a:gd name="T85" fmla="*/ 376 h 619"/>
                <a:gd name="T86" fmla="*/ 474 w 620"/>
                <a:gd name="T87" fmla="*/ 369 h 619"/>
                <a:gd name="T88" fmla="*/ 505 w 620"/>
                <a:gd name="T89" fmla="*/ 342 h 619"/>
                <a:gd name="T90" fmla="*/ 534 w 620"/>
                <a:gd name="T91" fmla="*/ 310 h 619"/>
                <a:gd name="T92" fmla="*/ 541 w 620"/>
                <a:gd name="T93" fmla="*/ 285 h 619"/>
                <a:gd name="T94" fmla="*/ 528 w 620"/>
                <a:gd name="T95" fmla="*/ 260 h 619"/>
                <a:gd name="T96" fmla="*/ 516 w 620"/>
                <a:gd name="T97" fmla="*/ 246 h 619"/>
                <a:gd name="T98" fmla="*/ 496 w 620"/>
                <a:gd name="T99" fmla="*/ 226 h 619"/>
                <a:gd name="T100" fmla="*/ 503 w 620"/>
                <a:gd name="T101" fmla="*/ 196 h 619"/>
                <a:gd name="T102" fmla="*/ 517 w 620"/>
                <a:gd name="T103" fmla="*/ 182 h 619"/>
                <a:gd name="T104" fmla="*/ 537 w 620"/>
                <a:gd name="T105" fmla="*/ 161 h 619"/>
                <a:gd name="T106" fmla="*/ 484 w 620"/>
                <a:gd name="T107" fmla="*/ 108 h 619"/>
                <a:gd name="T108" fmla="*/ 459 w 620"/>
                <a:gd name="T109" fmla="*/ 134 h 619"/>
                <a:gd name="T110" fmla="*/ 432 w 620"/>
                <a:gd name="T111" fmla="*/ 161 h 619"/>
                <a:gd name="T112" fmla="*/ 37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solidFill>
              <a:schemeClr val="bg1"/>
            </a:solidFill>
            <a:ln w="0">
              <a:noFill/>
              <a:prstDash val="solid"/>
              <a:round/>
            </a:ln>
          </p:spPr>
          <p:txBody>
            <a:bodyP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tabLst/>
                <a:defRPr kumimoji="0" b="0" i="0" normalizeH="0" noProof="0">
                  <a:uLnTx/>
                  <a:uFillTx/>
                  <a:latin typeface="Trebuchet MS" panose="020B0603020202020204" pitchFamily="34" charset="0"/>
                  <a:ea typeface="MS PGothic" panose="020B0600070205080204" pitchFamily="34" charset="-128"/>
                  <a:cs typeface="+mn-cs"/>
                </a:defRPr>
              </a:pPr>
              <a:endParaRPr kumimoji="0" lang="tr-TR" sz="1800" b="0" i="0" u="none" strike="noStrike" kern="1200" cap="none" spc="0" normalizeH="0" baseline="0" noProof="0">
                <a:ln>
                  <a:noFill/>
                </a:ln>
                <a:solidFill>
                  <a:srgbClr val="264B4C"/>
                </a:solidFill>
                <a:effectLst/>
                <a:uLnTx/>
                <a:uFillTx/>
                <a:latin typeface="Open Sans Light"/>
                <a:ea typeface="MS PGothic" panose="020B0600070205080204" pitchFamily="34" charset="-128"/>
                <a:cs typeface="Arial" pitchFamily="34" charset="0"/>
              </a:endParaRPr>
            </a:p>
          </p:txBody>
        </p:sp>
        <p:sp>
          <p:nvSpPr>
            <p:cNvPr id="9" name="Freeform 8">
              <a:extLst>
                <a:ext uri="{FF2B5EF4-FFF2-40B4-BE49-F238E27FC236}">
                  <a16:creationId xmlns:a16="http://schemas.microsoft.com/office/drawing/2014/main" id="{1162244C-5C7A-49A3-8F96-7BE4885A4084}"/>
                </a:ext>
              </a:extLst>
            </p:cNvPr>
            <p:cNvSpPr>
              <a:spLocks noEditPoints="1"/>
            </p:cNvSpPr>
            <p:nvPr/>
          </p:nvSpPr>
          <p:spPr bwMode="auto">
            <a:xfrm>
              <a:off x="622899" y="1463531"/>
              <a:ext cx="866813" cy="864497"/>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solidFill>
              <a:schemeClr val="bg2"/>
            </a:solidFill>
            <a:ln w="0">
              <a:noFill/>
              <a:prstDash val="solid"/>
              <a:round/>
            </a:ln>
          </p:spPr>
          <p:txBody>
            <a:bodyP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tabLst/>
                <a:defRPr kumimoji="0" b="0" i="0" normalizeH="0" noProof="0">
                  <a:uLnTx/>
                  <a:uFillTx/>
                  <a:latin typeface="Trebuchet MS" panose="020B0603020202020204" pitchFamily="34" charset="0"/>
                  <a:ea typeface="MS PGothic" panose="020B0600070205080204" pitchFamily="34" charset="-128"/>
                  <a:cs typeface="+mn-cs"/>
                </a:defRPr>
              </a:pPr>
              <a:endParaRPr kumimoji="0" lang="tr-TR" sz="1800" b="0" i="0" u="none" strike="noStrike" kern="1200" cap="none" spc="0" normalizeH="0" baseline="0" noProof="0">
                <a:ln>
                  <a:noFill/>
                </a:ln>
                <a:solidFill>
                  <a:srgbClr val="264B4C"/>
                </a:solidFill>
                <a:effectLst/>
                <a:uLnTx/>
                <a:uFillTx/>
                <a:latin typeface="Open Sans Light"/>
                <a:ea typeface="MS PGothic" panose="020B0600070205080204" pitchFamily="34" charset="-128"/>
                <a:cs typeface="Arial" pitchFamily="34" charset="0"/>
              </a:endParaRPr>
            </a:p>
          </p:txBody>
        </p:sp>
        <p:sp>
          <p:nvSpPr>
            <p:cNvPr id="10" name="Freeform 9">
              <a:extLst>
                <a:ext uri="{FF2B5EF4-FFF2-40B4-BE49-F238E27FC236}">
                  <a16:creationId xmlns:a16="http://schemas.microsoft.com/office/drawing/2014/main" id="{D9704531-A445-4D12-8FFF-AC22FBB2BE62}"/>
                </a:ext>
              </a:extLst>
            </p:cNvPr>
            <p:cNvSpPr>
              <a:spLocks noEditPoints="1"/>
            </p:cNvSpPr>
            <p:nvPr/>
          </p:nvSpPr>
          <p:spPr bwMode="auto">
            <a:xfrm>
              <a:off x="1037279" y="1048232"/>
              <a:ext cx="866813" cy="864497"/>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solidFill>
              <a:schemeClr val="bg2"/>
            </a:solidFill>
            <a:ln w="0">
              <a:noFill/>
              <a:prstDash val="solid"/>
              <a:round/>
            </a:ln>
          </p:spPr>
          <p:txBody>
            <a:bodyP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tabLst/>
                <a:defRPr kumimoji="0" b="0" i="0" normalizeH="0" noProof="0">
                  <a:uLnTx/>
                  <a:uFillTx/>
                  <a:latin typeface="Trebuchet MS" panose="020B0603020202020204" pitchFamily="34" charset="0"/>
                  <a:ea typeface="MS PGothic" panose="020B0600070205080204" pitchFamily="34" charset="-128"/>
                  <a:cs typeface="+mn-cs"/>
                </a:defRPr>
              </a:pPr>
              <a:endParaRPr kumimoji="0" lang="tr-TR" sz="1800" b="0" i="0" u="none" strike="noStrike" kern="1200" cap="none" spc="0" normalizeH="0" baseline="0" noProof="0">
                <a:ln>
                  <a:noFill/>
                </a:ln>
                <a:solidFill>
                  <a:srgbClr val="264B4C"/>
                </a:solidFill>
                <a:effectLst/>
                <a:uLnTx/>
                <a:uFillTx/>
                <a:latin typeface="Open Sans Light"/>
                <a:ea typeface="MS PGothic" panose="020B0600070205080204" pitchFamily="34" charset="-128"/>
                <a:cs typeface="Arial" pitchFamily="34" charset="0"/>
              </a:endParaRPr>
            </a:p>
          </p:txBody>
        </p:sp>
      </p:grpSp>
      <p:cxnSp>
        <p:nvCxnSpPr>
          <p:cNvPr id="11" name="Straight Connector 10">
            <a:extLst>
              <a:ext uri="{FF2B5EF4-FFF2-40B4-BE49-F238E27FC236}">
                <a16:creationId xmlns:a16="http://schemas.microsoft.com/office/drawing/2014/main" id="{44F0EFF5-0DEF-4A8D-8485-F705F3E4A4EB}"/>
              </a:ext>
            </a:extLst>
          </p:cNvPr>
          <p:cNvCxnSpPr/>
          <p:nvPr/>
        </p:nvCxnSpPr>
        <p:spPr>
          <a:xfrm flipH="1">
            <a:off x="2074863" y="2492747"/>
            <a:ext cx="0" cy="1514475"/>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7447817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09B0E-3503-CD2D-DE10-86F3C70380BD}"/>
              </a:ext>
            </a:extLst>
          </p:cNvPr>
          <p:cNvSpPr>
            <a:spLocks noGrp="1"/>
          </p:cNvSpPr>
          <p:nvPr>
            <p:ph type="ctrTitle"/>
          </p:nvPr>
        </p:nvSpPr>
        <p:spPr/>
        <p:txBody>
          <a:bodyPr/>
          <a:lstStyle/>
          <a:p>
            <a:r>
              <a:rPr lang="en-US" dirty="0"/>
              <a:t>The Insurance Landscape</a:t>
            </a:r>
          </a:p>
        </p:txBody>
      </p:sp>
    </p:spTree>
    <p:extLst>
      <p:ext uri="{BB962C8B-B14F-4D97-AF65-F5344CB8AC3E}">
        <p14:creationId xmlns:p14="http://schemas.microsoft.com/office/powerpoint/2010/main" val="2648996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0D19BA8-D5A6-4109-B70F-C184CD37090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7" name="Picture 6" descr="A view of a city with tall buildings in the background&#10;&#10;Description automatically generated">
            <a:extLst>
              <a:ext uri="{FF2B5EF4-FFF2-40B4-BE49-F238E27FC236}">
                <a16:creationId xmlns:a16="http://schemas.microsoft.com/office/drawing/2014/main" id="{5274B01B-9D47-4B2D-B16B-FC9169C95D74}"/>
              </a:ext>
            </a:extLst>
          </p:cNvPr>
          <p:cNvPicPr>
            <a:picLocks noChangeAspect="1"/>
          </p:cNvPicPr>
          <p:nvPr/>
        </p:nvPicPr>
        <p:blipFill rotWithShape="1">
          <a:blip r:embed="rId3"/>
          <a:srcRect l="-1696" r="-53" b="-29"/>
          <a:stretch/>
        </p:blipFill>
        <p:spPr>
          <a:xfrm>
            <a:off x="340004" y="163629"/>
            <a:ext cx="5945293" cy="5813175"/>
          </a:xfrm>
          <a:prstGeom prst="rect">
            <a:avLst/>
          </a:prstGeom>
        </p:spPr>
      </p:pic>
      <p:sp>
        <p:nvSpPr>
          <p:cNvPr id="8" name="Title 2">
            <a:extLst>
              <a:ext uri="{FF2B5EF4-FFF2-40B4-BE49-F238E27FC236}">
                <a16:creationId xmlns:a16="http://schemas.microsoft.com/office/drawing/2014/main" id="{48D081BD-D9C6-4A1F-A1B9-EBCD1C5F311C}"/>
              </a:ext>
            </a:extLst>
          </p:cNvPr>
          <p:cNvSpPr txBox="1">
            <a:spLocks/>
          </p:cNvSpPr>
          <p:nvPr/>
        </p:nvSpPr>
        <p:spPr>
          <a:xfrm>
            <a:off x="6813527" y="2846105"/>
            <a:ext cx="4968165" cy="582895"/>
          </a:xfrm>
          <a:prstGeom prst="rect">
            <a:avLst/>
          </a:prstGeom>
        </p:spPr>
        <p:txBody>
          <a:bodyPr vert="horz" lIns="0" tIns="60960" rIns="121920" bIns="60960" rtlCol="0" anchor="ctr">
            <a:noAutofit/>
          </a:bodyPr>
          <a:lstStyle>
            <a:lvl1pPr algn="ctr" defTabSz="192881" rtl="0" fontAlgn="base">
              <a:spcBef>
                <a:spcPct val="0"/>
              </a:spcBef>
              <a:spcAft>
                <a:spcPct val="0"/>
              </a:spcAft>
              <a:defRPr sz="1600" kern="1200" cap="all">
                <a:solidFill>
                  <a:srgbClr val="274A4B"/>
                </a:solidFill>
                <a:latin typeface="Verdana" panose="020B0604030504040204" pitchFamily="34" charset="0"/>
                <a:ea typeface="Verdana" panose="020B0604030504040204" pitchFamily="34" charset="0"/>
                <a:cs typeface="Verdana" panose="020B0604030504040204" pitchFamily="34" charset="0"/>
              </a:defRPr>
            </a:lvl1pPr>
            <a:lvl2pPr algn="ctr" defTabSz="192881" rtl="0" fontAlgn="base">
              <a:spcBef>
                <a:spcPct val="0"/>
              </a:spcBef>
              <a:spcAft>
                <a:spcPct val="0"/>
              </a:spcAft>
              <a:defRPr sz="1800">
                <a:solidFill>
                  <a:srgbClr val="022734"/>
                </a:solidFill>
                <a:latin typeface="Gotham Light"/>
                <a:ea typeface="Gotham Light"/>
                <a:cs typeface="Gotham Light"/>
              </a:defRPr>
            </a:lvl2pPr>
            <a:lvl3pPr algn="ctr" defTabSz="192881" rtl="0" fontAlgn="base">
              <a:spcBef>
                <a:spcPct val="0"/>
              </a:spcBef>
              <a:spcAft>
                <a:spcPct val="0"/>
              </a:spcAft>
              <a:defRPr sz="1800">
                <a:solidFill>
                  <a:srgbClr val="022734"/>
                </a:solidFill>
                <a:latin typeface="Gotham Light"/>
                <a:ea typeface="Gotham Light"/>
                <a:cs typeface="Gotham Light"/>
              </a:defRPr>
            </a:lvl3pPr>
            <a:lvl4pPr algn="ctr" defTabSz="192881" rtl="0" fontAlgn="base">
              <a:spcBef>
                <a:spcPct val="0"/>
              </a:spcBef>
              <a:spcAft>
                <a:spcPct val="0"/>
              </a:spcAft>
              <a:defRPr sz="1800">
                <a:solidFill>
                  <a:srgbClr val="022734"/>
                </a:solidFill>
                <a:latin typeface="Gotham Light"/>
                <a:ea typeface="Gotham Light"/>
                <a:cs typeface="Gotham Light"/>
              </a:defRPr>
            </a:lvl4pPr>
            <a:lvl5pPr algn="ctr" defTabSz="192881" rtl="0" fontAlgn="base">
              <a:spcBef>
                <a:spcPct val="0"/>
              </a:spcBef>
              <a:spcAft>
                <a:spcPct val="0"/>
              </a:spcAft>
              <a:defRPr sz="1800">
                <a:solidFill>
                  <a:srgbClr val="022734"/>
                </a:solidFill>
                <a:latin typeface="Gotham Light"/>
                <a:ea typeface="Gotham Light"/>
                <a:cs typeface="Gotham Light"/>
              </a:defRPr>
            </a:lvl5pPr>
            <a:lvl6pPr marL="342900" algn="ctr" defTabSz="192881" rtl="0" fontAlgn="base">
              <a:spcBef>
                <a:spcPct val="0"/>
              </a:spcBef>
              <a:spcAft>
                <a:spcPct val="0"/>
              </a:spcAft>
              <a:defRPr sz="1800">
                <a:solidFill>
                  <a:srgbClr val="022734"/>
                </a:solidFill>
                <a:latin typeface="Gotham Light"/>
                <a:ea typeface="Gotham Light"/>
                <a:cs typeface="Gotham Light"/>
              </a:defRPr>
            </a:lvl6pPr>
            <a:lvl7pPr marL="685800" algn="ctr" defTabSz="192881" rtl="0" fontAlgn="base">
              <a:spcBef>
                <a:spcPct val="0"/>
              </a:spcBef>
              <a:spcAft>
                <a:spcPct val="0"/>
              </a:spcAft>
              <a:defRPr sz="1800">
                <a:solidFill>
                  <a:srgbClr val="022734"/>
                </a:solidFill>
                <a:latin typeface="Gotham Light"/>
                <a:ea typeface="Gotham Light"/>
                <a:cs typeface="Gotham Light"/>
              </a:defRPr>
            </a:lvl7pPr>
            <a:lvl8pPr marL="1028700" algn="ctr" defTabSz="192881" rtl="0" fontAlgn="base">
              <a:spcBef>
                <a:spcPct val="0"/>
              </a:spcBef>
              <a:spcAft>
                <a:spcPct val="0"/>
              </a:spcAft>
              <a:defRPr sz="1800">
                <a:solidFill>
                  <a:srgbClr val="022734"/>
                </a:solidFill>
                <a:latin typeface="Gotham Light"/>
                <a:ea typeface="Gotham Light"/>
                <a:cs typeface="Gotham Light"/>
              </a:defRPr>
            </a:lvl8pPr>
            <a:lvl9pPr marL="1371600" algn="ctr" defTabSz="192881" rtl="0" fontAlgn="base">
              <a:spcBef>
                <a:spcPct val="0"/>
              </a:spcBef>
              <a:spcAft>
                <a:spcPct val="0"/>
              </a:spcAft>
              <a:defRPr sz="1800">
                <a:solidFill>
                  <a:srgbClr val="022734"/>
                </a:solidFill>
                <a:latin typeface="Gotham Light"/>
                <a:ea typeface="Gotham Light"/>
                <a:cs typeface="Gotham Light"/>
              </a:defRPr>
            </a:lvl9pPr>
          </a:lstStyle>
          <a:p>
            <a:pPr marL="0" marR="0" lvl="0" indent="0" algn="l" defTabSz="257168" rtl="0" eaLnBrk="1" fontAlgn="base" latinLnBrk="0" hangingPunct="1">
              <a:lnSpc>
                <a:spcPct val="100000"/>
              </a:lnSpc>
              <a:spcBef>
                <a:spcPct val="0"/>
              </a:spcBef>
              <a:spcAft>
                <a:spcPct val="0"/>
              </a:spcAft>
              <a:buClrTx/>
              <a:buSzTx/>
              <a:buFontTx/>
              <a:buNone/>
              <a:tabLst/>
              <a:defRPr/>
            </a:pPr>
            <a:r>
              <a:rPr kumimoji="0" lang="nl-NL" sz="2933" b="1" i="0" u="none" strike="noStrike" kern="1200" cap="all" spc="0" normalizeH="0" baseline="0" noProof="0" dirty="0">
                <a:ln>
                  <a:noFill/>
                </a:ln>
                <a:solidFill>
                  <a:srgbClr val="022734"/>
                </a:solidFill>
                <a:effectLst/>
                <a:uLnTx/>
                <a:uFillTx/>
                <a:latin typeface="Verdana" panose="020B0604030504040204" pitchFamily="34" charset="0"/>
                <a:ea typeface="Verdana" panose="020B0604030504040204" pitchFamily="34" charset="0"/>
                <a:cs typeface="Lato" panose="020F0502020204030203" pitchFamily="34" charset="0"/>
              </a:rPr>
              <a:t>Is insurance </a:t>
            </a:r>
          </a:p>
          <a:p>
            <a:pPr marL="0" marR="0" lvl="0" indent="0" algn="l" defTabSz="257168" rtl="0" eaLnBrk="1" fontAlgn="base" latinLnBrk="0" hangingPunct="1">
              <a:lnSpc>
                <a:spcPct val="100000"/>
              </a:lnSpc>
              <a:spcBef>
                <a:spcPct val="0"/>
              </a:spcBef>
              <a:spcAft>
                <a:spcPct val="0"/>
              </a:spcAft>
              <a:buClrTx/>
              <a:buSzTx/>
              <a:buFontTx/>
              <a:buNone/>
              <a:tabLst/>
              <a:defRPr/>
            </a:pPr>
            <a:r>
              <a:rPr kumimoji="0" lang="nl-NL" sz="2933" b="1" i="0" u="none" strike="noStrike" kern="1200" cap="all" spc="0" normalizeH="0" baseline="0" noProof="0" dirty="0">
                <a:ln>
                  <a:noFill/>
                </a:ln>
                <a:solidFill>
                  <a:srgbClr val="022734"/>
                </a:solidFill>
                <a:effectLst/>
                <a:uLnTx/>
                <a:uFillTx/>
                <a:latin typeface="Verdana" panose="020B0604030504040204" pitchFamily="34" charset="0"/>
                <a:ea typeface="Verdana" panose="020B0604030504040204" pitchFamily="34" charset="0"/>
                <a:cs typeface="Lato" panose="020F0502020204030203" pitchFamily="34" charset="0"/>
              </a:rPr>
              <a:t>aN Attractive industry?</a:t>
            </a:r>
            <a:endParaRPr kumimoji="0" lang="en-US" sz="2933" b="1" i="0" u="none" strike="noStrike" kern="1200" cap="all" spc="0" normalizeH="0" baseline="0" noProof="0" dirty="0">
              <a:ln>
                <a:noFill/>
              </a:ln>
              <a:solidFill>
                <a:srgbClr val="022734"/>
              </a:solidFill>
              <a:effectLst/>
              <a:uLnTx/>
              <a:uFillTx/>
              <a:latin typeface="Verdana" panose="020B0604030504040204" pitchFamily="34" charset="0"/>
              <a:ea typeface="Verdana" panose="020B0604030504040204" pitchFamily="34" charset="0"/>
              <a:cs typeface="Lato" panose="020F0502020204030203" pitchFamily="34" charset="0"/>
            </a:endParaRPr>
          </a:p>
        </p:txBody>
      </p:sp>
    </p:spTree>
    <p:extLst>
      <p:ext uri="{BB962C8B-B14F-4D97-AF65-F5344CB8AC3E}">
        <p14:creationId xmlns:p14="http://schemas.microsoft.com/office/powerpoint/2010/main" val="3736041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EEA7C7F-FD4C-488E-801A-2515CE0A7D50}"/>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grpSp>
        <p:nvGrpSpPr>
          <p:cNvPr id="179202" name="Group 1">
            <a:extLst>
              <a:ext uri="{FF2B5EF4-FFF2-40B4-BE49-F238E27FC236}">
                <a16:creationId xmlns:a16="http://schemas.microsoft.com/office/drawing/2014/main" id="{4A0F1825-4A06-43F6-A17D-AE7414402F4C}"/>
              </a:ext>
            </a:extLst>
          </p:cNvPr>
          <p:cNvGrpSpPr>
            <a:grpSpLocks/>
          </p:cNvGrpSpPr>
          <p:nvPr/>
        </p:nvGrpSpPr>
        <p:grpSpPr bwMode="auto">
          <a:xfrm>
            <a:off x="760413" y="881063"/>
            <a:ext cx="10925175" cy="4875212"/>
            <a:chOff x="380420" y="798293"/>
            <a:chExt cx="8194404" cy="3656506"/>
          </a:xfrm>
        </p:grpSpPr>
        <p:sp>
          <p:nvSpPr>
            <p:cNvPr id="7" name="Rectangle 6">
              <a:extLst>
                <a:ext uri="{FF2B5EF4-FFF2-40B4-BE49-F238E27FC236}">
                  <a16:creationId xmlns:a16="http://schemas.microsoft.com/office/drawing/2014/main" id="{46F1FD2B-2786-47F8-9B0E-8A4A49E5BFA7}"/>
                </a:ext>
              </a:extLst>
            </p:cNvPr>
            <p:cNvSpPr/>
            <p:nvPr/>
          </p:nvSpPr>
          <p:spPr>
            <a:xfrm>
              <a:off x="392327" y="919740"/>
              <a:ext cx="4134114" cy="38101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170000" tIns="118800" rIns="180000" bIns="118800"/>
            <a:lstStyle/>
            <a:p>
              <a:pPr marL="0" marR="0" lvl="0" indent="0" algn="l" defTabSz="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EBEBEB">
                      <a:lumMod val="25000"/>
                    </a:srgbClr>
                  </a:solidFill>
                  <a:effectLst/>
                  <a:uLnTx/>
                  <a:uFillTx/>
                  <a:latin typeface="Verdana"/>
                  <a:ea typeface="Verdana" panose="020B0604030504040204" pitchFamily="34" charset="0"/>
                  <a:cs typeface="Arial" panose="020B0604020202020204" pitchFamily="34" charset="0"/>
                </a:rPr>
                <a:t>Recurring revenue industry</a:t>
              </a:r>
            </a:p>
          </p:txBody>
        </p:sp>
        <p:sp>
          <p:nvSpPr>
            <p:cNvPr id="11" name="TextBox 10">
              <a:extLst>
                <a:ext uri="{FF2B5EF4-FFF2-40B4-BE49-F238E27FC236}">
                  <a16:creationId xmlns:a16="http://schemas.microsoft.com/office/drawing/2014/main" id="{1ADE6B3C-3F60-4E4F-9660-62749B99F525}"/>
                </a:ext>
              </a:extLst>
            </p:cNvPr>
            <p:cNvSpPr txBox="1"/>
            <p:nvPr/>
          </p:nvSpPr>
          <p:spPr>
            <a:xfrm>
              <a:off x="503062" y="882829"/>
              <a:ext cx="539388" cy="407205"/>
            </a:xfrm>
            <a:prstGeom prst="rect">
              <a:avLst/>
            </a:prstGeom>
            <a:noFill/>
          </p:spPr>
          <p:txBody>
            <a:bodyPr wrap="none" anchor="ctr">
              <a:spAutoFit/>
            </a:bodyPr>
            <a:lstStyle/>
            <a:p>
              <a:pPr marL="0" marR="0" lvl="0" indent="0" algn="ctr" defTabSz="1218956" rtl="0" eaLnBrk="0" fontAlgn="base" latinLnBrk="0" hangingPunct="0">
                <a:lnSpc>
                  <a:spcPct val="110000"/>
                </a:lnSpc>
                <a:spcBef>
                  <a:spcPct val="0"/>
                </a:spcBef>
                <a:spcAft>
                  <a:spcPct val="0"/>
                </a:spcAft>
                <a:buClrTx/>
                <a:buSzTx/>
                <a:buFontTx/>
                <a:buNone/>
                <a:tabLst/>
                <a:defRPr/>
              </a:pPr>
              <a:r>
                <a:rPr kumimoji="0" lang="en-IN" sz="2933" b="1" i="0" u="none" strike="noStrike" kern="1200" cap="none" spc="0" normalizeH="0" baseline="0" noProof="0">
                  <a:ln>
                    <a:noFill/>
                  </a:ln>
                  <a:solidFill>
                    <a:srgbClr val="274A4B"/>
                  </a:solidFill>
                  <a:effectLst/>
                  <a:uLnTx/>
                  <a:uFillTx/>
                  <a:latin typeface="Verdana" panose="020B0604030504040204" pitchFamily="34" charset="0"/>
                  <a:ea typeface="Verdana" panose="020B0604030504040204" pitchFamily="34" charset="0"/>
                  <a:cs typeface="Arial" panose="020B0604020202020204" pitchFamily="34" charset="0"/>
                </a:rPr>
                <a:t>01</a:t>
              </a:r>
            </a:p>
          </p:txBody>
        </p:sp>
        <p:sp>
          <p:nvSpPr>
            <p:cNvPr id="20" name="Rectangle 19">
              <a:extLst>
                <a:ext uri="{FF2B5EF4-FFF2-40B4-BE49-F238E27FC236}">
                  <a16:creationId xmlns:a16="http://schemas.microsoft.com/office/drawing/2014/main" id="{E63FF7F5-997F-4FFB-B546-390F81D11D41}"/>
                </a:ext>
              </a:extLst>
            </p:cNvPr>
            <p:cNvSpPr/>
            <p:nvPr/>
          </p:nvSpPr>
          <p:spPr>
            <a:xfrm>
              <a:off x="392327" y="1557932"/>
              <a:ext cx="3943602" cy="72034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170000" tIns="118800" rIns="180000" bIns="118800"/>
            <a:lstStyle/>
            <a:p>
              <a:pPr marL="0" marR="0" lvl="0" indent="0" algn="l" defTabSz="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EBEBEB">
                      <a:lumMod val="25000"/>
                    </a:srgbClr>
                  </a:solidFill>
                  <a:effectLst/>
                  <a:uLnTx/>
                  <a:uFillTx/>
                  <a:latin typeface="Verdana"/>
                  <a:ea typeface="Verdana" panose="020B0604030504040204" pitchFamily="34" charset="0"/>
                  <a:cs typeface="Arial" panose="020B0604020202020204" pitchFamily="34" charset="0"/>
                </a:rPr>
                <a:t>Cash flow business with low </a:t>
              </a:r>
              <a:br>
                <a:rPr kumimoji="0" lang="en-US" sz="1600" b="0" i="0" u="none" strike="noStrike" kern="0" cap="none" spc="0" normalizeH="0" baseline="0" noProof="0" dirty="0">
                  <a:ln>
                    <a:noFill/>
                  </a:ln>
                  <a:solidFill>
                    <a:srgbClr val="EBEBEB">
                      <a:lumMod val="25000"/>
                    </a:srgbClr>
                  </a:solidFill>
                  <a:effectLst/>
                  <a:uLnTx/>
                  <a:uFillTx/>
                  <a:latin typeface="Verdana"/>
                  <a:ea typeface="Verdana" panose="020B0604030504040204" pitchFamily="34" charset="0"/>
                  <a:cs typeface="Arial" panose="020B0604020202020204" pitchFamily="34" charset="0"/>
                </a:rPr>
              </a:br>
              <a:r>
                <a:rPr kumimoji="0" lang="en-US" sz="1600" b="0" i="0" u="none" strike="noStrike" kern="0" cap="none" spc="0" normalizeH="0" baseline="0" noProof="0" dirty="0">
                  <a:ln>
                    <a:noFill/>
                  </a:ln>
                  <a:solidFill>
                    <a:srgbClr val="EBEBEB">
                      <a:lumMod val="25000"/>
                    </a:srgbClr>
                  </a:solidFill>
                  <a:effectLst/>
                  <a:uLnTx/>
                  <a:uFillTx/>
                  <a:latin typeface="Verdana"/>
                  <a:ea typeface="Verdana" panose="020B0604030504040204" pitchFamily="34" charset="0"/>
                  <a:cs typeface="Arial" panose="020B0604020202020204" pitchFamily="34" charset="0"/>
                </a:rPr>
                <a:t>capital expenditure requirements</a:t>
              </a:r>
            </a:p>
          </p:txBody>
        </p:sp>
        <p:sp>
          <p:nvSpPr>
            <p:cNvPr id="21" name="TextBox 20">
              <a:extLst>
                <a:ext uri="{FF2B5EF4-FFF2-40B4-BE49-F238E27FC236}">
                  <a16:creationId xmlns:a16="http://schemas.microsoft.com/office/drawing/2014/main" id="{DB5E5993-C589-49A2-B5ED-89CB3048BABF}"/>
                </a:ext>
              </a:extLst>
            </p:cNvPr>
            <p:cNvSpPr txBox="1"/>
            <p:nvPr/>
          </p:nvSpPr>
          <p:spPr>
            <a:xfrm>
              <a:off x="493536" y="1609130"/>
              <a:ext cx="540578" cy="407205"/>
            </a:xfrm>
            <a:prstGeom prst="rect">
              <a:avLst/>
            </a:prstGeom>
            <a:noFill/>
          </p:spPr>
          <p:txBody>
            <a:bodyPr wrap="none" anchor="ctr">
              <a:spAutoFit/>
            </a:bodyPr>
            <a:lstStyle/>
            <a:p>
              <a:pPr marL="0" marR="0" lvl="0" indent="0" algn="ctr" defTabSz="1218956" rtl="0" eaLnBrk="0" fontAlgn="base" latinLnBrk="0" hangingPunct="0">
                <a:lnSpc>
                  <a:spcPct val="110000"/>
                </a:lnSpc>
                <a:spcBef>
                  <a:spcPct val="0"/>
                </a:spcBef>
                <a:spcAft>
                  <a:spcPct val="0"/>
                </a:spcAft>
                <a:buClrTx/>
                <a:buSzTx/>
                <a:buFontTx/>
                <a:buNone/>
                <a:tabLst/>
                <a:defRPr/>
              </a:pPr>
              <a:r>
                <a:rPr kumimoji="0" lang="en-IN" sz="2933" b="1" i="0" u="none" strike="noStrike" kern="1200" cap="none" spc="0" normalizeH="0" baseline="0" noProof="0">
                  <a:ln>
                    <a:noFill/>
                  </a:ln>
                  <a:solidFill>
                    <a:srgbClr val="A61E27"/>
                  </a:solidFill>
                  <a:effectLst/>
                  <a:uLnTx/>
                  <a:uFillTx/>
                  <a:latin typeface="Verdana" panose="020B0604030504040204" pitchFamily="34" charset="0"/>
                  <a:ea typeface="Verdana" panose="020B0604030504040204" pitchFamily="34" charset="0"/>
                  <a:cs typeface="Arial" panose="020B0604020202020204" pitchFamily="34" charset="0"/>
                </a:rPr>
                <a:t>02</a:t>
              </a:r>
            </a:p>
          </p:txBody>
        </p:sp>
        <p:sp>
          <p:nvSpPr>
            <p:cNvPr id="23" name="Rectangle 22">
              <a:extLst>
                <a:ext uri="{FF2B5EF4-FFF2-40B4-BE49-F238E27FC236}">
                  <a16:creationId xmlns:a16="http://schemas.microsoft.com/office/drawing/2014/main" id="{67A86A80-842A-44C5-A23D-B599321913CA}"/>
                </a:ext>
              </a:extLst>
            </p:cNvPr>
            <p:cNvSpPr/>
            <p:nvPr/>
          </p:nvSpPr>
          <p:spPr>
            <a:xfrm>
              <a:off x="392327" y="2408061"/>
              <a:ext cx="4238895" cy="36791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170000" tIns="118800" rIns="180000" bIns="118800"/>
            <a:lstStyle/>
            <a:p>
              <a:pPr marL="0" marR="0" lvl="0" indent="0" algn="l" defTabSz="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EBEBEB">
                      <a:lumMod val="25000"/>
                    </a:srgbClr>
                  </a:solidFill>
                  <a:effectLst/>
                  <a:uLnTx/>
                  <a:uFillTx/>
                  <a:latin typeface="Verdana"/>
                  <a:ea typeface="Verdana" panose="020B0604030504040204" pitchFamily="34" charset="0"/>
                  <a:cs typeface="Arial" panose="020B0604020202020204" pitchFamily="34" charset="0"/>
                </a:rPr>
                <a:t>Ability to obtain substantial leverage</a:t>
              </a:r>
            </a:p>
          </p:txBody>
        </p:sp>
        <p:sp>
          <p:nvSpPr>
            <p:cNvPr id="24" name="TextBox 23">
              <a:extLst>
                <a:ext uri="{FF2B5EF4-FFF2-40B4-BE49-F238E27FC236}">
                  <a16:creationId xmlns:a16="http://schemas.microsoft.com/office/drawing/2014/main" id="{C50AC6C1-844E-4842-A26D-B6FFBBA38832}"/>
                </a:ext>
              </a:extLst>
            </p:cNvPr>
            <p:cNvSpPr txBox="1"/>
            <p:nvPr/>
          </p:nvSpPr>
          <p:spPr>
            <a:xfrm>
              <a:off x="493536" y="2381866"/>
              <a:ext cx="540578" cy="407205"/>
            </a:xfrm>
            <a:prstGeom prst="rect">
              <a:avLst/>
            </a:prstGeom>
            <a:noFill/>
          </p:spPr>
          <p:txBody>
            <a:bodyPr wrap="none" anchor="ctr">
              <a:spAutoFit/>
            </a:bodyPr>
            <a:lstStyle/>
            <a:p>
              <a:pPr marL="0" marR="0" lvl="0" indent="0" algn="ctr" defTabSz="1218956" rtl="0" eaLnBrk="0" fontAlgn="base" latinLnBrk="0" hangingPunct="0">
                <a:lnSpc>
                  <a:spcPct val="110000"/>
                </a:lnSpc>
                <a:spcBef>
                  <a:spcPct val="0"/>
                </a:spcBef>
                <a:spcAft>
                  <a:spcPct val="0"/>
                </a:spcAft>
                <a:buClrTx/>
                <a:buSzTx/>
                <a:buFontTx/>
                <a:buNone/>
                <a:tabLst/>
                <a:defRPr/>
              </a:pPr>
              <a:r>
                <a:rPr kumimoji="0" lang="en-IN" sz="2933" b="1" i="0" u="none" strike="noStrike" kern="1200" cap="none" spc="0" normalizeH="0" baseline="0" noProof="0">
                  <a:ln>
                    <a:noFill/>
                  </a:ln>
                  <a:solidFill>
                    <a:srgbClr val="A9B438"/>
                  </a:solidFill>
                  <a:effectLst/>
                  <a:uLnTx/>
                  <a:uFillTx/>
                  <a:latin typeface="Verdana" panose="020B0604030504040204" pitchFamily="34" charset="0"/>
                  <a:ea typeface="Verdana" panose="020B0604030504040204" pitchFamily="34" charset="0"/>
                  <a:cs typeface="Arial" panose="020B0604020202020204" pitchFamily="34" charset="0"/>
                </a:rPr>
                <a:t>03</a:t>
              </a:r>
            </a:p>
          </p:txBody>
        </p:sp>
        <p:sp>
          <p:nvSpPr>
            <p:cNvPr id="31" name="Rectangle 30">
              <a:extLst>
                <a:ext uri="{FF2B5EF4-FFF2-40B4-BE49-F238E27FC236}">
                  <a16:creationId xmlns:a16="http://schemas.microsoft.com/office/drawing/2014/main" id="{7E9D4518-4F72-4B43-B4A9-1C7601E8F13A}"/>
                </a:ext>
              </a:extLst>
            </p:cNvPr>
            <p:cNvSpPr/>
            <p:nvPr/>
          </p:nvSpPr>
          <p:spPr>
            <a:xfrm>
              <a:off x="392327" y="3209372"/>
              <a:ext cx="4238895" cy="36910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170000" tIns="118800" rIns="180000" bIns="118800"/>
            <a:lstStyle/>
            <a:p>
              <a:pPr marL="0" marR="0" lvl="0" indent="0" algn="l" defTabSz="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EBEBEB">
                      <a:lumMod val="25000"/>
                    </a:srgbClr>
                  </a:solidFill>
                  <a:effectLst/>
                  <a:uLnTx/>
                  <a:uFillTx/>
                  <a:latin typeface="Verdana"/>
                  <a:ea typeface="Verdana" panose="020B0604030504040204" pitchFamily="34" charset="0"/>
                  <a:cs typeface="Arial" panose="020B0604020202020204" pitchFamily="34" charset="0"/>
                </a:rPr>
                <a:t>High controllable EBITDA margins</a:t>
              </a:r>
            </a:p>
          </p:txBody>
        </p:sp>
        <p:sp>
          <p:nvSpPr>
            <p:cNvPr id="34" name="TextBox 33">
              <a:extLst>
                <a:ext uri="{FF2B5EF4-FFF2-40B4-BE49-F238E27FC236}">
                  <a16:creationId xmlns:a16="http://schemas.microsoft.com/office/drawing/2014/main" id="{6AA6C2C7-BD64-4AF3-9B82-50C80E01A89C}"/>
                </a:ext>
              </a:extLst>
            </p:cNvPr>
            <p:cNvSpPr txBox="1"/>
            <p:nvPr/>
          </p:nvSpPr>
          <p:spPr>
            <a:xfrm>
              <a:off x="503062" y="3191513"/>
              <a:ext cx="539388" cy="407205"/>
            </a:xfrm>
            <a:prstGeom prst="rect">
              <a:avLst/>
            </a:prstGeom>
            <a:noFill/>
          </p:spPr>
          <p:txBody>
            <a:bodyPr wrap="none" anchor="ctr">
              <a:spAutoFit/>
            </a:bodyPr>
            <a:lstStyle/>
            <a:p>
              <a:pPr marL="0" marR="0" lvl="0" indent="0" algn="ctr" defTabSz="1218956" rtl="0" eaLnBrk="0" fontAlgn="base" latinLnBrk="0" hangingPunct="0">
                <a:lnSpc>
                  <a:spcPct val="110000"/>
                </a:lnSpc>
                <a:spcBef>
                  <a:spcPct val="0"/>
                </a:spcBef>
                <a:spcAft>
                  <a:spcPct val="0"/>
                </a:spcAft>
                <a:buClrTx/>
                <a:buSzTx/>
                <a:buFontTx/>
                <a:buNone/>
                <a:tabLst/>
                <a:defRPr/>
              </a:pPr>
              <a:r>
                <a:rPr kumimoji="0" lang="en-IN" sz="2933" b="1" i="0" u="none" strike="noStrike" kern="1200" cap="none" spc="0" normalizeH="0" baseline="0" noProof="0">
                  <a:ln>
                    <a:noFill/>
                  </a:ln>
                  <a:solidFill>
                    <a:srgbClr val="E59B0E"/>
                  </a:solidFill>
                  <a:effectLst/>
                  <a:uLnTx/>
                  <a:uFillTx/>
                  <a:latin typeface="Verdana" panose="020B0604030504040204" pitchFamily="34" charset="0"/>
                  <a:ea typeface="Verdana" panose="020B0604030504040204" pitchFamily="34" charset="0"/>
                  <a:cs typeface="Arial" panose="020B0604020202020204" pitchFamily="34" charset="0"/>
                </a:rPr>
                <a:t>04</a:t>
              </a:r>
            </a:p>
          </p:txBody>
        </p:sp>
        <p:sp>
          <p:nvSpPr>
            <p:cNvPr id="37" name="Rectangle 36">
              <a:extLst>
                <a:ext uri="{FF2B5EF4-FFF2-40B4-BE49-F238E27FC236}">
                  <a16:creationId xmlns:a16="http://schemas.microsoft.com/office/drawing/2014/main" id="{D11C9767-405A-47AA-A592-185DAE2AF96A}"/>
                </a:ext>
              </a:extLst>
            </p:cNvPr>
            <p:cNvSpPr/>
            <p:nvPr/>
          </p:nvSpPr>
          <p:spPr>
            <a:xfrm>
              <a:off x="380420" y="3828514"/>
              <a:ext cx="3900736" cy="62628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170000" tIns="118800" rIns="180000" bIns="118800"/>
            <a:lstStyle/>
            <a:p>
              <a:pPr marL="0" marR="0" lvl="0" indent="0" algn="l" defTabSz="0" rtl="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EBEBEB">
                      <a:lumMod val="25000"/>
                    </a:srgbClr>
                  </a:solidFill>
                  <a:effectLst/>
                  <a:uLnTx/>
                  <a:uFillTx/>
                  <a:latin typeface="Verdana"/>
                  <a:ea typeface="Verdana" panose="020B0604030504040204" pitchFamily="34" charset="0"/>
                  <a:cs typeface="Arial" panose="020B0604020202020204" pitchFamily="34" charset="0"/>
                </a:rPr>
                <a:t>Acquisition opportunities in </a:t>
              </a:r>
              <a:br>
                <a:rPr kumimoji="0" lang="en-US" sz="1600" b="0" i="0" u="none" strike="noStrike" kern="0" cap="none" spc="0" normalizeH="0" baseline="0" noProof="0" dirty="0">
                  <a:ln>
                    <a:noFill/>
                  </a:ln>
                  <a:solidFill>
                    <a:srgbClr val="EBEBEB">
                      <a:lumMod val="25000"/>
                    </a:srgbClr>
                  </a:solidFill>
                  <a:effectLst/>
                  <a:uLnTx/>
                  <a:uFillTx/>
                  <a:latin typeface="Verdana"/>
                  <a:ea typeface="Verdana" panose="020B0604030504040204" pitchFamily="34" charset="0"/>
                  <a:cs typeface="Arial" panose="020B0604020202020204" pitchFamily="34" charset="0"/>
                </a:rPr>
              </a:br>
              <a:r>
                <a:rPr kumimoji="0" lang="en-US" sz="1600" b="0" i="0" u="none" strike="noStrike" kern="0" cap="none" spc="0" normalizeH="0" baseline="0" noProof="0" dirty="0">
                  <a:ln>
                    <a:noFill/>
                  </a:ln>
                  <a:solidFill>
                    <a:srgbClr val="EBEBEB">
                      <a:lumMod val="25000"/>
                    </a:srgbClr>
                  </a:solidFill>
                  <a:effectLst/>
                  <a:uLnTx/>
                  <a:uFillTx/>
                  <a:latin typeface="Verdana"/>
                  <a:ea typeface="Verdana" panose="020B0604030504040204" pitchFamily="34" charset="0"/>
                  <a:cs typeface="Arial" panose="020B0604020202020204" pitchFamily="34" charset="0"/>
                </a:rPr>
                <a:t>a fragmented market</a:t>
              </a:r>
            </a:p>
          </p:txBody>
        </p:sp>
        <p:sp>
          <p:nvSpPr>
            <p:cNvPr id="38" name="TextBox 37">
              <a:extLst>
                <a:ext uri="{FF2B5EF4-FFF2-40B4-BE49-F238E27FC236}">
                  <a16:creationId xmlns:a16="http://schemas.microsoft.com/office/drawing/2014/main" id="{46389824-144E-4E76-BEEB-965457D3DF6C}"/>
                </a:ext>
              </a:extLst>
            </p:cNvPr>
            <p:cNvSpPr txBox="1"/>
            <p:nvPr/>
          </p:nvSpPr>
          <p:spPr>
            <a:xfrm>
              <a:off x="503062" y="3880903"/>
              <a:ext cx="539388" cy="407205"/>
            </a:xfrm>
            <a:prstGeom prst="rect">
              <a:avLst/>
            </a:prstGeom>
            <a:noFill/>
          </p:spPr>
          <p:txBody>
            <a:bodyPr wrap="none" anchor="ctr">
              <a:spAutoFit/>
            </a:bodyPr>
            <a:lstStyle/>
            <a:p>
              <a:pPr marL="0" marR="0" lvl="0" indent="0" algn="ctr" defTabSz="1218956" rtl="0" eaLnBrk="0" fontAlgn="base" latinLnBrk="0" hangingPunct="0">
                <a:lnSpc>
                  <a:spcPct val="110000"/>
                </a:lnSpc>
                <a:spcBef>
                  <a:spcPct val="0"/>
                </a:spcBef>
                <a:spcAft>
                  <a:spcPct val="0"/>
                </a:spcAft>
                <a:buClrTx/>
                <a:buSzTx/>
                <a:buFontTx/>
                <a:buNone/>
                <a:tabLst/>
                <a:defRPr/>
              </a:pPr>
              <a:r>
                <a:rPr kumimoji="0" lang="en-IN" sz="2933" b="1" i="0" u="none" strike="noStrike" kern="1200" cap="none" spc="0" normalizeH="0" baseline="0" noProof="0">
                  <a:ln>
                    <a:noFill/>
                  </a:ln>
                  <a:solidFill>
                    <a:srgbClr val="6BB2B8"/>
                  </a:solidFill>
                  <a:effectLst/>
                  <a:uLnTx/>
                  <a:uFillTx/>
                  <a:latin typeface="Verdana" panose="020B0604030504040204" pitchFamily="34" charset="0"/>
                  <a:ea typeface="Verdana" panose="020B0604030504040204" pitchFamily="34" charset="0"/>
                  <a:cs typeface="Arial" panose="020B0604020202020204" pitchFamily="34" charset="0"/>
                </a:rPr>
                <a:t>05</a:t>
              </a:r>
            </a:p>
          </p:txBody>
        </p:sp>
        <p:sp>
          <p:nvSpPr>
            <p:cNvPr id="40" name="Rectangle 39">
              <a:extLst>
                <a:ext uri="{FF2B5EF4-FFF2-40B4-BE49-F238E27FC236}">
                  <a16:creationId xmlns:a16="http://schemas.microsoft.com/office/drawing/2014/main" id="{0B4594DE-D37E-41C1-8AAC-363E98EA4838}"/>
                </a:ext>
              </a:extLst>
            </p:cNvPr>
            <p:cNvSpPr/>
            <p:nvPr/>
          </p:nvSpPr>
          <p:spPr>
            <a:xfrm>
              <a:off x="4166849" y="798293"/>
              <a:ext cx="4280570" cy="63462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170000" tIns="118800" rIns="180000" bIns="118800" anchor="ctr"/>
            <a:lstStyle/>
            <a:p>
              <a:pPr marL="230712" marR="0" lvl="0" indent="0" algn="l" defTabSz="1218956" rtl="0" eaLnBrk="0" fontAlgn="base" latinLnBrk="0" hangingPunct="0">
                <a:lnSpc>
                  <a:spcPct val="11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EBEBEB">
                      <a:lumMod val="25000"/>
                    </a:srgbClr>
                  </a:solidFill>
                  <a:effectLst/>
                  <a:uLnTx/>
                  <a:uFillTx/>
                  <a:latin typeface="Verdana"/>
                  <a:ea typeface="Verdana" panose="020B0604030504040204" pitchFamily="34" charset="0"/>
                  <a:cs typeface="Arial" panose="020B0604020202020204" pitchFamily="34" charset="0"/>
                </a:rPr>
                <a:t> Barriers to entry </a:t>
              </a:r>
            </a:p>
          </p:txBody>
        </p:sp>
        <p:sp>
          <p:nvSpPr>
            <p:cNvPr id="41" name="TextBox 40">
              <a:extLst>
                <a:ext uri="{FF2B5EF4-FFF2-40B4-BE49-F238E27FC236}">
                  <a16:creationId xmlns:a16="http://schemas.microsoft.com/office/drawing/2014/main" id="{2A53D0C5-3769-4A19-8ECF-F8330D64BFCA}"/>
                </a:ext>
              </a:extLst>
            </p:cNvPr>
            <p:cNvSpPr txBox="1"/>
            <p:nvPr/>
          </p:nvSpPr>
          <p:spPr>
            <a:xfrm>
              <a:off x="4401417" y="898308"/>
              <a:ext cx="540578" cy="407205"/>
            </a:xfrm>
            <a:prstGeom prst="rect">
              <a:avLst/>
            </a:prstGeom>
            <a:noFill/>
          </p:spPr>
          <p:txBody>
            <a:bodyPr wrap="none" anchor="ctr">
              <a:spAutoFit/>
            </a:bodyPr>
            <a:lstStyle/>
            <a:p>
              <a:pPr marL="0" marR="0" lvl="0" indent="0" algn="ctr" defTabSz="1218956" rtl="0" eaLnBrk="0" fontAlgn="base" latinLnBrk="0" hangingPunct="0">
                <a:lnSpc>
                  <a:spcPct val="110000"/>
                </a:lnSpc>
                <a:spcBef>
                  <a:spcPct val="0"/>
                </a:spcBef>
                <a:spcAft>
                  <a:spcPct val="0"/>
                </a:spcAft>
                <a:buClrTx/>
                <a:buSzTx/>
                <a:buFontTx/>
                <a:buNone/>
                <a:tabLst/>
                <a:defRPr/>
              </a:pPr>
              <a:r>
                <a:rPr kumimoji="0" lang="en-IN" sz="2933" b="1" i="0" u="none" strike="noStrike" kern="1200" cap="none" spc="0" normalizeH="0" baseline="0" noProof="0">
                  <a:ln>
                    <a:noFill/>
                  </a:ln>
                  <a:solidFill>
                    <a:srgbClr val="274A4B"/>
                  </a:solidFill>
                  <a:effectLst/>
                  <a:uLnTx/>
                  <a:uFillTx/>
                  <a:latin typeface="Verdana" panose="020B0604030504040204" pitchFamily="34" charset="0"/>
                  <a:ea typeface="Verdana" panose="020B0604030504040204" pitchFamily="34" charset="0"/>
                  <a:cs typeface="Arial" panose="020B0604020202020204" pitchFamily="34" charset="0"/>
                </a:rPr>
                <a:t>06</a:t>
              </a:r>
            </a:p>
          </p:txBody>
        </p:sp>
        <p:sp>
          <p:nvSpPr>
            <p:cNvPr id="43" name="Rectangle 42">
              <a:extLst>
                <a:ext uri="{FF2B5EF4-FFF2-40B4-BE49-F238E27FC236}">
                  <a16:creationId xmlns:a16="http://schemas.microsoft.com/office/drawing/2014/main" id="{0D2981EE-71E4-4B0F-BCFA-861D0593020F}"/>
                </a:ext>
              </a:extLst>
            </p:cNvPr>
            <p:cNvSpPr/>
            <p:nvPr/>
          </p:nvSpPr>
          <p:spPr>
            <a:xfrm>
              <a:off x="4208523" y="1436485"/>
              <a:ext cx="4238895" cy="72034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170000" tIns="118800" rIns="180000" bIns="118800" anchor="ctr"/>
            <a:lstStyle/>
            <a:p>
              <a:pPr marL="230712" marR="0" lvl="0" indent="0" algn="l" defTabSz="1218956" rtl="0" eaLnBrk="0" fontAlgn="base" latinLnBrk="0" hangingPunct="0">
                <a:lnSpc>
                  <a:spcPct val="11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EBEBEB">
                      <a:lumMod val="25000"/>
                    </a:srgbClr>
                  </a:solidFill>
                  <a:effectLst/>
                  <a:uLnTx/>
                  <a:uFillTx/>
                  <a:latin typeface="Verdana"/>
                  <a:ea typeface="Verdana" panose="020B0604030504040204" pitchFamily="34" charset="0"/>
                  <a:cs typeface="Arial" panose="020B0604020202020204" pitchFamily="34" charset="0"/>
                </a:rPr>
                <a:t> Robust secondary market</a:t>
              </a:r>
            </a:p>
          </p:txBody>
        </p:sp>
        <p:sp>
          <p:nvSpPr>
            <p:cNvPr id="44" name="TextBox 43">
              <a:extLst>
                <a:ext uri="{FF2B5EF4-FFF2-40B4-BE49-F238E27FC236}">
                  <a16:creationId xmlns:a16="http://schemas.microsoft.com/office/drawing/2014/main" id="{1314F889-8A5F-4673-A12B-79AE33B5AC83}"/>
                </a:ext>
              </a:extLst>
            </p:cNvPr>
            <p:cNvSpPr txBox="1"/>
            <p:nvPr/>
          </p:nvSpPr>
          <p:spPr>
            <a:xfrm>
              <a:off x="4414515" y="1609130"/>
              <a:ext cx="539387" cy="407205"/>
            </a:xfrm>
            <a:prstGeom prst="rect">
              <a:avLst/>
            </a:prstGeom>
            <a:noFill/>
          </p:spPr>
          <p:txBody>
            <a:bodyPr wrap="none" anchor="ctr">
              <a:spAutoFit/>
            </a:bodyPr>
            <a:lstStyle/>
            <a:p>
              <a:pPr marL="0" marR="0" lvl="0" indent="0" algn="ctr" defTabSz="1218956" rtl="0" eaLnBrk="0" fontAlgn="base" latinLnBrk="0" hangingPunct="0">
                <a:lnSpc>
                  <a:spcPct val="110000"/>
                </a:lnSpc>
                <a:spcBef>
                  <a:spcPct val="0"/>
                </a:spcBef>
                <a:spcAft>
                  <a:spcPct val="0"/>
                </a:spcAft>
                <a:buClrTx/>
                <a:buSzTx/>
                <a:buFontTx/>
                <a:buNone/>
                <a:tabLst/>
                <a:defRPr/>
              </a:pPr>
              <a:r>
                <a:rPr kumimoji="0" lang="en-IN" sz="2933" b="1" i="0" u="none" strike="noStrike" kern="1200" cap="none" spc="0" normalizeH="0" baseline="0" noProof="0">
                  <a:ln>
                    <a:noFill/>
                  </a:ln>
                  <a:solidFill>
                    <a:srgbClr val="A61E27"/>
                  </a:solidFill>
                  <a:effectLst/>
                  <a:uLnTx/>
                  <a:uFillTx/>
                  <a:latin typeface="Verdana" panose="020B0604030504040204" pitchFamily="34" charset="0"/>
                  <a:ea typeface="Verdana" panose="020B0604030504040204" pitchFamily="34" charset="0"/>
                  <a:cs typeface="Arial" panose="020B0604020202020204" pitchFamily="34" charset="0"/>
                </a:rPr>
                <a:t>07</a:t>
              </a:r>
            </a:p>
          </p:txBody>
        </p:sp>
        <p:sp>
          <p:nvSpPr>
            <p:cNvPr id="46" name="Rectangle 45">
              <a:extLst>
                <a:ext uri="{FF2B5EF4-FFF2-40B4-BE49-F238E27FC236}">
                  <a16:creationId xmlns:a16="http://schemas.microsoft.com/office/drawing/2014/main" id="{A9E0535A-188A-4E1C-AAE6-0ECD79FFAE81}"/>
                </a:ext>
              </a:extLst>
            </p:cNvPr>
            <p:cNvSpPr/>
            <p:nvPr/>
          </p:nvSpPr>
          <p:spPr>
            <a:xfrm>
              <a:off x="4271631" y="2267563"/>
              <a:ext cx="4240086" cy="74535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170000" tIns="118800" rIns="180000" bIns="118800" anchor="ctr"/>
            <a:lstStyle/>
            <a:p>
              <a:pPr marL="230712" marR="0" lvl="0" indent="0" algn="l" defTabSz="1218956" rtl="0" eaLnBrk="0" fontAlgn="base" latinLnBrk="0" hangingPunct="0">
                <a:lnSpc>
                  <a:spcPct val="110000"/>
                </a:lnSpc>
                <a:spcBef>
                  <a:spcPct val="0"/>
                </a:spcBef>
                <a:spcAft>
                  <a:spcPct val="0"/>
                </a:spcAft>
                <a:buClrTx/>
                <a:buSzTx/>
                <a:buFontTx/>
                <a:buNone/>
                <a:tabLst/>
                <a:defRPr/>
              </a:pPr>
              <a:r>
                <a:rPr kumimoji="0" lang="en-US" sz="1600" b="0" i="0" u="none" strike="noStrike" kern="0" cap="none" spc="0" normalizeH="0" baseline="0" noProof="0">
                  <a:ln>
                    <a:noFill/>
                  </a:ln>
                  <a:solidFill>
                    <a:srgbClr val="EBEBEB">
                      <a:lumMod val="25000"/>
                    </a:srgbClr>
                  </a:solidFill>
                  <a:effectLst/>
                  <a:uLnTx/>
                  <a:uFillTx/>
                  <a:latin typeface="Verdana"/>
                  <a:ea typeface="Verdana" panose="020B0604030504040204" pitchFamily="34" charset="0"/>
                  <a:cs typeface="Arial" panose="020B0604020202020204" pitchFamily="34" charset="0"/>
                </a:rPr>
                <a:t>Requirement to purchase insurance</a:t>
              </a:r>
            </a:p>
          </p:txBody>
        </p:sp>
        <p:sp>
          <p:nvSpPr>
            <p:cNvPr id="47" name="TextBox 46">
              <a:extLst>
                <a:ext uri="{FF2B5EF4-FFF2-40B4-BE49-F238E27FC236}">
                  <a16:creationId xmlns:a16="http://schemas.microsoft.com/office/drawing/2014/main" id="{5F64FDDB-1626-4B5F-A090-81C9F898C32E}"/>
                </a:ext>
              </a:extLst>
            </p:cNvPr>
            <p:cNvSpPr txBox="1"/>
            <p:nvPr/>
          </p:nvSpPr>
          <p:spPr>
            <a:xfrm>
              <a:off x="4414515" y="2408061"/>
              <a:ext cx="539387" cy="406014"/>
            </a:xfrm>
            <a:prstGeom prst="rect">
              <a:avLst/>
            </a:prstGeom>
            <a:noFill/>
          </p:spPr>
          <p:txBody>
            <a:bodyPr wrap="none" anchor="ctr">
              <a:spAutoFit/>
            </a:bodyPr>
            <a:lstStyle/>
            <a:p>
              <a:pPr marL="0" marR="0" lvl="0" indent="0" algn="ctr" defTabSz="1218956" rtl="0" eaLnBrk="0" fontAlgn="base" latinLnBrk="0" hangingPunct="0">
                <a:lnSpc>
                  <a:spcPct val="110000"/>
                </a:lnSpc>
                <a:spcBef>
                  <a:spcPct val="0"/>
                </a:spcBef>
                <a:spcAft>
                  <a:spcPct val="0"/>
                </a:spcAft>
                <a:buClrTx/>
                <a:buSzTx/>
                <a:buFontTx/>
                <a:buNone/>
                <a:tabLst/>
                <a:defRPr/>
              </a:pPr>
              <a:r>
                <a:rPr kumimoji="0" lang="en-IN" sz="2933" b="1" i="0" u="none" strike="noStrike" kern="1200" cap="none" spc="0" normalizeH="0" baseline="0" noProof="0">
                  <a:ln>
                    <a:noFill/>
                  </a:ln>
                  <a:solidFill>
                    <a:srgbClr val="A9B438"/>
                  </a:solidFill>
                  <a:effectLst/>
                  <a:uLnTx/>
                  <a:uFillTx/>
                  <a:latin typeface="Verdana" panose="020B0604030504040204" pitchFamily="34" charset="0"/>
                  <a:ea typeface="Verdana" panose="020B0604030504040204" pitchFamily="34" charset="0"/>
                  <a:cs typeface="Arial" panose="020B0604020202020204" pitchFamily="34" charset="0"/>
                </a:rPr>
                <a:t>08</a:t>
              </a:r>
            </a:p>
          </p:txBody>
        </p:sp>
        <p:sp>
          <p:nvSpPr>
            <p:cNvPr id="49" name="Rectangle 48">
              <a:extLst>
                <a:ext uri="{FF2B5EF4-FFF2-40B4-BE49-F238E27FC236}">
                  <a16:creationId xmlns:a16="http://schemas.microsoft.com/office/drawing/2014/main" id="{08BE4EA1-D7E0-429F-9FB1-8697E3BF5FEB}"/>
                </a:ext>
              </a:extLst>
            </p:cNvPr>
            <p:cNvSpPr/>
            <p:nvPr/>
          </p:nvSpPr>
          <p:spPr>
            <a:xfrm>
              <a:off x="4271631" y="3079591"/>
              <a:ext cx="4240086" cy="68939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170000" tIns="118800" rIns="180000" bIns="118800" anchor="ctr"/>
            <a:lstStyle/>
            <a:p>
              <a:pPr marL="230712" marR="0" lvl="0" indent="0" algn="l" defTabSz="1218956" rtl="0" eaLnBrk="0" fontAlgn="base" latinLnBrk="0" hangingPunct="0">
                <a:lnSpc>
                  <a:spcPct val="11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EBEBEB">
                      <a:lumMod val="25000"/>
                    </a:srgbClr>
                  </a:solidFill>
                  <a:effectLst/>
                  <a:uLnTx/>
                  <a:uFillTx/>
                  <a:latin typeface="Verdana"/>
                  <a:ea typeface="Verdana" panose="020B0604030504040204" pitchFamily="34" charset="0"/>
                  <a:cs typeface="Arial" panose="020B0604020202020204" pitchFamily="34" charset="0"/>
                </a:rPr>
                <a:t>Impact of amortization of intangibles on taxable income</a:t>
              </a:r>
            </a:p>
          </p:txBody>
        </p:sp>
        <p:sp>
          <p:nvSpPr>
            <p:cNvPr id="50" name="TextBox 49">
              <a:extLst>
                <a:ext uri="{FF2B5EF4-FFF2-40B4-BE49-F238E27FC236}">
                  <a16:creationId xmlns:a16="http://schemas.microsoft.com/office/drawing/2014/main" id="{A3126472-940A-4886-A9A7-74347B055E9A}"/>
                </a:ext>
              </a:extLst>
            </p:cNvPr>
            <p:cNvSpPr txBox="1"/>
            <p:nvPr/>
          </p:nvSpPr>
          <p:spPr>
            <a:xfrm>
              <a:off x="4422849" y="3152221"/>
              <a:ext cx="540578" cy="407205"/>
            </a:xfrm>
            <a:prstGeom prst="rect">
              <a:avLst/>
            </a:prstGeom>
            <a:noFill/>
          </p:spPr>
          <p:txBody>
            <a:bodyPr wrap="none" anchor="ctr">
              <a:spAutoFit/>
            </a:bodyPr>
            <a:lstStyle/>
            <a:p>
              <a:pPr marL="0" marR="0" lvl="0" indent="0" algn="ctr" defTabSz="1218956" rtl="0" eaLnBrk="0" fontAlgn="base" latinLnBrk="0" hangingPunct="0">
                <a:lnSpc>
                  <a:spcPct val="110000"/>
                </a:lnSpc>
                <a:spcBef>
                  <a:spcPct val="0"/>
                </a:spcBef>
                <a:spcAft>
                  <a:spcPct val="0"/>
                </a:spcAft>
                <a:buClrTx/>
                <a:buSzTx/>
                <a:buFontTx/>
                <a:buNone/>
                <a:tabLst/>
                <a:defRPr/>
              </a:pPr>
              <a:r>
                <a:rPr kumimoji="0" lang="en-IN" sz="2933" b="1" i="0" u="none" strike="noStrike" kern="1200" cap="none" spc="0" normalizeH="0" baseline="0" noProof="0">
                  <a:ln>
                    <a:noFill/>
                  </a:ln>
                  <a:solidFill>
                    <a:srgbClr val="E59B0E"/>
                  </a:solidFill>
                  <a:effectLst/>
                  <a:uLnTx/>
                  <a:uFillTx/>
                  <a:latin typeface="Verdana" panose="020B0604030504040204" pitchFamily="34" charset="0"/>
                  <a:ea typeface="Verdana" panose="020B0604030504040204" pitchFamily="34" charset="0"/>
                  <a:cs typeface="Arial" panose="020B0604020202020204" pitchFamily="34" charset="0"/>
                </a:rPr>
                <a:t>09</a:t>
              </a:r>
            </a:p>
          </p:txBody>
        </p:sp>
        <p:sp>
          <p:nvSpPr>
            <p:cNvPr id="52" name="Rectangle 51">
              <a:extLst>
                <a:ext uri="{FF2B5EF4-FFF2-40B4-BE49-F238E27FC236}">
                  <a16:creationId xmlns:a16="http://schemas.microsoft.com/office/drawing/2014/main" id="{E0C6A6D9-2599-4A26-AEB3-F71D3810DB64}"/>
                </a:ext>
              </a:extLst>
            </p:cNvPr>
            <p:cNvSpPr/>
            <p:nvPr/>
          </p:nvSpPr>
          <p:spPr>
            <a:xfrm>
              <a:off x="4335929" y="3803510"/>
              <a:ext cx="4238895" cy="62628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170000" tIns="118800" rIns="180000" bIns="118800" anchor="ctr"/>
            <a:lstStyle/>
            <a:p>
              <a:pPr marL="230712" marR="0" lvl="0" indent="0" algn="l" defTabSz="1218956" rtl="0" eaLnBrk="0" fontAlgn="base" latinLnBrk="0" hangingPunct="0">
                <a:lnSpc>
                  <a:spcPct val="11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EBEBEB">
                      <a:lumMod val="25000"/>
                    </a:srgbClr>
                  </a:solidFill>
                  <a:effectLst/>
                  <a:uLnTx/>
                  <a:uFillTx/>
                  <a:latin typeface="Verdana"/>
                  <a:ea typeface="Verdana" panose="020B0604030504040204" pitchFamily="34" charset="0"/>
                  <a:cs typeface="Arial" panose="020B0604020202020204" pitchFamily="34" charset="0"/>
                </a:rPr>
                <a:t>Stability in a down economy </a:t>
              </a:r>
            </a:p>
          </p:txBody>
        </p:sp>
        <p:sp>
          <p:nvSpPr>
            <p:cNvPr id="53" name="TextBox 52">
              <a:extLst>
                <a:ext uri="{FF2B5EF4-FFF2-40B4-BE49-F238E27FC236}">
                  <a16:creationId xmlns:a16="http://schemas.microsoft.com/office/drawing/2014/main" id="{E6545DAB-044F-404A-A0B9-169244166D00}"/>
                </a:ext>
              </a:extLst>
            </p:cNvPr>
            <p:cNvSpPr txBox="1"/>
            <p:nvPr/>
          </p:nvSpPr>
          <p:spPr>
            <a:xfrm>
              <a:off x="4422849" y="3877331"/>
              <a:ext cx="540578" cy="407205"/>
            </a:xfrm>
            <a:prstGeom prst="rect">
              <a:avLst/>
            </a:prstGeom>
            <a:noFill/>
            <a:ln>
              <a:noFill/>
            </a:ln>
          </p:spPr>
          <p:txBody>
            <a:bodyPr wrap="none" anchor="ctr">
              <a:spAutoFit/>
            </a:bodyPr>
            <a:lstStyle/>
            <a:p>
              <a:pPr marL="0" marR="0" lvl="0" indent="0" algn="ctr" defTabSz="1218956" rtl="0" eaLnBrk="0" fontAlgn="base" latinLnBrk="0" hangingPunct="0">
                <a:lnSpc>
                  <a:spcPct val="110000"/>
                </a:lnSpc>
                <a:spcBef>
                  <a:spcPct val="0"/>
                </a:spcBef>
                <a:spcAft>
                  <a:spcPct val="0"/>
                </a:spcAft>
                <a:buClrTx/>
                <a:buSzTx/>
                <a:buFontTx/>
                <a:buNone/>
                <a:tabLst/>
                <a:defRPr/>
              </a:pPr>
              <a:r>
                <a:rPr kumimoji="0" lang="en-IN" sz="2933" b="1" i="0" u="none" strike="noStrike" kern="1200" cap="none" spc="0" normalizeH="0" baseline="0" noProof="0">
                  <a:ln>
                    <a:noFill/>
                  </a:ln>
                  <a:solidFill>
                    <a:srgbClr val="6BB2B8"/>
                  </a:solidFill>
                  <a:effectLst/>
                  <a:uLnTx/>
                  <a:uFillTx/>
                  <a:latin typeface="Verdana" panose="020B0604030504040204" pitchFamily="34" charset="0"/>
                  <a:ea typeface="Verdana" panose="020B0604030504040204" pitchFamily="34" charset="0"/>
                  <a:cs typeface="Arial" panose="020B0604020202020204" pitchFamily="34" charset="0"/>
                </a:rPr>
                <a:t>10</a:t>
              </a:r>
            </a:p>
          </p:txBody>
        </p:sp>
        <p:cxnSp>
          <p:nvCxnSpPr>
            <p:cNvPr id="3" name="Straight Connector 2">
              <a:extLst>
                <a:ext uri="{FF2B5EF4-FFF2-40B4-BE49-F238E27FC236}">
                  <a16:creationId xmlns:a16="http://schemas.microsoft.com/office/drawing/2014/main" id="{F0E26903-8177-4B58-9770-4DA9DF3F7052}"/>
                </a:ext>
              </a:extLst>
            </p:cNvPr>
            <p:cNvCxnSpPr/>
            <p:nvPr/>
          </p:nvCxnSpPr>
          <p:spPr>
            <a:xfrm>
              <a:off x="1125799" y="924503"/>
              <a:ext cx="0" cy="356006"/>
            </a:xfrm>
            <a:prstGeom prst="line">
              <a:avLst/>
            </a:prstGeom>
            <a:ln w="6350">
              <a:solidFill>
                <a:schemeClr val="bg2">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DBF4BCA-BC02-4394-A813-03C4BF9B6A11}"/>
                </a:ext>
              </a:extLst>
            </p:cNvPr>
            <p:cNvCxnSpPr/>
            <p:nvPr/>
          </p:nvCxnSpPr>
          <p:spPr>
            <a:xfrm>
              <a:off x="1125799" y="1651993"/>
              <a:ext cx="0" cy="356007"/>
            </a:xfrm>
            <a:prstGeom prst="line">
              <a:avLst/>
            </a:prstGeom>
            <a:ln w="6350">
              <a:solidFill>
                <a:schemeClr val="bg2">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8A850D4-14F1-47B9-BBD5-C33866F795E3}"/>
                </a:ext>
              </a:extLst>
            </p:cNvPr>
            <p:cNvCxnSpPr/>
            <p:nvPr/>
          </p:nvCxnSpPr>
          <p:spPr>
            <a:xfrm>
              <a:off x="1125799" y="2419967"/>
              <a:ext cx="0" cy="356006"/>
            </a:xfrm>
            <a:prstGeom prst="line">
              <a:avLst/>
            </a:prstGeom>
            <a:ln w="6350">
              <a:solidFill>
                <a:schemeClr val="bg2">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3F64F43-65BD-4866-8801-B26371ADFF0C}"/>
                </a:ext>
              </a:extLst>
            </p:cNvPr>
            <p:cNvCxnSpPr/>
            <p:nvPr/>
          </p:nvCxnSpPr>
          <p:spPr>
            <a:xfrm>
              <a:off x="1125799" y="3209372"/>
              <a:ext cx="0" cy="356007"/>
            </a:xfrm>
            <a:prstGeom prst="line">
              <a:avLst/>
            </a:prstGeom>
            <a:ln w="6350">
              <a:solidFill>
                <a:schemeClr val="bg2">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6D08F39-EE39-4F29-953E-24580634F4A9}"/>
                </a:ext>
              </a:extLst>
            </p:cNvPr>
            <p:cNvCxnSpPr/>
            <p:nvPr/>
          </p:nvCxnSpPr>
          <p:spPr>
            <a:xfrm>
              <a:off x="1125799" y="3927339"/>
              <a:ext cx="0" cy="356006"/>
            </a:xfrm>
            <a:prstGeom prst="line">
              <a:avLst/>
            </a:prstGeom>
            <a:ln w="6350">
              <a:solidFill>
                <a:schemeClr val="bg2">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B05C3F6-8B1A-46A3-A730-26C359ED3BE3}"/>
                </a:ext>
              </a:extLst>
            </p:cNvPr>
            <p:cNvCxnSpPr/>
            <p:nvPr/>
          </p:nvCxnSpPr>
          <p:spPr>
            <a:xfrm>
              <a:off x="5084879" y="924503"/>
              <a:ext cx="0" cy="356006"/>
            </a:xfrm>
            <a:prstGeom prst="line">
              <a:avLst/>
            </a:prstGeom>
            <a:ln w="6350">
              <a:solidFill>
                <a:schemeClr val="bg2">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B3F688C-FB98-453C-917F-C163374A3813}"/>
                </a:ext>
              </a:extLst>
            </p:cNvPr>
            <p:cNvCxnSpPr/>
            <p:nvPr/>
          </p:nvCxnSpPr>
          <p:spPr>
            <a:xfrm>
              <a:off x="5084879" y="1651993"/>
              <a:ext cx="0" cy="356007"/>
            </a:xfrm>
            <a:prstGeom prst="line">
              <a:avLst/>
            </a:prstGeom>
            <a:ln w="6350">
              <a:solidFill>
                <a:schemeClr val="bg2">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EA0DED2-8647-4103-99B6-E04B8398AC72}"/>
                </a:ext>
              </a:extLst>
            </p:cNvPr>
            <p:cNvCxnSpPr/>
            <p:nvPr/>
          </p:nvCxnSpPr>
          <p:spPr>
            <a:xfrm>
              <a:off x="5084879" y="2419967"/>
              <a:ext cx="0" cy="356006"/>
            </a:xfrm>
            <a:prstGeom prst="line">
              <a:avLst/>
            </a:prstGeom>
            <a:ln w="6350">
              <a:solidFill>
                <a:schemeClr val="bg2">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B8D6942-A8CD-4104-BB55-085C65761D57}"/>
                </a:ext>
              </a:extLst>
            </p:cNvPr>
            <p:cNvCxnSpPr/>
            <p:nvPr/>
          </p:nvCxnSpPr>
          <p:spPr>
            <a:xfrm>
              <a:off x="5084879" y="3209372"/>
              <a:ext cx="0" cy="356007"/>
            </a:xfrm>
            <a:prstGeom prst="line">
              <a:avLst/>
            </a:prstGeom>
            <a:ln w="6350">
              <a:solidFill>
                <a:schemeClr val="bg2">
                  <a:lumMod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44908AF-47DC-471D-980A-F155C391280C}"/>
                </a:ext>
              </a:extLst>
            </p:cNvPr>
            <p:cNvCxnSpPr/>
            <p:nvPr/>
          </p:nvCxnSpPr>
          <p:spPr>
            <a:xfrm>
              <a:off x="5084879" y="3927339"/>
              <a:ext cx="0" cy="356006"/>
            </a:xfrm>
            <a:prstGeom prst="line">
              <a:avLst/>
            </a:prstGeom>
            <a:ln w="6350">
              <a:solidFill>
                <a:schemeClr val="bg2">
                  <a:lumMod val="25000"/>
                </a:schemeClr>
              </a:solidFill>
            </a:ln>
            <a:effectLst/>
          </p:spPr>
          <p:style>
            <a:lnRef idx="2">
              <a:schemeClr val="accent1"/>
            </a:lnRef>
            <a:fillRef idx="0">
              <a:schemeClr val="accent1"/>
            </a:fillRef>
            <a:effectRef idx="1">
              <a:schemeClr val="accent1"/>
            </a:effectRef>
            <a:fontRef idx="minor">
              <a:schemeClr val="tx1"/>
            </a:fontRef>
          </p:style>
        </p:cxnSp>
      </p:grpSp>
      <p:sp>
        <p:nvSpPr>
          <p:cNvPr id="54" name="Title 1">
            <a:extLst>
              <a:ext uri="{FF2B5EF4-FFF2-40B4-BE49-F238E27FC236}">
                <a16:creationId xmlns:a16="http://schemas.microsoft.com/office/drawing/2014/main" id="{F4841D60-C4BC-4C9A-8996-A426494BB8C9}"/>
              </a:ext>
            </a:extLst>
          </p:cNvPr>
          <p:cNvSpPr>
            <a:spLocks noGrp="1"/>
          </p:cNvSpPr>
          <p:nvPr>
            <p:ph type="title" idx="4294967295"/>
          </p:nvPr>
        </p:nvSpPr>
        <p:spPr>
          <a:xfrm>
            <a:off x="0" y="142875"/>
            <a:ext cx="12192000" cy="590550"/>
          </a:xfrm>
          <a:prstGeom prst="rect">
            <a:avLst/>
          </a:prstGeom>
        </p:spPr>
        <p:txBody>
          <a:bodyPr/>
          <a:lstStyle/>
          <a:p>
            <a:pPr defTabSz="257168" eaLnBrk="1" hangingPunct="1">
              <a:defRPr/>
            </a:pPr>
            <a:r>
              <a:rPr lang="en-US" b="1" dirty="0">
                <a:solidFill>
                  <a:srgbClr val="002D3D"/>
                </a:solidFill>
              </a:rPr>
              <a:t>GREATEST INDUSTRY IN THE HISTORY OF MANKIND?</a:t>
            </a:r>
          </a:p>
        </p:txBody>
      </p:sp>
    </p:spTree>
    <p:extLst>
      <p:ext uri="{BB962C8B-B14F-4D97-AF65-F5344CB8AC3E}">
        <p14:creationId xmlns:p14="http://schemas.microsoft.com/office/powerpoint/2010/main" val="1557493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8A8933-7E7F-41CE-B8FD-ECB667A3D741}"/>
              </a:ext>
            </a:extLst>
          </p:cNvPr>
          <p:cNvSpPr>
            <a:spLocks noGrp="1"/>
          </p:cNvSpPr>
          <p:nvPr>
            <p:ph type="title"/>
          </p:nvPr>
        </p:nvSpPr>
        <p:spPr>
          <a:xfrm>
            <a:off x="1065742" y="0"/>
            <a:ext cx="10094073" cy="402829"/>
          </a:xfrm>
        </p:spPr>
        <p:txBody>
          <a:bodyPr>
            <a:normAutofit/>
          </a:bodyPr>
          <a:lstStyle/>
          <a:p>
            <a:r>
              <a:rPr lang="en-US" altLang="en-US" sz="1800"/>
              <a:t>HISTORICAL ORGANIC GROWTH</a:t>
            </a:r>
            <a:endParaRPr lang="en-US" sz="1800"/>
          </a:p>
        </p:txBody>
      </p:sp>
      <p:sp>
        <p:nvSpPr>
          <p:cNvPr id="5" name="TextBox 7">
            <a:extLst>
              <a:ext uri="{FF2B5EF4-FFF2-40B4-BE49-F238E27FC236}">
                <a16:creationId xmlns:a16="http://schemas.microsoft.com/office/drawing/2014/main" id="{87FE68AA-20B0-4EDB-9B32-106FC8BC8B09}"/>
              </a:ext>
            </a:extLst>
          </p:cNvPr>
          <p:cNvSpPr txBox="1">
            <a:spLocks noChangeArrowheads="1"/>
          </p:cNvSpPr>
          <p:nvPr/>
        </p:nvSpPr>
        <p:spPr bwMode="auto">
          <a:xfrm>
            <a:off x="421956" y="5795346"/>
            <a:ext cx="111378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spcBef>
                <a:spcPct val="20000"/>
              </a:spcBef>
              <a:buFont typeface="Arial" pitchFamily="34" charset="0"/>
              <a:buChar char="–"/>
              <a:defRPr sz="28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spcBef>
                <a:spcPct val="20000"/>
              </a:spcBef>
              <a:buFont typeface="Arial" pitchFamily="34" charset="0"/>
              <a:buChar char="•"/>
              <a:defRPr sz="24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spcBef>
                <a:spcPct val="20000"/>
              </a:spcBef>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spcBef>
                <a:spcPct val="20000"/>
              </a:spcBef>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lvl="0" defTabSz="457189" eaLnBrk="0" fontAlgn="base" hangingPunct="0">
              <a:spcBef>
                <a:spcPct val="0"/>
              </a:spcBef>
              <a:spcAft>
                <a:spcPct val="0"/>
              </a:spcAft>
              <a:buNone/>
              <a:defRPr/>
            </a:pPr>
            <a:r>
              <a:rPr lang="en-US" altLang="en-US" sz="700">
                <a:solidFill>
                  <a:srgbClr val="EBEBEB">
                    <a:lumMod val="10000"/>
                  </a:srgbClr>
                </a:solidFill>
              </a:rPr>
              <a:t>Source: MarshBerry proprietary financial management system Perspectives for High Performance (“PHP”). “Average” is the average of all agencies in the data set, while “Best 25%” is the best 25% of all agencies in the data set. Only includes agencies from U.S. and Canada. Last Twelve Months ending 9/30/2023. Last accessed 2/12/2024.</a:t>
            </a:r>
          </a:p>
        </p:txBody>
      </p:sp>
      <p:graphicFrame>
        <p:nvGraphicFramePr>
          <p:cNvPr id="8" name="Chart 7">
            <a:extLst>
              <a:ext uri="{FF2B5EF4-FFF2-40B4-BE49-F238E27FC236}">
                <a16:creationId xmlns:a16="http://schemas.microsoft.com/office/drawing/2014/main" id="{00000000-0008-0000-0000-000002000000}"/>
              </a:ext>
            </a:extLst>
          </p:cNvPr>
          <p:cNvGraphicFramePr/>
          <p:nvPr/>
        </p:nvGraphicFramePr>
        <p:xfrm>
          <a:off x="644893" y="490888"/>
          <a:ext cx="10674415" cy="5139891"/>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D67B7FEC-4758-6634-4DA2-FBA21E8B9274}"/>
              </a:ext>
            </a:extLst>
          </p:cNvPr>
          <p:cNvSpPr/>
          <p:nvPr/>
        </p:nvSpPr>
        <p:spPr>
          <a:xfrm>
            <a:off x="2707938" y="1227222"/>
            <a:ext cx="548752" cy="4095078"/>
          </a:xfrm>
          <a:prstGeom prst="rect">
            <a:avLst/>
          </a:prstGeom>
          <a:no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EAF4AF41-E18A-4B68-D157-45A05E1C716E}"/>
              </a:ext>
            </a:extLst>
          </p:cNvPr>
          <p:cNvSpPr/>
          <p:nvPr/>
        </p:nvSpPr>
        <p:spPr>
          <a:xfrm>
            <a:off x="8839199" y="1227222"/>
            <a:ext cx="644863" cy="4095078"/>
          </a:xfrm>
          <a:prstGeom prst="rect">
            <a:avLst/>
          </a:prstGeom>
          <a:no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custDataLst>
      <p:tags r:id="rId1"/>
    </p:custDataLst>
    <p:extLst>
      <p:ext uri="{BB962C8B-B14F-4D97-AF65-F5344CB8AC3E}">
        <p14:creationId xmlns:p14="http://schemas.microsoft.com/office/powerpoint/2010/main" val="404635551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A89667B-0FA4-1930-7860-6A017062131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3881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6F4F-D971-479D-BE58-7A85FBBFDBDE}"/>
              </a:ext>
            </a:extLst>
          </p:cNvPr>
          <p:cNvSpPr>
            <a:spLocks noGrp="1"/>
          </p:cNvSpPr>
          <p:nvPr>
            <p:ph type="title"/>
          </p:nvPr>
        </p:nvSpPr>
        <p:spPr>
          <a:xfrm>
            <a:off x="1048966" y="1"/>
            <a:ext cx="10094073" cy="424400"/>
          </a:xfrm>
        </p:spPr>
        <p:txBody>
          <a:bodyPr>
            <a:normAutofit/>
          </a:bodyPr>
          <a:lstStyle/>
          <a:p>
            <a:r>
              <a:rPr lang="en-US" sz="1800"/>
              <a:t>HISTORICAL EBITDA AS % OF NET REVENUE</a:t>
            </a:r>
          </a:p>
        </p:txBody>
      </p:sp>
      <p:sp>
        <p:nvSpPr>
          <p:cNvPr id="7" name="TextBox 7">
            <a:extLst>
              <a:ext uri="{FF2B5EF4-FFF2-40B4-BE49-F238E27FC236}">
                <a16:creationId xmlns:a16="http://schemas.microsoft.com/office/drawing/2014/main" id="{6DF342F8-F2E6-426A-BC72-A34A31AC096F}"/>
              </a:ext>
            </a:extLst>
          </p:cNvPr>
          <p:cNvSpPr txBox="1">
            <a:spLocks noChangeArrowheads="1"/>
          </p:cNvSpPr>
          <p:nvPr/>
        </p:nvSpPr>
        <p:spPr bwMode="auto">
          <a:xfrm>
            <a:off x="452843" y="5830613"/>
            <a:ext cx="112097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spcBef>
                <a:spcPct val="20000"/>
              </a:spcBef>
              <a:buFont typeface="Arial" pitchFamily="34" charset="0"/>
              <a:buChar char="–"/>
              <a:defRPr sz="28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spcBef>
                <a:spcPct val="20000"/>
              </a:spcBef>
              <a:buFont typeface="Arial" pitchFamily="34" charset="0"/>
              <a:buChar char="•"/>
              <a:defRPr sz="24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spcBef>
                <a:spcPct val="20000"/>
              </a:spcBef>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spcBef>
                <a:spcPct val="20000"/>
              </a:spcBef>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lvl="0" algn="just" defTabSz="457189" eaLnBrk="0" fontAlgn="base" hangingPunct="0">
              <a:spcBef>
                <a:spcPct val="0"/>
              </a:spcBef>
              <a:spcAft>
                <a:spcPct val="0"/>
              </a:spcAft>
              <a:buNone/>
              <a:defRPr/>
            </a:pPr>
            <a:r>
              <a:rPr lang="en-US" altLang="en-US" sz="700">
                <a:solidFill>
                  <a:srgbClr val="000000"/>
                </a:solidFill>
              </a:rPr>
              <a:t>Source: MarshBerry proprietary financial management system Perspectives for High Performance (“PHP”).  “Average” is the average of all agencies in the database, while “Best 25%” is the </a:t>
            </a:r>
            <a:r>
              <a:rPr lang="en-US" altLang="en-US" sz="700">
                <a:solidFill>
                  <a:srgbClr val="000000"/>
                </a:solidFill>
                <a:latin typeface="+mj-lt"/>
                <a:ea typeface="Verdana" panose="020B0604030504040204" pitchFamily="34" charset="0"/>
                <a:cs typeface="Helvetica" panose="020B0604020202020204" pitchFamily="34" charset="0"/>
              </a:rPr>
              <a:t>b</a:t>
            </a:r>
            <a:r>
              <a:rPr lang="en-US" sz="700">
                <a:effectLst/>
                <a:latin typeface="+mj-lt"/>
                <a:ea typeface="Calibri" panose="020F0502020204030204" pitchFamily="34" charset="0"/>
              </a:rPr>
              <a:t>est 25% of all agencies in the data set</a:t>
            </a:r>
            <a:r>
              <a:rPr kumimoji="0" lang="en-US" altLang="en-US" sz="700" b="0" i="0" u="none" strike="noStrike" kern="1200" cap="none" spc="0" normalizeH="0" baseline="0" noProof="0">
                <a:ln>
                  <a:noFill/>
                </a:ln>
                <a:solidFill>
                  <a:srgbClr val="000000"/>
                </a:solidFill>
                <a:effectLst/>
                <a:uLnTx/>
                <a:uFillTx/>
                <a:latin typeface="+mj-lt"/>
                <a:ea typeface="Verdana" panose="020B0604030504040204" pitchFamily="34" charset="0"/>
                <a:cs typeface="Helvetica" panose="020B0604020202020204" pitchFamily="34" charset="0"/>
              </a:rPr>
              <a:t>.</a:t>
            </a:r>
            <a:r>
              <a:rPr lang="en-US" altLang="en-US" sz="700">
                <a:solidFill>
                  <a:srgbClr val="000000"/>
                </a:solidFill>
              </a:rPr>
              <a:t> Only includes agencies from U.S. and Canada. EBITDA: Earnings Before Interest, Taxes, Depreciation &amp; Amortization. </a:t>
            </a:r>
            <a:r>
              <a:rPr lang="en-US" altLang="en-US" sz="700">
                <a:solidFill>
                  <a:srgbClr val="EBEBEB">
                    <a:lumMod val="10000"/>
                  </a:srgbClr>
                </a:solidFill>
              </a:rPr>
              <a:t>Data as of 9/30/2023. Last accessed 2/12/2024.</a:t>
            </a:r>
            <a:endParaRPr lang="en-US" altLang="en-US" sz="700">
              <a:solidFill>
                <a:srgbClr val="000000"/>
              </a:solidFill>
            </a:endParaRPr>
          </a:p>
        </p:txBody>
      </p:sp>
      <p:graphicFrame>
        <p:nvGraphicFramePr>
          <p:cNvPr id="6" name="Chart 5">
            <a:extLst>
              <a:ext uri="{FF2B5EF4-FFF2-40B4-BE49-F238E27FC236}">
                <a16:creationId xmlns:a16="http://schemas.microsoft.com/office/drawing/2014/main" id="{00000000-0008-0000-0100-000006000000}"/>
              </a:ext>
            </a:extLst>
          </p:cNvPr>
          <p:cNvGraphicFramePr/>
          <p:nvPr/>
        </p:nvGraphicFramePr>
        <p:xfrm>
          <a:off x="202131" y="572756"/>
          <a:ext cx="11755407" cy="5054321"/>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76492715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473191-00EA-4810-B932-028093A6061B}"/>
              </a:ext>
            </a:extLst>
          </p:cNvPr>
          <p:cNvSpPr>
            <a:spLocks noGrp="1"/>
          </p:cNvSpPr>
          <p:nvPr>
            <p:ph type="title"/>
          </p:nvPr>
        </p:nvSpPr>
        <p:spPr/>
        <p:txBody>
          <a:bodyPr>
            <a:normAutofit/>
          </a:bodyPr>
          <a:lstStyle/>
          <a:p>
            <a:r>
              <a:rPr lang="en-US" sz="1800"/>
              <a:t>THE MARKET - AGGREGATE P&amp;C PREMIUM GROWTH PER YEAR</a:t>
            </a:r>
          </a:p>
        </p:txBody>
      </p:sp>
      <p:sp>
        <p:nvSpPr>
          <p:cNvPr id="2" name="Rectangle 1">
            <a:extLst>
              <a:ext uri="{FF2B5EF4-FFF2-40B4-BE49-F238E27FC236}">
                <a16:creationId xmlns:a16="http://schemas.microsoft.com/office/drawing/2014/main" id="{7C4760DD-5784-4BF7-9452-52C8D24AD8C0}"/>
              </a:ext>
            </a:extLst>
          </p:cNvPr>
          <p:cNvSpPr/>
          <p:nvPr/>
        </p:nvSpPr>
        <p:spPr>
          <a:xfrm>
            <a:off x="444136" y="5847802"/>
            <a:ext cx="11234056" cy="307777"/>
          </a:xfrm>
          <a:prstGeom prst="rect">
            <a:avLst/>
          </a:prstGeom>
        </p:spPr>
        <p:txBody>
          <a:bodyPr wrap="square">
            <a:spAutoFit/>
          </a:bodyPr>
          <a:lstStyle/>
          <a:p>
            <a:pPr lvl="0"/>
            <a:r>
              <a:rPr lang="en-US" sz="700">
                <a:solidFill>
                  <a:prstClr val="black"/>
                </a:solidFill>
                <a:latin typeface="+mj-lt"/>
              </a:rPr>
              <a:t>Source: </a:t>
            </a:r>
            <a:r>
              <a:rPr lang="en-US" sz="700">
                <a:solidFill>
                  <a:srgbClr val="000000"/>
                </a:solidFill>
                <a:effectLst/>
                <a:latin typeface="+mj-lt"/>
                <a:ea typeface="Calibri" panose="020F0502020204030204" pitchFamily="34" charset="0"/>
              </a:rPr>
              <a:t>A.M. Best (1971-2013), ISO (2014 -2015), Insurance Information Institute (2016-2020). Shaded areas are "Hard Markets". Per MarshBerry, a Hard Market </a:t>
            </a:r>
            <a:r>
              <a:rPr lang="en-US" sz="700">
                <a:solidFill>
                  <a:prstClr val="black"/>
                </a:solidFill>
                <a:latin typeface="+mj-lt"/>
              </a:rPr>
              <a:t>begins when Net Written Premium growth rates increase by 3% and the increase </a:t>
            </a:r>
            <a:r>
              <a:rPr lang="en-US" sz="700">
                <a:solidFill>
                  <a:srgbClr val="000000"/>
                </a:solidFill>
                <a:effectLst/>
                <a:latin typeface="+mj-lt"/>
                <a:ea typeface="Calibri" panose="020F0502020204030204" pitchFamily="34" charset="0"/>
              </a:rPr>
              <a:t>is sustained for at least 2 years.  </a:t>
            </a:r>
            <a:r>
              <a:rPr lang="en-US" sz="700">
                <a:solidFill>
                  <a:prstClr val="black"/>
                </a:solidFill>
                <a:latin typeface="+mj-lt"/>
              </a:rPr>
              <a:t>Data as of 9/30/2023. Last accessed 1/10/2024.  P&amp;C: Property &amp; Casualty.</a:t>
            </a:r>
          </a:p>
        </p:txBody>
      </p:sp>
      <p:graphicFrame>
        <p:nvGraphicFramePr>
          <p:cNvPr id="6" name="Chart 5">
            <a:extLst>
              <a:ext uri="{FF2B5EF4-FFF2-40B4-BE49-F238E27FC236}">
                <a16:creationId xmlns:a16="http://schemas.microsoft.com/office/drawing/2014/main" id="{00000000-0008-0000-2500-00000B000000}"/>
              </a:ext>
              <a:ext uri="{147F2762-F138-4A5C-976F-8EAC2B608ADB}">
                <a16:predDERef xmlns:a16="http://schemas.microsoft.com/office/drawing/2014/main" pred="{00000000-0008-0000-2400-000004000000}"/>
              </a:ext>
            </a:extLst>
          </p:cNvPr>
          <p:cNvGraphicFramePr/>
          <p:nvPr/>
        </p:nvGraphicFramePr>
        <p:xfrm>
          <a:off x="238125" y="514349"/>
          <a:ext cx="11315700" cy="5333453"/>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98963316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1563AB9-1A6F-45FC-86C5-5DF3E70F2C0D}"/>
              </a:ext>
            </a:extLst>
          </p:cNvPr>
          <p:cNvGraphicFramePr>
            <a:graphicFrameLocks/>
          </p:cNvGraphicFramePr>
          <p:nvPr/>
        </p:nvGraphicFramePr>
        <p:xfrm>
          <a:off x="539693" y="721431"/>
          <a:ext cx="10901194" cy="520327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CA922F7-0A01-959C-BB85-47E9D0B59BB6}"/>
              </a:ext>
            </a:extLst>
          </p:cNvPr>
          <p:cNvSpPr>
            <a:spLocks noGrp="1"/>
          </p:cNvSpPr>
          <p:nvPr>
            <p:ph type="title"/>
          </p:nvPr>
        </p:nvSpPr>
        <p:spPr/>
        <p:txBody>
          <a:bodyPr/>
          <a:lstStyle/>
          <a:p>
            <a:r>
              <a:rPr lang="en-US" dirty="0"/>
              <a:t>E&amp;S PREMIUM CONTINUES TO GROW FASTER </a:t>
            </a:r>
            <a:br>
              <a:rPr lang="en-US" dirty="0"/>
            </a:br>
            <a:r>
              <a:rPr lang="en-US" dirty="0"/>
              <a:t>THEN ADMITTED MARKET</a:t>
            </a:r>
          </a:p>
        </p:txBody>
      </p:sp>
      <p:sp>
        <p:nvSpPr>
          <p:cNvPr id="5" name="Content Placeholder 3">
            <a:extLst>
              <a:ext uri="{FF2B5EF4-FFF2-40B4-BE49-F238E27FC236}">
                <a16:creationId xmlns:a16="http://schemas.microsoft.com/office/drawing/2014/main" id="{DEE7AF7A-B639-9294-7C5C-5A16A80017A2}"/>
              </a:ext>
            </a:extLst>
          </p:cNvPr>
          <p:cNvSpPr txBox="1">
            <a:spLocks/>
          </p:cNvSpPr>
          <p:nvPr/>
        </p:nvSpPr>
        <p:spPr>
          <a:xfrm>
            <a:off x="475806" y="5924708"/>
            <a:ext cx="11210226" cy="165035"/>
          </a:xfrm>
          <a:prstGeom prst="rect">
            <a:avLst/>
          </a:prstGeom>
        </p:spPr>
        <p:txBody>
          <a:bodyPr/>
          <a:lstStyle>
            <a:lvl1pPr marL="0" indent="0" algn="l" defTabSz="257168" rtl="0" fontAlgn="base">
              <a:spcBef>
                <a:spcPct val="20000"/>
              </a:spcBef>
              <a:spcAft>
                <a:spcPct val="0"/>
              </a:spcAft>
              <a:buClr>
                <a:schemeClr val="accent2"/>
              </a:buClr>
              <a:buFont typeface="Arial" panose="020B0604020202020204" pitchFamily="34" charset="0"/>
              <a:buNone/>
              <a:defRPr sz="700" kern="1200">
                <a:solidFill>
                  <a:srgbClr val="54565A"/>
                </a:solidFill>
                <a:latin typeface="+mj-lt"/>
                <a:ea typeface="Verdana" panose="020B0604030504040204" pitchFamily="34" charset="0"/>
                <a:cs typeface="+mn-cs"/>
              </a:defRPr>
            </a:lvl1pPr>
            <a:lvl2pPr marL="417503" indent="-160335" algn="l" defTabSz="257168" rtl="0" fontAlgn="base">
              <a:spcBef>
                <a:spcPct val="20000"/>
              </a:spcBef>
              <a:spcAft>
                <a:spcPct val="0"/>
              </a:spcAft>
              <a:buClr>
                <a:schemeClr val="accent1"/>
              </a:buClr>
              <a:buFont typeface="Arial" panose="020B0604020202020204" pitchFamily="34" charset="0"/>
              <a:buChar char="–"/>
              <a:defRPr sz="1400" kern="1200">
                <a:solidFill>
                  <a:schemeClr val="tx1"/>
                </a:solidFill>
                <a:latin typeface="+mj-lt"/>
                <a:ea typeface="Verdana" panose="020B0604030504040204" pitchFamily="34" charset="0"/>
                <a:cs typeface="+mn-cs"/>
              </a:defRPr>
            </a:lvl2pPr>
            <a:lvl3pPr marL="642923" indent="-128585" algn="l" defTabSz="257168" rtl="0" fontAlgn="base">
              <a:spcBef>
                <a:spcPct val="20000"/>
              </a:spcBef>
              <a:spcAft>
                <a:spcPct val="0"/>
              </a:spcAft>
              <a:buClr>
                <a:srgbClr val="E59B0E"/>
              </a:buClr>
              <a:buFont typeface="Arial" panose="020B0604020202020204" pitchFamily="34" charset="0"/>
              <a:buChar char="•"/>
              <a:defRPr sz="1200" kern="1200">
                <a:solidFill>
                  <a:schemeClr val="tx1"/>
                </a:solidFill>
                <a:latin typeface="+mj-lt"/>
                <a:ea typeface="Verdana" panose="020B0604030504040204" pitchFamily="34" charset="0"/>
                <a:cs typeface="+mn-cs"/>
              </a:defRPr>
            </a:lvl3pPr>
            <a:lvl4pPr marL="900091" indent="-128585" algn="l" defTabSz="257168" rtl="0" fontAlgn="base">
              <a:spcBef>
                <a:spcPct val="20000"/>
              </a:spcBef>
              <a:spcAft>
                <a:spcPct val="0"/>
              </a:spcAft>
              <a:buClr>
                <a:srgbClr val="022734"/>
              </a:buClr>
              <a:buFont typeface="Arial" panose="020B0604020202020204" pitchFamily="34" charset="0"/>
              <a:buChar char="–"/>
              <a:defRPr sz="1100" kern="1200">
                <a:solidFill>
                  <a:schemeClr val="tx1"/>
                </a:solidFill>
                <a:latin typeface="+mj-lt"/>
                <a:ea typeface="Verdana" panose="020B0604030504040204" pitchFamily="34" charset="0"/>
                <a:cs typeface="+mn-cs"/>
              </a:defRPr>
            </a:lvl4pPr>
            <a:lvl5pPr marL="1157259" indent="-128585" algn="l" defTabSz="257168" rtl="0" fontAlgn="base">
              <a:spcBef>
                <a:spcPct val="20000"/>
              </a:spcBef>
              <a:spcAft>
                <a:spcPct val="0"/>
              </a:spcAft>
              <a:buClr>
                <a:srgbClr val="748A97"/>
              </a:buClr>
              <a:buFont typeface="Arial" panose="020B0604020202020204" pitchFamily="34" charset="0"/>
              <a:buChar char="»"/>
              <a:defRPr sz="1051" kern="1200">
                <a:solidFill>
                  <a:schemeClr val="tx1"/>
                </a:solidFill>
                <a:latin typeface="+mj-lt"/>
                <a:ea typeface="Verdana" panose="020B0604030504040204" pitchFamily="34" charset="0"/>
                <a:cs typeface="+mn-cs"/>
              </a:defRPr>
            </a:lvl5pPr>
            <a:lvl6pPr marL="1414427" indent="-128585" algn="l" defTabSz="257168" rtl="0" eaLnBrk="1" latinLnBrk="0" hangingPunct="1">
              <a:spcBef>
                <a:spcPct val="20000"/>
              </a:spcBef>
              <a:buFont typeface="Arial"/>
              <a:buChar char="•"/>
              <a:defRPr sz="1125" kern="1200">
                <a:solidFill>
                  <a:schemeClr val="tx1"/>
                </a:solidFill>
                <a:latin typeface="+mn-lt"/>
                <a:ea typeface="+mn-ea"/>
                <a:cs typeface="+mn-cs"/>
              </a:defRPr>
            </a:lvl6pPr>
            <a:lvl7pPr marL="1671597" indent="-128585" algn="l" defTabSz="257168"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8"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pPr marL="0" marR="0" lvl="0" indent="0" algn="l" defTabSz="257168" rtl="0" eaLnBrk="1" fontAlgn="base" latinLnBrk="0" hangingPunct="1">
              <a:lnSpc>
                <a:spcPct val="100000"/>
              </a:lnSpc>
              <a:spcBef>
                <a:spcPct val="20000"/>
              </a:spcBef>
              <a:spcAft>
                <a:spcPct val="0"/>
              </a:spcAft>
              <a:buClr>
                <a:srgbClr val="999D19"/>
              </a:buClr>
              <a:buSzTx/>
              <a:buFont typeface="Arial" panose="020B0604020202020204" pitchFamily="34" charset="0"/>
              <a:buNone/>
              <a:tabLst/>
              <a:defRPr/>
            </a:pPr>
            <a:r>
              <a:rPr kumimoji="0" lang="en-US" sz="700" b="0" i="0" u="none" strike="noStrike" kern="1200" cap="none" spc="0" normalizeH="0" baseline="0" noProof="0" dirty="0">
                <a:ln>
                  <a:noFill/>
                </a:ln>
                <a:solidFill>
                  <a:srgbClr val="54565A"/>
                </a:solidFill>
                <a:effectLst/>
                <a:uLnTx/>
                <a:uFillTx/>
                <a:latin typeface="Verdana"/>
                <a:ea typeface="Verdana" panose="020B0604030504040204" pitchFamily="34" charset="0"/>
                <a:cs typeface="+mn-cs"/>
              </a:rPr>
              <a:t>Source: AM Best data and research. DPW: Direct Premium Written; E&amp;S: Excess &amp; Surplus; E: Estimated; CL: Commercial Lines</a:t>
            </a:r>
          </a:p>
        </p:txBody>
      </p:sp>
    </p:spTree>
    <p:extLst>
      <p:ext uri="{BB962C8B-B14F-4D97-AF65-F5344CB8AC3E}">
        <p14:creationId xmlns:p14="http://schemas.microsoft.com/office/powerpoint/2010/main" val="357029702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DD877-0743-47BC-8479-23F46C372935}"/>
              </a:ext>
            </a:extLst>
          </p:cNvPr>
          <p:cNvSpPr>
            <a:spLocks noGrp="1"/>
          </p:cNvSpPr>
          <p:nvPr>
            <p:ph type="title"/>
          </p:nvPr>
        </p:nvSpPr>
        <p:spPr>
          <a:xfrm>
            <a:off x="1048966" y="76201"/>
            <a:ext cx="10094073" cy="440985"/>
          </a:xfrm>
        </p:spPr>
        <p:txBody>
          <a:bodyPr>
            <a:normAutofit/>
          </a:bodyPr>
          <a:lstStyle/>
          <a:p>
            <a:r>
              <a:rPr lang="en-US" sz="1800"/>
              <a:t>COMMERCIAL P&amp;C RATES QUARTERLY YOY CHANGE</a:t>
            </a:r>
          </a:p>
        </p:txBody>
      </p:sp>
      <p:sp>
        <p:nvSpPr>
          <p:cNvPr id="7" name="TextBox 6">
            <a:extLst>
              <a:ext uri="{FF2B5EF4-FFF2-40B4-BE49-F238E27FC236}">
                <a16:creationId xmlns:a16="http://schemas.microsoft.com/office/drawing/2014/main" id="{B625E9B3-4986-4725-9CAA-2F1AC696C60D}"/>
              </a:ext>
            </a:extLst>
          </p:cNvPr>
          <p:cNvSpPr txBox="1"/>
          <p:nvPr/>
        </p:nvSpPr>
        <p:spPr>
          <a:xfrm>
            <a:off x="435163" y="5976584"/>
            <a:ext cx="11286837" cy="200055"/>
          </a:xfrm>
          <a:prstGeom prst="rect">
            <a:avLst/>
          </a:prstGeom>
          <a:noFill/>
        </p:spPr>
        <p:txBody>
          <a:bodyPr wrap="square" rtlCol="0">
            <a:spAutoFit/>
          </a:bodyPr>
          <a:lstStyle/>
          <a:p>
            <a:pPr defTabSz="609585" eaLnBrk="0" fontAlgn="base" hangingPunct="0">
              <a:spcBef>
                <a:spcPct val="0"/>
              </a:spcBef>
              <a:spcAft>
                <a:spcPct val="0"/>
              </a:spcAft>
              <a:defRPr/>
            </a:pPr>
            <a:r>
              <a:rPr lang="en-US" sz="700">
                <a:solidFill>
                  <a:srgbClr val="000000"/>
                </a:solidFill>
                <a:latin typeface="Verdana" panose="020B0604030504040204" pitchFamily="34" charset="0"/>
                <a:ea typeface="Verdana" panose="020B0604030504040204" pitchFamily="34" charset="0"/>
              </a:rPr>
              <a:t>Source: Council of Insurance Agents and Brokers; Barclay’s Capital; Insurance Information Institute. P&amp;C: Property &amp; Casualty. Data as of 9/30/2023, last accessed 12/12/2023.  D&amp;O: Directors &amp; Officers.   </a:t>
            </a:r>
          </a:p>
        </p:txBody>
      </p:sp>
      <p:graphicFrame>
        <p:nvGraphicFramePr>
          <p:cNvPr id="5" name="Chart 4">
            <a:extLst>
              <a:ext uri="{FF2B5EF4-FFF2-40B4-BE49-F238E27FC236}">
                <a16:creationId xmlns:a16="http://schemas.microsoft.com/office/drawing/2014/main" id="{00000000-0008-0000-3100-00000E000000}"/>
              </a:ext>
              <a:ext uri="{147F2762-F138-4A5C-976F-8EAC2B608ADB}">
                <a16:predDERef xmlns:a16="http://schemas.microsoft.com/office/drawing/2014/main" pred="{00000000-0008-0000-2E00-00000D000000}"/>
              </a:ext>
            </a:extLst>
          </p:cNvPr>
          <p:cNvGraphicFramePr/>
          <p:nvPr/>
        </p:nvGraphicFramePr>
        <p:xfrm>
          <a:off x="-45519" y="517186"/>
          <a:ext cx="12283039" cy="540698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41778529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5462-4555-4C44-9AF8-A0FE82F7AE9F}"/>
              </a:ext>
            </a:extLst>
          </p:cNvPr>
          <p:cNvSpPr>
            <a:spLocks noGrp="1"/>
          </p:cNvSpPr>
          <p:nvPr>
            <p:ph type="title"/>
          </p:nvPr>
        </p:nvSpPr>
        <p:spPr/>
        <p:txBody>
          <a:bodyPr>
            <a:normAutofit/>
          </a:bodyPr>
          <a:lstStyle/>
          <a:p>
            <a:r>
              <a:rPr lang="en-US" sz="1800"/>
              <a:t>HEALTH INSURANCE PREMIUM GROWTH RATES*</a:t>
            </a:r>
          </a:p>
        </p:txBody>
      </p:sp>
      <p:sp>
        <p:nvSpPr>
          <p:cNvPr id="4" name="Rectangle 3">
            <a:extLst>
              <a:ext uri="{FF2B5EF4-FFF2-40B4-BE49-F238E27FC236}">
                <a16:creationId xmlns:a16="http://schemas.microsoft.com/office/drawing/2014/main" id="{0B9138D5-E8DD-4223-B15C-0EA9FE6CA3D8}"/>
              </a:ext>
            </a:extLst>
          </p:cNvPr>
          <p:cNvSpPr/>
          <p:nvPr/>
        </p:nvSpPr>
        <p:spPr>
          <a:xfrm>
            <a:off x="391886" y="5874150"/>
            <a:ext cx="11338295" cy="307777"/>
          </a:xfrm>
          <a:prstGeom prst="rect">
            <a:avLst/>
          </a:prstGeom>
        </p:spPr>
        <p:txBody>
          <a:bodyPr wrap="square">
            <a:spAutoFit/>
          </a:bodyPr>
          <a:lstStyle/>
          <a:p>
            <a:pPr algn="just" defTabSz="609585" eaLnBrk="0" fontAlgn="base" hangingPunct="0">
              <a:spcBef>
                <a:spcPct val="0"/>
              </a:spcBef>
              <a:spcAft>
                <a:spcPct val="0"/>
              </a:spcAft>
              <a:defRPr/>
            </a:pPr>
            <a:r>
              <a:rPr lang="en-US" sz="700">
                <a:solidFill>
                  <a:srgbClr val="000000"/>
                </a:solidFill>
                <a:latin typeface="Verdana" panose="020B0604030504040204" pitchFamily="34" charset="0"/>
                <a:ea typeface="Verdana" panose="020B0604030504040204" pitchFamily="34" charset="0"/>
              </a:rPr>
              <a:t>Source: ALIRT Insurance Research. Data as of 12/31/2022, last accessed 9/12/2023.  *Rate movement and the number of insured represents premium growth rates for the ALIRT Health Composite = leading 100 U.S. based health insurers (and not for the entire industry although this is a fairly good proxy for the industry in the opinion of MarshBerry).</a:t>
            </a:r>
            <a:r>
              <a:rPr lang="en-US" sz="700">
                <a:solidFill>
                  <a:srgbClr val="264B4C"/>
                </a:solidFill>
                <a:latin typeface="Verdana" panose="020B0604030504040204" pitchFamily="34" charset="0"/>
                <a:ea typeface="Verdana" panose="020B0604030504040204" pitchFamily="34" charset="0"/>
              </a:rPr>
              <a:t> </a:t>
            </a:r>
          </a:p>
        </p:txBody>
      </p:sp>
      <p:graphicFrame>
        <p:nvGraphicFramePr>
          <p:cNvPr id="5" name="Chart 4">
            <a:extLst>
              <a:ext uri="{FF2B5EF4-FFF2-40B4-BE49-F238E27FC236}">
                <a16:creationId xmlns:a16="http://schemas.microsoft.com/office/drawing/2014/main" id="{00000000-0008-0000-3000-000003000000}"/>
              </a:ext>
            </a:extLst>
          </p:cNvPr>
          <p:cNvGraphicFramePr/>
          <p:nvPr/>
        </p:nvGraphicFramePr>
        <p:xfrm>
          <a:off x="391886" y="676073"/>
          <a:ext cx="11011838" cy="4967981"/>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7949444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CAA4517-8347-49AE-B4E4-6E4EE5724229}"/>
              </a:ext>
            </a:extLst>
          </p:cNvPr>
          <p:cNvSpPr txBox="1"/>
          <p:nvPr/>
        </p:nvSpPr>
        <p:spPr>
          <a:xfrm>
            <a:off x="498281" y="90965"/>
            <a:ext cx="11312056" cy="59117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140" kern="1200">
                <a:solidFill>
                  <a:schemeClr val="tx1"/>
                </a:solidFill>
                <a:latin typeface="+mj-lt"/>
                <a:ea typeface="+mj-ea"/>
                <a:cs typeface="+mj-cs"/>
              </a:defRPr>
            </a:lvl1pPr>
          </a:lstStyle>
          <a:p>
            <a:pPr algn="ctr" rtl="0">
              <a:defRPr/>
            </a:pPr>
            <a:r>
              <a:rPr lang="en-US" sz="1800">
                <a:solidFill>
                  <a:sysClr val="windowText" lastClr="000000">
                    <a:lumMod val="65000"/>
                    <a:lumOff val="35000"/>
                  </a:sysClr>
                </a:solidFill>
              </a:rPr>
              <a:t>6</a:t>
            </a:r>
            <a:r>
              <a:rPr lang="en-US" sz="1800" b="0" i="0" u="none" strike="noStrike" baseline="0">
                <a:solidFill>
                  <a:sysClr val="windowText" lastClr="000000">
                    <a:lumMod val="65000"/>
                    <a:lumOff val="35000"/>
                  </a:sysClr>
                </a:solidFill>
              </a:rPr>
              <a:t> YEAR STOCK PERFORMANCE</a:t>
            </a:r>
          </a:p>
        </p:txBody>
      </p:sp>
      <p:sp>
        <p:nvSpPr>
          <p:cNvPr id="4" name="Rectangle 3">
            <a:extLst>
              <a:ext uri="{FF2B5EF4-FFF2-40B4-BE49-F238E27FC236}">
                <a16:creationId xmlns:a16="http://schemas.microsoft.com/office/drawing/2014/main" id="{815DCD0F-E54F-4C79-A644-C53B8540CCE7}"/>
              </a:ext>
            </a:extLst>
          </p:cNvPr>
          <p:cNvSpPr/>
          <p:nvPr/>
        </p:nvSpPr>
        <p:spPr>
          <a:xfrm>
            <a:off x="374904" y="5907024"/>
            <a:ext cx="11150555" cy="415498"/>
          </a:xfrm>
          <a:prstGeom prst="rect">
            <a:avLst/>
          </a:prstGeom>
        </p:spPr>
        <p:txBody>
          <a:bodyPr wrap="square">
            <a:spAutoFit/>
          </a:bodyPr>
          <a:lstStyle/>
          <a:p>
            <a:pPr marL="0" marR="0">
              <a:spcBef>
                <a:spcPct val="0"/>
              </a:spcBef>
              <a:spcAft>
                <a:spcPct val="0"/>
              </a:spcAft>
            </a:pPr>
            <a:r>
              <a:rPr lang="en-US" sz="700">
                <a:latin typeface="+mj-lt"/>
                <a:ea typeface="Verdana" panose="020B0604030504040204" pitchFamily="34" charset="0"/>
              </a:rPr>
              <a:t>Source: Yahoo Finance, data as of 1/31/2024, last accessed 2/6/2024. </a:t>
            </a:r>
            <a:r>
              <a:rPr lang="en-US" sz="700">
                <a:solidFill>
                  <a:srgbClr val="242424"/>
                </a:solidFill>
                <a:effectLst/>
                <a:latin typeface="+mj-lt"/>
                <a:ea typeface="Calibri" panose="020F0502020204030204" pitchFamily="34" charset="0"/>
              </a:rPr>
              <a:t>GSPC: S&amp;P 500 and DJIA: Dow Jones Industrial Average. </a:t>
            </a:r>
            <a:r>
              <a:rPr lang="en-US" sz="700">
                <a:latin typeface="+mj-lt"/>
              </a:rPr>
              <a:t>Broker Composite consists of 6 public brokers: </a:t>
            </a:r>
            <a:r>
              <a:rPr lang="en-US" sz="700">
                <a:latin typeface="+mj-lt"/>
                <a:ea typeface="Verdana" panose="020B0604030504040204" pitchFamily="34" charset="0"/>
              </a:rPr>
              <a:t>Marsh &amp; McLennan Companies Inc., Aon PLC, Arthur J. Gallagher &amp; Co., Brown &amp; Brown, Willis Towers Watson, </a:t>
            </a:r>
            <a:r>
              <a:rPr lang="en-US" sz="700">
                <a:latin typeface="+mj-lt"/>
              </a:rPr>
              <a:t>and BRP Group Inc.</a:t>
            </a:r>
            <a:endParaRPr lang="en-US" sz="700">
              <a:effectLst/>
              <a:latin typeface="+mj-lt"/>
              <a:ea typeface="Calibri" panose="020F0502020204030204" pitchFamily="34" charset="0"/>
            </a:endParaRPr>
          </a:p>
          <a:p>
            <a:pPr>
              <a:defRPr/>
            </a:pPr>
            <a:endParaRPr lang="en-US" sz="700">
              <a:latin typeface="+mj-lt"/>
              <a:ea typeface="Verdana" panose="020B0604030504040204" pitchFamily="34" charset="0"/>
            </a:endParaRPr>
          </a:p>
        </p:txBody>
      </p:sp>
      <p:graphicFrame>
        <p:nvGraphicFramePr>
          <p:cNvPr id="5" name="Chart 4">
            <a:extLst>
              <a:ext uri="{FF2B5EF4-FFF2-40B4-BE49-F238E27FC236}">
                <a16:creationId xmlns:a16="http://schemas.microsoft.com/office/drawing/2014/main" id="{00000000-0008-0000-3A00-000011000000}"/>
              </a:ext>
            </a:extLst>
          </p:cNvPr>
          <p:cNvGraphicFramePr/>
          <p:nvPr/>
        </p:nvGraphicFramePr>
        <p:xfrm>
          <a:off x="200025" y="638175"/>
          <a:ext cx="11763375" cy="558165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50156152-26A9-1B69-52FE-F31BC5A27266}"/>
              </a:ext>
            </a:extLst>
          </p:cNvPr>
          <p:cNvSpPr txBox="1"/>
          <p:nvPr/>
        </p:nvSpPr>
        <p:spPr>
          <a:xfrm>
            <a:off x="374904" y="6322522"/>
            <a:ext cx="6096000" cy="200055"/>
          </a:xfrm>
          <a:prstGeom prst="rect">
            <a:avLst/>
          </a:prstGeom>
          <a:noFill/>
        </p:spPr>
        <p:txBody>
          <a:bodyPr wrap="square">
            <a:spAutoFit/>
          </a:bodyPr>
          <a:lstStyle/>
          <a:p>
            <a:r>
              <a:rPr kumimoji="0" lang="en-US" sz="7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Arial"/>
              </a:rPr>
              <a:t>Source: Yahoo Finance, data as of 1/31/2024, last accessed 2/6/2024.</a:t>
            </a:r>
            <a:r>
              <a:rPr kumimoji="0" lang="en-US" sz="700" b="0" i="0" u="none" strike="noStrike" kern="1200" cap="none" spc="0" normalizeH="0" baseline="0" noProof="0">
                <a:ln>
                  <a:noFill/>
                </a:ln>
                <a:solidFill>
                  <a:srgbClr val="242424"/>
                </a:solidFill>
                <a:effectLst/>
                <a:uLnTx/>
                <a:uFillTx/>
                <a:latin typeface="Verdana"/>
                <a:ea typeface="Calibri" panose="020F0502020204030204" pitchFamily="34" charset="0"/>
                <a:cs typeface="Arial"/>
              </a:rPr>
              <a:t> </a:t>
            </a:r>
            <a:endParaRPr lang="en-US"/>
          </a:p>
        </p:txBody>
      </p:sp>
    </p:spTree>
    <p:custDataLst>
      <p:tags r:id="rId1"/>
    </p:custDataLst>
    <p:extLst>
      <p:ext uri="{BB962C8B-B14F-4D97-AF65-F5344CB8AC3E}">
        <p14:creationId xmlns:p14="http://schemas.microsoft.com/office/powerpoint/2010/main" val="4071907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7AD1474-18C8-4AA1-9D4F-A079999C1061}"/>
              </a:ext>
            </a:extLst>
          </p:cNvPr>
          <p:cNvSpPr txBox="1"/>
          <p:nvPr/>
        </p:nvSpPr>
        <p:spPr>
          <a:xfrm>
            <a:off x="-1" y="108334"/>
            <a:ext cx="12192000" cy="383178"/>
          </a:xfrm>
          <a:prstGeom prst="rect">
            <a:avLst/>
          </a:prstGeom>
        </p:spPr>
        <p:txBody>
          <a:bodyPr vert="horz" lIns="91440" tIns="45720" rIns="91440" bIns="45720" rtlCol="0" anchor="ctr">
            <a:noAutofit/>
          </a:bodyPr>
          <a:lstStyle>
            <a:defPPr>
              <a:defRPr lang="en-US"/>
            </a:defPPr>
            <a:lvl1pPr marL="0" algn="ctr" defTabSz="914400" rtl="0" eaLnBrk="1" latinLnBrk="0" hangingPunct="1">
              <a:lnSpc>
                <a:spcPct val="90000"/>
              </a:lnSpc>
              <a:spcBef>
                <a:spcPct val="0"/>
              </a:spcBef>
              <a:buNone/>
              <a:defRPr sz="1800" kern="1200" cap="all" baseline="0">
                <a:solidFill>
                  <a:schemeClr val="tx1"/>
                </a:solidFill>
                <a:latin typeface="+mj-lt"/>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b="1">
                <a:solidFill>
                  <a:srgbClr val="002D3D"/>
                </a:solidFill>
                <a:latin typeface="Verdana" panose="020B0604030504040204" pitchFamily="34" charset="0"/>
                <a:ea typeface="Verdana" panose="020B0604030504040204" pitchFamily="34" charset="0"/>
                <a:cs typeface="Lato" panose="020F0502020204030203" pitchFamily="34" charset="0"/>
                <a:sym typeface="Wingdings" panose="05000000000000000000" pitchFamily="2" charset="2"/>
              </a:rPr>
              <a:t>LAST 12-MONTH DEBT ISSUANCES – $14.5B</a:t>
            </a:r>
            <a:endParaRPr lang="en-US">
              <a:solidFill>
                <a:srgbClr val="274A4B"/>
              </a:solidFill>
            </a:endParaRPr>
          </a:p>
        </p:txBody>
      </p:sp>
      <p:sp>
        <p:nvSpPr>
          <p:cNvPr id="2" name="TextBox 4">
            <a:extLst>
              <a:ext uri="{FF2B5EF4-FFF2-40B4-BE49-F238E27FC236}">
                <a16:creationId xmlns:a16="http://schemas.microsoft.com/office/drawing/2014/main" id="{F35714C0-910D-B38C-92D0-EF8430E81B22}"/>
              </a:ext>
            </a:extLst>
          </p:cNvPr>
          <p:cNvSpPr txBox="1">
            <a:spLocks noChangeArrowheads="1"/>
          </p:cNvSpPr>
          <p:nvPr/>
        </p:nvSpPr>
        <p:spPr bwMode="auto">
          <a:xfrm>
            <a:off x="465931" y="5918049"/>
            <a:ext cx="112601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Arial" pitchFamily="34" charset="0"/>
                <a:ea typeface="+mn-ea"/>
                <a:cs typeface="+mn-cs"/>
              </a:defRPr>
            </a:lvl1pPr>
            <a:lvl2pPr marL="742950" indent="-285750" algn="l" defTabSz="914400" rtl="0" eaLnBrk="1" latinLnBrk="0" hangingPunct="1">
              <a:defRPr sz="1800" kern="1200">
                <a:solidFill>
                  <a:schemeClr val="tx1"/>
                </a:solidFill>
                <a:latin typeface="Arial" pitchFamily="34" charset="0"/>
                <a:ea typeface="+mn-ea"/>
                <a:cs typeface="+mn-cs"/>
              </a:defRPr>
            </a:lvl2pPr>
            <a:lvl3pPr marL="1143000" indent="-228600" algn="l" defTabSz="914400" rtl="0" eaLnBrk="1" latinLnBrk="0" hangingPunct="1">
              <a:defRPr sz="1800" kern="1200">
                <a:solidFill>
                  <a:schemeClr val="tx1"/>
                </a:solidFill>
                <a:latin typeface="Arial" pitchFamily="34" charset="0"/>
                <a:ea typeface="+mn-ea"/>
                <a:cs typeface="+mn-cs"/>
              </a:defRPr>
            </a:lvl3pPr>
            <a:lvl4pPr marL="1600200" indent="-228600" algn="l" defTabSz="914400" rtl="0" eaLnBrk="1" latinLnBrk="0" hangingPunct="1">
              <a:defRPr sz="1800" kern="1200">
                <a:solidFill>
                  <a:schemeClr val="tx1"/>
                </a:solidFill>
                <a:latin typeface="Arial" pitchFamily="34" charset="0"/>
                <a:ea typeface="+mn-ea"/>
                <a:cs typeface="+mn-cs"/>
              </a:defRPr>
            </a:lvl4pPr>
            <a:lvl5pPr marL="2057400" indent="-228600" algn="l" defTabSz="914400" rtl="0" eaLnBrk="1" latinLnBrk="0" hangingPunct="1">
              <a:defRPr sz="1800" kern="1200">
                <a:solidFill>
                  <a:schemeClr val="tx1"/>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7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Arial" pitchFamily="34" charset="0"/>
              </a:rPr>
              <a:t>Source: Moody’s Investors Services, S&amp;P Global Market Intelligence as of March 13, 2023. Chart values in millions.</a:t>
            </a:r>
          </a:p>
        </p:txBody>
      </p:sp>
      <p:graphicFrame>
        <p:nvGraphicFramePr>
          <p:cNvPr id="3" name="Chart 2">
            <a:extLst>
              <a:ext uri="{FF2B5EF4-FFF2-40B4-BE49-F238E27FC236}">
                <a16:creationId xmlns:a16="http://schemas.microsoft.com/office/drawing/2014/main" id="{4DDB61D4-0196-9A7E-139A-E629AA4E551D}"/>
              </a:ext>
            </a:extLst>
          </p:cNvPr>
          <p:cNvGraphicFramePr/>
          <p:nvPr/>
        </p:nvGraphicFramePr>
        <p:xfrm>
          <a:off x="1110747" y="733425"/>
          <a:ext cx="9970505" cy="5083976"/>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extLst>
      <p:ext uri="{BB962C8B-B14F-4D97-AF65-F5344CB8AC3E}">
        <p14:creationId xmlns:p14="http://schemas.microsoft.com/office/powerpoint/2010/main" val="269174177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71C8CF-E93E-42C0-B552-776E5425CE8A}"/>
              </a:ext>
            </a:extLst>
          </p:cNvPr>
          <p:cNvSpPr/>
          <p:nvPr/>
        </p:nvSpPr>
        <p:spPr>
          <a:xfrm>
            <a:off x="10363200" y="5410200"/>
            <a:ext cx="838200" cy="381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70"/>
            <a:endParaRPr lang="en-US" sz="2400">
              <a:solidFill>
                <a:prstClr val="white"/>
              </a:solidFill>
              <a:latin typeface="Open Sans Light"/>
            </a:endParaRPr>
          </a:p>
        </p:txBody>
      </p:sp>
      <p:sp>
        <p:nvSpPr>
          <p:cNvPr id="7" name="Title 2">
            <a:extLst>
              <a:ext uri="{FF2B5EF4-FFF2-40B4-BE49-F238E27FC236}">
                <a16:creationId xmlns:a16="http://schemas.microsoft.com/office/drawing/2014/main" id="{C312FD1A-63B2-4D91-BCF6-4BD4908F0A60}"/>
              </a:ext>
            </a:extLst>
          </p:cNvPr>
          <p:cNvSpPr>
            <a:spLocks noGrp="1"/>
          </p:cNvSpPr>
          <p:nvPr>
            <p:ph type="title"/>
          </p:nvPr>
        </p:nvSpPr>
        <p:spPr>
          <a:xfrm>
            <a:off x="0" y="106592"/>
            <a:ext cx="12192000" cy="591173"/>
          </a:xfrm>
        </p:spPr>
        <p:txBody>
          <a:bodyPr/>
          <a:lstStyle/>
          <a:p>
            <a:r>
              <a:rPr lang="en-US" b="1" dirty="0">
                <a:solidFill>
                  <a:srgbClr val="274A4C"/>
                </a:solidFill>
              </a:rPr>
              <a:t>LEVERAGE RATIOS</a:t>
            </a:r>
          </a:p>
        </p:txBody>
      </p:sp>
      <p:sp>
        <p:nvSpPr>
          <p:cNvPr id="6" name="TextBox 5">
            <a:extLst>
              <a:ext uri="{FF2B5EF4-FFF2-40B4-BE49-F238E27FC236}">
                <a16:creationId xmlns:a16="http://schemas.microsoft.com/office/drawing/2014/main" id="{86F3A86A-776D-4CEE-8BDB-E92E6540428E}"/>
              </a:ext>
            </a:extLst>
          </p:cNvPr>
          <p:cNvSpPr txBox="1"/>
          <p:nvPr/>
        </p:nvSpPr>
        <p:spPr>
          <a:xfrm>
            <a:off x="441896" y="5660814"/>
            <a:ext cx="10230339" cy="338554"/>
          </a:xfrm>
          <a:prstGeom prst="rect">
            <a:avLst/>
          </a:prstGeom>
          <a:noFill/>
        </p:spPr>
        <p:txBody>
          <a:bodyPr wrap="square" rtlCol="0">
            <a:spAutoFit/>
          </a:bodyPr>
          <a:lstStyle>
            <a:defPPr>
              <a:defRPr lang="en-US"/>
            </a:defPPr>
          </a:lstStyle>
          <a:p>
            <a:pPr algn="just" defTabSz="609539">
              <a:defRPr/>
            </a:pPr>
            <a:r>
              <a:rPr lang="en-US" sz="800" dirty="0">
                <a:solidFill>
                  <a:srgbClr val="796E65"/>
                </a:solidFill>
                <a:latin typeface="Verdana" panose="020B0604030504040204" pitchFamily="34" charset="0"/>
                <a:ea typeface="Verdana" panose="020B0604030504040204" pitchFamily="34" charset="0"/>
                <a:cs typeface="Arial" pitchFamily="34" charset="0"/>
              </a:rPr>
              <a:t>Source: Moody’s Investor Services, MarshBerry internal analysis. *The ratios exhibited in this chart reflect the most recent available data for privately held companies and as a result may represent varying trailing 12-month time periods</a:t>
            </a:r>
          </a:p>
        </p:txBody>
      </p:sp>
      <p:graphicFrame>
        <p:nvGraphicFramePr>
          <p:cNvPr id="9" name="Chart 8">
            <a:extLst>
              <a:ext uri="{FF2B5EF4-FFF2-40B4-BE49-F238E27FC236}">
                <a16:creationId xmlns:a16="http://schemas.microsoft.com/office/drawing/2014/main" id="{2A6C4E9C-234C-49E6-832F-2CB1119B0B15}"/>
              </a:ext>
            </a:extLst>
          </p:cNvPr>
          <p:cNvGraphicFramePr>
            <a:graphicFrameLocks/>
          </p:cNvGraphicFramePr>
          <p:nvPr/>
        </p:nvGraphicFramePr>
        <p:xfrm>
          <a:off x="1065839" y="759265"/>
          <a:ext cx="10060323" cy="4904505"/>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219268281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09B0E-3503-CD2D-DE10-86F3C70380BD}"/>
              </a:ext>
            </a:extLst>
          </p:cNvPr>
          <p:cNvSpPr>
            <a:spLocks noGrp="1"/>
          </p:cNvSpPr>
          <p:nvPr>
            <p:ph type="ctrTitle"/>
          </p:nvPr>
        </p:nvSpPr>
        <p:spPr/>
        <p:txBody>
          <a:bodyPr/>
          <a:lstStyle/>
          <a:p>
            <a:r>
              <a:rPr lang="en-US" dirty="0"/>
              <a:t>What Doors Are Open for Your Agency?</a:t>
            </a:r>
          </a:p>
        </p:txBody>
      </p:sp>
    </p:spTree>
    <p:extLst>
      <p:ext uri="{BB962C8B-B14F-4D97-AF65-F5344CB8AC3E}">
        <p14:creationId xmlns:p14="http://schemas.microsoft.com/office/powerpoint/2010/main" val="4172997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7D9DE9-7D47-866B-FD7F-B3C03D8167F0}"/>
              </a:ext>
            </a:extLst>
          </p:cNvPr>
          <p:cNvSpPr txBox="1">
            <a:spLocks/>
          </p:cNvSpPr>
          <p:nvPr/>
        </p:nvSpPr>
        <p:spPr>
          <a:xfrm>
            <a:off x="0" y="142110"/>
            <a:ext cx="12192000" cy="590551"/>
          </a:xfrm>
          <a:prstGeom prst="rect">
            <a:avLst/>
          </a:prstGeom>
        </p:spPr>
        <p:txBody>
          <a:bodyPr vert="horz" lIns="0" tIns="45720" rIns="91440" bIns="45720" rtlCol="0" anchor="ctr">
            <a:noAutofit/>
          </a:bodyPr>
          <a:lstStyle>
            <a:lvl1pPr algn="ctr" defTabSz="257168" rtl="0" fontAlgn="base">
              <a:spcBef>
                <a:spcPct val="0"/>
              </a:spcBef>
              <a:spcAft>
                <a:spcPct val="0"/>
              </a:spcAft>
              <a:defRPr sz="2400" b="1" kern="1200" cap="all">
                <a:solidFill>
                  <a:schemeClr val="accent1"/>
                </a:solidFill>
                <a:latin typeface="+mj-lt"/>
                <a:ea typeface="Open Sans Light" panose="020B0606030504020204" pitchFamily="34" charset="0"/>
                <a:cs typeface="Open Sans Light" panose="020B0606030504020204" pitchFamily="34" charset="0"/>
              </a:defRPr>
            </a:lvl1pPr>
            <a:lvl2pPr algn="ctr" defTabSz="257168" rtl="0" fontAlgn="base">
              <a:spcBef>
                <a:spcPct val="0"/>
              </a:spcBef>
              <a:spcAft>
                <a:spcPct val="0"/>
              </a:spcAft>
              <a:defRPr sz="2400">
                <a:solidFill>
                  <a:srgbClr val="022734"/>
                </a:solidFill>
                <a:latin typeface="Gotham Light"/>
                <a:ea typeface="Gotham Light"/>
                <a:cs typeface="Gotham Light"/>
              </a:defRPr>
            </a:lvl2pPr>
            <a:lvl3pPr algn="ctr" defTabSz="257168" rtl="0" fontAlgn="base">
              <a:spcBef>
                <a:spcPct val="0"/>
              </a:spcBef>
              <a:spcAft>
                <a:spcPct val="0"/>
              </a:spcAft>
              <a:defRPr sz="2400">
                <a:solidFill>
                  <a:srgbClr val="022734"/>
                </a:solidFill>
                <a:latin typeface="Gotham Light"/>
                <a:ea typeface="Gotham Light"/>
                <a:cs typeface="Gotham Light"/>
              </a:defRPr>
            </a:lvl3pPr>
            <a:lvl4pPr algn="ctr" defTabSz="257168" rtl="0" fontAlgn="base">
              <a:spcBef>
                <a:spcPct val="0"/>
              </a:spcBef>
              <a:spcAft>
                <a:spcPct val="0"/>
              </a:spcAft>
              <a:defRPr sz="2400">
                <a:solidFill>
                  <a:srgbClr val="022734"/>
                </a:solidFill>
                <a:latin typeface="Gotham Light"/>
                <a:ea typeface="Gotham Light"/>
                <a:cs typeface="Gotham Light"/>
              </a:defRPr>
            </a:lvl4pPr>
            <a:lvl5pPr algn="ctr" defTabSz="257168" rtl="0" fontAlgn="base">
              <a:spcBef>
                <a:spcPct val="0"/>
              </a:spcBef>
              <a:spcAft>
                <a:spcPct val="0"/>
              </a:spcAft>
              <a:defRPr sz="2400">
                <a:solidFill>
                  <a:srgbClr val="022734"/>
                </a:solidFill>
                <a:latin typeface="Gotham Light"/>
                <a:ea typeface="Gotham Light"/>
                <a:cs typeface="Gotham Light"/>
              </a:defRPr>
            </a:lvl5pPr>
            <a:lvl6pPr marL="457189" algn="ctr" defTabSz="257168" rtl="0" fontAlgn="base">
              <a:spcBef>
                <a:spcPct val="0"/>
              </a:spcBef>
              <a:spcAft>
                <a:spcPct val="0"/>
              </a:spcAft>
              <a:defRPr sz="2400">
                <a:solidFill>
                  <a:srgbClr val="022734"/>
                </a:solidFill>
                <a:latin typeface="Gotham Light"/>
                <a:ea typeface="Gotham Light"/>
                <a:cs typeface="Gotham Light"/>
              </a:defRPr>
            </a:lvl6pPr>
            <a:lvl7pPr marL="914377" algn="ctr" defTabSz="257168" rtl="0" fontAlgn="base">
              <a:spcBef>
                <a:spcPct val="0"/>
              </a:spcBef>
              <a:spcAft>
                <a:spcPct val="0"/>
              </a:spcAft>
              <a:defRPr sz="2400">
                <a:solidFill>
                  <a:srgbClr val="022734"/>
                </a:solidFill>
                <a:latin typeface="Gotham Light"/>
                <a:ea typeface="Gotham Light"/>
                <a:cs typeface="Gotham Light"/>
              </a:defRPr>
            </a:lvl7pPr>
            <a:lvl8pPr marL="1371566" algn="ctr" defTabSz="257168" rtl="0" fontAlgn="base">
              <a:spcBef>
                <a:spcPct val="0"/>
              </a:spcBef>
              <a:spcAft>
                <a:spcPct val="0"/>
              </a:spcAft>
              <a:defRPr sz="2400">
                <a:solidFill>
                  <a:srgbClr val="022734"/>
                </a:solidFill>
                <a:latin typeface="Gotham Light"/>
                <a:ea typeface="Gotham Light"/>
                <a:cs typeface="Gotham Light"/>
              </a:defRPr>
            </a:lvl8pPr>
            <a:lvl9pPr marL="1828754" algn="ctr" defTabSz="257168" rtl="0" fontAlgn="base">
              <a:spcBef>
                <a:spcPct val="0"/>
              </a:spcBef>
              <a:spcAft>
                <a:spcPct val="0"/>
              </a:spcAft>
              <a:defRPr sz="2400">
                <a:solidFill>
                  <a:srgbClr val="022734"/>
                </a:solidFill>
                <a:latin typeface="Gotham Light"/>
                <a:ea typeface="Gotham Light"/>
                <a:cs typeface="Gotham Light"/>
              </a:defRPr>
            </a:lvl9pPr>
          </a:lstStyle>
          <a:p>
            <a:pPr marL="0" marR="0" lvl="0" indent="0" algn="ctr" defTabSz="257168"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a:ln>
                  <a:noFill/>
                </a:ln>
                <a:solidFill>
                  <a:srgbClr val="002D3D"/>
                </a:solidFill>
                <a:effectLst/>
                <a:uLnTx/>
                <a:uFillTx/>
                <a:latin typeface="Verdana"/>
                <a:ea typeface="Open Sans Light" panose="020B0606030504020204" pitchFamily="34" charset="0"/>
                <a:cs typeface="Open Sans Light" panose="020B0606030504020204" pitchFamily="34" charset="0"/>
              </a:rPr>
              <a:t>Changing the Conversation….</a:t>
            </a:r>
            <a:endParaRPr kumimoji="0" lang="en-US" sz="2400" b="1" i="0" u="none" strike="noStrike" kern="1200" cap="all" spc="0" normalizeH="0" baseline="0" noProof="0" dirty="0">
              <a:ln>
                <a:noFill/>
              </a:ln>
              <a:solidFill>
                <a:srgbClr val="002D3D"/>
              </a:solidFill>
              <a:effectLst/>
              <a:uLnTx/>
              <a:uFillTx/>
              <a:latin typeface="Verdana"/>
              <a:ea typeface="Open Sans Light" panose="020B0606030504020204" pitchFamily="34" charset="0"/>
              <a:cs typeface="Open Sans Light" panose="020B0606030504020204" pitchFamily="34" charset="0"/>
            </a:endParaRPr>
          </a:p>
        </p:txBody>
      </p:sp>
      <p:graphicFrame>
        <p:nvGraphicFramePr>
          <p:cNvPr id="4" name="Table 3">
            <a:extLst>
              <a:ext uri="{FF2B5EF4-FFF2-40B4-BE49-F238E27FC236}">
                <a16:creationId xmlns:a16="http://schemas.microsoft.com/office/drawing/2014/main" id="{CB3B56F7-BEDE-838B-F474-2A704E43D28F}"/>
              </a:ext>
            </a:extLst>
          </p:cNvPr>
          <p:cNvGraphicFramePr>
            <a:graphicFrameLocks noGrp="1"/>
          </p:cNvGraphicFramePr>
          <p:nvPr>
            <p:extLst>
              <p:ext uri="{D42A27DB-BD31-4B8C-83A1-F6EECF244321}">
                <p14:modId xmlns:p14="http://schemas.microsoft.com/office/powerpoint/2010/main" val="3532346009"/>
              </p:ext>
            </p:extLst>
          </p:nvPr>
        </p:nvGraphicFramePr>
        <p:xfrm>
          <a:off x="585693" y="1494516"/>
          <a:ext cx="9604189" cy="4316834"/>
        </p:xfrm>
        <a:graphic>
          <a:graphicData uri="http://schemas.openxmlformats.org/drawingml/2006/table">
            <a:tbl>
              <a:tblPr firstRow="1" bandRow="1"/>
              <a:tblGrid>
                <a:gridCol w="1554480">
                  <a:extLst>
                    <a:ext uri="{9D8B030D-6E8A-4147-A177-3AD203B41FA5}">
                      <a16:colId xmlns:a16="http://schemas.microsoft.com/office/drawing/2014/main" val="2004869528"/>
                    </a:ext>
                  </a:extLst>
                </a:gridCol>
                <a:gridCol w="1554480">
                  <a:extLst>
                    <a:ext uri="{9D8B030D-6E8A-4147-A177-3AD203B41FA5}">
                      <a16:colId xmlns:a16="http://schemas.microsoft.com/office/drawing/2014/main" val="710233700"/>
                    </a:ext>
                  </a:extLst>
                </a:gridCol>
                <a:gridCol w="1554480">
                  <a:extLst>
                    <a:ext uri="{9D8B030D-6E8A-4147-A177-3AD203B41FA5}">
                      <a16:colId xmlns:a16="http://schemas.microsoft.com/office/drawing/2014/main" val="2258510992"/>
                    </a:ext>
                  </a:extLst>
                </a:gridCol>
                <a:gridCol w="1554480">
                  <a:extLst>
                    <a:ext uri="{9D8B030D-6E8A-4147-A177-3AD203B41FA5}">
                      <a16:colId xmlns:a16="http://schemas.microsoft.com/office/drawing/2014/main" val="4134580291"/>
                    </a:ext>
                  </a:extLst>
                </a:gridCol>
                <a:gridCol w="1554480">
                  <a:extLst>
                    <a:ext uri="{9D8B030D-6E8A-4147-A177-3AD203B41FA5}">
                      <a16:colId xmlns:a16="http://schemas.microsoft.com/office/drawing/2014/main" val="2070353352"/>
                    </a:ext>
                  </a:extLst>
                </a:gridCol>
                <a:gridCol w="1554480">
                  <a:extLst>
                    <a:ext uri="{9D8B030D-6E8A-4147-A177-3AD203B41FA5}">
                      <a16:colId xmlns:a16="http://schemas.microsoft.com/office/drawing/2014/main" val="3594663768"/>
                    </a:ext>
                  </a:extLst>
                </a:gridCol>
                <a:gridCol w="277309">
                  <a:extLst>
                    <a:ext uri="{9D8B030D-6E8A-4147-A177-3AD203B41FA5}">
                      <a16:colId xmlns:a16="http://schemas.microsoft.com/office/drawing/2014/main" val="1909872865"/>
                    </a:ext>
                  </a:extLst>
                </a:gridCol>
              </a:tblGrid>
              <a:tr h="635831">
                <a:tc>
                  <a:txBody>
                    <a:bodyPr/>
                    <a:lstStyle>
                      <a:lvl1pPr marL="0" algn="l" defTabSz="257168" rtl="0" eaLnBrk="1" latinLnBrk="0" hangingPunct="1">
                        <a:defRPr sz="1013" b="1" kern="1200">
                          <a:solidFill>
                            <a:schemeClr val="lt1"/>
                          </a:solidFill>
                          <a:latin typeface="Verdana"/>
                          <a:ea typeface="Verdana"/>
                          <a:cs typeface="Arial"/>
                        </a:defRPr>
                      </a:lvl1pPr>
                      <a:lvl2pPr marL="257168" algn="l" defTabSz="257168" rtl="0" eaLnBrk="1" latinLnBrk="0" hangingPunct="1">
                        <a:defRPr sz="1013" b="1" kern="1200">
                          <a:solidFill>
                            <a:schemeClr val="lt1"/>
                          </a:solidFill>
                          <a:latin typeface="Verdana"/>
                          <a:ea typeface="Verdana"/>
                          <a:cs typeface="Arial"/>
                        </a:defRPr>
                      </a:lvl2pPr>
                      <a:lvl3pPr marL="514338" algn="l" defTabSz="257168" rtl="0" eaLnBrk="1" latinLnBrk="0" hangingPunct="1">
                        <a:defRPr sz="1013" b="1" kern="1200">
                          <a:solidFill>
                            <a:schemeClr val="lt1"/>
                          </a:solidFill>
                          <a:latin typeface="Verdana"/>
                          <a:ea typeface="Verdana"/>
                          <a:cs typeface="Arial"/>
                        </a:defRPr>
                      </a:lvl3pPr>
                      <a:lvl4pPr marL="771506" algn="l" defTabSz="257168" rtl="0" eaLnBrk="1" latinLnBrk="0" hangingPunct="1">
                        <a:defRPr sz="1013" b="1" kern="1200">
                          <a:solidFill>
                            <a:schemeClr val="lt1"/>
                          </a:solidFill>
                          <a:latin typeface="Verdana"/>
                          <a:ea typeface="Verdana"/>
                          <a:cs typeface="Arial"/>
                        </a:defRPr>
                      </a:lvl4pPr>
                      <a:lvl5pPr marL="1028674" algn="l" defTabSz="257168" rtl="0" eaLnBrk="1" latinLnBrk="0" hangingPunct="1">
                        <a:defRPr sz="1013" b="1" kern="1200">
                          <a:solidFill>
                            <a:schemeClr val="lt1"/>
                          </a:solidFill>
                          <a:latin typeface="Verdana"/>
                          <a:ea typeface="Verdana"/>
                          <a:cs typeface="Arial"/>
                        </a:defRPr>
                      </a:lvl5pPr>
                      <a:lvl6pPr marL="1285843" algn="l" defTabSz="257168" rtl="0" eaLnBrk="1" latinLnBrk="0" hangingPunct="1">
                        <a:defRPr sz="1013" b="1" kern="1200">
                          <a:solidFill>
                            <a:schemeClr val="lt1"/>
                          </a:solidFill>
                          <a:latin typeface="Verdana"/>
                          <a:ea typeface="Verdana"/>
                          <a:cs typeface="Arial"/>
                        </a:defRPr>
                      </a:lvl6pPr>
                      <a:lvl7pPr marL="1543012" algn="l" defTabSz="257168" rtl="0" eaLnBrk="1" latinLnBrk="0" hangingPunct="1">
                        <a:defRPr sz="1013" b="1" kern="1200">
                          <a:solidFill>
                            <a:schemeClr val="lt1"/>
                          </a:solidFill>
                          <a:latin typeface="Verdana"/>
                          <a:ea typeface="Verdana"/>
                          <a:cs typeface="Arial"/>
                        </a:defRPr>
                      </a:lvl7pPr>
                      <a:lvl8pPr marL="1800180" algn="l" defTabSz="257168" rtl="0" eaLnBrk="1" latinLnBrk="0" hangingPunct="1">
                        <a:defRPr sz="1013" b="1" kern="1200">
                          <a:solidFill>
                            <a:schemeClr val="lt1"/>
                          </a:solidFill>
                          <a:latin typeface="Verdana"/>
                          <a:ea typeface="Verdana"/>
                          <a:cs typeface="Arial"/>
                        </a:defRPr>
                      </a:lvl8pPr>
                      <a:lvl9pPr marL="2057349" algn="l" defTabSz="257168" rtl="0" eaLnBrk="1" latinLnBrk="0" hangingPunct="1">
                        <a:defRPr sz="1013" b="1" kern="1200">
                          <a:solidFill>
                            <a:schemeClr val="lt1"/>
                          </a:solidFill>
                          <a:latin typeface="Verdana"/>
                          <a:ea typeface="Verdana"/>
                          <a:cs typeface="Arial"/>
                        </a:defRPr>
                      </a:lvl9pPr>
                    </a:lstStyle>
                    <a:p>
                      <a:pPr algn="ctr"/>
                      <a:r>
                        <a:rPr lang="en-US" sz="1100" dirty="0"/>
                        <a:t>Sell to Strategic Buyer</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solidFill>
                  </a:tcPr>
                </a:tc>
                <a:tc>
                  <a:txBody>
                    <a:bodyPr/>
                    <a:lstStyle>
                      <a:lvl1pPr marL="0" algn="l" defTabSz="257168" rtl="0" eaLnBrk="1" latinLnBrk="0" hangingPunct="1">
                        <a:defRPr sz="1013" b="1" kern="1200">
                          <a:solidFill>
                            <a:schemeClr val="lt1"/>
                          </a:solidFill>
                          <a:latin typeface="Verdana"/>
                          <a:ea typeface="Verdana"/>
                          <a:cs typeface="Arial"/>
                        </a:defRPr>
                      </a:lvl1pPr>
                      <a:lvl2pPr marL="257168" algn="l" defTabSz="257168" rtl="0" eaLnBrk="1" latinLnBrk="0" hangingPunct="1">
                        <a:defRPr sz="1013" b="1" kern="1200">
                          <a:solidFill>
                            <a:schemeClr val="lt1"/>
                          </a:solidFill>
                          <a:latin typeface="Verdana"/>
                          <a:ea typeface="Verdana"/>
                          <a:cs typeface="Arial"/>
                        </a:defRPr>
                      </a:lvl2pPr>
                      <a:lvl3pPr marL="514338" algn="l" defTabSz="257168" rtl="0" eaLnBrk="1" latinLnBrk="0" hangingPunct="1">
                        <a:defRPr sz="1013" b="1" kern="1200">
                          <a:solidFill>
                            <a:schemeClr val="lt1"/>
                          </a:solidFill>
                          <a:latin typeface="Verdana"/>
                          <a:ea typeface="Verdana"/>
                          <a:cs typeface="Arial"/>
                        </a:defRPr>
                      </a:lvl3pPr>
                      <a:lvl4pPr marL="771506" algn="l" defTabSz="257168" rtl="0" eaLnBrk="1" latinLnBrk="0" hangingPunct="1">
                        <a:defRPr sz="1013" b="1" kern="1200">
                          <a:solidFill>
                            <a:schemeClr val="lt1"/>
                          </a:solidFill>
                          <a:latin typeface="Verdana"/>
                          <a:ea typeface="Verdana"/>
                          <a:cs typeface="Arial"/>
                        </a:defRPr>
                      </a:lvl4pPr>
                      <a:lvl5pPr marL="1028674" algn="l" defTabSz="257168" rtl="0" eaLnBrk="1" latinLnBrk="0" hangingPunct="1">
                        <a:defRPr sz="1013" b="1" kern="1200">
                          <a:solidFill>
                            <a:schemeClr val="lt1"/>
                          </a:solidFill>
                          <a:latin typeface="Verdana"/>
                          <a:ea typeface="Verdana"/>
                          <a:cs typeface="Arial"/>
                        </a:defRPr>
                      </a:lvl5pPr>
                      <a:lvl6pPr marL="1285843" algn="l" defTabSz="257168" rtl="0" eaLnBrk="1" latinLnBrk="0" hangingPunct="1">
                        <a:defRPr sz="1013" b="1" kern="1200">
                          <a:solidFill>
                            <a:schemeClr val="lt1"/>
                          </a:solidFill>
                          <a:latin typeface="Verdana"/>
                          <a:ea typeface="Verdana"/>
                          <a:cs typeface="Arial"/>
                        </a:defRPr>
                      </a:lvl6pPr>
                      <a:lvl7pPr marL="1543012" algn="l" defTabSz="257168" rtl="0" eaLnBrk="1" latinLnBrk="0" hangingPunct="1">
                        <a:defRPr sz="1013" b="1" kern="1200">
                          <a:solidFill>
                            <a:schemeClr val="lt1"/>
                          </a:solidFill>
                          <a:latin typeface="Verdana"/>
                          <a:ea typeface="Verdana"/>
                          <a:cs typeface="Arial"/>
                        </a:defRPr>
                      </a:lvl7pPr>
                      <a:lvl8pPr marL="1800180" algn="l" defTabSz="257168" rtl="0" eaLnBrk="1" latinLnBrk="0" hangingPunct="1">
                        <a:defRPr sz="1013" b="1" kern="1200">
                          <a:solidFill>
                            <a:schemeClr val="lt1"/>
                          </a:solidFill>
                          <a:latin typeface="Verdana"/>
                          <a:ea typeface="Verdana"/>
                          <a:cs typeface="Arial"/>
                        </a:defRPr>
                      </a:lvl8pPr>
                      <a:lvl9pPr marL="2057349" algn="l" defTabSz="257168" rtl="0" eaLnBrk="1" latinLnBrk="0" hangingPunct="1">
                        <a:defRPr sz="1013" b="1" kern="1200">
                          <a:solidFill>
                            <a:schemeClr val="lt1"/>
                          </a:solidFill>
                          <a:latin typeface="Verdana"/>
                          <a:ea typeface="Verdana"/>
                          <a:cs typeface="Arial"/>
                        </a:defRPr>
                      </a:lvl9pPr>
                    </a:lstStyle>
                    <a:p>
                      <a:pPr algn="ctr"/>
                      <a:r>
                        <a:rPr lang="en-US" sz="1100" dirty="0"/>
                        <a:t>Internal Perpetuation</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99D19"/>
                    </a:solidFill>
                  </a:tcPr>
                </a:tc>
                <a:tc>
                  <a:txBody>
                    <a:bodyPr/>
                    <a:lstStyle>
                      <a:lvl1pPr marL="0" algn="l" defTabSz="257168" rtl="0" eaLnBrk="1" latinLnBrk="0" hangingPunct="1">
                        <a:defRPr sz="1013" b="1" kern="1200">
                          <a:solidFill>
                            <a:schemeClr val="lt1"/>
                          </a:solidFill>
                          <a:latin typeface="Verdana"/>
                          <a:ea typeface="Verdana"/>
                          <a:cs typeface="Arial"/>
                        </a:defRPr>
                      </a:lvl1pPr>
                      <a:lvl2pPr marL="257168" algn="l" defTabSz="257168" rtl="0" eaLnBrk="1" latinLnBrk="0" hangingPunct="1">
                        <a:defRPr sz="1013" b="1" kern="1200">
                          <a:solidFill>
                            <a:schemeClr val="lt1"/>
                          </a:solidFill>
                          <a:latin typeface="Verdana"/>
                          <a:ea typeface="Verdana"/>
                          <a:cs typeface="Arial"/>
                        </a:defRPr>
                      </a:lvl2pPr>
                      <a:lvl3pPr marL="514338" algn="l" defTabSz="257168" rtl="0" eaLnBrk="1" latinLnBrk="0" hangingPunct="1">
                        <a:defRPr sz="1013" b="1" kern="1200">
                          <a:solidFill>
                            <a:schemeClr val="lt1"/>
                          </a:solidFill>
                          <a:latin typeface="Verdana"/>
                          <a:ea typeface="Verdana"/>
                          <a:cs typeface="Arial"/>
                        </a:defRPr>
                      </a:lvl3pPr>
                      <a:lvl4pPr marL="771506" algn="l" defTabSz="257168" rtl="0" eaLnBrk="1" latinLnBrk="0" hangingPunct="1">
                        <a:defRPr sz="1013" b="1" kern="1200">
                          <a:solidFill>
                            <a:schemeClr val="lt1"/>
                          </a:solidFill>
                          <a:latin typeface="Verdana"/>
                          <a:ea typeface="Verdana"/>
                          <a:cs typeface="Arial"/>
                        </a:defRPr>
                      </a:lvl4pPr>
                      <a:lvl5pPr marL="1028674" algn="l" defTabSz="257168" rtl="0" eaLnBrk="1" latinLnBrk="0" hangingPunct="1">
                        <a:defRPr sz="1013" b="1" kern="1200">
                          <a:solidFill>
                            <a:schemeClr val="lt1"/>
                          </a:solidFill>
                          <a:latin typeface="Verdana"/>
                          <a:ea typeface="Verdana"/>
                          <a:cs typeface="Arial"/>
                        </a:defRPr>
                      </a:lvl5pPr>
                      <a:lvl6pPr marL="1285843" algn="l" defTabSz="257168" rtl="0" eaLnBrk="1" latinLnBrk="0" hangingPunct="1">
                        <a:defRPr sz="1013" b="1" kern="1200">
                          <a:solidFill>
                            <a:schemeClr val="lt1"/>
                          </a:solidFill>
                          <a:latin typeface="Verdana"/>
                          <a:ea typeface="Verdana"/>
                          <a:cs typeface="Arial"/>
                        </a:defRPr>
                      </a:lvl6pPr>
                      <a:lvl7pPr marL="1543012" algn="l" defTabSz="257168" rtl="0" eaLnBrk="1" latinLnBrk="0" hangingPunct="1">
                        <a:defRPr sz="1013" b="1" kern="1200">
                          <a:solidFill>
                            <a:schemeClr val="lt1"/>
                          </a:solidFill>
                          <a:latin typeface="Verdana"/>
                          <a:ea typeface="Verdana"/>
                          <a:cs typeface="Arial"/>
                        </a:defRPr>
                      </a:lvl7pPr>
                      <a:lvl8pPr marL="1800180" algn="l" defTabSz="257168" rtl="0" eaLnBrk="1" latinLnBrk="0" hangingPunct="1">
                        <a:defRPr sz="1013" b="1" kern="1200">
                          <a:solidFill>
                            <a:schemeClr val="lt1"/>
                          </a:solidFill>
                          <a:latin typeface="Verdana"/>
                          <a:ea typeface="Verdana"/>
                          <a:cs typeface="Arial"/>
                        </a:defRPr>
                      </a:lvl8pPr>
                      <a:lvl9pPr marL="2057349" algn="l" defTabSz="257168" rtl="0" eaLnBrk="1" latinLnBrk="0" hangingPunct="1">
                        <a:defRPr sz="1013" b="1" kern="1200">
                          <a:solidFill>
                            <a:schemeClr val="lt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ESOP / </a:t>
                      </a:r>
                      <a:r>
                        <a:rPr kumimoji="0" lang="en-US" sz="1100" b="1" i="0" u="none" strike="noStrike" kern="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iCAP</a:t>
                      </a:r>
                      <a:endParaRPr kumimoji="0" lang="en-US" sz="11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40C34"/>
                    </a:solidFill>
                  </a:tcPr>
                </a:tc>
                <a:tc>
                  <a:txBody>
                    <a:bodyPr/>
                    <a:lstStyle>
                      <a:lvl1pPr marL="0" algn="l" defTabSz="257168" rtl="0" eaLnBrk="1" latinLnBrk="0" hangingPunct="1">
                        <a:defRPr sz="1013" b="1" kern="1200">
                          <a:solidFill>
                            <a:schemeClr val="lt1"/>
                          </a:solidFill>
                          <a:latin typeface="Verdana"/>
                          <a:ea typeface="Verdana"/>
                          <a:cs typeface="Arial"/>
                        </a:defRPr>
                      </a:lvl1pPr>
                      <a:lvl2pPr marL="257168" algn="l" defTabSz="257168" rtl="0" eaLnBrk="1" latinLnBrk="0" hangingPunct="1">
                        <a:defRPr sz="1013" b="1" kern="1200">
                          <a:solidFill>
                            <a:schemeClr val="lt1"/>
                          </a:solidFill>
                          <a:latin typeface="Verdana"/>
                          <a:ea typeface="Verdana"/>
                          <a:cs typeface="Arial"/>
                        </a:defRPr>
                      </a:lvl2pPr>
                      <a:lvl3pPr marL="514338" algn="l" defTabSz="257168" rtl="0" eaLnBrk="1" latinLnBrk="0" hangingPunct="1">
                        <a:defRPr sz="1013" b="1" kern="1200">
                          <a:solidFill>
                            <a:schemeClr val="lt1"/>
                          </a:solidFill>
                          <a:latin typeface="Verdana"/>
                          <a:ea typeface="Verdana"/>
                          <a:cs typeface="Arial"/>
                        </a:defRPr>
                      </a:lvl3pPr>
                      <a:lvl4pPr marL="771506" algn="l" defTabSz="257168" rtl="0" eaLnBrk="1" latinLnBrk="0" hangingPunct="1">
                        <a:defRPr sz="1013" b="1" kern="1200">
                          <a:solidFill>
                            <a:schemeClr val="lt1"/>
                          </a:solidFill>
                          <a:latin typeface="Verdana"/>
                          <a:ea typeface="Verdana"/>
                          <a:cs typeface="Arial"/>
                        </a:defRPr>
                      </a:lvl4pPr>
                      <a:lvl5pPr marL="1028674" algn="l" defTabSz="257168" rtl="0" eaLnBrk="1" latinLnBrk="0" hangingPunct="1">
                        <a:defRPr sz="1013" b="1" kern="1200">
                          <a:solidFill>
                            <a:schemeClr val="lt1"/>
                          </a:solidFill>
                          <a:latin typeface="Verdana"/>
                          <a:ea typeface="Verdana"/>
                          <a:cs typeface="Arial"/>
                        </a:defRPr>
                      </a:lvl5pPr>
                      <a:lvl6pPr marL="1285843" algn="l" defTabSz="257168" rtl="0" eaLnBrk="1" latinLnBrk="0" hangingPunct="1">
                        <a:defRPr sz="1013" b="1" kern="1200">
                          <a:solidFill>
                            <a:schemeClr val="lt1"/>
                          </a:solidFill>
                          <a:latin typeface="Verdana"/>
                          <a:ea typeface="Verdana"/>
                          <a:cs typeface="Arial"/>
                        </a:defRPr>
                      </a:lvl6pPr>
                      <a:lvl7pPr marL="1543012" algn="l" defTabSz="257168" rtl="0" eaLnBrk="1" latinLnBrk="0" hangingPunct="1">
                        <a:defRPr sz="1013" b="1" kern="1200">
                          <a:solidFill>
                            <a:schemeClr val="lt1"/>
                          </a:solidFill>
                          <a:latin typeface="Verdana"/>
                          <a:ea typeface="Verdana"/>
                          <a:cs typeface="Arial"/>
                        </a:defRPr>
                      </a:lvl7pPr>
                      <a:lvl8pPr marL="1800180" algn="l" defTabSz="257168" rtl="0" eaLnBrk="1" latinLnBrk="0" hangingPunct="1">
                        <a:defRPr sz="1013" b="1" kern="1200">
                          <a:solidFill>
                            <a:schemeClr val="lt1"/>
                          </a:solidFill>
                          <a:latin typeface="Verdana"/>
                          <a:ea typeface="Verdana"/>
                          <a:cs typeface="Arial"/>
                        </a:defRPr>
                      </a:lvl8pPr>
                      <a:lvl9pPr marL="2057349" algn="l" defTabSz="257168" rtl="0" eaLnBrk="1" latinLnBrk="0" hangingPunct="1">
                        <a:defRPr sz="1013" b="1" kern="1200">
                          <a:solidFill>
                            <a:schemeClr val="lt1"/>
                          </a:solidFill>
                          <a:latin typeface="Verdana"/>
                          <a:ea typeface="Verdana"/>
                          <a:cs typeface="Arial"/>
                        </a:defRPr>
                      </a:lvl9pPr>
                    </a:lstStyle>
                    <a:p>
                      <a:pPr algn="ctr"/>
                      <a:r>
                        <a:rPr lang="en-US" sz="1100" dirty="0"/>
                        <a:t>Equity Partner</a:t>
                      </a:r>
                    </a:p>
                    <a:p>
                      <a:pPr algn="ctr"/>
                      <a:r>
                        <a:rPr lang="en-US" sz="900" dirty="0"/>
                        <a:t>(Minority/Majority)</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4A11B"/>
                    </a:solidFill>
                  </a:tcPr>
                </a:tc>
                <a:tc>
                  <a:txBody>
                    <a:bodyPr/>
                    <a:lstStyle>
                      <a:lvl1pPr marL="0" algn="l" defTabSz="257168" rtl="0" eaLnBrk="1" latinLnBrk="0" hangingPunct="1">
                        <a:defRPr sz="1013" b="1" kern="1200">
                          <a:solidFill>
                            <a:schemeClr val="lt1"/>
                          </a:solidFill>
                          <a:latin typeface="Verdana"/>
                          <a:ea typeface="Verdana"/>
                          <a:cs typeface="Arial"/>
                        </a:defRPr>
                      </a:lvl1pPr>
                      <a:lvl2pPr marL="257168" algn="l" defTabSz="257168" rtl="0" eaLnBrk="1" latinLnBrk="0" hangingPunct="1">
                        <a:defRPr sz="1013" b="1" kern="1200">
                          <a:solidFill>
                            <a:schemeClr val="lt1"/>
                          </a:solidFill>
                          <a:latin typeface="Verdana"/>
                          <a:ea typeface="Verdana"/>
                          <a:cs typeface="Arial"/>
                        </a:defRPr>
                      </a:lvl2pPr>
                      <a:lvl3pPr marL="514338" algn="l" defTabSz="257168" rtl="0" eaLnBrk="1" latinLnBrk="0" hangingPunct="1">
                        <a:defRPr sz="1013" b="1" kern="1200">
                          <a:solidFill>
                            <a:schemeClr val="lt1"/>
                          </a:solidFill>
                          <a:latin typeface="Verdana"/>
                          <a:ea typeface="Verdana"/>
                          <a:cs typeface="Arial"/>
                        </a:defRPr>
                      </a:lvl3pPr>
                      <a:lvl4pPr marL="771506" algn="l" defTabSz="257168" rtl="0" eaLnBrk="1" latinLnBrk="0" hangingPunct="1">
                        <a:defRPr sz="1013" b="1" kern="1200">
                          <a:solidFill>
                            <a:schemeClr val="lt1"/>
                          </a:solidFill>
                          <a:latin typeface="Verdana"/>
                          <a:ea typeface="Verdana"/>
                          <a:cs typeface="Arial"/>
                        </a:defRPr>
                      </a:lvl4pPr>
                      <a:lvl5pPr marL="1028674" algn="l" defTabSz="257168" rtl="0" eaLnBrk="1" latinLnBrk="0" hangingPunct="1">
                        <a:defRPr sz="1013" b="1" kern="1200">
                          <a:solidFill>
                            <a:schemeClr val="lt1"/>
                          </a:solidFill>
                          <a:latin typeface="Verdana"/>
                          <a:ea typeface="Verdana"/>
                          <a:cs typeface="Arial"/>
                        </a:defRPr>
                      </a:lvl5pPr>
                      <a:lvl6pPr marL="1285843" algn="l" defTabSz="257168" rtl="0" eaLnBrk="1" latinLnBrk="0" hangingPunct="1">
                        <a:defRPr sz="1013" b="1" kern="1200">
                          <a:solidFill>
                            <a:schemeClr val="lt1"/>
                          </a:solidFill>
                          <a:latin typeface="Verdana"/>
                          <a:ea typeface="Verdana"/>
                          <a:cs typeface="Arial"/>
                        </a:defRPr>
                      </a:lvl6pPr>
                      <a:lvl7pPr marL="1543012" algn="l" defTabSz="257168" rtl="0" eaLnBrk="1" latinLnBrk="0" hangingPunct="1">
                        <a:defRPr sz="1013" b="1" kern="1200">
                          <a:solidFill>
                            <a:schemeClr val="lt1"/>
                          </a:solidFill>
                          <a:latin typeface="Verdana"/>
                          <a:ea typeface="Verdana"/>
                          <a:cs typeface="Arial"/>
                        </a:defRPr>
                      </a:lvl7pPr>
                      <a:lvl8pPr marL="1800180" algn="l" defTabSz="257168" rtl="0" eaLnBrk="1" latinLnBrk="0" hangingPunct="1">
                        <a:defRPr sz="1013" b="1" kern="1200">
                          <a:solidFill>
                            <a:schemeClr val="lt1"/>
                          </a:solidFill>
                          <a:latin typeface="Verdana"/>
                          <a:ea typeface="Verdana"/>
                          <a:cs typeface="Arial"/>
                        </a:defRPr>
                      </a:lvl8pPr>
                      <a:lvl9pPr marL="2057349" algn="l" defTabSz="257168" rtl="0" eaLnBrk="1" latinLnBrk="0" hangingPunct="1">
                        <a:defRPr sz="1013" b="1" kern="1200">
                          <a:solidFill>
                            <a:schemeClr val="lt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Debt Capital Raising</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45659"/>
                    </a:solidFill>
                  </a:tcPr>
                </a:tc>
                <a:tc>
                  <a:txBody>
                    <a:bodyPr/>
                    <a:lstStyle>
                      <a:lvl1pPr marL="0" algn="l" defTabSz="257168" rtl="0" eaLnBrk="1" latinLnBrk="0" hangingPunct="1">
                        <a:defRPr sz="1013" b="1" kern="1200">
                          <a:solidFill>
                            <a:schemeClr val="lt1"/>
                          </a:solidFill>
                          <a:latin typeface="Verdana"/>
                          <a:ea typeface="Verdana"/>
                          <a:cs typeface="Arial"/>
                        </a:defRPr>
                      </a:lvl1pPr>
                      <a:lvl2pPr marL="257168" algn="l" defTabSz="257168" rtl="0" eaLnBrk="1" latinLnBrk="0" hangingPunct="1">
                        <a:defRPr sz="1013" b="1" kern="1200">
                          <a:solidFill>
                            <a:schemeClr val="lt1"/>
                          </a:solidFill>
                          <a:latin typeface="Verdana"/>
                          <a:ea typeface="Verdana"/>
                          <a:cs typeface="Arial"/>
                        </a:defRPr>
                      </a:lvl2pPr>
                      <a:lvl3pPr marL="514338" algn="l" defTabSz="257168" rtl="0" eaLnBrk="1" latinLnBrk="0" hangingPunct="1">
                        <a:defRPr sz="1013" b="1" kern="1200">
                          <a:solidFill>
                            <a:schemeClr val="lt1"/>
                          </a:solidFill>
                          <a:latin typeface="Verdana"/>
                          <a:ea typeface="Verdana"/>
                          <a:cs typeface="Arial"/>
                        </a:defRPr>
                      </a:lvl3pPr>
                      <a:lvl4pPr marL="771506" algn="l" defTabSz="257168" rtl="0" eaLnBrk="1" latinLnBrk="0" hangingPunct="1">
                        <a:defRPr sz="1013" b="1" kern="1200">
                          <a:solidFill>
                            <a:schemeClr val="lt1"/>
                          </a:solidFill>
                          <a:latin typeface="Verdana"/>
                          <a:ea typeface="Verdana"/>
                          <a:cs typeface="Arial"/>
                        </a:defRPr>
                      </a:lvl4pPr>
                      <a:lvl5pPr marL="1028674" algn="l" defTabSz="257168" rtl="0" eaLnBrk="1" latinLnBrk="0" hangingPunct="1">
                        <a:defRPr sz="1013" b="1" kern="1200">
                          <a:solidFill>
                            <a:schemeClr val="lt1"/>
                          </a:solidFill>
                          <a:latin typeface="Verdana"/>
                          <a:ea typeface="Verdana"/>
                          <a:cs typeface="Arial"/>
                        </a:defRPr>
                      </a:lvl5pPr>
                      <a:lvl6pPr marL="1285843" algn="l" defTabSz="257168" rtl="0" eaLnBrk="1" latinLnBrk="0" hangingPunct="1">
                        <a:defRPr sz="1013" b="1" kern="1200">
                          <a:solidFill>
                            <a:schemeClr val="lt1"/>
                          </a:solidFill>
                          <a:latin typeface="Verdana"/>
                          <a:ea typeface="Verdana"/>
                          <a:cs typeface="Arial"/>
                        </a:defRPr>
                      </a:lvl6pPr>
                      <a:lvl7pPr marL="1543012" algn="l" defTabSz="257168" rtl="0" eaLnBrk="1" latinLnBrk="0" hangingPunct="1">
                        <a:defRPr sz="1013" b="1" kern="1200">
                          <a:solidFill>
                            <a:schemeClr val="lt1"/>
                          </a:solidFill>
                          <a:latin typeface="Verdana"/>
                          <a:ea typeface="Verdana"/>
                          <a:cs typeface="Arial"/>
                        </a:defRPr>
                      </a:lvl7pPr>
                      <a:lvl8pPr marL="1800180" algn="l" defTabSz="257168" rtl="0" eaLnBrk="1" latinLnBrk="0" hangingPunct="1">
                        <a:defRPr sz="1013" b="1" kern="1200">
                          <a:solidFill>
                            <a:schemeClr val="lt1"/>
                          </a:solidFill>
                          <a:latin typeface="Verdana"/>
                          <a:ea typeface="Verdana"/>
                          <a:cs typeface="Arial"/>
                        </a:defRPr>
                      </a:lvl8pPr>
                      <a:lvl9pPr marL="2057349" algn="l" defTabSz="257168" rtl="0" eaLnBrk="1" latinLnBrk="0" hangingPunct="1">
                        <a:defRPr sz="1013" b="1" kern="1200">
                          <a:solidFill>
                            <a:schemeClr val="lt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Broker Formation</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D2D0A3"/>
                    </a:solidFill>
                  </a:tcPr>
                </a:tc>
                <a:tc>
                  <a:txBody>
                    <a:bodyPr/>
                    <a:lstStyle>
                      <a:lvl1pPr marL="0" algn="l" defTabSz="257168" rtl="0" eaLnBrk="1" latinLnBrk="0" hangingPunct="1">
                        <a:defRPr sz="1013" b="1" kern="1200">
                          <a:solidFill>
                            <a:schemeClr val="lt1"/>
                          </a:solidFill>
                          <a:latin typeface="Verdana"/>
                          <a:ea typeface="Verdana"/>
                          <a:cs typeface="Arial"/>
                        </a:defRPr>
                      </a:lvl1pPr>
                      <a:lvl2pPr marL="257168" algn="l" defTabSz="257168" rtl="0" eaLnBrk="1" latinLnBrk="0" hangingPunct="1">
                        <a:defRPr sz="1013" b="1" kern="1200">
                          <a:solidFill>
                            <a:schemeClr val="lt1"/>
                          </a:solidFill>
                          <a:latin typeface="Verdana"/>
                          <a:ea typeface="Verdana"/>
                          <a:cs typeface="Arial"/>
                        </a:defRPr>
                      </a:lvl2pPr>
                      <a:lvl3pPr marL="514338" algn="l" defTabSz="257168" rtl="0" eaLnBrk="1" latinLnBrk="0" hangingPunct="1">
                        <a:defRPr sz="1013" b="1" kern="1200">
                          <a:solidFill>
                            <a:schemeClr val="lt1"/>
                          </a:solidFill>
                          <a:latin typeface="Verdana"/>
                          <a:ea typeface="Verdana"/>
                          <a:cs typeface="Arial"/>
                        </a:defRPr>
                      </a:lvl3pPr>
                      <a:lvl4pPr marL="771506" algn="l" defTabSz="257168" rtl="0" eaLnBrk="1" latinLnBrk="0" hangingPunct="1">
                        <a:defRPr sz="1013" b="1" kern="1200">
                          <a:solidFill>
                            <a:schemeClr val="lt1"/>
                          </a:solidFill>
                          <a:latin typeface="Verdana"/>
                          <a:ea typeface="Verdana"/>
                          <a:cs typeface="Arial"/>
                        </a:defRPr>
                      </a:lvl4pPr>
                      <a:lvl5pPr marL="1028674" algn="l" defTabSz="257168" rtl="0" eaLnBrk="1" latinLnBrk="0" hangingPunct="1">
                        <a:defRPr sz="1013" b="1" kern="1200">
                          <a:solidFill>
                            <a:schemeClr val="lt1"/>
                          </a:solidFill>
                          <a:latin typeface="Verdana"/>
                          <a:ea typeface="Verdana"/>
                          <a:cs typeface="Arial"/>
                        </a:defRPr>
                      </a:lvl5pPr>
                      <a:lvl6pPr marL="1285843" algn="l" defTabSz="257168" rtl="0" eaLnBrk="1" latinLnBrk="0" hangingPunct="1">
                        <a:defRPr sz="1013" b="1" kern="1200">
                          <a:solidFill>
                            <a:schemeClr val="lt1"/>
                          </a:solidFill>
                          <a:latin typeface="Verdana"/>
                          <a:ea typeface="Verdana"/>
                          <a:cs typeface="Arial"/>
                        </a:defRPr>
                      </a:lvl6pPr>
                      <a:lvl7pPr marL="1543012" algn="l" defTabSz="257168" rtl="0" eaLnBrk="1" latinLnBrk="0" hangingPunct="1">
                        <a:defRPr sz="1013" b="1" kern="1200">
                          <a:solidFill>
                            <a:schemeClr val="lt1"/>
                          </a:solidFill>
                          <a:latin typeface="Verdana"/>
                          <a:ea typeface="Verdana"/>
                          <a:cs typeface="Arial"/>
                        </a:defRPr>
                      </a:lvl7pPr>
                      <a:lvl8pPr marL="1800180" algn="l" defTabSz="257168" rtl="0" eaLnBrk="1" latinLnBrk="0" hangingPunct="1">
                        <a:defRPr sz="1013" b="1" kern="1200">
                          <a:solidFill>
                            <a:schemeClr val="lt1"/>
                          </a:solidFill>
                          <a:latin typeface="Verdana"/>
                          <a:ea typeface="Verdana"/>
                          <a:cs typeface="Arial"/>
                        </a:defRPr>
                      </a:lvl8pPr>
                      <a:lvl9pPr marL="2057349" algn="l" defTabSz="257168" rtl="0" eaLnBrk="1" latinLnBrk="0" hangingPunct="1">
                        <a:defRPr sz="1013" b="1" kern="1200">
                          <a:solidFill>
                            <a:schemeClr val="lt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29753026"/>
                  </a:ext>
                </a:extLst>
              </a:tr>
              <a:tr h="586921">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r>
                        <a:rPr lang="en-US" sz="1000" dirty="0">
                          <a:solidFill>
                            <a:schemeClr val="bg2">
                              <a:lumMod val="25000"/>
                            </a:schemeClr>
                          </a:solidFill>
                          <a:latin typeface="+mj-lt"/>
                        </a:rPr>
                        <a:t>Highest Price</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A6AB">
                        <a:lumMod val="40000"/>
                        <a:lumOff val="6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Lower Price Than External</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0A3"/>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Higher Value </a:t>
                      </a:r>
                      <a:b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b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Than Internal</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C6BF"/>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r>
                        <a:rPr lang="en-US" sz="1000" dirty="0">
                          <a:solidFill>
                            <a:schemeClr val="bg2">
                              <a:lumMod val="25000"/>
                            </a:schemeClr>
                          </a:solidFill>
                          <a:latin typeface="+mj-lt"/>
                        </a:rPr>
                        <a:t>Selling to a Single Partner</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A11B">
                        <a:lumMod val="20000"/>
                        <a:lumOff val="80000"/>
                      </a:srgbClr>
                    </a:solidFill>
                  </a:tcPr>
                </a:tc>
                <a:tc rowSpan="3">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r>
                        <a:rPr lang="en-US" sz="1000" dirty="0">
                          <a:solidFill>
                            <a:schemeClr val="bg2">
                              <a:lumMod val="25000"/>
                            </a:schemeClr>
                          </a:solidFill>
                          <a:latin typeface="+mj-lt"/>
                        </a:rPr>
                        <a:t>Uses of Capital</a:t>
                      </a:r>
                    </a:p>
                    <a:p>
                      <a:endParaRPr lang="en-US" sz="1000" dirty="0">
                        <a:solidFill>
                          <a:schemeClr val="bg2">
                            <a:lumMod val="25000"/>
                          </a:schemeClr>
                        </a:solidFill>
                        <a:latin typeface="+mj-lt"/>
                      </a:endParaRPr>
                    </a:p>
                    <a:p>
                      <a:pPr marL="227965" marR="0" lvl="0" indent="-227965" algn="l" defTabSz="1219170" rtl="0" eaLnBrk="1" fontAlgn="auto" latinLnBrk="0" hangingPunct="1">
                        <a:lnSpc>
                          <a:spcPct val="100000"/>
                        </a:lnSpc>
                        <a:spcBef>
                          <a:spcPts val="0"/>
                        </a:spcBef>
                        <a:spcAft>
                          <a:spcPts val="623"/>
                        </a:spcAft>
                        <a:buClrTx/>
                        <a:buSzTx/>
                        <a:buFont typeface="Arial" pitchFamily="34" charset="0"/>
                        <a:buChar char="•"/>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Growth</a:t>
                      </a:r>
                    </a:p>
                    <a:p>
                      <a:pPr marL="227965" marR="0" lvl="0" indent="-227965" algn="l" defTabSz="1219170" rtl="0" eaLnBrk="1" fontAlgn="auto" latinLnBrk="0" hangingPunct="1">
                        <a:lnSpc>
                          <a:spcPct val="100000"/>
                        </a:lnSpc>
                        <a:spcBef>
                          <a:spcPts val="0"/>
                        </a:spcBef>
                        <a:spcAft>
                          <a:spcPts val="623"/>
                        </a:spcAft>
                        <a:buClrTx/>
                        <a:buSzTx/>
                        <a:buFont typeface="Arial" pitchFamily="34" charset="0"/>
                        <a:buChar char="•"/>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Consolidate Debt</a:t>
                      </a:r>
                    </a:p>
                    <a:p>
                      <a:pPr marL="227965" marR="0" lvl="0" indent="-227965" algn="l" defTabSz="1219170" rtl="0" eaLnBrk="1" fontAlgn="auto" latinLnBrk="0" hangingPunct="1">
                        <a:lnSpc>
                          <a:spcPct val="100000"/>
                        </a:lnSpc>
                        <a:spcBef>
                          <a:spcPts val="0"/>
                        </a:spcBef>
                        <a:spcAft>
                          <a:spcPts val="623"/>
                        </a:spcAft>
                        <a:buClrTx/>
                        <a:buSzTx/>
                        <a:buFont typeface="Arial" pitchFamily="34" charset="0"/>
                        <a:buChar char="•"/>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Leverage Dividends</a:t>
                      </a:r>
                    </a:p>
                    <a:p>
                      <a:pPr marL="227965" marR="0" lvl="0" indent="-227965" algn="l" defTabSz="1219170" rtl="0" eaLnBrk="1" fontAlgn="auto" latinLnBrk="0" hangingPunct="1">
                        <a:lnSpc>
                          <a:spcPct val="100000"/>
                        </a:lnSpc>
                        <a:spcBef>
                          <a:spcPts val="0"/>
                        </a:spcBef>
                        <a:spcAft>
                          <a:spcPts val="623"/>
                        </a:spcAft>
                        <a:buClrTx/>
                        <a:buSzTx/>
                        <a:buFont typeface="Arial" pitchFamily="34" charset="0"/>
                        <a:buChar char="•"/>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Acquisitions Facility </a:t>
                      </a:r>
                      <a:endPar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endParaRPr>
                    </a:p>
                    <a:p>
                      <a:pPr marL="227965" marR="0" lvl="0" indent="-227965" algn="l" defTabSz="1219170" rtl="0" eaLnBrk="1" fontAlgn="auto" latinLnBrk="0" hangingPunct="1">
                        <a:lnSpc>
                          <a:spcPct val="100000"/>
                        </a:lnSpc>
                        <a:spcBef>
                          <a:spcPts val="0"/>
                        </a:spcBef>
                        <a:spcAft>
                          <a:spcPts val="623"/>
                        </a:spcAft>
                        <a:buClrTx/>
                        <a:buSzTx/>
                        <a:buFont typeface="Arial" pitchFamily="34" charset="0"/>
                        <a:buChar char="•"/>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Internal Perpetuation</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Roll-Up Option </a:t>
                      </a:r>
                      <a:b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b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(i.e. Alera, Patriot, </a:t>
                      </a:r>
                      <a:r>
                        <a:rPr kumimoji="0" lang="en-US" sz="1000" b="0" i="0" u="none" strike="noStrike" kern="0" cap="none" spc="0" normalizeH="0" baseline="0" noProof="0" dirty="0" err="1">
                          <a:ln>
                            <a:noFill/>
                          </a:ln>
                          <a:solidFill>
                            <a:schemeClr val="bg2">
                              <a:lumMod val="25000"/>
                            </a:schemeClr>
                          </a:solidFill>
                          <a:effectLst/>
                          <a:uLnTx/>
                          <a:uFillTx/>
                          <a:latin typeface="+mj-lt"/>
                          <a:ea typeface="+mn-ea"/>
                          <a:cs typeface="+mn-cs"/>
                        </a:rPr>
                        <a:t>Oakbridge</a:t>
                      </a: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0A3">
                        <a:lumMod val="40000"/>
                        <a:lumOff val="6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endParaRPr lang="en-US" sz="1000" kern="1200" dirty="0">
                        <a:solidFill>
                          <a:schemeClr val="bg2">
                            <a:lumMod val="25000"/>
                          </a:schemeClr>
                        </a:solidFill>
                        <a:latin typeface="+mj-lt"/>
                        <a:ea typeface="+mn-ea"/>
                        <a:cs typeface="+mn-cs"/>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31042552"/>
                  </a:ext>
                </a:extLst>
              </a:tr>
              <a:tr h="423887">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r>
                        <a:rPr lang="en-US" sz="1000" dirty="0">
                          <a:solidFill>
                            <a:schemeClr val="bg2">
                              <a:lumMod val="25000"/>
                            </a:schemeClr>
                          </a:solidFill>
                          <a:latin typeface="+mj-lt"/>
                        </a:rPr>
                        <a:t>External Spending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A6AB">
                        <a:lumMod val="40000"/>
                        <a:lumOff val="6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r>
                        <a:rPr lang="en-US" sz="1000" dirty="0">
                          <a:solidFill>
                            <a:schemeClr val="bg2">
                              <a:lumMod val="25000"/>
                            </a:schemeClr>
                          </a:solidFill>
                          <a:latin typeface="+mj-lt"/>
                        </a:rPr>
                        <a:t>Internal Funding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0A3"/>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External Funding Through Bank</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C6BF"/>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r>
                        <a:rPr lang="en-US" sz="1000" dirty="0">
                          <a:solidFill>
                            <a:schemeClr val="bg2">
                              <a:lumMod val="25000"/>
                            </a:schemeClr>
                          </a:solidFill>
                          <a:latin typeface="+mj-lt"/>
                        </a:rPr>
                        <a:t>Higher Degree of Control</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A11B">
                        <a:lumMod val="20000"/>
                        <a:lumOff val="80000"/>
                      </a:srgbClr>
                    </a:solidFill>
                  </a:tcPr>
                </a:tc>
                <a:tc vMerge="1">
                  <a:txBody>
                    <a:bodyPr/>
                    <a:lstStyle/>
                    <a:p>
                      <a:endParaRPr lang="en-US" dirty="0"/>
                    </a:p>
                  </a:txBody>
                  <a:tcPr>
                    <a:solidFill>
                      <a:schemeClr val="bg1">
                        <a:lumMod val="95000"/>
                      </a:scheme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Growth-Oriented Model</a:t>
                      </a:r>
                      <a:endParaRPr kumimoji="0" lang="en-US" sz="1000" b="0" i="0" u="none" strike="noStrike" kern="0" cap="none" spc="0" normalizeH="0" baseline="0" noProof="0" dirty="0">
                        <a:ln>
                          <a:noFill/>
                        </a:ln>
                        <a:solidFill>
                          <a:schemeClr val="bg2">
                            <a:lumMod val="25000"/>
                          </a:schemeClr>
                        </a:solidFill>
                        <a:effectLst/>
                        <a:uLnTx/>
                        <a:uFillTx/>
                        <a:latin typeface="+mj-lt"/>
                        <a:ea typeface="+mn-ea"/>
                        <a:cs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0A3">
                        <a:lumMod val="40000"/>
                        <a:lumOff val="6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endParaRPr lang="en-US" sz="1000" dirty="0">
                        <a:solidFill>
                          <a:schemeClr val="bg2">
                            <a:lumMod val="25000"/>
                          </a:schemeClr>
                        </a:solidFill>
                        <a:latin typeface="+mj-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3815520"/>
                  </a:ext>
                </a:extLst>
              </a:tr>
              <a:tr h="618121">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130+ Unique Buyers Between 2017-2023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A6AB">
                        <a:lumMod val="40000"/>
                        <a:lumOff val="6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r>
                        <a:rPr lang="en-US" sz="1000" dirty="0">
                          <a:solidFill>
                            <a:schemeClr val="bg2">
                              <a:lumMod val="25000"/>
                            </a:schemeClr>
                          </a:solidFill>
                          <a:latin typeface="+mj-lt"/>
                        </a:rPr>
                        <a:t>Stay Independent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0A3"/>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All Employees Are Shareholders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C6BF"/>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r>
                        <a:rPr lang="en-US" sz="1000" dirty="0">
                          <a:solidFill>
                            <a:schemeClr val="bg2">
                              <a:lumMod val="25000"/>
                            </a:schemeClr>
                          </a:solidFill>
                          <a:latin typeface="+mj-lt"/>
                        </a:rPr>
                        <a:t>Keep Name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A11B">
                        <a:lumMod val="20000"/>
                        <a:lumOff val="80000"/>
                      </a:srgbClr>
                    </a:solidFill>
                  </a:tcPr>
                </a:tc>
                <a:tc vMerge="1">
                  <a:txBody>
                    <a:bodyPr/>
                    <a:lstStyle/>
                    <a:p>
                      <a:endParaRPr lang="en-US" dirty="0"/>
                    </a:p>
                  </a:txBody>
                  <a:tcPr>
                    <a:solidFill>
                      <a:schemeClr val="bg1">
                        <a:lumMod val="95000"/>
                      </a:scheme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Maintain Control of Brand &amp; Operations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0A3">
                        <a:lumMod val="40000"/>
                        <a:lumOff val="6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endParaRPr lang="en-US" sz="1000" kern="1200" dirty="0">
                        <a:solidFill>
                          <a:schemeClr val="bg2">
                            <a:lumMod val="25000"/>
                          </a:schemeClr>
                        </a:solidFill>
                        <a:latin typeface="+mj-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49877840"/>
                  </a:ext>
                </a:extLst>
              </a:tr>
              <a:tr h="586921">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r>
                        <a:rPr lang="en-US" sz="1000" dirty="0">
                          <a:solidFill>
                            <a:schemeClr val="bg2">
                              <a:lumMod val="25000"/>
                            </a:schemeClr>
                          </a:solidFill>
                          <a:latin typeface="+mj-lt"/>
                        </a:rPr>
                        <a:t>High Liquidity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A6AB">
                        <a:lumMod val="40000"/>
                        <a:lumOff val="6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Arial"/>
                        </a:rPr>
                        <a:t>Higher Control of Outcome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0A3"/>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t>No Taxes Owed*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C6BF"/>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r>
                        <a:rPr lang="en-US" sz="1000" dirty="0">
                          <a:solidFill>
                            <a:schemeClr val="bg2">
                              <a:lumMod val="25000"/>
                            </a:schemeClr>
                          </a:solidFill>
                          <a:latin typeface="+mj-lt"/>
                        </a:rPr>
                        <a:t>“Feels” Independent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A11B">
                        <a:lumMod val="20000"/>
                        <a:lumOff val="8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t>Lenders That Understand Your Business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Strength &amp; Experience of National Firm</a:t>
                      </a:r>
                      <a:endParaRPr kumimoji="0" lang="en-US" sz="1000" b="0" i="0" u="none" strike="noStrike" kern="1200" cap="none" spc="0" normalizeH="0" baseline="0" noProof="0" dirty="0">
                        <a:ln>
                          <a:noFill/>
                        </a:ln>
                        <a:solidFill>
                          <a:schemeClr val="bg2">
                            <a:lumMod val="25000"/>
                          </a:schemeClr>
                        </a:solidFill>
                        <a:effectLst/>
                        <a:uLnTx/>
                        <a:uFillTx/>
                        <a:latin typeface="+mj-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0A3">
                        <a:lumMod val="40000"/>
                        <a:lumOff val="6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endParaRPr lang="en-US" sz="1000" kern="1200" dirty="0">
                        <a:solidFill>
                          <a:schemeClr val="bg2">
                            <a:lumMod val="25000"/>
                          </a:schemeClr>
                        </a:solidFill>
                        <a:latin typeface="+mj-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83499754"/>
                  </a:ext>
                </a:extLst>
              </a:tr>
              <a:tr h="586921">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t>Range Of Outcomes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t>Structured-Unstructured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A6AB">
                        <a:lumMod val="40000"/>
                        <a:lumOff val="6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t>Junior Shareholder Incentive Higher</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0A3"/>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t>Stay Independent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C6BF"/>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Keeps Some Ownership Inside </a:t>
                      </a:r>
                      <a:b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b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the Company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A11B">
                        <a:lumMod val="20000"/>
                        <a:lumOff val="8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t>Improved Rates </a:t>
                      </a:r>
                      <a:b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br>
                      <a: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t>&amp; Terms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Competitive Differentiation</a:t>
                      </a:r>
                      <a:endParaRPr kumimoji="0" lang="en-US" sz="1000" b="0" i="0" u="none" strike="noStrike" kern="1200" cap="none" spc="0" normalizeH="0" baseline="0" noProof="0" dirty="0">
                        <a:ln>
                          <a:noFill/>
                        </a:ln>
                        <a:solidFill>
                          <a:schemeClr val="bg2">
                            <a:lumMod val="25000"/>
                          </a:schemeClr>
                        </a:solidFill>
                        <a:effectLst/>
                        <a:uLnTx/>
                        <a:uFillTx/>
                        <a:latin typeface="+mj-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0A3">
                        <a:lumMod val="40000"/>
                        <a:lumOff val="6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endParaRPr lang="en-US" sz="1000" kern="1200" dirty="0">
                        <a:solidFill>
                          <a:schemeClr val="bg2">
                            <a:lumMod val="25000"/>
                          </a:schemeClr>
                        </a:solidFill>
                        <a:latin typeface="+mj-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86611426"/>
                  </a:ext>
                </a:extLst>
              </a:tr>
              <a:tr h="586921">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r>
                        <a:rPr lang="en-US" sz="1000" dirty="0">
                          <a:solidFill>
                            <a:schemeClr val="bg2">
                              <a:lumMod val="25000"/>
                            </a:schemeClr>
                          </a:solidFill>
                          <a:latin typeface="+mj-lt"/>
                        </a:rPr>
                        <a:t>Pro Forma EBITDA</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A6AB">
                        <a:lumMod val="40000"/>
                        <a:lumOff val="6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Value &amp; Funding Come From After </a:t>
                      </a:r>
                      <a:b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b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Tax Income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0A3"/>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t>Promotes Employee Culture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C6BF"/>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r>
                        <a:rPr lang="en-US" sz="1000" dirty="0">
                          <a:solidFill>
                            <a:schemeClr val="bg2">
                              <a:lumMod val="25000"/>
                            </a:schemeClr>
                          </a:solidFill>
                          <a:latin typeface="+mj-lt"/>
                        </a:rPr>
                        <a:t>Creates Options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A11B">
                        <a:lumMod val="20000"/>
                        <a:lumOff val="8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Verdana" panose="020B0604030504040204" pitchFamily="34" charset="0"/>
                          <a:cs typeface="+mn-cs"/>
                        </a:rPr>
                        <a:t>Shows Dedication to Growth</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j-lt"/>
                          <a:ea typeface="+mn-ea"/>
                          <a:cs typeface="+mn-cs"/>
                        </a:rPr>
                        <a:t>Regional or National Market Plays</a:t>
                      </a:r>
                      <a:endParaRPr kumimoji="0" lang="en-US" sz="1000" b="0" i="0" u="none" strike="noStrike" kern="1200" cap="none" spc="0" normalizeH="0" baseline="0" noProof="0" dirty="0">
                        <a:ln>
                          <a:noFill/>
                        </a:ln>
                        <a:solidFill>
                          <a:schemeClr val="bg2">
                            <a:lumMod val="25000"/>
                          </a:schemeClr>
                        </a:solidFill>
                        <a:effectLst/>
                        <a:uLnTx/>
                        <a:uFillTx/>
                        <a:latin typeface="+mj-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0A3">
                        <a:lumMod val="40000"/>
                        <a:lumOff val="60000"/>
                      </a:srgbClr>
                    </a:solidFill>
                  </a:tcPr>
                </a:tc>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endParaRPr lang="en-US" sz="1000" dirty="0">
                        <a:solidFill>
                          <a:schemeClr val="bg2">
                            <a:lumMod val="25000"/>
                          </a:schemeClr>
                        </a:solidFill>
                        <a:latin typeface="+mj-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7302802"/>
                  </a:ext>
                </a:extLst>
              </a:tr>
            </a:tbl>
          </a:graphicData>
        </a:graphic>
      </p:graphicFrame>
      <p:sp>
        <p:nvSpPr>
          <p:cNvPr id="5" name="Text Placeholder 5">
            <a:extLst>
              <a:ext uri="{FF2B5EF4-FFF2-40B4-BE49-F238E27FC236}">
                <a16:creationId xmlns:a16="http://schemas.microsoft.com/office/drawing/2014/main" id="{45A7ABF8-732B-EF90-5489-032DF8A1B679}"/>
              </a:ext>
            </a:extLst>
          </p:cNvPr>
          <p:cNvSpPr txBox="1">
            <a:spLocks noChangeArrowheads="1"/>
          </p:cNvSpPr>
          <p:nvPr/>
        </p:nvSpPr>
        <p:spPr bwMode="auto">
          <a:xfrm>
            <a:off x="651042" y="5816430"/>
            <a:ext cx="10486764" cy="46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en-US" sz="700" b="0" i="0" u="none" strike="noStrike" kern="0" cap="none" spc="0" normalizeH="0" baseline="0" noProof="0" dirty="0">
                <a:ln>
                  <a:noFill/>
                </a:ln>
                <a:solidFill>
                  <a:srgbClr val="EBEBEB">
                    <a:lumMod val="10000"/>
                  </a:srgbClr>
                </a:solidFill>
                <a:effectLst/>
                <a:uLnTx/>
                <a:uFillTx/>
                <a:latin typeface="Verdana" panose="020B0604030504040204" pitchFamily="34" charset="0"/>
                <a:ea typeface="MS PGothic" panose="020B0600070205080204" pitchFamily="34" charset="-128"/>
              </a:rPr>
              <a:t>*</a:t>
            </a:r>
            <a:r>
              <a:rPr kumimoji="0" lang="en-US" sz="700" b="0" i="0" u="none" strike="noStrike" kern="1200" cap="none" spc="0" normalizeH="0" baseline="0" noProof="0" dirty="0">
                <a:ln>
                  <a:noFill/>
                </a:ln>
                <a:solidFill>
                  <a:srgbClr val="EBEBEB">
                    <a:lumMod val="10000"/>
                  </a:srgbClr>
                </a:solidFill>
                <a:effectLst/>
                <a:uLnTx/>
                <a:uFillTx/>
                <a:latin typeface="Verdana" panose="020B0604030504040204" pitchFamily="34" charset="0"/>
                <a:ea typeface="MS PGothic" panose="020B0600070205080204" pitchFamily="34" charset="-128"/>
              </a:rPr>
              <a:t>MarshBerry does not provide tax or legal advice; please consult such advisors for your specific situation. </a:t>
            </a:r>
            <a:r>
              <a:rPr kumimoji="0" lang="en-US" altLang="en-US" sz="700" b="0" i="0" u="none" strike="noStrike" kern="0" cap="none" spc="0" normalizeH="0" baseline="0" noProof="0" dirty="0">
                <a:ln>
                  <a:noFill/>
                </a:ln>
                <a:solidFill>
                  <a:srgbClr val="EBEBEB">
                    <a:lumMod val="10000"/>
                  </a:srgbClr>
                </a:solidFill>
                <a:effectLst/>
                <a:uLnTx/>
                <a:uFillTx/>
                <a:latin typeface="Verdana" panose="020B0604030504040204" pitchFamily="34" charset="0"/>
                <a:ea typeface="MS PGothic" panose="020B0600070205080204" pitchFamily="34" charset="-128"/>
              </a:rPr>
              <a:t>MarshBerry cannot guarantee potential pricing, valuation or outcome for any transaction type. Individual results may vary. Past performance is not necessarily indicative of future results. </a:t>
            </a:r>
          </a:p>
        </p:txBody>
      </p:sp>
      <p:sp>
        <p:nvSpPr>
          <p:cNvPr id="6" name="TextBox 44">
            <a:extLst>
              <a:ext uri="{FF2B5EF4-FFF2-40B4-BE49-F238E27FC236}">
                <a16:creationId xmlns:a16="http://schemas.microsoft.com/office/drawing/2014/main" id="{41785D8A-5BF0-468A-28F7-C4815F7E0E29}"/>
              </a:ext>
            </a:extLst>
          </p:cNvPr>
          <p:cNvSpPr txBox="1">
            <a:spLocks noChangeArrowheads="1"/>
          </p:cNvSpPr>
          <p:nvPr/>
        </p:nvSpPr>
        <p:spPr bwMode="auto">
          <a:xfrm>
            <a:off x="756367" y="637311"/>
            <a:ext cx="102761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796E65"/>
                </a:solidFill>
                <a:effectLst/>
                <a:uLnTx/>
                <a:uFillTx/>
                <a:latin typeface="Verdana" panose="020B0604030504040204" pitchFamily="34" charset="0"/>
                <a:ea typeface="MS PGothic" panose="020B0600070205080204" pitchFamily="34" charset="-128"/>
              </a:rPr>
              <a:t>MARSHBERRY CAN MANAGE AND LEAD AN EXPLORATION OF ALL PATHS SIMULTANEOUSLY TO HELP YOU DISCOVER THE ROAD THAT’S RIGHT FOR YOUR FIRM. </a:t>
            </a:r>
          </a:p>
        </p:txBody>
      </p:sp>
      <p:graphicFrame>
        <p:nvGraphicFramePr>
          <p:cNvPr id="7" name="Table 6">
            <a:extLst>
              <a:ext uri="{FF2B5EF4-FFF2-40B4-BE49-F238E27FC236}">
                <a16:creationId xmlns:a16="http://schemas.microsoft.com/office/drawing/2014/main" id="{64C36C67-8B62-950D-4475-B19A3A002D39}"/>
              </a:ext>
            </a:extLst>
          </p:cNvPr>
          <p:cNvGraphicFramePr>
            <a:graphicFrameLocks noGrp="1"/>
          </p:cNvGraphicFramePr>
          <p:nvPr/>
        </p:nvGraphicFramePr>
        <p:xfrm>
          <a:off x="10255241" y="1494516"/>
          <a:ext cx="1554480" cy="4295078"/>
        </p:xfrm>
        <a:graphic>
          <a:graphicData uri="http://schemas.openxmlformats.org/drawingml/2006/table">
            <a:tbl>
              <a:tblPr firstRow="1" bandRow="1"/>
              <a:tblGrid>
                <a:gridCol w="1554480">
                  <a:extLst>
                    <a:ext uri="{9D8B030D-6E8A-4147-A177-3AD203B41FA5}">
                      <a16:colId xmlns:a16="http://schemas.microsoft.com/office/drawing/2014/main" val="966587000"/>
                    </a:ext>
                  </a:extLst>
                </a:gridCol>
              </a:tblGrid>
              <a:tr h="512945">
                <a:tc>
                  <a:txBody>
                    <a:bodyPr/>
                    <a:lstStyle>
                      <a:lvl1pPr marL="0" algn="l" defTabSz="257168" rtl="0" eaLnBrk="1" latinLnBrk="0" hangingPunct="1">
                        <a:defRPr sz="1013" b="1" kern="1200">
                          <a:solidFill>
                            <a:schemeClr val="lt1"/>
                          </a:solidFill>
                          <a:latin typeface="Verdana"/>
                          <a:ea typeface="Verdana"/>
                          <a:cs typeface="Arial"/>
                        </a:defRPr>
                      </a:lvl1pPr>
                      <a:lvl2pPr marL="257168" algn="l" defTabSz="257168" rtl="0" eaLnBrk="1" latinLnBrk="0" hangingPunct="1">
                        <a:defRPr sz="1013" b="1" kern="1200">
                          <a:solidFill>
                            <a:schemeClr val="lt1"/>
                          </a:solidFill>
                          <a:latin typeface="Verdana"/>
                          <a:ea typeface="Verdana"/>
                          <a:cs typeface="Arial"/>
                        </a:defRPr>
                      </a:lvl2pPr>
                      <a:lvl3pPr marL="514338" algn="l" defTabSz="257168" rtl="0" eaLnBrk="1" latinLnBrk="0" hangingPunct="1">
                        <a:defRPr sz="1013" b="1" kern="1200">
                          <a:solidFill>
                            <a:schemeClr val="lt1"/>
                          </a:solidFill>
                          <a:latin typeface="Verdana"/>
                          <a:ea typeface="Verdana"/>
                          <a:cs typeface="Arial"/>
                        </a:defRPr>
                      </a:lvl3pPr>
                      <a:lvl4pPr marL="771506" algn="l" defTabSz="257168" rtl="0" eaLnBrk="1" latinLnBrk="0" hangingPunct="1">
                        <a:defRPr sz="1013" b="1" kern="1200">
                          <a:solidFill>
                            <a:schemeClr val="lt1"/>
                          </a:solidFill>
                          <a:latin typeface="Verdana"/>
                          <a:ea typeface="Verdana"/>
                          <a:cs typeface="Arial"/>
                        </a:defRPr>
                      </a:lvl4pPr>
                      <a:lvl5pPr marL="1028674" algn="l" defTabSz="257168" rtl="0" eaLnBrk="1" latinLnBrk="0" hangingPunct="1">
                        <a:defRPr sz="1013" b="1" kern="1200">
                          <a:solidFill>
                            <a:schemeClr val="lt1"/>
                          </a:solidFill>
                          <a:latin typeface="Verdana"/>
                          <a:ea typeface="Verdana"/>
                          <a:cs typeface="Arial"/>
                        </a:defRPr>
                      </a:lvl5pPr>
                      <a:lvl6pPr marL="1285843" algn="l" defTabSz="257168" rtl="0" eaLnBrk="1" latinLnBrk="0" hangingPunct="1">
                        <a:defRPr sz="1013" b="1" kern="1200">
                          <a:solidFill>
                            <a:schemeClr val="lt1"/>
                          </a:solidFill>
                          <a:latin typeface="Verdana"/>
                          <a:ea typeface="Verdana"/>
                          <a:cs typeface="Arial"/>
                        </a:defRPr>
                      </a:lvl6pPr>
                      <a:lvl7pPr marL="1543012" algn="l" defTabSz="257168" rtl="0" eaLnBrk="1" latinLnBrk="0" hangingPunct="1">
                        <a:defRPr sz="1013" b="1" kern="1200">
                          <a:solidFill>
                            <a:schemeClr val="lt1"/>
                          </a:solidFill>
                          <a:latin typeface="Verdana"/>
                          <a:ea typeface="Verdana"/>
                          <a:cs typeface="Arial"/>
                        </a:defRPr>
                      </a:lvl7pPr>
                      <a:lvl8pPr marL="1800180" algn="l" defTabSz="257168" rtl="0" eaLnBrk="1" latinLnBrk="0" hangingPunct="1">
                        <a:defRPr sz="1013" b="1" kern="1200">
                          <a:solidFill>
                            <a:schemeClr val="lt1"/>
                          </a:solidFill>
                          <a:latin typeface="Verdana"/>
                          <a:ea typeface="Verdana"/>
                          <a:cs typeface="Arial"/>
                        </a:defRPr>
                      </a:lvl8pPr>
                      <a:lvl9pPr marL="2057349" algn="l" defTabSz="257168" rtl="0" eaLnBrk="1" latinLnBrk="0" hangingPunct="1">
                        <a:defRPr sz="1013" b="1" kern="1200">
                          <a:solidFill>
                            <a:schemeClr val="lt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Grow at 15%+ Organically Annually</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FA6AB"/>
                    </a:solidFill>
                  </a:tcPr>
                </a:tc>
                <a:extLst>
                  <a:ext uri="{0D108BD9-81ED-4DB2-BD59-A6C34878D82A}">
                    <a16:rowId xmlns:a16="http://schemas.microsoft.com/office/drawing/2014/main" val="2775572736"/>
                  </a:ext>
                </a:extLst>
              </a:tr>
              <a:tr h="590341">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r>
                        <a:rPr lang="en-US" sz="1000" kern="1200" dirty="0">
                          <a:solidFill>
                            <a:schemeClr val="bg2">
                              <a:lumMod val="25000"/>
                            </a:schemeClr>
                          </a:solidFill>
                          <a:latin typeface="+mn-lt"/>
                          <a:ea typeface="+mn-ea"/>
                          <a:cs typeface="+mn-cs"/>
                        </a:rPr>
                        <a:t>Strategic Planning</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BDD"/>
                    </a:solidFill>
                  </a:tcPr>
                </a:tc>
                <a:extLst>
                  <a:ext uri="{0D108BD9-81ED-4DB2-BD59-A6C34878D82A}">
                    <a16:rowId xmlns:a16="http://schemas.microsoft.com/office/drawing/2014/main" val="2357294696"/>
                  </a:ext>
                </a:extLst>
              </a:tr>
              <a:tr h="432576">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algn="ctr"/>
                      <a:r>
                        <a:rPr lang="en-US" sz="1000" kern="1200" dirty="0">
                          <a:solidFill>
                            <a:schemeClr val="bg2">
                              <a:lumMod val="25000"/>
                            </a:schemeClr>
                          </a:solidFill>
                          <a:latin typeface="+mn-lt"/>
                          <a:ea typeface="+mn-ea"/>
                          <a:cs typeface="+mn-cs"/>
                        </a:rPr>
                        <a:t>Annual New Business Goal Setting</a:t>
                      </a:r>
                      <a:endParaRPr lang="en-US" sz="1000" dirty="0">
                        <a:solidFill>
                          <a:schemeClr val="bg2">
                            <a:lumMod val="25000"/>
                          </a:schemeClr>
                        </a:solidFill>
                        <a:latin typeface="+mj-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BDD"/>
                    </a:solidFill>
                  </a:tcPr>
                </a:tc>
                <a:extLst>
                  <a:ext uri="{0D108BD9-81ED-4DB2-BD59-A6C34878D82A}">
                    <a16:rowId xmlns:a16="http://schemas.microsoft.com/office/drawing/2014/main" val="2263415325"/>
                  </a:ext>
                </a:extLst>
              </a:tr>
              <a:tr h="885510">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2">
                              <a:lumMod val="25000"/>
                            </a:schemeClr>
                          </a:solidFill>
                          <a:effectLst/>
                          <a:uLnTx/>
                          <a:uFillTx/>
                          <a:latin typeface="+mn-lt"/>
                          <a:ea typeface="+mn-ea"/>
                          <a:cs typeface="+mn-cs"/>
                        </a:rPr>
                        <a:t>Pipeline Management</a:t>
                      </a:r>
                      <a:endParaRPr lang="en-US" sz="1000" kern="1200" dirty="0">
                        <a:solidFill>
                          <a:schemeClr val="bg2">
                            <a:lumMod val="25000"/>
                          </a:schemeClr>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BDD"/>
                    </a:solidFill>
                  </a:tcPr>
                </a:tc>
                <a:extLst>
                  <a:ext uri="{0D108BD9-81ED-4DB2-BD59-A6C34878D82A}">
                    <a16:rowId xmlns:a16="http://schemas.microsoft.com/office/drawing/2014/main" val="475190737"/>
                  </a:ext>
                </a:extLst>
              </a:tr>
              <a:tr h="590340">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lang="en-US" sz="1000" kern="1200" dirty="0">
                          <a:solidFill>
                            <a:schemeClr val="bg2">
                              <a:lumMod val="25000"/>
                            </a:schemeClr>
                          </a:solidFill>
                          <a:latin typeface="+mn-lt"/>
                          <a:ea typeface="+mn-ea"/>
                          <a:cs typeface="+mn-cs"/>
                        </a:rPr>
                        <a:t>Sales Culture Development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BDD"/>
                    </a:solidFill>
                  </a:tcPr>
                </a:tc>
                <a:extLst>
                  <a:ext uri="{0D108BD9-81ED-4DB2-BD59-A6C34878D82A}">
                    <a16:rowId xmlns:a16="http://schemas.microsoft.com/office/drawing/2014/main" val="1690406159"/>
                  </a:ext>
                </a:extLst>
              </a:tr>
              <a:tr h="580162">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lang="en-US" sz="1000" kern="1200" dirty="0">
                          <a:solidFill>
                            <a:schemeClr val="bg2">
                              <a:lumMod val="25000"/>
                            </a:schemeClr>
                          </a:solidFill>
                          <a:latin typeface="+mn-lt"/>
                          <a:ea typeface="+mn-ea"/>
                          <a:cs typeface="+mn-cs"/>
                        </a:rPr>
                        <a:t>Compensation Modeling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BDD"/>
                    </a:solidFill>
                  </a:tcPr>
                </a:tc>
                <a:extLst>
                  <a:ext uri="{0D108BD9-81ED-4DB2-BD59-A6C34878D82A}">
                    <a16:rowId xmlns:a16="http://schemas.microsoft.com/office/drawing/2014/main" val="2817911793"/>
                  </a:ext>
                </a:extLst>
              </a:tr>
              <a:tr h="621789">
                <a:tc>
                  <a:txBody>
                    <a:bodyPr/>
                    <a:lstStyle>
                      <a:lvl1pPr marL="0" algn="l" defTabSz="257168" rtl="0" eaLnBrk="1" latinLnBrk="0" hangingPunct="1">
                        <a:defRPr sz="1013" kern="1200">
                          <a:solidFill>
                            <a:schemeClr val="dk1"/>
                          </a:solidFill>
                          <a:latin typeface="Verdana"/>
                          <a:ea typeface="Verdana"/>
                          <a:cs typeface="Arial"/>
                        </a:defRPr>
                      </a:lvl1pPr>
                      <a:lvl2pPr marL="257168" algn="l" defTabSz="257168" rtl="0" eaLnBrk="1" latinLnBrk="0" hangingPunct="1">
                        <a:defRPr sz="1013" kern="1200">
                          <a:solidFill>
                            <a:schemeClr val="dk1"/>
                          </a:solidFill>
                          <a:latin typeface="Verdana"/>
                          <a:ea typeface="Verdana"/>
                          <a:cs typeface="Arial"/>
                        </a:defRPr>
                      </a:lvl2pPr>
                      <a:lvl3pPr marL="514338" algn="l" defTabSz="257168" rtl="0" eaLnBrk="1" latinLnBrk="0" hangingPunct="1">
                        <a:defRPr sz="1013" kern="1200">
                          <a:solidFill>
                            <a:schemeClr val="dk1"/>
                          </a:solidFill>
                          <a:latin typeface="Verdana"/>
                          <a:ea typeface="Verdana"/>
                          <a:cs typeface="Arial"/>
                        </a:defRPr>
                      </a:lvl3pPr>
                      <a:lvl4pPr marL="771506" algn="l" defTabSz="257168" rtl="0" eaLnBrk="1" latinLnBrk="0" hangingPunct="1">
                        <a:defRPr sz="1013" kern="1200">
                          <a:solidFill>
                            <a:schemeClr val="dk1"/>
                          </a:solidFill>
                          <a:latin typeface="Verdana"/>
                          <a:ea typeface="Verdana"/>
                          <a:cs typeface="Arial"/>
                        </a:defRPr>
                      </a:lvl4pPr>
                      <a:lvl5pPr marL="1028674" algn="l" defTabSz="257168" rtl="0" eaLnBrk="1" latinLnBrk="0" hangingPunct="1">
                        <a:defRPr sz="1013" kern="1200">
                          <a:solidFill>
                            <a:schemeClr val="dk1"/>
                          </a:solidFill>
                          <a:latin typeface="Verdana"/>
                          <a:ea typeface="Verdana"/>
                          <a:cs typeface="Arial"/>
                        </a:defRPr>
                      </a:lvl5pPr>
                      <a:lvl6pPr marL="1285843" algn="l" defTabSz="257168" rtl="0" eaLnBrk="1" latinLnBrk="0" hangingPunct="1">
                        <a:defRPr sz="1013" kern="1200">
                          <a:solidFill>
                            <a:schemeClr val="dk1"/>
                          </a:solidFill>
                          <a:latin typeface="Verdana"/>
                          <a:ea typeface="Verdana"/>
                          <a:cs typeface="Arial"/>
                        </a:defRPr>
                      </a:lvl6pPr>
                      <a:lvl7pPr marL="1543012" algn="l" defTabSz="257168" rtl="0" eaLnBrk="1" latinLnBrk="0" hangingPunct="1">
                        <a:defRPr sz="1013" kern="1200">
                          <a:solidFill>
                            <a:schemeClr val="dk1"/>
                          </a:solidFill>
                          <a:latin typeface="Verdana"/>
                          <a:ea typeface="Verdana"/>
                          <a:cs typeface="Arial"/>
                        </a:defRPr>
                      </a:lvl7pPr>
                      <a:lvl8pPr marL="1800180" algn="l" defTabSz="257168" rtl="0" eaLnBrk="1" latinLnBrk="0" hangingPunct="1">
                        <a:defRPr sz="1013" kern="1200">
                          <a:solidFill>
                            <a:schemeClr val="dk1"/>
                          </a:solidFill>
                          <a:latin typeface="Verdana"/>
                          <a:ea typeface="Verdana"/>
                          <a:cs typeface="Arial"/>
                        </a:defRPr>
                      </a:lvl8pPr>
                      <a:lvl9pPr marL="2057349" algn="l" defTabSz="257168" rtl="0" eaLnBrk="1" latinLnBrk="0" hangingPunct="1">
                        <a:defRPr sz="1013" kern="1200">
                          <a:solidFill>
                            <a:schemeClr val="dk1"/>
                          </a:solidFill>
                          <a:latin typeface="Verdana"/>
                          <a:ea typeface="Verdana"/>
                          <a:cs typeface="Arial"/>
                        </a:defRPr>
                      </a:lvl9pPr>
                    </a:lstStyle>
                    <a:p>
                      <a:pPr marL="0" marR="0" lvl="0" indent="0" algn="ctr" defTabSz="257168" rtl="0" eaLnBrk="1" fontAlgn="auto" latinLnBrk="0" hangingPunct="1">
                        <a:lnSpc>
                          <a:spcPct val="100000"/>
                        </a:lnSpc>
                        <a:spcBef>
                          <a:spcPts val="0"/>
                        </a:spcBef>
                        <a:spcAft>
                          <a:spcPts val="0"/>
                        </a:spcAft>
                        <a:buClrTx/>
                        <a:buSzTx/>
                        <a:buFontTx/>
                        <a:buNone/>
                        <a:tabLst/>
                        <a:defRPr/>
                      </a:pPr>
                      <a:r>
                        <a:rPr lang="en-US" sz="1000" dirty="0">
                          <a:solidFill>
                            <a:schemeClr val="bg2">
                              <a:lumMod val="25000"/>
                            </a:schemeClr>
                          </a:solidFill>
                          <a:latin typeface="+mj-lt"/>
                        </a:rPr>
                        <a:t>Continual Producer Recruitment &amp; Hiring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BDD"/>
                    </a:solidFill>
                  </a:tcPr>
                </a:tc>
                <a:extLst>
                  <a:ext uri="{0D108BD9-81ED-4DB2-BD59-A6C34878D82A}">
                    <a16:rowId xmlns:a16="http://schemas.microsoft.com/office/drawing/2014/main" val="1929193138"/>
                  </a:ext>
                </a:extLst>
              </a:tr>
            </a:tbl>
          </a:graphicData>
        </a:graphic>
      </p:graphicFrame>
    </p:spTree>
    <p:extLst>
      <p:ext uri="{BB962C8B-B14F-4D97-AF65-F5344CB8AC3E}">
        <p14:creationId xmlns:p14="http://schemas.microsoft.com/office/powerpoint/2010/main" val="23214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1DAF51-F032-5939-7E67-0AE1CF929F7F}"/>
              </a:ext>
            </a:extLst>
          </p:cNvPr>
          <p:cNvPicPr>
            <a:picLocks/>
          </p:cNvPicPr>
          <p:nvPr/>
        </p:nvPicPr>
        <p:blipFill>
          <a:blip r:embed="rId2"/>
          <a:stretch>
            <a:fillRect/>
          </a:stretch>
        </p:blipFill>
        <p:spPr>
          <a:xfrm>
            <a:off x="529580" y="1018552"/>
            <a:ext cx="2226952" cy="2603500"/>
          </a:xfrm>
          <a:prstGeom prst="rect">
            <a:avLst/>
          </a:prstGeom>
        </p:spPr>
      </p:pic>
      <p:sp>
        <p:nvSpPr>
          <p:cNvPr id="35" name="Text Placeholder 34">
            <a:extLst>
              <a:ext uri="{FF2B5EF4-FFF2-40B4-BE49-F238E27FC236}">
                <a16:creationId xmlns:a16="http://schemas.microsoft.com/office/drawing/2014/main" id="{D8A4E80A-9148-0556-E5F6-5DB19FF4BE26}"/>
              </a:ext>
            </a:extLst>
          </p:cNvPr>
          <p:cNvSpPr>
            <a:spLocks noGrp="1"/>
          </p:cNvSpPr>
          <p:nvPr>
            <p:ph type="body" sz="quarter" idx="11"/>
          </p:nvPr>
        </p:nvSpPr>
        <p:spPr>
          <a:xfrm>
            <a:off x="442127" y="3832528"/>
            <a:ext cx="2809341" cy="784146"/>
          </a:xfrm>
        </p:spPr>
        <p:txBody>
          <a:bodyPr/>
          <a:lstStyle/>
          <a:p>
            <a:r>
              <a:rPr lang="en-US" sz="1100" b="1" dirty="0"/>
              <a:t>James Graham</a:t>
            </a:r>
          </a:p>
          <a:p>
            <a:r>
              <a:rPr lang="en-US" sz="1100" dirty="0"/>
              <a:t>Director</a:t>
            </a:r>
          </a:p>
          <a:p>
            <a:r>
              <a:rPr lang="en-US" sz="1100" dirty="0"/>
              <a:t>O: 949.272.0351</a:t>
            </a:r>
          </a:p>
          <a:p>
            <a:r>
              <a:rPr lang="en-US" sz="1100" dirty="0"/>
              <a:t>E: James.Graham@MarshBerry.com</a:t>
            </a:r>
          </a:p>
        </p:txBody>
      </p:sp>
      <p:sp>
        <p:nvSpPr>
          <p:cNvPr id="36" name="Text Placeholder 35">
            <a:extLst>
              <a:ext uri="{FF2B5EF4-FFF2-40B4-BE49-F238E27FC236}">
                <a16:creationId xmlns:a16="http://schemas.microsoft.com/office/drawing/2014/main" id="{BD7E569B-38C3-E179-6EB8-FF0A9C8EF9B3}"/>
              </a:ext>
            </a:extLst>
          </p:cNvPr>
          <p:cNvSpPr>
            <a:spLocks noGrp="1"/>
          </p:cNvSpPr>
          <p:nvPr>
            <p:ph type="body" sz="quarter" idx="12"/>
          </p:nvPr>
        </p:nvSpPr>
        <p:spPr>
          <a:xfrm>
            <a:off x="3161034" y="1018552"/>
            <a:ext cx="8827755" cy="4473573"/>
          </a:xfrm>
        </p:spPr>
        <p:txBody>
          <a:bodyPr/>
          <a:lstStyle/>
          <a:p>
            <a:pPr algn="l"/>
            <a:r>
              <a:rPr lang="en-US" sz="1200" b="0" i="0" u="none" strike="noStrike" baseline="0" dirty="0">
                <a:solidFill>
                  <a:srgbClr val="1A1A1A"/>
                </a:solidFill>
              </a:rPr>
              <a:t>James Graham joined MarshBerry in 2015 and is a member of MarshBerry’s Financial Advisory team in its Dana Point, California office. James’ expertise includes merger and acquisition advisory, capital raising, business valuation, perpetuation &amp; succession planning, and strategic planning.</a:t>
            </a:r>
          </a:p>
          <a:p>
            <a:pPr algn="l"/>
            <a:endParaRPr lang="en-US" sz="1200" b="0" i="0" u="none" strike="noStrike" baseline="0" dirty="0">
              <a:solidFill>
                <a:srgbClr val="1A1A1A"/>
              </a:solidFill>
            </a:endParaRPr>
          </a:p>
          <a:p>
            <a:pPr algn="l"/>
            <a:r>
              <a:rPr lang="en-US" sz="1200" b="0" i="0" u="none" strike="noStrike" baseline="0" dirty="0">
                <a:solidFill>
                  <a:srgbClr val="1A1A1A"/>
                </a:solidFill>
              </a:rPr>
              <a:t>James provides his clients with customized financial &amp; capital strategies to help them accomplish their goals. James is also a facilitator for MarshBerry’s Connect Network and actively publishes articles relevant to the insurance distribution marketplace.</a:t>
            </a:r>
          </a:p>
          <a:p>
            <a:pPr algn="l"/>
            <a:endParaRPr lang="en-US" sz="1200" dirty="0">
              <a:solidFill>
                <a:srgbClr val="1A1A1A"/>
              </a:solidFill>
            </a:endParaRPr>
          </a:p>
          <a:p>
            <a:pPr algn="l"/>
            <a:r>
              <a:rPr lang="en-US" sz="1200" b="0" i="0" u="none" strike="noStrike" baseline="0" dirty="0">
                <a:solidFill>
                  <a:srgbClr val="1A1A1A"/>
                </a:solidFill>
              </a:rPr>
              <a:t>Prior to joining MarshBerry, James was a Senior Consultant with Deloitte Consulting LLP. James currently maintains the FINRA Securities Industry Essentials (SIE®) Exam in addition to the Series 62, 79 and 63 FINRA</a:t>
            </a:r>
          </a:p>
          <a:p>
            <a:pPr algn="l"/>
            <a:r>
              <a:rPr lang="en-US" sz="1200" b="0" i="0" u="none" strike="noStrike" baseline="0" dirty="0">
                <a:solidFill>
                  <a:srgbClr val="1A1A1A"/>
                </a:solidFill>
              </a:rPr>
              <a:t>Registrations through MarshBerry Capital, LLC, the affiliated FINRA registered broker-dealer of Marsh, Berry &amp; Co., LLC.</a:t>
            </a:r>
          </a:p>
          <a:p>
            <a:pPr algn="l"/>
            <a:endParaRPr lang="en-US" sz="1200" b="0" i="0" u="none" strike="noStrike" baseline="0" dirty="0">
              <a:solidFill>
                <a:srgbClr val="1A1A1A"/>
              </a:solidFill>
            </a:endParaRPr>
          </a:p>
          <a:p>
            <a:pPr algn="l"/>
            <a:r>
              <a:rPr lang="en-US" sz="1200" b="0" i="0" u="none" strike="noStrike" baseline="0" dirty="0">
                <a:solidFill>
                  <a:srgbClr val="1A1A1A"/>
                </a:solidFill>
              </a:rPr>
              <a:t>James earned a Bachelor of Science in Finance from Azusa Pacific University and a Master’s in Business Administration (MBA) from George Mason University. He is also a Certified Valuation Analyst (CVA).</a:t>
            </a:r>
            <a:endParaRPr lang="en-US" sz="1200" dirty="0">
              <a:solidFill>
                <a:schemeClr val="tx2">
                  <a:lumMod val="75000"/>
                </a:schemeClr>
              </a:solidFill>
            </a:endParaRPr>
          </a:p>
        </p:txBody>
      </p:sp>
    </p:spTree>
    <p:extLst>
      <p:ext uri="{BB962C8B-B14F-4D97-AF65-F5344CB8AC3E}">
        <p14:creationId xmlns:p14="http://schemas.microsoft.com/office/powerpoint/2010/main" val="97475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F9424E29-9D39-F06A-8B47-18C931FBF9CF}"/>
              </a:ext>
            </a:extLst>
          </p:cNvPr>
          <p:cNvCxnSpPr/>
          <p:nvPr/>
        </p:nvCxnSpPr>
        <p:spPr>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5" name="TextBox 44">
            <a:extLst>
              <a:ext uri="{FF2B5EF4-FFF2-40B4-BE49-F238E27FC236}">
                <a16:creationId xmlns:a16="http://schemas.microsoft.com/office/drawing/2014/main" id="{44B2F38D-E960-BCDE-D276-EDC53C1FCA49}"/>
              </a:ext>
            </a:extLst>
          </p:cNvPr>
          <p:cNvSpPr txBox="1">
            <a:spLocks noChangeArrowheads="1"/>
          </p:cNvSpPr>
          <p:nvPr/>
        </p:nvSpPr>
        <p:spPr bwMode="auto">
          <a:xfrm>
            <a:off x="80955" y="603511"/>
            <a:ext cx="12191999" cy="53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796E65"/>
                </a:solidFill>
                <a:effectLst/>
                <a:uLnTx/>
                <a:uFillTx/>
                <a:latin typeface="Verdana" panose="020B0604030504040204" pitchFamily="34" charset="0"/>
                <a:ea typeface="MS PGothic" panose="020B0600070205080204" pitchFamily="34" charset="-128"/>
              </a:rPr>
              <a:t>MarshBerry can manage and lead an exploration of all paths simultaneously to </a:t>
            </a:r>
            <a:br>
              <a:rPr kumimoji="0" lang="en-US" altLang="en-US" sz="1600" b="0" i="0" u="none" strike="noStrike" kern="1200" cap="none" spc="0" normalizeH="0" baseline="0" noProof="0" dirty="0">
                <a:ln>
                  <a:noFill/>
                </a:ln>
                <a:solidFill>
                  <a:srgbClr val="796E65"/>
                </a:solidFill>
                <a:effectLst/>
                <a:uLnTx/>
                <a:uFillTx/>
                <a:latin typeface="Verdana" panose="020B0604030504040204" pitchFamily="34" charset="0"/>
                <a:ea typeface="MS PGothic" panose="020B0600070205080204" pitchFamily="34" charset="-128"/>
              </a:rPr>
            </a:br>
            <a:r>
              <a:rPr kumimoji="0" lang="en-US" altLang="en-US" sz="1600" b="0" i="0" u="none" strike="noStrike" kern="1200" cap="none" spc="0" normalizeH="0" baseline="0" noProof="0" dirty="0">
                <a:ln>
                  <a:noFill/>
                </a:ln>
                <a:solidFill>
                  <a:srgbClr val="796E65"/>
                </a:solidFill>
                <a:effectLst/>
                <a:uLnTx/>
                <a:uFillTx/>
                <a:latin typeface="Verdana" panose="020B0604030504040204" pitchFamily="34" charset="0"/>
                <a:ea typeface="MS PGothic" panose="020B0600070205080204" pitchFamily="34" charset="-128"/>
              </a:rPr>
              <a:t>help you discover the road that’s right for your firm. </a:t>
            </a:r>
          </a:p>
        </p:txBody>
      </p:sp>
      <p:sp>
        <p:nvSpPr>
          <p:cNvPr id="26" name="Title 1">
            <a:extLst>
              <a:ext uri="{FF2B5EF4-FFF2-40B4-BE49-F238E27FC236}">
                <a16:creationId xmlns:a16="http://schemas.microsoft.com/office/drawing/2014/main" id="{1538C1C0-07B1-84C4-4EC6-A22A9D222A9E}"/>
              </a:ext>
            </a:extLst>
          </p:cNvPr>
          <p:cNvSpPr txBox="1"/>
          <p:nvPr/>
        </p:nvSpPr>
        <p:spPr>
          <a:xfrm>
            <a:off x="0" y="0"/>
            <a:ext cx="12192000" cy="591173"/>
          </a:xfrm>
          <a:prstGeom prst="rect">
            <a:avLst/>
          </a:prstGeom>
        </p:spPr>
        <p:txBody>
          <a:bodyPr vert="horz" lIns="0" tIns="60960" rIns="121920" bIns="60960" rtlCol="0" anchor="ctr">
            <a:noAutofit/>
          </a:bodyPr>
          <a:lstStyle>
            <a:defPPr>
              <a:defRPr lang="en-US"/>
            </a:defPPr>
            <a:lvl1pPr marL="0" algn="ctr" defTabSz="192881" rtl="0" eaLnBrk="1" latinLnBrk="0" hangingPunct="1">
              <a:buNone/>
              <a:defRPr sz="1600" b="0" kern="1200" cap="all" baseline="0">
                <a:solidFill>
                  <a:srgbClr val="274A4B"/>
                </a:solidFill>
                <a:latin typeface="Gotham Light" pitchFamily="50" charset="0"/>
                <a:ea typeface="+mj-ea"/>
                <a:cs typeface="Gotham Light" pitchFamily="50" charset="0"/>
              </a:defRPr>
            </a:lvl1pPr>
            <a:lvl2pPr marL="4572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2pPr>
            <a:lvl3pPr marL="9144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3pPr>
            <a:lvl4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4pPr>
            <a:lvl5pPr marL="1828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5pPr>
            <a:lvl6pPr marL="3429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6pPr>
            <a:lvl7pPr marL="685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7pPr>
            <a:lvl8pPr marL="10287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8pPr>
            <a:lvl9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9pPr>
          </a:lstStyle>
          <a:p>
            <a:pPr>
              <a:defRPr/>
            </a:pPr>
            <a:r>
              <a:rPr lang="en-US" sz="2400" b="1" dirty="0" err="1">
                <a:solidFill>
                  <a:srgbClr val="022734"/>
                </a:solidFill>
                <a:latin typeface="Verdana" panose="020B0604030504040204" pitchFamily="34" charset="0"/>
                <a:ea typeface="Verdana" panose="020B0604030504040204" pitchFamily="34" charset="0"/>
              </a:rPr>
              <a:t>Marshberry’s</a:t>
            </a:r>
            <a:r>
              <a:rPr lang="en-US" sz="2400" b="1" dirty="0">
                <a:solidFill>
                  <a:srgbClr val="022734"/>
                </a:solidFill>
                <a:latin typeface="Verdana" panose="020B0604030504040204" pitchFamily="34" charset="0"/>
                <a:ea typeface="Verdana" panose="020B0604030504040204" pitchFamily="34" charset="0"/>
              </a:rPr>
              <a:t> Path</a:t>
            </a:r>
          </a:p>
        </p:txBody>
      </p:sp>
      <p:grpSp>
        <p:nvGrpSpPr>
          <p:cNvPr id="27" name="Group 26">
            <a:extLst>
              <a:ext uri="{FF2B5EF4-FFF2-40B4-BE49-F238E27FC236}">
                <a16:creationId xmlns:a16="http://schemas.microsoft.com/office/drawing/2014/main" id="{B022B667-EBD7-B3BB-6C73-2EBA3FBDABE4}"/>
              </a:ext>
            </a:extLst>
          </p:cNvPr>
          <p:cNvGrpSpPr/>
          <p:nvPr/>
        </p:nvGrpSpPr>
        <p:grpSpPr>
          <a:xfrm>
            <a:off x="2315437" y="1365615"/>
            <a:ext cx="1817818" cy="4499163"/>
            <a:chOff x="496852" y="1359619"/>
            <a:chExt cx="1817818" cy="4499163"/>
          </a:xfrm>
        </p:grpSpPr>
        <p:grpSp>
          <p:nvGrpSpPr>
            <p:cNvPr id="34" name="Group 33">
              <a:extLst>
                <a:ext uri="{FF2B5EF4-FFF2-40B4-BE49-F238E27FC236}">
                  <a16:creationId xmlns:a16="http://schemas.microsoft.com/office/drawing/2014/main" id="{72F83296-55C8-896D-D49F-C487FE347D31}"/>
                </a:ext>
              </a:extLst>
            </p:cNvPr>
            <p:cNvGrpSpPr/>
            <p:nvPr/>
          </p:nvGrpSpPr>
          <p:grpSpPr>
            <a:xfrm>
              <a:off x="496852" y="1359619"/>
              <a:ext cx="1817818" cy="4499163"/>
              <a:chOff x="496852" y="1148603"/>
              <a:chExt cx="1817818" cy="4499163"/>
            </a:xfrm>
          </p:grpSpPr>
          <p:sp>
            <p:nvSpPr>
              <p:cNvPr id="38" name="Rectangle 37">
                <a:extLst>
                  <a:ext uri="{FF2B5EF4-FFF2-40B4-BE49-F238E27FC236}">
                    <a16:creationId xmlns:a16="http://schemas.microsoft.com/office/drawing/2014/main" id="{03C6336A-86F2-3A3B-D39A-69ADB814F4FB}"/>
                  </a:ext>
                </a:extLst>
              </p:cNvPr>
              <p:cNvSpPr/>
              <p:nvPr/>
            </p:nvSpPr>
            <p:spPr>
              <a:xfrm>
                <a:off x="506328" y="1779536"/>
                <a:ext cx="1808342" cy="3868230"/>
              </a:xfrm>
              <a:prstGeom prst="rect">
                <a:avLst/>
              </a:prstGeom>
              <a:noFill/>
              <a:ln w="19050" cap="flat" cmpd="sng" algn="ctr">
                <a:solidFill>
                  <a:srgbClr val="D2DBDD"/>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endParaRPr lang="en-US" sz="3200" kern="0">
                  <a:solidFill>
                    <a:prstClr val="white"/>
                  </a:solidFill>
                  <a:latin typeface="Calibri"/>
                  <a:ea typeface="Verdana"/>
                  <a:cs typeface="Arial"/>
                </a:endParaRPr>
              </a:p>
            </p:txBody>
          </p:sp>
          <p:sp>
            <p:nvSpPr>
              <p:cNvPr id="39" name="Rectangle 38">
                <a:extLst>
                  <a:ext uri="{FF2B5EF4-FFF2-40B4-BE49-F238E27FC236}">
                    <a16:creationId xmlns:a16="http://schemas.microsoft.com/office/drawing/2014/main" id="{FBF14029-AF2B-3C9B-7A72-595708BBFE6E}"/>
                  </a:ext>
                </a:extLst>
              </p:cNvPr>
              <p:cNvSpPr/>
              <p:nvPr/>
            </p:nvSpPr>
            <p:spPr>
              <a:xfrm>
                <a:off x="496852" y="1148603"/>
                <a:ext cx="1817818" cy="570032"/>
              </a:xfrm>
              <a:prstGeom prst="rect">
                <a:avLst/>
              </a:prstGeom>
              <a:solidFill>
                <a:srgbClr val="022734"/>
              </a:solidFill>
              <a:ln w="19050"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200" kern="0" dirty="0">
                    <a:solidFill>
                      <a:prstClr val="white"/>
                    </a:solidFill>
                    <a:ea typeface="Verdana" panose="020B0604030504040204" pitchFamily="34" charset="0"/>
                    <a:cs typeface="Arial"/>
                  </a:rPr>
                  <a:t>Sell to Strategic Buyer</a:t>
                </a:r>
              </a:p>
            </p:txBody>
          </p:sp>
        </p:grpSp>
        <p:pic>
          <p:nvPicPr>
            <p:cNvPr id="35" name="Picture 2" descr="Wood Gutmann &amp; Bogart Insurance Brokers | LinkedIn">
              <a:extLst>
                <a:ext uri="{FF2B5EF4-FFF2-40B4-BE49-F238E27FC236}">
                  <a16:creationId xmlns:a16="http://schemas.microsoft.com/office/drawing/2014/main" id="{DB6C7C7C-9642-6B65-2FAF-7E0B2156A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325" y="2134614"/>
              <a:ext cx="896910" cy="8969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hun-Ha Insurance Services, Inc. | LinkedIn">
              <a:extLst>
                <a:ext uri="{FF2B5EF4-FFF2-40B4-BE49-F238E27FC236}">
                  <a16:creationId xmlns:a16="http://schemas.microsoft.com/office/drawing/2014/main" id="{FBE40304-17DE-D10B-EA7E-02CCDCE081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773" y="3196394"/>
              <a:ext cx="962014" cy="9620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Personal &amp; Business Insurance Solutions - Gaspar Insurance Services">
              <a:extLst>
                <a:ext uri="{FF2B5EF4-FFF2-40B4-BE49-F238E27FC236}">
                  <a16:creationId xmlns:a16="http://schemas.microsoft.com/office/drawing/2014/main" id="{925DD46C-36B2-1A28-FB06-FF8E03EBEC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729" y="5240972"/>
              <a:ext cx="1344886" cy="328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D7E50CF9-1133-0588-4A35-B2562971895D}"/>
              </a:ext>
            </a:extLst>
          </p:cNvPr>
          <p:cNvGrpSpPr/>
          <p:nvPr/>
        </p:nvGrpSpPr>
        <p:grpSpPr>
          <a:xfrm>
            <a:off x="390262" y="1365615"/>
            <a:ext cx="1817818" cy="4499163"/>
            <a:chOff x="2369281" y="1359619"/>
            <a:chExt cx="1817818" cy="4499163"/>
          </a:xfrm>
        </p:grpSpPr>
        <p:grpSp>
          <p:nvGrpSpPr>
            <p:cNvPr id="41" name="Group 40">
              <a:extLst>
                <a:ext uri="{FF2B5EF4-FFF2-40B4-BE49-F238E27FC236}">
                  <a16:creationId xmlns:a16="http://schemas.microsoft.com/office/drawing/2014/main" id="{280585FA-9FD5-9864-DD41-D10CDC0CB230}"/>
                </a:ext>
              </a:extLst>
            </p:cNvPr>
            <p:cNvGrpSpPr/>
            <p:nvPr/>
          </p:nvGrpSpPr>
          <p:grpSpPr>
            <a:xfrm>
              <a:off x="2369281" y="1359619"/>
              <a:ext cx="1817818" cy="4499163"/>
              <a:chOff x="2364583" y="1148603"/>
              <a:chExt cx="1817818" cy="4499163"/>
            </a:xfrm>
          </p:grpSpPr>
          <p:sp>
            <p:nvSpPr>
              <p:cNvPr id="48" name="Rectangle 47">
                <a:extLst>
                  <a:ext uri="{FF2B5EF4-FFF2-40B4-BE49-F238E27FC236}">
                    <a16:creationId xmlns:a16="http://schemas.microsoft.com/office/drawing/2014/main" id="{2F87F155-80F4-2016-CED8-63952159B354}"/>
                  </a:ext>
                </a:extLst>
              </p:cNvPr>
              <p:cNvSpPr/>
              <p:nvPr/>
            </p:nvSpPr>
            <p:spPr>
              <a:xfrm>
                <a:off x="2370882" y="1780276"/>
                <a:ext cx="1799471" cy="3867490"/>
              </a:xfrm>
              <a:prstGeom prst="rect">
                <a:avLst/>
              </a:prstGeom>
              <a:noFill/>
              <a:ln w="19050" cap="flat" cmpd="sng" algn="ctr">
                <a:solidFill>
                  <a:srgbClr val="E4A11B">
                    <a:lumMod val="40000"/>
                    <a:lumOff val="6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Verdana"/>
                  <a:cs typeface="Arial"/>
                </a:endParaRPr>
              </a:p>
            </p:txBody>
          </p:sp>
          <p:sp>
            <p:nvSpPr>
              <p:cNvPr id="49" name="Rectangle 48">
                <a:extLst>
                  <a:ext uri="{FF2B5EF4-FFF2-40B4-BE49-F238E27FC236}">
                    <a16:creationId xmlns:a16="http://schemas.microsoft.com/office/drawing/2014/main" id="{303D86D9-CC8A-3731-7983-C914767EDFE0}"/>
                  </a:ext>
                </a:extLst>
              </p:cNvPr>
              <p:cNvSpPr/>
              <p:nvPr/>
            </p:nvSpPr>
            <p:spPr>
              <a:xfrm>
                <a:off x="2364583" y="1148603"/>
                <a:ext cx="1817818" cy="570032"/>
              </a:xfrm>
              <a:prstGeom prst="rect">
                <a:avLst/>
              </a:prstGeom>
              <a:solidFill>
                <a:srgbClr val="DD9821"/>
              </a:solidFill>
              <a:ln w="19050"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Verdana"/>
                    <a:ea typeface="Verdana" panose="020B0604030504040204" pitchFamily="34" charset="0"/>
                    <a:cs typeface="Arial"/>
                  </a:rPr>
                  <a:t>Internal Perpetuation</a:t>
                </a:r>
              </a:p>
            </p:txBody>
          </p:sp>
        </p:grpSp>
        <p:pic>
          <p:nvPicPr>
            <p:cNvPr id="42" name="Picture 2" descr="May be an image of text that says 'CK COYLEKILEY'">
              <a:extLst>
                <a:ext uri="{FF2B5EF4-FFF2-40B4-BE49-F238E27FC236}">
                  <a16:creationId xmlns:a16="http://schemas.microsoft.com/office/drawing/2014/main" id="{988D58BB-1B69-BC87-28C0-1862F8FD6D6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84" b="89"/>
            <a:stretch/>
          </p:blipFill>
          <p:spPr bwMode="auto">
            <a:xfrm>
              <a:off x="2676507" y="2174569"/>
              <a:ext cx="1240995" cy="6505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2" descr="Personal &amp;amp; Business Insurance - Pennsylvania-New York">
              <a:extLst>
                <a:ext uri="{FF2B5EF4-FFF2-40B4-BE49-F238E27FC236}">
                  <a16:creationId xmlns:a16="http://schemas.microsoft.com/office/drawing/2014/main" id="{87FD19B0-213F-701E-153B-ACA31CB03B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3421" y="3053535"/>
              <a:ext cx="1583787" cy="58014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4" descr="HENRIOTT GROUP - Insurance - 250 Main St, Lafayette, IN - Phone Number">
              <a:extLst>
                <a:ext uri="{FF2B5EF4-FFF2-40B4-BE49-F238E27FC236}">
                  <a16:creationId xmlns:a16="http://schemas.microsoft.com/office/drawing/2014/main" id="{0984911B-A6D0-536D-CBA5-2191A5DF65C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61" b="-91"/>
            <a:stretch/>
          </p:blipFill>
          <p:spPr bwMode="auto">
            <a:xfrm>
              <a:off x="2453946" y="3865475"/>
              <a:ext cx="1671379" cy="42586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6" descr="Hummel Group | LinkedIn">
              <a:extLst>
                <a:ext uri="{FF2B5EF4-FFF2-40B4-BE49-F238E27FC236}">
                  <a16:creationId xmlns:a16="http://schemas.microsoft.com/office/drawing/2014/main" id="{180BFD15-7BC2-9802-D025-EB9927F3425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07"/>
            <a:stretch/>
          </p:blipFill>
          <p:spPr bwMode="auto">
            <a:xfrm>
              <a:off x="2785866" y="4469443"/>
              <a:ext cx="1007147" cy="80314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61AD5833-68A6-84D3-BB9D-C3E9A8B8FCEF}"/>
                </a:ext>
              </a:extLst>
            </p:cNvPr>
            <p:cNvSpPr/>
            <p:nvPr/>
          </p:nvSpPr>
          <p:spPr>
            <a:xfrm>
              <a:off x="2384188" y="5426161"/>
              <a:ext cx="517280" cy="354521"/>
            </a:xfrm>
            <a:prstGeom prst="rect">
              <a:avLst/>
            </a:prstGeom>
            <a:solidFill>
              <a:sysClr val="window" lastClr="FFFFFF">
                <a:lumMod val="95000"/>
              </a:sys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Verdana"/>
                <a:cs typeface="Arial"/>
              </a:endParaRPr>
            </a:p>
          </p:txBody>
        </p:sp>
        <p:pic>
          <p:nvPicPr>
            <p:cNvPr id="47" name="Picture 46" descr="A picture containing text, tableware, plate, dishware&#10;&#10;Description automatically generated">
              <a:extLst>
                <a:ext uri="{FF2B5EF4-FFF2-40B4-BE49-F238E27FC236}">
                  <a16:creationId xmlns:a16="http://schemas.microsoft.com/office/drawing/2014/main" id="{EB546F74-09D1-CD79-D456-7D7B4A3CB3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01099" y="5491707"/>
              <a:ext cx="223419" cy="223419"/>
            </a:xfrm>
            <a:prstGeom prst="rect">
              <a:avLst/>
            </a:prstGeom>
          </p:spPr>
        </p:pic>
      </p:grpSp>
      <p:grpSp>
        <p:nvGrpSpPr>
          <p:cNvPr id="50" name="Group 49">
            <a:extLst>
              <a:ext uri="{FF2B5EF4-FFF2-40B4-BE49-F238E27FC236}">
                <a16:creationId xmlns:a16="http://schemas.microsoft.com/office/drawing/2014/main" id="{CF565299-85D5-17D6-D650-160CE9BCBE4B}"/>
              </a:ext>
            </a:extLst>
          </p:cNvPr>
          <p:cNvGrpSpPr/>
          <p:nvPr/>
        </p:nvGrpSpPr>
        <p:grpSpPr>
          <a:xfrm>
            <a:off x="4221766" y="1359619"/>
            <a:ext cx="1804512" cy="4499164"/>
            <a:chOff x="4241710" y="1359619"/>
            <a:chExt cx="1804512" cy="4499164"/>
          </a:xfrm>
        </p:grpSpPr>
        <p:grpSp>
          <p:nvGrpSpPr>
            <p:cNvPr id="51" name="Group 50">
              <a:extLst>
                <a:ext uri="{FF2B5EF4-FFF2-40B4-BE49-F238E27FC236}">
                  <a16:creationId xmlns:a16="http://schemas.microsoft.com/office/drawing/2014/main" id="{0AD7ABF6-AB56-19D9-4F3D-5F582A8B8FC1}"/>
                </a:ext>
              </a:extLst>
            </p:cNvPr>
            <p:cNvGrpSpPr/>
            <p:nvPr/>
          </p:nvGrpSpPr>
          <p:grpSpPr>
            <a:xfrm>
              <a:off x="4241710" y="1359619"/>
              <a:ext cx="1804512" cy="4499164"/>
              <a:chOff x="4224151" y="1148603"/>
              <a:chExt cx="1804512" cy="4499164"/>
            </a:xfrm>
          </p:grpSpPr>
          <p:sp>
            <p:nvSpPr>
              <p:cNvPr id="58" name="Rectangle 57">
                <a:extLst>
                  <a:ext uri="{FF2B5EF4-FFF2-40B4-BE49-F238E27FC236}">
                    <a16:creationId xmlns:a16="http://schemas.microsoft.com/office/drawing/2014/main" id="{6FE09F82-C5AA-50F8-9C43-5F0DA5198BE5}"/>
                  </a:ext>
                </a:extLst>
              </p:cNvPr>
              <p:cNvSpPr/>
              <p:nvPr/>
            </p:nvSpPr>
            <p:spPr>
              <a:xfrm>
                <a:off x="4227010" y="1779535"/>
                <a:ext cx="1801653" cy="3868232"/>
              </a:xfrm>
              <a:prstGeom prst="rect">
                <a:avLst/>
              </a:prstGeom>
              <a:noFill/>
              <a:ln w="19050" cap="flat" cmpd="sng" algn="ctr">
                <a:solidFill>
                  <a:srgbClr val="E7E6CE"/>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Verdana"/>
                  <a:cs typeface="Arial"/>
                </a:endParaRPr>
              </a:p>
            </p:txBody>
          </p:sp>
          <p:sp>
            <p:nvSpPr>
              <p:cNvPr id="59" name="Rectangle 58">
                <a:extLst>
                  <a:ext uri="{FF2B5EF4-FFF2-40B4-BE49-F238E27FC236}">
                    <a16:creationId xmlns:a16="http://schemas.microsoft.com/office/drawing/2014/main" id="{3030EEB0-89A5-3A9B-D808-46FD7079086E}"/>
                  </a:ext>
                </a:extLst>
              </p:cNvPr>
              <p:cNvSpPr/>
              <p:nvPr/>
            </p:nvSpPr>
            <p:spPr>
              <a:xfrm>
                <a:off x="4224151" y="1148603"/>
                <a:ext cx="1801653" cy="570032"/>
              </a:xfrm>
              <a:prstGeom prst="rect">
                <a:avLst/>
              </a:prstGeom>
              <a:solidFill>
                <a:srgbClr val="929A1F"/>
              </a:solidFill>
              <a:ln w="19050"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Verdana"/>
                    <a:ea typeface="Verdana" panose="020B0604030504040204" pitchFamily="34" charset="0"/>
                    <a:cs typeface="Arial"/>
                  </a:rPr>
                  <a:t>ESOP / iCAP</a:t>
                </a:r>
              </a:p>
            </p:txBody>
          </p:sp>
        </p:grpSp>
        <p:pic>
          <p:nvPicPr>
            <p:cNvPr id="52" name="Picture 4" descr="Insurance Brokers | Philadelphia, Washington DC &amp;amp;amp; NYC | Graham Co.">
              <a:extLst>
                <a:ext uri="{FF2B5EF4-FFF2-40B4-BE49-F238E27FC236}">
                  <a16:creationId xmlns:a16="http://schemas.microsoft.com/office/drawing/2014/main" id="{5A0B90B9-9270-6BB8-977C-3C3D01CDE46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94" b="150"/>
            <a:stretch/>
          </p:blipFill>
          <p:spPr bwMode="auto">
            <a:xfrm>
              <a:off x="4396099" y="2544389"/>
              <a:ext cx="1447122" cy="97426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155AE1AD-7966-2E0D-87E1-B411EB75637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5614" y="4090743"/>
              <a:ext cx="1285150" cy="808360"/>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BF46112F-B22D-5FB3-1DD6-1C7A571B0A21}"/>
                </a:ext>
              </a:extLst>
            </p:cNvPr>
            <p:cNvSpPr/>
            <p:nvPr/>
          </p:nvSpPr>
          <p:spPr>
            <a:xfrm>
              <a:off x="4255213" y="5429753"/>
              <a:ext cx="517280" cy="354521"/>
            </a:xfrm>
            <a:prstGeom prst="rect">
              <a:avLst/>
            </a:prstGeom>
            <a:solidFill>
              <a:sysClr val="window" lastClr="FFFFFF">
                <a:lumMod val="95000"/>
              </a:sys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Verdana"/>
                <a:cs typeface="Arial"/>
              </a:endParaRPr>
            </a:p>
          </p:txBody>
        </p:sp>
        <p:pic>
          <p:nvPicPr>
            <p:cNvPr id="57" name="Picture 56" descr="A picture containing text, tableware, plate, dishware&#10;&#10;Description automatically generated">
              <a:extLst>
                <a:ext uri="{FF2B5EF4-FFF2-40B4-BE49-F238E27FC236}">
                  <a16:creationId xmlns:a16="http://schemas.microsoft.com/office/drawing/2014/main" id="{E8C4E9BD-2954-350C-22FD-B4F679FF47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72124" y="5495299"/>
              <a:ext cx="223419" cy="223419"/>
            </a:xfrm>
            <a:prstGeom prst="rect">
              <a:avLst/>
            </a:prstGeom>
          </p:spPr>
        </p:pic>
      </p:grpSp>
      <p:grpSp>
        <p:nvGrpSpPr>
          <p:cNvPr id="62" name="Group 61">
            <a:extLst>
              <a:ext uri="{FF2B5EF4-FFF2-40B4-BE49-F238E27FC236}">
                <a16:creationId xmlns:a16="http://schemas.microsoft.com/office/drawing/2014/main" id="{55793EE2-DDC2-1145-4007-23F14D6C3462}"/>
              </a:ext>
            </a:extLst>
          </p:cNvPr>
          <p:cNvGrpSpPr/>
          <p:nvPr/>
        </p:nvGrpSpPr>
        <p:grpSpPr>
          <a:xfrm>
            <a:off x="6100833" y="1359619"/>
            <a:ext cx="1803006" cy="4499163"/>
            <a:chOff x="6100833" y="1359619"/>
            <a:chExt cx="1803006" cy="4499163"/>
          </a:xfrm>
        </p:grpSpPr>
        <p:grpSp>
          <p:nvGrpSpPr>
            <p:cNvPr id="63" name="Group 62">
              <a:extLst>
                <a:ext uri="{FF2B5EF4-FFF2-40B4-BE49-F238E27FC236}">
                  <a16:creationId xmlns:a16="http://schemas.microsoft.com/office/drawing/2014/main" id="{D4FB1A4C-1C0C-6F09-E757-1CB9A6BBD911}"/>
                </a:ext>
              </a:extLst>
            </p:cNvPr>
            <p:cNvGrpSpPr/>
            <p:nvPr/>
          </p:nvGrpSpPr>
          <p:grpSpPr>
            <a:xfrm>
              <a:off x="6100833" y="1359619"/>
              <a:ext cx="1803006" cy="4499163"/>
              <a:chOff x="6076417" y="1148603"/>
              <a:chExt cx="1803006" cy="4499163"/>
            </a:xfrm>
          </p:grpSpPr>
          <p:sp>
            <p:nvSpPr>
              <p:cNvPr id="4102" name="Rectangle 4101">
                <a:extLst>
                  <a:ext uri="{FF2B5EF4-FFF2-40B4-BE49-F238E27FC236}">
                    <a16:creationId xmlns:a16="http://schemas.microsoft.com/office/drawing/2014/main" id="{BD096F07-AB80-1674-BD84-D71007E98EBB}"/>
                  </a:ext>
                </a:extLst>
              </p:cNvPr>
              <p:cNvSpPr/>
              <p:nvPr/>
            </p:nvSpPr>
            <p:spPr>
              <a:xfrm>
                <a:off x="6078870" y="1779535"/>
                <a:ext cx="1800553" cy="3868231"/>
              </a:xfrm>
              <a:prstGeom prst="rect">
                <a:avLst/>
              </a:prstGeom>
              <a:noFill/>
              <a:ln w="19050" cap="flat" cmpd="sng" algn="ctr">
                <a:solidFill>
                  <a:srgbClr val="EBC6BF"/>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Verdana"/>
                  <a:cs typeface="Arial"/>
                </a:endParaRPr>
              </a:p>
            </p:txBody>
          </p:sp>
          <p:sp>
            <p:nvSpPr>
              <p:cNvPr id="4103" name="Rectangle 4102">
                <a:extLst>
                  <a:ext uri="{FF2B5EF4-FFF2-40B4-BE49-F238E27FC236}">
                    <a16:creationId xmlns:a16="http://schemas.microsoft.com/office/drawing/2014/main" id="{5624F4C9-02C9-C185-F907-80522FD4465C}"/>
                  </a:ext>
                </a:extLst>
              </p:cNvPr>
              <p:cNvSpPr/>
              <p:nvPr/>
            </p:nvSpPr>
            <p:spPr>
              <a:xfrm>
                <a:off x="6076417" y="1148603"/>
                <a:ext cx="1800553" cy="570032"/>
              </a:xfrm>
              <a:prstGeom prst="rect">
                <a:avLst/>
              </a:prstGeom>
              <a:solidFill>
                <a:srgbClr val="8E142B"/>
              </a:solidFill>
              <a:ln w="19050"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Verdana"/>
                    <a:ea typeface="Verdana" panose="020B0604030504040204" pitchFamily="34" charset="0"/>
                    <a:cs typeface="Arial"/>
                  </a:rPr>
                  <a:t>Equity Partner</a:t>
                </a:r>
              </a:p>
            </p:txBody>
          </p:sp>
        </p:grpSp>
        <p:pic>
          <p:nvPicPr>
            <p:cNvPr id="4096" name="Picture 14" descr="Patriot Makes Meaningful Investment in Florida with Alliance &amp;amp; Associates  Partnership | Business Wire">
              <a:extLst>
                <a:ext uri="{FF2B5EF4-FFF2-40B4-BE49-F238E27FC236}">
                  <a16:creationId xmlns:a16="http://schemas.microsoft.com/office/drawing/2014/main" id="{5A6F8511-45DE-F8F1-DDC1-78F145FF07B6}"/>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8" b="-30"/>
            <a:stretch/>
          </p:blipFill>
          <p:spPr bwMode="auto">
            <a:xfrm>
              <a:off x="6364451" y="2277725"/>
              <a:ext cx="1264018" cy="533328"/>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8" descr="Home - Socius Insurance Services">
              <a:extLst>
                <a:ext uri="{FF2B5EF4-FFF2-40B4-BE49-F238E27FC236}">
                  <a16:creationId xmlns:a16="http://schemas.microsoft.com/office/drawing/2014/main" id="{E3A6EE3F-584E-8025-C0CF-453A49D6950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55994" y="3273455"/>
              <a:ext cx="1482257" cy="33177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8" descr="For Agents &amp; Brokers - Warner Pacific Insurance">
              <a:extLst>
                <a:ext uri="{FF2B5EF4-FFF2-40B4-BE49-F238E27FC236}">
                  <a16:creationId xmlns:a16="http://schemas.microsoft.com/office/drawing/2014/main" id="{FC03E064-1084-F4F1-6763-72E0D7BE7A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76955" y="4068379"/>
              <a:ext cx="1640334" cy="38098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10">
              <a:extLst>
                <a:ext uri="{FF2B5EF4-FFF2-40B4-BE49-F238E27FC236}">
                  <a16:creationId xmlns:a16="http://schemas.microsoft.com/office/drawing/2014/main" id="{D906D3AC-9B03-76F1-5967-9742414248B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19847" y="4784358"/>
              <a:ext cx="1354551" cy="487868"/>
            </a:xfrm>
            <a:prstGeom prst="rect">
              <a:avLst/>
            </a:prstGeom>
            <a:noFill/>
            <a:extLst>
              <a:ext uri="{909E8E84-426E-40DD-AFC4-6F175D3DCCD1}">
                <a14:hiddenFill xmlns:a14="http://schemas.microsoft.com/office/drawing/2010/main">
                  <a:solidFill>
                    <a:srgbClr val="FFFFFF"/>
                  </a:solidFill>
                </a14:hiddenFill>
              </a:ext>
            </a:extLst>
          </p:spPr>
        </p:pic>
        <p:sp>
          <p:nvSpPr>
            <p:cNvPr id="4100" name="Rectangle 4099">
              <a:extLst>
                <a:ext uri="{FF2B5EF4-FFF2-40B4-BE49-F238E27FC236}">
                  <a16:creationId xmlns:a16="http://schemas.microsoft.com/office/drawing/2014/main" id="{65DAA282-D748-408B-A289-A24C249DBBBD}"/>
                </a:ext>
              </a:extLst>
            </p:cNvPr>
            <p:cNvSpPr/>
            <p:nvPr/>
          </p:nvSpPr>
          <p:spPr>
            <a:xfrm>
              <a:off x="6115995" y="5429963"/>
              <a:ext cx="517280" cy="354521"/>
            </a:xfrm>
            <a:prstGeom prst="rect">
              <a:avLst/>
            </a:prstGeom>
            <a:solidFill>
              <a:sysClr val="window" lastClr="FFFFFF">
                <a:lumMod val="95000"/>
              </a:sys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Verdana"/>
                <a:cs typeface="Arial"/>
              </a:endParaRPr>
            </a:p>
          </p:txBody>
        </p:sp>
        <p:pic>
          <p:nvPicPr>
            <p:cNvPr id="4101" name="Picture 4100" descr="A picture containing text, tableware, plate, dishware&#10;&#10;Description automatically generated">
              <a:extLst>
                <a:ext uri="{FF2B5EF4-FFF2-40B4-BE49-F238E27FC236}">
                  <a16:creationId xmlns:a16="http://schemas.microsoft.com/office/drawing/2014/main" id="{11CD6D75-9272-FC10-6C40-51886DE1A2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2906" y="5495509"/>
              <a:ext cx="223419" cy="223419"/>
            </a:xfrm>
            <a:prstGeom prst="rect">
              <a:avLst/>
            </a:prstGeom>
          </p:spPr>
        </p:pic>
      </p:grpSp>
      <p:grpSp>
        <p:nvGrpSpPr>
          <p:cNvPr id="4110" name="Group 4109">
            <a:extLst>
              <a:ext uri="{FF2B5EF4-FFF2-40B4-BE49-F238E27FC236}">
                <a16:creationId xmlns:a16="http://schemas.microsoft.com/office/drawing/2014/main" id="{ABBBFFE1-09A6-6568-A4FC-0B91962BF199}"/>
              </a:ext>
            </a:extLst>
          </p:cNvPr>
          <p:cNvGrpSpPr/>
          <p:nvPr/>
        </p:nvGrpSpPr>
        <p:grpSpPr>
          <a:xfrm>
            <a:off x="7958450" y="1359619"/>
            <a:ext cx="1814357" cy="4499163"/>
            <a:chOff x="7958450" y="1359619"/>
            <a:chExt cx="1814357" cy="4499163"/>
          </a:xfrm>
        </p:grpSpPr>
        <p:grpSp>
          <p:nvGrpSpPr>
            <p:cNvPr id="4111" name="Group 4110">
              <a:extLst>
                <a:ext uri="{FF2B5EF4-FFF2-40B4-BE49-F238E27FC236}">
                  <a16:creationId xmlns:a16="http://schemas.microsoft.com/office/drawing/2014/main" id="{26E66968-6753-0F62-0CC3-FD18EC3A5414}"/>
                </a:ext>
              </a:extLst>
            </p:cNvPr>
            <p:cNvGrpSpPr/>
            <p:nvPr/>
          </p:nvGrpSpPr>
          <p:grpSpPr>
            <a:xfrm>
              <a:off x="7958450" y="1359619"/>
              <a:ext cx="1814357" cy="4499163"/>
              <a:chOff x="7941873" y="1148603"/>
              <a:chExt cx="1814357" cy="4499163"/>
            </a:xfrm>
          </p:grpSpPr>
          <p:sp>
            <p:nvSpPr>
              <p:cNvPr id="4118" name="Rectangle 4117">
                <a:extLst>
                  <a:ext uri="{FF2B5EF4-FFF2-40B4-BE49-F238E27FC236}">
                    <a16:creationId xmlns:a16="http://schemas.microsoft.com/office/drawing/2014/main" id="{9BCD4F5E-05F0-C381-CB44-FD25EE093947}"/>
                  </a:ext>
                </a:extLst>
              </p:cNvPr>
              <p:cNvSpPr/>
              <p:nvPr/>
            </p:nvSpPr>
            <p:spPr>
              <a:xfrm>
                <a:off x="7943404" y="1779535"/>
                <a:ext cx="1812826" cy="3868231"/>
              </a:xfrm>
              <a:prstGeom prst="rect">
                <a:avLst/>
              </a:prstGeom>
              <a:noFill/>
              <a:ln w="19050" cap="flat" cmpd="sng" algn="ctr">
                <a:solidFill>
                  <a:sysClr val="window" lastClr="FFFFFF">
                    <a:lumMod val="85000"/>
                  </a:sys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Verdana"/>
                  <a:cs typeface="Arial"/>
                </a:endParaRPr>
              </a:p>
            </p:txBody>
          </p:sp>
          <p:sp>
            <p:nvSpPr>
              <p:cNvPr id="4120" name="Rectangle 4119">
                <a:extLst>
                  <a:ext uri="{FF2B5EF4-FFF2-40B4-BE49-F238E27FC236}">
                    <a16:creationId xmlns:a16="http://schemas.microsoft.com/office/drawing/2014/main" id="{D3F841BF-216A-65FC-DE52-A9A7B72E5295}"/>
                  </a:ext>
                </a:extLst>
              </p:cNvPr>
              <p:cNvSpPr/>
              <p:nvPr/>
            </p:nvSpPr>
            <p:spPr>
              <a:xfrm>
                <a:off x="7941873" y="1148603"/>
                <a:ext cx="1812827" cy="570032"/>
              </a:xfrm>
              <a:prstGeom prst="rect">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Verdana"/>
                    <a:ea typeface="Verdana" panose="020B0604030504040204" pitchFamily="34" charset="0"/>
                    <a:cs typeface="Arial"/>
                  </a:rPr>
                  <a:t>Debt Capital Raising</a:t>
                </a:r>
              </a:p>
            </p:txBody>
          </p:sp>
        </p:grpSp>
        <p:pic>
          <p:nvPicPr>
            <p:cNvPr id="4112" name="Picture 6">
              <a:extLst>
                <a:ext uri="{FF2B5EF4-FFF2-40B4-BE49-F238E27FC236}">
                  <a16:creationId xmlns:a16="http://schemas.microsoft.com/office/drawing/2014/main" id="{1F954E1F-965C-5B1D-AE48-17C7400FE02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57293" y="2439986"/>
              <a:ext cx="1603944" cy="30933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6" descr="News — Hutchinson Traylor Insurance, A Best Practices Agency">
              <a:extLst>
                <a:ext uri="{FF2B5EF4-FFF2-40B4-BE49-F238E27FC236}">
                  <a16:creationId xmlns:a16="http://schemas.microsoft.com/office/drawing/2014/main" id="{14EB1F29-C83D-1BA8-57FB-F82AF2826E6F}"/>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b="170"/>
            <a:stretch/>
          </p:blipFill>
          <p:spPr bwMode="auto">
            <a:xfrm>
              <a:off x="8111767" y="4430112"/>
              <a:ext cx="1494997" cy="762779"/>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4114" descr="Logo, company name&#10;&#10;Description automatically generated">
              <a:extLst>
                <a:ext uri="{FF2B5EF4-FFF2-40B4-BE49-F238E27FC236}">
                  <a16:creationId xmlns:a16="http://schemas.microsoft.com/office/drawing/2014/main" id="{AA48AC7C-0ACE-EF52-9B40-5C1D7A9047B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140797" y="3353675"/>
              <a:ext cx="1436936" cy="523045"/>
            </a:xfrm>
            <a:prstGeom prst="rect">
              <a:avLst/>
            </a:prstGeom>
          </p:spPr>
        </p:pic>
        <p:sp>
          <p:nvSpPr>
            <p:cNvPr id="4116" name="Rectangle 4115">
              <a:extLst>
                <a:ext uri="{FF2B5EF4-FFF2-40B4-BE49-F238E27FC236}">
                  <a16:creationId xmlns:a16="http://schemas.microsoft.com/office/drawing/2014/main" id="{0F0A2EAB-CBF9-22FD-E12E-37A4BAA4BE0F}"/>
                </a:ext>
              </a:extLst>
            </p:cNvPr>
            <p:cNvSpPr/>
            <p:nvPr/>
          </p:nvSpPr>
          <p:spPr>
            <a:xfrm>
              <a:off x="7970996" y="5426161"/>
              <a:ext cx="517280" cy="354521"/>
            </a:xfrm>
            <a:prstGeom prst="rect">
              <a:avLst/>
            </a:prstGeom>
            <a:solidFill>
              <a:sysClr val="window" lastClr="FFFFFF">
                <a:lumMod val="95000"/>
              </a:sys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Verdana"/>
                <a:cs typeface="Arial"/>
              </a:endParaRPr>
            </a:p>
          </p:txBody>
        </p:sp>
        <p:pic>
          <p:nvPicPr>
            <p:cNvPr id="4117" name="Picture 4116" descr="A picture containing text, tableware, plate, dishware&#10;&#10;Description automatically generated">
              <a:extLst>
                <a:ext uri="{FF2B5EF4-FFF2-40B4-BE49-F238E27FC236}">
                  <a16:creationId xmlns:a16="http://schemas.microsoft.com/office/drawing/2014/main" id="{25D54D9F-2B75-E20D-B14C-832FA190FA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87907" y="5491707"/>
              <a:ext cx="223419" cy="223419"/>
            </a:xfrm>
            <a:prstGeom prst="rect">
              <a:avLst/>
            </a:prstGeom>
          </p:spPr>
        </p:pic>
      </p:grpSp>
      <p:grpSp>
        <p:nvGrpSpPr>
          <p:cNvPr id="4122" name="Group 4121">
            <a:extLst>
              <a:ext uri="{FF2B5EF4-FFF2-40B4-BE49-F238E27FC236}">
                <a16:creationId xmlns:a16="http://schemas.microsoft.com/office/drawing/2014/main" id="{43FCFD9A-999C-DA19-FAE2-7346B0DBDAB0}"/>
              </a:ext>
            </a:extLst>
          </p:cNvPr>
          <p:cNvGrpSpPr/>
          <p:nvPr/>
        </p:nvGrpSpPr>
        <p:grpSpPr>
          <a:xfrm>
            <a:off x="9827417" y="1359619"/>
            <a:ext cx="1859587" cy="4499162"/>
            <a:chOff x="9827417" y="1359619"/>
            <a:chExt cx="1859587" cy="4499162"/>
          </a:xfrm>
        </p:grpSpPr>
        <p:grpSp>
          <p:nvGrpSpPr>
            <p:cNvPr id="4123" name="Group 4122">
              <a:extLst>
                <a:ext uri="{FF2B5EF4-FFF2-40B4-BE49-F238E27FC236}">
                  <a16:creationId xmlns:a16="http://schemas.microsoft.com/office/drawing/2014/main" id="{E8001447-4E1F-7721-7433-9FB85EF3967C}"/>
                </a:ext>
              </a:extLst>
            </p:cNvPr>
            <p:cNvGrpSpPr/>
            <p:nvPr/>
          </p:nvGrpSpPr>
          <p:grpSpPr>
            <a:xfrm>
              <a:off x="9827417" y="1359619"/>
              <a:ext cx="1859587" cy="4499162"/>
              <a:chOff x="9827417" y="1148603"/>
              <a:chExt cx="1859587" cy="4499162"/>
            </a:xfrm>
          </p:grpSpPr>
          <p:sp>
            <p:nvSpPr>
              <p:cNvPr id="4141" name="Rectangle 4140">
                <a:extLst>
                  <a:ext uri="{FF2B5EF4-FFF2-40B4-BE49-F238E27FC236}">
                    <a16:creationId xmlns:a16="http://schemas.microsoft.com/office/drawing/2014/main" id="{D0DCBF8E-7489-F5E3-EE13-6E43CB56B6D2}"/>
                  </a:ext>
                </a:extLst>
              </p:cNvPr>
              <p:cNvSpPr/>
              <p:nvPr/>
            </p:nvSpPr>
            <p:spPr>
              <a:xfrm>
                <a:off x="9829558" y="1779534"/>
                <a:ext cx="1857446" cy="3868231"/>
              </a:xfrm>
              <a:prstGeom prst="rect">
                <a:avLst/>
              </a:prstGeom>
              <a:noFill/>
              <a:ln w="19050" cap="flat" cmpd="sng" algn="ctr">
                <a:solidFill>
                  <a:srgbClr val="8FA6AB">
                    <a:lumMod val="40000"/>
                    <a:lumOff val="6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Verdana"/>
                  <a:cs typeface="Arial"/>
                </a:endParaRPr>
              </a:p>
            </p:txBody>
          </p:sp>
          <p:sp>
            <p:nvSpPr>
              <p:cNvPr id="4142" name="Rectangle 4141">
                <a:extLst>
                  <a:ext uri="{FF2B5EF4-FFF2-40B4-BE49-F238E27FC236}">
                    <a16:creationId xmlns:a16="http://schemas.microsoft.com/office/drawing/2014/main" id="{CEC648E6-8B3C-074E-7DEA-1974337243B0}"/>
                  </a:ext>
                </a:extLst>
              </p:cNvPr>
              <p:cNvSpPr/>
              <p:nvPr/>
            </p:nvSpPr>
            <p:spPr>
              <a:xfrm>
                <a:off x="9827417" y="1148603"/>
                <a:ext cx="1859587" cy="570032"/>
              </a:xfrm>
              <a:prstGeom prst="rect">
                <a:avLst/>
              </a:prstGeom>
              <a:solidFill>
                <a:srgbClr val="8FA6AB"/>
              </a:solidFill>
              <a:ln w="19050"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Verdana"/>
                    <a:ea typeface="Verdana" panose="020B0604030504040204" pitchFamily="34" charset="0"/>
                    <a:cs typeface="Arial"/>
                  </a:rPr>
                  <a:t>Broker Formation</a:t>
                </a:r>
              </a:p>
            </p:txBody>
          </p:sp>
        </p:grpSp>
        <p:pic>
          <p:nvPicPr>
            <p:cNvPr id="4138" name="Picture 4137" descr="Logo, company name&#10;&#10;Description automatically generated">
              <a:extLst>
                <a:ext uri="{FF2B5EF4-FFF2-40B4-BE49-F238E27FC236}">
                  <a16:creationId xmlns:a16="http://schemas.microsoft.com/office/drawing/2014/main" id="{2911C240-E84E-905C-1A5C-4A884D228442}"/>
                </a:ext>
              </a:extLst>
            </p:cNvPr>
            <p:cNvPicPr>
              <a:picLocks noChangeAspect="1"/>
            </p:cNvPicPr>
            <p:nvPr/>
          </p:nvPicPr>
          <p:blipFill rotWithShape="1">
            <a:blip r:embed="rId21">
              <a:extLst>
                <a:ext uri="{28A0092B-C50C-407E-A947-70E740481C1C}">
                  <a14:useLocalDpi xmlns:a14="http://schemas.microsoft.com/office/drawing/2010/main" val="0"/>
                </a:ext>
              </a:extLst>
            </a:blip>
            <a:srcRect r="58" b="-87"/>
            <a:stretch/>
          </p:blipFill>
          <p:spPr>
            <a:xfrm>
              <a:off x="9955238" y="2347405"/>
              <a:ext cx="1603944" cy="494493"/>
            </a:xfrm>
            <a:prstGeom prst="rect">
              <a:avLst/>
            </a:prstGeom>
          </p:spPr>
        </p:pic>
        <p:pic>
          <p:nvPicPr>
            <p:cNvPr id="4139" name="Picture 14" descr="Patriot Makes Meaningful Investment in Florida with Alliance &amp;amp; Associates  Partnership | Business Wire">
              <a:extLst>
                <a:ext uri="{FF2B5EF4-FFF2-40B4-BE49-F238E27FC236}">
                  <a16:creationId xmlns:a16="http://schemas.microsoft.com/office/drawing/2014/main" id="{BDD886DD-8838-9288-DBCD-4028EDA0B70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8" b="-30"/>
            <a:stretch/>
          </p:blipFill>
          <p:spPr bwMode="auto">
            <a:xfrm>
              <a:off x="10084813" y="4030670"/>
              <a:ext cx="1264018" cy="533328"/>
            </a:xfrm>
            <a:prstGeom prst="rect">
              <a:avLst/>
            </a:prstGeom>
            <a:noFill/>
            <a:extLst>
              <a:ext uri="{909E8E84-426E-40DD-AFC4-6F175D3DCCD1}">
                <a14:hiddenFill xmlns:a14="http://schemas.microsoft.com/office/drawing/2010/main">
                  <a:solidFill>
                    <a:srgbClr val="FFFFFF"/>
                  </a:solidFill>
                </a14:hiddenFill>
              </a:ext>
            </a:extLst>
          </p:spPr>
        </p:pic>
        <p:pic>
          <p:nvPicPr>
            <p:cNvPr id="4140" name="Picture 16" descr="News — Hutchinson Traylor Insurance, A Best Practices Agency">
              <a:extLst>
                <a:ext uri="{FF2B5EF4-FFF2-40B4-BE49-F238E27FC236}">
                  <a16:creationId xmlns:a16="http://schemas.microsoft.com/office/drawing/2014/main" id="{61DAB8BC-4E52-35AA-6892-E99350D88B3F}"/>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b="170"/>
            <a:stretch/>
          </p:blipFill>
          <p:spPr bwMode="auto">
            <a:xfrm>
              <a:off x="10009711" y="3004539"/>
              <a:ext cx="1494997" cy="762779"/>
            </a:xfrm>
            <a:prstGeom prst="rect">
              <a:avLst/>
            </a:prstGeom>
            <a:noFill/>
            <a:extLst>
              <a:ext uri="{909E8E84-426E-40DD-AFC4-6F175D3DCCD1}">
                <a14:hiddenFill xmlns:a14="http://schemas.microsoft.com/office/drawing/2010/main">
                  <a:solidFill>
                    <a:srgbClr val="FFFFFF"/>
                  </a:solidFill>
                </a14:hiddenFill>
              </a:ext>
            </a:extLst>
          </p:spPr>
        </p:pic>
      </p:grpSp>
      <p:pic>
        <p:nvPicPr>
          <p:cNvPr id="4143" name="Picture 2" descr="Clark-Insurance-Logo-Bold-Color-Full-Trans - The Maine Mag">
            <a:extLst>
              <a:ext uri="{FF2B5EF4-FFF2-40B4-BE49-F238E27FC236}">
                <a16:creationId xmlns:a16="http://schemas.microsoft.com/office/drawing/2014/main" id="{40FBB94B-F558-46CA-963C-CE37A883453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01561" y="4298554"/>
            <a:ext cx="1592664" cy="530888"/>
          </a:xfrm>
          <a:prstGeom prst="rect">
            <a:avLst/>
          </a:prstGeom>
          <a:noFill/>
          <a:extLst>
            <a:ext uri="{909E8E84-426E-40DD-AFC4-6F175D3DCCD1}">
              <a14:hiddenFill xmlns:a14="http://schemas.microsoft.com/office/drawing/2010/main">
                <a:solidFill>
                  <a:srgbClr val="FFFFFF"/>
                </a:solidFill>
              </a14:hiddenFill>
            </a:ext>
          </a:extLst>
        </p:spPr>
      </p:pic>
      <p:pic>
        <p:nvPicPr>
          <p:cNvPr id="4144" name="Graphic 4143">
            <a:extLst>
              <a:ext uri="{FF2B5EF4-FFF2-40B4-BE49-F238E27FC236}">
                <a16:creationId xmlns:a16="http://schemas.microsoft.com/office/drawing/2014/main" id="{FAE3E6BB-689E-DA5D-4673-9FEF60ADAFA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986042" y="4871530"/>
            <a:ext cx="1542333" cy="393319"/>
          </a:xfrm>
          <a:prstGeom prst="rect">
            <a:avLst/>
          </a:prstGeom>
        </p:spPr>
      </p:pic>
    </p:spTree>
    <p:custDataLst>
      <p:tags r:id="rId1"/>
    </p:custDataLst>
    <p:extLst>
      <p:ext uri="{BB962C8B-B14F-4D97-AF65-F5344CB8AC3E}">
        <p14:creationId xmlns:p14="http://schemas.microsoft.com/office/powerpoint/2010/main" val="2239612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09B0E-3503-CD2D-DE10-86F3C70380BD}"/>
              </a:ext>
            </a:extLst>
          </p:cNvPr>
          <p:cNvSpPr>
            <a:spLocks noGrp="1"/>
          </p:cNvSpPr>
          <p:nvPr>
            <p:ph type="ctrTitle"/>
          </p:nvPr>
        </p:nvSpPr>
        <p:spPr/>
        <p:txBody>
          <a:bodyPr/>
          <a:lstStyle/>
          <a:p>
            <a:r>
              <a:rPr lang="en-US" dirty="0"/>
              <a:t>What Path is Right for You?</a:t>
            </a:r>
          </a:p>
        </p:txBody>
      </p:sp>
    </p:spTree>
    <p:extLst>
      <p:ext uri="{BB962C8B-B14F-4D97-AF65-F5344CB8AC3E}">
        <p14:creationId xmlns:p14="http://schemas.microsoft.com/office/powerpoint/2010/main" val="4033022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C4F692E-7F28-8396-8237-D5EC29D8A5A7}"/>
              </a:ext>
            </a:extLst>
          </p:cNvPr>
          <p:cNvSpPr txBox="1"/>
          <p:nvPr/>
        </p:nvSpPr>
        <p:spPr>
          <a:xfrm>
            <a:off x="4850005" y="2449108"/>
            <a:ext cx="2477582"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pitchFamily="34" charset="0"/>
              </a:rPr>
              <a:t>White Glove Service</a:t>
            </a:r>
          </a:p>
        </p:txBody>
      </p:sp>
      <p:grpSp>
        <p:nvGrpSpPr>
          <p:cNvPr id="10" name="Group 9">
            <a:extLst>
              <a:ext uri="{FF2B5EF4-FFF2-40B4-BE49-F238E27FC236}">
                <a16:creationId xmlns:a16="http://schemas.microsoft.com/office/drawing/2014/main" id="{D1183FAE-4608-1E43-962D-0080F7EA7314}"/>
              </a:ext>
            </a:extLst>
          </p:cNvPr>
          <p:cNvGrpSpPr/>
          <p:nvPr/>
        </p:nvGrpSpPr>
        <p:grpSpPr>
          <a:xfrm>
            <a:off x="3358423" y="1434690"/>
            <a:ext cx="2099586" cy="1853316"/>
            <a:chOff x="616151" y="2087748"/>
            <a:chExt cx="2099586" cy="1853316"/>
          </a:xfrm>
        </p:grpSpPr>
        <p:sp>
          <p:nvSpPr>
            <p:cNvPr id="9" name="Rectangle 8">
              <a:extLst>
                <a:ext uri="{FF2B5EF4-FFF2-40B4-BE49-F238E27FC236}">
                  <a16:creationId xmlns:a16="http://schemas.microsoft.com/office/drawing/2014/main" id="{CCD2D954-7B19-EC1C-BFD8-772BC7017BAC}"/>
                </a:ext>
              </a:extLst>
            </p:cNvPr>
            <p:cNvSpPr/>
            <p:nvPr/>
          </p:nvSpPr>
          <p:spPr>
            <a:xfrm>
              <a:off x="659181" y="2087748"/>
              <a:ext cx="2056556" cy="18533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8" name="TextBox 7">
              <a:extLst>
                <a:ext uri="{FF2B5EF4-FFF2-40B4-BE49-F238E27FC236}">
                  <a16:creationId xmlns:a16="http://schemas.microsoft.com/office/drawing/2014/main" id="{F4FFB89D-957B-4C82-6EFE-2639611AEB7F}"/>
                </a:ext>
              </a:extLst>
            </p:cNvPr>
            <p:cNvSpPr txBox="1"/>
            <p:nvPr/>
          </p:nvSpPr>
          <p:spPr>
            <a:xfrm>
              <a:off x="616151" y="2456574"/>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Sell to Strategic Buyer</a:t>
              </a:r>
            </a:p>
          </p:txBody>
        </p:sp>
        <p:cxnSp>
          <p:nvCxnSpPr>
            <p:cNvPr id="5" name="Straight Connector 4">
              <a:extLst>
                <a:ext uri="{FF2B5EF4-FFF2-40B4-BE49-F238E27FC236}">
                  <a16:creationId xmlns:a16="http://schemas.microsoft.com/office/drawing/2014/main" id="{313DADE6-F5A2-8CD2-55A5-416F662C1F97}"/>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D0FEF47F-EF08-F28A-3F85-0F88463D024D}"/>
              </a:ext>
            </a:extLst>
          </p:cNvPr>
          <p:cNvGrpSpPr/>
          <p:nvPr/>
        </p:nvGrpSpPr>
        <p:grpSpPr>
          <a:xfrm>
            <a:off x="421656" y="1404580"/>
            <a:ext cx="2056557" cy="1853316"/>
            <a:chOff x="659180" y="2087748"/>
            <a:chExt cx="2056557" cy="1853316"/>
          </a:xfrm>
          <a:solidFill>
            <a:srgbClr val="C48800"/>
          </a:solidFill>
        </p:grpSpPr>
        <p:sp>
          <p:nvSpPr>
            <p:cNvPr id="14" name="Rectangle 13">
              <a:extLst>
                <a:ext uri="{FF2B5EF4-FFF2-40B4-BE49-F238E27FC236}">
                  <a16:creationId xmlns:a16="http://schemas.microsoft.com/office/drawing/2014/main" id="{2D25A820-128D-1996-61BE-97CA8EDE8BD4}"/>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17" name="TextBox 16">
              <a:extLst>
                <a:ext uri="{FF2B5EF4-FFF2-40B4-BE49-F238E27FC236}">
                  <a16:creationId xmlns:a16="http://schemas.microsoft.com/office/drawing/2014/main" id="{D0C144C9-1CB1-EC78-63FD-A6C9DA8440E1}"/>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Internal Perpetuation</a:t>
              </a:r>
            </a:p>
          </p:txBody>
        </p:sp>
        <p:cxnSp>
          <p:nvCxnSpPr>
            <p:cNvPr id="18" name="Straight Connector 17">
              <a:extLst>
                <a:ext uri="{FF2B5EF4-FFF2-40B4-BE49-F238E27FC236}">
                  <a16:creationId xmlns:a16="http://schemas.microsoft.com/office/drawing/2014/main" id="{FF2A055C-2FBC-5507-559C-D72D5B7929CB}"/>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B3F746FC-05A1-8F89-B835-6585F4D27B8D}"/>
              </a:ext>
            </a:extLst>
          </p:cNvPr>
          <p:cNvGrpSpPr/>
          <p:nvPr/>
        </p:nvGrpSpPr>
        <p:grpSpPr>
          <a:xfrm>
            <a:off x="6304406" y="1434690"/>
            <a:ext cx="2056557" cy="1853316"/>
            <a:chOff x="659180" y="2087748"/>
            <a:chExt cx="2056557" cy="1853316"/>
          </a:xfrm>
        </p:grpSpPr>
        <p:sp>
          <p:nvSpPr>
            <p:cNvPr id="20" name="Rectangle 19">
              <a:extLst>
                <a:ext uri="{FF2B5EF4-FFF2-40B4-BE49-F238E27FC236}">
                  <a16:creationId xmlns:a16="http://schemas.microsoft.com/office/drawing/2014/main" id="{B25549A3-3771-4CB4-3A55-04F5D2854A1D}"/>
                </a:ext>
              </a:extLst>
            </p:cNvPr>
            <p:cNvSpPr/>
            <p:nvPr/>
          </p:nvSpPr>
          <p:spPr>
            <a:xfrm>
              <a:off x="659181" y="2087748"/>
              <a:ext cx="2056556" cy="1853316"/>
            </a:xfrm>
            <a:prstGeom prst="rect">
              <a:avLst/>
            </a:prstGeom>
            <a:solidFill>
              <a:srgbClr val="999D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1" name="TextBox 20">
              <a:extLst>
                <a:ext uri="{FF2B5EF4-FFF2-40B4-BE49-F238E27FC236}">
                  <a16:creationId xmlns:a16="http://schemas.microsoft.com/office/drawing/2014/main" id="{4EBDDCBB-BFD3-BF63-24D0-070BC0981842}"/>
                </a:ext>
              </a:extLst>
            </p:cNvPr>
            <p:cNvSpPr txBox="1"/>
            <p:nvPr/>
          </p:nvSpPr>
          <p:spPr>
            <a:xfrm>
              <a:off x="659180" y="2559770"/>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ESOP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Arial" pitchFamily="34" charset="0"/>
                </a:rPr>
                <a:t>iCAP</a:t>
              </a: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p:txBody>
        </p:sp>
        <p:cxnSp>
          <p:nvCxnSpPr>
            <p:cNvPr id="22" name="Straight Connector 21">
              <a:extLst>
                <a:ext uri="{FF2B5EF4-FFF2-40B4-BE49-F238E27FC236}">
                  <a16:creationId xmlns:a16="http://schemas.microsoft.com/office/drawing/2014/main" id="{5AA12FB3-C04A-AF1C-1C77-C2DF7E766223}"/>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5879AF47-4DBE-19B5-1FC7-9783BCCF3628}"/>
              </a:ext>
            </a:extLst>
          </p:cNvPr>
          <p:cNvGrpSpPr/>
          <p:nvPr/>
        </p:nvGrpSpPr>
        <p:grpSpPr>
          <a:xfrm>
            <a:off x="9147356" y="1430856"/>
            <a:ext cx="2056557" cy="1853316"/>
            <a:chOff x="659180" y="2087748"/>
            <a:chExt cx="2056557" cy="1853316"/>
          </a:xfrm>
          <a:solidFill>
            <a:srgbClr val="A40C34"/>
          </a:solidFill>
        </p:grpSpPr>
        <p:sp>
          <p:nvSpPr>
            <p:cNvPr id="24" name="Rectangle 23">
              <a:extLst>
                <a:ext uri="{FF2B5EF4-FFF2-40B4-BE49-F238E27FC236}">
                  <a16:creationId xmlns:a16="http://schemas.microsoft.com/office/drawing/2014/main" id="{7EBD0F70-817D-F64D-94F2-50A2B654EB56}"/>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5" name="TextBox 24">
              <a:extLst>
                <a:ext uri="{FF2B5EF4-FFF2-40B4-BE49-F238E27FC236}">
                  <a16:creationId xmlns:a16="http://schemas.microsoft.com/office/drawing/2014/main" id="{27E684F7-0D77-4C7F-0D20-B5237ADF1805}"/>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Equity Partner</a:t>
              </a:r>
            </a:p>
          </p:txBody>
        </p:sp>
        <p:cxnSp>
          <p:nvCxnSpPr>
            <p:cNvPr id="26" name="Straight Connector 25">
              <a:extLst>
                <a:ext uri="{FF2B5EF4-FFF2-40B4-BE49-F238E27FC236}">
                  <a16:creationId xmlns:a16="http://schemas.microsoft.com/office/drawing/2014/main" id="{DAC20F52-1F69-CFCE-0C0E-F9E7D5B751B6}"/>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DC938C55-4C66-8A20-6F5D-DFCA7D0E0C43}"/>
              </a:ext>
            </a:extLst>
          </p:cNvPr>
          <p:cNvGrpSpPr/>
          <p:nvPr/>
        </p:nvGrpSpPr>
        <p:grpSpPr>
          <a:xfrm>
            <a:off x="2081882" y="3826568"/>
            <a:ext cx="2056557" cy="1853316"/>
            <a:chOff x="659180" y="2087748"/>
            <a:chExt cx="2056557" cy="1853316"/>
          </a:xfrm>
          <a:solidFill>
            <a:srgbClr val="ACA399"/>
          </a:solidFill>
        </p:grpSpPr>
        <p:sp>
          <p:nvSpPr>
            <p:cNvPr id="28" name="Rectangle 27">
              <a:extLst>
                <a:ext uri="{FF2B5EF4-FFF2-40B4-BE49-F238E27FC236}">
                  <a16:creationId xmlns:a16="http://schemas.microsoft.com/office/drawing/2014/main" id="{EB9E4023-BC14-E867-979C-59E92F9EF947}"/>
                </a:ext>
              </a:extLst>
            </p:cNvPr>
            <p:cNvSpPr/>
            <p:nvPr/>
          </p:nvSpPr>
          <p:spPr>
            <a:xfrm>
              <a:off x="659181" y="2087748"/>
              <a:ext cx="2056556" cy="1853316"/>
            </a:xfrm>
            <a:prstGeom prst="rect">
              <a:avLst/>
            </a:prstGeom>
            <a:grpFill/>
            <a:ln>
              <a:solidFill>
                <a:srgbClr val="796E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9" name="TextBox 28">
              <a:extLst>
                <a:ext uri="{FF2B5EF4-FFF2-40B4-BE49-F238E27FC236}">
                  <a16:creationId xmlns:a16="http://schemas.microsoft.com/office/drawing/2014/main" id="{FC0BEB85-D912-2F70-2B99-4A3A70FB90BF}"/>
                </a:ext>
              </a:extLst>
            </p:cNvPr>
            <p:cNvSpPr txBox="1"/>
            <p:nvPr/>
          </p:nvSpPr>
          <p:spPr>
            <a:xfrm>
              <a:off x="659180" y="2559770"/>
              <a:ext cx="2056556" cy="769441"/>
            </a:xfrm>
            <a:prstGeom prst="rect">
              <a:avLst/>
            </a:prstGeom>
            <a:grp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Debt Capital Raising</a:t>
              </a:r>
            </a:p>
          </p:txBody>
        </p:sp>
        <p:cxnSp>
          <p:nvCxnSpPr>
            <p:cNvPr id="30" name="Straight Connector 29">
              <a:extLst>
                <a:ext uri="{FF2B5EF4-FFF2-40B4-BE49-F238E27FC236}">
                  <a16:creationId xmlns:a16="http://schemas.microsoft.com/office/drawing/2014/main" id="{894E3BD1-EE66-CF6C-34CB-01E506007D91}"/>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C2940D6B-6994-D16C-6897-56B0FAE04EC6}"/>
              </a:ext>
            </a:extLst>
          </p:cNvPr>
          <p:cNvGrpSpPr/>
          <p:nvPr/>
        </p:nvGrpSpPr>
        <p:grpSpPr>
          <a:xfrm>
            <a:off x="5067721" y="3826568"/>
            <a:ext cx="2056557" cy="1853316"/>
            <a:chOff x="659180" y="2087748"/>
            <a:chExt cx="2056557" cy="1853316"/>
          </a:xfrm>
          <a:solidFill>
            <a:srgbClr val="8EA6AB"/>
          </a:solidFill>
        </p:grpSpPr>
        <p:sp>
          <p:nvSpPr>
            <p:cNvPr id="32" name="Rectangle 31">
              <a:extLst>
                <a:ext uri="{FF2B5EF4-FFF2-40B4-BE49-F238E27FC236}">
                  <a16:creationId xmlns:a16="http://schemas.microsoft.com/office/drawing/2014/main" id="{5933018F-B558-C6BD-9021-C9DD027849FC}"/>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3" name="TextBox 32">
              <a:extLst>
                <a:ext uri="{FF2B5EF4-FFF2-40B4-BE49-F238E27FC236}">
                  <a16:creationId xmlns:a16="http://schemas.microsoft.com/office/drawing/2014/main" id="{4207D47A-7AD2-CA3F-C97A-EFFD8EF7DBE8}"/>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Broker Formation</a:t>
              </a:r>
            </a:p>
          </p:txBody>
        </p:sp>
        <p:cxnSp>
          <p:nvCxnSpPr>
            <p:cNvPr id="34" name="Straight Connector 33">
              <a:extLst>
                <a:ext uri="{FF2B5EF4-FFF2-40B4-BE49-F238E27FC236}">
                  <a16:creationId xmlns:a16="http://schemas.microsoft.com/office/drawing/2014/main" id="{024DE4BE-C7EE-641B-928E-2AC8F18A7DED}"/>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53CC68D6-9306-F053-EC45-96A1483C7E5F}"/>
              </a:ext>
            </a:extLst>
          </p:cNvPr>
          <p:cNvGrpSpPr/>
          <p:nvPr/>
        </p:nvGrpSpPr>
        <p:grpSpPr>
          <a:xfrm>
            <a:off x="7840511" y="3826568"/>
            <a:ext cx="2056557" cy="1853316"/>
            <a:chOff x="659180" y="2087748"/>
            <a:chExt cx="2056557" cy="1853316"/>
          </a:xfrm>
          <a:solidFill>
            <a:srgbClr val="796E65"/>
          </a:solidFill>
        </p:grpSpPr>
        <p:sp>
          <p:nvSpPr>
            <p:cNvPr id="36" name="Rectangle 35">
              <a:extLst>
                <a:ext uri="{FF2B5EF4-FFF2-40B4-BE49-F238E27FC236}">
                  <a16:creationId xmlns:a16="http://schemas.microsoft.com/office/drawing/2014/main" id="{6E439149-6320-E1BF-3557-B20144B39FF7}"/>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7" name="TextBox 36">
              <a:extLst>
                <a:ext uri="{FF2B5EF4-FFF2-40B4-BE49-F238E27FC236}">
                  <a16:creationId xmlns:a16="http://schemas.microsoft.com/office/drawing/2014/main" id="{17EF35C2-A5E2-B7A2-9E1F-C26B0EAEBF8D}"/>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Nothing</a:t>
              </a:r>
            </a:p>
          </p:txBody>
        </p:sp>
        <p:cxnSp>
          <p:nvCxnSpPr>
            <p:cNvPr id="38" name="Straight Connector 37">
              <a:extLst>
                <a:ext uri="{FF2B5EF4-FFF2-40B4-BE49-F238E27FC236}">
                  <a16:creationId xmlns:a16="http://schemas.microsoft.com/office/drawing/2014/main" id="{583B6831-C487-EAD3-13D9-43BC981409C0}"/>
                </a:ext>
              </a:extLst>
            </p:cNvPr>
            <p:cNvCxnSpPr>
              <a:cxnSpLocks/>
            </p:cNvCxnSpPr>
            <p:nvPr/>
          </p:nvCxnSpPr>
          <p:spPr>
            <a:xfrm>
              <a:off x="2715736" y="2221215"/>
              <a:ext cx="0" cy="1524132"/>
            </a:xfrm>
            <a:prstGeom prst="line">
              <a:avLst/>
            </a:prstGeom>
            <a:grpFill/>
            <a:ln w="63500" cap="rnd">
              <a:solidFill>
                <a:srgbClr val="A40C34"/>
              </a:solidFill>
            </a:ln>
            <a:effectLst/>
          </p:spPr>
          <p:style>
            <a:lnRef idx="2">
              <a:schemeClr val="accent1"/>
            </a:lnRef>
            <a:fillRef idx="0">
              <a:schemeClr val="accent1"/>
            </a:fillRef>
            <a:effectRef idx="1">
              <a:schemeClr val="accent1"/>
            </a:effectRef>
            <a:fontRef idx="minor">
              <a:schemeClr val="tx1"/>
            </a:fontRef>
          </p:style>
        </p:cxnSp>
      </p:grpSp>
      <p:sp>
        <p:nvSpPr>
          <p:cNvPr id="42" name="Title 1">
            <a:extLst>
              <a:ext uri="{FF2B5EF4-FFF2-40B4-BE49-F238E27FC236}">
                <a16:creationId xmlns:a16="http://schemas.microsoft.com/office/drawing/2014/main" id="{4F22C74C-35F3-54C3-96AC-11714A841D42}"/>
              </a:ext>
            </a:extLst>
          </p:cNvPr>
          <p:cNvSpPr txBox="1"/>
          <p:nvPr/>
        </p:nvSpPr>
        <p:spPr>
          <a:xfrm>
            <a:off x="0" y="91105"/>
            <a:ext cx="12192000" cy="591173"/>
          </a:xfrm>
          <a:prstGeom prst="rect">
            <a:avLst/>
          </a:prstGeom>
        </p:spPr>
        <p:txBody>
          <a:bodyPr vert="horz" lIns="0" tIns="60960" rIns="121920" bIns="60960" rtlCol="0" anchor="ctr">
            <a:noAutofit/>
          </a:bodyPr>
          <a:lstStyle>
            <a:defPPr>
              <a:defRPr lang="en-US"/>
            </a:defPPr>
            <a:lvl1pPr marL="0" algn="ctr" defTabSz="192881" rtl="0" eaLnBrk="1" latinLnBrk="0" hangingPunct="1">
              <a:buNone/>
              <a:defRPr sz="1600" b="0" kern="1200" cap="all" baseline="0">
                <a:solidFill>
                  <a:srgbClr val="274A4B"/>
                </a:solidFill>
                <a:latin typeface="Gotham Light" pitchFamily="50" charset="0"/>
                <a:ea typeface="+mj-ea"/>
                <a:cs typeface="Gotham Light" pitchFamily="50" charset="0"/>
              </a:defRPr>
            </a:lvl1pPr>
            <a:lvl2pPr marL="4572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2pPr>
            <a:lvl3pPr marL="9144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3pPr>
            <a:lvl4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4pPr>
            <a:lvl5pPr marL="1828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5pPr>
            <a:lvl6pPr marL="3429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6pPr>
            <a:lvl7pPr marL="685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7pPr>
            <a:lvl8pPr marL="10287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8pPr>
            <a:lvl9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9pPr>
          </a:lstStyle>
          <a:p>
            <a:pPr marL="0" marR="0" lvl="0" indent="0" algn="ctr" defTabSz="192881"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22734"/>
                </a:solidFill>
                <a:effectLst/>
                <a:uLnTx/>
                <a:uFillTx/>
                <a:latin typeface="Verdana" panose="020B0604030504040204" pitchFamily="34" charset="0"/>
                <a:ea typeface="Verdana"/>
              </a:rPr>
              <a:t>What Doors are Open?</a:t>
            </a:r>
          </a:p>
        </p:txBody>
      </p:sp>
      <p:sp>
        <p:nvSpPr>
          <p:cNvPr id="2" name="Rectangle: Rounded Corners 1">
            <a:extLst>
              <a:ext uri="{FF2B5EF4-FFF2-40B4-BE49-F238E27FC236}">
                <a16:creationId xmlns:a16="http://schemas.microsoft.com/office/drawing/2014/main" id="{5341F102-6214-9622-3215-43FC2EA75A77}"/>
              </a:ext>
            </a:extLst>
          </p:cNvPr>
          <p:cNvSpPr/>
          <p:nvPr/>
        </p:nvSpPr>
        <p:spPr>
          <a:xfrm>
            <a:off x="333830" y="1315188"/>
            <a:ext cx="2232207" cy="2012443"/>
          </a:xfrm>
          <a:prstGeom prst="roundRect">
            <a:avLst/>
          </a:prstGeom>
          <a:noFill/>
          <a:ln w="57150">
            <a:solidFill>
              <a:srgbClr val="A40C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670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672BF-97EF-A413-5D76-B8BB42CA168F}"/>
              </a:ext>
            </a:extLst>
          </p:cNvPr>
          <p:cNvSpPr>
            <a:spLocks noGrp="1"/>
          </p:cNvSpPr>
          <p:nvPr>
            <p:ph type="title" idx="4294967295"/>
          </p:nvPr>
        </p:nvSpPr>
        <p:spPr>
          <a:xfrm>
            <a:off x="0" y="142875"/>
            <a:ext cx="12192000" cy="590550"/>
          </a:xfrm>
          <a:prstGeom prst="rect">
            <a:avLst/>
          </a:prstGeom>
        </p:spPr>
        <p:txBody>
          <a:bodyPr/>
          <a:lstStyle/>
          <a:p>
            <a:r>
              <a:rPr lang="en-US" dirty="0"/>
              <a:t>SUCCESSION DEFINED</a:t>
            </a:r>
          </a:p>
        </p:txBody>
      </p:sp>
      <p:sp>
        <p:nvSpPr>
          <p:cNvPr id="5" name="TextBox 4">
            <a:extLst>
              <a:ext uri="{FF2B5EF4-FFF2-40B4-BE49-F238E27FC236}">
                <a16:creationId xmlns:a16="http://schemas.microsoft.com/office/drawing/2014/main" id="{851EB84B-2CF7-48E8-B8CA-77083CF94A7F}"/>
              </a:ext>
            </a:extLst>
          </p:cNvPr>
          <p:cNvSpPr txBox="1">
            <a:spLocks noChangeArrowheads="1"/>
          </p:cNvSpPr>
          <p:nvPr/>
        </p:nvSpPr>
        <p:spPr bwMode="auto">
          <a:xfrm>
            <a:off x="457576" y="5952163"/>
            <a:ext cx="1132729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517525"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en-US" altLang="en-US" sz="7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ヒラギノ角ゴ Pro W3"/>
              </a:rPr>
              <a:t>Source: Dictionary.com.</a:t>
            </a:r>
          </a:p>
        </p:txBody>
      </p:sp>
      <p:sp>
        <p:nvSpPr>
          <p:cNvPr id="8" name="TextBox 7">
            <a:extLst>
              <a:ext uri="{FF2B5EF4-FFF2-40B4-BE49-F238E27FC236}">
                <a16:creationId xmlns:a16="http://schemas.microsoft.com/office/drawing/2014/main" id="{BF7C8818-DC00-4697-9AA6-B26825544A78}"/>
              </a:ext>
            </a:extLst>
          </p:cNvPr>
          <p:cNvSpPr txBox="1"/>
          <p:nvPr/>
        </p:nvSpPr>
        <p:spPr>
          <a:xfrm>
            <a:off x="6297774" y="1439208"/>
            <a:ext cx="5326922" cy="3580467"/>
          </a:xfrm>
          <a:prstGeom prst="rect">
            <a:avLst/>
          </a:prstGeom>
          <a:noFill/>
        </p:spPr>
        <p:txBody>
          <a:bodyPr wrap="square" rtlCol="0">
            <a:spAutoFit/>
          </a:bodyPr>
          <a:lstStyle/>
          <a:p>
            <a:pPr marL="0" marR="0" lvl="0" indent="0" defTabSz="609585"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E4A11B"/>
                </a:solidFill>
                <a:effectLst/>
                <a:uLnTx/>
                <a:uFillTx/>
                <a:latin typeface="+mj-lt"/>
                <a:ea typeface="MS PGothic" panose="020B0600070205080204" pitchFamily="34" charset="-128"/>
                <a:cs typeface="+mn-cs"/>
              </a:rPr>
              <a:t>Dictionary Definition:</a:t>
            </a:r>
          </a:p>
          <a:p>
            <a:pPr marL="0" marR="0" lvl="0" indent="0" defTabSz="609585"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chemeClr val="bg2">
                    <a:lumMod val="25000"/>
                  </a:schemeClr>
                </a:solidFill>
                <a:effectLst/>
                <a:uLnTx/>
                <a:uFillTx/>
                <a:latin typeface="+mj-lt"/>
                <a:ea typeface="MS PGothic" panose="020B0600070205080204" pitchFamily="34" charset="-128"/>
                <a:cs typeface="+mn-cs"/>
              </a:rPr>
              <a:t>“The right, act or process by which one person succeeds the office, rank, estate, or the like, of another.”</a:t>
            </a:r>
          </a:p>
          <a:p>
            <a:pPr marL="0" marR="0" lvl="0" indent="0" defTabSz="609585" rtl="0" eaLnBrk="0" fontAlgn="base" latinLnBrk="0" hangingPunct="0">
              <a:lnSpc>
                <a:spcPct val="100000"/>
              </a:lnSpc>
              <a:spcBef>
                <a:spcPct val="0"/>
              </a:spcBef>
              <a:spcAft>
                <a:spcPct val="0"/>
              </a:spcAft>
              <a:buClrTx/>
              <a:buSzTx/>
              <a:buFontTx/>
              <a:buNone/>
              <a:tabLst/>
              <a:defRPr/>
            </a:pPr>
            <a:endParaRPr lang="en-US" sz="2800" i="1" dirty="0">
              <a:solidFill>
                <a:srgbClr val="002D3D"/>
              </a:solidFill>
              <a:latin typeface="+mj-lt"/>
              <a:ea typeface="MS PGothic" panose="020B0600070205080204" pitchFamily="34" charset="-128"/>
            </a:endParaRPr>
          </a:p>
          <a:p>
            <a:pPr marL="0" marR="0" lvl="0" indent="0" defTabSz="257175" rtl="0" eaLnBrk="1" fontAlgn="base" latinLnBrk="0" hangingPunct="1">
              <a:lnSpc>
                <a:spcPct val="100000"/>
              </a:lnSpc>
              <a:spcBef>
                <a:spcPts val="1600"/>
              </a:spcBef>
              <a:spcAft>
                <a:spcPct val="0"/>
              </a:spcAft>
              <a:buClr>
                <a:srgbClr val="A61E27"/>
              </a:buClr>
              <a:buSzTx/>
              <a:buFont typeface="Arial" pitchFamily="34" charset="0"/>
              <a:buNone/>
              <a:tabLst/>
              <a:defRPr/>
            </a:pPr>
            <a:r>
              <a:rPr lang="en-US" altLang="en-US" sz="2400" b="1" dirty="0">
                <a:solidFill>
                  <a:srgbClr val="E4A11B"/>
                </a:solidFill>
                <a:latin typeface="+mj-lt"/>
                <a:cs typeface="Verdana" panose="020B0604030504040204" pitchFamily="34" charset="0"/>
              </a:rPr>
              <a:t>(The Unfortunate) G</a:t>
            </a:r>
            <a:r>
              <a:rPr kumimoji="0" lang="en-US" altLang="en-US" sz="2400" b="1" i="0" u="none" strike="noStrike" kern="1200" cap="none" spc="0" normalizeH="0" baseline="0" noProof="0" dirty="0" err="1">
                <a:ln>
                  <a:noFill/>
                </a:ln>
                <a:solidFill>
                  <a:srgbClr val="E4A11B"/>
                </a:solidFill>
                <a:effectLst/>
                <a:uLnTx/>
                <a:uFillTx/>
                <a:latin typeface="+mj-lt"/>
                <a:ea typeface="Verdana" panose="020B0604030504040204" pitchFamily="34" charset="0"/>
                <a:cs typeface="Verdana" panose="020B0604030504040204" pitchFamily="34" charset="0"/>
              </a:rPr>
              <a:t>eneral</a:t>
            </a:r>
            <a:r>
              <a:rPr kumimoji="0" lang="en-US" altLang="en-US" sz="2400" b="1" i="0" u="none" strike="noStrike" kern="1200" cap="none" spc="0" normalizeH="0" baseline="0" noProof="0" dirty="0">
                <a:ln>
                  <a:noFill/>
                </a:ln>
                <a:solidFill>
                  <a:srgbClr val="E4A11B"/>
                </a:solidFill>
                <a:effectLst/>
                <a:uLnTx/>
                <a:uFillTx/>
                <a:latin typeface="+mj-lt"/>
                <a:ea typeface="Verdana" panose="020B0604030504040204" pitchFamily="34" charset="0"/>
                <a:cs typeface="Verdana" panose="020B0604030504040204" pitchFamily="34" charset="0"/>
              </a:rPr>
              <a:t> Insurance </a:t>
            </a:r>
            <a:r>
              <a:rPr lang="en-US" altLang="en-US" sz="2400" b="1" dirty="0">
                <a:solidFill>
                  <a:srgbClr val="E4A11B"/>
                </a:solidFill>
                <a:latin typeface="+mj-lt"/>
                <a:ea typeface="Verdana" panose="020B0604030504040204" pitchFamily="34" charset="0"/>
                <a:cs typeface="Verdana" panose="020B0604030504040204" pitchFamily="34" charset="0"/>
              </a:rPr>
              <a:t>A</a:t>
            </a:r>
            <a:r>
              <a:rPr kumimoji="0" lang="en-US" altLang="en-US" sz="2400" b="1" i="0" u="none" strike="noStrike" kern="1200" cap="none" spc="0" normalizeH="0" baseline="0" noProof="0" dirty="0" err="1">
                <a:ln>
                  <a:noFill/>
                </a:ln>
                <a:solidFill>
                  <a:srgbClr val="E4A11B"/>
                </a:solidFill>
                <a:effectLst/>
                <a:uLnTx/>
                <a:uFillTx/>
                <a:latin typeface="+mj-lt"/>
                <a:ea typeface="Verdana" panose="020B0604030504040204" pitchFamily="34" charset="0"/>
                <a:cs typeface="Verdana" panose="020B0604030504040204" pitchFamily="34" charset="0"/>
              </a:rPr>
              <a:t>gency</a:t>
            </a:r>
            <a:r>
              <a:rPr kumimoji="0" lang="en-US" altLang="en-US" sz="2400" b="1" i="0" u="none" strike="noStrike" kern="1200" cap="none" spc="0" normalizeH="0" baseline="0" noProof="0" dirty="0">
                <a:ln>
                  <a:noFill/>
                </a:ln>
                <a:solidFill>
                  <a:srgbClr val="E4A11B"/>
                </a:solidFill>
                <a:effectLst/>
                <a:uLnTx/>
                <a:uFillTx/>
                <a:latin typeface="+mj-lt"/>
                <a:ea typeface="Verdana" panose="020B0604030504040204" pitchFamily="34" charset="0"/>
                <a:cs typeface="Verdana" panose="020B0604030504040204" pitchFamily="34" charset="0"/>
              </a:rPr>
              <a:t> Definition:</a:t>
            </a:r>
          </a:p>
          <a:p>
            <a:pPr marL="0" marR="0" lvl="0" indent="0" defTabSz="257175" rtl="0" eaLnBrk="1" fontAlgn="base" latinLnBrk="0" hangingPunct="1">
              <a:lnSpc>
                <a:spcPct val="100000"/>
              </a:lnSpc>
              <a:spcBef>
                <a:spcPts val="1600"/>
              </a:spcBef>
              <a:spcAft>
                <a:spcPct val="0"/>
              </a:spcAft>
              <a:buClr>
                <a:srgbClr val="A61E27"/>
              </a:buClr>
              <a:buSzTx/>
              <a:buFont typeface="Arial" pitchFamily="34" charset="0"/>
              <a:buNone/>
              <a:tabLst/>
              <a:defRPr/>
            </a:pPr>
            <a:r>
              <a:rPr lang="en-US" altLang="en-US" sz="2000" i="1" dirty="0">
                <a:solidFill>
                  <a:schemeClr val="bg2">
                    <a:lumMod val="25000"/>
                  </a:schemeClr>
                </a:solidFill>
                <a:latin typeface="+mj-lt"/>
                <a:ea typeface="Verdana" panose="020B0604030504040204" pitchFamily="34" charset="0"/>
                <a:cs typeface="Verdana" panose="020B0604030504040204" pitchFamily="34" charset="0"/>
              </a:rPr>
              <a:t>Declaring</a:t>
            </a:r>
            <a:r>
              <a:rPr kumimoji="0" lang="en-US" altLang="en-US" sz="2000" b="0" i="1" u="none" strike="noStrike" kern="1200" cap="none" spc="0" normalizeH="0" baseline="0" noProof="0" dirty="0">
                <a:ln>
                  <a:noFill/>
                </a:ln>
                <a:solidFill>
                  <a:schemeClr val="bg2">
                    <a:lumMod val="25000"/>
                  </a:schemeClr>
                </a:solidFill>
                <a:effectLst/>
                <a:uLnTx/>
                <a:uFillTx/>
                <a:latin typeface="+mj-lt"/>
                <a:ea typeface="Verdana" panose="020B0604030504040204" pitchFamily="34" charset="0"/>
                <a:cs typeface="Verdana" panose="020B0604030504040204" pitchFamily="34" charset="0"/>
              </a:rPr>
              <a:t>: “I am going to remain independent.”</a:t>
            </a:r>
            <a:endParaRPr kumimoji="0" lang="en-US" sz="2000" b="0" i="1" u="none" strike="noStrike" kern="1200" cap="none" spc="0" normalizeH="0" baseline="0" noProof="0" dirty="0">
              <a:ln>
                <a:noFill/>
              </a:ln>
              <a:solidFill>
                <a:schemeClr val="bg2">
                  <a:lumMod val="25000"/>
                </a:schemeClr>
              </a:solidFill>
              <a:effectLst/>
              <a:uLnTx/>
              <a:uFillTx/>
              <a:latin typeface="+mj-lt"/>
              <a:ea typeface="MS PGothic" panose="020B0600070205080204" pitchFamily="34" charset="-128"/>
              <a:cs typeface="+mn-cs"/>
            </a:endParaRPr>
          </a:p>
        </p:txBody>
      </p:sp>
      <p:pic>
        <p:nvPicPr>
          <p:cNvPr id="4" name="Picture 3">
            <a:extLst>
              <a:ext uri="{FF2B5EF4-FFF2-40B4-BE49-F238E27FC236}">
                <a16:creationId xmlns:a16="http://schemas.microsoft.com/office/drawing/2014/main" id="{83937EF3-6A4E-4E18-A788-F3E2C5662156}"/>
              </a:ext>
            </a:extLst>
          </p:cNvPr>
          <p:cNvPicPr>
            <a:picLocks noChangeAspect="1"/>
          </p:cNvPicPr>
          <p:nvPr/>
        </p:nvPicPr>
        <p:blipFill>
          <a:blip r:embed="rId4"/>
          <a:stretch>
            <a:fillRect/>
          </a:stretch>
        </p:blipFill>
        <p:spPr>
          <a:xfrm>
            <a:off x="704235" y="1399756"/>
            <a:ext cx="5320706" cy="3619919"/>
          </a:xfrm>
          <a:prstGeom prst="rect">
            <a:avLst/>
          </a:prstGeom>
        </p:spPr>
      </p:pic>
    </p:spTree>
    <p:custDataLst>
      <p:tags r:id="rId1"/>
    </p:custDataLst>
    <p:extLst>
      <p:ext uri="{BB962C8B-B14F-4D97-AF65-F5344CB8AC3E}">
        <p14:creationId xmlns:p14="http://schemas.microsoft.com/office/powerpoint/2010/main" val="3914128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352EF42D-4735-472F-AC1F-B0C70538C8E1}"/>
              </a:ext>
            </a:extLst>
          </p:cNvPr>
          <p:cNvPicPr>
            <a:picLocks noChangeAspect="1"/>
          </p:cNvPicPr>
          <p:nvPr/>
        </p:nvPicPr>
        <p:blipFill rotWithShape="1">
          <a:blip r:embed="rId3">
            <a:extLst>
              <a:ext uri="{28A0092B-C50C-407E-A947-70E740481C1C}">
                <a14:useLocalDpi xmlns:a14="http://schemas.microsoft.com/office/drawing/2010/main" val="0"/>
              </a:ext>
            </a:extLst>
          </a:blip>
          <a:srcRect b="31"/>
          <a:stretch/>
        </p:blipFill>
        <p:spPr>
          <a:xfrm>
            <a:off x="3766516" y="0"/>
            <a:ext cx="4395749" cy="6108192"/>
          </a:xfrm>
          <a:prstGeom prst="rect">
            <a:avLst/>
          </a:prstGeom>
        </p:spPr>
      </p:pic>
      <p:sp>
        <p:nvSpPr>
          <p:cNvPr id="3" name="TextBox 2">
            <a:extLst>
              <a:ext uri="{FF2B5EF4-FFF2-40B4-BE49-F238E27FC236}">
                <a16:creationId xmlns:a16="http://schemas.microsoft.com/office/drawing/2014/main" id="{B141D331-FD52-1E6F-C9CE-5E8FF96BEA15}"/>
              </a:ext>
            </a:extLst>
          </p:cNvPr>
          <p:cNvSpPr txBox="1"/>
          <p:nvPr/>
        </p:nvSpPr>
        <p:spPr>
          <a:xfrm>
            <a:off x="5852160" y="1717040"/>
            <a:ext cx="11684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045232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8286CE-E8F0-4555-8C5E-719E9FA39405}"/>
              </a:ext>
            </a:extLst>
          </p:cNvPr>
          <p:cNvSpPr>
            <a:spLocks noGrp="1"/>
          </p:cNvSpPr>
          <p:nvPr>
            <p:ph type="title" idx="4294967295"/>
          </p:nvPr>
        </p:nvSpPr>
        <p:spPr>
          <a:xfrm>
            <a:off x="0" y="142875"/>
            <a:ext cx="12192000" cy="590550"/>
          </a:xfrm>
          <a:prstGeom prst="rect">
            <a:avLst/>
          </a:prstGeom>
        </p:spPr>
        <p:txBody>
          <a:bodyPr/>
          <a:lstStyle/>
          <a:p>
            <a:r>
              <a:rPr lang="en-US" b="1" dirty="0">
                <a:solidFill>
                  <a:srgbClr val="002D3D"/>
                </a:solidFill>
              </a:rPr>
              <a:t>PERPETUATION QUESTIONS FOR YOU</a:t>
            </a:r>
            <a:br>
              <a:rPr lang="en-US" b="1" dirty="0">
                <a:solidFill>
                  <a:srgbClr val="002D3D"/>
                </a:solidFill>
              </a:rPr>
            </a:br>
            <a:r>
              <a:rPr lang="en-US" dirty="0">
                <a:solidFill>
                  <a:srgbClr val="002D3D"/>
                </a:solidFill>
              </a:rPr>
              <a:t>(A FEW OF THE MANY)</a:t>
            </a:r>
            <a:endParaRPr lang="en-US" i="1" dirty="0">
              <a:solidFill>
                <a:srgbClr val="DD9821"/>
              </a:solidFill>
            </a:endParaRPr>
          </a:p>
        </p:txBody>
      </p:sp>
      <p:sp>
        <p:nvSpPr>
          <p:cNvPr id="4" name="Content Placeholder 3">
            <a:extLst>
              <a:ext uri="{FF2B5EF4-FFF2-40B4-BE49-F238E27FC236}">
                <a16:creationId xmlns:a16="http://schemas.microsoft.com/office/drawing/2014/main" id="{733B47EC-16E9-44A4-9116-5801EFA278ED}"/>
              </a:ext>
            </a:extLst>
          </p:cNvPr>
          <p:cNvSpPr>
            <a:spLocks noGrp="1"/>
          </p:cNvSpPr>
          <p:nvPr>
            <p:ph idx="4294967295"/>
          </p:nvPr>
        </p:nvSpPr>
        <p:spPr>
          <a:xfrm>
            <a:off x="955675" y="1357732"/>
            <a:ext cx="11236325" cy="4524375"/>
          </a:xfrm>
          <a:prstGeom prst="rect">
            <a:avLst/>
          </a:prstGeom>
        </p:spPr>
        <p:txBody>
          <a:bodyPr/>
          <a:lstStyle/>
          <a:p>
            <a:pPr marL="457200" indent="-457200">
              <a:lnSpc>
                <a:spcPct val="150000"/>
              </a:lnSpc>
              <a:buClr>
                <a:srgbClr val="E4A11B"/>
              </a:buClr>
              <a:buFont typeface="+mj-lt"/>
              <a:buAutoNum type="arabicPeriod"/>
            </a:pPr>
            <a:r>
              <a:rPr lang="en-US" sz="2000" dirty="0">
                <a:solidFill>
                  <a:schemeClr val="bg2">
                    <a:lumMod val="25000"/>
                  </a:schemeClr>
                </a:solidFill>
              </a:rPr>
              <a:t>Is there a commitment to hard work and a long process?</a:t>
            </a:r>
          </a:p>
          <a:p>
            <a:pPr marL="457200" indent="-457200">
              <a:lnSpc>
                <a:spcPct val="150000"/>
              </a:lnSpc>
              <a:buClr>
                <a:srgbClr val="E4A11B"/>
              </a:buClr>
              <a:buFont typeface="+mj-lt"/>
              <a:buAutoNum type="arabicPeriod"/>
            </a:pPr>
            <a:r>
              <a:rPr lang="en-US" sz="2000" dirty="0">
                <a:solidFill>
                  <a:schemeClr val="bg2">
                    <a:lumMod val="25000"/>
                  </a:schemeClr>
                </a:solidFill>
              </a:rPr>
              <a:t>Who’s on the bench?   (If empty, can you build the future team)?</a:t>
            </a:r>
          </a:p>
          <a:p>
            <a:pPr marL="457200" indent="-457200">
              <a:lnSpc>
                <a:spcPct val="150000"/>
              </a:lnSpc>
              <a:buClr>
                <a:srgbClr val="E4A11B"/>
              </a:buClr>
              <a:buFont typeface="+mj-lt"/>
              <a:buAutoNum type="arabicPeriod"/>
            </a:pPr>
            <a:r>
              <a:rPr lang="en-US" sz="2000" dirty="0">
                <a:solidFill>
                  <a:schemeClr val="bg2">
                    <a:lumMod val="25000"/>
                  </a:schemeClr>
                </a:solidFill>
              </a:rPr>
              <a:t>Willing to take a discount from selling externally?</a:t>
            </a:r>
          </a:p>
          <a:p>
            <a:pPr marL="457200" indent="-457200">
              <a:lnSpc>
                <a:spcPct val="150000"/>
              </a:lnSpc>
              <a:buClr>
                <a:srgbClr val="E4A11B"/>
              </a:buClr>
              <a:buFont typeface="+mj-lt"/>
              <a:buAutoNum type="arabicPeriod"/>
            </a:pPr>
            <a:r>
              <a:rPr lang="en-US" sz="2000" dirty="0">
                <a:solidFill>
                  <a:schemeClr val="bg2">
                    <a:lumMod val="25000"/>
                  </a:schemeClr>
                </a:solidFill>
              </a:rPr>
              <a:t>Will next generation have access to debt to buy?</a:t>
            </a:r>
          </a:p>
          <a:p>
            <a:pPr marL="457200" indent="-457200">
              <a:lnSpc>
                <a:spcPct val="150000"/>
              </a:lnSpc>
              <a:buClr>
                <a:srgbClr val="E4A11B"/>
              </a:buClr>
              <a:buFont typeface="+mj-lt"/>
              <a:buAutoNum type="arabicPeriod"/>
            </a:pPr>
            <a:r>
              <a:rPr lang="en-US" sz="2000" dirty="0">
                <a:solidFill>
                  <a:schemeClr val="bg2">
                    <a:lumMod val="25000"/>
                  </a:schemeClr>
                </a:solidFill>
              </a:rPr>
              <a:t>How long do you and your partners have until retirement? </a:t>
            </a:r>
          </a:p>
          <a:p>
            <a:pPr marL="457200" indent="-457200">
              <a:lnSpc>
                <a:spcPct val="150000"/>
              </a:lnSpc>
              <a:buClr>
                <a:srgbClr val="E4A11B"/>
              </a:buClr>
              <a:buFont typeface="+mj-lt"/>
              <a:buAutoNum type="arabicPeriod"/>
            </a:pPr>
            <a:r>
              <a:rPr lang="en-US" sz="2000" dirty="0">
                <a:solidFill>
                  <a:schemeClr val="bg2">
                    <a:lumMod val="25000"/>
                  </a:schemeClr>
                </a:solidFill>
              </a:rPr>
              <a:t>Shareholder Agreement?</a:t>
            </a:r>
          </a:p>
          <a:p>
            <a:pPr marL="457200" indent="-457200">
              <a:lnSpc>
                <a:spcPct val="150000"/>
              </a:lnSpc>
              <a:buClr>
                <a:srgbClr val="E4A11B"/>
              </a:buClr>
              <a:buFont typeface="+mj-lt"/>
              <a:buAutoNum type="arabicPeriod"/>
            </a:pPr>
            <a:r>
              <a:rPr lang="en-US" sz="2000" dirty="0">
                <a:solidFill>
                  <a:schemeClr val="bg2">
                    <a:lumMod val="25000"/>
                  </a:schemeClr>
                </a:solidFill>
              </a:rPr>
              <a:t>Shareholder Objective / Subjective Criteria?</a:t>
            </a:r>
          </a:p>
        </p:txBody>
      </p:sp>
    </p:spTree>
    <p:extLst>
      <p:ext uri="{BB962C8B-B14F-4D97-AF65-F5344CB8AC3E}">
        <p14:creationId xmlns:p14="http://schemas.microsoft.com/office/powerpoint/2010/main" val="3104320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1D994119-AE0A-4C2E-B021-C7D046848C23}"/>
              </a:ext>
            </a:extLst>
          </p:cNvPr>
          <p:cNvGraphicFramePr/>
          <p:nvPr/>
        </p:nvGraphicFramePr>
        <p:xfrm>
          <a:off x="6416492" y="1529555"/>
          <a:ext cx="5698093" cy="3984095"/>
        </p:xfrm>
        <a:graphic>
          <a:graphicData uri="http://schemas.openxmlformats.org/drawingml/2006/chart">
            <c:chart xmlns:c="http://schemas.openxmlformats.org/drawingml/2006/chart" xmlns:r="http://schemas.openxmlformats.org/officeDocument/2006/relationships" r:id="rId4"/>
          </a:graphicData>
        </a:graphic>
      </p:graphicFrame>
      <p:sp>
        <p:nvSpPr>
          <p:cNvPr id="70658" name="Title 1"/>
          <p:cNvSpPr>
            <a:spLocks noGrp="1"/>
          </p:cNvSpPr>
          <p:nvPr>
            <p:ph type="title" idx="4294967295"/>
          </p:nvPr>
        </p:nvSpPr>
        <p:spPr>
          <a:xfrm>
            <a:off x="0" y="190500"/>
            <a:ext cx="12192000" cy="554038"/>
          </a:xfrm>
          <a:prstGeom prst="rect">
            <a:avLst/>
          </a:prstGeom>
        </p:spPr>
        <p:txBody>
          <a:bodyPr>
            <a:normAutofit/>
          </a:bodyPr>
          <a:lstStyle/>
          <a:p>
            <a:r>
              <a:rPr lang="en-US" altLang="en-US" b="1" dirty="0">
                <a:solidFill>
                  <a:srgbClr val="002D3D"/>
                </a:solidFill>
              </a:rPr>
              <a:t>ACTIONS SPEAK LOUDER THAN WORDS</a:t>
            </a:r>
            <a:endParaRPr lang="en-US" altLang="en-US" b="1" dirty="0">
              <a:solidFill>
                <a:srgbClr val="002D3D"/>
              </a:solidFill>
              <a:latin typeface="Verdana" panose="020B0604030504040204" pitchFamily="34" charset="0"/>
              <a:cs typeface="Verdana" panose="020B0604030504040204" pitchFamily="34" charset="0"/>
            </a:endParaRPr>
          </a:p>
        </p:txBody>
      </p:sp>
      <p:cxnSp>
        <p:nvCxnSpPr>
          <p:cNvPr id="8" name="Straight Connector 7">
            <a:extLst>
              <a:ext uri="{FF2B5EF4-FFF2-40B4-BE49-F238E27FC236}">
                <a16:creationId xmlns:a16="http://schemas.microsoft.com/office/drawing/2014/main" id="{6593437B-875C-4930-92AA-1DFB9B46DBC9}"/>
              </a:ext>
            </a:extLst>
          </p:cNvPr>
          <p:cNvCxnSpPr/>
          <p:nvPr/>
        </p:nvCxnSpPr>
        <p:spPr>
          <a:xfrm flipH="1">
            <a:off x="6096000" y="2166079"/>
            <a:ext cx="0" cy="2583703"/>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4" name="Chart 3">
            <a:extLst>
              <a:ext uri="{FF2B5EF4-FFF2-40B4-BE49-F238E27FC236}">
                <a16:creationId xmlns:a16="http://schemas.microsoft.com/office/drawing/2014/main" id="{D5432A27-AF23-47D4-B7C5-5E628DDE98E0}"/>
              </a:ext>
            </a:extLst>
          </p:cNvPr>
          <p:cNvGraphicFramePr/>
          <p:nvPr/>
        </p:nvGraphicFramePr>
        <p:xfrm>
          <a:off x="51372" y="1529555"/>
          <a:ext cx="5698093" cy="3984095"/>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4">
            <a:extLst>
              <a:ext uri="{FF2B5EF4-FFF2-40B4-BE49-F238E27FC236}">
                <a16:creationId xmlns:a16="http://schemas.microsoft.com/office/drawing/2014/main" id="{332D1399-0075-43FD-9E9F-34B6D1ABA56B}"/>
              </a:ext>
            </a:extLst>
          </p:cNvPr>
          <p:cNvSpPr/>
          <p:nvPr/>
        </p:nvSpPr>
        <p:spPr>
          <a:xfrm>
            <a:off x="638588" y="1006335"/>
            <a:ext cx="5000325" cy="523220"/>
          </a:xfrm>
          <a:prstGeom prst="rect">
            <a:avLst/>
          </a:prstGeom>
        </p:spPr>
        <p:txBody>
          <a:bodyPr wrap="square">
            <a:spAutoFit/>
          </a:bodyPr>
          <a:lstStyle>
            <a:defPPr>
              <a:defRPr lang="en-US"/>
            </a:defPPr>
          </a:lstStyle>
          <a:p>
            <a:pPr marL="0" marR="0" lvl="0" indent="0" algn="ctr" defTabSz="457189" rtl="0" eaLnBrk="1" fontAlgn="auto" latinLnBrk="0" hangingPunct="1">
              <a:lnSpc>
                <a:spcPct val="100000"/>
              </a:lnSpc>
              <a:spcBef>
                <a:spcPts val="0"/>
              </a:spcBef>
              <a:spcAft>
                <a:spcPts val="0"/>
              </a:spcAft>
              <a:buClrTx/>
              <a:buSzTx/>
              <a:buFontTx/>
              <a:buNone/>
              <a:tabLst/>
              <a:defRPr sz="1400" b="0" i="0" u="none" strike="noStrike" kern="1200" cap="all" spc="50" baseline="0">
                <a:solidFill>
                  <a:srgbClr val="EBEBEB">
                    <a:lumMod val="10000"/>
                  </a:srgbClr>
                </a:solidFill>
                <a:latin typeface="Verdana" panose="020B0604030504040204" pitchFamily="34" charset="0"/>
                <a:ea typeface="Verdana" panose="020B0604030504040204" pitchFamily="34" charset="0"/>
                <a:cs typeface="+mn-cs"/>
              </a:defRPr>
            </a:pPr>
            <a:r>
              <a:rPr kumimoji="0" lang="en-US" sz="1400" b="1" i="0" u="none" strike="noStrike" kern="1200" cap="all" spc="51" normalizeH="0" baseline="0" noProof="0" dirty="0">
                <a:ln>
                  <a:noFill/>
                </a:ln>
                <a:solidFill>
                  <a:srgbClr val="EBEBEB">
                    <a:lumMod val="10000"/>
                  </a:srgbClr>
                </a:solidFill>
                <a:effectLst/>
                <a:uLnTx/>
                <a:uFillTx/>
                <a:latin typeface="Verdana" panose="020B0604030504040204" pitchFamily="34" charset="0"/>
                <a:ea typeface="Verdana" panose="020B0604030504040204" pitchFamily="34" charset="0"/>
                <a:cs typeface="Arial" pitchFamily="34" charset="0"/>
              </a:rPr>
              <a:t>DO YOU BELIEVE THE NEXT GENERATION IS CAPABLE OF TAKING OVER THE FIRM?</a:t>
            </a:r>
          </a:p>
        </p:txBody>
      </p:sp>
      <p:sp>
        <p:nvSpPr>
          <p:cNvPr id="15" name="Rectangle 14">
            <a:extLst>
              <a:ext uri="{FF2B5EF4-FFF2-40B4-BE49-F238E27FC236}">
                <a16:creationId xmlns:a16="http://schemas.microsoft.com/office/drawing/2014/main" id="{78A8C865-CF55-4A13-AD2F-1E3D963D7582}"/>
              </a:ext>
            </a:extLst>
          </p:cNvPr>
          <p:cNvSpPr/>
          <p:nvPr/>
        </p:nvSpPr>
        <p:spPr>
          <a:xfrm>
            <a:off x="6977664" y="1006335"/>
            <a:ext cx="4575748" cy="523220"/>
          </a:xfrm>
          <a:prstGeom prst="rect">
            <a:avLst/>
          </a:prstGeom>
        </p:spPr>
        <p:txBody>
          <a:bodyPr wrap="square">
            <a:spAutoFit/>
          </a:bodyPr>
          <a:lstStyle>
            <a:defPPr>
              <a:defRPr lang="en-US"/>
            </a:defPPr>
          </a:lstStyle>
          <a:p>
            <a:pPr marL="0" marR="0" lvl="0" indent="0" algn="ctr" defTabSz="457189" rtl="0" eaLnBrk="1" fontAlgn="auto" latinLnBrk="0" hangingPunct="1">
              <a:lnSpc>
                <a:spcPct val="100000"/>
              </a:lnSpc>
              <a:spcBef>
                <a:spcPts val="0"/>
              </a:spcBef>
              <a:spcAft>
                <a:spcPts val="0"/>
              </a:spcAft>
              <a:buClrTx/>
              <a:buSzTx/>
              <a:buFontTx/>
              <a:buNone/>
              <a:tabLst/>
              <a:defRPr sz="1400" b="0" i="0" u="none" strike="noStrike" kern="1200" cap="all" spc="50" baseline="0">
                <a:solidFill>
                  <a:srgbClr val="264B4C">
                    <a:lumMod val="65000"/>
                    <a:lumOff val="35000"/>
                  </a:srgbClr>
                </a:solidFill>
                <a:latin typeface="Verdana" panose="020B0604030504040204" pitchFamily="34" charset="0"/>
                <a:ea typeface="Verdana" panose="020B0604030504040204" pitchFamily="34" charset="0"/>
                <a:cs typeface="+mn-cs"/>
              </a:defRPr>
            </a:pPr>
            <a:r>
              <a:rPr kumimoji="0" lang="en-US" sz="1400" b="1" i="0" u="none" strike="noStrike" kern="1200" cap="all" spc="51" normalizeH="0" baseline="0" noProof="0" dirty="0">
                <a:ln>
                  <a:noFill/>
                </a:ln>
                <a:solidFill>
                  <a:srgbClr val="EBEBEB">
                    <a:lumMod val="10000"/>
                  </a:srgbClr>
                </a:solidFill>
                <a:effectLst/>
                <a:uLnTx/>
                <a:uFillTx/>
                <a:latin typeface="Verdana" panose="020B0604030504040204" pitchFamily="34" charset="0"/>
                <a:ea typeface="Verdana" panose="020B0604030504040204" pitchFamily="34" charset="0"/>
                <a:cs typeface="Arial" pitchFamily="34" charset="0"/>
              </a:rPr>
              <a:t>Do You Offer an Ownership Strategy to Key Staff?</a:t>
            </a:r>
          </a:p>
        </p:txBody>
      </p:sp>
      <p:sp>
        <p:nvSpPr>
          <p:cNvPr id="9" name="Rectangle 8">
            <a:extLst>
              <a:ext uri="{FF2B5EF4-FFF2-40B4-BE49-F238E27FC236}">
                <a16:creationId xmlns:a16="http://schemas.microsoft.com/office/drawing/2014/main" id="{87AAEBD1-B02A-4B78-84EA-C26496195A0A}"/>
              </a:ext>
            </a:extLst>
          </p:cNvPr>
          <p:cNvSpPr/>
          <p:nvPr/>
        </p:nvSpPr>
        <p:spPr>
          <a:xfrm>
            <a:off x="425996" y="5936842"/>
            <a:ext cx="4222631" cy="200055"/>
          </a:xfrm>
          <a:prstGeom prst="rect">
            <a:avLst/>
          </a:prstGeom>
        </p:spPr>
        <p:txBody>
          <a:bodyPr wrap="none">
            <a:spAutoFit/>
          </a:bodyPr>
          <a:lstStyle>
            <a:defPPr>
              <a:defRPr lang="en-US"/>
            </a:def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700" b="0" i="0" u="none" strike="noStrike" kern="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Arial" pitchFamily="34" charset="0"/>
              </a:rPr>
              <a:t>Source: 2020 MarshBerry Market &amp; Financial Outlook Report (Study conducted in 2019). </a:t>
            </a:r>
            <a:endParaRPr kumimoji="0" lang="en-US" sz="7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Arial" pitchFamily="34" charset="0"/>
            </a:endParaRPr>
          </a:p>
        </p:txBody>
      </p:sp>
    </p:spTree>
    <p:custDataLst>
      <p:tags r:id="rId1"/>
    </p:custDataLst>
    <p:extLst>
      <p:ext uri="{BB962C8B-B14F-4D97-AF65-F5344CB8AC3E}">
        <p14:creationId xmlns:p14="http://schemas.microsoft.com/office/powerpoint/2010/main" val="26179762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25D0DE-A330-4905-90AA-38FC45E90C1F}"/>
              </a:ext>
            </a:extLst>
          </p:cNvPr>
          <p:cNvSpPr/>
          <p:nvPr/>
        </p:nvSpPr>
        <p:spPr>
          <a:xfrm>
            <a:off x="461028" y="5949652"/>
            <a:ext cx="11097011" cy="189283"/>
          </a:xfrm>
          <a:prstGeom prst="rect">
            <a:avLst/>
          </a:prstGeom>
        </p:spPr>
        <p:txBody>
          <a:bodyPr wrap="square">
            <a:spAutoFit/>
          </a:bodyPr>
          <a:lstStyle/>
          <a:p>
            <a:pPr marL="0" marR="0" lvl="0" indent="0" algn="l" defTabSz="685783" rtl="0" eaLnBrk="1" fontAlgn="auto" latinLnBrk="0" hangingPunct="1">
              <a:lnSpc>
                <a:spcPct val="90000"/>
              </a:lnSpc>
              <a:spcBef>
                <a:spcPct val="0"/>
              </a:spcBef>
              <a:spcAft>
                <a:spcPts val="0"/>
              </a:spcAft>
              <a:buClr>
                <a:srgbClr val="333399"/>
              </a:buClr>
              <a:buSzTx/>
              <a:buFontTx/>
              <a:buNone/>
              <a:tabLst/>
              <a:defRPr/>
            </a:pPr>
            <a:r>
              <a:rPr kumimoji="0" lang="en-US" altLang="en-US" sz="700" b="0" i="0" u="none" strike="noStrike" kern="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Arial" pitchFamily="34" charset="0"/>
              </a:rPr>
              <a:t>Source: MarshBerry proprietary financial management system Perspectives for High Performance (PHP); Data as of 9/30/23</a:t>
            </a:r>
            <a:endParaRPr kumimoji="0" lang="en-US" altLang="en-US" sz="700" b="0" i="0" u="none" strike="noStrike" kern="0" cap="none" spc="0" normalizeH="0" baseline="0" noProof="0" dirty="0">
              <a:ln>
                <a:noFill/>
              </a:ln>
              <a:solidFill>
                <a:schemeClr val="bg2">
                  <a:lumMod val="25000"/>
                </a:schemeClr>
              </a:solidFill>
              <a:effectLst/>
              <a:uLnTx/>
              <a:uFillTx/>
              <a:latin typeface="Verdana"/>
              <a:cs typeface="Arial"/>
            </a:endParaRPr>
          </a:p>
        </p:txBody>
      </p:sp>
      <p:sp>
        <p:nvSpPr>
          <p:cNvPr id="5" name="Title 4">
            <a:extLst>
              <a:ext uri="{FF2B5EF4-FFF2-40B4-BE49-F238E27FC236}">
                <a16:creationId xmlns:a16="http://schemas.microsoft.com/office/drawing/2014/main" id="{1FF2BA0D-A321-0911-41F2-972D6B22A4A6}"/>
              </a:ext>
            </a:extLst>
          </p:cNvPr>
          <p:cNvSpPr>
            <a:spLocks noGrp="1"/>
          </p:cNvSpPr>
          <p:nvPr>
            <p:ph type="title" idx="4294967295"/>
          </p:nvPr>
        </p:nvSpPr>
        <p:spPr>
          <a:xfrm>
            <a:off x="0" y="142875"/>
            <a:ext cx="12192000" cy="590550"/>
          </a:xfrm>
          <a:prstGeom prst="rect">
            <a:avLst/>
          </a:prstGeom>
        </p:spPr>
        <p:txBody>
          <a:bodyPr/>
          <a:lstStyle/>
          <a:p>
            <a:r>
              <a:rPr lang="en-US" altLang="en-US" b="1" dirty="0">
                <a:solidFill>
                  <a:srgbClr val="002D3D"/>
                </a:solidFill>
              </a:rPr>
              <a:t>OWNERSHIP BROADENING TOO SLOWLY</a:t>
            </a:r>
            <a:endParaRPr lang="en-US" dirty="0"/>
          </a:p>
        </p:txBody>
      </p:sp>
      <p:graphicFrame>
        <p:nvGraphicFramePr>
          <p:cNvPr id="2" name="Chart 1">
            <a:extLst>
              <a:ext uri="{FF2B5EF4-FFF2-40B4-BE49-F238E27FC236}">
                <a16:creationId xmlns:a16="http://schemas.microsoft.com/office/drawing/2014/main" id="{00000000-0008-0000-1C00-000002000000}"/>
              </a:ext>
            </a:extLst>
          </p:cNvPr>
          <p:cNvGraphicFramePr>
            <a:graphicFrameLocks/>
          </p:cNvGraphicFramePr>
          <p:nvPr>
            <p:extLst>
              <p:ext uri="{D42A27DB-BD31-4B8C-83A1-F6EECF244321}">
                <p14:modId xmlns:p14="http://schemas.microsoft.com/office/powerpoint/2010/main" val="2432189104"/>
              </p:ext>
            </p:extLst>
          </p:nvPr>
        </p:nvGraphicFramePr>
        <p:xfrm>
          <a:off x="1142162" y="1065125"/>
          <a:ext cx="9907675" cy="451171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334648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05A84653-7107-447B-AA83-6A91C3EEF11F}"/>
              </a:ext>
            </a:extLst>
          </p:cNvPr>
          <p:cNvSpPr>
            <a:spLocks noGrp="1"/>
          </p:cNvSpPr>
          <p:nvPr>
            <p:ph type="title" idx="4294967295"/>
          </p:nvPr>
        </p:nvSpPr>
        <p:spPr>
          <a:xfrm>
            <a:off x="0" y="142875"/>
            <a:ext cx="12192000" cy="590550"/>
          </a:xfrm>
          <a:prstGeom prst="rect">
            <a:avLst/>
          </a:prstGeom>
        </p:spPr>
        <p:txBody>
          <a:bodyPr>
            <a:normAutofit/>
          </a:bodyPr>
          <a:lstStyle/>
          <a:p>
            <a:r>
              <a:rPr lang="en-US" altLang="en-US" dirty="0">
                <a:latin typeface="Verdana" panose="020B0604030504040204" pitchFamily="34" charset="0"/>
                <a:cs typeface="Verdana" panose="020B0604030504040204" pitchFamily="34" charset="0"/>
              </a:rPr>
              <a:t>Case Study Scenario A</a:t>
            </a:r>
          </a:p>
        </p:txBody>
      </p:sp>
      <p:pic>
        <p:nvPicPr>
          <p:cNvPr id="3" name="Picture 2">
            <a:extLst>
              <a:ext uri="{FF2B5EF4-FFF2-40B4-BE49-F238E27FC236}">
                <a16:creationId xmlns:a16="http://schemas.microsoft.com/office/drawing/2014/main" id="{9C3FB59F-BAD1-AECE-ADAD-59687293A032}"/>
              </a:ext>
            </a:extLst>
          </p:cNvPr>
          <p:cNvPicPr>
            <a:picLocks noChangeAspect="1"/>
          </p:cNvPicPr>
          <p:nvPr/>
        </p:nvPicPr>
        <p:blipFill>
          <a:blip r:embed="rId4"/>
          <a:stretch>
            <a:fillRect/>
          </a:stretch>
        </p:blipFill>
        <p:spPr>
          <a:xfrm>
            <a:off x="6004632" y="1180163"/>
            <a:ext cx="5968814" cy="4497674"/>
          </a:xfrm>
          <a:prstGeom prst="rect">
            <a:avLst/>
          </a:prstGeom>
        </p:spPr>
      </p:pic>
      <p:sp>
        <p:nvSpPr>
          <p:cNvPr id="2" name="Rectangle 1">
            <a:extLst>
              <a:ext uri="{FF2B5EF4-FFF2-40B4-BE49-F238E27FC236}">
                <a16:creationId xmlns:a16="http://schemas.microsoft.com/office/drawing/2014/main" id="{040EED6D-A994-B058-FAFC-4B70B0B42F22}"/>
              </a:ext>
            </a:extLst>
          </p:cNvPr>
          <p:cNvSpPr/>
          <p:nvPr/>
        </p:nvSpPr>
        <p:spPr>
          <a:xfrm>
            <a:off x="425996" y="5936842"/>
            <a:ext cx="4721164" cy="200055"/>
          </a:xfrm>
          <a:prstGeom prst="rect">
            <a:avLst/>
          </a:prstGeom>
        </p:spPr>
        <p:txBody>
          <a:bodyPr wrap="none">
            <a:spAutoFit/>
          </a:bodyPr>
          <a:lstStyle>
            <a:defPPr>
              <a:defRPr lang="en-US"/>
            </a:def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700" b="0" i="0" u="none" strike="noStrike" kern="0" cap="none" spc="0" normalizeH="0" baseline="0" noProof="0" dirty="0" err="1">
                <a:ln>
                  <a:noFill/>
                </a:ln>
                <a:solidFill>
                  <a:schemeClr val="bg2">
                    <a:lumMod val="25000"/>
                  </a:schemeClr>
                </a:solidFill>
                <a:effectLst/>
                <a:uLnTx/>
                <a:uFillTx/>
                <a:latin typeface="Verdana" panose="020B0604030504040204" pitchFamily="34" charset="0"/>
                <a:ea typeface="Verdana" panose="020B0604030504040204" pitchFamily="34" charset="0"/>
                <a:cs typeface="Arial" pitchFamily="34" charset="0"/>
              </a:rPr>
              <a:t>Fo</a:t>
            </a:r>
            <a:r>
              <a:rPr lang="en-US" altLang="en-US" sz="700" kern="0" dirty="0">
                <a:solidFill>
                  <a:schemeClr val="bg2">
                    <a:lumMod val="25000"/>
                  </a:schemeClr>
                </a:solidFill>
                <a:latin typeface="Verdana" panose="020B0604030504040204" pitchFamily="34" charset="0"/>
                <a:ea typeface="Verdana" panose="020B0604030504040204" pitchFamily="34" charset="0"/>
                <a:cs typeface="Arial" pitchFamily="34" charset="0"/>
              </a:rPr>
              <a:t>r illustrative purposes only. </a:t>
            </a:r>
            <a:r>
              <a:rPr kumimoji="0" lang="en-US" altLang="en-US" sz="700" b="0" i="0" u="none" strike="noStrike" kern="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Arial" pitchFamily="34" charset="0"/>
              </a:rPr>
              <a:t>EBITDA: Earnings Before Interest, Taxes, Depreciation &amp; Amortization</a:t>
            </a:r>
            <a:endParaRPr kumimoji="0" lang="en-US" sz="7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Arial" pitchFamily="34" charset="0"/>
            </a:endParaRPr>
          </a:p>
        </p:txBody>
      </p:sp>
      <p:graphicFrame>
        <p:nvGraphicFramePr>
          <p:cNvPr id="6" name="Table 4">
            <a:extLst>
              <a:ext uri="{FF2B5EF4-FFF2-40B4-BE49-F238E27FC236}">
                <a16:creationId xmlns:a16="http://schemas.microsoft.com/office/drawing/2014/main" id="{4453D082-895A-593D-79E2-D1A9BC84DCC5}"/>
              </a:ext>
            </a:extLst>
          </p:cNvPr>
          <p:cNvGraphicFramePr>
            <a:graphicFrameLocks noGrp="1"/>
          </p:cNvGraphicFramePr>
          <p:nvPr>
            <p:extLst>
              <p:ext uri="{D42A27DB-BD31-4B8C-83A1-F6EECF244321}">
                <p14:modId xmlns:p14="http://schemas.microsoft.com/office/powerpoint/2010/main" val="3619772857"/>
              </p:ext>
            </p:extLst>
          </p:nvPr>
        </p:nvGraphicFramePr>
        <p:xfrm>
          <a:off x="425996" y="990371"/>
          <a:ext cx="5044816" cy="2344762"/>
        </p:xfrm>
        <a:graphic>
          <a:graphicData uri="http://schemas.openxmlformats.org/drawingml/2006/table">
            <a:tbl>
              <a:tblPr firstRow="1" bandRow="1"/>
              <a:tblGrid>
                <a:gridCol w="2522408">
                  <a:extLst>
                    <a:ext uri="{9D8B030D-6E8A-4147-A177-3AD203B41FA5}">
                      <a16:colId xmlns:a16="http://schemas.microsoft.com/office/drawing/2014/main" val="2036071213"/>
                    </a:ext>
                  </a:extLst>
                </a:gridCol>
                <a:gridCol w="2522408">
                  <a:extLst>
                    <a:ext uri="{9D8B030D-6E8A-4147-A177-3AD203B41FA5}">
                      <a16:colId xmlns:a16="http://schemas.microsoft.com/office/drawing/2014/main" val="852719735"/>
                    </a:ext>
                  </a:extLst>
                </a:gridCol>
              </a:tblGrid>
              <a:tr h="334966">
                <a:tc gridSpan="2">
                  <a:txBody>
                    <a:bodyPr/>
                    <a:lstStyle>
                      <a:lvl1pPr marL="0" algn="l" defTabSz="257168" rtl="0" eaLnBrk="1" latinLnBrk="0" hangingPunct="1">
                        <a:defRPr sz="1013" b="1" kern="1200">
                          <a:solidFill>
                            <a:schemeClr val="lt1"/>
                          </a:solidFill>
                          <a:latin typeface="Calibri" panose="020F0502020204030204"/>
                        </a:defRPr>
                      </a:lvl1pPr>
                      <a:lvl2pPr marL="257168" algn="l" defTabSz="257168" rtl="0" eaLnBrk="1" latinLnBrk="0" hangingPunct="1">
                        <a:defRPr sz="1013" b="1" kern="1200">
                          <a:solidFill>
                            <a:schemeClr val="lt1"/>
                          </a:solidFill>
                          <a:latin typeface="Calibri" panose="020F0502020204030204"/>
                        </a:defRPr>
                      </a:lvl2pPr>
                      <a:lvl3pPr marL="514338" algn="l" defTabSz="257168" rtl="0" eaLnBrk="1" latinLnBrk="0" hangingPunct="1">
                        <a:defRPr sz="1013" b="1" kern="1200">
                          <a:solidFill>
                            <a:schemeClr val="lt1"/>
                          </a:solidFill>
                          <a:latin typeface="Calibri" panose="020F0502020204030204"/>
                        </a:defRPr>
                      </a:lvl3pPr>
                      <a:lvl4pPr marL="771506" algn="l" defTabSz="257168" rtl="0" eaLnBrk="1" latinLnBrk="0" hangingPunct="1">
                        <a:defRPr sz="1013" b="1" kern="1200">
                          <a:solidFill>
                            <a:schemeClr val="lt1"/>
                          </a:solidFill>
                          <a:latin typeface="Calibri" panose="020F0502020204030204"/>
                        </a:defRPr>
                      </a:lvl4pPr>
                      <a:lvl5pPr marL="1028674" algn="l" defTabSz="257168" rtl="0" eaLnBrk="1" latinLnBrk="0" hangingPunct="1">
                        <a:defRPr sz="1013" b="1" kern="1200">
                          <a:solidFill>
                            <a:schemeClr val="lt1"/>
                          </a:solidFill>
                          <a:latin typeface="Calibri" panose="020F0502020204030204"/>
                        </a:defRPr>
                      </a:lvl5pPr>
                      <a:lvl6pPr marL="1285843" algn="l" defTabSz="257168" rtl="0" eaLnBrk="1" latinLnBrk="0" hangingPunct="1">
                        <a:defRPr sz="1013" b="1" kern="1200">
                          <a:solidFill>
                            <a:schemeClr val="lt1"/>
                          </a:solidFill>
                          <a:latin typeface="Calibri" panose="020F0502020204030204"/>
                        </a:defRPr>
                      </a:lvl6pPr>
                      <a:lvl7pPr marL="1543012" algn="l" defTabSz="257168" rtl="0" eaLnBrk="1" latinLnBrk="0" hangingPunct="1">
                        <a:defRPr sz="1013" b="1" kern="1200">
                          <a:solidFill>
                            <a:schemeClr val="lt1"/>
                          </a:solidFill>
                          <a:latin typeface="Calibri" panose="020F0502020204030204"/>
                        </a:defRPr>
                      </a:lvl7pPr>
                      <a:lvl8pPr marL="1800180" algn="l" defTabSz="257168" rtl="0" eaLnBrk="1" latinLnBrk="0" hangingPunct="1">
                        <a:defRPr sz="1013" b="1" kern="1200">
                          <a:solidFill>
                            <a:schemeClr val="lt1"/>
                          </a:solidFill>
                          <a:latin typeface="Calibri" panose="020F0502020204030204"/>
                        </a:defRPr>
                      </a:lvl8pPr>
                      <a:lvl9pPr marL="2057349" algn="l" defTabSz="257168" rtl="0" eaLnBrk="1" latinLnBrk="0" hangingPunct="1">
                        <a:defRPr sz="1013" b="1" kern="1200">
                          <a:solidFill>
                            <a:schemeClr val="lt1"/>
                          </a:solidFill>
                          <a:latin typeface="Calibri" panose="020F0502020204030204"/>
                        </a:defRPr>
                      </a:lvl9pPr>
                    </a:lstStyle>
                    <a:p>
                      <a:pPr algn="ctr"/>
                      <a:r>
                        <a:rPr lang="en-US" sz="1500" dirty="0">
                          <a:latin typeface="Verdana" panose="020B0604030504040204" pitchFamily="34" charset="0"/>
                          <a:ea typeface="Verdana" panose="020B0604030504040204" pitchFamily="34" charset="0"/>
                        </a:rPr>
                        <a:t>Scenario A: Year 1 – 100% Owner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D3D"/>
                    </a:solidFill>
                  </a:tcPr>
                </a:tc>
                <a:tc hMerge="1">
                  <a:txBody>
                    <a:bodyPr/>
                    <a:lstStyle/>
                    <a:p>
                      <a:endParaRPr lang="en-US" dirty="0"/>
                    </a:p>
                  </a:txBody>
                  <a:tcPr>
                    <a:solidFill>
                      <a:srgbClr val="002D3D"/>
                    </a:solidFill>
                  </a:tcPr>
                </a:tc>
                <a:extLst>
                  <a:ext uri="{0D108BD9-81ED-4DB2-BD59-A6C34878D82A}">
                    <a16:rowId xmlns:a16="http://schemas.microsoft.com/office/drawing/2014/main" val="478781805"/>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Annual Revenue</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$2,000,000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989150431"/>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EBITDA Margin</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25%</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981263704"/>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EBITDA</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$500,000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214707669"/>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Growth Rate</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5%</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361164371"/>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Valuation Assumption</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12x</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241544669"/>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b="1" dirty="0">
                          <a:solidFill>
                            <a:srgbClr val="E4A11B"/>
                          </a:solidFill>
                          <a:latin typeface="Verdana" panose="020B0604030504040204" pitchFamily="34" charset="0"/>
                          <a:ea typeface="Verdana" panose="020B0604030504040204" pitchFamily="34" charset="0"/>
                        </a:rPr>
                        <a:t>Owner’s Equity Value</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b="1" dirty="0">
                          <a:solidFill>
                            <a:srgbClr val="E4A11B"/>
                          </a:solidFill>
                          <a:latin typeface="Verdana" panose="020B0604030504040204" pitchFamily="34" charset="0"/>
                          <a:ea typeface="Verdana" panose="020B0604030504040204" pitchFamily="34" charset="0"/>
                        </a:rPr>
                        <a:t>$6,000,000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848463"/>
                  </a:ext>
                </a:extLst>
              </a:tr>
            </a:tbl>
          </a:graphicData>
        </a:graphic>
      </p:graphicFrame>
      <p:graphicFrame>
        <p:nvGraphicFramePr>
          <p:cNvPr id="8" name="Table 4">
            <a:extLst>
              <a:ext uri="{FF2B5EF4-FFF2-40B4-BE49-F238E27FC236}">
                <a16:creationId xmlns:a16="http://schemas.microsoft.com/office/drawing/2014/main" id="{9DA16066-EBF1-2C23-7576-C4AB73D93A80}"/>
              </a:ext>
            </a:extLst>
          </p:cNvPr>
          <p:cNvGraphicFramePr>
            <a:graphicFrameLocks noGrp="1"/>
          </p:cNvGraphicFramePr>
          <p:nvPr>
            <p:extLst>
              <p:ext uri="{D42A27DB-BD31-4B8C-83A1-F6EECF244321}">
                <p14:modId xmlns:p14="http://schemas.microsoft.com/office/powerpoint/2010/main" val="4125257330"/>
              </p:ext>
            </p:extLst>
          </p:nvPr>
        </p:nvGraphicFramePr>
        <p:xfrm>
          <a:off x="425996" y="3522867"/>
          <a:ext cx="5044816" cy="2344762"/>
        </p:xfrm>
        <a:graphic>
          <a:graphicData uri="http://schemas.openxmlformats.org/drawingml/2006/table">
            <a:tbl>
              <a:tblPr firstRow="1" bandRow="1"/>
              <a:tblGrid>
                <a:gridCol w="2522408">
                  <a:extLst>
                    <a:ext uri="{9D8B030D-6E8A-4147-A177-3AD203B41FA5}">
                      <a16:colId xmlns:a16="http://schemas.microsoft.com/office/drawing/2014/main" val="2036071213"/>
                    </a:ext>
                  </a:extLst>
                </a:gridCol>
                <a:gridCol w="2522408">
                  <a:extLst>
                    <a:ext uri="{9D8B030D-6E8A-4147-A177-3AD203B41FA5}">
                      <a16:colId xmlns:a16="http://schemas.microsoft.com/office/drawing/2014/main" val="852719735"/>
                    </a:ext>
                  </a:extLst>
                </a:gridCol>
              </a:tblGrid>
              <a:tr h="334966">
                <a:tc gridSpan="2">
                  <a:txBody>
                    <a:bodyPr/>
                    <a:lstStyle>
                      <a:lvl1pPr marL="0" algn="l" defTabSz="257168" rtl="0" eaLnBrk="1" latinLnBrk="0" hangingPunct="1">
                        <a:defRPr sz="1013" b="1" kern="1200">
                          <a:solidFill>
                            <a:schemeClr val="lt1"/>
                          </a:solidFill>
                          <a:latin typeface="Calibri" panose="020F0502020204030204"/>
                        </a:defRPr>
                      </a:lvl1pPr>
                      <a:lvl2pPr marL="257168" algn="l" defTabSz="257168" rtl="0" eaLnBrk="1" latinLnBrk="0" hangingPunct="1">
                        <a:defRPr sz="1013" b="1" kern="1200">
                          <a:solidFill>
                            <a:schemeClr val="lt1"/>
                          </a:solidFill>
                          <a:latin typeface="Calibri" panose="020F0502020204030204"/>
                        </a:defRPr>
                      </a:lvl2pPr>
                      <a:lvl3pPr marL="514338" algn="l" defTabSz="257168" rtl="0" eaLnBrk="1" latinLnBrk="0" hangingPunct="1">
                        <a:defRPr sz="1013" b="1" kern="1200">
                          <a:solidFill>
                            <a:schemeClr val="lt1"/>
                          </a:solidFill>
                          <a:latin typeface="Calibri" panose="020F0502020204030204"/>
                        </a:defRPr>
                      </a:lvl3pPr>
                      <a:lvl4pPr marL="771506" algn="l" defTabSz="257168" rtl="0" eaLnBrk="1" latinLnBrk="0" hangingPunct="1">
                        <a:defRPr sz="1013" b="1" kern="1200">
                          <a:solidFill>
                            <a:schemeClr val="lt1"/>
                          </a:solidFill>
                          <a:latin typeface="Calibri" panose="020F0502020204030204"/>
                        </a:defRPr>
                      </a:lvl4pPr>
                      <a:lvl5pPr marL="1028674" algn="l" defTabSz="257168" rtl="0" eaLnBrk="1" latinLnBrk="0" hangingPunct="1">
                        <a:defRPr sz="1013" b="1" kern="1200">
                          <a:solidFill>
                            <a:schemeClr val="lt1"/>
                          </a:solidFill>
                          <a:latin typeface="Calibri" panose="020F0502020204030204"/>
                        </a:defRPr>
                      </a:lvl5pPr>
                      <a:lvl6pPr marL="1285843" algn="l" defTabSz="257168" rtl="0" eaLnBrk="1" latinLnBrk="0" hangingPunct="1">
                        <a:defRPr sz="1013" b="1" kern="1200">
                          <a:solidFill>
                            <a:schemeClr val="lt1"/>
                          </a:solidFill>
                          <a:latin typeface="Calibri" panose="020F0502020204030204"/>
                        </a:defRPr>
                      </a:lvl6pPr>
                      <a:lvl7pPr marL="1543012" algn="l" defTabSz="257168" rtl="0" eaLnBrk="1" latinLnBrk="0" hangingPunct="1">
                        <a:defRPr sz="1013" b="1" kern="1200">
                          <a:solidFill>
                            <a:schemeClr val="lt1"/>
                          </a:solidFill>
                          <a:latin typeface="Calibri" panose="020F0502020204030204"/>
                        </a:defRPr>
                      </a:lvl7pPr>
                      <a:lvl8pPr marL="1800180" algn="l" defTabSz="257168" rtl="0" eaLnBrk="1" latinLnBrk="0" hangingPunct="1">
                        <a:defRPr sz="1013" b="1" kern="1200">
                          <a:solidFill>
                            <a:schemeClr val="lt1"/>
                          </a:solidFill>
                          <a:latin typeface="Calibri" panose="020F0502020204030204"/>
                        </a:defRPr>
                      </a:lvl8pPr>
                      <a:lvl9pPr marL="2057349" algn="l" defTabSz="257168" rtl="0" eaLnBrk="1" latinLnBrk="0" hangingPunct="1">
                        <a:defRPr sz="1013" b="1" kern="1200">
                          <a:solidFill>
                            <a:schemeClr val="lt1"/>
                          </a:solidFill>
                          <a:latin typeface="Calibri" panose="020F0502020204030204"/>
                        </a:defRPr>
                      </a:lvl9pPr>
                    </a:lstStyle>
                    <a:p>
                      <a:pPr algn="ctr"/>
                      <a:r>
                        <a:rPr lang="en-US" sz="1500" dirty="0">
                          <a:latin typeface="Verdana" panose="020B0604030504040204" pitchFamily="34" charset="0"/>
                          <a:ea typeface="Verdana" panose="020B0604030504040204" pitchFamily="34" charset="0"/>
                        </a:rPr>
                        <a:t>Scenario A: Year 7 – 100% Owner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D3D"/>
                    </a:solidFill>
                  </a:tcPr>
                </a:tc>
                <a:tc hMerge="1">
                  <a:txBody>
                    <a:bodyPr/>
                    <a:lstStyle/>
                    <a:p>
                      <a:endParaRPr lang="en-US" dirty="0"/>
                    </a:p>
                  </a:txBody>
                  <a:tcPr>
                    <a:solidFill>
                      <a:srgbClr val="002D3D"/>
                    </a:solidFill>
                  </a:tcPr>
                </a:tc>
                <a:extLst>
                  <a:ext uri="{0D108BD9-81ED-4DB2-BD59-A6C34878D82A}">
                    <a16:rowId xmlns:a16="http://schemas.microsoft.com/office/drawing/2014/main" val="478781805"/>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Annual Revenue</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$2,680,000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989150431"/>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EBITDA Margin</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25%</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981263704"/>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EBITDA</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$670,000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214707669"/>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Growth Rate</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5%</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361164371"/>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Valuation Assumption</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12x</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241544669"/>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b="1" dirty="0">
                          <a:solidFill>
                            <a:srgbClr val="E4A11B"/>
                          </a:solidFill>
                          <a:latin typeface="Verdana" panose="020B0604030504040204" pitchFamily="34" charset="0"/>
                          <a:ea typeface="Verdana" panose="020B0604030504040204" pitchFamily="34" charset="0"/>
                        </a:rPr>
                        <a:t>Owner’s Equity Value</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b="1" dirty="0">
                          <a:solidFill>
                            <a:srgbClr val="E4A11B"/>
                          </a:solidFill>
                          <a:latin typeface="Verdana" panose="020B0604030504040204" pitchFamily="34" charset="0"/>
                          <a:ea typeface="Verdana" panose="020B0604030504040204" pitchFamily="34" charset="0"/>
                        </a:rPr>
                        <a:t>$8,040,000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848463"/>
                  </a:ext>
                </a:extLst>
              </a:tr>
            </a:tbl>
          </a:graphicData>
        </a:graphic>
      </p:graphicFrame>
    </p:spTree>
    <p:custDataLst>
      <p:tags r:id="rId1"/>
    </p:custDataLst>
    <p:extLst>
      <p:ext uri="{BB962C8B-B14F-4D97-AF65-F5344CB8AC3E}">
        <p14:creationId xmlns:p14="http://schemas.microsoft.com/office/powerpoint/2010/main" val="2117429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05A84653-7107-447B-AA83-6A91C3EEF11F}"/>
              </a:ext>
            </a:extLst>
          </p:cNvPr>
          <p:cNvSpPr>
            <a:spLocks noGrp="1"/>
          </p:cNvSpPr>
          <p:nvPr>
            <p:ph type="title" idx="4294967295"/>
          </p:nvPr>
        </p:nvSpPr>
        <p:spPr>
          <a:xfrm>
            <a:off x="0" y="142875"/>
            <a:ext cx="12192000" cy="590550"/>
          </a:xfrm>
          <a:prstGeom prst="rect">
            <a:avLst/>
          </a:prstGeom>
        </p:spPr>
        <p:txBody>
          <a:bodyPr>
            <a:normAutofit/>
          </a:bodyPr>
          <a:lstStyle/>
          <a:p>
            <a:r>
              <a:rPr lang="en-US" altLang="en-US" dirty="0">
                <a:latin typeface="Verdana" panose="020B0604030504040204" pitchFamily="34" charset="0"/>
                <a:cs typeface="Verdana" panose="020B0604030504040204" pitchFamily="34" charset="0"/>
              </a:rPr>
              <a:t>Case Study Scenario B</a:t>
            </a:r>
          </a:p>
        </p:txBody>
      </p:sp>
      <p:pic>
        <p:nvPicPr>
          <p:cNvPr id="5" name="Picture 4">
            <a:extLst>
              <a:ext uri="{FF2B5EF4-FFF2-40B4-BE49-F238E27FC236}">
                <a16:creationId xmlns:a16="http://schemas.microsoft.com/office/drawing/2014/main" id="{DA4927C2-0920-2A78-56F8-87E2A69A2114}"/>
              </a:ext>
            </a:extLst>
          </p:cNvPr>
          <p:cNvPicPr>
            <a:picLocks noChangeAspect="1"/>
          </p:cNvPicPr>
          <p:nvPr/>
        </p:nvPicPr>
        <p:blipFill>
          <a:blip r:embed="rId4"/>
          <a:stretch>
            <a:fillRect/>
          </a:stretch>
        </p:blipFill>
        <p:spPr>
          <a:xfrm>
            <a:off x="5942825" y="944884"/>
            <a:ext cx="6030621" cy="4399335"/>
          </a:xfrm>
          <a:prstGeom prst="rect">
            <a:avLst/>
          </a:prstGeom>
        </p:spPr>
      </p:pic>
      <p:sp>
        <p:nvSpPr>
          <p:cNvPr id="2" name="Rectangle 1">
            <a:extLst>
              <a:ext uri="{FF2B5EF4-FFF2-40B4-BE49-F238E27FC236}">
                <a16:creationId xmlns:a16="http://schemas.microsoft.com/office/drawing/2014/main" id="{D303984A-8F75-470E-676A-14EA5E052F8B}"/>
              </a:ext>
            </a:extLst>
          </p:cNvPr>
          <p:cNvSpPr/>
          <p:nvPr/>
        </p:nvSpPr>
        <p:spPr>
          <a:xfrm>
            <a:off x="425996" y="5936842"/>
            <a:ext cx="4721164" cy="200055"/>
          </a:xfrm>
          <a:prstGeom prst="rect">
            <a:avLst/>
          </a:prstGeom>
        </p:spPr>
        <p:txBody>
          <a:bodyPr wrap="none">
            <a:spAutoFit/>
          </a:bodyPr>
          <a:lstStyle>
            <a:defPPr>
              <a:defRPr lang="en-US"/>
            </a:def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700" b="0" i="0" u="none" strike="noStrike" kern="0" cap="none" spc="0" normalizeH="0" baseline="0" noProof="0" dirty="0" err="1">
                <a:ln>
                  <a:noFill/>
                </a:ln>
                <a:solidFill>
                  <a:schemeClr val="bg2">
                    <a:lumMod val="25000"/>
                  </a:schemeClr>
                </a:solidFill>
                <a:effectLst/>
                <a:uLnTx/>
                <a:uFillTx/>
                <a:latin typeface="Verdana" panose="020B0604030504040204" pitchFamily="34" charset="0"/>
                <a:ea typeface="Verdana" panose="020B0604030504040204" pitchFamily="34" charset="0"/>
                <a:cs typeface="Arial" pitchFamily="34" charset="0"/>
              </a:rPr>
              <a:t>Fo</a:t>
            </a:r>
            <a:r>
              <a:rPr lang="en-US" altLang="en-US" sz="700" kern="0" dirty="0">
                <a:solidFill>
                  <a:schemeClr val="bg2">
                    <a:lumMod val="25000"/>
                  </a:schemeClr>
                </a:solidFill>
                <a:latin typeface="Verdana" panose="020B0604030504040204" pitchFamily="34" charset="0"/>
                <a:ea typeface="Verdana" panose="020B0604030504040204" pitchFamily="34" charset="0"/>
                <a:cs typeface="Arial" pitchFamily="34" charset="0"/>
              </a:rPr>
              <a:t>r illustrative purposes only. </a:t>
            </a:r>
            <a:r>
              <a:rPr kumimoji="0" lang="en-US" altLang="en-US" sz="700" b="0" i="0" u="none" strike="noStrike" kern="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Arial" pitchFamily="34" charset="0"/>
              </a:rPr>
              <a:t>EBITDA: Earnings Before Interest, Taxes, Depreciation &amp; Amortization</a:t>
            </a:r>
            <a:endParaRPr kumimoji="0" lang="en-US" sz="7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Arial" pitchFamily="34" charset="0"/>
            </a:endParaRPr>
          </a:p>
        </p:txBody>
      </p:sp>
      <p:graphicFrame>
        <p:nvGraphicFramePr>
          <p:cNvPr id="3" name="Table 4">
            <a:extLst>
              <a:ext uri="{FF2B5EF4-FFF2-40B4-BE49-F238E27FC236}">
                <a16:creationId xmlns:a16="http://schemas.microsoft.com/office/drawing/2014/main" id="{3D60A50E-0310-6D5D-BFB2-197C5C3DAFE8}"/>
              </a:ext>
            </a:extLst>
          </p:cNvPr>
          <p:cNvGraphicFramePr>
            <a:graphicFrameLocks noGrp="1"/>
          </p:cNvGraphicFramePr>
          <p:nvPr>
            <p:extLst>
              <p:ext uri="{D42A27DB-BD31-4B8C-83A1-F6EECF244321}">
                <p14:modId xmlns:p14="http://schemas.microsoft.com/office/powerpoint/2010/main" val="1563373622"/>
              </p:ext>
            </p:extLst>
          </p:nvPr>
        </p:nvGraphicFramePr>
        <p:xfrm>
          <a:off x="425996" y="836553"/>
          <a:ext cx="5044816" cy="2344762"/>
        </p:xfrm>
        <a:graphic>
          <a:graphicData uri="http://schemas.openxmlformats.org/drawingml/2006/table">
            <a:tbl>
              <a:tblPr firstRow="1" bandRow="1"/>
              <a:tblGrid>
                <a:gridCol w="2522408">
                  <a:extLst>
                    <a:ext uri="{9D8B030D-6E8A-4147-A177-3AD203B41FA5}">
                      <a16:colId xmlns:a16="http://schemas.microsoft.com/office/drawing/2014/main" val="2036071213"/>
                    </a:ext>
                  </a:extLst>
                </a:gridCol>
                <a:gridCol w="2522408">
                  <a:extLst>
                    <a:ext uri="{9D8B030D-6E8A-4147-A177-3AD203B41FA5}">
                      <a16:colId xmlns:a16="http://schemas.microsoft.com/office/drawing/2014/main" val="852719735"/>
                    </a:ext>
                  </a:extLst>
                </a:gridCol>
              </a:tblGrid>
              <a:tr h="334966">
                <a:tc gridSpan="2">
                  <a:txBody>
                    <a:bodyPr/>
                    <a:lstStyle>
                      <a:lvl1pPr marL="0" algn="l" defTabSz="257168" rtl="0" eaLnBrk="1" latinLnBrk="0" hangingPunct="1">
                        <a:defRPr sz="1013" b="1" kern="1200">
                          <a:solidFill>
                            <a:schemeClr val="lt1"/>
                          </a:solidFill>
                          <a:latin typeface="Calibri" panose="020F0502020204030204"/>
                        </a:defRPr>
                      </a:lvl1pPr>
                      <a:lvl2pPr marL="257168" algn="l" defTabSz="257168" rtl="0" eaLnBrk="1" latinLnBrk="0" hangingPunct="1">
                        <a:defRPr sz="1013" b="1" kern="1200">
                          <a:solidFill>
                            <a:schemeClr val="lt1"/>
                          </a:solidFill>
                          <a:latin typeface="Calibri" panose="020F0502020204030204"/>
                        </a:defRPr>
                      </a:lvl2pPr>
                      <a:lvl3pPr marL="514338" algn="l" defTabSz="257168" rtl="0" eaLnBrk="1" latinLnBrk="0" hangingPunct="1">
                        <a:defRPr sz="1013" b="1" kern="1200">
                          <a:solidFill>
                            <a:schemeClr val="lt1"/>
                          </a:solidFill>
                          <a:latin typeface="Calibri" panose="020F0502020204030204"/>
                        </a:defRPr>
                      </a:lvl3pPr>
                      <a:lvl4pPr marL="771506" algn="l" defTabSz="257168" rtl="0" eaLnBrk="1" latinLnBrk="0" hangingPunct="1">
                        <a:defRPr sz="1013" b="1" kern="1200">
                          <a:solidFill>
                            <a:schemeClr val="lt1"/>
                          </a:solidFill>
                          <a:latin typeface="Calibri" panose="020F0502020204030204"/>
                        </a:defRPr>
                      </a:lvl4pPr>
                      <a:lvl5pPr marL="1028674" algn="l" defTabSz="257168" rtl="0" eaLnBrk="1" latinLnBrk="0" hangingPunct="1">
                        <a:defRPr sz="1013" b="1" kern="1200">
                          <a:solidFill>
                            <a:schemeClr val="lt1"/>
                          </a:solidFill>
                          <a:latin typeface="Calibri" panose="020F0502020204030204"/>
                        </a:defRPr>
                      </a:lvl5pPr>
                      <a:lvl6pPr marL="1285843" algn="l" defTabSz="257168" rtl="0" eaLnBrk="1" latinLnBrk="0" hangingPunct="1">
                        <a:defRPr sz="1013" b="1" kern="1200">
                          <a:solidFill>
                            <a:schemeClr val="lt1"/>
                          </a:solidFill>
                          <a:latin typeface="Calibri" panose="020F0502020204030204"/>
                        </a:defRPr>
                      </a:lvl6pPr>
                      <a:lvl7pPr marL="1543012" algn="l" defTabSz="257168" rtl="0" eaLnBrk="1" latinLnBrk="0" hangingPunct="1">
                        <a:defRPr sz="1013" b="1" kern="1200">
                          <a:solidFill>
                            <a:schemeClr val="lt1"/>
                          </a:solidFill>
                          <a:latin typeface="Calibri" panose="020F0502020204030204"/>
                        </a:defRPr>
                      </a:lvl7pPr>
                      <a:lvl8pPr marL="1800180" algn="l" defTabSz="257168" rtl="0" eaLnBrk="1" latinLnBrk="0" hangingPunct="1">
                        <a:defRPr sz="1013" b="1" kern="1200">
                          <a:solidFill>
                            <a:schemeClr val="lt1"/>
                          </a:solidFill>
                          <a:latin typeface="Calibri" panose="020F0502020204030204"/>
                        </a:defRPr>
                      </a:lvl8pPr>
                      <a:lvl9pPr marL="2057349" algn="l" defTabSz="257168" rtl="0" eaLnBrk="1" latinLnBrk="0" hangingPunct="1">
                        <a:defRPr sz="1013" b="1" kern="1200">
                          <a:solidFill>
                            <a:schemeClr val="lt1"/>
                          </a:solidFill>
                          <a:latin typeface="Calibri" panose="020F0502020204030204"/>
                        </a:defRPr>
                      </a:lvl9pPr>
                    </a:lstStyle>
                    <a:p>
                      <a:pPr algn="ctr"/>
                      <a:r>
                        <a:rPr lang="en-US" sz="1500" dirty="0">
                          <a:latin typeface="Verdana" panose="020B0604030504040204" pitchFamily="34" charset="0"/>
                          <a:ea typeface="Verdana" panose="020B0604030504040204" pitchFamily="34" charset="0"/>
                        </a:rPr>
                        <a:t>Scenario B: Year 1 – 100% Owner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D3D"/>
                    </a:solidFill>
                  </a:tcPr>
                </a:tc>
                <a:tc hMerge="1">
                  <a:txBody>
                    <a:bodyPr/>
                    <a:lstStyle/>
                    <a:p>
                      <a:endParaRPr lang="en-US" dirty="0"/>
                    </a:p>
                  </a:txBody>
                  <a:tcPr>
                    <a:solidFill>
                      <a:srgbClr val="002D3D"/>
                    </a:solidFill>
                  </a:tcPr>
                </a:tc>
                <a:extLst>
                  <a:ext uri="{0D108BD9-81ED-4DB2-BD59-A6C34878D82A}">
                    <a16:rowId xmlns:a16="http://schemas.microsoft.com/office/drawing/2014/main" val="478781805"/>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Annual Revenue</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$2,000,000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989150431"/>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EBITDA Margin</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25%</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981263704"/>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EBITDA</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$500,000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214707669"/>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Growth Rate</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10%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361164371"/>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Valuation Assumption</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12x</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241544669"/>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b="1" dirty="0">
                          <a:solidFill>
                            <a:srgbClr val="E4A11B"/>
                          </a:solidFill>
                          <a:latin typeface="Verdana" panose="020B0604030504040204" pitchFamily="34" charset="0"/>
                          <a:ea typeface="Verdana" panose="020B0604030504040204" pitchFamily="34" charset="0"/>
                        </a:rPr>
                        <a:t>Owner’s Equity Value</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b="1" dirty="0">
                          <a:solidFill>
                            <a:srgbClr val="E4A11B"/>
                          </a:solidFill>
                          <a:latin typeface="Verdana" panose="020B0604030504040204" pitchFamily="34" charset="0"/>
                          <a:ea typeface="Verdana" panose="020B0604030504040204" pitchFamily="34" charset="0"/>
                        </a:rPr>
                        <a:t>$6,000,000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848463"/>
                  </a:ext>
                </a:extLst>
              </a:tr>
            </a:tbl>
          </a:graphicData>
        </a:graphic>
      </p:graphicFrame>
      <p:graphicFrame>
        <p:nvGraphicFramePr>
          <p:cNvPr id="4" name="Table 4">
            <a:extLst>
              <a:ext uri="{FF2B5EF4-FFF2-40B4-BE49-F238E27FC236}">
                <a16:creationId xmlns:a16="http://schemas.microsoft.com/office/drawing/2014/main" id="{6C2F4AEA-4504-BDE3-7595-0EAEF51DEA35}"/>
              </a:ext>
            </a:extLst>
          </p:cNvPr>
          <p:cNvGraphicFramePr>
            <a:graphicFrameLocks noGrp="1"/>
          </p:cNvGraphicFramePr>
          <p:nvPr>
            <p:extLst>
              <p:ext uri="{D42A27DB-BD31-4B8C-83A1-F6EECF244321}">
                <p14:modId xmlns:p14="http://schemas.microsoft.com/office/powerpoint/2010/main" val="3225624725"/>
              </p:ext>
            </p:extLst>
          </p:nvPr>
        </p:nvGraphicFramePr>
        <p:xfrm>
          <a:off x="425996" y="3369049"/>
          <a:ext cx="5044816" cy="2344762"/>
        </p:xfrm>
        <a:graphic>
          <a:graphicData uri="http://schemas.openxmlformats.org/drawingml/2006/table">
            <a:tbl>
              <a:tblPr firstRow="1" bandRow="1"/>
              <a:tblGrid>
                <a:gridCol w="2522408">
                  <a:extLst>
                    <a:ext uri="{9D8B030D-6E8A-4147-A177-3AD203B41FA5}">
                      <a16:colId xmlns:a16="http://schemas.microsoft.com/office/drawing/2014/main" val="2036071213"/>
                    </a:ext>
                  </a:extLst>
                </a:gridCol>
                <a:gridCol w="2522408">
                  <a:extLst>
                    <a:ext uri="{9D8B030D-6E8A-4147-A177-3AD203B41FA5}">
                      <a16:colId xmlns:a16="http://schemas.microsoft.com/office/drawing/2014/main" val="852719735"/>
                    </a:ext>
                  </a:extLst>
                </a:gridCol>
              </a:tblGrid>
              <a:tr h="334966">
                <a:tc gridSpan="2">
                  <a:txBody>
                    <a:bodyPr/>
                    <a:lstStyle>
                      <a:lvl1pPr marL="0" algn="l" defTabSz="257168" rtl="0" eaLnBrk="1" latinLnBrk="0" hangingPunct="1">
                        <a:defRPr sz="1013" b="1" kern="1200">
                          <a:solidFill>
                            <a:schemeClr val="lt1"/>
                          </a:solidFill>
                          <a:latin typeface="Calibri" panose="020F0502020204030204"/>
                        </a:defRPr>
                      </a:lvl1pPr>
                      <a:lvl2pPr marL="257168" algn="l" defTabSz="257168" rtl="0" eaLnBrk="1" latinLnBrk="0" hangingPunct="1">
                        <a:defRPr sz="1013" b="1" kern="1200">
                          <a:solidFill>
                            <a:schemeClr val="lt1"/>
                          </a:solidFill>
                          <a:latin typeface="Calibri" panose="020F0502020204030204"/>
                        </a:defRPr>
                      </a:lvl2pPr>
                      <a:lvl3pPr marL="514338" algn="l" defTabSz="257168" rtl="0" eaLnBrk="1" latinLnBrk="0" hangingPunct="1">
                        <a:defRPr sz="1013" b="1" kern="1200">
                          <a:solidFill>
                            <a:schemeClr val="lt1"/>
                          </a:solidFill>
                          <a:latin typeface="Calibri" panose="020F0502020204030204"/>
                        </a:defRPr>
                      </a:lvl3pPr>
                      <a:lvl4pPr marL="771506" algn="l" defTabSz="257168" rtl="0" eaLnBrk="1" latinLnBrk="0" hangingPunct="1">
                        <a:defRPr sz="1013" b="1" kern="1200">
                          <a:solidFill>
                            <a:schemeClr val="lt1"/>
                          </a:solidFill>
                          <a:latin typeface="Calibri" panose="020F0502020204030204"/>
                        </a:defRPr>
                      </a:lvl4pPr>
                      <a:lvl5pPr marL="1028674" algn="l" defTabSz="257168" rtl="0" eaLnBrk="1" latinLnBrk="0" hangingPunct="1">
                        <a:defRPr sz="1013" b="1" kern="1200">
                          <a:solidFill>
                            <a:schemeClr val="lt1"/>
                          </a:solidFill>
                          <a:latin typeface="Calibri" panose="020F0502020204030204"/>
                        </a:defRPr>
                      </a:lvl5pPr>
                      <a:lvl6pPr marL="1285843" algn="l" defTabSz="257168" rtl="0" eaLnBrk="1" latinLnBrk="0" hangingPunct="1">
                        <a:defRPr sz="1013" b="1" kern="1200">
                          <a:solidFill>
                            <a:schemeClr val="lt1"/>
                          </a:solidFill>
                          <a:latin typeface="Calibri" panose="020F0502020204030204"/>
                        </a:defRPr>
                      </a:lvl6pPr>
                      <a:lvl7pPr marL="1543012" algn="l" defTabSz="257168" rtl="0" eaLnBrk="1" latinLnBrk="0" hangingPunct="1">
                        <a:defRPr sz="1013" b="1" kern="1200">
                          <a:solidFill>
                            <a:schemeClr val="lt1"/>
                          </a:solidFill>
                          <a:latin typeface="Calibri" panose="020F0502020204030204"/>
                        </a:defRPr>
                      </a:lvl7pPr>
                      <a:lvl8pPr marL="1800180" algn="l" defTabSz="257168" rtl="0" eaLnBrk="1" latinLnBrk="0" hangingPunct="1">
                        <a:defRPr sz="1013" b="1" kern="1200">
                          <a:solidFill>
                            <a:schemeClr val="lt1"/>
                          </a:solidFill>
                          <a:latin typeface="Calibri" panose="020F0502020204030204"/>
                        </a:defRPr>
                      </a:lvl8pPr>
                      <a:lvl9pPr marL="2057349" algn="l" defTabSz="257168" rtl="0" eaLnBrk="1" latinLnBrk="0" hangingPunct="1">
                        <a:defRPr sz="1013" b="1" kern="1200">
                          <a:solidFill>
                            <a:schemeClr val="lt1"/>
                          </a:solidFill>
                          <a:latin typeface="Calibri" panose="020F0502020204030204"/>
                        </a:defRPr>
                      </a:lvl9pPr>
                    </a:lstStyle>
                    <a:p>
                      <a:pPr algn="ctr"/>
                      <a:r>
                        <a:rPr lang="en-US" sz="1500" dirty="0">
                          <a:latin typeface="Verdana" panose="020B0604030504040204" pitchFamily="34" charset="0"/>
                          <a:ea typeface="Verdana" panose="020B0604030504040204" pitchFamily="34" charset="0"/>
                        </a:rPr>
                        <a:t>Scenario B: Year 7 – 85% Owner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2D3D"/>
                    </a:solidFill>
                  </a:tcPr>
                </a:tc>
                <a:tc hMerge="1">
                  <a:txBody>
                    <a:bodyPr/>
                    <a:lstStyle/>
                    <a:p>
                      <a:endParaRPr lang="en-US" dirty="0"/>
                    </a:p>
                  </a:txBody>
                  <a:tcPr>
                    <a:solidFill>
                      <a:srgbClr val="002D3D"/>
                    </a:solidFill>
                  </a:tcPr>
                </a:tc>
                <a:extLst>
                  <a:ext uri="{0D108BD9-81ED-4DB2-BD59-A6C34878D82A}">
                    <a16:rowId xmlns:a16="http://schemas.microsoft.com/office/drawing/2014/main" val="478781805"/>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Annual Revenue</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$3,540,000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989150431"/>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EBITDA Margin</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25%</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981263704"/>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EBITDA</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$885,000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214707669"/>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Growth Rate</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10%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361164371"/>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Valuation Assumption</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12x</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241544669"/>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b="1" dirty="0">
                          <a:solidFill>
                            <a:srgbClr val="E4A11B"/>
                          </a:solidFill>
                          <a:latin typeface="Verdana" panose="020B0604030504040204" pitchFamily="34" charset="0"/>
                          <a:ea typeface="Verdana" panose="020B0604030504040204" pitchFamily="34" charset="0"/>
                        </a:rPr>
                        <a:t>Owner’s Equity Value</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b="1" dirty="0">
                          <a:solidFill>
                            <a:srgbClr val="E4A11B"/>
                          </a:solidFill>
                          <a:latin typeface="Verdana" panose="020B0604030504040204" pitchFamily="34" charset="0"/>
                          <a:ea typeface="Verdana" panose="020B0604030504040204" pitchFamily="34" charset="0"/>
                        </a:rPr>
                        <a:t>$10,620,000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848463"/>
                  </a:ext>
                </a:extLst>
              </a:tr>
            </a:tbl>
          </a:graphicData>
        </a:graphic>
      </p:graphicFrame>
    </p:spTree>
    <p:custDataLst>
      <p:tags r:id="rId1"/>
    </p:custDataLst>
    <p:extLst>
      <p:ext uri="{BB962C8B-B14F-4D97-AF65-F5344CB8AC3E}">
        <p14:creationId xmlns:p14="http://schemas.microsoft.com/office/powerpoint/2010/main" val="3107425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A9537E5-D040-D704-5250-3E72133D8143}"/>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7D473B31-5379-3A4F-B24D-D1E84F494F88}"/>
              </a:ext>
            </a:extLst>
          </p:cNvPr>
          <p:cNvSpPr>
            <a:spLocks noGrp="1"/>
          </p:cNvSpPr>
          <p:nvPr>
            <p:ph type="title" idx="4294967295"/>
          </p:nvPr>
        </p:nvSpPr>
        <p:spPr>
          <a:xfrm>
            <a:off x="0" y="228600"/>
            <a:ext cx="9580563" cy="590550"/>
          </a:xfrm>
          <a:prstGeom prst="rect">
            <a:avLst/>
          </a:prstGeom>
        </p:spPr>
        <p:txBody>
          <a:bodyPr/>
          <a:lstStyle/>
          <a:p>
            <a:r>
              <a:rPr lang="en-US" dirty="0" err="1"/>
              <a:t>Marshberry</a:t>
            </a:r>
            <a:r>
              <a:rPr lang="en-US" dirty="0"/>
              <a:t> announces </a:t>
            </a:r>
            <a:r>
              <a:rPr lang="en-US" dirty="0" err="1"/>
              <a:t>imas</a:t>
            </a:r>
            <a:r>
              <a:rPr lang="en-US" dirty="0"/>
              <a:t> acquisition</a:t>
            </a:r>
          </a:p>
        </p:txBody>
      </p:sp>
      <p:pic>
        <p:nvPicPr>
          <p:cNvPr id="4" name="Picture 3">
            <a:extLst>
              <a:ext uri="{FF2B5EF4-FFF2-40B4-BE49-F238E27FC236}">
                <a16:creationId xmlns:a16="http://schemas.microsoft.com/office/drawing/2014/main" id="{51754EB9-E1AC-66B8-FC47-659A8897851A}"/>
              </a:ext>
            </a:extLst>
          </p:cNvPr>
          <p:cNvPicPr>
            <a:picLocks noChangeAspect="1"/>
          </p:cNvPicPr>
          <p:nvPr/>
        </p:nvPicPr>
        <p:blipFill>
          <a:blip r:embed="rId3"/>
          <a:stretch>
            <a:fillRect/>
          </a:stretch>
        </p:blipFill>
        <p:spPr>
          <a:xfrm>
            <a:off x="4671507" y="1308978"/>
            <a:ext cx="7310132" cy="4240043"/>
          </a:xfrm>
          <a:prstGeom prst="rect">
            <a:avLst/>
          </a:prstGeom>
        </p:spPr>
      </p:pic>
      <p:sp>
        <p:nvSpPr>
          <p:cNvPr id="6" name="TextBox 5">
            <a:extLst>
              <a:ext uri="{FF2B5EF4-FFF2-40B4-BE49-F238E27FC236}">
                <a16:creationId xmlns:a16="http://schemas.microsoft.com/office/drawing/2014/main" id="{ABE99C94-5F66-5A30-44B4-CD4B03A0E891}"/>
              </a:ext>
            </a:extLst>
          </p:cNvPr>
          <p:cNvSpPr txBox="1"/>
          <p:nvPr/>
        </p:nvSpPr>
        <p:spPr>
          <a:xfrm>
            <a:off x="406399" y="1210778"/>
            <a:ext cx="4087907" cy="461664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E4A11B"/>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tx2">
                    <a:lumMod val="75000"/>
                  </a:schemeClr>
                </a:solidFill>
                <a:effectLst/>
                <a:uLnTx/>
                <a:uFillTx/>
                <a:latin typeface="Verdana"/>
                <a:ea typeface="Calibri" panose="020F0502020204030204" pitchFamily="34" charset="0"/>
                <a:cs typeface="Arial" panose="020B0604020202020204" pitchFamily="34" charset="0"/>
              </a:rPr>
              <a:t>IMAS is a leading M&amp;A advisory firm in the UK insurance and wealth markets and has been owned by its partners since 1992.</a:t>
            </a:r>
          </a:p>
          <a:p>
            <a:pPr marL="285750" marR="0" lvl="0" indent="-285750" algn="l" defTabSz="914400" rtl="0" eaLnBrk="1" fontAlgn="auto" latinLnBrk="0" hangingPunct="1">
              <a:lnSpc>
                <a:spcPct val="100000"/>
              </a:lnSpc>
              <a:spcBef>
                <a:spcPts val="0"/>
              </a:spcBef>
              <a:spcAft>
                <a:spcPts val="0"/>
              </a:spcAft>
              <a:buClr>
                <a:srgbClr val="E4A11B"/>
              </a:buClr>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tx2">
                  <a:lumMod val="75000"/>
                </a:schemeClr>
              </a:solidFill>
              <a:effectLst/>
              <a:uLnTx/>
              <a:uFillTx/>
              <a:latin typeface="Verdana"/>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
                <a:srgbClr val="E4A11B"/>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tx2">
                    <a:lumMod val="75000"/>
                  </a:schemeClr>
                </a:solidFill>
                <a:effectLst/>
                <a:uLnTx/>
                <a:uFillTx/>
                <a:latin typeface="Verdana"/>
                <a:ea typeface="+mn-ea"/>
                <a:cs typeface="+mn-cs"/>
              </a:rPr>
              <a:t>Collective wisdom of </a:t>
            </a:r>
            <a:r>
              <a:rPr kumimoji="0" lang="en-US" sz="1400" b="1" i="0" u="none" strike="noStrike" kern="1200" cap="none" spc="0" normalizeH="0" baseline="0" noProof="0" dirty="0">
                <a:ln>
                  <a:noFill/>
                </a:ln>
                <a:solidFill>
                  <a:schemeClr val="tx2">
                    <a:lumMod val="75000"/>
                  </a:schemeClr>
                </a:solidFill>
                <a:effectLst/>
                <a:uLnTx/>
                <a:uFillTx/>
                <a:latin typeface="Verdana"/>
                <a:ea typeface="+mn-ea"/>
                <a:cs typeface="+mn-cs"/>
              </a:rPr>
              <a:t>&gt;200 local UK transactions completed </a:t>
            </a:r>
            <a:r>
              <a:rPr kumimoji="0" lang="en-US" sz="1400" b="0" i="0" u="none" strike="noStrike" kern="1200" cap="none" spc="0" normalizeH="0" baseline="0" noProof="0" dirty="0">
                <a:ln>
                  <a:noFill/>
                </a:ln>
                <a:solidFill>
                  <a:schemeClr val="tx2">
                    <a:lumMod val="75000"/>
                  </a:schemeClr>
                </a:solidFill>
                <a:effectLst/>
                <a:uLnTx/>
                <a:uFillTx/>
                <a:latin typeface="Verdana"/>
                <a:ea typeface="+mn-ea"/>
                <a:cs typeface="+mn-cs"/>
              </a:rPr>
              <a:t>and more than </a:t>
            </a:r>
            <a:r>
              <a:rPr kumimoji="0" lang="en-US" sz="1400" b="1" i="0" u="none" strike="noStrike" kern="1200" cap="none" spc="0" normalizeH="0" baseline="0" noProof="0" dirty="0">
                <a:ln>
                  <a:noFill/>
                </a:ln>
                <a:solidFill>
                  <a:schemeClr val="tx2">
                    <a:lumMod val="75000"/>
                  </a:schemeClr>
                </a:solidFill>
                <a:effectLst/>
                <a:uLnTx/>
                <a:uFillTx/>
                <a:latin typeface="Verdana"/>
                <a:ea typeface="+mn-ea"/>
                <a:cs typeface="+mn-cs"/>
              </a:rPr>
              <a:t>1,100 global transactions.</a:t>
            </a:r>
          </a:p>
          <a:p>
            <a:pPr marL="285750" marR="0" lvl="0" indent="-285750" algn="l" defTabSz="914400" rtl="0" eaLnBrk="1" fontAlgn="auto" latinLnBrk="0" hangingPunct="1">
              <a:lnSpc>
                <a:spcPct val="100000"/>
              </a:lnSpc>
              <a:spcBef>
                <a:spcPts val="0"/>
              </a:spcBef>
              <a:spcAft>
                <a:spcPts val="0"/>
              </a:spcAft>
              <a:buClr>
                <a:srgbClr val="E4A11B"/>
              </a:buClr>
              <a:buSzTx/>
              <a:buFont typeface="Arial" panose="020B0604020202020204" pitchFamily="34" charset="0"/>
              <a:buChar char="•"/>
              <a:tabLst/>
              <a:defRPr/>
            </a:pPr>
            <a:endParaRPr kumimoji="0" lang="en-US" sz="1400" b="1" i="0" u="none" strike="noStrike" kern="1200" cap="none" spc="0" normalizeH="0" baseline="0" noProof="0" dirty="0">
              <a:ln>
                <a:noFill/>
              </a:ln>
              <a:solidFill>
                <a:schemeClr val="tx2">
                  <a:lumMod val="75000"/>
                </a:schemeClr>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
                <a:srgbClr val="E4A11B"/>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tx2">
                    <a:lumMod val="75000"/>
                  </a:schemeClr>
                </a:solidFill>
                <a:effectLst/>
                <a:uLnTx/>
                <a:uFillTx/>
                <a:latin typeface="Verdana"/>
                <a:ea typeface="+mn-ea"/>
                <a:cs typeface="+mn-cs"/>
              </a:rPr>
              <a:t>Dedicated to major corporates, management teams, and owner–managers on sales, buyouts/buying, growth capital raising, and acquisitions.</a:t>
            </a:r>
          </a:p>
          <a:p>
            <a:pPr marL="285750" marR="0" lvl="0" indent="-285750" algn="l" defTabSz="914400" rtl="0" eaLnBrk="1" fontAlgn="auto" latinLnBrk="0" hangingPunct="1">
              <a:lnSpc>
                <a:spcPct val="100000"/>
              </a:lnSpc>
              <a:spcBef>
                <a:spcPts val="0"/>
              </a:spcBef>
              <a:spcAft>
                <a:spcPts val="0"/>
              </a:spcAft>
              <a:buClr>
                <a:srgbClr val="E4A11B"/>
              </a:buClr>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tx2">
                  <a:lumMod val="75000"/>
                </a:schemeClr>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
                <a:srgbClr val="E4A11B"/>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tx2">
                    <a:lumMod val="75000"/>
                  </a:schemeClr>
                </a:solidFill>
                <a:effectLst/>
                <a:uLnTx/>
                <a:uFillTx/>
                <a:latin typeface="Verdana"/>
                <a:ea typeface="+mn-ea"/>
                <a:cs typeface="+mn-cs"/>
              </a:rPr>
              <a:t>Brings senior team with 50+ years experience in insurance M&amp;A.</a:t>
            </a:r>
          </a:p>
          <a:p>
            <a:pPr marL="285750" marR="0" lvl="0" indent="-285750" algn="l" defTabSz="914400" rtl="0" eaLnBrk="1" fontAlgn="auto" latinLnBrk="0" hangingPunct="1">
              <a:lnSpc>
                <a:spcPct val="100000"/>
              </a:lnSpc>
              <a:spcBef>
                <a:spcPts val="0"/>
              </a:spcBef>
              <a:spcAft>
                <a:spcPts val="0"/>
              </a:spcAft>
              <a:buClr>
                <a:srgbClr val="E4A11B"/>
              </a:buClr>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tx2">
                  <a:lumMod val="75000"/>
                </a:schemeClr>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
                <a:srgbClr val="E4A11B"/>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tx2">
                    <a:lumMod val="75000"/>
                  </a:schemeClr>
                </a:solidFill>
                <a:effectLst/>
                <a:uLnTx/>
                <a:uFillTx/>
                <a:latin typeface="Verdana"/>
                <a:ea typeface="Calibri" panose="020F0502020204030204" pitchFamily="34" charset="0"/>
                <a:cs typeface="Arial" panose="020B0604020202020204" pitchFamily="34" charset="0"/>
              </a:rPr>
              <a:t>Partnership further extends MarshBerry’s global reach with regional offices across the U.S., the Netherlands, France, Germany, and the UK.  </a:t>
            </a:r>
            <a:endParaRPr kumimoji="0" lang="en-US" sz="1400" b="0" i="0" u="none" strike="noStrike" kern="1200" cap="none" spc="0" normalizeH="0" baseline="0" noProof="0" dirty="0">
              <a:ln>
                <a:noFill/>
              </a:ln>
              <a:solidFill>
                <a:schemeClr val="tx2">
                  <a:lumMod val="75000"/>
                </a:schemeClr>
              </a:solidFill>
              <a:effectLst/>
              <a:uLnTx/>
              <a:uFillTx/>
              <a:latin typeface="Verdana"/>
              <a:ea typeface="Calibri" panose="020F0502020204030204" pitchFamily="34" charset="0"/>
              <a:cs typeface="+mn-cs"/>
            </a:endParaRPr>
          </a:p>
        </p:txBody>
      </p:sp>
      <p:pic>
        <p:nvPicPr>
          <p:cNvPr id="3" name="Picture 2">
            <a:extLst>
              <a:ext uri="{FF2B5EF4-FFF2-40B4-BE49-F238E27FC236}">
                <a16:creationId xmlns:a16="http://schemas.microsoft.com/office/drawing/2014/main" id="{CD101870-0828-9743-9A2F-26C7E6E31C3D}"/>
              </a:ext>
            </a:extLst>
          </p:cNvPr>
          <p:cNvPicPr>
            <a:picLocks noChangeAspect="1"/>
          </p:cNvPicPr>
          <p:nvPr/>
        </p:nvPicPr>
        <p:blipFill>
          <a:blip r:embed="rId4"/>
          <a:stretch>
            <a:fillRect/>
          </a:stretch>
        </p:blipFill>
        <p:spPr>
          <a:xfrm>
            <a:off x="9365163" y="142109"/>
            <a:ext cx="2305050" cy="762000"/>
          </a:xfrm>
          <a:prstGeom prst="rect">
            <a:avLst/>
          </a:prstGeom>
          <a:solidFill>
            <a:schemeClr val="tx1"/>
          </a:solidFill>
        </p:spPr>
      </p:pic>
    </p:spTree>
    <p:extLst>
      <p:ext uri="{BB962C8B-B14F-4D97-AF65-F5344CB8AC3E}">
        <p14:creationId xmlns:p14="http://schemas.microsoft.com/office/powerpoint/2010/main" val="1874526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9FDBC5D-87D3-3255-9FFB-B996C41CD6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8689" y="1909823"/>
            <a:ext cx="6541911" cy="37459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4">
            <a:extLst>
              <a:ext uri="{FF2B5EF4-FFF2-40B4-BE49-F238E27FC236}">
                <a16:creationId xmlns:a16="http://schemas.microsoft.com/office/drawing/2014/main" id="{4920648C-79BB-13B5-8D48-84A3B735890F}"/>
              </a:ext>
            </a:extLst>
          </p:cNvPr>
          <p:cNvGraphicFramePr>
            <a:graphicFrameLocks noGrp="1"/>
          </p:cNvGraphicFramePr>
          <p:nvPr>
            <p:extLst>
              <p:ext uri="{D42A27DB-BD31-4B8C-83A1-F6EECF244321}">
                <p14:modId xmlns:p14="http://schemas.microsoft.com/office/powerpoint/2010/main" val="3061136645"/>
              </p:ext>
            </p:extLst>
          </p:nvPr>
        </p:nvGraphicFramePr>
        <p:xfrm>
          <a:off x="291400" y="1202194"/>
          <a:ext cx="6340510" cy="2679728"/>
        </p:xfrm>
        <a:graphic>
          <a:graphicData uri="http://schemas.openxmlformats.org/drawingml/2006/table">
            <a:tbl>
              <a:tblPr firstRow="1" bandRow="1"/>
              <a:tblGrid>
                <a:gridCol w="4059536">
                  <a:extLst>
                    <a:ext uri="{9D8B030D-6E8A-4147-A177-3AD203B41FA5}">
                      <a16:colId xmlns:a16="http://schemas.microsoft.com/office/drawing/2014/main" val="2036071213"/>
                    </a:ext>
                  </a:extLst>
                </a:gridCol>
                <a:gridCol w="2280974">
                  <a:extLst>
                    <a:ext uri="{9D8B030D-6E8A-4147-A177-3AD203B41FA5}">
                      <a16:colId xmlns:a16="http://schemas.microsoft.com/office/drawing/2014/main" val="852719735"/>
                    </a:ext>
                  </a:extLst>
                </a:gridCol>
              </a:tblGrid>
              <a:tr h="334966">
                <a:tc gridSpan="2">
                  <a:txBody>
                    <a:bodyPr/>
                    <a:lstStyle>
                      <a:lvl1pPr marL="0" algn="l" defTabSz="257168" rtl="0" eaLnBrk="1" latinLnBrk="0" hangingPunct="1">
                        <a:defRPr sz="1013" b="1" kern="1200">
                          <a:solidFill>
                            <a:schemeClr val="lt1"/>
                          </a:solidFill>
                          <a:latin typeface="Calibri" panose="020F0502020204030204"/>
                        </a:defRPr>
                      </a:lvl1pPr>
                      <a:lvl2pPr marL="257168" algn="l" defTabSz="257168" rtl="0" eaLnBrk="1" latinLnBrk="0" hangingPunct="1">
                        <a:defRPr sz="1013" b="1" kern="1200">
                          <a:solidFill>
                            <a:schemeClr val="lt1"/>
                          </a:solidFill>
                          <a:latin typeface="Calibri" panose="020F0502020204030204"/>
                        </a:defRPr>
                      </a:lvl2pPr>
                      <a:lvl3pPr marL="514338" algn="l" defTabSz="257168" rtl="0" eaLnBrk="1" latinLnBrk="0" hangingPunct="1">
                        <a:defRPr sz="1013" b="1" kern="1200">
                          <a:solidFill>
                            <a:schemeClr val="lt1"/>
                          </a:solidFill>
                          <a:latin typeface="Calibri" panose="020F0502020204030204"/>
                        </a:defRPr>
                      </a:lvl3pPr>
                      <a:lvl4pPr marL="771506" algn="l" defTabSz="257168" rtl="0" eaLnBrk="1" latinLnBrk="0" hangingPunct="1">
                        <a:defRPr sz="1013" b="1" kern="1200">
                          <a:solidFill>
                            <a:schemeClr val="lt1"/>
                          </a:solidFill>
                          <a:latin typeface="Calibri" panose="020F0502020204030204"/>
                        </a:defRPr>
                      </a:lvl4pPr>
                      <a:lvl5pPr marL="1028674" algn="l" defTabSz="257168" rtl="0" eaLnBrk="1" latinLnBrk="0" hangingPunct="1">
                        <a:defRPr sz="1013" b="1" kern="1200">
                          <a:solidFill>
                            <a:schemeClr val="lt1"/>
                          </a:solidFill>
                          <a:latin typeface="Calibri" panose="020F0502020204030204"/>
                        </a:defRPr>
                      </a:lvl5pPr>
                      <a:lvl6pPr marL="1285843" algn="l" defTabSz="257168" rtl="0" eaLnBrk="1" latinLnBrk="0" hangingPunct="1">
                        <a:defRPr sz="1013" b="1" kern="1200">
                          <a:solidFill>
                            <a:schemeClr val="lt1"/>
                          </a:solidFill>
                          <a:latin typeface="Calibri" panose="020F0502020204030204"/>
                        </a:defRPr>
                      </a:lvl6pPr>
                      <a:lvl7pPr marL="1543012" algn="l" defTabSz="257168" rtl="0" eaLnBrk="1" latinLnBrk="0" hangingPunct="1">
                        <a:defRPr sz="1013" b="1" kern="1200">
                          <a:solidFill>
                            <a:schemeClr val="lt1"/>
                          </a:solidFill>
                          <a:latin typeface="Calibri" panose="020F0502020204030204"/>
                        </a:defRPr>
                      </a:lvl7pPr>
                      <a:lvl8pPr marL="1800180" algn="l" defTabSz="257168" rtl="0" eaLnBrk="1" latinLnBrk="0" hangingPunct="1">
                        <a:defRPr sz="1013" b="1" kern="1200">
                          <a:solidFill>
                            <a:schemeClr val="lt1"/>
                          </a:solidFill>
                          <a:latin typeface="Calibri" panose="020F0502020204030204"/>
                        </a:defRPr>
                      </a:lvl8pPr>
                      <a:lvl9pPr marL="2057349" algn="l" defTabSz="257168" rtl="0" eaLnBrk="1" latinLnBrk="0" hangingPunct="1">
                        <a:defRPr sz="1013" b="1" kern="1200">
                          <a:solidFill>
                            <a:schemeClr val="lt1"/>
                          </a:solidFill>
                          <a:latin typeface="Calibri" panose="020F0502020204030204"/>
                        </a:defRPr>
                      </a:lvl9pPr>
                    </a:lstStyle>
                    <a:p>
                      <a:pPr algn="ctr"/>
                      <a:r>
                        <a:rPr lang="en-US" sz="1500" dirty="0">
                          <a:latin typeface="Verdana" panose="020B0604030504040204" pitchFamily="34" charset="0"/>
                          <a:ea typeface="Verdana" panose="020B0604030504040204" pitchFamily="34" charset="0"/>
                        </a:rPr>
                        <a:t>Year 7 Shareholder Equity Value</a:t>
                      </a:r>
                    </a:p>
                  </a:txBody>
                  <a:tcP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solidFill>
                      <a:srgbClr val="002D3D"/>
                    </a:solidFill>
                  </a:tcPr>
                </a:tc>
                <a:tc hMerge="1">
                  <a:txBody>
                    <a:bodyPr/>
                    <a:lstStyle/>
                    <a:p>
                      <a:endParaRPr lang="en-US" dirty="0"/>
                    </a:p>
                  </a:txBody>
                  <a:tcPr>
                    <a:solidFill>
                      <a:srgbClr val="002D3D"/>
                    </a:solidFill>
                  </a:tcPr>
                </a:tc>
                <a:extLst>
                  <a:ext uri="{0D108BD9-81ED-4DB2-BD59-A6C34878D82A}">
                    <a16:rowId xmlns:a16="http://schemas.microsoft.com/office/drawing/2014/main" val="478781805"/>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85% Owner</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chemeClr val="bg2">
                          <a:lumMod val="25000"/>
                        </a:schemeClr>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$9,027,000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989150431"/>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Producer 1 (5%)</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$531,000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981263704"/>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Producer 2 (5%)</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$531,000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4707669"/>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dirty="0">
                          <a:solidFill>
                            <a:schemeClr val="bg2">
                              <a:lumMod val="25000"/>
                            </a:schemeClr>
                          </a:solidFill>
                          <a:latin typeface="Verdana" panose="020B0604030504040204" pitchFamily="34" charset="0"/>
                          <a:ea typeface="Verdana" panose="020B0604030504040204" pitchFamily="34" charset="0"/>
                        </a:rPr>
                        <a:t>Producer 3 (5%)</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dirty="0">
                          <a:solidFill>
                            <a:schemeClr val="bg2">
                              <a:lumMod val="25000"/>
                            </a:schemeClr>
                          </a:solidFill>
                          <a:latin typeface="Verdana" panose="020B0604030504040204" pitchFamily="34" charset="0"/>
                          <a:ea typeface="Verdana" panose="020B0604030504040204" pitchFamily="34" charset="0"/>
                        </a:rPr>
                        <a:t>$531,000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1164371"/>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b="1" dirty="0">
                          <a:solidFill>
                            <a:srgbClr val="E4A11B"/>
                          </a:solidFill>
                          <a:latin typeface="Verdana" panose="020B0604030504040204" pitchFamily="34" charset="0"/>
                          <a:ea typeface="Verdana" panose="020B0604030504040204" pitchFamily="34" charset="0"/>
                        </a:rPr>
                        <a:t>Total Equity Value – Scenario B</a:t>
                      </a:r>
                    </a:p>
                  </a:txBody>
                  <a:tcPr>
                    <a:lnL w="12700" cap="flat" cmpd="sng" algn="ctr">
                      <a:solidFill>
                        <a:schemeClr val="bg2">
                          <a:lumMod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b="1" dirty="0">
                          <a:solidFill>
                            <a:srgbClr val="E4A11B"/>
                          </a:solidFill>
                          <a:latin typeface="Verdana" panose="020B0604030504040204" pitchFamily="34" charset="0"/>
                          <a:ea typeface="Verdana" panose="020B0604030504040204" pitchFamily="34" charset="0"/>
                        </a:rPr>
                        <a:t>$10,620,000</a:t>
                      </a:r>
                    </a:p>
                  </a:txBody>
                  <a:tcPr>
                    <a:lnL w="12700" cap="flat" cmpd="sng" algn="ctr">
                      <a:no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1544669"/>
                  </a:ext>
                </a:extLst>
              </a:tr>
              <a:tr h="334966">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r>
                        <a:rPr lang="en-US" sz="1500" b="0" dirty="0">
                          <a:solidFill>
                            <a:schemeClr val="bg2">
                              <a:lumMod val="25000"/>
                            </a:schemeClr>
                          </a:solidFill>
                          <a:latin typeface="Verdana" panose="020B0604030504040204" pitchFamily="34" charset="0"/>
                          <a:ea typeface="Verdana" panose="020B0604030504040204" pitchFamily="34" charset="0"/>
                        </a:rPr>
                        <a:t>100% Owner – Scenario A</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chemeClr val="bg2">
                          <a:lumMod val="25000"/>
                        </a:schemeClr>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257168" rtl="0" eaLnBrk="1" latinLnBrk="0" hangingPunct="1">
                        <a:defRPr sz="1013" kern="1200">
                          <a:solidFill>
                            <a:schemeClr val="dk1"/>
                          </a:solidFill>
                          <a:latin typeface="Calibri" panose="020F0502020204030204"/>
                        </a:defRPr>
                      </a:lvl1pPr>
                      <a:lvl2pPr marL="257168" algn="l" defTabSz="257168" rtl="0" eaLnBrk="1" latinLnBrk="0" hangingPunct="1">
                        <a:defRPr sz="1013" kern="1200">
                          <a:solidFill>
                            <a:schemeClr val="dk1"/>
                          </a:solidFill>
                          <a:latin typeface="Calibri" panose="020F0502020204030204"/>
                        </a:defRPr>
                      </a:lvl2pPr>
                      <a:lvl3pPr marL="514338" algn="l" defTabSz="257168" rtl="0" eaLnBrk="1" latinLnBrk="0" hangingPunct="1">
                        <a:defRPr sz="1013" kern="1200">
                          <a:solidFill>
                            <a:schemeClr val="dk1"/>
                          </a:solidFill>
                          <a:latin typeface="Calibri" panose="020F0502020204030204"/>
                        </a:defRPr>
                      </a:lvl3pPr>
                      <a:lvl4pPr marL="771506" algn="l" defTabSz="257168" rtl="0" eaLnBrk="1" latinLnBrk="0" hangingPunct="1">
                        <a:defRPr sz="1013" kern="1200">
                          <a:solidFill>
                            <a:schemeClr val="dk1"/>
                          </a:solidFill>
                          <a:latin typeface="Calibri" panose="020F0502020204030204"/>
                        </a:defRPr>
                      </a:lvl4pPr>
                      <a:lvl5pPr marL="1028674" algn="l" defTabSz="257168" rtl="0" eaLnBrk="1" latinLnBrk="0" hangingPunct="1">
                        <a:defRPr sz="1013" kern="1200">
                          <a:solidFill>
                            <a:schemeClr val="dk1"/>
                          </a:solidFill>
                          <a:latin typeface="Calibri" panose="020F0502020204030204"/>
                        </a:defRPr>
                      </a:lvl5pPr>
                      <a:lvl6pPr marL="1285843" algn="l" defTabSz="257168" rtl="0" eaLnBrk="1" latinLnBrk="0" hangingPunct="1">
                        <a:defRPr sz="1013" kern="1200">
                          <a:solidFill>
                            <a:schemeClr val="dk1"/>
                          </a:solidFill>
                          <a:latin typeface="Calibri" panose="020F0502020204030204"/>
                        </a:defRPr>
                      </a:lvl6pPr>
                      <a:lvl7pPr marL="1543012" algn="l" defTabSz="257168" rtl="0" eaLnBrk="1" latinLnBrk="0" hangingPunct="1">
                        <a:defRPr sz="1013" kern="1200">
                          <a:solidFill>
                            <a:schemeClr val="dk1"/>
                          </a:solidFill>
                          <a:latin typeface="Calibri" panose="020F0502020204030204"/>
                        </a:defRPr>
                      </a:lvl7pPr>
                      <a:lvl8pPr marL="1800180" algn="l" defTabSz="257168" rtl="0" eaLnBrk="1" latinLnBrk="0" hangingPunct="1">
                        <a:defRPr sz="1013" kern="1200">
                          <a:solidFill>
                            <a:schemeClr val="dk1"/>
                          </a:solidFill>
                          <a:latin typeface="Calibri" panose="020F0502020204030204"/>
                        </a:defRPr>
                      </a:lvl8pPr>
                      <a:lvl9pPr marL="2057349" algn="l" defTabSz="257168" rtl="0" eaLnBrk="1" latinLnBrk="0" hangingPunct="1">
                        <a:defRPr sz="1013" kern="1200">
                          <a:solidFill>
                            <a:schemeClr val="dk1"/>
                          </a:solidFill>
                          <a:latin typeface="Calibri" panose="020F0502020204030204"/>
                        </a:defRPr>
                      </a:lvl9pPr>
                    </a:lstStyle>
                    <a:p>
                      <a:pPr algn="r"/>
                      <a:r>
                        <a:rPr lang="en-US" sz="1500" b="0" dirty="0">
                          <a:solidFill>
                            <a:schemeClr val="bg2">
                              <a:lumMod val="25000"/>
                            </a:schemeClr>
                          </a:solidFill>
                          <a:latin typeface="Verdana" panose="020B0604030504040204" pitchFamily="34" charset="0"/>
                          <a:ea typeface="Verdana" panose="020B0604030504040204" pitchFamily="34" charset="0"/>
                        </a:rPr>
                        <a:t>$8,040,000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848463"/>
                  </a:ext>
                </a:extLst>
              </a:tr>
              <a:tr h="334966">
                <a:tc>
                  <a:txBody>
                    <a:bodyPr/>
                    <a:lstStyle/>
                    <a:p>
                      <a:r>
                        <a:rPr lang="en-US" sz="1500" b="0" dirty="0">
                          <a:solidFill>
                            <a:schemeClr val="bg2">
                              <a:lumMod val="25000"/>
                            </a:schemeClr>
                          </a:solidFill>
                          <a:latin typeface="Verdana" panose="020B0604030504040204" pitchFamily="34" charset="0"/>
                          <a:ea typeface="Verdana" panose="020B0604030504040204" pitchFamily="34" charset="0"/>
                        </a:rPr>
                        <a:t>Primary Shareholder Value Delta</a:t>
                      </a:r>
                    </a:p>
                  </a:txBody>
                  <a:tcPr>
                    <a:lnL w="12700" cap="flat" cmpd="sng" algn="ctr">
                      <a:solidFill>
                        <a:sysClr val="windowText" lastClr="000000"/>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500" b="0" dirty="0">
                          <a:solidFill>
                            <a:schemeClr val="bg2">
                              <a:lumMod val="25000"/>
                            </a:schemeClr>
                          </a:solidFill>
                          <a:latin typeface="Verdana" panose="020B0604030504040204" pitchFamily="34" charset="0"/>
                          <a:ea typeface="Verdana" panose="020B0604030504040204" pitchFamily="34" charset="0"/>
                        </a:rPr>
                        <a:t>$987,000</a:t>
                      </a:r>
                    </a:p>
                  </a:txBody>
                  <a:tcPr>
                    <a:lnL w="12700" cap="flat" cmpd="sng" algn="ctr">
                      <a:solidFill>
                        <a:sysClr val="window" lastClr="FFFFFF"/>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128122"/>
                  </a:ext>
                </a:extLst>
              </a:tr>
            </a:tbl>
          </a:graphicData>
        </a:graphic>
      </p:graphicFrame>
      <p:sp>
        <p:nvSpPr>
          <p:cNvPr id="5" name="Title 4">
            <a:extLst>
              <a:ext uri="{FF2B5EF4-FFF2-40B4-BE49-F238E27FC236}">
                <a16:creationId xmlns:a16="http://schemas.microsoft.com/office/drawing/2014/main" id="{BDE340EC-9FDC-2C71-AEC8-C0D62FC55137}"/>
              </a:ext>
            </a:extLst>
          </p:cNvPr>
          <p:cNvSpPr>
            <a:spLocks noGrp="1"/>
          </p:cNvSpPr>
          <p:nvPr>
            <p:ph type="title" idx="4294967295"/>
          </p:nvPr>
        </p:nvSpPr>
        <p:spPr>
          <a:xfrm>
            <a:off x="0" y="142875"/>
            <a:ext cx="12192000" cy="590550"/>
          </a:xfrm>
          <a:prstGeom prst="rect">
            <a:avLst/>
          </a:prstGeom>
        </p:spPr>
        <p:txBody>
          <a:bodyPr/>
          <a:lstStyle/>
          <a:p>
            <a:r>
              <a:rPr lang="en-US" b="1" dirty="0">
                <a:solidFill>
                  <a:srgbClr val="002D3D"/>
                </a:solidFill>
              </a:rPr>
              <a:t>What would you rather have?</a:t>
            </a:r>
            <a:endParaRPr lang="en-US" dirty="0"/>
          </a:p>
        </p:txBody>
      </p:sp>
      <p:sp>
        <p:nvSpPr>
          <p:cNvPr id="2" name="Rectangle 1">
            <a:extLst>
              <a:ext uri="{FF2B5EF4-FFF2-40B4-BE49-F238E27FC236}">
                <a16:creationId xmlns:a16="http://schemas.microsoft.com/office/drawing/2014/main" id="{CCB4002E-9181-3215-D5B5-38747E8BC95D}"/>
              </a:ext>
            </a:extLst>
          </p:cNvPr>
          <p:cNvSpPr/>
          <p:nvPr/>
        </p:nvSpPr>
        <p:spPr>
          <a:xfrm>
            <a:off x="425996" y="5936842"/>
            <a:ext cx="1552028" cy="200055"/>
          </a:xfrm>
          <a:prstGeom prst="rect">
            <a:avLst/>
          </a:prstGeom>
        </p:spPr>
        <p:txBody>
          <a:bodyPr wrap="none">
            <a:spAutoFit/>
          </a:bodyPr>
          <a:lstStyle>
            <a:defPPr>
              <a:defRPr lang="en-US"/>
            </a:def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700" b="0" i="0" u="none" strike="noStrike" kern="0" cap="none" spc="0" normalizeH="0" baseline="0" noProof="0" dirty="0" err="1">
                <a:ln>
                  <a:noFill/>
                </a:ln>
                <a:solidFill>
                  <a:schemeClr val="bg2">
                    <a:lumMod val="25000"/>
                  </a:schemeClr>
                </a:solidFill>
                <a:effectLst/>
                <a:uLnTx/>
                <a:uFillTx/>
                <a:latin typeface="Verdana" panose="020B0604030504040204" pitchFamily="34" charset="0"/>
                <a:ea typeface="Verdana" panose="020B0604030504040204" pitchFamily="34" charset="0"/>
                <a:cs typeface="Arial" pitchFamily="34" charset="0"/>
              </a:rPr>
              <a:t>Fo</a:t>
            </a:r>
            <a:r>
              <a:rPr lang="en-US" altLang="en-US" sz="700" kern="0" dirty="0">
                <a:solidFill>
                  <a:schemeClr val="bg2">
                    <a:lumMod val="25000"/>
                  </a:schemeClr>
                </a:solidFill>
                <a:latin typeface="Verdana" panose="020B0604030504040204" pitchFamily="34" charset="0"/>
                <a:ea typeface="Verdana" panose="020B0604030504040204" pitchFamily="34" charset="0"/>
                <a:cs typeface="Arial" pitchFamily="34" charset="0"/>
              </a:rPr>
              <a:t>r illustrative purposes only. </a:t>
            </a:r>
            <a:endParaRPr kumimoji="0" lang="en-US" sz="7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Arial" pitchFamily="34" charset="0"/>
            </a:endParaRPr>
          </a:p>
        </p:txBody>
      </p:sp>
    </p:spTree>
    <p:custDataLst>
      <p:tags r:id="rId1"/>
    </p:custDataLst>
    <p:extLst>
      <p:ext uri="{BB962C8B-B14F-4D97-AF65-F5344CB8AC3E}">
        <p14:creationId xmlns:p14="http://schemas.microsoft.com/office/powerpoint/2010/main" val="1365231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204BBD29-25F1-4F18-A412-0D835A56A4BA}"/>
              </a:ext>
            </a:extLst>
          </p:cNvPr>
          <p:cNvSpPr>
            <a:spLocks noGrp="1"/>
          </p:cNvSpPr>
          <p:nvPr>
            <p:ph type="title" idx="4294967295"/>
          </p:nvPr>
        </p:nvSpPr>
        <p:spPr>
          <a:xfrm>
            <a:off x="0" y="142875"/>
            <a:ext cx="12192000" cy="590550"/>
          </a:xfrm>
          <a:prstGeom prst="rect">
            <a:avLst/>
          </a:prstGeom>
        </p:spPr>
        <p:txBody>
          <a:bodyPr/>
          <a:lstStyle/>
          <a:p>
            <a:r>
              <a:rPr lang="en-US" altLang="en-US" b="1" dirty="0">
                <a:solidFill>
                  <a:srgbClr val="002D3D"/>
                </a:solidFill>
                <a:cs typeface="Verdana" panose="020B0604030504040204" pitchFamily="34" charset="0"/>
              </a:rPr>
              <a:t>succession</a:t>
            </a:r>
            <a:endParaRPr lang="en-US" altLang="en-US" sz="3200" b="1" dirty="0">
              <a:solidFill>
                <a:srgbClr val="002D3D"/>
              </a:solidFill>
              <a:cs typeface="Verdana" panose="020B0604030504040204" pitchFamily="34" charset="0"/>
            </a:endParaRPr>
          </a:p>
        </p:txBody>
      </p:sp>
      <p:grpSp>
        <p:nvGrpSpPr>
          <p:cNvPr id="2" name="Group 1">
            <a:extLst>
              <a:ext uri="{FF2B5EF4-FFF2-40B4-BE49-F238E27FC236}">
                <a16:creationId xmlns:a16="http://schemas.microsoft.com/office/drawing/2014/main" id="{F6931729-5ECC-0D28-922A-5E14C6A43CCC}"/>
              </a:ext>
            </a:extLst>
          </p:cNvPr>
          <p:cNvGrpSpPr/>
          <p:nvPr/>
        </p:nvGrpSpPr>
        <p:grpSpPr>
          <a:xfrm>
            <a:off x="6058290" y="2441551"/>
            <a:ext cx="1492679" cy="1491640"/>
            <a:chOff x="2670175" y="11113"/>
            <a:chExt cx="6846888" cy="6842125"/>
          </a:xfrm>
          <a:solidFill>
            <a:srgbClr val="999D19"/>
          </a:solidFill>
        </p:grpSpPr>
        <p:sp>
          <p:nvSpPr>
            <p:cNvPr id="3" name="Freeform 12">
              <a:extLst>
                <a:ext uri="{FF2B5EF4-FFF2-40B4-BE49-F238E27FC236}">
                  <a16:creationId xmlns:a16="http://schemas.microsoft.com/office/drawing/2014/main" id="{A3A0E5AD-2B5D-1CCE-94BC-F76587D15BE8}"/>
                </a:ext>
              </a:extLst>
            </p:cNvPr>
            <p:cNvSpPr>
              <a:spLocks noEditPoints="1"/>
            </p:cNvSpPr>
            <p:nvPr/>
          </p:nvSpPr>
          <p:spPr bwMode="auto">
            <a:xfrm>
              <a:off x="2670175" y="11113"/>
              <a:ext cx="6846888" cy="6842125"/>
            </a:xfrm>
            <a:custGeom>
              <a:avLst/>
              <a:gdLst>
                <a:gd name="T0" fmla="*/ 1971 w 4313"/>
                <a:gd name="T1" fmla="*/ 1094 h 4310"/>
                <a:gd name="T2" fmla="*/ 1713 w 4313"/>
                <a:gd name="T3" fmla="*/ 1173 h 4310"/>
                <a:gd name="T4" fmla="*/ 1488 w 4313"/>
                <a:gd name="T5" fmla="*/ 1309 h 4310"/>
                <a:gd name="T6" fmla="*/ 1302 w 4313"/>
                <a:gd name="T7" fmla="*/ 1495 h 4310"/>
                <a:gd name="T8" fmla="*/ 1166 w 4313"/>
                <a:gd name="T9" fmla="*/ 1721 h 4310"/>
                <a:gd name="T10" fmla="*/ 1088 w 4313"/>
                <a:gd name="T11" fmla="*/ 1977 h 4310"/>
                <a:gd name="T12" fmla="*/ 1076 w 4313"/>
                <a:gd name="T13" fmla="*/ 2256 h 4310"/>
                <a:gd name="T14" fmla="*/ 1134 w 4313"/>
                <a:gd name="T15" fmla="*/ 2522 h 4310"/>
                <a:gd name="T16" fmla="*/ 1251 w 4313"/>
                <a:gd name="T17" fmla="*/ 2759 h 4310"/>
                <a:gd name="T18" fmla="*/ 1421 w 4313"/>
                <a:gd name="T19" fmla="*/ 2959 h 4310"/>
                <a:gd name="T20" fmla="*/ 1635 w 4313"/>
                <a:gd name="T21" fmla="*/ 3112 h 4310"/>
                <a:gd name="T22" fmla="*/ 1882 w 4313"/>
                <a:gd name="T23" fmla="*/ 3212 h 4310"/>
                <a:gd name="T24" fmla="*/ 2155 w 4313"/>
                <a:gd name="T25" fmla="*/ 3246 h 4310"/>
                <a:gd name="T26" fmla="*/ 2430 w 4313"/>
                <a:gd name="T27" fmla="*/ 3212 h 4310"/>
                <a:gd name="T28" fmla="*/ 2677 w 4313"/>
                <a:gd name="T29" fmla="*/ 3112 h 4310"/>
                <a:gd name="T30" fmla="*/ 2890 w 4313"/>
                <a:gd name="T31" fmla="*/ 2959 h 4310"/>
                <a:gd name="T32" fmla="*/ 3060 w 4313"/>
                <a:gd name="T33" fmla="*/ 2759 h 4310"/>
                <a:gd name="T34" fmla="*/ 3178 w 4313"/>
                <a:gd name="T35" fmla="*/ 2522 h 4310"/>
                <a:gd name="T36" fmla="*/ 3235 w 4313"/>
                <a:gd name="T37" fmla="*/ 2256 h 4310"/>
                <a:gd name="T38" fmla="*/ 3223 w 4313"/>
                <a:gd name="T39" fmla="*/ 1977 h 4310"/>
                <a:gd name="T40" fmla="*/ 3145 w 4313"/>
                <a:gd name="T41" fmla="*/ 1721 h 4310"/>
                <a:gd name="T42" fmla="*/ 3009 w 4313"/>
                <a:gd name="T43" fmla="*/ 1495 h 4310"/>
                <a:gd name="T44" fmla="*/ 2823 w 4313"/>
                <a:gd name="T45" fmla="*/ 1309 h 4310"/>
                <a:gd name="T46" fmla="*/ 2597 w 4313"/>
                <a:gd name="T47" fmla="*/ 1173 h 4310"/>
                <a:gd name="T48" fmla="*/ 2341 w 4313"/>
                <a:gd name="T49" fmla="*/ 1094 h 4310"/>
                <a:gd name="T50" fmla="*/ 1938 w 4313"/>
                <a:gd name="T51" fmla="*/ 0 h 4310"/>
                <a:gd name="T52" fmla="*/ 2549 w 4313"/>
                <a:gd name="T53" fmla="*/ 515 h 4310"/>
                <a:gd name="T54" fmla="*/ 3046 w 4313"/>
                <a:gd name="T55" fmla="*/ 180 h 4310"/>
                <a:gd name="T56" fmla="*/ 3319 w 4313"/>
                <a:gd name="T57" fmla="*/ 932 h 4310"/>
                <a:gd name="T58" fmla="*/ 3923 w 4313"/>
                <a:gd name="T59" fmla="*/ 904 h 4310"/>
                <a:gd name="T60" fmla="*/ 3786 w 4313"/>
                <a:gd name="T61" fmla="*/ 1705 h 4310"/>
                <a:gd name="T62" fmla="*/ 4313 w 4313"/>
                <a:gd name="T63" fmla="*/ 2346 h 4310"/>
                <a:gd name="T64" fmla="*/ 3791 w 4313"/>
                <a:gd name="T65" fmla="*/ 2605 h 4310"/>
                <a:gd name="T66" fmla="*/ 3928 w 4313"/>
                <a:gd name="T67" fmla="*/ 3399 h 4310"/>
                <a:gd name="T68" fmla="*/ 3342 w 4313"/>
                <a:gd name="T69" fmla="*/ 3370 h 4310"/>
                <a:gd name="T70" fmla="*/ 3053 w 4313"/>
                <a:gd name="T71" fmla="*/ 4126 h 4310"/>
                <a:gd name="T72" fmla="*/ 2559 w 4313"/>
                <a:gd name="T73" fmla="*/ 3807 h 4310"/>
                <a:gd name="T74" fmla="*/ 1922 w 4313"/>
                <a:gd name="T75" fmla="*/ 4307 h 4310"/>
                <a:gd name="T76" fmla="*/ 1671 w 4313"/>
                <a:gd name="T77" fmla="*/ 3786 h 4310"/>
                <a:gd name="T78" fmla="*/ 876 w 4313"/>
                <a:gd name="T79" fmla="*/ 3902 h 4310"/>
                <a:gd name="T80" fmla="*/ 918 w 4313"/>
                <a:gd name="T81" fmla="*/ 3317 h 4310"/>
                <a:gd name="T82" fmla="*/ 167 w 4313"/>
                <a:gd name="T83" fmla="*/ 3013 h 4310"/>
                <a:gd name="T84" fmla="*/ 496 w 4313"/>
                <a:gd name="T85" fmla="*/ 2495 h 4310"/>
                <a:gd name="T86" fmla="*/ 492 w 4313"/>
                <a:gd name="T87" fmla="*/ 1850 h 4310"/>
                <a:gd name="T88" fmla="*/ 551 w 4313"/>
                <a:gd name="T89" fmla="*/ 1621 h 4310"/>
                <a:gd name="T90" fmla="*/ 871 w 4313"/>
                <a:gd name="T91" fmla="*/ 1059 h 4310"/>
                <a:gd name="T92" fmla="*/ 1044 w 4313"/>
                <a:gd name="T93" fmla="*/ 887 h 4310"/>
                <a:gd name="T94" fmla="*/ 1605 w 4313"/>
                <a:gd name="T95" fmla="*/ 561 h 4310"/>
                <a:gd name="T96" fmla="*/ 1938 w 4313"/>
                <a:gd name="T97" fmla="*/ 0 h 4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13" h="4310">
                  <a:moveTo>
                    <a:pt x="2155" y="1079"/>
                  </a:moveTo>
                  <a:lnTo>
                    <a:pt x="2062" y="1083"/>
                  </a:lnTo>
                  <a:lnTo>
                    <a:pt x="1971" y="1094"/>
                  </a:lnTo>
                  <a:lnTo>
                    <a:pt x="1882" y="1114"/>
                  </a:lnTo>
                  <a:lnTo>
                    <a:pt x="1797" y="1140"/>
                  </a:lnTo>
                  <a:lnTo>
                    <a:pt x="1713" y="1173"/>
                  </a:lnTo>
                  <a:lnTo>
                    <a:pt x="1635" y="1212"/>
                  </a:lnTo>
                  <a:lnTo>
                    <a:pt x="1559" y="1258"/>
                  </a:lnTo>
                  <a:lnTo>
                    <a:pt x="1488" y="1309"/>
                  </a:lnTo>
                  <a:lnTo>
                    <a:pt x="1421" y="1366"/>
                  </a:lnTo>
                  <a:lnTo>
                    <a:pt x="1359" y="1428"/>
                  </a:lnTo>
                  <a:lnTo>
                    <a:pt x="1302" y="1495"/>
                  </a:lnTo>
                  <a:lnTo>
                    <a:pt x="1251" y="1567"/>
                  </a:lnTo>
                  <a:lnTo>
                    <a:pt x="1206" y="1641"/>
                  </a:lnTo>
                  <a:lnTo>
                    <a:pt x="1166" y="1721"/>
                  </a:lnTo>
                  <a:lnTo>
                    <a:pt x="1134" y="1803"/>
                  </a:lnTo>
                  <a:lnTo>
                    <a:pt x="1106" y="1890"/>
                  </a:lnTo>
                  <a:lnTo>
                    <a:pt x="1088" y="1977"/>
                  </a:lnTo>
                  <a:lnTo>
                    <a:pt x="1076" y="2069"/>
                  </a:lnTo>
                  <a:lnTo>
                    <a:pt x="1072" y="2163"/>
                  </a:lnTo>
                  <a:lnTo>
                    <a:pt x="1076" y="2256"/>
                  </a:lnTo>
                  <a:lnTo>
                    <a:pt x="1088" y="2347"/>
                  </a:lnTo>
                  <a:lnTo>
                    <a:pt x="1106" y="2436"/>
                  </a:lnTo>
                  <a:lnTo>
                    <a:pt x="1134" y="2522"/>
                  </a:lnTo>
                  <a:lnTo>
                    <a:pt x="1166" y="2605"/>
                  </a:lnTo>
                  <a:lnTo>
                    <a:pt x="1206" y="2683"/>
                  </a:lnTo>
                  <a:lnTo>
                    <a:pt x="1251" y="2759"/>
                  </a:lnTo>
                  <a:lnTo>
                    <a:pt x="1302" y="2830"/>
                  </a:lnTo>
                  <a:lnTo>
                    <a:pt x="1359" y="2896"/>
                  </a:lnTo>
                  <a:lnTo>
                    <a:pt x="1421" y="2959"/>
                  </a:lnTo>
                  <a:lnTo>
                    <a:pt x="1488" y="3015"/>
                  </a:lnTo>
                  <a:lnTo>
                    <a:pt x="1559" y="3066"/>
                  </a:lnTo>
                  <a:lnTo>
                    <a:pt x="1635" y="3112"/>
                  </a:lnTo>
                  <a:lnTo>
                    <a:pt x="1713" y="3151"/>
                  </a:lnTo>
                  <a:lnTo>
                    <a:pt x="1797" y="3185"/>
                  </a:lnTo>
                  <a:lnTo>
                    <a:pt x="1882" y="3212"/>
                  </a:lnTo>
                  <a:lnTo>
                    <a:pt x="1971" y="3230"/>
                  </a:lnTo>
                  <a:lnTo>
                    <a:pt x="2062" y="3242"/>
                  </a:lnTo>
                  <a:lnTo>
                    <a:pt x="2155" y="3246"/>
                  </a:lnTo>
                  <a:lnTo>
                    <a:pt x="2249" y="3242"/>
                  </a:lnTo>
                  <a:lnTo>
                    <a:pt x="2341" y="3230"/>
                  </a:lnTo>
                  <a:lnTo>
                    <a:pt x="2430" y="3212"/>
                  </a:lnTo>
                  <a:lnTo>
                    <a:pt x="2515" y="3185"/>
                  </a:lnTo>
                  <a:lnTo>
                    <a:pt x="2597" y="3151"/>
                  </a:lnTo>
                  <a:lnTo>
                    <a:pt x="2677" y="3112"/>
                  </a:lnTo>
                  <a:lnTo>
                    <a:pt x="2753" y="3066"/>
                  </a:lnTo>
                  <a:lnTo>
                    <a:pt x="2823" y="3015"/>
                  </a:lnTo>
                  <a:lnTo>
                    <a:pt x="2890" y="2959"/>
                  </a:lnTo>
                  <a:lnTo>
                    <a:pt x="2951" y="2896"/>
                  </a:lnTo>
                  <a:lnTo>
                    <a:pt x="3009" y="2830"/>
                  </a:lnTo>
                  <a:lnTo>
                    <a:pt x="3060" y="2759"/>
                  </a:lnTo>
                  <a:lnTo>
                    <a:pt x="3106" y="2683"/>
                  </a:lnTo>
                  <a:lnTo>
                    <a:pt x="3145" y="2605"/>
                  </a:lnTo>
                  <a:lnTo>
                    <a:pt x="3178" y="2522"/>
                  </a:lnTo>
                  <a:lnTo>
                    <a:pt x="3204" y="2436"/>
                  </a:lnTo>
                  <a:lnTo>
                    <a:pt x="3223" y="2347"/>
                  </a:lnTo>
                  <a:lnTo>
                    <a:pt x="3235" y="2256"/>
                  </a:lnTo>
                  <a:lnTo>
                    <a:pt x="3239" y="2163"/>
                  </a:lnTo>
                  <a:lnTo>
                    <a:pt x="3235" y="2069"/>
                  </a:lnTo>
                  <a:lnTo>
                    <a:pt x="3223" y="1977"/>
                  </a:lnTo>
                  <a:lnTo>
                    <a:pt x="3204" y="1890"/>
                  </a:lnTo>
                  <a:lnTo>
                    <a:pt x="3178" y="1803"/>
                  </a:lnTo>
                  <a:lnTo>
                    <a:pt x="3145" y="1721"/>
                  </a:lnTo>
                  <a:lnTo>
                    <a:pt x="3106" y="1641"/>
                  </a:lnTo>
                  <a:lnTo>
                    <a:pt x="3060" y="1567"/>
                  </a:lnTo>
                  <a:lnTo>
                    <a:pt x="3009" y="1495"/>
                  </a:lnTo>
                  <a:lnTo>
                    <a:pt x="2951" y="1428"/>
                  </a:lnTo>
                  <a:lnTo>
                    <a:pt x="2890" y="1366"/>
                  </a:lnTo>
                  <a:lnTo>
                    <a:pt x="2823" y="1309"/>
                  </a:lnTo>
                  <a:lnTo>
                    <a:pt x="2753" y="1258"/>
                  </a:lnTo>
                  <a:lnTo>
                    <a:pt x="2677" y="1212"/>
                  </a:lnTo>
                  <a:lnTo>
                    <a:pt x="2597" y="1173"/>
                  </a:lnTo>
                  <a:lnTo>
                    <a:pt x="2515" y="1140"/>
                  </a:lnTo>
                  <a:lnTo>
                    <a:pt x="2430" y="1114"/>
                  </a:lnTo>
                  <a:lnTo>
                    <a:pt x="2341" y="1094"/>
                  </a:lnTo>
                  <a:lnTo>
                    <a:pt x="2249" y="1083"/>
                  </a:lnTo>
                  <a:lnTo>
                    <a:pt x="2155" y="1079"/>
                  </a:lnTo>
                  <a:close/>
                  <a:moveTo>
                    <a:pt x="1938" y="0"/>
                  </a:moveTo>
                  <a:lnTo>
                    <a:pt x="2375" y="0"/>
                  </a:lnTo>
                  <a:lnTo>
                    <a:pt x="2473" y="499"/>
                  </a:lnTo>
                  <a:lnTo>
                    <a:pt x="2549" y="515"/>
                  </a:lnTo>
                  <a:lnTo>
                    <a:pt x="2622" y="535"/>
                  </a:lnTo>
                  <a:lnTo>
                    <a:pt x="2695" y="557"/>
                  </a:lnTo>
                  <a:lnTo>
                    <a:pt x="3046" y="180"/>
                  </a:lnTo>
                  <a:lnTo>
                    <a:pt x="3423" y="399"/>
                  </a:lnTo>
                  <a:lnTo>
                    <a:pt x="3259" y="877"/>
                  </a:lnTo>
                  <a:lnTo>
                    <a:pt x="3319" y="932"/>
                  </a:lnTo>
                  <a:lnTo>
                    <a:pt x="3378" y="990"/>
                  </a:lnTo>
                  <a:lnTo>
                    <a:pt x="3433" y="1050"/>
                  </a:lnTo>
                  <a:lnTo>
                    <a:pt x="3923" y="904"/>
                  </a:lnTo>
                  <a:lnTo>
                    <a:pt x="4137" y="1283"/>
                  </a:lnTo>
                  <a:lnTo>
                    <a:pt x="3757" y="1610"/>
                  </a:lnTo>
                  <a:lnTo>
                    <a:pt x="3786" y="1705"/>
                  </a:lnTo>
                  <a:lnTo>
                    <a:pt x="3811" y="1803"/>
                  </a:lnTo>
                  <a:lnTo>
                    <a:pt x="4306" y="1909"/>
                  </a:lnTo>
                  <a:lnTo>
                    <a:pt x="4313" y="2346"/>
                  </a:lnTo>
                  <a:lnTo>
                    <a:pt x="3825" y="2448"/>
                  </a:lnTo>
                  <a:lnTo>
                    <a:pt x="3809" y="2526"/>
                  </a:lnTo>
                  <a:lnTo>
                    <a:pt x="3791" y="2605"/>
                  </a:lnTo>
                  <a:lnTo>
                    <a:pt x="3767" y="2681"/>
                  </a:lnTo>
                  <a:lnTo>
                    <a:pt x="4141" y="3018"/>
                  </a:lnTo>
                  <a:lnTo>
                    <a:pt x="3928" y="3399"/>
                  </a:lnTo>
                  <a:lnTo>
                    <a:pt x="3457" y="3244"/>
                  </a:lnTo>
                  <a:lnTo>
                    <a:pt x="3401" y="3308"/>
                  </a:lnTo>
                  <a:lnTo>
                    <a:pt x="3342" y="3370"/>
                  </a:lnTo>
                  <a:lnTo>
                    <a:pt x="3280" y="3429"/>
                  </a:lnTo>
                  <a:lnTo>
                    <a:pt x="3430" y="3905"/>
                  </a:lnTo>
                  <a:lnTo>
                    <a:pt x="3053" y="4126"/>
                  </a:lnTo>
                  <a:lnTo>
                    <a:pt x="2728" y="3757"/>
                  </a:lnTo>
                  <a:lnTo>
                    <a:pt x="2644" y="3784"/>
                  </a:lnTo>
                  <a:lnTo>
                    <a:pt x="2559" y="3807"/>
                  </a:lnTo>
                  <a:lnTo>
                    <a:pt x="2473" y="3826"/>
                  </a:lnTo>
                  <a:lnTo>
                    <a:pt x="2359" y="4310"/>
                  </a:lnTo>
                  <a:lnTo>
                    <a:pt x="1922" y="4307"/>
                  </a:lnTo>
                  <a:lnTo>
                    <a:pt x="1831" y="3825"/>
                  </a:lnTo>
                  <a:lnTo>
                    <a:pt x="1750" y="3807"/>
                  </a:lnTo>
                  <a:lnTo>
                    <a:pt x="1671" y="3786"/>
                  </a:lnTo>
                  <a:lnTo>
                    <a:pt x="1594" y="3761"/>
                  </a:lnTo>
                  <a:lnTo>
                    <a:pt x="1253" y="4123"/>
                  </a:lnTo>
                  <a:lnTo>
                    <a:pt x="876" y="3902"/>
                  </a:lnTo>
                  <a:lnTo>
                    <a:pt x="1040" y="3436"/>
                  </a:lnTo>
                  <a:lnTo>
                    <a:pt x="977" y="3378"/>
                  </a:lnTo>
                  <a:lnTo>
                    <a:pt x="918" y="3317"/>
                  </a:lnTo>
                  <a:lnTo>
                    <a:pt x="860" y="3253"/>
                  </a:lnTo>
                  <a:lnTo>
                    <a:pt x="381" y="3393"/>
                  </a:lnTo>
                  <a:lnTo>
                    <a:pt x="167" y="3013"/>
                  </a:lnTo>
                  <a:lnTo>
                    <a:pt x="547" y="2692"/>
                  </a:lnTo>
                  <a:lnTo>
                    <a:pt x="518" y="2594"/>
                  </a:lnTo>
                  <a:lnTo>
                    <a:pt x="496" y="2495"/>
                  </a:lnTo>
                  <a:lnTo>
                    <a:pt x="3" y="2385"/>
                  </a:lnTo>
                  <a:lnTo>
                    <a:pt x="0" y="1950"/>
                  </a:lnTo>
                  <a:lnTo>
                    <a:pt x="492" y="1850"/>
                  </a:lnTo>
                  <a:lnTo>
                    <a:pt x="507" y="1772"/>
                  </a:lnTo>
                  <a:lnTo>
                    <a:pt x="527" y="1696"/>
                  </a:lnTo>
                  <a:lnTo>
                    <a:pt x="551" y="1621"/>
                  </a:lnTo>
                  <a:lnTo>
                    <a:pt x="175" y="1278"/>
                  </a:lnTo>
                  <a:lnTo>
                    <a:pt x="391" y="898"/>
                  </a:lnTo>
                  <a:lnTo>
                    <a:pt x="871" y="1059"/>
                  </a:lnTo>
                  <a:lnTo>
                    <a:pt x="926" y="999"/>
                  </a:lnTo>
                  <a:lnTo>
                    <a:pt x="983" y="941"/>
                  </a:lnTo>
                  <a:lnTo>
                    <a:pt x="1044" y="887"/>
                  </a:lnTo>
                  <a:lnTo>
                    <a:pt x="893" y="396"/>
                  </a:lnTo>
                  <a:lnTo>
                    <a:pt x="1271" y="178"/>
                  </a:lnTo>
                  <a:lnTo>
                    <a:pt x="1605" y="561"/>
                  </a:lnTo>
                  <a:lnTo>
                    <a:pt x="1713" y="528"/>
                  </a:lnTo>
                  <a:lnTo>
                    <a:pt x="1824" y="502"/>
                  </a:lnTo>
                  <a:lnTo>
                    <a:pt x="19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 name="Freeform 13">
              <a:extLst>
                <a:ext uri="{FF2B5EF4-FFF2-40B4-BE49-F238E27FC236}">
                  <a16:creationId xmlns:a16="http://schemas.microsoft.com/office/drawing/2014/main" id="{68892533-B8CB-C9EA-C2B7-8E3B752380A7}"/>
                </a:ext>
              </a:extLst>
            </p:cNvPr>
            <p:cNvSpPr>
              <a:spLocks noEditPoints="1"/>
            </p:cNvSpPr>
            <p:nvPr/>
          </p:nvSpPr>
          <p:spPr bwMode="auto">
            <a:xfrm>
              <a:off x="3916363" y="1238251"/>
              <a:ext cx="4354513" cy="4354513"/>
            </a:xfrm>
            <a:custGeom>
              <a:avLst/>
              <a:gdLst>
                <a:gd name="T0" fmla="*/ 1186 w 2743"/>
                <a:gd name="T1" fmla="*/ 321 h 2743"/>
                <a:gd name="T2" fmla="*/ 928 w 2743"/>
                <a:gd name="T3" fmla="*/ 400 h 2743"/>
                <a:gd name="T4" fmla="*/ 703 w 2743"/>
                <a:gd name="T5" fmla="*/ 536 h 2743"/>
                <a:gd name="T6" fmla="*/ 517 w 2743"/>
                <a:gd name="T7" fmla="*/ 722 h 2743"/>
                <a:gd name="T8" fmla="*/ 381 w 2743"/>
                <a:gd name="T9" fmla="*/ 948 h 2743"/>
                <a:gd name="T10" fmla="*/ 303 w 2743"/>
                <a:gd name="T11" fmla="*/ 1204 h 2743"/>
                <a:gd name="T12" fmla="*/ 291 w 2743"/>
                <a:gd name="T13" fmla="*/ 1483 h 2743"/>
                <a:gd name="T14" fmla="*/ 349 w 2743"/>
                <a:gd name="T15" fmla="*/ 1749 h 2743"/>
                <a:gd name="T16" fmla="*/ 466 w 2743"/>
                <a:gd name="T17" fmla="*/ 1986 h 2743"/>
                <a:gd name="T18" fmla="*/ 636 w 2743"/>
                <a:gd name="T19" fmla="*/ 2186 h 2743"/>
                <a:gd name="T20" fmla="*/ 850 w 2743"/>
                <a:gd name="T21" fmla="*/ 2339 h 2743"/>
                <a:gd name="T22" fmla="*/ 1097 w 2743"/>
                <a:gd name="T23" fmla="*/ 2439 h 2743"/>
                <a:gd name="T24" fmla="*/ 1370 w 2743"/>
                <a:gd name="T25" fmla="*/ 2473 h 2743"/>
                <a:gd name="T26" fmla="*/ 1645 w 2743"/>
                <a:gd name="T27" fmla="*/ 2439 h 2743"/>
                <a:gd name="T28" fmla="*/ 1892 w 2743"/>
                <a:gd name="T29" fmla="*/ 2339 h 2743"/>
                <a:gd name="T30" fmla="*/ 2105 w 2743"/>
                <a:gd name="T31" fmla="*/ 2186 h 2743"/>
                <a:gd name="T32" fmla="*/ 2275 w 2743"/>
                <a:gd name="T33" fmla="*/ 1986 h 2743"/>
                <a:gd name="T34" fmla="*/ 2393 w 2743"/>
                <a:gd name="T35" fmla="*/ 1749 h 2743"/>
                <a:gd name="T36" fmla="*/ 2450 w 2743"/>
                <a:gd name="T37" fmla="*/ 1483 h 2743"/>
                <a:gd name="T38" fmla="*/ 2438 w 2743"/>
                <a:gd name="T39" fmla="*/ 1204 h 2743"/>
                <a:gd name="T40" fmla="*/ 2360 w 2743"/>
                <a:gd name="T41" fmla="*/ 948 h 2743"/>
                <a:gd name="T42" fmla="*/ 2224 w 2743"/>
                <a:gd name="T43" fmla="*/ 722 h 2743"/>
                <a:gd name="T44" fmla="*/ 2038 w 2743"/>
                <a:gd name="T45" fmla="*/ 536 h 2743"/>
                <a:gd name="T46" fmla="*/ 1812 w 2743"/>
                <a:gd name="T47" fmla="*/ 400 h 2743"/>
                <a:gd name="T48" fmla="*/ 1556 w 2743"/>
                <a:gd name="T49" fmla="*/ 321 h 2743"/>
                <a:gd name="T50" fmla="*/ 1371 w 2743"/>
                <a:gd name="T51" fmla="*/ 0 h 2743"/>
                <a:gd name="T52" fmla="*/ 1685 w 2743"/>
                <a:gd name="T53" fmla="*/ 36 h 2743"/>
                <a:gd name="T54" fmla="*/ 1974 w 2743"/>
                <a:gd name="T55" fmla="*/ 140 h 2743"/>
                <a:gd name="T56" fmla="*/ 2229 w 2743"/>
                <a:gd name="T57" fmla="*/ 302 h 2743"/>
                <a:gd name="T58" fmla="*/ 2441 w 2743"/>
                <a:gd name="T59" fmla="*/ 514 h 2743"/>
                <a:gd name="T60" fmla="*/ 2603 w 2743"/>
                <a:gd name="T61" fmla="*/ 769 h 2743"/>
                <a:gd name="T62" fmla="*/ 2706 w 2743"/>
                <a:gd name="T63" fmla="*/ 1058 h 2743"/>
                <a:gd name="T64" fmla="*/ 2743 w 2743"/>
                <a:gd name="T65" fmla="*/ 1372 h 2743"/>
                <a:gd name="T66" fmla="*/ 2706 w 2743"/>
                <a:gd name="T67" fmla="*/ 1687 h 2743"/>
                <a:gd name="T68" fmla="*/ 2603 w 2743"/>
                <a:gd name="T69" fmla="*/ 1974 h 2743"/>
                <a:gd name="T70" fmla="*/ 2441 w 2743"/>
                <a:gd name="T71" fmla="*/ 2229 h 2743"/>
                <a:gd name="T72" fmla="*/ 2229 w 2743"/>
                <a:gd name="T73" fmla="*/ 2442 h 2743"/>
                <a:gd name="T74" fmla="*/ 1974 w 2743"/>
                <a:gd name="T75" fmla="*/ 2603 h 2743"/>
                <a:gd name="T76" fmla="*/ 1685 w 2743"/>
                <a:gd name="T77" fmla="*/ 2707 h 2743"/>
                <a:gd name="T78" fmla="*/ 1371 w 2743"/>
                <a:gd name="T79" fmla="*/ 2743 h 2743"/>
                <a:gd name="T80" fmla="*/ 1056 w 2743"/>
                <a:gd name="T81" fmla="*/ 2707 h 2743"/>
                <a:gd name="T82" fmla="*/ 769 w 2743"/>
                <a:gd name="T83" fmla="*/ 2603 h 2743"/>
                <a:gd name="T84" fmla="*/ 514 w 2743"/>
                <a:gd name="T85" fmla="*/ 2442 h 2743"/>
                <a:gd name="T86" fmla="*/ 300 w 2743"/>
                <a:gd name="T87" fmla="*/ 2229 h 2743"/>
                <a:gd name="T88" fmla="*/ 140 w 2743"/>
                <a:gd name="T89" fmla="*/ 1974 h 2743"/>
                <a:gd name="T90" fmla="*/ 36 w 2743"/>
                <a:gd name="T91" fmla="*/ 1687 h 2743"/>
                <a:gd name="T92" fmla="*/ 0 w 2743"/>
                <a:gd name="T93" fmla="*/ 1372 h 2743"/>
                <a:gd name="T94" fmla="*/ 36 w 2743"/>
                <a:gd name="T95" fmla="*/ 1058 h 2743"/>
                <a:gd name="T96" fmla="*/ 140 w 2743"/>
                <a:gd name="T97" fmla="*/ 769 h 2743"/>
                <a:gd name="T98" fmla="*/ 300 w 2743"/>
                <a:gd name="T99" fmla="*/ 514 h 2743"/>
                <a:gd name="T100" fmla="*/ 514 w 2743"/>
                <a:gd name="T101" fmla="*/ 302 h 2743"/>
                <a:gd name="T102" fmla="*/ 769 w 2743"/>
                <a:gd name="T103" fmla="*/ 140 h 2743"/>
                <a:gd name="T104" fmla="*/ 1056 w 2743"/>
                <a:gd name="T105" fmla="*/ 36 h 2743"/>
                <a:gd name="T106" fmla="*/ 1371 w 2743"/>
                <a:gd name="T107" fmla="*/ 0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43" h="2743">
                  <a:moveTo>
                    <a:pt x="1370" y="306"/>
                  </a:moveTo>
                  <a:lnTo>
                    <a:pt x="1277" y="310"/>
                  </a:lnTo>
                  <a:lnTo>
                    <a:pt x="1186" y="321"/>
                  </a:lnTo>
                  <a:lnTo>
                    <a:pt x="1097" y="341"/>
                  </a:lnTo>
                  <a:lnTo>
                    <a:pt x="1012" y="367"/>
                  </a:lnTo>
                  <a:lnTo>
                    <a:pt x="928" y="400"/>
                  </a:lnTo>
                  <a:lnTo>
                    <a:pt x="850" y="439"/>
                  </a:lnTo>
                  <a:lnTo>
                    <a:pt x="774" y="485"/>
                  </a:lnTo>
                  <a:lnTo>
                    <a:pt x="703" y="536"/>
                  </a:lnTo>
                  <a:lnTo>
                    <a:pt x="636" y="593"/>
                  </a:lnTo>
                  <a:lnTo>
                    <a:pt x="574" y="655"/>
                  </a:lnTo>
                  <a:lnTo>
                    <a:pt x="517" y="722"/>
                  </a:lnTo>
                  <a:lnTo>
                    <a:pt x="466" y="794"/>
                  </a:lnTo>
                  <a:lnTo>
                    <a:pt x="421" y="868"/>
                  </a:lnTo>
                  <a:lnTo>
                    <a:pt x="381" y="948"/>
                  </a:lnTo>
                  <a:lnTo>
                    <a:pt x="349" y="1030"/>
                  </a:lnTo>
                  <a:lnTo>
                    <a:pt x="321" y="1117"/>
                  </a:lnTo>
                  <a:lnTo>
                    <a:pt x="303" y="1204"/>
                  </a:lnTo>
                  <a:lnTo>
                    <a:pt x="291" y="1296"/>
                  </a:lnTo>
                  <a:lnTo>
                    <a:pt x="287" y="1390"/>
                  </a:lnTo>
                  <a:lnTo>
                    <a:pt x="291" y="1483"/>
                  </a:lnTo>
                  <a:lnTo>
                    <a:pt x="303" y="1574"/>
                  </a:lnTo>
                  <a:lnTo>
                    <a:pt x="321" y="1663"/>
                  </a:lnTo>
                  <a:lnTo>
                    <a:pt x="349" y="1749"/>
                  </a:lnTo>
                  <a:lnTo>
                    <a:pt x="381" y="1832"/>
                  </a:lnTo>
                  <a:lnTo>
                    <a:pt x="421" y="1910"/>
                  </a:lnTo>
                  <a:lnTo>
                    <a:pt x="466" y="1986"/>
                  </a:lnTo>
                  <a:lnTo>
                    <a:pt x="517" y="2057"/>
                  </a:lnTo>
                  <a:lnTo>
                    <a:pt x="574" y="2123"/>
                  </a:lnTo>
                  <a:lnTo>
                    <a:pt x="636" y="2186"/>
                  </a:lnTo>
                  <a:lnTo>
                    <a:pt x="703" y="2242"/>
                  </a:lnTo>
                  <a:lnTo>
                    <a:pt x="774" y="2293"/>
                  </a:lnTo>
                  <a:lnTo>
                    <a:pt x="850" y="2339"/>
                  </a:lnTo>
                  <a:lnTo>
                    <a:pt x="928" y="2378"/>
                  </a:lnTo>
                  <a:lnTo>
                    <a:pt x="1012" y="2412"/>
                  </a:lnTo>
                  <a:lnTo>
                    <a:pt x="1097" y="2439"/>
                  </a:lnTo>
                  <a:lnTo>
                    <a:pt x="1186" y="2457"/>
                  </a:lnTo>
                  <a:lnTo>
                    <a:pt x="1277" y="2469"/>
                  </a:lnTo>
                  <a:lnTo>
                    <a:pt x="1370" y="2473"/>
                  </a:lnTo>
                  <a:lnTo>
                    <a:pt x="1464" y="2469"/>
                  </a:lnTo>
                  <a:lnTo>
                    <a:pt x="1556" y="2457"/>
                  </a:lnTo>
                  <a:lnTo>
                    <a:pt x="1645" y="2439"/>
                  </a:lnTo>
                  <a:lnTo>
                    <a:pt x="1730" y="2412"/>
                  </a:lnTo>
                  <a:lnTo>
                    <a:pt x="1812" y="2378"/>
                  </a:lnTo>
                  <a:lnTo>
                    <a:pt x="1892" y="2339"/>
                  </a:lnTo>
                  <a:lnTo>
                    <a:pt x="1968" y="2293"/>
                  </a:lnTo>
                  <a:lnTo>
                    <a:pt x="2038" y="2242"/>
                  </a:lnTo>
                  <a:lnTo>
                    <a:pt x="2105" y="2186"/>
                  </a:lnTo>
                  <a:lnTo>
                    <a:pt x="2166" y="2123"/>
                  </a:lnTo>
                  <a:lnTo>
                    <a:pt x="2224" y="2057"/>
                  </a:lnTo>
                  <a:lnTo>
                    <a:pt x="2275" y="1986"/>
                  </a:lnTo>
                  <a:lnTo>
                    <a:pt x="2321" y="1910"/>
                  </a:lnTo>
                  <a:lnTo>
                    <a:pt x="2360" y="1832"/>
                  </a:lnTo>
                  <a:lnTo>
                    <a:pt x="2393" y="1749"/>
                  </a:lnTo>
                  <a:lnTo>
                    <a:pt x="2419" y="1663"/>
                  </a:lnTo>
                  <a:lnTo>
                    <a:pt x="2438" y="1574"/>
                  </a:lnTo>
                  <a:lnTo>
                    <a:pt x="2450" y="1483"/>
                  </a:lnTo>
                  <a:lnTo>
                    <a:pt x="2454" y="1390"/>
                  </a:lnTo>
                  <a:lnTo>
                    <a:pt x="2450" y="1296"/>
                  </a:lnTo>
                  <a:lnTo>
                    <a:pt x="2438" y="1204"/>
                  </a:lnTo>
                  <a:lnTo>
                    <a:pt x="2419" y="1117"/>
                  </a:lnTo>
                  <a:lnTo>
                    <a:pt x="2393" y="1030"/>
                  </a:lnTo>
                  <a:lnTo>
                    <a:pt x="2360" y="948"/>
                  </a:lnTo>
                  <a:lnTo>
                    <a:pt x="2321" y="868"/>
                  </a:lnTo>
                  <a:lnTo>
                    <a:pt x="2275" y="794"/>
                  </a:lnTo>
                  <a:lnTo>
                    <a:pt x="2224" y="722"/>
                  </a:lnTo>
                  <a:lnTo>
                    <a:pt x="2166" y="655"/>
                  </a:lnTo>
                  <a:lnTo>
                    <a:pt x="2105" y="593"/>
                  </a:lnTo>
                  <a:lnTo>
                    <a:pt x="2038" y="536"/>
                  </a:lnTo>
                  <a:lnTo>
                    <a:pt x="1968" y="485"/>
                  </a:lnTo>
                  <a:lnTo>
                    <a:pt x="1892" y="439"/>
                  </a:lnTo>
                  <a:lnTo>
                    <a:pt x="1812" y="400"/>
                  </a:lnTo>
                  <a:lnTo>
                    <a:pt x="1730" y="367"/>
                  </a:lnTo>
                  <a:lnTo>
                    <a:pt x="1645" y="341"/>
                  </a:lnTo>
                  <a:lnTo>
                    <a:pt x="1556" y="321"/>
                  </a:lnTo>
                  <a:lnTo>
                    <a:pt x="1464" y="310"/>
                  </a:lnTo>
                  <a:lnTo>
                    <a:pt x="1370" y="306"/>
                  </a:lnTo>
                  <a:close/>
                  <a:moveTo>
                    <a:pt x="1371" y="0"/>
                  </a:moveTo>
                  <a:lnTo>
                    <a:pt x="1479" y="4"/>
                  </a:lnTo>
                  <a:lnTo>
                    <a:pt x="1583" y="17"/>
                  </a:lnTo>
                  <a:lnTo>
                    <a:pt x="1685" y="36"/>
                  </a:lnTo>
                  <a:lnTo>
                    <a:pt x="1785" y="64"/>
                  </a:lnTo>
                  <a:lnTo>
                    <a:pt x="1881" y="98"/>
                  </a:lnTo>
                  <a:lnTo>
                    <a:pt x="1974" y="140"/>
                  </a:lnTo>
                  <a:lnTo>
                    <a:pt x="2063" y="187"/>
                  </a:lnTo>
                  <a:lnTo>
                    <a:pt x="2148" y="242"/>
                  </a:lnTo>
                  <a:lnTo>
                    <a:pt x="2229" y="302"/>
                  </a:lnTo>
                  <a:lnTo>
                    <a:pt x="2305" y="367"/>
                  </a:lnTo>
                  <a:lnTo>
                    <a:pt x="2376" y="438"/>
                  </a:lnTo>
                  <a:lnTo>
                    <a:pt x="2441" y="514"/>
                  </a:lnTo>
                  <a:lnTo>
                    <a:pt x="2501" y="595"/>
                  </a:lnTo>
                  <a:lnTo>
                    <a:pt x="2556" y="680"/>
                  </a:lnTo>
                  <a:lnTo>
                    <a:pt x="2603" y="769"/>
                  </a:lnTo>
                  <a:lnTo>
                    <a:pt x="2645" y="862"/>
                  </a:lnTo>
                  <a:lnTo>
                    <a:pt x="2679" y="958"/>
                  </a:lnTo>
                  <a:lnTo>
                    <a:pt x="2706" y="1058"/>
                  </a:lnTo>
                  <a:lnTo>
                    <a:pt x="2726" y="1160"/>
                  </a:lnTo>
                  <a:lnTo>
                    <a:pt x="2739" y="1264"/>
                  </a:lnTo>
                  <a:lnTo>
                    <a:pt x="2743" y="1372"/>
                  </a:lnTo>
                  <a:lnTo>
                    <a:pt x="2739" y="1479"/>
                  </a:lnTo>
                  <a:lnTo>
                    <a:pt x="2726" y="1583"/>
                  </a:lnTo>
                  <a:lnTo>
                    <a:pt x="2706" y="1687"/>
                  </a:lnTo>
                  <a:lnTo>
                    <a:pt x="2679" y="1786"/>
                  </a:lnTo>
                  <a:lnTo>
                    <a:pt x="2645" y="1881"/>
                  </a:lnTo>
                  <a:lnTo>
                    <a:pt x="2603" y="1974"/>
                  </a:lnTo>
                  <a:lnTo>
                    <a:pt x="2556" y="2065"/>
                  </a:lnTo>
                  <a:lnTo>
                    <a:pt x="2501" y="2150"/>
                  </a:lnTo>
                  <a:lnTo>
                    <a:pt x="2441" y="2229"/>
                  </a:lnTo>
                  <a:lnTo>
                    <a:pt x="2376" y="2305"/>
                  </a:lnTo>
                  <a:lnTo>
                    <a:pt x="2305" y="2376"/>
                  </a:lnTo>
                  <a:lnTo>
                    <a:pt x="2229" y="2442"/>
                  </a:lnTo>
                  <a:lnTo>
                    <a:pt x="2148" y="2503"/>
                  </a:lnTo>
                  <a:lnTo>
                    <a:pt x="2063" y="2556"/>
                  </a:lnTo>
                  <a:lnTo>
                    <a:pt x="1974" y="2603"/>
                  </a:lnTo>
                  <a:lnTo>
                    <a:pt x="1881" y="2645"/>
                  </a:lnTo>
                  <a:lnTo>
                    <a:pt x="1785" y="2679"/>
                  </a:lnTo>
                  <a:lnTo>
                    <a:pt x="1685" y="2707"/>
                  </a:lnTo>
                  <a:lnTo>
                    <a:pt x="1583" y="2728"/>
                  </a:lnTo>
                  <a:lnTo>
                    <a:pt x="1479" y="2739"/>
                  </a:lnTo>
                  <a:lnTo>
                    <a:pt x="1371" y="2743"/>
                  </a:lnTo>
                  <a:lnTo>
                    <a:pt x="1264" y="2739"/>
                  </a:lnTo>
                  <a:lnTo>
                    <a:pt x="1160" y="2728"/>
                  </a:lnTo>
                  <a:lnTo>
                    <a:pt x="1056" y="2707"/>
                  </a:lnTo>
                  <a:lnTo>
                    <a:pt x="957" y="2679"/>
                  </a:lnTo>
                  <a:lnTo>
                    <a:pt x="861" y="2645"/>
                  </a:lnTo>
                  <a:lnTo>
                    <a:pt x="769" y="2603"/>
                  </a:lnTo>
                  <a:lnTo>
                    <a:pt x="678" y="2556"/>
                  </a:lnTo>
                  <a:lnTo>
                    <a:pt x="593" y="2503"/>
                  </a:lnTo>
                  <a:lnTo>
                    <a:pt x="514" y="2442"/>
                  </a:lnTo>
                  <a:lnTo>
                    <a:pt x="438" y="2376"/>
                  </a:lnTo>
                  <a:lnTo>
                    <a:pt x="367" y="2305"/>
                  </a:lnTo>
                  <a:lnTo>
                    <a:pt x="300" y="2229"/>
                  </a:lnTo>
                  <a:lnTo>
                    <a:pt x="242" y="2150"/>
                  </a:lnTo>
                  <a:lnTo>
                    <a:pt x="187" y="2065"/>
                  </a:lnTo>
                  <a:lnTo>
                    <a:pt x="140" y="1974"/>
                  </a:lnTo>
                  <a:lnTo>
                    <a:pt x="98" y="1881"/>
                  </a:lnTo>
                  <a:lnTo>
                    <a:pt x="64" y="1786"/>
                  </a:lnTo>
                  <a:lnTo>
                    <a:pt x="36" y="1687"/>
                  </a:lnTo>
                  <a:lnTo>
                    <a:pt x="15" y="1583"/>
                  </a:lnTo>
                  <a:lnTo>
                    <a:pt x="4" y="1479"/>
                  </a:lnTo>
                  <a:lnTo>
                    <a:pt x="0" y="1372"/>
                  </a:lnTo>
                  <a:lnTo>
                    <a:pt x="4" y="1264"/>
                  </a:lnTo>
                  <a:lnTo>
                    <a:pt x="15" y="1160"/>
                  </a:lnTo>
                  <a:lnTo>
                    <a:pt x="36" y="1058"/>
                  </a:lnTo>
                  <a:lnTo>
                    <a:pt x="64" y="958"/>
                  </a:lnTo>
                  <a:lnTo>
                    <a:pt x="98" y="862"/>
                  </a:lnTo>
                  <a:lnTo>
                    <a:pt x="140" y="769"/>
                  </a:lnTo>
                  <a:lnTo>
                    <a:pt x="187" y="680"/>
                  </a:lnTo>
                  <a:lnTo>
                    <a:pt x="242" y="595"/>
                  </a:lnTo>
                  <a:lnTo>
                    <a:pt x="300" y="514"/>
                  </a:lnTo>
                  <a:lnTo>
                    <a:pt x="367" y="438"/>
                  </a:lnTo>
                  <a:lnTo>
                    <a:pt x="438" y="367"/>
                  </a:lnTo>
                  <a:lnTo>
                    <a:pt x="514" y="302"/>
                  </a:lnTo>
                  <a:lnTo>
                    <a:pt x="593" y="242"/>
                  </a:lnTo>
                  <a:lnTo>
                    <a:pt x="678" y="187"/>
                  </a:lnTo>
                  <a:lnTo>
                    <a:pt x="769" y="140"/>
                  </a:lnTo>
                  <a:lnTo>
                    <a:pt x="861" y="98"/>
                  </a:lnTo>
                  <a:lnTo>
                    <a:pt x="957" y="64"/>
                  </a:lnTo>
                  <a:lnTo>
                    <a:pt x="1056" y="36"/>
                  </a:lnTo>
                  <a:lnTo>
                    <a:pt x="1160" y="17"/>
                  </a:lnTo>
                  <a:lnTo>
                    <a:pt x="1264" y="4"/>
                  </a:lnTo>
                  <a:lnTo>
                    <a:pt x="1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6" name="Group 5">
            <a:extLst>
              <a:ext uri="{FF2B5EF4-FFF2-40B4-BE49-F238E27FC236}">
                <a16:creationId xmlns:a16="http://schemas.microsoft.com/office/drawing/2014/main" id="{596DED82-4711-7794-E251-7C8F33F6BCF2}"/>
              </a:ext>
            </a:extLst>
          </p:cNvPr>
          <p:cNvGrpSpPr/>
          <p:nvPr/>
        </p:nvGrpSpPr>
        <p:grpSpPr>
          <a:xfrm>
            <a:off x="5779774" y="1589711"/>
            <a:ext cx="2026261" cy="2523021"/>
            <a:chOff x="941529" y="2133318"/>
            <a:chExt cx="2175744" cy="2709150"/>
          </a:xfrm>
        </p:grpSpPr>
        <p:sp>
          <p:nvSpPr>
            <p:cNvPr id="7" name="Arc 6">
              <a:extLst>
                <a:ext uri="{FF2B5EF4-FFF2-40B4-BE49-F238E27FC236}">
                  <a16:creationId xmlns:a16="http://schemas.microsoft.com/office/drawing/2014/main" id="{BB792191-B4FF-484F-1E14-34BA3D4D703E}"/>
                </a:ext>
              </a:extLst>
            </p:cNvPr>
            <p:cNvSpPr/>
            <p:nvPr/>
          </p:nvSpPr>
          <p:spPr>
            <a:xfrm>
              <a:off x="941529" y="2666724"/>
              <a:ext cx="2175744" cy="2175744"/>
            </a:xfrm>
            <a:prstGeom prst="arc">
              <a:avLst>
                <a:gd name="adj1" fmla="val 14075865"/>
                <a:gd name="adj2" fmla="val 18408798"/>
              </a:avLst>
            </a:prstGeom>
            <a:ln w="57150">
              <a:solidFill>
                <a:srgbClr val="796E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cxnSp>
          <p:nvCxnSpPr>
            <p:cNvPr id="8" name="Straight Connector 7">
              <a:extLst>
                <a:ext uri="{FF2B5EF4-FFF2-40B4-BE49-F238E27FC236}">
                  <a16:creationId xmlns:a16="http://schemas.microsoft.com/office/drawing/2014/main" id="{5A906655-A4C6-4F73-4C16-CC295125FB14}"/>
                </a:ext>
              </a:extLst>
            </p:cNvPr>
            <p:cNvCxnSpPr/>
            <p:nvPr/>
          </p:nvCxnSpPr>
          <p:spPr>
            <a:xfrm flipV="1">
              <a:off x="2029401" y="2133318"/>
              <a:ext cx="0" cy="533400"/>
            </a:xfrm>
            <a:prstGeom prst="line">
              <a:avLst/>
            </a:prstGeom>
            <a:ln w="57150">
              <a:solidFill>
                <a:srgbClr val="796E65"/>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D02275-9D89-63E1-5F72-86F4D5ECD909}"/>
              </a:ext>
            </a:extLst>
          </p:cNvPr>
          <p:cNvGrpSpPr/>
          <p:nvPr/>
        </p:nvGrpSpPr>
        <p:grpSpPr>
          <a:xfrm>
            <a:off x="2876531" y="2441551"/>
            <a:ext cx="1492679" cy="1491640"/>
            <a:chOff x="2670175" y="11113"/>
            <a:chExt cx="6846888" cy="6842125"/>
          </a:xfrm>
          <a:solidFill>
            <a:srgbClr val="002D3D"/>
          </a:solidFill>
        </p:grpSpPr>
        <p:sp>
          <p:nvSpPr>
            <p:cNvPr id="12" name="Freeform 12">
              <a:extLst>
                <a:ext uri="{FF2B5EF4-FFF2-40B4-BE49-F238E27FC236}">
                  <a16:creationId xmlns:a16="http://schemas.microsoft.com/office/drawing/2014/main" id="{3615FE3C-06DE-C4D9-8ECE-29AF3B9EE168}"/>
                </a:ext>
              </a:extLst>
            </p:cNvPr>
            <p:cNvSpPr>
              <a:spLocks noEditPoints="1"/>
            </p:cNvSpPr>
            <p:nvPr/>
          </p:nvSpPr>
          <p:spPr bwMode="auto">
            <a:xfrm>
              <a:off x="2670175" y="11113"/>
              <a:ext cx="6846888" cy="6842125"/>
            </a:xfrm>
            <a:custGeom>
              <a:avLst/>
              <a:gdLst>
                <a:gd name="T0" fmla="*/ 1971 w 4313"/>
                <a:gd name="T1" fmla="*/ 1094 h 4310"/>
                <a:gd name="T2" fmla="*/ 1713 w 4313"/>
                <a:gd name="T3" fmla="*/ 1173 h 4310"/>
                <a:gd name="T4" fmla="*/ 1488 w 4313"/>
                <a:gd name="T5" fmla="*/ 1309 h 4310"/>
                <a:gd name="T6" fmla="*/ 1302 w 4313"/>
                <a:gd name="T7" fmla="*/ 1495 h 4310"/>
                <a:gd name="T8" fmla="*/ 1166 w 4313"/>
                <a:gd name="T9" fmla="*/ 1721 h 4310"/>
                <a:gd name="T10" fmla="*/ 1088 w 4313"/>
                <a:gd name="T11" fmla="*/ 1977 h 4310"/>
                <a:gd name="T12" fmla="*/ 1076 w 4313"/>
                <a:gd name="T13" fmla="*/ 2256 h 4310"/>
                <a:gd name="T14" fmla="*/ 1134 w 4313"/>
                <a:gd name="T15" fmla="*/ 2522 h 4310"/>
                <a:gd name="T16" fmla="*/ 1251 w 4313"/>
                <a:gd name="T17" fmla="*/ 2759 h 4310"/>
                <a:gd name="T18" fmla="*/ 1421 w 4313"/>
                <a:gd name="T19" fmla="*/ 2959 h 4310"/>
                <a:gd name="T20" fmla="*/ 1635 w 4313"/>
                <a:gd name="T21" fmla="*/ 3112 h 4310"/>
                <a:gd name="T22" fmla="*/ 1882 w 4313"/>
                <a:gd name="T23" fmla="*/ 3212 h 4310"/>
                <a:gd name="T24" fmla="*/ 2155 w 4313"/>
                <a:gd name="T25" fmla="*/ 3246 h 4310"/>
                <a:gd name="T26" fmla="*/ 2430 w 4313"/>
                <a:gd name="T27" fmla="*/ 3212 h 4310"/>
                <a:gd name="T28" fmla="*/ 2677 w 4313"/>
                <a:gd name="T29" fmla="*/ 3112 h 4310"/>
                <a:gd name="T30" fmla="*/ 2890 w 4313"/>
                <a:gd name="T31" fmla="*/ 2959 h 4310"/>
                <a:gd name="T32" fmla="*/ 3060 w 4313"/>
                <a:gd name="T33" fmla="*/ 2759 h 4310"/>
                <a:gd name="T34" fmla="*/ 3178 w 4313"/>
                <a:gd name="T35" fmla="*/ 2522 h 4310"/>
                <a:gd name="T36" fmla="*/ 3235 w 4313"/>
                <a:gd name="T37" fmla="*/ 2256 h 4310"/>
                <a:gd name="T38" fmla="*/ 3223 w 4313"/>
                <a:gd name="T39" fmla="*/ 1977 h 4310"/>
                <a:gd name="T40" fmla="*/ 3145 w 4313"/>
                <a:gd name="T41" fmla="*/ 1721 h 4310"/>
                <a:gd name="T42" fmla="*/ 3009 w 4313"/>
                <a:gd name="T43" fmla="*/ 1495 h 4310"/>
                <a:gd name="T44" fmla="*/ 2823 w 4313"/>
                <a:gd name="T45" fmla="*/ 1309 h 4310"/>
                <a:gd name="T46" fmla="*/ 2597 w 4313"/>
                <a:gd name="T47" fmla="*/ 1173 h 4310"/>
                <a:gd name="T48" fmla="*/ 2341 w 4313"/>
                <a:gd name="T49" fmla="*/ 1094 h 4310"/>
                <a:gd name="T50" fmla="*/ 1938 w 4313"/>
                <a:gd name="T51" fmla="*/ 0 h 4310"/>
                <a:gd name="T52" fmla="*/ 2549 w 4313"/>
                <a:gd name="T53" fmla="*/ 515 h 4310"/>
                <a:gd name="T54" fmla="*/ 3046 w 4313"/>
                <a:gd name="T55" fmla="*/ 180 h 4310"/>
                <a:gd name="T56" fmla="*/ 3319 w 4313"/>
                <a:gd name="T57" fmla="*/ 932 h 4310"/>
                <a:gd name="T58" fmla="*/ 3923 w 4313"/>
                <a:gd name="T59" fmla="*/ 904 h 4310"/>
                <a:gd name="T60" fmla="*/ 3786 w 4313"/>
                <a:gd name="T61" fmla="*/ 1705 h 4310"/>
                <a:gd name="T62" fmla="*/ 4313 w 4313"/>
                <a:gd name="T63" fmla="*/ 2346 h 4310"/>
                <a:gd name="T64" fmla="*/ 3791 w 4313"/>
                <a:gd name="T65" fmla="*/ 2605 h 4310"/>
                <a:gd name="T66" fmla="*/ 3928 w 4313"/>
                <a:gd name="T67" fmla="*/ 3399 h 4310"/>
                <a:gd name="T68" fmla="*/ 3342 w 4313"/>
                <a:gd name="T69" fmla="*/ 3370 h 4310"/>
                <a:gd name="T70" fmla="*/ 3053 w 4313"/>
                <a:gd name="T71" fmla="*/ 4126 h 4310"/>
                <a:gd name="T72" fmla="*/ 2559 w 4313"/>
                <a:gd name="T73" fmla="*/ 3807 h 4310"/>
                <a:gd name="T74" fmla="*/ 1922 w 4313"/>
                <a:gd name="T75" fmla="*/ 4307 h 4310"/>
                <a:gd name="T76" fmla="*/ 1671 w 4313"/>
                <a:gd name="T77" fmla="*/ 3786 h 4310"/>
                <a:gd name="T78" fmla="*/ 876 w 4313"/>
                <a:gd name="T79" fmla="*/ 3902 h 4310"/>
                <a:gd name="T80" fmla="*/ 918 w 4313"/>
                <a:gd name="T81" fmla="*/ 3317 h 4310"/>
                <a:gd name="T82" fmla="*/ 167 w 4313"/>
                <a:gd name="T83" fmla="*/ 3013 h 4310"/>
                <a:gd name="T84" fmla="*/ 496 w 4313"/>
                <a:gd name="T85" fmla="*/ 2495 h 4310"/>
                <a:gd name="T86" fmla="*/ 492 w 4313"/>
                <a:gd name="T87" fmla="*/ 1850 h 4310"/>
                <a:gd name="T88" fmla="*/ 551 w 4313"/>
                <a:gd name="T89" fmla="*/ 1621 h 4310"/>
                <a:gd name="T90" fmla="*/ 871 w 4313"/>
                <a:gd name="T91" fmla="*/ 1059 h 4310"/>
                <a:gd name="T92" fmla="*/ 1044 w 4313"/>
                <a:gd name="T93" fmla="*/ 887 h 4310"/>
                <a:gd name="T94" fmla="*/ 1605 w 4313"/>
                <a:gd name="T95" fmla="*/ 561 h 4310"/>
                <a:gd name="T96" fmla="*/ 1938 w 4313"/>
                <a:gd name="T97" fmla="*/ 0 h 4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13" h="4310">
                  <a:moveTo>
                    <a:pt x="2155" y="1079"/>
                  </a:moveTo>
                  <a:lnTo>
                    <a:pt x="2062" y="1083"/>
                  </a:lnTo>
                  <a:lnTo>
                    <a:pt x="1971" y="1094"/>
                  </a:lnTo>
                  <a:lnTo>
                    <a:pt x="1882" y="1114"/>
                  </a:lnTo>
                  <a:lnTo>
                    <a:pt x="1797" y="1140"/>
                  </a:lnTo>
                  <a:lnTo>
                    <a:pt x="1713" y="1173"/>
                  </a:lnTo>
                  <a:lnTo>
                    <a:pt x="1635" y="1212"/>
                  </a:lnTo>
                  <a:lnTo>
                    <a:pt x="1559" y="1258"/>
                  </a:lnTo>
                  <a:lnTo>
                    <a:pt x="1488" y="1309"/>
                  </a:lnTo>
                  <a:lnTo>
                    <a:pt x="1421" y="1366"/>
                  </a:lnTo>
                  <a:lnTo>
                    <a:pt x="1359" y="1428"/>
                  </a:lnTo>
                  <a:lnTo>
                    <a:pt x="1302" y="1495"/>
                  </a:lnTo>
                  <a:lnTo>
                    <a:pt x="1251" y="1567"/>
                  </a:lnTo>
                  <a:lnTo>
                    <a:pt x="1206" y="1641"/>
                  </a:lnTo>
                  <a:lnTo>
                    <a:pt x="1166" y="1721"/>
                  </a:lnTo>
                  <a:lnTo>
                    <a:pt x="1134" y="1803"/>
                  </a:lnTo>
                  <a:lnTo>
                    <a:pt x="1106" y="1890"/>
                  </a:lnTo>
                  <a:lnTo>
                    <a:pt x="1088" y="1977"/>
                  </a:lnTo>
                  <a:lnTo>
                    <a:pt x="1076" y="2069"/>
                  </a:lnTo>
                  <a:lnTo>
                    <a:pt x="1072" y="2163"/>
                  </a:lnTo>
                  <a:lnTo>
                    <a:pt x="1076" y="2256"/>
                  </a:lnTo>
                  <a:lnTo>
                    <a:pt x="1088" y="2347"/>
                  </a:lnTo>
                  <a:lnTo>
                    <a:pt x="1106" y="2436"/>
                  </a:lnTo>
                  <a:lnTo>
                    <a:pt x="1134" y="2522"/>
                  </a:lnTo>
                  <a:lnTo>
                    <a:pt x="1166" y="2605"/>
                  </a:lnTo>
                  <a:lnTo>
                    <a:pt x="1206" y="2683"/>
                  </a:lnTo>
                  <a:lnTo>
                    <a:pt x="1251" y="2759"/>
                  </a:lnTo>
                  <a:lnTo>
                    <a:pt x="1302" y="2830"/>
                  </a:lnTo>
                  <a:lnTo>
                    <a:pt x="1359" y="2896"/>
                  </a:lnTo>
                  <a:lnTo>
                    <a:pt x="1421" y="2959"/>
                  </a:lnTo>
                  <a:lnTo>
                    <a:pt x="1488" y="3015"/>
                  </a:lnTo>
                  <a:lnTo>
                    <a:pt x="1559" y="3066"/>
                  </a:lnTo>
                  <a:lnTo>
                    <a:pt x="1635" y="3112"/>
                  </a:lnTo>
                  <a:lnTo>
                    <a:pt x="1713" y="3151"/>
                  </a:lnTo>
                  <a:lnTo>
                    <a:pt x="1797" y="3185"/>
                  </a:lnTo>
                  <a:lnTo>
                    <a:pt x="1882" y="3212"/>
                  </a:lnTo>
                  <a:lnTo>
                    <a:pt x="1971" y="3230"/>
                  </a:lnTo>
                  <a:lnTo>
                    <a:pt x="2062" y="3242"/>
                  </a:lnTo>
                  <a:lnTo>
                    <a:pt x="2155" y="3246"/>
                  </a:lnTo>
                  <a:lnTo>
                    <a:pt x="2249" y="3242"/>
                  </a:lnTo>
                  <a:lnTo>
                    <a:pt x="2341" y="3230"/>
                  </a:lnTo>
                  <a:lnTo>
                    <a:pt x="2430" y="3212"/>
                  </a:lnTo>
                  <a:lnTo>
                    <a:pt x="2515" y="3185"/>
                  </a:lnTo>
                  <a:lnTo>
                    <a:pt x="2597" y="3151"/>
                  </a:lnTo>
                  <a:lnTo>
                    <a:pt x="2677" y="3112"/>
                  </a:lnTo>
                  <a:lnTo>
                    <a:pt x="2753" y="3066"/>
                  </a:lnTo>
                  <a:lnTo>
                    <a:pt x="2823" y="3015"/>
                  </a:lnTo>
                  <a:lnTo>
                    <a:pt x="2890" y="2959"/>
                  </a:lnTo>
                  <a:lnTo>
                    <a:pt x="2951" y="2896"/>
                  </a:lnTo>
                  <a:lnTo>
                    <a:pt x="3009" y="2830"/>
                  </a:lnTo>
                  <a:lnTo>
                    <a:pt x="3060" y="2759"/>
                  </a:lnTo>
                  <a:lnTo>
                    <a:pt x="3106" y="2683"/>
                  </a:lnTo>
                  <a:lnTo>
                    <a:pt x="3145" y="2605"/>
                  </a:lnTo>
                  <a:lnTo>
                    <a:pt x="3178" y="2522"/>
                  </a:lnTo>
                  <a:lnTo>
                    <a:pt x="3204" y="2436"/>
                  </a:lnTo>
                  <a:lnTo>
                    <a:pt x="3223" y="2347"/>
                  </a:lnTo>
                  <a:lnTo>
                    <a:pt x="3235" y="2256"/>
                  </a:lnTo>
                  <a:lnTo>
                    <a:pt x="3239" y="2163"/>
                  </a:lnTo>
                  <a:lnTo>
                    <a:pt x="3235" y="2069"/>
                  </a:lnTo>
                  <a:lnTo>
                    <a:pt x="3223" y="1977"/>
                  </a:lnTo>
                  <a:lnTo>
                    <a:pt x="3204" y="1890"/>
                  </a:lnTo>
                  <a:lnTo>
                    <a:pt x="3178" y="1803"/>
                  </a:lnTo>
                  <a:lnTo>
                    <a:pt x="3145" y="1721"/>
                  </a:lnTo>
                  <a:lnTo>
                    <a:pt x="3106" y="1641"/>
                  </a:lnTo>
                  <a:lnTo>
                    <a:pt x="3060" y="1567"/>
                  </a:lnTo>
                  <a:lnTo>
                    <a:pt x="3009" y="1495"/>
                  </a:lnTo>
                  <a:lnTo>
                    <a:pt x="2951" y="1428"/>
                  </a:lnTo>
                  <a:lnTo>
                    <a:pt x="2890" y="1366"/>
                  </a:lnTo>
                  <a:lnTo>
                    <a:pt x="2823" y="1309"/>
                  </a:lnTo>
                  <a:lnTo>
                    <a:pt x="2753" y="1258"/>
                  </a:lnTo>
                  <a:lnTo>
                    <a:pt x="2677" y="1212"/>
                  </a:lnTo>
                  <a:lnTo>
                    <a:pt x="2597" y="1173"/>
                  </a:lnTo>
                  <a:lnTo>
                    <a:pt x="2515" y="1140"/>
                  </a:lnTo>
                  <a:lnTo>
                    <a:pt x="2430" y="1114"/>
                  </a:lnTo>
                  <a:lnTo>
                    <a:pt x="2341" y="1094"/>
                  </a:lnTo>
                  <a:lnTo>
                    <a:pt x="2249" y="1083"/>
                  </a:lnTo>
                  <a:lnTo>
                    <a:pt x="2155" y="1079"/>
                  </a:lnTo>
                  <a:close/>
                  <a:moveTo>
                    <a:pt x="1938" y="0"/>
                  </a:moveTo>
                  <a:lnTo>
                    <a:pt x="2375" y="0"/>
                  </a:lnTo>
                  <a:lnTo>
                    <a:pt x="2473" y="499"/>
                  </a:lnTo>
                  <a:lnTo>
                    <a:pt x="2549" y="515"/>
                  </a:lnTo>
                  <a:lnTo>
                    <a:pt x="2622" y="535"/>
                  </a:lnTo>
                  <a:lnTo>
                    <a:pt x="2695" y="557"/>
                  </a:lnTo>
                  <a:lnTo>
                    <a:pt x="3046" y="180"/>
                  </a:lnTo>
                  <a:lnTo>
                    <a:pt x="3423" y="399"/>
                  </a:lnTo>
                  <a:lnTo>
                    <a:pt x="3259" y="877"/>
                  </a:lnTo>
                  <a:lnTo>
                    <a:pt x="3319" y="932"/>
                  </a:lnTo>
                  <a:lnTo>
                    <a:pt x="3378" y="990"/>
                  </a:lnTo>
                  <a:lnTo>
                    <a:pt x="3433" y="1050"/>
                  </a:lnTo>
                  <a:lnTo>
                    <a:pt x="3923" y="904"/>
                  </a:lnTo>
                  <a:lnTo>
                    <a:pt x="4137" y="1283"/>
                  </a:lnTo>
                  <a:lnTo>
                    <a:pt x="3757" y="1610"/>
                  </a:lnTo>
                  <a:lnTo>
                    <a:pt x="3786" y="1705"/>
                  </a:lnTo>
                  <a:lnTo>
                    <a:pt x="3811" y="1803"/>
                  </a:lnTo>
                  <a:lnTo>
                    <a:pt x="4306" y="1909"/>
                  </a:lnTo>
                  <a:lnTo>
                    <a:pt x="4313" y="2346"/>
                  </a:lnTo>
                  <a:lnTo>
                    <a:pt x="3825" y="2448"/>
                  </a:lnTo>
                  <a:lnTo>
                    <a:pt x="3809" y="2526"/>
                  </a:lnTo>
                  <a:lnTo>
                    <a:pt x="3791" y="2605"/>
                  </a:lnTo>
                  <a:lnTo>
                    <a:pt x="3767" y="2681"/>
                  </a:lnTo>
                  <a:lnTo>
                    <a:pt x="4141" y="3018"/>
                  </a:lnTo>
                  <a:lnTo>
                    <a:pt x="3928" y="3399"/>
                  </a:lnTo>
                  <a:lnTo>
                    <a:pt x="3457" y="3244"/>
                  </a:lnTo>
                  <a:lnTo>
                    <a:pt x="3401" y="3308"/>
                  </a:lnTo>
                  <a:lnTo>
                    <a:pt x="3342" y="3370"/>
                  </a:lnTo>
                  <a:lnTo>
                    <a:pt x="3280" y="3429"/>
                  </a:lnTo>
                  <a:lnTo>
                    <a:pt x="3430" y="3905"/>
                  </a:lnTo>
                  <a:lnTo>
                    <a:pt x="3053" y="4126"/>
                  </a:lnTo>
                  <a:lnTo>
                    <a:pt x="2728" y="3757"/>
                  </a:lnTo>
                  <a:lnTo>
                    <a:pt x="2644" y="3784"/>
                  </a:lnTo>
                  <a:lnTo>
                    <a:pt x="2559" y="3807"/>
                  </a:lnTo>
                  <a:lnTo>
                    <a:pt x="2473" y="3826"/>
                  </a:lnTo>
                  <a:lnTo>
                    <a:pt x="2359" y="4310"/>
                  </a:lnTo>
                  <a:lnTo>
                    <a:pt x="1922" y="4307"/>
                  </a:lnTo>
                  <a:lnTo>
                    <a:pt x="1831" y="3825"/>
                  </a:lnTo>
                  <a:lnTo>
                    <a:pt x="1750" y="3807"/>
                  </a:lnTo>
                  <a:lnTo>
                    <a:pt x="1671" y="3786"/>
                  </a:lnTo>
                  <a:lnTo>
                    <a:pt x="1594" y="3761"/>
                  </a:lnTo>
                  <a:lnTo>
                    <a:pt x="1253" y="4123"/>
                  </a:lnTo>
                  <a:lnTo>
                    <a:pt x="876" y="3902"/>
                  </a:lnTo>
                  <a:lnTo>
                    <a:pt x="1040" y="3436"/>
                  </a:lnTo>
                  <a:lnTo>
                    <a:pt x="977" y="3378"/>
                  </a:lnTo>
                  <a:lnTo>
                    <a:pt x="918" y="3317"/>
                  </a:lnTo>
                  <a:lnTo>
                    <a:pt x="860" y="3253"/>
                  </a:lnTo>
                  <a:lnTo>
                    <a:pt x="381" y="3393"/>
                  </a:lnTo>
                  <a:lnTo>
                    <a:pt x="167" y="3013"/>
                  </a:lnTo>
                  <a:lnTo>
                    <a:pt x="547" y="2692"/>
                  </a:lnTo>
                  <a:lnTo>
                    <a:pt x="518" y="2594"/>
                  </a:lnTo>
                  <a:lnTo>
                    <a:pt x="496" y="2495"/>
                  </a:lnTo>
                  <a:lnTo>
                    <a:pt x="3" y="2385"/>
                  </a:lnTo>
                  <a:lnTo>
                    <a:pt x="0" y="1950"/>
                  </a:lnTo>
                  <a:lnTo>
                    <a:pt x="492" y="1850"/>
                  </a:lnTo>
                  <a:lnTo>
                    <a:pt x="507" y="1772"/>
                  </a:lnTo>
                  <a:lnTo>
                    <a:pt x="527" y="1696"/>
                  </a:lnTo>
                  <a:lnTo>
                    <a:pt x="551" y="1621"/>
                  </a:lnTo>
                  <a:lnTo>
                    <a:pt x="175" y="1278"/>
                  </a:lnTo>
                  <a:lnTo>
                    <a:pt x="391" y="898"/>
                  </a:lnTo>
                  <a:lnTo>
                    <a:pt x="871" y="1059"/>
                  </a:lnTo>
                  <a:lnTo>
                    <a:pt x="926" y="999"/>
                  </a:lnTo>
                  <a:lnTo>
                    <a:pt x="983" y="941"/>
                  </a:lnTo>
                  <a:lnTo>
                    <a:pt x="1044" y="887"/>
                  </a:lnTo>
                  <a:lnTo>
                    <a:pt x="893" y="396"/>
                  </a:lnTo>
                  <a:lnTo>
                    <a:pt x="1271" y="178"/>
                  </a:lnTo>
                  <a:lnTo>
                    <a:pt x="1605" y="561"/>
                  </a:lnTo>
                  <a:lnTo>
                    <a:pt x="1713" y="528"/>
                  </a:lnTo>
                  <a:lnTo>
                    <a:pt x="1824" y="502"/>
                  </a:lnTo>
                  <a:lnTo>
                    <a:pt x="19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 name="Freeform 13">
              <a:extLst>
                <a:ext uri="{FF2B5EF4-FFF2-40B4-BE49-F238E27FC236}">
                  <a16:creationId xmlns:a16="http://schemas.microsoft.com/office/drawing/2014/main" id="{4C1FE8EB-9CE5-53C2-C28C-625E71A5E660}"/>
                </a:ext>
              </a:extLst>
            </p:cNvPr>
            <p:cNvSpPr>
              <a:spLocks noEditPoints="1"/>
            </p:cNvSpPr>
            <p:nvPr/>
          </p:nvSpPr>
          <p:spPr bwMode="auto">
            <a:xfrm>
              <a:off x="3916363" y="1238251"/>
              <a:ext cx="4354513" cy="4354513"/>
            </a:xfrm>
            <a:custGeom>
              <a:avLst/>
              <a:gdLst>
                <a:gd name="T0" fmla="*/ 1186 w 2743"/>
                <a:gd name="T1" fmla="*/ 321 h 2743"/>
                <a:gd name="T2" fmla="*/ 928 w 2743"/>
                <a:gd name="T3" fmla="*/ 400 h 2743"/>
                <a:gd name="T4" fmla="*/ 703 w 2743"/>
                <a:gd name="T5" fmla="*/ 536 h 2743"/>
                <a:gd name="T6" fmla="*/ 517 w 2743"/>
                <a:gd name="T7" fmla="*/ 722 h 2743"/>
                <a:gd name="T8" fmla="*/ 381 w 2743"/>
                <a:gd name="T9" fmla="*/ 948 h 2743"/>
                <a:gd name="T10" fmla="*/ 303 w 2743"/>
                <a:gd name="T11" fmla="*/ 1204 h 2743"/>
                <a:gd name="T12" fmla="*/ 291 w 2743"/>
                <a:gd name="T13" fmla="*/ 1483 h 2743"/>
                <a:gd name="T14" fmla="*/ 349 w 2743"/>
                <a:gd name="T15" fmla="*/ 1749 h 2743"/>
                <a:gd name="T16" fmla="*/ 466 w 2743"/>
                <a:gd name="T17" fmla="*/ 1986 h 2743"/>
                <a:gd name="T18" fmla="*/ 636 w 2743"/>
                <a:gd name="T19" fmla="*/ 2186 h 2743"/>
                <a:gd name="T20" fmla="*/ 850 w 2743"/>
                <a:gd name="T21" fmla="*/ 2339 h 2743"/>
                <a:gd name="T22" fmla="*/ 1097 w 2743"/>
                <a:gd name="T23" fmla="*/ 2439 h 2743"/>
                <a:gd name="T24" fmla="*/ 1370 w 2743"/>
                <a:gd name="T25" fmla="*/ 2473 h 2743"/>
                <a:gd name="T26" fmla="*/ 1645 w 2743"/>
                <a:gd name="T27" fmla="*/ 2439 h 2743"/>
                <a:gd name="T28" fmla="*/ 1892 w 2743"/>
                <a:gd name="T29" fmla="*/ 2339 h 2743"/>
                <a:gd name="T30" fmla="*/ 2105 w 2743"/>
                <a:gd name="T31" fmla="*/ 2186 h 2743"/>
                <a:gd name="T32" fmla="*/ 2275 w 2743"/>
                <a:gd name="T33" fmla="*/ 1986 h 2743"/>
                <a:gd name="T34" fmla="*/ 2393 w 2743"/>
                <a:gd name="T35" fmla="*/ 1749 h 2743"/>
                <a:gd name="T36" fmla="*/ 2450 w 2743"/>
                <a:gd name="T37" fmla="*/ 1483 h 2743"/>
                <a:gd name="T38" fmla="*/ 2438 w 2743"/>
                <a:gd name="T39" fmla="*/ 1204 h 2743"/>
                <a:gd name="T40" fmla="*/ 2360 w 2743"/>
                <a:gd name="T41" fmla="*/ 948 h 2743"/>
                <a:gd name="T42" fmla="*/ 2224 w 2743"/>
                <a:gd name="T43" fmla="*/ 722 h 2743"/>
                <a:gd name="T44" fmla="*/ 2038 w 2743"/>
                <a:gd name="T45" fmla="*/ 536 h 2743"/>
                <a:gd name="T46" fmla="*/ 1812 w 2743"/>
                <a:gd name="T47" fmla="*/ 400 h 2743"/>
                <a:gd name="T48" fmla="*/ 1556 w 2743"/>
                <a:gd name="T49" fmla="*/ 321 h 2743"/>
                <a:gd name="T50" fmla="*/ 1371 w 2743"/>
                <a:gd name="T51" fmla="*/ 0 h 2743"/>
                <a:gd name="T52" fmla="*/ 1685 w 2743"/>
                <a:gd name="T53" fmla="*/ 36 h 2743"/>
                <a:gd name="T54" fmla="*/ 1974 w 2743"/>
                <a:gd name="T55" fmla="*/ 140 h 2743"/>
                <a:gd name="T56" fmla="*/ 2229 w 2743"/>
                <a:gd name="T57" fmla="*/ 302 h 2743"/>
                <a:gd name="T58" fmla="*/ 2441 w 2743"/>
                <a:gd name="T59" fmla="*/ 514 h 2743"/>
                <a:gd name="T60" fmla="*/ 2603 w 2743"/>
                <a:gd name="T61" fmla="*/ 769 h 2743"/>
                <a:gd name="T62" fmla="*/ 2706 w 2743"/>
                <a:gd name="T63" fmla="*/ 1058 h 2743"/>
                <a:gd name="T64" fmla="*/ 2743 w 2743"/>
                <a:gd name="T65" fmla="*/ 1372 h 2743"/>
                <a:gd name="T66" fmla="*/ 2706 w 2743"/>
                <a:gd name="T67" fmla="*/ 1687 h 2743"/>
                <a:gd name="T68" fmla="*/ 2603 w 2743"/>
                <a:gd name="T69" fmla="*/ 1974 h 2743"/>
                <a:gd name="T70" fmla="*/ 2441 w 2743"/>
                <a:gd name="T71" fmla="*/ 2229 h 2743"/>
                <a:gd name="T72" fmla="*/ 2229 w 2743"/>
                <a:gd name="T73" fmla="*/ 2442 h 2743"/>
                <a:gd name="T74" fmla="*/ 1974 w 2743"/>
                <a:gd name="T75" fmla="*/ 2603 h 2743"/>
                <a:gd name="T76" fmla="*/ 1685 w 2743"/>
                <a:gd name="T77" fmla="*/ 2707 h 2743"/>
                <a:gd name="T78" fmla="*/ 1371 w 2743"/>
                <a:gd name="T79" fmla="*/ 2743 h 2743"/>
                <a:gd name="T80" fmla="*/ 1056 w 2743"/>
                <a:gd name="T81" fmla="*/ 2707 h 2743"/>
                <a:gd name="T82" fmla="*/ 769 w 2743"/>
                <a:gd name="T83" fmla="*/ 2603 h 2743"/>
                <a:gd name="T84" fmla="*/ 514 w 2743"/>
                <a:gd name="T85" fmla="*/ 2442 h 2743"/>
                <a:gd name="T86" fmla="*/ 300 w 2743"/>
                <a:gd name="T87" fmla="*/ 2229 h 2743"/>
                <a:gd name="T88" fmla="*/ 140 w 2743"/>
                <a:gd name="T89" fmla="*/ 1974 h 2743"/>
                <a:gd name="T90" fmla="*/ 36 w 2743"/>
                <a:gd name="T91" fmla="*/ 1687 h 2743"/>
                <a:gd name="T92" fmla="*/ 0 w 2743"/>
                <a:gd name="T93" fmla="*/ 1372 h 2743"/>
                <a:gd name="T94" fmla="*/ 36 w 2743"/>
                <a:gd name="T95" fmla="*/ 1058 h 2743"/>
                <a:gd name="T96" fmla="*/ 140 w 2743"/>
                <a:gd name="T97" fmla="*/ 769 h 2743"/>
                <a:gd name="T98" fmla="*/ 300 w 2743"/>
                <a:gd name="T99" fmla="*/ 514 h 2743"/>
                <a:gd name="T100" fmla="*/ 514 w 2743"/>
                <a:gd name="T101" fmla="*/ 302 h 2743"/>
                <a:gd name="T102" fmla="*/ 769 w 2743"/>
                <a:gd name="T103" fmla="*/ 140 h 2743"/>
                <a:gd name="T104" fmla="*/ 1056 w 2743"/>
                <a:gd name="T105" fmla="*/ 36 h 2743"/>
                <a:gd name="T106" fmla="*/ 1371 w 2743"/>
                <a:gd name="T107" fmla="*/ 0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43" h="2743">
                  <a:moveTo>
                    <a:pt x="1370" y="306"/>
                  </a:moveTo>
                  <a:lnTo>
                    <a:pt x="1277" y="310"/>
                  </a:lnTo>
                  <a:lnTo>
                    <a:pt x="1186" y="321"/>
                  </a:lnTo>
                  <a:lnTo>
                    <a:pt x="1097" y="341"/>
                  </a:lnTo>
                  <a:lnTo>
                    <a:pt x="1012" y="367"/>
                  </a:lnTo>
                  <a:lnTo>
                    <a:pt x="928" y="400"/>
                  </a:lnTo>
                  <a:lnTo>
                    <a:pt x="850" y="439"/>
                  </a:lnTo>
                  <a:lnTo>
                    <a:pt x="774" y="485"/>
                  </a:lnTo>
                  <a:lnTo>
                    <a:pt x="703" y="536"/>
                  </a:lnTo>
                  <a:lnTo>
                    <a:pt x="636" y="593"/>
                  </a:lnTo>
                  <a:lnTo>
                    <a:pt x="574" y="655"/>
                  </a:lnTo>
                  <a:lnTo>
                    <a:pt x="517" y="722"/>
                  </a:lnTo>
                  <a:lnTo>
                    <a:pt x="466" y="794"/>
                  </a:lnTo>
                  <a:lnTo>
                    <a:pt x="421" y="868"/>
                  </a:lnTo>
                  <a:lnTo>
                    <a:pt x="381" y="948"/>
                  </a:lnTo>
                  <a:lnTo>
                    <a:pt x="349" y="1030"/>
                  </a:lnTo>
                  <a:lnTo>
                    <a:pt x="321" y="1117"/>
                  </a:lnTo>
                  <a:lnTo>
                    <a:pt x="303" y="1204"/>
                  </a:lnTo>
                  <a:lnTo>
                    <a:pt x="291" y="1296"/>
                  </a:lnTo>
                  <a:lnTo>
                    <a:pt x="287" y="1390"/>
                  </a:lnTo>
                  <a:lnTo>
                    <a:pt x="291" y="1483"/>
                  </a:lnTo>
                  <a:lnTo>
                    <a:pt x="303" y="1574"/>
                  </a:lnTo>
                  <a:lnTo>
                    <a:pt x="321" y="1663"/>
                  </a:lnTo>
                  <a:lnTo>
                    <a:pt x="349" y="1749"/>
                  </a:lnTo>
                  <a:lnTo>
                    <a:pt x="381" y="1832"/>
                  </a:lnTo>
                  <a:lnTo>
                    <a:pt x="421" y="1910"/>
                  </a:lnTo>
                  <a:lnTo>
                    <a:pt x="466" y="1986"/>
                  </a:lnTo>
                  <a:lnTo>
                    <a:pt x="517" y="2057"/>
                  </a:lnTo>
                  <a:lnTo>
                    <a:pt x="574" y="2123"/>
                  </a:lnTo>
                  <a:lnTo>
                    <a:pt x="636" y="2186"/>
                  </a:lnTo>
                  <a:lnTo>
                    <a:pt x="703" y="2242"/>
                  </a:lnTo>
                  <a:lnTo>
                    <a:pt x="774" y="2293"/>
                  </a:lnTo>
                  <a:lnTo>
                    <a:pt x="850" y="2339"/>
                  </a:lnTo>
                  <a:lnTo>
                    <a:pt x="928" y="2378"/>
                  </a:lnTo>
                  <a:lnTo>
                    <a:pt x="1012" y="2412"/>
                  </a:lnTo>
                  <a:lnTo>
                    <a:pt x="1097" y="2439"/>
                  </a:lnTo>
                  <a:lnTo>
                    <a:pt x="1186" y="2457"/>
                  </a:lnTo>
                  <a:lnTo>
                    <a:pt x="1277" y="2469"/>
                  </a:lnTo>
                  <a:lnTo>
                    <a:pt x="1370" y="2473"/>
                  </a:lnTo>
                  <a:lnTo>
                    <a:pt x="1464" y="2469"/>
                  </a:lnTo>
                  <a:lnTo>
                    <a:pt x="1556" y="2457"/>
                  </a:lnTo>
                  <a:lnTo>
                    <a:pt x="1645" y="2439"/>
                  </a:lnTo>
                  <a:lnTo>
                    <a:pt x="1730" y="2412"/>
                  </a:lnTo>
                  <a:lnTo>
                    <a:pt x="1812" y="2378"/>
                  </a:lnTo>
                  <a:lnTo>
                    <a:pt x="1892" y="2339"/>
                  </a:lnTo>
                  <a:lnTo>
                    <a:pt x="1968" y="2293"/>
                  </a:lnTo>
                  <a:lnTo>
                    <a:pt x="2038" y="2242"/>
                  </a:lnTo>
                  <a:lnTo>
                    <a:pt x="2105" y="2186"/>
                  </a:lnTo>
                  <a:lnTo>
                    <a:pt x="2166" y="2123"/>
                  </a:lnTo>
                  <a:lnTo>
                    <a:pt x="2224" y="2057"/>
                  </a:lnTo>
                  <a:lnTo>
                    <a:pt x="2275" y="1986"/>
                  </a:lnTo>
                  <a:lnTo>
                    <a:pt x="2321" y="1910"/>
                  </a:lnTo>
                  <a:lnTo>
                    <a:pt x="2360" y="1832"/>
                  </a:lnTo>
                  <a:lnTo>
                    <a:pt x="2393" y="1749"/>
                  </a:lnTo>
                  <a:lnTo>
                    <a:pt x="2419" y="1663"/>
                  </a:lnTo>
                  <a:lnTo>
                    <a:pt x="2438" y="1574"/>
                  </a:lnTo>
                  <a:lnTo>
                    <a:pt x="2450" y="1483"/>
                  </a:lnTo>
                  <a:lnTo>
                    <a:pt x="2454" y="1390"/>
                  </a:lnTo>
                  <a:lnTo>
                    <a:pt x="2450" y="1296"/>
                  </a:lnTo>
                  <a:lnTo>
                    <a:pt x="2438" y="1204"/>
                  </a:lnTo>
                  <a:lnTo>
                    <a:pt x="2419" y="1117"/>
                  </a:lnTo>
                  <a:lnTo>
                    <a:pt x="2393" y="1030"/>
                  </a:lnTo>
                  <a:lnTo>
                    <a:pt x="2360" y="948"/>
                  </a:lnTo>
                  <a:lnTo>
                    <a:pt x="2321" y="868"/>
                  </a:lnTo>
                  <a:lnTo>
                    <a:pt x="2275" y="794"/>
                  </a:lnTo>
                  <a:lnTo>
                    <a:pt x="2224" y="722"/>
                  </a:lnTo>
                  <a:lnTo>
                    <a:pt x="2166" y="655"/>
                  </a:lnTo>
                  <a:lnTo>
                    <a:pt x="2105" y="593"/>
                  </a:lnTo>
                  <a:lnTo>
                    <a:pt x="2038" y="536"/>
                  </a:lnTo>
                  <a:lnTo>
                    <a:pt x="1968" y="485"/>
                  </a:lnTo>
                  <a:lnTo>
                    <a:pt x="1892" y="439"/>
                  </a:lnTo>
                  <a:lnTo>
                    <a:pt x="1812" y="400"/>
                  </a:lnTo>
                  <a:lnTo>
                    <a:pt x="1730" y="367"/>
                  </a:lnTo>
                  <a:lnTo>
                    <a:pt x="1645" y="341"/>
                  </a:lnTo>
                  <a:lnTo>
                    <a:pt x="1556" y="321"/>
                  </a:lnTo>
                  <a:lnTo>
                    <a:pt x="1464" y="310"/>
                  </a:lnTo>
                  <a:lnTo>
                    <a:pt x="1370" y="306"/>
                  </a:lnTo>
                  <a:close/>
                  <a:moveTo>
                    <a:pt x="1371" y="0"/>
                  </a:moveTo>
                  <a:lnTo>
                    <a:pt x="1479" y="4"/>
                  </a:lnTo>
                  <a:lnTo>
                    <a:pt x="1583" y="17"/>
                  </a:lnTo>
                  <a:lnTo>
                    <a:pt x="1685" y="36"/>
                  </a:lnTo>
                  <a:lnTo>
                    <a:pt x="1785" y="64"/>
                  </a:lnTo>
                  <a:lnTo>
                    <a:pt x="1881" y="98"/>
                  </a:lnTo>
                  <a:lnTo>
                    <a:pt x="1974" y="140"/>
                  </a:lnTo>
                  <a:lnTo>
                    <a:pt x="2063" y="187"/>
                  </a:lnTo>
                  <a:lnTo>
                    <a:pt x="2148" y="242"/>
                  </a:lnTo>
                  <a:lnTo>
                    <a:pt x="2229" y="302"/>
                  </a:lnTo>
                  <a:lnTo>
                    <a:pt x="2305" y="367"/>
                  </a:lnTo>
                  <a:lnTo>
                    <a:pt x="2376" y="438"/>
                  </a:lnTo>
                  <a:lnTo>
                    <a:pt x="2441" y="514"/>
                  </a:lnTo>
                  <a:lnTo>
                    <a:pt x="2501" y="595"/>
                  </a:lnTo>
                  <a:lnTo>
                    <a:pt x="2556" y="680"/>
                  </a:lnTo>
                  <a:lnTo>
                    <a:pt x="2603" y="769"/>
                  </a:lnTo>
                  <a:lnTo>
                    <a:pt x="2645" y="862"/>
                  </a:lnTo>
                  <a:lnTo>
                    <a:pt x="2679" y="958"/>
                  </a:lnTo>
                  <a:lnTo>
                    <a:pt x="2706" y="1058"/>
                  </a:lnTo>
                  <a:lnTo>
                    <a:pt x="2726" y="1160"/>
                  </a:lnTo>
                  <a:lnTo>
                    <a:pt x="2739" y="1264"/>
                  </a:lnTo>
                  <a:lnTo>
                    <a:pt x="2743" y="1372"/>
                  </a:lnTo>
                  <a:lnTo>
                    <a:pt x="2739" y="1479"/>
                  </a:lnTo>
                  <a:lnTo>
                    <a:pt x="2726" y="1583"/>
                  </a:lnTo>
                  <a:lnTo>
                    <a:pt x="2706" y="1687"/>
                  </a:lnTo>
                  <a:lnTo>
                    <a:pt x="2679" y="1786"/>
                  </a:lnTo>
                  <a:lnTo>
                    <a:pt x="2645" y="1881"/>
                  </a:lnTo>
                  <a:lnTo>
                    <a:pt x="2603" y="1974"/>
                  </a:lnTo>
                  <a:lnTo>
                    <a:pt x="2556" y="2065"/>
                  </a:lnTo>
                  <a:lnTo>
                    <a:pt x="2501" y="2150"/>
                  </a:lnTo>
                  <a:lnTo>
                    <a:pt x="2441" y="2229"/>
                  </a:lnTo>
                  <a:lnTo>
                    <a:pt x="2376" y="2305"/>
                  </a:lnTo>
                  <a:lnTo>
                    <a:pt x="2305" y="2376"/>
                  </a:lnTo>
                  <a:lnTo>
                    <a:pt x="2229" y="2442"/>
                  </a:lnTo>
                  <a:lnTo>
                    <a:pt x="2148" y="2503"/>
                  </a:lnTo>
                  <a:lnTo>
                    <a:pt x="2063" y="2556"/>
                  </a:lnTo>
                  <a:lnTo>
                    <a:pt x="1974" y="2603"/>
                  </a:lnTo>
                  <a:lnTo>
                    <a:pt x="1881" y="2645"/>
                  </a:lnTo>
                  <a:lnTo>
                    <a:pt x="1785" y="2679"/>
                  </a:lnTo>
                  <a:lnTo>
                    <a:pt x="1685" y="2707"/>
                  </a:lnTo>
                  <a:lnTo>
                    <a:pt x="1583" y="2728"/>
                  </a:lnTo>
                  <a:lnTo>
                    <a:pt x="1479" y="2739"/>
                  </a:lnTo>
                  <a:lnTo>
                    <a:pt x="1371" y="2743"/>
                  </a:lnTo>
                  <a:lnTo>
                    <a:pt x="1264" y="2739"/>
                  </a:lnTo>
                  <a:lnTo>
                    <a:pt x="1160" y="2728"/>
                  </a:lnTo>
                  <a:lnTo>
                    <a:pt x="1056" y="2707"/>
                  </a:lnTo>
                  <a:lnTo>
                    <a:pt x="957" y="2679"/>
                  </a:lnTo>
                  <a:lnTo>
                    <a:pt x="861" y="2645"/>
                  </a:lnTo>
                  <a:lnTo>
                    <a:pt x="769" y="2603"/>
                  </a:lnTo>
                  <a:lnTo>
                    <a:pt x="678" y="2556"/>
                  </a:lnTo>
                  <a:lnTo>
                    <a:pt x="593" y="2503"/>
                  </a:lnTo>
                  <a:lnTo>
                    <a:pt x="514" y="2442"/>
                  </a:lnTo>
                  <a:lnTo>
                    <a:pt x="438" y="2376"/>
                  </a:lnTo>
                  <a:lnTo>
                    <a:pt x="367" y="2305"/>
                  </a:lnTo>
                  <a:lnTo>
                    <a:pt x="300" y="2229"/>
                  </a:lnTo>
                  <a:lnTo>
                    <a:pt x="242" y="2150"/>
                  </a:lnTo>
                  <a:lnTo>
                    <a:pt x="187" y="2065"/>
                  </a:lnTo>
                  <a:lnTo>
                    <a:pt x="140" y="1974"/>
                  </a:lnTo>
                  <a:lnTo>
                    <a:pt x="98" y="1881"/>
                  </a:lnTo>
                  <a:lnTo>
                    <a:pt x="64" y="1786"/>
                  </a:lnTo>
                  <a:lnTo>
                    <a:pt x="36" y="1687"/>
                  </a:lnTo>
                  <a:lnTo>
                    <a:pt x="15" y="1583"/>
                  </a:lnTo>
                  <a:lnTo>
                    <a:pt x="4" y="1479"/>
                  </a:lnTo>
                  <a:lnTo>
                    <a:pt x="0" y="1372"/>
                  </a:lnTo>
                  <a:lnTo>
                    <a:pt x="4" y="1264"/>
                  </a:lnTo>
                  <a:lnTo>
                    <a:pt x="15" y="1160"/>
                  </a:lnTo>
                  <a:lnTo>
                    <a:pt x="36" y="1058"/>
                  </a:lnTo>
                  <a:lnTo>
                    <a:pt x="64" y="958"/>
                  </a:lnTo>
                  <a:lnTo>
                    <a:pt x="98" y="862"/>
                  </a:lnTo>
                  <a:lnTo>
                    <a:pt x="140" y="769"/>
                  </a:lnTo>
                  <a:lnTo>
                    <a:pt x="187" y="680"/>
                  </a:lnTo>
                  <a:lnTo>
                    <a:pt x="242" y="595"/>
                  </a:lnTo>
                  <a:lnTo>
                    <a:pt x="300" y="514"/>
                  </a:lnTo>
                  <a:lnTo>
                    <a:pt x="367" y="438"/>
                  </a:lnTo>
                  <a:lnTo>
                    <a:pt x="438" y="367"/>
                  </a:lnTo>
                  <a:lnTo>
                    <a:pt x="514" y="302"/>
                  </a:lnTo>
                  <a:lnTo>
                    <a:pt x="593" y="242"/>
                  </a:lnTo>
                  <a:lnTo>
                    <a:pt x="678" y="187"/>
                  </a:lnTo>
                  <a:lnTo>
                    <a:pt x="769" y="140"/>
                  </a:lnTo>
                  <a:lnTo>
                    <a:pt x="861" y="98"/>
                  </a:lnTo>
                  <a:lnTo>
                    <a:pt x="957" y="64"/>
                  </a:lnTo>
                  <a:lnTo>
                    <a:pt x="1056" y="36"/>
                  </a:lnTo>
                  <a:lnTo>
                    <a:pt x="1160" y="17"/>
                  </a:lnTo>
                  <a:lnTo>
                    <a:pt x="1264" y="4"/>
                  </a:lnTo>
                  <a:lnTo>
                    <a:pt x="1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4" name="Group 13">
            <a:extLst>
              <a:ext uri="{FF2B5EF4-FFF2-40B4-BE49-F238E27FC236}">
                <a16:creationId xmlns:a16="http://schemas.microsoft.com/office/drawing/2014/main" id="{243B6BD2-FD64-8D40-CEC2-55F8A77EDBDF}"/>
              </a:ext>
            </a:extLst>
          </p:cNvPr>
          <p:cNvGrpSpPr/>
          <p:nvPr/>
        </p:nvGrpSpPr>
        <p:grpSpPr>
          <a:xfrm>
            <a:off x="2626402" y="1589711"/>
            <a:ext cx="2026261" cy="2523021"/>
            <a:chOff x="941529" y="2133318"/>
            <a:chExt cx="2175744" cy="2709150"/>
          </a:xfrm>
        </p:grpSpPr>
        <p:sp>
          <p:nvSpPr>
            <p:cNvPr id="15" name="Arc 14">
              <a:extLst>
                <a:ext uri="{FF2B5EF4-FFF2-40B4-BE49-F238E27FC236}">
                  <a16:creationId xmlns:a16="http://schemas.microsoft.com/office/drawing/2014/main" id="{3C462461-7CFC-F107-67CA-33B938105690}"/>
                </a:ext>
              </a:extLst>
            </p:cNvPr>
            <p:cNvSpPr/>
            <p:nvPr/>
          </p:nvSpPr>
          <p:spPr>
            <a:xfrm>
              <a:off x="941529" y="2666724"/>
              <a:ext cx="2175744" cy="2175744"/>
            </a:xfrm>
            <a:prstGeom prst="arc">
              <a:avLst>
                <a:gd name="adj1" fmla="val 14075865"/>
                <a:gd name="adj2" fmla="val 18408798"/>
              </a:avLst>
            </a:prstGeom>
            <a:ln w="57150">
              <a:solidFill>
                <a:srgbClr val="796E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cxnSp>
          <p:nvCxnSpPr>
            <p:cNvPr id="16" name="Straight Connector 15">
              <a:extLst>
                <a:ext uri="{FF2B5EF4-FFF2-40B4-BE49-F238E27FC236}">
                  <a16:creationId xmlns:a16="http://schemas.microsoft.com/office/drawing/2014/main" id="{9A8867A0-4CB6-9BFB-F13B-78AB05CB22DB}"/>
                </a:ext>
              </a:extLst>
            </p:cNvPr>
            <p:cNvCxnSpPr/>
            <p:nvPr/>
          </p:nvCxnSpPr>
          <p:spPr>
            <a:xfrm flipV="1">
              <a:off x="2029401" y="2133318"/>
              <a:ext cx="0" cy="533400"/>
            </a:xfrm>
            <a:prstGeom prst="line">
              <a:avLst/>
            </a:prstGeom>
            <a:ln w="57150">
              <a:solidFill>
                <a:srgbClr val="796E65"/>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D16DE340-CA50-D8E4-12ED-1A9750F051C9}"/>
              </a:ext>
            </a:extLst>
          </p:cNvPr>
          <p:cNvGrpSpPr/>
          <p:nvPr/>
        </p:nvGrpSpPr>
        <p:grpSpPr>
          <a:xfrm>
            <a:off x="7628387" y="2441551"/>
            <a:ext cx="1492679" cy="1491640"/>
            <a:chOff x="2670175" y="11113"/>
            <a:chExt cx="6846888" cy="6842125"/>
          </a:xfrm>
          <a:solidFill>
            <a:srgbClr val="A40C34"/>
          </a:solidFill>
        </p:grpSpPr>
        <p:sp>
          <p:nvSpPr>
            <p:cNvPr id="22" name="Freeform 12">
              <a:extLst>
                <a:ext uri="{FF2B5EF4-FFF2-40B4-BE49-F238E27FC236}">
                  <a16:creationId xmlns:a16="http://schemas.microsoft.com/office/drawing/2014/main" id="{82DC874A-1B2B-4EF3-994E-D01805577338}"/>
                </a:ext>
              </a:extLst>
            </p:cNvPr>
            <p:cNvSpPr>
              <a:spLocks noEditPoints="1"/>
            </p:cNvSpPr>
            <p:nvPr/>
          </p:nvSpPr>
          <p:spPr bwMode="auto">
            <a:xfrm>
              <a:off x="2670175" y="11113"/>
              <a:ext cx="6846888" cy="6842125"/>
            </a:xfrm>
            <a:custGeom>
              <a:avLst/>
              <a:gdLst>
                <a:gd name="T0" fmla="*/ 1971 w 4313"/>
                <a:gd name="T1" fmla="*/ 1094 h 4310"/>
                <a:gd name="T2" fmla="*/ 1713 w 4313"/>
                <a:gd name="T3" fmla="*/ 1173 h 4310"/>
                <a:gd name="T4" fmla="*/ 1488 w 4313"/>
                <a:gd name="T5" fmla="*/ 1309 h 4310"/>
                <a:gd name="T6" fmla="*/ 1302 w 4313"/>
                <a:gd name="T7" fmla="*/ 1495 h 4310"/>
                <a:gd name="T8" fmla="*/ 1166 w 4313"/>
                <a:gd name="T9" fmla="*/ 1721 h 4310"/>
                <a:gd name="T10" fmla="*/ 1088 w 4313"/>
                <a:gd name="T11" fmla="*/ 1977 h 4310"/>
                <a:gd name="T12" fmla="*/ 1076 w 4313"/>
                <a:gd name="T13" fmla="*/ 2256 h 4310"/>
                <a:gd name="T14" fmla="*/ 1134 w 4313"/>
                <a:gd name="T15" fmla="*/ 2522 h 4310"/>
                <a:gd name="T16" fmla="*/ 1251 w 4313"/>
                <a:gd name="T17" fmla="*/ 2759 h 4310"/>
                <a:gd name="T18" fmla="*/ 1421 w 4313"/>
                <a:gd name="T19" fmla="*/ 2959 h 4310"/>
                <a:gd name="T20" fmla="*/ 1635 w 4313"/>
                <a:gd name="T21" fmla="*/ 3112 h 4310"/>
                <a:gd name="T22" fmla="*/ 1882 w 4313"/>
                <a:gd name="T23" fmla="*/ 3212 h 4310"/>
                <a:gd name="T24" fmla="*/ 2155 w 4313"/>
                <a:gd name="T25" fmla="*/ 3246 h 4310"/>
                <a:gd name="T26" fmla="*/ 2430 w 4313"/>
                <a:gd name="T27" fmla="*/ 3212 h 4310"/>
                <a:gd name="T28" fmla="*/ 2677 w 4313"/>
                <a:gd name="T29" fmla="*/ 3112 h 4310"/>
                <a:gd name="T30" fmla="*/ 2890 w 4313"/>
                <a:gd name="T31" fmla="*/ 2959 h 4310"/>
                <a:gd name="T32" fmla="*/ 3060 w 4313"/>
                <a:gd name="T33" fmla="*/ 2759 h 4310"/>
                <a:gd name="T34" fmla="*/ 3178 w 4313"/>
                <a:gd name="T35" fmla="*/ 2522 h 4310"/>
                <a:gd name="T36" fmla="*/ 3235 w 4313"/>
                <a:gd name="T37" fmla="*/ 2256 h 4310"/>
                <a:gd name="T38" fmla="*/ 3223 w 4313"/>
                <a:gd name="T39" fmla="*/ 1977 h 4310"/>
                <a:gd name="T40" fmla="*/ 3145 w 4313"/>
                <a:gd name="T41" fmla="*/ 1721 h 4310"/>
                <a:gd name="T42" fmla="*/ 3009 w 4313"/>
                <a:gd name="T43" fmla="*/ 1495 h 4310"/>
                <a:gd name="T44" fmla="*/ 2823 w 4313"/>
                <a:gd name="T45" fmla="*/ 1309 h 4310"/>
                <a:gd name="T46" fmla="*/ 2597 w 4313"/>
                <a:gd name="T47" fmla="*/ 1173 h 4310"/>
                <a:gd name="T48" fmla="*/ 2341 w 4313"/>
                <a:gd name="T49" fmla="*/ 1094 h 4310"/>
                <a:gd name="T50" fmla="*/ 1938 w 4313"/>
                <a:gd name="T51" fmla="*/ 0 h 4310"/>
                <a:gd name="T52" fmla="*/ 2549 w 4313"/>
                <a:gd name="T53" fmla="*/ 515 h 4310"/>
                <a:gd name="T54" fmla="*/ 3046 w 4313"/>
                <a:gd name="T55" fmla="*/ 180 h 4310"/>
                <a:gd name="T56" fmla="*/ 3319 w 4313"/>
                <a:gd name="T57" fmla="*/ 932 h 4310"/>
                <a:gd name="T58" fmla="*/ 3923 w 4313"/>
                <a:gd name="T59" fmla="*/ 904 h 4310"/>
                <a:gd name="T60" fmla="*/ 3786 w 4313"/>
                <a:gd name="T61" fmla="*/ 1705 h 4310"/>
                <a:gd name="T62" fmla="*/ 4313 w 4313"/>
                <a:gd name="T63" fmla="*/ 2346 h 4310"/>
                <a:gd name="T64" fmla="*/ 3791 w 4313"/>
                <a:gd name="T65" fmla="*/ 2605 h 4310"/>
                <a:gd name="T66" fmla="*/ 3928 w 4313"/>
                <a:gd name="T67" fmla="*/ 3399 h 4310"/>
                <a:gd name="T68" fmla="*/ 3342 w 4313"/>
                <a:gd name="T69" fmla="*/ 3370 h 4310"/>
                <a:gd name="T70" fmla="*/ 3053 w 4313"/>
                <a:gd name="T71" fmla="*/ 4126 h 4310"/>
                <a:gd name="T72" fmla="*/ 2559 w 4313"/>
                <a:gd name="T73" fmla="*/ 3807 h 4310"/>
                <a:gd name="T74" fmla="*/ 1922 w 4313"/>
                <a:gd name="T75" fmla="*/ 4307 h 4310"/>
                <a:gd name="T76" fmla="*/ 1671 w 4313"/>
                <a:gd name="T77" fmla="*/ 3786 h 4310"/>
                <a:gd name="T78" fmla="*/ 876 w 4313"/>
                <a:gd name="T79" fmla="*/ 3902 h 4310"/>
                <a:gd name="T80" fmla="*/ 918 w 4313"/>
                <a:gd name="T81" fmla="*/ 3317 h 4310"/>
                <a:gd name="T82" fmla="*/ 167 w 4313"/>
                <a:gd name="T83" fmla="*/ 3013 h 4310"/>
                <a:gd name="T84" fmla="*/ 496 w 4313"/>
                <a:gd name="T85" fmla="*/ 2495 h 4310"/>
                <a:gd name="T86" fmla="*/ 492 w 4313"/>
                <a:gd name="T87" fmla="*/ 1850 h 4310"/>
                <a:gd name="T88" fmla="*/ 551 w 4313"/>
                <a:gd name="T89" fmla="*/ 1621 h 4310"/>
                <a:gd name="T90" fmla="*/ 871 w 4313"/>
                <a:gd name="T91" fmla="*/ 1059 h 4310"/>
                <a:gd name="T92" fmla="*/ 1044 w 4313"/>
                <a:gd name="T93" fmla="*/ 887 h 4310"/>
                <a:gd name="T94" fmla="*/ 1605 w 4313"/>
                <a:gd name="T95" fmla="*/ 561 h 4310"/>
                <a:gd name="T96" fmla="*/ 1938 w 4313"/>
                <a:gd name="T97" fmla="*/ 0 h 4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13" h="4310">
                  <a:moveTo>
                    <a:pt x="2155" y="1079"/>
                  </a:moveTo>
                  <a:lnTo>
                    <a:pt x="2062" y="1083"/>
                  </a:lnTo>
                  <a:lnTo>
                    <a:pt x="1971" y="1094"/>
                  </a:lnTo>
                  <a:lnTo>
                    <a:pt x="1882" y="1114"/>
                  </a:lnTo>
                  <a:lnTo>
                    <a:pt x="1797" y="1140"/>
                  </a:lnTo>
                  <a:lnTo>
                    <a:pt x="1713" y="1173"/>
                  </a:lnTo>
                  <a:lnTo>
                    <a:pt x="1635" y="1212"/>
                  </a:lnTo>
                  <a:lnTo>
                    <a:pt x="1559" y="1258"/>
                  </a:lnTo>
                  <a:lnTo>
                    <a:pt x="1488" y="1309"/>
                  </a:lnTo>
                  <a:lnTo>
                    <a:pt x="1421" y="1366"/>
                  </a:lnTo>
                  <a:lnTo>
                    <a:pt x="1359" y="1428"/>
                  </a:lnTo>
                  <a:lnTo>
                    <a:pt x="1302" y="1495"/>
                  </a:lnTo>
                  <a:lnTo>
                    <a:pt x="1251" y="1567"/>
                  </a:lnTo>
                  <a:lnTo>
                    <a:pt x="1206" y="1641"/>
                  </a:lnTo>
                  <a:lnTo>
                    <a:pt x="1166" y="1721"/>
                  </a:lnTo>
                  <a:lnTo>
                    <a:pt x="1134" y="1803"/>
                  </a:lnTo>
                  <a:lnTo>
                    <a:pt x="1106" y="1890"/>
                  </a:lnTo>
                  <a:lnTo>
                    <a:pt x="1088" y="1977"/>
                  </a:lnTo>
                  <a:lnTo>
                    <a:pt x="1076" y="2069"/>
                  </a:lnTo>
                  <a:lnTo>
                    <a:pt x="1072" y="2163"/>
                  </a:lnTo>
                  <a:lnTo>
                    <a:pt x="1076" y="2256"/>
                  </a:lnTo>
                  <a:lnTo>
                    <a:pt x="1088" y="2347"/>
                  </a:lnTo>
                  <a:lnTo>
                    <a:pt x="1106" y="2436"/>
                  </a:lnTo>
                  <a:lnTo>
                    <a:pt x="1134" y="2522"/>
                  </a:lnTo>
                  <a:lnTo>
                    <a:pt x="1166" y="2605"/>
                  </a:lnTo>
                  <a:lnTo>
                    <a:pt x="1206" y="2683"/>
                  </a:lnTo>
                  <a:lnTo>
                    <a:pt x="1251" y="2759"/>
                  </a:lnTo>
                  <a:lnTo>
                    <a:pt x="1302" y="2830"/>
                  </a:lnTo>
                  <a:lnTo>
                    <a:pt x="1359" y="2896"/>
                  </a:lnTo>
                  <a:lnTo>
                    <a:pt x="1421" y="2959"/>
                  </a:lnTo>
                  <a:lnTo>
                    <a:pt x="1488" y="3015"/>
                  </a:lnTo>
                  <a:lnTo>
                    <a:pt x="1559" y="3066"/>
                  </a:lnTo>
                  <a:lnTo>
                    <a:pt x="1635" y="3112"/>
                  </a:lnTo>
                  <a:lnTo>
                    <a:pt x="1713" y="3151"/>
                  </a:lnTo>
                  <a:lnTo>
                    <a:pt x="1797" y="3185"/>
                  </a:lnTo>
                  <a:lnTo>
                    <a:pt x="1882" y="3212"/>
                  </a:lnTo>
                  <a:lnTo>
                    <a:pt x="1971" y="3230"/>
                  </a:lnTo>
                  <a:lnTo>
                    <a:pt x="2062" y="3242"/>
                  </a:lnTo>
                  <a:lnTo>
                    <a:pt x="2155" y="3246"/>
                  </a:lnTo>
                  <a:lnTo>
                    <a:pt x="2249" y="3242"/>
                  </a:lnTo>
                  <a:lnTo>
                    <a:pt x="2341" y="3230"/>
                  </a:lnTo>
                  <a:lnTo>
                    <a:pt x="2430" y="3212"/>
                  </a:lnTo>
                  <a:lnTo>
                    <a:pt x="2515" y="3185"/>
                  </a:lnTo>
                  <a:lnTo>
                    <a:pt x="2597" y="3151"/>
                  </a:lnTo>
                  <a:lnTo>
                    <a:pt x="2677" y="3112"/>
                  </a:lnTo>
                  <a:lnTo>
                    <a:pt x="2753" y="3066"/>
                  </a:lnTo>
                  <a:lnTo>
                    <a:pt x="2823" y="3015"/>
                  </a:lnTo>
                  <a:lnTo>
                    <a:pt x="2890" y="2959"/>
                  </a:lnTo>
                  <a:lnTo>
                    <a:pt x="2951" y="2896"/>
                  </a:lnTo>
                  <a:lnTo>
                    <a:pt x="3009" y="2830"/>
                  </a:lnTo>
                  <a:lnTo>
                    <a:pt x="3060" y="2759"/>
                  </a:lnTo>
                  <a:lnTo>
                    <a:pt x="3106" y="2683"/>
                  </a:lnTo>
                  <a:lnTo>
                    <a:pt x="3145" y="2605"/>
                  </a:lnTo>
                  <a:lnTo>
                    <a:pt x="3178" y="2522"/>
                  </a:lnTo>
                  <a:lnTo>
                    <a:pt x="3204" y="2436"/>
                  </a:lnTo>
                  <a:lnTo>
                    <a:pt x="3223" y="2347"/>
                  </a:lnTo>
                  <a:lnTo>
                    <a:pt x="3235" y="2256"/>
                  </a:lnTo>
                  <a:lnTo>
                    <a:pt x="3239" y="2163"/>
                  </a:lnTo>
                  <a:lnTo>
                    <a:pt x="3235" y="2069"/>
                  </a:lnTo>
                  <a:lnTo>
                    <a:pt x="3223" y="1977"/>
                  </a:lnTo>
                  <a:lnTo>
                    <a:pt x="3204" y="1890"/>
                  </a:lnTo>
                  <a:lnTo>
                    <a:pt x="3178" y="1803"/>
                  </a:lnTo>
                  <a:lnTo>
                    <a:pt x="3145" y="1721"/>
                  </a:lnTo>
                  <a:lnTo>
                    <a:pt x="3106" y="1641"/>
                  </a:lnTo>
                  <a:lnTo>
                    <a:pt x="3060" y="1567"/>
                  </a:lnTo>
                  <a:lnTo>
                    <a:pt x="3009" y="1495"/>
                  </a:lnTo>
                  <a:lnTo>
                    <a:pt x="2951" y="1428"/>
                  </a:lnTo>
                  <a:lnTo>
                    <a:pt x="2890" y="1366"/>
                  </a:lnTo>
                  <a:lnTo>
                    <a:pt x="2823" y="1309"/>
                  </a:lnTo>
                  <a:lnTo>
                    <a:pt x="2753" y="1258"/>
                  </a:lnTo>
                  <a:lnTo>
                    <a:pt x="2677" y="1212"/>
                  </a:lnTo>
                  <a:lnTo>
                    <a:pt x="2597" y="1173"/>
                  </a:lnTo>
                  <a:lnTo>
                    <a:pt x="2515" y="1140"/>
                  </a:lnTo>
                  <a:lnTo>
                    <a:pt x="2430" y="1114"/>
                  </a:lnTo>
                  <a:lnTo>
                    <a:pt x="2341" y="1094"/>
                  </a:lnTo>
                  <a:lnTo>
                    <a:pt x="2249" y="1083"/>
                  </a:lnTo>
                  <a:lnTo>
                    <a:pt x="2155" y="1079"/>
                  </a:lnTo>
                  <a:close/>
                  <a:moveTo>
                    <a:pt x="1938" y="0"/>
                  </a:moveTo>
                  <a:lnTo>
                    <a:pt x="2375" y="0"/>
                  </a:lnTo>
                  <a:lnTo>
                    <a:pt x="2473" y="499"/>
                  </a:lnTo>
                  <a:lnTo>
                    <a:pt x="2549" y="515"/>
                  </a:lnTo>
                  <a:lnTo>
                    <a:pt x="2622" y="535"/>
                  </a:lnTo>
                  <a:lnTo>
                    <a:pt x="2695" y="557"/>
                  </a:lnTo>
                  <a:lnTo>
                    <a:pt x="3046" y="180"/>
                  </a:lnTo>
                  <a:lnTo>
                    <a:pt x="3423" y="399"/>
                  </a:lnTo>
                  <a:lnTo>
                    <a:pt x="3259" y="877"/>
                  </a:lnTo>
                  <a:lnTo>
                    <a:pt x="3319" y="932"/>
                  </a:lnTo>
                  <a:lnTo>
                    <a:pt x="3378" y="990"/>
                  </a:lnTo>
                  <a:lnTo>
                    <a:pt x="3433" y="1050"/>
                  </a:lnTo>
                  <a:lnTo>
                    <a:pt x="3923" y="904"/>
                  </a:lnTo>
                  <a:lnTo>
                    <a:pt x="4137" y="1283"/>
                  </a:lnTo>
                  <a:lnTo>
                    <a:pt x="3757" y="1610"/>
                  </a:lnTo>
                  <a:lnTo>
                    <a:pt x="3786" y="1705"/>
                  </a:lnTo>
                  <a:lnTo>
                    <a:pt x="3811" y="1803"/>
                  </a:lnTo>
                  <a:lnTo>
                    <a:pt x="4306" y="1909"/>
                  </a:lnTo>
                  <a:lnTo>
                    <a:pt x="4313" y="2346"/>
                  </a:lnTo>
                  <a:lnTo>
                    <a:pt x="3825" y="2448"/>
                  </a:lnTo>
                  <a:lnTo>
                    <a:pt x="3809" y="2526"/>
                  </a:lnTo>
                  <a:lnTo>
                    <a:pt x="3791" y="2605"/>
                  </a:lnTo>
                  <a:lnTo>
                    <a:pt x="3767" y="2681"/>
                  </a:lnTo>
                  <a:lnTo>
                    <a:pt x="4141" y="3018"/>
                  </a:lnTo>
                  <a:lnTo>
                    <a:pt x="3928" y="3399"/>
                  </a:lnTo>
                  <a:lnTo>
                    <a:pt x="3457" y="3244"/>
                  </a:lnTo>
                  <a:lnTo>
                    <a:pt x="3401" y="3308"/>
                  </a:lnTo>
                  <a:lnTo>
                    <a:pt x="3342" y="3370"/>
                  </a:lnTo>
                  <a:lnTo>
                    <a:pt x="3280" y="3429"/>
                  </a:lnTo>
                  <a:lnTo>
                    <a:pt x="3430" y="3905"/>
                  </a:lnTo>
                  <a:lnTo>
                    <a:pt x="3053" y="4126"/>
                  </a:lnTo>
                  <a:lnTo>
                    <a:pt x="2728" y="3757"/>
                  </a:lnTo>
                  <a:lnTo>
                    <a:pt x="2644" y="3784"/>
                  </a:lnTo>
                  <a:lnTo>
                    <a:pt x="2559" y="3807"/>
                  </a:lnTo>
                  <a:lnTo>
                    <a:pt x="2473" y="3826"/>
                  </a:lnTo>
                  <a:lnTo>
                    <a:pt x="2359" y="4310"/>
                  </a:lnTo>
                  <a:lnTo>
                    <a:pt x="1922" y="4307"/>
                  </a:lnTo>
                  <a:lnTo>
                    <a:pt x="1831" y="3825"/>
                  </a:lnTo>
                  <a:lnTo>
                    <a:pt x="1750" y="3807"/>
                  </a:lnTo>
                  <a:lnTo>
                    <a:pt x="1671" y="3786"/>
                  </a:lnTo>
                  <a:lnTo>
                    <a:pt x="1594" y="3761"/>
                  </a:lnTo>
                  <a:lnTo>
                    <a:pt x="1253" y="4123"/>
                  </a:lnTo>
                  <a:lnTo>
                    <a:pt x="876" y="3902"/>
                  </a:lnTo>
                  <a:lnTo>
                    <a:pt x="1040" y="3436"/>
                  </a:lnTo>
                  <a:lnTo>
                    <a:pt x="977" y="3378"/>
                  </a:lnTo>
                  <a:lnTo>
                    <a:pt x="918" y="3317"/>
                  </a:lnTo>
                  <a:lnTo>
                    <a:pt x="860" y="3253"/>
                  </a:lnTo>
                  <a:lnTo>
                    <a:pt x="381" y="3393"/>
                  </a:lnTo>
                  <a:lnTo>
                    <a:pt x="167" y="3013"/>
                  </a:lnTo>
                  <a:lnTo>
                    <a:pt x="547" y="2692"/>
                  </a:lnTo>
                  <a:lnTo>
                    <a:pt x="518" y="2594"/>
                  </a:lnTo>
                  <a:lnTo>
                    <a:pt x="496" y="2495"/>
                  </a:lnTo>
                  <a:lnTo>
                    <a:pt x="3" y="2385"/>
                  </a:lnTo>
                  <a:lnTo>
                    <a:pt x="0" y="1950"/>
                  </a:lnTo>
                  <a:lnTo>
                    <a:pt x="492" y="1850"/>
                  </a:lnTo>
                  <a:lnTo>
                    <a:pt x="507" y="1772"/>
                  </a:lnTo>
                  <a:lnTo>
                    <a:pt x="527" y="1696"/>
                  </a:lnTo>
                  <a:lnTo>
                    <a:pt x="551" y="1621"/>
                  </a:lnTo>
                  <a:lnTo>
                    <a:pt x="175" y="1278"/>
                  </a:lnTo>
                  <a:lnTo>
                    <a:pt x="391" y="898"/>
                  </a:lnTo>
                  <a:lnTo>
                    <a:pt x="871" y="1059"/>
                  </a:lnTo>
                  <a:lnTo>
                    <a:pt x="926" y="999"/>
                  </a:lnTo>
                  <a:lnTo>
                    <a:pt x="983" y="941"/>
                  </a:lnTo>
                  <a:lnTo>
                    <a:pt x="1044" y="887"/>
                  </a:lnTo>
                  <a:lnTo>
                    <a:pt x="893" y="396"/>
                  </a:lnTo>
                  <a:lnTo>
                    <a:pt x="1271" y="178"/>
                  </a:lnTo>
                  <a:lnTo>
                    <a:pt x="1605" y="561"/>
                  </a:lnTo>
                  <a:lnTo>
                    <a:pt x="1713" y="528"/>
                  </a:lnTo>
                  <a:lnTo>
                    <a:pt x="1824" y="502"/>
                  </a:lnTo>
                  <a:lnTo>
                    <a:pt x="19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3" name="Freeform 13">
              <a:extLst>
                <a:ext uri="{FF2B5EF4-FFF2-40B4-BE49-F238E27FC236}">
                  <a16:creationId xmlns:a16="http://schemas.microsoft.com/office/drawing/2014/main" id="{89000D74-F4A0-67C8-C918-0FED7870583B}"/>
                </a:ext>
              </a:extLst>
            </p:cNvPr>
            <p:cNvSpPr>
              <a:spLocks noEditPoints="1"/>
            </p:cNvSpPr>
            <p:nvPr/>
          </p:nvSpPr>
          <p:spPr bwMode="auto">
            <a:xfrm>
              <a:off x="3916363" y="1238251"/>
              <a:ext cx="4354513" cy="4354513"/>
            </a:xfrm>
            <a:custGeom>
              <a:avLst/>
              <a:gdLst>
                <a:gd name="T0" fmla="*/ 1186 w 2743"/>
                <a:gd name="T1" fmla="*/ 321 h 2743"/>
                <a:gd name="T2" fmla="*/ 928 w 2743"/>
                <a:gd name="T3" fmla="*/ 400 h 2743"/>
                <a:gd name="T4" fmla="*/ 703 w 2743"/>
                <a:gd name="T5" fmla="*/ 536 h 2743"/>
                <a:gd name="T6" fmla="*/ 517 w 2743"/>
                <a:gd name="T7" fmla="*/ 722 h 2743"/>
                <a:gd name="T8" fmla="*/ 381 w 2743"/>
                <a:gd name="T9" fmla="*/ 948 h 2743"/>
                <a:gd name="T10" fmla="*/ 303 w 2743"/>
                <a:gd name="T11" fmla="*/ 1204 h 2743"/>
                <a:gd name="T12" fmla="*/ 291 w 2743"/>
                <a:gd name="T13" fmla="*/ 1483 h 2743"/>
                <a:gd name="T14" fmla="*/ 349 w 2743"/>
                <a:gd name="T15" fmla="*/ 1749 h 2743"/>
                <a:gd name="T16" fmla="*/ 466 w 2743"/>
                <a:gd name="T17" fmla="*/ 1986 h 2743"/>
                <a:gd name="T18" fmla="*/ 636 w 2743"/>
                <a:gd name="T19" fmla="*/ 2186 h 2743"/>
                <a:gd name="T20" fmla="*/ 850 w 2743"/>
                <a:gd name="T21" fmla="*/ 2339 h 2743"/>
                <a:gd name="T22" fmla="*/ 1097 w 2743"/>
                <a:gd name="T23" fmla="*/ 2439 h 2743"/>
                <a:gd name="T24" fmla="*/ 1370 w 2743"/>
                <a:gd name="T25" fmla="*/ 2473 h 2743"/>
                <a:gd name="T26" fmla="*/ 1645 w 2743"/>
                <a:gd name="T27" fmla="*/ 2439 h 2743"/>
                <a:gd name="T28" fmla="*/ 1892 w 2743"/>
                <a:gd name="T29" fmla="*/ 2339 h 2743"/>
                <a:gd name="T30" fmla="*/ 2105 w 2743"/>
                <a:gd name="T31" fmla="*/ 2186 h 2743"/>
                <a:gd name="T32" fmla="*/ 2275 w 2743"/>
                <a:gd name="T33" fmla="*/ 1986 h 2743"/>
                <a:gd name="T34" fmla="*/ 2393 w 2743"/>
                <a:gd name="T35" fmla="*/ 1749 h 2743"/>
                <a:gd name="T36" fmla="*/ 2450 w 2743"/>
                <a:gd name="T37" fmla="*/ 1483 h 2743"/>
                <a:gd name="T38" fmla="*/ 2438 w 2743"/>
                <a:gd name="T39" fmla="*/ 1204 h 2743"/>
                <a:gd name="T40" fmla="*/ 2360 w 2743"/>
                <a:gd name="T41" fmla="*/ 948 h 2743"/>
                <a:gd name="T42" fmla="*/ 2224 w 2743"/>
                <a:gd name="T43" fmla="*/ 722 h 2743"/>
                <a:gd name="T44" fmla="*/ 2038 w 2743"/>
                <a:gd name="T45" fmla="*/ 536 h 2743"/>
                <a:gd name="T46" fmla="*/ 1812 w 2743"/>
                <a:gd name="T47" fmla="*/ 400 h 2743"/>
                <a:gd name="T48" fmla="*/ 1556 w 2743"/>
                <a:gd name="T49" fmla="*/ 321 h 2743"/>
                <a:gd name="T50" fmla="*/ 1371 w 2743"/>
                <a:gd name="T51" fmla="*/ 0 h 2743"/>
                <a:gd name="T52" fmla="*/ 1685 w 2743"/>
                <a:gd name="T53" fmla="*/ 36 h 2743"/>
                <a:gd name="T54" fmla="*/ 1974 w 2743"/>
                <a:gd name="T55" fmla="*/ 140 h 2743"/>
                <a:gd name="T56" fmla="*/ 2229 w 2743"/>
                <a:gd name="T57" fmla="*/ 302 h 2743"/>
                <a:gd name="T58" fmla="*/ 2441 w 2743"/>
                <a:gd name="T59" fmla="*/ 514 h 2743"/>
                <a:gd name="T60" fmla="*/ 2603 w 2743"/>
                <a:gd name="T61" fmla="*/ 769 h 2743"/>
                <a:gd name="T62" fmla="*/ 2706 w 2743"/>
                <a:gd name="T63" fmla="*/ 1058 h 2743"/>
                <a:gd name="T64" fmla="*/ 2743 w 2743"/>
                <a:gd name="T65" fmla="*/ 1372 h 2743"/>
                <a:gd name="T66" fmla="*/ 2706 w 2743"/>
                <a:gd name="T67" fmla="*/ 1687 h 2743"/>
                <a:gd name="T68" fmla="*/ 2603 w 2743"/>
                <a:gd name="T69" fmla="*/ 1974 h 2743"/>
                <a:gd name="T70" fmla="*/ 2441 w 2743"/>
                <a:gd name="T71" fmla="*/ 2229 h 2743"/>
                <a:gd name="T72" fmla="*/ 2229 w 2743"/>
                <a:gd name="T73" fmla="*/ 2442 h 2743"/>
                <a:gd name="T74" fmla="*/ 1974 w 2743"/>
                <a:gd name="T75" fmla="*/ 2603 h 2743"/>
                <a:gd name="T76" fmla="*/ 1685 w 2743"/>
                <a:gd name="T77" fmla="*/ 2707 h 2743"/>
                <a:gd name="T78" fmla="*/ 1371 w 2743"/>
                <a:gd name="T79" fmla="*/ 2743 h 2743"/>
                <a:gd name="T80" fmla="*/ 1056 w 2743"/>
                <a:gd name="T81" fmla="*/ 2707 h 2743"/>
                <a:gd name="T82" fmla="*/ 769 w 2743"/>
                <a:gd name="T83" fmla="*/ 2603 h 2743"/>
                <a:gd name="T84" fmla="*/ 514 w 2743"/>
                <a:gd name="T85" fmla="*/ 2442 h 2743"/>
                <a:gd name="T86" fmla="*/ 300 w 2743"/>
                <a:gd name="T87" fmla="*/ 2229 h 2743"/>
                <a:gd name="T88" fmla="*/ 140 w 2743"/>
                <a:gd name="T89" fmla="*/ 1974 h 2743"/>
                <a:gd name="T90" fmla="*/ 36 w 2743"/>
                <a:gd name="T91" fmla="*/ 1687 h 2743"/>
                <a:gd name="T92" fmla="*/ 0 w 2743"/>
                <a:gd name="T93" fmla="*/ 1372 h 2743"/>
                <a:gd name="T94" fmla="*/ 36 w 2743"/>
                <a:gd name="T95" fmla="*/ 1058 h 2743"/>
                <a:gd name="T96" fmla="*/ 140 w 2743"/>
                <a:gd name="T97" fmla="*/ 769 h 2743"/>
                <a:gd name="T98" fmla="*/ 300 w 2743"/>
                <a:gd name="T99" fmla="*/ 514 h 2743"/>
                <a:gd name="T100" fmla="*/ 514 w 2743"/>
                <a:gd name="T101" fmla="*/ 302 h 2743"/>
                <a:gd name="T102" fmla="*/ 769 w 2743"/>
                <a:gd name="T103" fmla="*/ 140 h 2743"/>
                <a:gd name="T104" fmla="*/ 1056 w 2743"/>
                <a:gd name="T105" fmla="*/ 36 h 2743"/>
                <a:gd name="T106" fmla="*/ 1371 w 2743"/>
                <a:gd name="T107" fmla="*/ 0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43" h="2743">
                  <a:moveTo>
                    <a:pt x="1370" y="306"/>
                  </a:moveTo>
                  <a:lnTo>
                    <a:pt x="1277" y="310"/>
                  </a:lnTo>
                  <a:lnTo>
                    <a:pt x="1186" y="321"/>
                  </a:lnTo>
                  <a:lnTo>
                    <a:pt x="1097" y="341"/>
                  </a:lnTo>
                  <a:lnTo>
                    <a:pt x="1012" y="367"/>
                  </a:lnTo>
                  <a:lnTo>
                    <a:pt x="928" y="400"/>
                  </a:lnTo>
                  <a:lnTo>
                    <a:pt x="850" y="439"/>
                  </a:lnTo>
                  <a:lnTo>
                    <a:pt x="774" y="485"/>
                  </a:lnTo>
                  <a:lnTo>
                    <a:pt x="703" y="536"/>
                  </a:lnTo>
                  <a:lnTo>
                    <a:pt x="636" y="593"/>
                  </a:lnTo>
                  <a:lnTo>
                    <a:pt x="574" y="655"/>
                  </a:lnTo>
                  <a:lnTo>
                    <a:pt x="517" y="722"/>
                  </a:lnTo>
                  <a:lnTo>
                    <a:pt x="466" y="794"/>
                  </a:lnTo>
                  <a:lnTo>
                    <a:pt x="421" y="868"/>
                  </a:lnTo>
                  <a:lnTo>
                    <a:pt x="381" y="948"/>
                  </a:lnTo>
                  <a:lnTo>
                    <a:pt x="349" y="1030"/>
                  </a:lnTo>
                  <a:lnTo>
                    <a:pt x="321" y="1117"/>
                  </a:lnTo>
                  <a:lnTo>
                    <a:pt x="303" y="1204"/>
                  </a:lnTo>
                  <a:lnTo>
                    <a:pt x="291" y="1296"/>
                  </a:lnTo>
                  <a:lnTo>
                    <a:pt x="287" y="1390"/>
                  </a:lnTo>
                  <a:lnTo>
                    <a:pt x="291" y="1483"/>
                  </a:lnTo>
                  <a:lnTo>
                    <a:pt x="303" y="1574"/>
                  </a:lnTo>
                  <a:lnTo>
                    <a:pt x="321" y="1663"/>
                  </a:lnTo>
                  <a:lnTo>
                    <a:pt x="349" y="1749"/>
                  </a:lnTo>
                  <a:lnTo>
                    <a:pt x="381" y="1832"/>
                  </a:lnTo>
                  <a:lnTo>
                    <a:pt x="421" y="1910"/>
                  </a:lnTo>
                  <a:lnTo>
                    <a:pt x="466" y="1986"/>
                  </a:lnTo>
                  <a:lnTo>
                    <a:pt x="517" y="2057"/>
                  </a:lnTo>
                  <a:lnTo>
                    <a:pt x="574" y="2123"/>
                  </a:lnTo>
                  <a:lnTo>
                    <a:pt x="636" y="2186"/>
                  </a:lnTo>
                  <a:lnTo>
                    <a:pt x="703" y="2242"/>
                  </a:lnTo>
                  <a:lnTo>
                    <a:pt x="774" y="2293"/>
                  </a:lnTo>
                  <a:lnTo>
                    <a:pt x="850" y="2339"/>
                  </a:lnTo>
                  <a:lnTo>
                    <a:pt x="928" y="2378"/>
                  </a:lnTo>
                  <a:lnTo>
                    <a:pt x="1012" y="2412"/>
                  </a:lnTo>
                  <a:lnTo>
                    <a:pt x="1097" y="2439"/>
                  </a:lnTo>
                  <a:lnTo>
                    <a:pt x="1186" y="2457"/>
                  </a:lnTo>
                  <a:lnTo>
                    <a:pt x="1277" y="2469"/>
                  </a:lnTo>
                  <a:lnTo>
                    <a:pt x="1370" y="2473"/>
                  </a:lnTo>
                  <a:lnTo>
                    <a:pt x="1464" y="2469"/>
                  </a:lnTo>
                  <a:lnTo>
                    <a:pt x="1556" y="2457"/>
                  </a:lnTo>
                  <a:lnTo>
                    <a:pt x="1645" y="2439"/>
                  </a:lnTo>
                  <a:lnTo>
                    <a:pt x="1730" y="2412"/>
                  </a:lnTo>
                  <a:lnTo>
                    <a:pt x="1812" y="2378"/>
                  </a:lnTo>
                  <a:lnTo>
                    <a:pt x="1892" y="2339"/>
                  </a:lnTo>
                  <a:lnTo>
                    <a:pt x="1968" y="2293"/>
                  </a:lnTo>
                  <a:lnTo>
                    <a:pt x="2038" y="2242"/>
                  </a:lnTo>
                  <a:lnTo>
                    <a:pt x="2105" y="2186"/>
                  </a:lnTo>
                  <a:lnTo>
                    <a:pt x="2166" y="2123"/>
                  </a:lnTo>
                  <a:lnTo>
                    <a:pt x="2224" y="2057"/>
                  </a:lnTo>
                  <a:lnTo>
                    <a:pt x="2275" y="1986"/>
                  </a:lnTo>
                  <a:lnTo>
                    <a:pt x="2321" y="1910"/>
                  </a:lnTo>
                  <a:lnTo>
                    <a:pt x="2360" y="1832"/>
                  </a:lnTo>
                  <a:lnTo>
                    <a:pt x="2393" y="1749"/>
                  </a:lnTo>
                  <a:lnTo>
                    <a:pt x="2419" y="1663"/>
                  </a:lnTo>
                  <a:lnTo>
                    <a:pt x="2438" y="1574"/>
                  </a:lnTo>
                  <a:lnTo>
                    <a:pt x="2450" y="1483"/>
                  </a:lnTo>
                  <a:lnTo>
                    <a:pt x="2454" y="1390"/>
                  </a:lnTo>
                  <a:lnTo>
                    <a:pt x="2450" y="1296"/>
                  </a:lnTo>
                  <a:lnTo>
                    <a:pt x="2438" y="1204"/>
                  </a:lnTo>
                  <a:lnTo>
                    <a:pt x="2419" y="1117"/>
                  </a:lnTo>
                  <a:lnTo>
                    <a:pt x="2393" y="1030"/>
                  </a:lnTo>
                  <a:lnTo>
                    <a:pt x="2360" y="948"/>
                  </a:lnTo>
                  <a:lnTo>
                    <a:pt x="2321" y="868"/>
                  </a:lnTo>
                  <a:lnTo>
                    <a:pt x="2275" y="794"/>
                  </a:lnTo>
                  <a:lnTo>
                    <a:pt x="2224" y="722"/>
                  </a:lnTo>
                  <a:lnTo>
                    <a:pt x="2166" y="655"/>
                  </a:lnTo>
                  <a:lnTo>
                    <a:pt x="2105" y="593"/>
                  </a:lnTo>
                  <a:lnTo>
                    <a:pt x="2038" y="536"/>
                  </a:lnTo>
                  <a:lnTo>
                    <a:pt x="1968" y="485"/>
                  </a:lnTo>
                  <a:lnTo>
                    <a:pt x="1892" y="439"/>
                  </a:lnTo>
                  <a:lnTo>
                    <a:pt x="1812" y="400"/>
                  </a:lnTo>
                  <a:lnTo>
                    <a:pt x="1730" y="367"/>
                  </a:lnTo>
                  <a:lnTo>
                    <a:pt x="1645" y="341"/>
                  </a:lnTo>
                  <a:lnTo>
                    <a:pt x="1556" y="321"/>
                  </a:lnTo>
                  <a:lnTo>
                    <a:pt x="1464" y="310"/>
                  </a:lnTo>
                  <a:lnTo>
                    <a:pt x="1370" y="306"/>
                  </a:lnTo>
                  <a:close/>
                  <a:moveTo>
                    <a:pt x="1371" y="0"/>
                  </a:moveTo>
                  <a:lnTo>
                    <a:pt x="1479" y="4"/>
                  </a:lnTo>
                  <a:lnTo>
                    <a:pt x="1583" y="17"/>
                  </a:lnTo>
                  <a:lnTo>
                    <a:pt x="1685" y="36"/>
                  </a:lnTo>
                  <a:lnTo>
                    <a:pt x="1785" y="64"/>
                  </a:lnTo>
                  <a:lnTo>
                    <a:pt x="1881" y="98"/>
                  </a:lnTo>
                  <a:lnTo>
                    <a:pt x="1974" y="140"/>
                  </a:lnTo>
                  <a:lnTo>
                    <a:pt x="2063" y="187"/>
                  </a:lnTo>
                  <a:lnTo>
                    <a:pt x="2148" y="242"/>
                  </a:lnTo>
                  <a:lnTo>
                    <a:pt x="2229" y="302"/>
                  </a:lnTo>
                  <a:lnTo>
                    <a:pt x="2305" y="367"/>
                  </a:lnTo>
                  <a:lnTo>
                    <a:pt x="2376" y="438"/>
                  </a:lnTo>
                  <a:lnTo>
                    <a:pt x="2441" y="514"/>
                  </a:lnTo>
                  <a:lnTo>
                    <a:pt x="2501" y="595"/>
                  </a:lnTo>
                  <a:lnTo>
                    <a:pt x="2556" y="680"/>
                  </a:lnTo>
                  <a:lnTo>
                    <a:pt x="2603" y="769"/>
                  </a:lnTo>
                  <a:lnTo>
                    <a:pt x="2645" y="862"/>
                  </a:lnTo>
                  <a:lnTo>
                    <a:pt x="2679" y="958"/>
                  </a:lnTo>
                  <a:lnTo>
                    <a:pt x="2706" y="1058"/>
                  </a:lnTo>
                  <a:lnTo>
                    <a:pt x="2726" y="1160"/>
                  </a:lnTo>
                  <a:lnTo>
                    <a:pt x="2739" y="1264"/>
                  </a:lnTo>
                  <a:lnTo>
                    <a:pt x="2743" y="1372"/>
                  </a:lnTo>
                  <a:lnTo>
                    <a:pt x="2739" y="1479"/>
                  </a:lnTo>
                  <a:lnTo>
                    <a:pt x="2726" y="1583"/>
                  </a:lnTo>
                  <a:lnTo>
                    <a:pt x="2706" y="1687"/>
                  </a:lnTo>
                  <a:lnTo>
                    <a:pt x="2679" y="1786"/>
                  </a:lnTo>
                  <a:lnTo>
                    <a:pt x="2645" y="1881"/>
                  </a:lnTo>
                  <a:lnTo>
                    <a:pt x="2603" y="1974"/>
                  </a:lnTo>
                  <a:lnTo>
                    <a:pt x="2556" y="2065"/>
                  </a:lnTo>
                  <a:lnTo>
                    <a:pt x="2501" y="2150"/>
                  </a:lnTo>
                  <a:lnTo>
                    <a:pt x="2441" y="2229"/>
                  </a:lnTo>
                  <a:lnTo>
                    <a:pt x="2376" y="2305"/>
                  </a:lnTo>
                  <a:lnTo>
                    <a:pt x="2305" y="2376"/>
                  </a:lnTo>
                  <a:lnTo>
                    <a:pt x="2229" y="2442"/>
                  </a:lnTo>
                  <a:lnTo>
                    <a:pt x="2148" y="2503"/>
                  </a:lnTo>
                  <a:lnTo>
                    <a:pt x="2063" y="2556"/>
                  </a:lnTo>
                  <a:lnTo>
                    <a:pt x="1974" y="2603"/>
                  </a:lnTo>
                  <a:lnTo>
                    <a:pt x="1881" y="2645"/>
                  </a:lnTo>
                  <a:lnTo>
                    <a:pt x="1785" y="2679"/>
                  </a:lnTo>
                  <a:lnTo>
                    <a:pt x="1685" y="2707"/>
                  </a:lnTo>
                  <a:lnTo>
                    <a:pt x="1583" y="2728"/>
                  </a:lnTo>
                  <a:lnTo>
                    <a:pt x="1479" y="2739"/>
                  </a:lnTo>
                  <a:lnTo>
                    <a:pt x="1371" y="2743"/>
                  </a:lnTo>
                  <a:lnTo>
                    <a:pt x="1264" y="2739"/>
                  </a:lnTo>
                  <a:lnTo>
                    <a:pt x="1160" y="2728"/>
                  </a:lnTo>
                  <a:lnTo>
                    <a:pt x="1056" y="2707"/>
                  </a:lnTo>
                  <a:lnTo>
                    <a:pt x="957" y="2679"/>
                  </a:lnTo>
                  <a:lnTo>
                    <a:pt x="861" y="2645"/>
                  </a:lnTo>
                  <a:lnTo>
                    <a:pt x="769" y="2603"/>
                  </a:lnTo>
                  <a:lnTo>
                    <a:pt x="678" y="2556"/>
                  </a:lnTo>
                  <a:lnTo>
                    <a:pt x="593" y="2503"/>
                  </a:lnTo>
                  <a:lnTo>
                    <a:pt x="514" y="2442"/>
                  </a:lnTo>
                  <a:lnTo>
                    <a:pt x="438" y="2376"/>
                  </a:lnTo>
                  <a:lnTo>
                    <a:pt x="367" y="2305"/>
                  </a:lnTo>
                  <a:lnTo>
                    <a:pt x="300" y="2229"/>
                  </a:lnTo>
                  <a:lnTo>
                    <a:pt x="242" y="2150"/>
                  </a:lnTo>
                  <a:lnTo>
                    <a:pt x="187" y="2065"/>
                  </a:lnTo>
                  <a:lnTo>
                    <a:pt x="140" y="1974"/>
                  </a:lnTo>
                  <a:lnTo>
                    <a:pt x="98" y="1881"/>
                  </a:lnTo>
                  <a:lnTo>
                    <a:pt x="64" y="1786"/>
                  </a:lnTo>
                  <a:lnTo>
                    <a:pt x="36" y="1687"/>
                  </a:lnTo>
                  <a:lnTo>
                    <a:pt x="15" y="1583"/>
                  </a:lnTo>
                  <a:lnTo>
                    <a:pt x="4" y="1479"/>
                  </a:lnTo>
                  <a:lnTo>
                    <a:pt x="0" y="1372"/>
                  </a:lnTo>
                  <a:lnTo>
                    <a:pt x="4" y="1264"/>
                  </a:lnTo>
                  <a:lnTo>
                    <a:pt x="15" y="1160"/>
                  </a:lnTo>
                  <a:lnTo>
                    <a:pt x="36" y="1058"/>
                  </a:lnTo>
                  <a:lnTo>
                    <a:pt x="64" y="958"/>
                  </a:lnTo>
                  <a:lnTo>
                    <a:pt x="98" y="862"/>
                  </a:lnTo>
                  <a:lnTo>
                    <a:pt x="140" y="769"/>
                  </a:lnTo>
                  <a:lnTo>
                    <a:pt x="187" y="680"/>
                  </a:lnTo>
                  <a:lnTo>
                    <a:pt x="242" y="595"/>
                  </a:lnTo>
                  <a:lnTo>
                    <a:pt x="300" y="514"/>
                  </a:lnTo>
                  <a:lnTo>
                    <a:pt x="367" y="438"/>
                  </a:lnTo>
                  <a:lnTo>
                    <a:pt x="438" y="367"/>
                  </a:lnTo>
                  <a:lnTo>
                    <a:pt x="514" y="302"/>
                  </a:lnTo>
                  <a:lnTo>
                    <a:pt x="593" y="242"/>
                  </a:lnTo>
                  <a:lnTo>
                    <a:pt x="678" y="187"/>
                  </a:lnTo>
                  <a:lnTo>
                    <a:pt x="769" y="140"/>
                  </a:lnTo>
                  <a:lnTo>
                    <a:pt x="861" y="98"/>
                  </a:lnTo>
                  <a:lnTo>
                    <a:pt x="957" y="64"/>
                  </a:lnTo>
                  <a:lnTo>
                    <a:pt x="1056" y="36"/>
                  </a:lnTo>
                  <a:lnTo>
                    <a:pt x="1160" y="17"/>
                  </a:lnTo>
                  <a:lnTo>
                    <a:pt x="1264" y="4"/>
                  </a:lnTo>
                  <a:lnTo>
                    <a:pt x="1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4" name="Group 23">
            <a:extLst>
              <a:ext uri="{FF2B5EF4-FFF2-40B4-BE49-F238E27FC236}">
                <a16:creationId xmlns:a16="http://schemas.microsoft.com/office/drawing/2014/main" id="{F30900C0-2E59-AFC0-E36A-50055F4189B6}"/>
              </a:ext>
            </a:extLst>
          </p:cNvPr>
          <p:cNvGrpSpPr/>
          <p:nvPr/>
        </p:nvGrpSpPr>
        <p:grpSpPr>
          <a:xfrm rot="10800000">
            <a:off x="7354230" y="2228656"/>
            <a:ext cx="2026261" cy="2523021"/>
            <a:chOff x="941529" y="2133318"/>
            <a:chExt cx="2175744" cy="2709150"/>
          </a:xfrm>
        </p:grpSpPr>
        <p:sp>
          <p:nvSpPr>
            <p:cNvPr id="25" name="Arc 24">
              <a:extLst>
                <a:ext uri="{FF2B5EF4-FFF2-40B4-BE49-F238E27FC236}">
                  <a16:creationId xmlns:a16="http://schemas.microsoft.com/office/drawing/2014/main" id="{207EB682-B539-2412-BA27-E7BD2758FB7C}"/>
                </a:ext>
              </a:extLst>
            </p:cNvPr>
            <p:cNvSpPr/>
            <p:nvPr/>
          </p:nvSpPr>
          <p:spPr>
            <a:xfrm>
              <a:off x="941529" y="2666724"/>
              <a:ext cx="2175744" cy="2175744"/>
            </a:xfrm>
            <a:prstGeom prst="arc">
              <a:avLst>
                <a:gd name="adj1" fmla="val 14075865"/>
                <a:gd name="adj2" fmla="val 18408798"/>
              </a:avLst>
            </a:prstGeom>
            <a:ln w="57150">
              <a:solidFill>
                <a:srgbClr val="796E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cxnSp>
          <p:nvCxnSpPr>
            <p:cNvPr id="26" name="Straight Connector 25">
              <a:extLst>
                <a:ext uri="{FF2B5EF4-FFF2-40B4-BE49-F238E27FC236}">
                  <a16:creationId xmlns:a16="http://schemas.microsoft.com/office/drawing/2014/main" id="{CCA9B235-8609-6206-5FDE-6217A0E570BD}"/>
                </a:ext>
              </a:extLst>
            </p:cNvPr>
            <p:cNvCxnSpPr/>
            <p:nvPr/>
          </p:nvCxnSpPr>
          <p:spPr>
            <a:xfrm flipV="1">
              <a:off x="2029401" y="2133318"/>
              <a:ext cx="0" cy="533400"/>
            </a:xfrm>
            <a:prstGeom prst="line">
              <a:avLst/>
            </a:prstGeom>
            <a:ln w="57150">
              <a:solidFill>
                <a:srgbClr val="796E65"/>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5A5C13EB-93BD-F3EC-F293-E6A84E1BC728}"/>
              </a:ext>
            </a:extLst>
          </p:cNvPr>
          <p:cNvSpPr txBox="1"/>
          <p:nvPr/>
        </p:nvSpPr>
        <p:spPr>
          <a:xfrm>
            <a:off x="6842461" y="4831577"/>
            <a:ext cx="3056173" cy="400110"/>
          </a:xfrm>
          <a:prstGeom prst="rect">
            <a:avLst/>
          </a:prstGeom>
          <a:noFill/>
        </p:spPr>
        <p:txBody>
          <a:bodyPr wrap="square" rtlCol="0">
            <a:spAutoFit/>
          </a:bodyPr>
          <a:lstStyle/>
          <a:p>
            <a:pPr algn="ctr"/>
            <a:r>
              <a:rPr lang="en-US" sz="2000" b="1" dirty="0">
                <a:solidFill>
                  <a:srgbClr val="A40C34"/>
                </a:solidFill>
                <a:latin typeface="+mj-lt"/>
                <a:cs typeface="Arial" pitchFamily="34" charset="0"/>
              </a:rPr>
              <a:t>CULTURE</a:t>
            </a:r>
          </a:p>
        </p:txBody>
      </p:sp>
      <p:grpSp>
        <p:nvGrpSpPr>
          <p:cNvPr id="30" name="Group 29">
            <a:extLst>
              <a:ext uri="{FF2B5EF4-FFF2-40B4-BE49-F238E27FC236}">
                <a16:creationId xmlns:a16="http://schemas.microsoft.com/office/drawing/2014/main" id="{ACC46E39-147E-E0DD-DCA6-780E027CA087}"/>
              </a:ext>
            </a:extLst>
          </p:cNvPr>
          <p:cNvGrpSpPr/>
          <p:nvPr/>
        </p:nvGrpSpPr>
        <p:grpSpPr>
          <a:xfrm>
            <a:off x="4446628" y="2441551"/>
            <a:ext cx="1492679" cy="1491640"/>
            <a:chOff x="2670175" y="11113"/>
            <a:chExt cx="6846888" cy="6842125"/>
          </a:xfrm>
          <a:solidFill>
            <a:srgbClr val="E4A11B"/>
          </a:solidFill>
        </p:grpSpPr>
        <p:sp>
          <p:nvSpPr>
            <p:cNvPr id="31" name="Freeform 12">
              <a:extLst>
                <a:ext uri="{FF2B5EF4-FFF2-40B4-BE49-F238E27FC236}">
                  <a16:creationId xmlns:a16="http://schemas.microsoft.com/office/drawing/2014/main" id="{593CE189-0522-8312-DC9B-748296A1E757}"/>
                </a:ext>
              </a:extLst>
            </p:cNvPr>
            <p:cNvSpPr>
              <a:spLocks noEditPoints="1"/>
            </p:cNvSpPr>
            <p:nvPr/>
          </p:nvSpPr>
          <p:spPr bwMode="auto">
            <a:xfrm>
              <a:off x="2670175" y="11113"/>
              <a:ext cx="6846888" cy="6842125"/>
            </a:xfrm>
            <a:custGeom>
              <a:avLst/>
              <a:gdLst>
                <a:gd name="T0" fmla="*/ 1971 w 4313"/>
                <a:gd name="T1" fmla="*/ 1094 h 4310"/>
                <a:gd name="T2" fmla="*/ 1713 w 4313"/>
                <a:gd name="T3" fmla="*/ 1173 h 4310"/>
                <a:gd name="T4" fmla="*/ 1488 w 4313"/>
                <a:gd name="T5" fmla="*/ 1309 h 4310"/>
                <a:gd name="T6" fmla="*/ 1302 w 4313"/>
                <a:gd name="T7" fmla="*/ 1495 h 4310"/>
                <a:gd name="T8" fmla="*/ 1166 w 4313"/>
                <a:gd name="T9" fmla="*/ 1721 h 4310"/>
                <a:gd name="T10" fmla="*/ 1088 w 4313"/>
                <a:gd name="T11" fmla="*/ 1977 h 4310"/>
                <a:gd name="T12" fmla="*/ 1076 w 4313"/>
                <a:gd name="T13" fmla="*/ 2256 h 4310"/>
                <a:gd name="T14" fmla="*/ 1134 w 4313"/>
                <a:gd name="T15" fmla="*/ 2522 h 4310"/>
                <a:gd name="T16" fmla="*/ 1251 w 4313"/>
                <a:gd name="T17" fmla="*/ 2759 h 4310"/>
                <a:gd name="T18" fmla="*/ 1421 w 4313"/>
                <a:gd name="T19" fmla="*/ 2959 h 4310"/>
                <a:gd name="T20" fmla="*/ 1635 w 4313"/>
                <a:gd name="T21" fmla="*/ 3112 h 4310"/>
                <a:gd name="T22" fmla="*/ 1882 w 4313"/>
                <a:gd name="T23" fmla="*/ 3212 h 4310"/>
                <a:gd name="T24" fmla="*/ 2155 w 4313"/>
                <a:gd name="T25" fmla="*/ 3246 h 4310"/>
                <a:gd name="T26" fmla="*/ 2430 w 4313"/>
                <a:gd name="T27" fmla="*/ 3212 h 4310"/>
                <a:gd name="T28" fmla="*/ 2677 w 4313"/>
                <a:gd name="T29" fmla="*/ 3112 h 4310"/>
                <a:gd name="T30" fmla="*/ 2890 w 4313"/>
                <a:gd name="T31" fmla="*/ 2959 h 4310"/>
                <a:gd name="T32" fmla="*/ 3060 w 4313"/>
                <a:gd name="T33" fmla="*/ 2759 h 4310"/>
                <a:gd name="T34" fmla="*/ 3178 w 4313"/>
                <a:gd name="T35" fmla="*/ 2522 h 4310"/>
                <a:gd name="T36" fmla="*/ 3235 w 4313"/>
                <a:gd name="T37" fmla="*/ 2256 h 4310"/>
                <a:gd name="T38" fmla="*/ 3223 w 4313"/>
                <a:gd name="T39" fmla="*/ 1977 h 4310"/>
                <a:gd name="T40" fmla="*/ 3145 w 4313"/>
                <a:gd name="T41" fmla="*/ 1721 h 4310"/>
                <a:gd name="T42" fmla="*/ 3009 w 4313"/>
                <a:gd name="T43" fmla="*/ 1495 h 4310"/>
                <a:gd name="T44" fmla="*/ 2823 w 4313"/>
                <a:gd name="T45" fmla="*/ 1309 h 4310"/>
                <a:gd name="T46" fmla="*/ 2597 w 4313"/>
                <a:gd name="T47" fmla="*/ 1173 h 4310"/>
                <a:gd name="T48" fmla="*/ 2341 w 4313"/>
                <a:gd name="T49" fmla="*/ 1094 h 4310"/>
                <a:gd name="T50" fmla="*/ 1938 w 4313"/>
                <a:gd name="T51" fmla="*/ 0 h 4310"/>
                <a:gd name="T52" fmla="*/ 2549 w 4313"/>
                <a:gd name="T53" fmla="*/ 515 h 4310"/>
                <a:gd name="T54" fmla="*/ 3046 w 4313"/>
                <a:gd name="T55" fmla="*/ 180 h 4310"/>
                <a:gd name="T56" fmla="*/ 3319 w 4313"/>
                <a:gd name="T57" fmla="*/ 932 h 4310"/>
                <a:gd name="T58" fmla="*/ 3923 w 4313"/>
                <a:gd name="T59" fmla="*/ 904 h 4310"/>
                <a:gd name="T60" fmla="*/ 3786 w 4313"/>
                <a:gd name="T61" fmla="*/ 1705 h 4310"/>
                <a:gd name="T62" fmla="*/ 4313 w 4313"/>
                <a:gd name="T63" fmla="*/ 2346 h 4310"/>
                <a:gd name="T64" fmla="*/ 3791 w 4313"/>
                <a:gd name="T65" fmla="*/ 2605 h 4310"/>
                <a:gd name="T66" fmla="*/ 3928 w 4313"/>
                <a:gd name="T67" fmla="*/ 3399 h 4310"/>
                <a:gd name="T68" fmla="*/ 3342 w 4313"/>
                <a:gd name="T69" fmla="*/ 3370 h 4310"/>
                <a:gd name="T70" fmla="*/ 3053 w 4313"/>
                <a:gd name="T71" fmla="*/ 4126 h 4310"/>
                <a:gd name="T72" fmla="*/ 2559 w 4313"/>
                <a:gd name="T73" fmla="*/ 3807 h 4310"/>
                <a:gd name="T74" fmla="*/ 1922 w 4313"/>
                <a:gd name="T75" fmla="*/ 4307 h 4310"/>
                <a:gd name="T76" fmla="*/ 1671 w 4313"/>
                <a:gd name="T77" fmla="*/ 3786 h 4310"/>
                <a:gd name="T78" fmla="*/ 876 w 4313"/>
                <a:gd name="T79" fmla="*/ 3902 h 4310"/>
                <a:gd name="T80" fmla="*/ 918 w 4313"/>
                <a:gd name="T81" fmla="*/ 3317 h 4310"/>
                <a:gd name="T82" fmla="*/ 167 w 4313"/>
                <a:gd name="T83" fmla="*/ 3013 h 4310"/>
                <a:gd name="T84" fmla="*/ 496 w 4313"/>
                <a:gd name="T85" fmla="*/ 2495 h 4310"/>
                <a:gd name="T86" fmla="*/ 492 w 4313"/>
                <a:gd name="T87" fmla="*/ 1850 h 4310"/>
                <a:gd name="T88" fmla="*/ 551 w 4313"/>
                <a:gd name="T89" fmla="*/ 1621 h 4310"/>
                <a:gd name="T90" fmla="*/ 871 w 4313"/>
                <a:gd name="T91" fmla="*/ 1059 h 4310"/>
                <a:gd name="T92" fmla="*/ 1044 w 4313"/>
                <a:gd name="T93" fmla="*/ 887 h 4310"/>
                <a:gd name="T94" fmla="*/ 1605 w 4313"/>
                <a:gd name="T95" fmla="*/ 561 h 4310"/>
                <a:gd name="T96" fmla="*/ 1938 w 4313"/>
                <a:gd name="T97" fmla="*/ 0 h 4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13" h="4310">
                  <a:moveTo>
                    <a:pt x="2155" y="1079"/>
                  </a:moveTo>
                  <a:lnTo>
                    <a:pt x="2062" y="1083"/>
                  </a:lnTo>
                  <a:lnTo>
                    <a:pt x="1971" y="1094"/>
                  </a:lnTo>
                  <a:lnTo>
                    <a:pt x="1882" y="1114"/>
                  </a:lnTo>
                  <a:lnTo>
                    <a:pt x="1797" y="1140"/>
                  </a:lnTo>
                  <a:lnTo>
                    <a:pt x="1713" y="1173"/>
                  </a:lnTo>
                  <a:lnTo>
                    <a:pt x="1635" y="1212"/>
                  </a:lnTo>
                  <a:lnTo>
                    <a:pt x="1559" y="1258"/>
                  </a:lnTo>
                  <a:lnTo>
                    <a:pt x="1488" y="1309"/>
                  </a:lnTo>
                  <a:lnTo>
                    <a:pt x="1421" y="1366"/>
                  </a:lnTo>
                  <a:lnTo>
                    <a:pt x="1359" y="1428"/>
                  </a:lnTo>
                  <a:lnTo>
                    <a:pt x="1302" y="1495"/>
                  </a:lnTo>
                  <a:lnTo>
                    <a:pt x="1251" y="1567"/>
                  </a:lnTo>
                  <a:lnTo>
                    <a:pt x="1206" y="1641"/>
                  </a:lnTo>
                  <a:lnTo>
                    <a:pt x="1166" y="1721"/>
                  </a:lnTo>
                  <a:lnTo>
                    <a:pt x="1134" y="1803"/>
                  </a:lnTo>
                  <a:lnTo>
                    <a:pt x="1106" y="1890"/>
                  </a:lnTo>
                  <a:lnTo>
                    <a:pt x="1088" y="1977"/>
                  </a:lnTo>
                  <a:lnTo>
                    <a:pt x="1076" y="2069"/>
                  </a:lnTo>
                  <a:lnTo>
                    <a:pt x="1072" y="2163"/>
                  </a:lnTo>
                  <a:lnTo>
                    <a:pt x="1076" y="2256"/>
                  </a:lnTo>
                  <a:lnTo>
                    <a:pt x="1088" y="2347"/>
                  </a:lnTo>
                  <a:lnTo>
                    <a:pt x="1106" y="2436"/>
                  </a:lnTo>
                  <a:lnTo>
                    <a:pt x="1134" y="2522"/>
                  </a:lnTo>
                  <a:lnTo>
                    <a:pt x="1166" y="2605"/>
                  </a:lnTo>
                  <a:lnTo>
                    <a:pt x="1206" y="2683"/>
                  </a:lnTo>
                  <a:lnTo>
                    <a:pt x="1251" y="2759"/>
                  </a:lnTo>
                  <a:lnTo>
                    <a:pt x="1302" y="2830"/>
                  </a:lnTo>
                  <a:lnTo>
                    <a:pt x="1359" y="2896"/>
                  </a:lnTo>
                  <a:lnTo>
                    <a:pt x="1421" y="2959"/>
                  </a:lnTo>
                  <a:lnTo>
                    <a:pt x="1488" y="3015"/>
                  </a:lnTo>
                  <a:lnTo>
                    <a:pt x="1559" y="3066"/>
                  </a:lnTo>
                  <a:lnTo>
                    <a:pt x="1635" y="3112"/>
                  </a:lnTo>
                  <a:lnTo>
                    <a:pt x="1713" y="3151"/>
                  </a:lnTo>
                  <a:lnTo>
                    <a:pt x="1797" y="3185"/>
                  </a:lnTo>
                  <a:lnTo>
                    <a:pt x="1882" y="3212"/>
                  </a:lnTo>
                  <a:lnTo>
                    <a:pt x="1971" y="3230"/>
                  </a:lnTo>
                  <a:lnTo>
                    <a:pt x="2062" y="3242"/>
                  </a:lnTo>
                  <a:lnTo>
                    <a:pt x="2155" y="3246"/>
                  </a:lnTo>
                  <a:lnTo>
                    <a:pt x="2249" y="3242"/>
                  </a:lnTo>
                  <a:lnTo>
                    <a:pt x="2341" y="3230"/>
                  </a:lnTo>
                  <a:lnTo>
                    <a:pt x="2430" y="3212"/>
                  </a:lnTo>
                  <a:lnTo>
                    <a:pt x="2515" y="3185"/>
                  </a:lnTo>
                  <a:lnTo>
                    <a:pt x="2597" y="3151"/>
                  </a:lnTo>
                  <a:lnTo>
                    <a:pt x="2677" y="3112"/>
                  </a:lnTo>
                  <a:lnTo>
                    <a:pt x="2753" y="3066"/>
                  </a:lnTo>
                  <a:lnTo>
                    <a:pt x="2823" y="3015"/>
                  </a:lnTo>
                  <a:lnTo>
                    <a:pt x="2890" y="2959"/>
                  </a:lnTo>
                  <a:lnTo>
                    <a:pt x="2951" y="2896"/>
                  </a:lnTo>
                  <a:lnTo>
                    <a:pt x="3009" y="2830"/>
                  </a:lnTo>
                  <a:lnTo>
                    <a:pt x="3060" y="2759"/>
                  </a:lnTo>
                  <a:lnTo>
                    <a:pt x="3106" y="2683"/>
                  </a:lnTo>
                  <a:lnTo>
                    <a:pt x="3145" y="2605"/>
                  </a:lnTo>
                  <a:lnTo>
                    <a:pt x="3178" y="2522"/>
                  </a:lnTo>
                  <a:lnTo>
                    <a:pt x="3204" y="2436"/>
                  </a:lnTo>
                  <a:lnTo>
                    <a:pt x="3223" y="2347"/>
                  </a:lnTo>
                  <a:lnTo>
                    <a:pt x="3235" y="2256"/>
                  </a:lnTo>
                  <a:lnTo>
                    <a:pt x="3239" y="2163"/>
                  </a:lnTo>
                  <a:lnTo>
                    <a:pt x="3235" y="2069"/>
                  </a:lnTo>
                  <a:lnTo>
                    <a:pt x="3223" y="1977"/>
                  </a:lnTo>
                  <a:lnTo>
                    <a:pt x="3204" y="1890"/>
                  </a:lnTo>
                  <a:lnTo>
                    <a:pt x="3178" y="1803"/>
                  </a:lnTo>
                  <a:lnTo>
                    <a:pt x="3145" y="1721"/>
                  </a:lnTo>
                  <a:lnTo>
                    <a:pt x="3106" y="1641"/>
                  </a:lnTo>
                  <a:lnTo>
                    <a:pt x="3060" y="1567"/>
                  </a:lnTo>
                  <a:lnTo>
                    <a:pt x="3009" y="1495"/>
                  </a:lnTo>
                  <a:lnTo>
                    <a:pt x="2951" y="1428"/>
                  </a:lnTo>
                  <a:lnTo>
                    <a:pt x="2890" y="1366"/>
                  </a:lnTo>
                  <a:lnTo>
                    <a:pt x="2823" y="1309"/>
                  </a:lnTo>
                  <a:lnTo>
                    <a:pt x="2753" y="1258"/>
                  </a:lnTo>
                  <a:lnTo>
                    <a:pt x="2677" y="1212"/>
                  </a:lnTo>
                  <a:lnTo>
                    <a:pt x="2597" y="1173"/>
                  </a:lnTo>
                  <a:lnTo>
                    <a:pt x="2515" y="1140"/>
                  </a:lnTo>
                  <a:lnTo>
                    <a:pt x="2430" y="1114"/>
                  </a:lnTo>
                  <a:lnTo>
                    <a:pt x="2341" y="1094"/>
                  </a:lnTo>
                  <a:lnTo>
                    <a:pt x="2249" y="1083"/>
                  </a:lnTo>
                  <a:lnTo>
                    <a:pt x="2155" y="1079"/>
                  </a:lnTo>
                  <a:close/>
                  <a:moveTo>
                    <a:pt x="1938" y="0"/>
                  </a:moveTo>
                  <a:lnTo>
                    <a:pt x="2375" y="0"/>
                  </a:lnTo>
                  <a:lnTo>
                    <a:pt x="2473" y="499"/>
                  </a:lnTo>
                  <a:lnTo>
                    <a:pt x="2549" y="515"/>
                  </a:lnTo>
                  <a:lnTo>
                    <a:pt x="2622" y="535"/>
                  </a:lnTo>
                  <a:lnTo>
                    <a:pt x="2695" y="557"/>
                  </a:lnTo>
                  <a:lnTo>
                    <a:pt x="3046" y="180"/>
                  </a:lnTo>
                  <a:lnTo>
                    <a:pt x="3423" y="399"/>
                  </a:lnTo>
                  <a:lnTo>
                    <a:pt x="3259" y="877"/>
                  </a:lnTo>
                  <a:lnTo>
                    <a:pt x="3319" y="932"/>
                  </a:lnTo>
                  <a:lnTo>
                    <a:pt x="3378" y="990"/>
                  </a:lnTo>
                  <a:lnTo>
                    <a:pt x="3433" y="1050"/>
                  </a:lnTo>
                  <a:lnTo>
                    <a:pt x="3923" y="904"/>
                  </a:lnTo>
                  <a:lnTo>
                    <a:pt x="4137" y="1283"/>
                  </a:lnTo>
                  <a:lnTo>
                    <a:pt x="3757" y="1610"/>
                  </a:lnTo>
                  <a:lnTo>
                    <a:pt x="3786" y="1705"/>
                  </a:lnTo>
                  <a:lnTo>
                    <a:pt x="3811" y="1803"/>
                  </a:lnTo>
                  <a:lnTo>
                    <a:pt x="4306" y="1909"/>
                  </a:lnTo>
                  <a:lnTo>
                    <a:pt x="4313" y="2346"/>
                  </a:lnTo>
                  <a:lnTo>
                    <a:pt x="3825" y="2448"/>
                  </a:lnTo>
                  <a:lnTo>
                    <a:pt x="3809" y="2526"/>
                  </a:lnTo>
                  <a:lnTo>
                    <a:pt x="3791" y="2605"/>
                  </a:lnTo>
                  <a:lnTo>
                    <a:pt x="3767" y="2681"/>
                  </a:lnTo>
                  <a:lnTo>
                    <a:pt x="4141" y="3018"/>
                  </a:lnTo>
                  <a:lnTo>
                    <a:pt x="3928" y="3399"/>
                  </a:lnTo>
                  <a:lnTo>
                    <a:pt x="3457" y="3244"/>
                  </a:lnTo>
                  <a:lnTo>
                    <a:pt x="3401" y="3308"/>
                  </a:lnTo>
                  <a:lnTo>
                    <a:pt x="3342" y="3370"/>
                  </a:lnTo>
                  <a:lnTo>
                    <a:pt x="3280" y="3429"/>
                  </a:lnTo>
                  <a:lnTo>
                    <a:pt x="3430" y="3905"/>
                  </a:lnTo>
                  <a:lnTo>
                    <a:pt x="3053" y="4126"/>
                  </a:lnTo>
                  <a:lnTo>
                    <a:pt x="2728" y="3757"/>
                  </a:lnTo>
                  <a:lnTo>
                    <a:pt x="2644" y="3784"/>
                  </a:lnTo>
                  <a:lnTo>
                    <a:pt x="2559" y="3807"/>
                  </a:lnTo>
                  <a:lnTo>
                    <a:pt x="2473" y="3826"/>
                  </a:lnTo>
                  <a:lnTo>
                    <a:pt x="2359" y="4310"/>
                  </a:lnTo>
                  <a:lnTo>
                    <a:pt x="1922" y="4307"/>
                  </a:lnTo>
                  <a:lnTo>
                    <a:pt x="1831" y="3825"/>
                  </a:lnTo>
                  <a:lnTo>
                    <a:pt x="1750" y="3807"/>
                  </a:lnTo>
                  <a:lnTo>
                    <a:pt x="1671" y="3786"/>
                  </a:lnTo>
                  <a:lnTo>
                    <a:pt x="1594" y="3761"/>
                  </a:lnTo>
                  <a:lnTo>
                    <a:pt x="1253" y="4123"/>
                  </a:lnTo>
                  <a:lnTo>
                    <a:pt x="876" y="3902"/>
                  </a:lnTo>
                  <a:lnTo>
                    <a:pt x="1040" y="3436"/>
                  </a:lnTo>
                  <a:lnTo>
                    <a:pt x="977" y="3378"/>
                  </a:lnTo>
                  <a:lnTo>
                    <a:pt x="918" y="3317"/>
                  </a:lnTo>
                  <a:lnTo>
                    <a:pt x="860" y="3253"/>
                  </a:lnTo>
                  <a:lnTo>
                    <a:pt x="381" y="3393"/>
                  </a:lnTo>
                  <a:lnTo>
                    <a:pt x="167" y="3013"/>
                  </a:lnTo>
                  <a:lnTo>
                    <a:pt x="547" y="2692"/>
                  </a:lnTo>
                  <a:lnTo>
                    <a:pt x="518" y="2594"/>
                  </a:lnTo>
                  <a:lnTo>
                    <a:pt x="496" y="2495"/>
                  </a:lnTo>
                  <a:lnTo>
                    <a:pt x="3" y="2385"/>
                  </a:lnTo>
                  <a:lnTo>
                    <a:pt x="0" y="1950"/>
                  </a:lnTo>
                  <a:lnTo>
                    <a:pt x="492" y="1850"/>
                  </a:lnTo>
                  <a:lnTo>
                    <a:pt x="507" y="1772"/>
                  </a:lnTo>
                  <a:lnTo>
                    <a:pt x="527" y="1696"/>
                  </a:lnTo>
                  <a:lnTo>
                    <a:pt x="551" y="1621"/>
                  </a:lnTo>
                  <a:lnTo>
                    <a:pt x="175" y="1278"/>
                  </a:lnTo>
                  <a:lnTo>
                    <a:pt x="391" y="898"/>
                  </a:lnTo>
                  <a:lnTo>
                    <a:pt x="871" y="1059"/>
                  </a:lnTo>
                  <a:lnTo>
                    <a:pt x="926" y="999"/>
                  </a:lnTo>
                  <a:lnTo>
                    <a:pt x="983" y="941"/>
                  </a:lnTo>
                  <a:lnTo>
                    <a:pt x="1044" y="887"/>
                  </a:lnTo>
                  <a:lnTo>
                    <a:pt x="893" y="396"/>
                  </a:lnTo>
                  <a:lnTo>
                    <a:pt x="1271" y="178"/>
                  </a:lnTo>
                  <a:lnTo>
                    <a:pt x="1605" y="561"/>
                  </a:lnTo>
                  <a:lnTo>
                    <a:pt x="1713" y="528"/>
                  </a:lnTo>
                  <a:lnTo>
                    <a:pt x="1824" y="502"/>
                  </a:lnTo>
                  <a:lnTo>
                    <a:pt x="19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2" name="Freeform 13">
              <a:extLst>
                <a:ext uri="{FF2B5EF4-FFF2-40B4-BE49-F238E27FC236}">
                  <a16:creationId xmlns:a16="http://schemas.microsoft.com/office/drawing/2014/main" id="{E9189AF3-0C29-822F-917B-7A0C34CCF27C}"/>
                </a:ext>
              </a:extLst>
            </p:cNvPr>
            <p:cNvSpPr>
              <a:spLocks noEditPoints="1"/>
            </p:cNvSpPr>
            <p:nvPr/>
          </p:nvSpPr>
          <p:spPr bwMode="auto">
            <a:xfrm>
              <a:off x="3916363" y="1238251"/>
              <a:ext cx="4354513" cy="4354513"/>
            </a:xfrm>
            <a:custGeom>
              <a:avLst/>
              <a:gdLst>
                <a:gd name="T0" fmla="*/ 1186 w 2743"/>
                <a:gd name="T1" fmla="*/ 321 h 2743"/>
                <a:gd name="T2" fmla="*/ 928 w 2743"/>
                <a:gd name="T3" fmla="*/ 400 h 2743"/>
                <a:gd name="T4" fmla="*/ 703 w 2743"/>
                <a:gd name="T5" fmla="*/ 536 h 2743"/>
                <a:gd name="T6" fmla="*/ 517 w 2743"/>
                <a:gd name="T7" fmla="*/ 722 h 2743"/>
                <a:gd name="T8" fmla="*/ 381 w 2743"/>
                <a:gd name="T9" fmla="*/ 948 h 2743"/>
                <a:gd name="T10" fmla="*/ 303 w 2743"/>
                <a:gd name="T11" fmla="*/ 1204 h 2743"/>
                <a:gd name="T12" fmla="*/ 291 w 2743"/>
                <a:gd name="T13" fmla="*/ 1483 h 2743"/>
                <a:gd name="T14" fmla="*/ 349 w 2743"/>
                <a:gd name="T15" fmla="*/ 1749 h 2743"/>
                <a:gd name="T16" fmla="*/ 466 w 2743"/>
                <a:gd name="T17" fmla="*/ 1986 h 2743"/>
                <a:gd name="T18" fmla="*/ 636 w 2743"/>
                <a:gd name="T19" fmla="*/ 2186 h 2743"/>
                <a:gd name="T20" fmla="*/ 850 w 2743"/>
                <a:gd name="T21" fmla="*/ 2339 h 2743"/>
                <a:gd name="T22" fmla="*/ 1097 w 2743"/>
                <a:gd name="T23" fmla="*/ 2439 h 2743"/>
                <a:gd name="T24" fmla="*/ 1370 w 2743"/>
                <a:gd name="T25" fmla="*/ 2473 h 2743"/>
                <a:gd name="T26" fmla="*/ 1645 w 2743"/>
                <a:gd name="T27" fmla="*/ 2439 h 2743"/>
                <a:gd name="T28" fmla="*/ 1892 w 2743"/>
                <a:gd name="T29" fmla="*/ 2339 h 2743"/>
                <a:gd name="T30" fmla="*/ 2105 w 2743"/>
                <a:gd name="T31" fmla="*/ 2186 h 2743"/>
                <a:gd name="T32" fmla="*/ 2275 w 2743"/>
                <a:gd name="T33" fmla="*/ 1986 h 2743"/>
                <a:gd name="T34" fmla="*/ 2393 w 2743"/>
                <a:gd name="T35" fmla="*/ 1749 h 2743"/>
                <a:gd name="T36" fmla="*/ 2450 w 2743"/>
                <a:gd name="T37" fmla="*/ 1483 h 2743"/>
                <a:gd name="T38" fmla="*/ 2438 w 2743"/>
                <a:gd name="T39" fmla="*/ 1204 h 2743"/>
                <a:gd name="T40" fmla="*/ 2360 w 2743"/>
                <a:gd name="T41" fmla="*/ 948 h 2743"/>
                <a:gd name="T42" fmla="*/ 2224 w 2743"/>
                <a:gd name="T43" fmla="*/ 722 h 2743"/>
                <a:gd name="T44" fmla="*/ 2038 w 2743"/>
                <a:gd name="T45" fmla="*/ 536 h 2743"/>
                <a:gd name="T46" fmla="*/ 1812 w 2743"/>
                <a:gd name="T47" fmla="*/ 400 h 2743"/>
                <a:gd name="T48" fmla="*/ 1556 w 2743"/>
                <a:gd name="T49" fmla="*/ 321 h 2743"/>
                <a:gd name="T50" fmla="*/ 1371 w 2743"/>
                <a:gd name="T51" fmla="*/ 0 h 2743"/>
                <a:gd name="T52" fmla="*/ 1685 w 2743"/>
                <a:gd name="T53" fmla="*/ 36 h 2743"/>
                <a:gd name="T54" fmla="*/ 1974 w 2743"/>
                <a:gd name="T55" fmla="*/ 140 h 2743"/>
                <a:gd name="T56" fmla="*/ 2229 w 2743"/>
                <a:gd name="T57" fmla="*/ 302 h 2743"/>
                <a:gd name="T58" fmla="*/ 2441 w 2743"/>
                <a:gd name="T59" fmla="*/ 514 h 2743"/>
                <a:gd name="T60" fmla="*/ 2603 w 2743"/>
                <a:gd name="T61" fmla="*/ 769 h 2743"/>
                <a:gd name="T62" fmla="*/ 2706 w 2743"/>
                <a:gd name="T63" fmla="*/ 1058 h 2743"/>
                <a:gd name="T64" fmla="*/ 2743 w 2743"/>
                <a:gd name="T65" fmla="*/ 1372 h 2743"/>
                <a:gd name="T66" fmla="*/ 2706 w 2743"/>
                <a:gd name="T67" fmla="*/ 1687 h 2743"/>
                <a:gd name="T68" fmla="*/ 2603 w 2743"/>
                <a:gd name="T69" fmla="*/ 1974 h 2743"/>
                <a:gd name="T70" fmla="*/ 2441 w 2743"/>
                <a:gd name="T71" fmla="*/ 2229 h 2743"/>
                <a:gd name="T72" fmla="*/ 2229 w 2743"/>
                <a:gd name="T73" fmla="*/ 2442 h 2743"/>
                <a:gd name="T74" fmla="*/ 1974 w 2743"/>
                <a:gd name="T75" fmla="*/ 2603 h 2743"/>
                <a:gd name="T76" fmla="*/ 1685 w 2743"/>
                <a:gd name="T77" fmla="*/ 2707 h 2743"/>
                <a:gd name="T78" fmla="*/ 1371 w 2743"/>
                <a:gd name="T79" fmla="*/ 2743 h 2743"/>
                <a:gd name="T80" fmla="*/ 1056 w 2743"/>
                <a:gd name="T81" fmla="*/ 2707 h 2743"/>
                <a:gd name="T82" fmla="*/ 769 w 2743"/>
                <a:gd name="T83" fmla="*/ 2603 h 2743"/>
                <a:gd name="T84" fmla="*/ 514 w 2743"/>
                <a:gd name="T85" fmla="*/ 2442 h 2743"/>
                <a:gd name="T86" fmla="*/ 300 w 2743"/>
                <a:gd name="T87" fmla="*/ 2229 h 2743"/>
                <a:gd name="T88" fmla="*/ 140 w 2743"/>
                <a:gd name="T89" fmla="*/ 1974 h 2743"/>
                <a:gd name="T90" fmla="*/ 36 w 2743"/>
                <a:gd name="T91" fmla="*/ 1687 h 2743"/>
                <a:gd name="T92" fmla="*/ 0 w 2743"/>
                <a:gd name="T93" fmla="*/ 1372 h 2743"/>
                <a:gd name="T94" fmla="*/ 36 w 2743"/>
                <a:gd name="T95" fmla="*/ 1058 h 2743"/>
                <a:gd name="T96" fmla="*/ 140 w 2743"/>
                <a:gd name="T97" fmla="*/ 769 h 2743"/>
                <a:gd name="T98" fmla="*/ 300 w 2743"/>
                <a:gd name="T99" fmla="*/ 514 h 2743"/>
                <a:gd name="T100" fmla="*/ 514 w 2743"/>
                <a:gd name="T101" fmla="*/ 302 h 2743"/>
                <a:gd name="T102" fmla="*/ 769 w 2743"/>
                <a:gd name="T103" fmla="*/ 140 h 2743"/>
                <a:gd name="T104" fmla="*/ 1056 w 2743"/>
                <a:gd name="T105" fmla="*/ 36 h 2743"/>
                <a:gd name="T106" fmla="*/ 1371 w 2743"/>
                <a:gd name="T107" fmla="*/ 0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43" h="2743">
                  <a:moveTo>
                    <a:pt x="1370" y="306"/>
                  </a:moveTo>
                  <a:lnTo>
                    <a:pt x="1277" y="310"/>
                  </a:lnTo>
                  <a:lnTo>
                    <a:pt x="1186" y="321"/>
                  </a:lnTo>
                  <a:lnTo>
                    <a:pt x="1097" y="341"/>
                  </a:lnTo>
                  <a:lnTo>
                    <a:pt x="1012" y="367"/>
                  </a:lnTo>
                  <a:lnTo>
                    <a:pt x="928" y="400"/>
                  </a:lnTo>
                  <a:lnTo>
                    <a:pt x="850" y="439"/>
                  </a:lnTo>
                  <a:lnTo>
                    <a:pt x="774" y="485"/>
                  </a:lnTo>
                  <a:lnTo>
                    <a:pt x="703" y="536"/>
                  </a:lnTo>
                  <a:lnTo>
                    <a:pt x="636" y="593"/>
                  </a:lnTo>
                  <a:lnTo>
                    <a:pt x="574" y="655"/>
                  </a:lnTo>
                  <a:lnTo>
                    <a:pt x="517" y="722"/>
                  </a:lnTo>
                  <a:lnTo>
                    <a:pt x="466" y="794"/>
                  </a:lnTo>
                  <a:lnTo>
                    <a:pt x="421" y="868"/>
                  </a:lnTo>
                  <a:lnTo>
                    <a:pt x="381" y="948"/>
                  </a:lnTo>
                  <a:lnTo>
                    <a:pt x="349" y="1030"/>
                  </a:lnTo>
                  <a:lnTo>
                    <a:pt x="321" y="1117"/>
                  </a:lnTo>
                  <a:lnTo>
                    <a:pt x="303" y="1204"/>
                  </a:lnTo>
                  <a:lnTo>
                    <a:pt x="291" y="1296"/>
                  </a:lnTo>
                  <a:lnTo>
                    <a:pt x="287" y="1390"/>
                  </a:lnTo>
                  <a:lnTo>
                    <a:pt x="291" y="1483"/>
                  </a:lnTo>
                  <a:lnTo>
                    <a:pt x="303" y="1574"/>
                  </a:lnTo>
                  <a:lnTo>
                    <a:pt x="321" y="1663"/>
                  </a:lnTo>
                  <a:lnTo>
                    <a:pt x="349" y="1749"/>
                  </a:lnTo>
                  <a:lnTo>
                    <a:pt x="381" y="1832"/>
                  </a:lnTo>
                  <a:lnTo>
                    <a:pt x="421" y="1910"/>
                  </a:lnTo>
                  <a:lnTo>
                    <a:pt x="466" y="1986"/>
                  </a:lnTo>
                  <a:lnTo>
                    <a:pt x="517" y="2057"/>
                  </a:lnTo>
                  <a:lnTo>
                    <a:pt x="574" y="2123"/>
                  </a:lnTo>
                  <a:lnTo>
                    <a:pt x="636" y="2186"/>
                  </a:lnTo>
                  <a:lnTo>
                    <a:pt x="703" y="2242"/>
                  </a:lnTo>
                  <a:lnTo>
                    <a:pt x="774" y="2293"/>
                  </a:lnTo>
                  <a:lnTo>
                    <a:pt x="850" y="2339"/>
                  </a:lnTo>
                  <a:lnTo>
                    <a:pt x="928" y="2378"/>
                  </a:lnTo>
                  <a:lnTo>
                    <a:pt x="1012" y="2412"/>
                  </a:lnTo>
                  <a:lnTo>
                    <a:pt x="1097" y="2439"/>
                  </a:lnTo>
                  <a:lnTo>
                    <a:pt x="1186" y="2457"/>
                  </a:lnTo>
                  <a:lnTo>
                    <a:pt x="1277" y="2469"/>
                  </a:lnTo>
                  <a:lnTo>
                    <a:pt x="1370" y="2473"/>
                  </a:lnTo>
                  <a:lnTo>
                    <a:pt x="1464" y="2469"/>
                  </a:lnTo>
                  <a:lnTo>
                    <a:pt x="1556" y="2457"/>
                  </a:lnTo>
                  <a:lnTo>
                    <a:pt x="1645" y="2439"/>
                  </a:lnTo>
                  <a:lnTo>
                    <a:pt x="1730" y="2412"/>
                  </a:lnTo>
                  <a:lnTo>
                    <a:pt x="1812" y="2378"/>
                  </a:lnTo>
                  <a:lnTo>
                    <a:pt x="1892" y="2339"/>
                  </a:lnTo>
                  <a:lnTo>
                    <a:pt x="1968" y="2293"/>
                  </a:lnTo>
                  <a:lnTo>
                    <a:pt x="2038" y="2242"/>
                  </a:lnTo>
                  <a:lnTo>
                    <a:pt x="2105" y="2186"/>
                  </a:lnTo>
                  <a:lnTo>
                    <a:pt x="2166" y="2123"/>
                  </a:lnTo>
                  <a:lnTo>
                    <a:pt x="2224" y="2057"/>
                  </a:lnTo>
                  <a:lnTo>
                    <a:pt x="2275" y="1986"/>
                  </a:lnTo>
                  <a:lnTo>
                    <a:pt x="2321" y="1910"/>
                  </a:lnTo>
                  <a:lnTo>
                    <a:pt x="2360" y="1832"/>
                  </a:lnTo>
                  <a:lnTo>
                    <a:pt x="2393" y="1749"/>
                  </a:lnTo>
                  <a:lnTo>
                    <a:pt x="2419" y="1663"/>
                  </a:lnTo>
                  <a:lnTo>
                    <a:pt x="2438" y="1574"/>
                  </a:lnTo>
                  <a:lnTo>
                    <a:pt x="2450" y="1483"/>
                  </a:lnTo>
                  <a:lnTo>
                    <a:pt x="2454" y="1390"/>
                  </a:lnTo>
                  <a:lnTo>
                    <a:pt x="2450" y="1296"/>
                  </a:lnTo>
                  <a:lnTo>
                    <a:pt x="2438" y="1204"/>
                  </a:lnTo>
                  <a:lnTo>
                    <a:pt x="2419" y="1117"/>
                  </a:lnTo>
                  <a:lnTo>
                    <a:pt x="2393" y="1030"/>
                  </a:lnTo>
                  <a:lnTo>
                    <a:pt x="2360" y="948"/>
                  </a:lnTo>
                  <a:lnTo>
                    <a:pt x="2321" y="868"/>
                  </a:lnTo>
                  <a:lnTo>
                    <a:pt x="2275" y="794"/>
                  </a:lnTo>
                  <a:lnTo>
                    <a:pt x="2224" y="722"/>
                  </a:lnTo>
                  <a:lnTo>
                    <a:pt x="2166" y="655"/>
                  </a:lnTo>
                  <a:lnTo>
                    <a:pt x="2105" y="593"/>
                  </a:lnTo>
                  <a:lnTo>
                    <a:pt x="2038" y="536"/>
                  </a:lnTo>
                  <a:lnTo>
                    <a:pt x="1968" y="485"/>
                  </a:lnTo>
                  <a:lnTo>
                    <a:pt x="1892" y="439"/>
                  </a:lnTo>
                  <a:lnTo>
                    <a:pt x="1812" y="400"/>
                  </a:lnTo>
                  <a:lnTo>
                    <a:pt x="1730" y="367"/>
                  </a:lnTo>
                  <a:lnTo>
                    <a:pt x="1645" y="341"/>
                  </a:lnTo>
                  <a:lnTo>
                    <a:pt x="1556" y="321"/>
                  </a:lnTo>
                  <a:lnTo>
                    <a:pt x="1464" y="310"/>
                  </a:lnTo>
                  <a:lnTo>
                    <a:pt x="1370" y="306"/>
                  </a:lnTo>
                  <a:close/>
                  <a:moveTo>
                    <a:pt x="1371" y="0"/>
                  </a:moveTo>
                  <a:lnTo>
                    <a:pt x="1479" y="4"/>
                  </a:lnTo>
                  <a:lnTo>
                    <a:pt x="1583" y="17"/>
                  </a:lnTo>
                  <a:lnTo>
                    <a:pt x="1685" y="36"/>
                  </a:lnTo>
                  <a:lnTo>
                    <a:pt x="1785" y="64"/>
                  </a:lnTo>
                  <a:lnTo>
                    <a:pt x="1881" y="98"/>
                  </a:lnTo>
                  <a:lnTo>
                    <a:pt x="1974" y="140"/>
                  </a:lnTo>
                  <a:lnTo>
                    <a:pt x="2063" y="187"/>
                  </a:lnTo>
                  <a:lnTo>
                    <a:pt x="2148" y="242"/>
                  </a:lnTo>
                  <a:lnTo>
                    <a:pt x="2229" y="302"/>
                  </a:lnTo>
                  <a:lnTo>
                    <a:pt x="2305" y="367"/>
                  </a:lnTo>
                  <a:lnTo>
                    <a:pt x="2376" y="438"/>
                  </a:lnTo>
                  <a:lnTo>
                    <a:pt x="2441" y="514"/>
                  </a:lnTo>
                  <a:lnTo>
                    <a:pt x="2501" y="595"/>
                  </a:lnTo>
                  <a:lnTo>
                    <a:pt x="2556" y="680"/>
                  </a:lnTo>
                  <a:lnTo>
                    <a:pt x="2603" y="769"/>
                  </a:lnTo>
                  <a:lnTo>
                    <a:pt x="2645" y="862"/>
                  </a:lnTo>
                  <a:lnTo>
                    <a:pt x="2679" y="958"/>
                  </a:lnTo>
                  <a:lnTo>
                    <a:pt x="2706" y="1058"/>
                  </a:lnTo>
                  <a:lnTo>
                    <a:pt x="2726" y="1160"/>
                  </a:lnTo>
                  <a:lnTo>
                    <a:pt x="2739" y="1264"/>
                  </a:lnTo>
                  <a:lnTo>
                    <a:pt x="2743" y="1372"/>
                  </a:lnTo>
                  <a:lnTo>
                    <a:pt x="2739" y="1479"/>
                  </a:lnTo>
                  <a:lnTo>
                    <a:pt x="2726" y="1583"/>
                  </a:lnTo>
                  <a:lnTo>
                    <a:pt x="2706" y="1687"/>
                  </a:lnTo>
                  <a:lnTo>
                    <a:pt x="2679" y="1786"/>
                  </a:lnTo>
                  <a:lnTo>
                    <a:pt x="2645" y="1881"/>
                  </a:lnTo>
                  <a:lnTo>
                    <a:pt x="2603" y="1974"/>
                  </a:lnTo>
                  <a:lnTo>
                    <a:pt x="2556" y="2065"/>
                  </a:lnTo>
                  <a:lnTo>
                    <a:pt x="2501" y="2150"/>
                  </a:lnTo>
                  <a:lnTo>
                    <a:pt x="2441" y="2229"/>
                  </a:lnTo>
                  <a:lnTo>
                    <a:pt x="2376" y="2305"/>
                  </a:lnTo>
                  <a:lnTo>
                    <a:pt x="2305" y="2376"/>
                  </a:lnTo>
                  <a:lnTo>
                    <a:pt x="2229" y="2442"/>
                  </a:lnTo>
                  <a:lnTo>
                    <a:pt x="2148" y="2503"/>
                  </a:lnTo>
                  <a:lnTo>
                    <a:pt x="2063" y="2556"/>
                  </a:lnTo>
                  <a:lnTo>
                    <a:pt x="1974" y="2603"/>
                  </a:lnTo>
                  <a:lnTo>
                    <a:pt x="1881" y="2645"/>
                  </a:lnTo>
                  <a:lnTo>
                    <a:pt x="1785" y="2679"/>
                  </a:lnTo>
                  <a:lnTo>
                    <a:pt x="1685" y="2707"/>
                  </a:lnTo>
                  <a:lnTo>
                    <a:pt x="1583" y="2728"/>
                  </a:lnTo>
                  <a:lnTo>
                    <a:pt x="1479" y="2739"/>
                  </a:lnTo>
                  <a:lnTo>
                    <a:pt x="1371" y="2743"/>
                  </a:lnTo>
                  <a:lnTo>
                    <a:pt x="1264" y="2739"/>
                  </a:lnTo>
                  <a:lnTo>
                    <a:pt x="1160" y="2728"/>
                  </a:lnTo>
                  <a:lnTo>
                    <a:pt x="1056" y="2707"/>
                  </a:lnTo>
                  <a:lnTo>
                    <a:pt x="957" y="2679"/>
                  </a:lnTo>
                  <a:lnTo>
                    <a:pt x="861" y="2645"/>
                  </a:lnTo>
                  <a:lnTo>
                    <a:pt x="769" y="2603"/>
                  </a:lnTo>
                  <a:lnTo>
                    <a:pt x="678" y="2556"/>
                  </a:lnTo>
                  <a:lnTo>
                    <a:pt x="593" y="2503"/>
                  </a:lnTo>
                  <a:lnTo>
                    <a:pt x="514" y="2442"/>
                  </a:lnTo>
                  <a:lnTo>
                    <a:pt x="438" y="2376"/>
                  </a:lnTo>
                  <a:lnTo>
                    <a:pt x="367" y="2305"/>
                  </a:lnTo>
                  <a:lnTo>
                    <a:pt x="300" y="2229"/>
                  </a:lnTo>
                  <a:lnTo>
                    <a:pt x="242" y="2150"/>
                  </a:lnTo>
                  <a:lnTo>
                    <a:pt x="187" y="2065"/>
                  </a:lnTo>
                  <a:lnTo>
                    <a:pt x="140" y="1974"/>
                  </a:lnTo>
                  <a:lnTo>
                    <a:pt x="98" y="1881"/>
                  </a:lnTo>
                  <a:lnTo>
                    <a:pt x="64" y="1786"/>
                  </a:lnTo>
                  <a:lnTo>
                    <a:pt x="36" y="1687"/>
                  </a:lnTo>
                  <a:lnTo>
                    <a:pt x="15" y="1583"/>
                  </a:lnTo>
                  <a:lnTo>
                    <a:pt x="4" y="1479"/>
                  </a:lnTo>
                  <a:lnTo>
                    <a:pt x="0" y="1372"/>
                  </a:lnTo>
                  <a:lnTo>
                    <a:pt x="4" y="1264"/>
                  </a:lnTo>
                  <a:lnTo>
                    <a:pt x="15" y="1160"/>
                  </a:lnTo>
                  <a:lnTo>
                    <a:pt x="36" y="1058"/>
                  </a:lnTo>
                  <a:lnTo>
                    <a:pt x="64" y="958"/>
                  </a:lnTo>
                  <a:lnTo>
                    <a:pt x="98" y="862"/>
                  </a:lnTo>
                  <a:lnTo>
                    <a:pt x="140" y="769"/>
                  </a:lnTo>
                  <a:lnTo>
                    <a:pt x="187" y="680"/>
                  </a:lnTo>
                  <a:lnTo>
                    <a:pt x="242" y="595"/>
                  </a:lnTo>
                  <a:lnTo>
                    <a:pt x="300" y="514"/>
                  </a:lnTo>
                  <a:lnTo>
                    <a:pt x="367" y="438"/>
                  </a:lnTo>
                  <a:lnTo>
                    <a:pt x="438" y="367"/>
                  </a:lnTo>
                  <a:lnTo>
                    <a:pt x="514" y="302"/>
                  </a:lnTo>
                  <a:lnTo>
                    <a:pt x="593" y="242"/>
                  </a:lnTo>
                  <a:lnTo>
                    <a:pt x="678" y="187"/>
                  </a:lnTo>
                  <a:lnTo>
                    <a:pt x="769" y="140"/>
                  </a:lnTo>
                  <a:lnTo>
                    <a:pt x="861" y="98"/>
                  </a:lnTo>
                  <a:lnTo>
                    <a:pt x="957" y="64"/>
                  </a:lnTo>
                  <a:lnTo>
                    <a:pt x="1056" y="36"/>
                  </a:lnTo>
                  <a:lnTo>
                    <a:pt x="1160" y="17"/>
                  </a:lnTo>
                  <a:lnTo>
                    <a:pt x="1264" y="4"/>
                  </a:lnTo>
                  <a:lnTo>
                    <a:pt x="1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33" name="Group 32">
            <a:extLst>
              <a:ext uri="{FF2B5EF4-FFF2-40B4-BE49-F238E27FC236}">
                <a16:creationId xmlns:a16="http://schemas.microsoft.com/office/drawing/2014/main" id="{49E9705E-A180-4BCE-A324-1183C701B60D}"/>
              </a:ext>
            </a:extLst>
          </p:cNvPr>
          <p:cNvGrpSpPr/>
          <p:nvPr/>
        </p:nvGrpSpPr>
        <p:grpSpPr>
          <a:xfrm rot="10800000">
            <a:off x="4200856" y="2228656"/>
            <a:ext cx="2026261" cy="2523021"/>
            <a:chOff x="941529" y="2133318"/>
            <a:chExt cx="2175744" cy="2709150"/>
          </a:xfrm>
        </p:grpSpPr>
        <p:sp>
          <p:nvSpPr>
            <p:cNvPr id="34" name="Arc 33">
              <a:extLst>
                <a:ext uri="{FF2B5EF4-FFF2-40B4-BE49-F238E27FC236}">
                  <a16:creationId xmlns:a16="http://schemas.microsoft.com/office/drawing/2014/main" id="{C629EC0E-82C8-6BD7-02AA-D1D080BCA82F}"/>
                </a:ext>
              </a:extLst>
            </p:cNvPr>
            <p:cNvSpPr/>
            <p:nvPr/>
          </p:nvSpPr>
          <p:spPr>
            <a:xfrm>
              <a:off x="941529" y="2666724"/>
              <a:ext cx="2175744" cy="2175744"/>
            </a:xfrm>
            <a:prstGeom prst="arc">
              <a:avLst>
                <a:gd name="adj1" fmla="val 14075865"/>
                <a:gd name="adj2" fmla="val 18408798"/>
              </a:avLst>
            </a:prstGeom>
            <a:ln w="57150">
              <a:solidFill>
                <a:srgbClr val="796E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cxnSp>
          <p:nvCxnSpPr>
            <p:cNvPr id="35" name="Straight Connector 34">
              <a:extLst>
                <a:ext uri="{FF2B5EF4-FFF2-40B4-BE49-F238E27FC236}">
                  <a16:creationId xmlns:a16="http://schemas.microsoft.com/office/drawing/2014/main" id="{3E4FF521-A408-E52C-B70A-C5DE4B9AD371}"/>
                </a:ext>
              </a:extLst>
            </p:cNvPr>
            <p:cNvCxnSpPr/>
            <p:nvPr/>
          </p:nvCxnSpPr>
          <p:spPr>
            <a:xfrm flipV="1">
              <a:off x="2029401" y="2133318"/>
              <a:ext cx="0" cy="533400"/>
            </a:xfrm>
            <a:prstGeom prst="line">
              <a:avLst/>
            </a:prstGeom>
            <a:ln w="57150">
              <a:solidFill>
                <a:srgbClr val="796E65"/>
              </a:solidFil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DC99765E-53D9-79AF-64EF-08F2DF604EE4}"/>
              </a:ext>
            </a:extLst>
          </p:cNvPr>
          <p:cNvSpPr txBox="1"/>
          <p:nvPr/>
        </p:nvSpPr>
        <p:spPr>
          <a:xfrm>
            <a:off x="3690880" y="4831577"/>
            <a:ext cx="3056173" cy="400110"/>
          </a:xfrm>
          <a:prstGeom prst="rect">
            <a:avLst/>
          </a:prstGeom>
          <a:noFill/>
        </p:spPr>
        <p:txBody>
          <a:bodyPr wrap="square" rtlCol="0">
            <a:spAutoFit/>
          </a:bodyPr>
          <a:lstStyle/>
          <a:p>
            <a:pPr algn="ctr"/>
            <a:r>
              <a:rPr lang="en-US" sz="2000" b="1" dirty="0">
                <a:solidFill>
                  <a:srgbClr val="E4A11B"/>
                </a:solidFill>
                <a:latin typeface="+mj-lt"/>
                <a:cs typeface="Arial" pitchFamily="34" charset="0"/>
              </a:rPr>
              <a:t>PLAN</a:t>
            </a:r>
          </a:p>
        </p:txBody>
      </p:sp>
      <p:sp>
        <p:nvSpPr>
          <p:cNvPr id="39" name="TextBox 38">
            <a:extLst>
              <a:ext uri="{FF2B5EF4-FFF2-40B4-BE49-F238E27FC236}">
                <a16:creationId xmlns:a16="http://schemas.microsoft.com/office/drawing/2014/main" id="{6A8BC152-CD19-ED4B-8AA3-0A2E904C0ADB}"/>
              </a:ext>
            </a:extLst>
          </p:cNvPr>
          <p:cNvSpPr txBox="1"/>
          <p:nvPr/>
        </p:nvSpPr>
        <p:spPr>
          <a:xfrm>
            <a:off x="2172689" y="1043755"/>
            <a:ext cx="3056173" cy="400110"/>
          </a:xfrm>
          <a:prstGeom prst="rect">
            <a:avLst/>
          </a:prstGeom>
          <a:noFill/>
        </p:spPr>
        <p:txBody>
          <a:bodyPr wrap="square" rtlCol="0">
            <a:spAutoFit/>
          </a:bodyPr>
          <a:lstStyle/>
          <a:p>
            <a:pPr algn="ctr"/>
            <a:r>
              <a:rPr lang="en-US" sz="2000" b="1" dirty="0">
                <a:solidFill>
                  <a:srgbClr val="002D3D"/>
                </a:solidFill>
                <a:latin typeface="+mj-lt"/>
                <a:cs typeface="Arial" pitchFamily="34" charset="0"/>
              </a:rPr>
              <a:t>PEOPLE</a:t>
            </a:r>
          </a:p>
        </p:txBody>
      </p:sp>
      <p:sp>
        <p:nvSpPr>
          <p:cNvPr id="40" name="TextBox 39">
            <a:extLst>
              <a:ext uri="{FF2B5EF4-FFF2-40B4-BE49-F238E27FC236}">
                <a16:creationId xmlns:a16="http://schemas.microsoft.com/office/drawing/2014/main" id="{DD01FF53-7BBB-394C-241A-21896AC41905}"/>
              </a:ext>
            </a:extLst>
          </p:cNvPr>
          <p:cNvSpPr txBox="1"/>
          <p:nvPr/>
        </p:nvSpPr>
        <p:spPr>
          <a:xfrm>
            <a:off x="5293275" y="1015982"/>
            <a:ext cx="3056173" cy="400110"/>
          </a:xfrm>
          <a:prstGeom prst="rect">
            <a:avLst/>
          </a:prstGeom>
          <a:noFill/>
        </p:spPr>
        <p:txBody>
          <a:bodyPr wrap="square" rtlCol="0">
            <a:spAutoFit/>
          </a:bodyPr>
          <a:lstStyle/>
          <a:p>
            <a:pPr algn="ctr"/>
            <a:r>
              <a:rPr lang="en-US" sz="2000" b="1" dirty="0">
                <a:solidFill>
                  <a:srgbClr val="999D19"/>
                </a:solidFill>
                <a:latin typeface="+mj-lt"/>
                <a:cs typeface="Arial" pitchFamily="34" charset="0"/>
              </a:rPr>
              <a:t>FINANCING</a:t>
            </a:r>
          </a:p>
        </p:txBody>
      </p:sp>
      <p:pic>
        <p:nvPicPr>
          <p:cNvPr id="43" name="Picture 42" descr="A picture containing text, sign&#10;&#10;Description automatically generated">
            <a:extLst>
              <a:ext uri="{FF2B5EF4-FFF2-40B4-BE49-F238E27FC236}">
                <a16:creationId xmlns:a16="http://schemas.microsoft.com/office/drawing/2014/main" id="{FF9FF229-0DD5-67DA-2D19-307A86C7A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0554" y="2824475"/>
            <a:ext cx="714570" cy="714570"/>
          </a:xfrm>
          <a:prstGeom prst="rect">
            <a:avLst/>
          </a:prstGeom>
        </p:spPr>
      </p:pic>
      <p:pic>
        <p:nvPicPr>
          <p:cNvPr id="45" name="Picture 44" descr="Shape, icon, arrow&#10;&#10;Description automatically generated">
            <a:extLst>
              <a:ext uri="{FF2B5EF4-FFF2-40B4-BE49-F238E27FC236}">
                <a16:creationId xmlns:a16="http://schemas.microsoft.com/office/drawing/2014/main" id="{0B0A3E89-9BA8-863D-F8D7-2853A7B696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1226" y="2747711"/>
            <a:ext cx="872051" cy="872051"/>
          </a:xfrm>
          <a:prstGeom prst="rect">
            <a:avLst/>
          </a:prstGeom>
        </p:spPr>
      </p:pic>
      <p:pic>
        <p:nvPicPr>
          <p:cNvPr id="47" name="Picture 46" descr="A picture containing text&#10;&#10;Description automatically generated">
            <a:extLst>
              <a:ext uri="{FF2B5EF4-FFF2-40B4-BE49-F238E27FC236}">
                <a16:creationId xmlns:a16="http://schemas.microsoft.com/office/drawing/2014/main" id="{6716BAAF-43E0-ECCA-5353-00F01B819A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008" y="2736692"/>
            <a:ext cx="807720" cy="807720"/>
          </a:xfrm>
          <a:prstGeom prst="rect">
            <a:avLst/>
          </a:prstGeom>
        </p:spPr>
      </p:pic>
      <p:pic>
        <p:nvPicPr>
          <p:cNvPr id="49" name="Picture 48" descr="Icon&#10;&#10;Description automatically generated">
            <a:extLst>
              <a:ext uri="{FF2B5EF4-FFF2-40B4-BE49-F238E27FC236}">
                <a16:creationId xmlns:a16="http://schemas.microsoft.com/office/drawing/2014/main" id="{71ED7201-CB66-D77C-4E87-6ACD05632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0184" y="2736692"/>
            <a:ext cx="802353" cy="802353"/>
          </a:xfrm>
          <a:prstGeom prst="rect">
            <a:avLst/>
          </a:prstGeom>
        </p:spPr>
      </p:pic>
    </p:spTree>
    <p:custDataLst>
      <p:tags r:id="rId1"/>
    </p:custDataLst>
    <p:extLst>
      <p:ext uri="{BB962C8B-B14F-4D97-AF65-F5344CB8AC3E}">
        <p14:creationId xmlns:p14="http://schemas.microsoft.com/office/powerpoint/2010/main" val="2115859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A95BB63-6707-48BE-8DDE-479EAA649021}"/>
              </a:ext>
            </a:extLst>
          </p:cNvPr>
          <p:cNvSpPr txBox="1">
            <a:spLocks/>
          </p:cNvSpPr>
          <p:nvPr/>
        </p:nvSpPr>
        <p:spPr>
          <a:xfrm>
            <a:off x="816802" y="1953442"/>
            <a:ext cx="7412797" cy="4477735"/>
          </a:xfrm>
          <a:prstGeom prst="rect">
            <a:avLst/>
          </a:prstGeom>
        </p:spPr>
        <p:txBody>
          <a:bodyPr>
            <a:normAutofit/>
          </a:bodyPr>
          <a:lstStyle>
            <a:lvl1pPr marL="192088" indent="-192088" algn="l" defTabSz="257175" rtl="0" eaLnBrk="1" fontAlgn="base" hangingPunct="1">
              <a:spcBef>
                <a:spcPct val="20000"/>
              </a:spcBef>
              <a:spcAft>
                <a:spcPct val="0"/>
              </a:spcAft>
              <a:buClr>
                <a:schemeClr val="accent2"/>
              </a:buClr>
              <a:buFont typeface="Arial"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417513" indent="-160339" algn="l" defTabSz="257175" rtl="0" eaLnBrk="1" fontAlgn="base" hangingPunct="1">
              <a:spcBef>
                <a:spcPct val="20000"/>
              </a:spcBef>
              <a:spcAft>
                <a:spcPct val="0"/>
              </a:spcAft>
              <a:buClr>
                <a:schemeClr val="accent1"/>
              </a:buClr>
              <a:buFont typeface="Arial" pitchFamily="34" charset="0"/>
              <a:buChar char="–"/>
              <a:defRPr sz="1400" kern="1200">
                <a:solidFill>
                  <a:schemeClr val="tx1"/>
                </a:solidFill>
                <a:latin typeface="Verdana" panose="020B0604030504040204" pitchFamily="34" charset="0"/>
                <a:ea typeface="Verdana" panose="020B0604030504040204" pitchFamily="34" charset="0"/>
                <a:cs typeface="+mn-cs"/>
              </a:defRPr>
            </a:lvl2pPr>
            <a:lvl3pPr marL="642939" indent="-128588" algn="l" defTabSz="257175" rtl="0" eaLnBrk="1" fontAlgn="base" hangingPunct="1">
              <a:spcBef>
                <a:spcPct val="20000"/>
              </a:spcBef>
              <a:spcAft>
                <a:spcPct val="0"/>
              </a:spcAft>
              <a:buClr>
                <a:srgbClr val="E59B0E"/>
              </a:buClr>
              <a:buFont typeface="Arial" pitchFamily="34" charset="0"/>
              <a:buChar char="•"/>
              <a:defRPr sz="1200" kern="1200">
                <a:solidFill>
                  <a:schemeClr val="tx1"/>
                </a:solidFill>
                <a:latin typeface="Verdana" panose="020B0604030504040204" pitchFamily="34" charset="0"/>
                <a:ea typeface="Verdana" panose="020B0604030504040204" pitchFamily="34" charset="0"/>
                <a:cs typeface="+mn-cs"/>
              </a:defRPr>
            </a:lvl3pPr>
            <a:lvl4pPr marL="900113" indent="-128588" algn="l" defTabSz="257175" rtl="0" eaLnBrk="1" fontAlgn="base" hangingPunct="1">
              <a:spcBef>
                <a:spcPct val="20000"/>
              </a:spcBef>
              <a:spcAft>
                <a:spcPct val="0"/>
              </a:spcAft>
              <a:buClr>
                <a:srgbClr val="022734"/>
              </a:buClr>
              <a:buFont typeface="Arial" pitchFamily="34" charset="0"/>
              <a:buChar char="–"/>
              <a:defRPr sz="1100" kern="1200">
                <a:solidFill>
                  <a:schemeClr val="tx1"/>
                </a:solidFill>
                <a:latin typeface="Verdana" panose="020B0604030504040204" pitchFamily="34" charset="0"/>
                <a:ea typeface="Verdana" panose="020B0604030504040204" pitchFamily="34" charset="0"/>
                <a:cs typeface="+mn-cs"/>
              </a:defRPr>
            </a:lvl4pPr>
            <a:lvl5pPr marL="1157288" indent="-128588" algn="l" defTabSz="257175" rtl="0" eaLnBrk="1" fontAlgn="base" hangingPunct="1">
              <a:spcBef>
                <a:spcPct val="20000"/>
              </a:spcBef>
              <a:spcAft>
                <a:spcPct val="0"/>
              </a:spcAft>
              <a:buClr>
                <a:srgbClr val="748A97"/>
              </a:buClr>
              <a:buFont typeface="Arial" pitchFamily="34" charset="0"/>
              <a:buChar char="»"/>
              <a:defRPr sz="1051" kern="1200">
                <a:solidFill>
                  <a:schemeClr val="tx1"/>
                </a:solidFill>
                <a:latin typeface="Verdana" panose="020B0604030504040204" pitchFamily="34" charset="0"/>
                <a:ea typeface="Verdana" panose="020B0604030504040204" pitchFamily="34" charset="0"/>
                <a:cs typeface="+mn-cs"/>
              </a:defRPr>
            </a:lvl5pPr>
            <a:lvl6pPr marL="141446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9"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R="0" defTabSz="257168" eaLnBrk="0" latinLnBrk="0" hangingPunct="0">
              <a:buClr>
                <a:srgbClr val="E4A11B"/>
              </a:buClr>
              <a:buSzTx/>
              <a:tabLst/>
              <a:defRPr/>
            </a:pPr>
            <a:r>
              <a:rPr kumimoji="0" lang="en-US" altLang="en-US" sz="2133" b="0" i="0" u="none" strike="noStrike" kern="1200" cap="none" spc="0" normalizeH="0" baseline="0" noProof="0" dirty="0">
                <a:ln>
                  <a:noFill/>
                </a:ln>
                <a:solidFill>
                  <a:schemeClr val="bg2">
                    <a:lumMod val="25000"/>
                  </a:schemeClr>
                </a:solidFill>
                <a:effectLst/>
                <a:uLnTx/>
                <a:uFillTx/>
                <a:latin typeface="+mj-lt"/>
                <a:ea typeface="Open Sans Light" panose="020B0606030504020204" pitchFamily="34" charset="0"/>
                <a:cs typeface="Open Sans Light" panose="020B0606030504020204" pitchFamily="34" charset="0"/>
              </a:rPr>
              <a:t>Next Generation in Place</a:t>
            </a:r>
          </a:p>
          <a:p>
            <a:pPr marR="0" defTabSz="257168" eaLnBrk="0" latinLnBrk="0" hangingPunct="0">
              <a:buClr>
                <a:srgbClr val="E4A11B"/>
              </a:buClr>
              <a:buSzTx/>
              <a:tabLst/>
              <a:defRPr/>
            </a:pPr>
            <a:endParaRPr kumimoji="0" lang="en-US" altLang="en-US" sz="2133" b="0" i="0" u="none" strike="noStrike" kern="1200" cap="none" spc="0" normalizeH="0" baseline="0" noProof="0" dirty="0">
              <a:ln>
                <a:noFill/>
              </a:ln>
              <a:solidFill>
                <a:schemeClr val="bg2">
                  <a:lumMod val="25000"/>
                </a:schemeClr>
              </a:solidFill>
              <a:effectLst/>
              <a:uLnTx/>
              <a:uFillTx/>
              <a:latin typeface="+mj-lt"/>
              <a:ea typeface="Open Sans Light" panose="020B0606030504020204" pitchFamily="34" charset="0"/>
              <a:cs typeface="Open Sans Light" panose="020B0606030504020204" pitchFamily="34" charset="0"/>
            </a:endParaRPr>
          </a:p>
          <a:p>
            <a:pPr marR="0" defTabSz="257168" eaLnBrk="0" latinLnBrk="0" hangingPunct="0">
              <a:buClr>
                <a:srgbClr val="E4A11B"/>
              </a:buClr>
              <a:buSzTx/>
              <a:tabLst/>
              <a:defRPr/>
            </a:pPr>
            <a:r>
              <a:rPr kumimoji="0" lang="en-US" altLang="en-US" sz="2133" b="0" i="0" u="none" strike="noStrike" kern="1200" cap="none" spc="0" normalizeH="0" baseline="0" noProof="0" dirty="0">
                <a:ln>
                  <a:noFill/>
                </a:ln>
                <a:solidFill>
                  <a:schemeClr val="bg2">
                    <a:lumMod val="25000"/>
                  </a:schemeClr>
                </a:solidFill>
                <a:effectLst/>
                <a:uLnTx/>
                <a:uFillTx/>
                <a:latin typeface="+mj-lt"/>
                <a:ea typeface="Open Sans Light" panose="020B0606030504020204" pitchFamily="34" charset="0"/>
                <a:cs typeface="Open Sans Light" panose="020B0606030504020204" pitchFamily="34" charset="0"/>
              </a:rPr>
              <a:t>Abilities/Capabilities, Drive and Leadership </a:t>
            </a:r>
          </a:p>
          <a:p>
            <a:pPr marR="0" defTabSz="257168" eaLnBrk="0" latinLnBrk="0" hangingPunct="0">
              <a:buClr>
                <a:srgbClr val="E4A11B"/>
              </a:buClr>
              <a:buSzTx/>
              <a:tabLst/>
              <a:defRPr/>
            </a:pPr>
            <a:endParaRPr kumimoji="0" lang="en-US" altLang="en-US" sz="2133" b="0" i="0" u="none" strike="noStrike" kern="1200" cap="none" spc="0" normalizeH="0" baseline="0" noProof="0" dirty="0">
              <a:ln>
                <a:noFill/>
              </a:ln>
              <a:solidFill>
                <a:schemeClr val="bg2">
                  <a:lumMod val="25000"/>
                </a:schemeClr>
              </a:solidFill>
              <a:effectLst/>
              <a:uLnTx/>
              <a:uFillTx/>
              <a:latin typeface="+mj-lt"/>
              <a:ea typeface="Open Sans Light" panose="020B0606030504020204" pitchFamily="34" charset="0"/>
              <a:cs typeface="Open Sans Light" panose="020B0606030504020204" pitchFamily="34" charset="0"/>
            </a:endParaRPr>
          </a:p>
          <a:p>
            <a:pPr marR="0" defTabSz="257168" eaLnBrk="0" latinLnBrk="0" hangingPunct="0">
              <a:buClr>
                <a:srgbClr val="E4A11B"/>
              </a:buClr>
              <a:buSzTx/>
              <a:tabLst/>
              <a:defRPr/>
            </a:pPr>
            <a:r>
              <a:rPr kumimoji="0" lang="en-US" altLang="en-US" sz="2133" b="0" i="0" u="none" strike="noStrike" kern="1200" cap="none" spc="0" normalizeH="0" baseline="0" noProof="0" dirty="0">
                <a:ln>
                  <a:noFill/>
                </a:ln>
                <a:solidFill>
                  <a:schemeClr val="bg2">
                    <a:lumMod val="25000"/>
                  </a:schemeClr>
                </a:solidFill>
                <a:effectLst/>
                <a:uLnTx/>
                <a:uFillTx/>
                <a:latin typeface="+mj-lt"/>
                <a:ea typeface="Open Sans Light" panose="020B0606030504020204" pitchFamily="34" charset="0"/>
                <a:cs typeface="Open Sans Light" panose="020B0606030504020204" pitchFamily="34" charset="0"/>
              </a:rPr>
              <a:t>Willing, Committed Buyers</a:t>
            </a:r>
          </a:p>
          <a:p>
            <a:pPr marR="0" defTabSz="257168" eaLnBrk="0" latinLnBrk="0" hangingPunct="0">
              <a:buClr>
                <a:srgbClr val="E4A11B"/>
              </a:buClr>
              <a:buSzTx/>
              <a:tabLst/>
              <a:defRPr/>
            </a:pPr>
            <a:endParaRPr kumimoji="0" lang="en-US" altLang="en-US" sz="2133" b="0" i="0" u="none" strike="noStrike" kern="1200" cap="none" spc="0" normalizeH="0" baseline="0" noProof="0" dirty="0">
              <a:ln>
                <a:noFill/>
              </a:ln>
              <a:solidFill>
                <a:schemeClr val="bg2">
                  <a:lumMod val="25000"/>
                </a:schemeClr>
              </a:solidFill>
              <a:effectLst/>
              <a:uLnTx/>
              <a:uFillTx/>
              <a:latin typeface="+mj-lt"/>
              <a:ea typeface="Open Sans Light" panose="020B0606030504020204" pitchFamily="34" charset="0"/>
              <a:cs typeface="Open Sans Light" panose="020B0606030504020204" pitchFamily="34" charset="0"/>
            </a:endParaRPr>
          </a:p>
          <a:p>
            <a:pPr marR="0" defTabSz="257168" eaLnBrk="0" latinLnBrk="0" hangingPunct="0">
              <a:buClr>
                <a:srgbClr val="E4A11B"/>
              </a:buClr>
              <a:buSzTx/>
              <a:tabLst/>
              <a:defRPr/>
            </a:pPr>
            <a:r>
              <a:rPr kumimoji="0" lang="en-US" altLang="en-US" sz="2133" b="0" i="0" u="none" strike="noStrike" kern="1200" cap="none" spc="0" normalizeH="0" baseline="0" noProof="0" dirty="0">
                <a:ln>
                  <a:noFill/>
                </a:ln>
                <a:solidFill>
                  <a:schemeClr val="bg2">
                    <a:lumMod val="25000"/>
                  </a:schemeClr>
                </a:solidFill>
                <a:effectLst/>
                <a:uLnTx/>
                <a:uFillTx/>
                <a:latin typeface="+mj-lt"/>
                <a:ea typeface="Open Sans Light" panose="020B0606030504020204" pitchFamily="34" charset="0"/>
                <a:cs typeface="Open Sans Light" panose="020B0606030504020204" pitchFamily="34" charset="0"/>
              </a:rPr>
              <a:t>Willing, Committed Sellers</a:t>
            </a:r>
          </a:p>
          <a:p>
            <a:pPr marL="0" marR="0" indent="0" defTabSz="257168" eaLnBrk="1" latinLnBrk="0" hangingPunct="1">
              <a:buSzTx/>
              <a:buNone/>
              <a:tabLst/>
              <a:defRPr/>
            </a:pPr>
            <a:endParaRPr kumimoji="0" lang="en-US" sz="2133" b="0" i="0" u="none" strike="noStrike" kern="1200" cap="none" spc="0" normalizeH="0" baseline="0" noProof="0" dirty="0">
              <a:ln>
                <a:noFill/>
              </a:ln>
              <a:solidFill>
                <a:schemeClr val="tx2"/>
              </a:solidFill>
              <a:effectLst/>
              <a:uLnTx/>
              <a:uFillTx/>
              <a:latin typeface="+mj-lt"/>
              <a:ea typeface="Open Sans Light" panose="020B0606030504020204" pitchFamily="34" charset="0"/>
              <a:cs typeface="Open Sans Light" panose="020B0606030504020204" pitchFamily="34" charset="0"/>
            </a:endParaRPr>
          </a:p>
          <a:p>
            <a:pPr marL="0" marR="0" indent="0" defTabSz="257168" eaLnBrk="1" latinLnBrk="0" hangingPunct="1">
              <a:buSzTx/>
              <a:buNone/>
              <a:tabLst/>
              <a:defRPr/>
            </a:pPr>
            <a:endParaRPr kumimoji="0" lang="en-US" sz="2133" b="0" i="0" u="none" strike="noStrike" kern="1200" cap="none" spc="0" normalizeH="0" baseline="0" noProof="0" dirty="0">
              <a:ln>
                <a:noFill/>
              </a:ln>
              <a:solidFill>
                <a:schemeClr val="tx2"/>
              </a:solidFill>
              <a:effectLst/>
              <a:uLnTx/>
              <a:uFillTx/>
              <a:latin typeface="+mj-lt"/>
              <a:ea typeface="Open Sans Light" panose="020B0606030504020204" pitchFamily="34" charset="0"/>
              <a:cs typeface="Open Sans Light" panose="020B0606030504020204" pitchFamily="34" charset="0"/>
            </a:endParaRPr>
          </a:p>
        </p:txBody>
      </p:sp>
      <p:pic>
        <p:nvPicPr>
          <p:cNvPr id="2" name="Picture 1">
            <a:extLst>
              <a:ext uri="{FF2B5EF4-FFF2-40B4-BE49-F238E27FC236}">
                <a16:creationId xmlns:a16="http://schemas.microsoft.com/office/drawing/2014/main" id="{6FE34323-FBE6-A0FC-041D-B48981C1F101}"/>
              </a:ext>
            </a:extLst>
          </p:cNvPr>
          <p:cNvPicPr>
            <a:picLocks noChangeAspect="1"/>
          </p:cNvPicPr>
          <p:nvPr/>
        </p:nvPicPr>
        <p:blipFill>
          <a:blip r:embed="rId4"/>
          <a:stretch>
            <a:fillRect/>
          </a:stretch>
        </p:blipFill>
        <p:spPr>
          <a:xfrm>
            <a:off x="6704800" y="1195773"/>
            <a:ext cx="4180451" cy="3988917"/>
          </a:xfrm>
          <a:prstGeom prst="rect">
            <a:avLst/>
          </a:prstGeom>
          <a:noFill/>
        </p:spPr>
      </p:pic>
      <p:sp>
        <p:nvSpPr>
          <p:cNvPr id="46082" name="Title 1">
            <a:extLst>
              <a:ext uri="{FF2B5EF4-FFF2-40B4-BE49-F238E27FC236}">
                <a16:creationId xmlns:a16="http://schemas.microsoft.com/office/drawing/2014/main" id="{204BBD29-25F1-4F18-A412-0D835A56A4BA}"/>
              </a:ext>
            </a:extLst>
          </p:cNvPr>
          <p:cNvSpPr>
            <a:spLocks noGrp="1"/>
          </p:cNvSpPr>
          <p:nvPr>
            <p:ph type="title" idx="4294967295"/>
          </p:nvPr>
        </p:nvSpPr>
        <p:spPr>
          <a:xfrm>
            <a:off x="0" y="142875"/>
            <a:ext cx="12192000" cy="590550"/>
          </a:xfrm>
          <a:prstGeom prst="rect">
            <a:avLst/>
          </a:prstGeom>
        </p:spPr>
        <p:txBody>
          <a:bodyPr vert="horz" lIns="0" tIns="45720" rIns="91440" bIns="45720" rtlCol="0" anchor="ctr">
            <a:normAutofit/>
          </a:bodyPr>
          <a:lstStyle/>
          <a:p>
            <a:r>
              <a:rPr lang="en-US" altLang="en-US" b="1" kern="1200" cap="all">
                <a:latin typeface="+mj-lt"/>
                <a:ea typeface="Open Sans Light" panose="020B0606030504020204" pitchFamily="34" charset="0"/>
                <a:cs typeface="Open Sans Light" panose="020B0606030504020204" pitchFamily="34" charset="0"/>
              </a:rPr>
              <a:t>PERPETUATION PLAN: People</a:t>
            </a:r>
          </a:p>
        </p:txBody>
      </p:sp>
    </p:spTree>
    <p:custDataLst>
      <p:tags r:id="rId1"/>
    </p:custDataLst>
    <p:extLst>
      <p:ext uri="{BB962C8B-B14F-4D97-AF65-F5344CB8AC3E}">
        <p14:creationId xmlns:p14="http://schemas.microsoft.com/office/powerpoint/2010/main" val="2926966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204BBD29-25F1-4F18-A412-0D835A56A4BA}"/>
              </a:ext>
            </a:extLst>
          </p:cNvPr>
          <p:cNvSpPr>
            <a:spLocks noGrp="1"/>
          </p:cNvSpPr>
          <p:nvPr>
            <p:ph type="title" idx="4294967295"/>
          </p:nvPr>
        </p:nvSpPr>
        <p:spPr>
          <a:xfrm>
            <a:off x="0" y="142875"/>
            <a:ext cx="12192000" cy="590550"/>
          </a:xfrm>
          <a:prstGeom prst="rect">
            <a:avLst/>
          </a:prstGeom>
        </p:spPr>
        <p:txBody>
          <a:bodyPr/>
          <a:lstStyle/>
          <a:p>
            <a:r>
              <a:rPr lang="en-US" altLang="en-US" b="1" dirty="0">
                <a:solidFill>
                  <a:srgbClr val="002D3D"/>
                </a:solidFill>
                <a:latin typeface="Verdana" panose="020B0604030504040204" pitchFamily="34" charset="0"/>
                <a:cs typeface="Verdana" panose="020B0604030504040204" pitchFamily="34" charset="0"/>
              </a:rPr>
              <a:t>PERPETUATION PLAN: plan &amp; financing</a:t>
            </a:r>
            <a:endParaRPr lang="en-US" altLang="en-US" sz="3200" b="1" dirty="0">
              <a:solidFill>
                <a:srgbClr val="002D3D"/>
              </a:solidFill>
              <a:latin typeface="Verdana" panose="020B0604030504040204" pitchFamily="34" charset="0"/>
              <a:cs typeface="Verdana" panose="020B0604030504040204" pitchFamily="34" charset="0"/>
            </a:endParaRPr>
          </a:p>
        </p:txBody>
      </p:sp>
      <p:sp>
        <p:nvSpPr>
          <p:cNvPr id="4" name="Content Placeholder 2">
            <a:extLst>
              <a:ext uri="{FF2B5EF4-FFF2-40B4-BE49-F238E27FC236}">
                <a16:creationId xmlns:a16="http://schemas.microsoft.com/office/drawing/2014/main" id="{0A95BB63-6707-48BE-8DDE-479EAA649021}"/>
              </a:ext>
            </a:extLst>
          </p:cNvPr>
          <p:cNvSpPr txBox="1">
            <a:spLocks/>
          </p:cNvSpPr>
          <p:nvPr/>
        </p:nvSpPr>
        <p:spPr>
          <a:xfrm>
            <a:off x="1048966" y="1251204"/>
            <a:ext cx="9980984" cy="4355592"/>
          </a:xfrm>
          <a:prstGeom prst="rect">
            <a:avLst/>
          </a:prstGeom>
        </p:spPr>
        <p:txBody>
          <a:bodyPr>
            <a:normAutofit/>
          </a:bodyPr>
          <a:lstStyle>
            <a:lvl1pPr marL="192088" indent="-192088" algn="l" defTabSz="257175" rtl="0" eaLnBrk="1" fontAlgn="base" hangingPunct="1">
              <a:spcBef>
                <a:spcPct val="20000"/>
              </a:spcBef>
              <a:spcAft>
                <a:spcPct val="0"/>
              </a:spcAft>
              <a:buClr>
                <a:schemeClr val="accent2"/>
              </a:buClr>
              <a:buFont typeface="Arial"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417513" indent="-160339" algn="l" defTabSz="257175" rtl="0" eaLnBrk="1" fontAlgn="base" hangingPunct="1">
              <a:spcBef>
                <a:spcPct val="20000"/>
              </a:spcBef>
              <a:spcAft>
                <a:spcPct val="0"/>
              </a:spcAft>
              <a:buClr>
                <a:schemeClr val="accent1"/>
              </a:buClr>
              <a:buFont typeface="Arial" pitchFamily="34" charset="0"/>
              <a:buChar char="–"/>
              <a:defRPr sz="1400" kern="1200">
                <a:solidFill>
                  <a:schemeClr val="tx1"/>
                </a:solidFill>
                <a:latin typeface="Verdana" panose="020B0604030504040204" pitchFamily="34" charset="0"/>
                <a:ea typeface="Verdana" panose="020B0604030504040204" pitchFamily="34" charset="0"/>
                <a:cs typeface="+mn-cs"/>
              </a:defRPr>
            </a:lvl2pPr>
            <a:lvl3pPr marL="642939" indent="-128588" algn="l" defTabSz="257175" rtl="0" eaLnBrk="1" fontAlgn="base" hangingPunct="1">
              <a:spcBef>
                <a:spcPct val="20000"/>
              </a:spcBef>
              <a:spcAft>
                <a:spcPct val="0"/>
              </a:spcAft>
              <a:buClr>
                <a:srgbClr val="E59B0E"/>
              </a:buClr>
              <a:buFont typeface="Arial" pitchFamily="34" charset="0"/>
              <a:buChar char="•"/>
              <a:defRPr sz="1200" kern="1200">
                <a:solidFill>
                  <a:schemeClr val="tx1"/>
                </a:solidFill>
                <a:latin typeface="Verdana" panose="020B0604030504040204" pitchFamily="34" charset="0"/>
                <a:ea typeface="Verdana" panose="020B0604030504040204" pitchFamily="34" charset="0"/>
                <a:cs typeface="+mn-cs"/>
              </a:defRPr>
            </a:lvl3pPr>
            <a:lvl4pPr marL="900113" indent="-128588" algn="l" defTabSz="257175" rtl="0" eaLnBrk="1" fontAlgn="base" hangingPunct="1">
              <a:spcBef>
                <a:spcPct val="20000"/>
              </a:spcBef>
              <a:spcAft>
                <a:spcPct val="0"/>
              </a:spcAft>
              <a:buClr>
                <a:srgbClr val="022734"/>
              </a:buClr>
              <a:buFont typeface="Arial" pitchFamily="34" charset="0"/>
              <a:buChar char="–"/>
              <a:defRPr sz="1100" kern="1200">
                <a:solidFill>
                  <a:schemeClr val="tx1"/>
                </a:solidFill>
                <a:latin typeface="Verdana" panose="020B0604030504040204" pitchFamily="34" charset="0"/>
                <a:ea typeface="Verdana" panose="020B0604030504040204" pitchFamily="34" charset="0"/>
                <a:cs typeface="+mn-cs"/>
              </a:defRPr>
            </a:lvl4pPr>
            <a:lvl5pPr marL="1157288" indent="-128588" algn="l" defTabSz="257175" rtl="0" eaLnBrk="1" fontAlgn="base" hangingPunct="1">
              <a:spcBef>
                <a:spcPct val="20000"/>
              </a:spcBef>
              <a:spcAft>
                <a:spcPct val="0"/>
              </a:spcAft>
              <a:buClr>
                <a:srgbClr val="748A97"/>
              </a:buClr>
              <a:buFont typeface="Arial" pitchFamily="34" charset="0"/>
              <a:buChar char="»"/>
              <a:defRPr sz="1051" kern="1200">
                <a:solidFill>
                  <a:schemeClr val="tx1"/>
                </a:solidFill>
                <a:latin typeface="Verdana" panose="020B0604030504040204" pitchFamily="34" charset="0"/>
                <a:ea typeface="Verdana" panose="020B0604030504040204" pitchFamily="34" charset="0"/>
                <a:cs typeface="+mn-cs"/>
              </a:defRPr>
            </a:lvl5pPr>
            <a:lvl6pPr marL="141446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9"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R="0" lvl="0" algn="l" defTabSz="257175" rtl="0" eaLnBrk="1" fontAlgn="base" latinLnBrk="0" hangingPunct="1">
              <a:lnSpc>
                <a:spcPct val="100000"/>
              </a:lnSpc>
              <a:spcBef>
                <a:spcPct val="0"/>
              </a:spcBef>
              <a:spcAft>
                <a:spcPct val="0"/>
              </a:spcAft>
              <a:buClr>
                <a:srgbClr val="DD9821"/>
              </a:buClr>
              <a:buSzTx/>
              <a:tabLst/>
              <a:defRPr/>
            </a:pPr>
            <a:r>
              <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mn-cs"/>
              </a:rPr>
              <a:t>Valuation </a:t>
            </a:r>
          </a:p>
          <a:p>
            <a:pPr marR="0" lvl="0" algn="l" defTabSz="257175" rtl="0" eaLnBrk="1" fontAlgn="base" latinLnBrk="0" hangingPunct="1">
              <a:lnSpc>
                <a:spcPct val="100000"/>
              </a:lnSpc>
              <a:spcBef>
                <a:spcPct val="0"/>
              </a:spcBef>
              <a:spcAft>
                <a:spcPct val="0"/>
              </a:spcAft>
              <a:buClr>
                <a:srgbClr val="DD9821"/>
              </a:buClr>
              <a:buSzTx/>
              <a:tabLst/>
              <a:defRPr/>
            </a:pPr>
            <a:endPar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mn-cs"/>
            </a:endParaRPr>
          </a:p>
          <a:p>
            <a:pPr marR="0" lvl="0" algn="l" defTabSz="257175" rtl="0" eaLnBrk="1" fontAlgn="base" latinLnBrk="0" hangingPunct="1">
              <a:lnSpc>
                <a:spcPct val="100000"/>
              </a:lnSpc>
              <a:spcBef>
                <a:spcPct val="0"/>
              </a:spcBef>
              <a:spcAft>
                <a:spcPct val="0"/>
              </a:spcAft>
              <a:buClr>
                <a:srgbClr val="DD9821"/>
              </a:buClr>
              <a:buSzTx/>
              <a:tabLst/>
              <a:defRPr/>
            </a:pPr>
            <a:r>
              <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mn-cs"/>
              </a:rPr>
              <a:t>Buy in Terms</a:t>
            </a:r>
          </a:p>
          <a:p>
            <a:pPr marR="0" lvl="0" algn="l" defTabSz="257175" rtl="0" eaLnBrk="1" fontAlgn="base" latinLnBrk="0" hangingPunct="1">
              <a:lnSpc>
                <a:spcPct val="100000"/>
              </a:lnSpc>
              <a:spcBef>
                <a:spcPct val="0"/>
              </a:spcBef>
              <a:spcAft>
                <a:spcPct val="0"/>
              </a:spcAft>
              <a:buClr>
                <a:srgbClr val="DD9821"/>
              </a:buClr>
              <a:buSzTx/>
              <a:tabLst/>
              <a:defRPr/>
            </a:pPr>
            <a:endPar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mn-cs"/>
            </a:endParaRPr>
          </a:p>
          <a:p>
            <a:pPr marR="0" lvl="0" algn="l" defTabSz="257175" rtl="0" eaLnBrk="1" fontAlgn="base" latinLnBrk="0" hangingPunct="1">
              <a:lnSpc>
                <a:spcPct val="100000"/>
              </a:lnSpc>
              <a:spcBef>
                <a:spcPct val="0"/>
              </a:spcBef>
              <a:spcAft>
                <a:spcPct val="0"/>
              </a:spcAft>
              <a:buClr>
                <a:srgbClr val="DD9821"/>
              </a:buClr>
              <a:buSzTx/>
              <a:tabLst/>
              <a:defRPr/>
            </a:pPr>
            <a:r>
              <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mn-cs"/>
              </a:rPr>
              <a:t>Seller Terms </a:t>
            </a:r>
          </a:p>
          <a:p>
            <a:pPr marR="0" lvl="0" algn="l" defTabSz="257175" rtl="0" eaLnBrk="1" fontAlgn="base" latinLnBrk="0" hangingPunct="1">
              <a:lnSpc>
                <a:spcPct val="100000"/>
              </a:lnSpc>
              <a:spcBef>
                <a:spcPct val="0"/>
              </a:spcBef>
              <a:spcAft>
                <a:spcPct val="0"/>
              </a:spcAft>
              <a:buClr>
                <a:srgbClr val="DD9821"/>
              </a:buClr>
              <a:buSzTx/>
              <a:tabLst/>
              <a:defRPr/>
            </a:pPr>
            <a:endParaRPr lang="en-US" sz="2000" dirty="0">
              <a:solidFill>
                <a:schemeClr val="bg2">
                  <a:lumMod val="25000"/>
                </a:schemeClr>
              </a:solidFill>
            </a:endParaRPr>
          </a:p>
          <a:p>
            <a:pPr marR="0" lvl="0" algn="l" defTabSz="257175" rtl="0" eaLnBrk="1" fontAlgn="base" latinLnBrk="0" hangingPunct="1">
              <a:lnSpc>
                <a:spcPct val="100000"/>
              </a:lnSpc>
              <a:spcBef>
                <a:spcPct val="0"/>
              </a:spcBef>
              <a:spcAft>
                <a:spcPct val="0"/>
              </a:spcAft>
              <a:buClr>
                <a:srgbClr val="DD9821"/>
              </a:buClr>
              <a:buSzTx/>
              <a:tabLst/>
              <a:defRPr/>
            </a:pPr>
            <a:r>
              <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mn-cs"/>
              </a:rPr>
              <a:t>Buyer Funding</a:t>
            </a:r>
          </a:p>
          <a:p>
            <a:pPr marR="0" lvl="0" algn="l" defTabSz="257175" rtl="0" eaLnBrk="1" fontAlgn="base" latinLnBrk="0" hangingPunct="1">
              <a:lnSpc>
                <a:spcPct val="100000"/>
              </a:lnSpc>
              <a:spcBef>
                <a:spcPct val="0"/>
              </a:spcBef>
              <a:spcAft>
                <a:spcPct val="0"/>
              </a:spcAft>
              <a:buClr>
                <a:srgbClr val="DD9821"/>
              </a:buClr>
              <a:buSzTx/>
              <a:tabLst/>
              <a:defRPr/>
            </a:pPr>
            <a:endPar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mn-cs"/>
            </a:endParaRPr>
          </a:p>
          <a:p>
            <a:pPr marR="0" lvl="0" algn="l" defTabSz="257175" rtl="0" eaLnBrk="1" fontAlgn="base" latinLnBrk="0" hangingPunct="1">
              <a:lnSpc>
                <a:spcPct val="100000"/>
              </a:lnSpc>
              <a:spcBef>
                <a:spcPct val="0"/>
              </a:spcBef>
              <a:spcAft>
                <a:spcPct val="0"/>
              </a:spcAft>
              <a:buClr>
                <a:srgbClr val="DD9821"/>
              </a:buClr>
              <a:buSzTx/>
              <a:tabLst/>
              <a:defRPr/>
            </a:pPr>
            <a:r>
              <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mn-cs"/>
              </a:rPr>
              <a:t>Cash Flow Modeling</a:t>
            </a:r>
          </a:p>
          <a:p>
            <a:pPr marR="0" lvl="0" algn="l" defTabSz="257175" rtl="0" eaLnBrk="1" fontAlgn="base" latinLnBrk="0" hangingPunct="1">
              <a:lnSpc>
                <a:spcPct val="100000"/>
              </a:lnSpc>
              <a:spcBef>
                <a:spcPct val="0"/>
              </a:spcBef>
              <a:spcAft>
                <a:spcPct val="0"/>
              </a:spcAft>
              <a:buClr>
                <a:srgbClr val="DD9821"/>
              </a:buClr>
              <a:buSzTx/>
              <a:tabLst/>
              <a:defRPr/>
            </a:pPr>
            <a:endPar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mn-cs"/>
            </a:endParaRPr>
          </a:p>
          <a:p>
            <a:pPr marR="0" lvl="0" algn="l" defTabSz="257175" rtl="0" eaLnBrk="1" fontAlgn="base" latinLnBrk="0" hangingPunct="1">
              <a:lnSpc>
                <a:spcPct val="100000"/>
              </a:lnSpc>
              <a:spcBef>
                <a:spcPct val="0"/>
              </a:spcBef>
              <a:spcAft>
                <a:spcPct val="0"/>
              </a:spcAft>
              <a:buClr>
                <a:srgbClr val="DD9821"/>
              </a:buClr>
              <a:buSzTx/>
              <a:tabLst/>
              <a:defRPr/>
            </a:pPr>
            <a:r>
              <a:rPr lang="en-US" sz="2000" dirty="0">
                <a:solidFill>
                  <a:schemeClr val="bg2">
                    <a:lumMod val="25000"/>
                  </a:schemeClr>
                </a:solidFill>
              </a:rPr>
              <a:t>Access to Debt?</a:t>
            </a:r>
            <a:r>
              <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mn-cs"/>
              </a:rPr>
              <a:t> </a:t>
            </a:r>
          </a:p>
          <a:p>
            <a:pPr marR="0" lvl="0" algn="l" defTabSz="257175" rtl="0" eaLnBrk="1" fontAlgn="base" latinLnBrk="0" hangingPunct="1">
              <a:lnSpc>
                <a:spcPct val="100000"/>
              </a:lnSpc>
              <a:spcBef>
                <a:spcPct val="0"/>
              </a:spcBef>
              <a:spcAft>
                <a:spcPct val="0"/>
              </a:spcAft>
              <a:buClr>
                <a:srgbClr val="DD9821"/>
              </a:buClr>
              <a:buSzTx/>
              <a:tabLst/>
              <a:defRPr/>
            </a:pPr>
            <a:endParaRPr lang="en-US" sz="2000" dirty="0">
              <a:solidFill>
                <a:schemeClr val="bg2">
                  <a:lumMod val="25000"/>
                </a:schemeClr>
              </a:solidFill>
            </a:endParaRPr>
          </a:p>
          <a:p>
            <a:pPr marR="0" lvl="0" algn="l" defTabSz="257175" rtl="0" eaLnBrk="1" fontAlgn="base" latinLnBrk="0" hangingPunct="1">
              <a:lnSpc>
                <a:spcPct val="100000"/>
              </a:lnSpc>
              <a:spcBef>
                <a:spcPct val="0"/>
              </a:spcBef>
              <a:spcAft>
                <a:spcPct val="0"/>
              </a:spcAft>
              <a:buClr>
                <a:srgbClr val="DD9821"/>
              </a:buClr>
              <a:buSzTx/>
              <a:tabLst/>
              <a:defRPr/>
            </a:pPr>
            <a:r>
              <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mn-cs"/>
              </a:rPr>
              <a:t>Sellers Willing to Hold a Note?</a:t>
            </a:r>
          </a:p>
          <a:p>
            <a:pPr marR="0" lvl="0" algn="l" defTabSz="257175" rtl="0" eaLnBrk="1" fontAlgn="base" latinLnBrk="0" hangingPunct="1">
              <a:lnSpc>
                <a:spcPct val="100000"/>
              </a:lnSpc>
              <a:spcBef>
                <a:spcPct val="20000"/>
              </a:spcBef>
              <a:spcAft>
                <a:spcPct val="0"/>
              </a:spcAft>
              <a:buClr>
                <a:srgbClr val="DD9821"/>
              </a:buClr>
              <a:buSzTx/>
              <a:tabLst/>
              <a:defRPr/>
            </a:pPr>
            <a:endParaRPr kumimoji="0" lang="en-US" sz="16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mn-cs"/>
            </a:endParaRPr>
          </a:p>
          <a:p>
            <a:pPr marL="192088" marR="0" lvl="0" indent="-192088" algn="l" defTabSz="257175" rtl="0" eaLnBrk="1" fontAlgn="base" latinLnBrk="0" hangingPunct="1">
              <a:lnSpc>
                <a:spcPct val="100000"/>
              </a:lnSpc>
              <a:spcBef>
                <a:spcPct val="20000"/>
              </a:spcBef>
              <a:spcAft>
                <a:spcPct val="0"/>
              </a:spcAft>
              <a:buClr>
                <a:srgbClr val="DD9821"/>
              </a:buClr>
              <a:buSzTx/>
              <a:buFont typeface="Wingdings" panose="05000000000000000000" pitchFamily="2" charset="2"/>
              <a:buChar char="§"/>
              <a:tabLst/>
              <a:defRPr/>
            </a:pPr>
            <a:endParaRPr kumimoji="0" lang="en-US" sz="16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mn-cs"/>
            </a:endParaRPr>
          </a:p>
        </p:txBody>
      </p:sp>
      <p:pic>
        <p:nvPicPr>
          <p:cNvPr id="2" name="Picture 1">
            <a:extLst>
              <a:ext uri="{FF2B5EF4-FFF2-40B4-BE49-F238E27FC236}">
                <a16:creationId xmlns:a16="http://schemas.microsoft.com/office/drawing/2014/main" id="{C08FFF8B-FB1F-5D30-9031-B680C5EEA09E}"/>
              </a:ext>
            </a:extLst>
          </p:cNvPr>
          <p:cNvPicPr>
            <a:picLocks noChangeAspect="1"/>
          </p:cNvPicPr>
          <p:nvPr/>
        </p:nvPicPr>
        <p:blipFill>
          <a:blip r:embed="rId4"/>
          <a:stretch>
            <a:fillRect/>
          </a:stretch>
        </p:blipFill>
        <p:spPr>
          <a:xfrm>
            <a:off x="6096000" y="2798327"/>
            <a:ext cx="3229887" cy="3056169"/>
          </a:xfrm>
          <a:prstGeom prst="rect">
            <a:avLst/>
          </a:prstGeom>
        </p:spPr>
      </p:pic>
      <p:pic>
        <p:nvPicPr>
          <p:cNvPr id="3" name="Picture 2">
            <a:extLst>
              <a:ext uri="{FF2B5EF4-FFF2-40B4-BE49-F238E27FC236}">
                <a16:creationId xmlns:a16="http://schemas.microsoft.com/office/drawing/2014/main" id="{9EA1E6FE-EF5F-6108-FC41-B9EFCDADC34E}"/>
              </a:ext>
            </a:extLst>
          </p:cNvPr>
          <p:cNvPicPr>
            <a:picLocks noChangeAspect="1"/>
          </p:cNvPicPr>
          <p:nvPr/>
        </p:nvPicPr>
        <p:blipFill>
          <a:blip r:embed="rId5"/>
          <a:stretch>
            <a:fillRect/>
          </a:stretch>
        </p:blipFill>
        <p:spPr>
          <a:xfrm>
            <a:off x="8554111" y="1375691"/>
            <a:ext cx="3060457" cy="2950720"/>
          </a:xfrm>
          <a:prstGeom prst="rect">
            <a:avLst/>
          </a:prstGeom>
        </p:spPr>
      </p:pic>
    </p:spTree>
    <p:custDataLst>
      <p:tags r:id="rId1"/>
    </p:custDataLst>
    <p:extLst>
      <p:ext uri="{BB962C8B-B14F-4D97-AF65-F5344CB8AC3E}">
        <p14:creationId xmlns:p14="http://schemas.microsoft.com/office/powerpoint/2010/main" val="1569279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8A160A2-B55C-4350-8EB1-9E972B84746B}"/>
              </a:ext>
            </a:extLst>
          </p:cNvPr>
          <p:cNvSpPr>
            <a:spLocks noGrp="1"/>
          </p:cNvSpPr>
          <p:nvPr>
            <p:ph type="title" idx="4294967295"/>
          </p:nvPr>
        </p:nvSpPr>
        <p:spPr>
          <a:xfrm>
            <a:off x="0" y="142875"/>
            <a:ext cx="12192000" cy="590550"/>
          </a:xfrm>
          <a:prstGeom prst="rect">
            <a:avLst/>
          </a:prstGeom>
        </p:spPr>
        <p:txBody>
          <a:bodyPr/>
          <a:lstStyle/>
          <a:p>
            <a:r>
              <a:rPr lang="en-US" altLang="en-US" b="1" dirty="0">
                <a:solidFill>
                  <a:srgbClr val="002D3D"/>
                </a:solidFill>
                <a:latin typeface="Verdana" panose="020B0604030504040204" pitchFamily="34" charset="0"/>
                <a:cs typeface="Verdana" panose="020B0604030504040204" pitchFamily="34" charset="0"/>
              </a:rPr>
              <a:t>PERPETUATION PLAN: culture</a:t>
            </a:r>
            <a:endParaRPr lang="en-US" altLang="en-US" sz="3200" b="1" dirty="0">
              <a:solidFill>
                <a:srgbClr val="002D3D"/>
              </a:solidFill>
              <a:latin typeface="Verdana" panose="020B0604030504040204" pitchFamily="34" charset="0"/>
              <a:cs typeface="Verdana" panose="020B0604030504040204" pitchFamily="34" charset="0"/>
            </a:endParaRPr>
          </a:p>
        </p:txBody>
      </p:sp>
      <p:sp>
        <p:nvSpPr>
          <p:cNvPr id="4" name="Content Placeholder 2">
            <a:extLst>
              <a:ext uri="{FF2B5EF4-FFF2-40B4-BE49-F238E27FC236}">
                <a16:creationId xmlns:a16="http://schemas.microsoft.com/office/drawing/2014/main" id="{04D73E87-E463-472F-B166-FBA0BC4AE7BF}"/>
              </a:ext>
            </a:extLst>
          </p:cNvPr>
          <p:cNvSpPr txBox="1">
            <a:spLocks/>
          </p:cNvSpPr>
          <p:nvPr/>
        </p:nvSpPr>
        <p:spPr>
          <a:xfrm>
            <a:off x="769358" y="1543329"/>
            <a:ext cx="7289420" cy="4248150"/>
          </a:xfrm>
          <a:prstGeom prst="rect">
            <a:avLst/>
          </a:prstGeom>
        </p:spPr>
        <p:txBody>
          <a:bodyPr>
            <a:normAutofit/>
          </a:bodyPr>
          <a:lstStyle>
            <a:lvl1pPr marL="192088" indent="-192088" algn="l" defTabSz="257175" rtl="0" eaLnBrk="1" fontAlgn="base" hangingPunct="1">
              <a:spcBef>
                <a:spcPct val="20000"/>
              </a:spcBef>
              <a:spcAft>
                <a:spcPct val="0"/>
              </a:spcAft>
              <a:buClr>
                <a:schemeClr val="accent2"/>
              </a:buClr>
              <a:buFont typeface="Arial"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417513" indent="-160339" algn="l" defTabSz="257175" rtl="0" eaLnBrk="1" fontAlgn="base" hangingPunct="1">
              <a:spcBef>
                <a:spcPct val="20000"/>
              </a:spcBef>
              <a:spcAft>
                <a:spcPct val="0"/>
              </a:spcAft>
              <a:buClr>
                <a:schemeClr val="accent1"/>
              </a:buClr>
              <a:buFont typeface="Arial" pitchFamily="34" charset="0"/>
              <a:buChar char="–"/>
              <a:defRPr sz="1400" kern="1200">
                <a:solidFill>
                  <a:schemeClr val="tx1"/>
                </a:solidFill>
                <a:latin typeface="Verdana" panose="020B0604030504040204" pitchFamily="34" charset="0"/>
                <a:ea typeface="Verdana" panose="020B0604030504040204" pitchFamily="34" charset="0"/>
                <a:cs typeface="+mn-cs"/>
              </a:defRPr>
            </a:lvl2pPr>
            <a:lvl3pPr marL="642939" indent="-128588" algn="l" defTabSz="257175" rtl="0" eaLnBrk="1" fontAlgn="base" hangingPunct="1">
              <a:spcBef>
                <a:spcPct val="20000"/>
              </a:spcBef>
              <a:spcAft>
                <a:spcPct val="0"/>
              </a:spcAft>
              <a:buClr>
                <a:srgbClr val="E59B0E"/>
              </a:buClr>
              <a:buFont typeface="Arial" pitchFamily="34" charset="0"/>
              <a:buChar char="•"/>
              <a:defRPr sz="1200" kern="1200">
                <a:solidFill>
                  <a:schemeClr val="tx1"/>
                </a:solidFill>
                <a:latin typeface="Verdana" panose="020B0604030504040204" pitchFamily="34" charset="0"/>
                <a:ea typeface="Verdana" panose="020B0604030504040204" pitchFamily="34" charset="0"/>
                <a:cs typeface="+mn-cs"/>
              </a:defRPr>
            </a:lvl3pPr>
            <a:lvl4pPr marL="900113" indent="-128588" algn="l" defTabSz="257175" rtl="0" eaLnBrk="1" fontAlgn="base" hangingPunct="1">
              <a:spcBef>
                <a:spcPct val="20000"/>
              </a:spcBef>
              <a:spcAft>
                <a:spcPct val="0"/>
              </a:spcAft>
              <a:buClr>
                <a:srgbClr val="022734"/>
              </a:buClr>
              <a:buFont typeface="Arial" pitchFamily="34" charset="0"/>
              <a:buChar char="–"/>
              <a:defRPr sz="1100" kern="1200">
                <a:solidFill>
                  <a:schemeClr val="tx1"/>
                </a:solidFill>
                <a:latin typeface="Verdana" panose="020B0604030504040204" pitchFamily="34" charset="0"/>
                <a:ea typeface="Verdana" panose="020B0604030504040204" pitchFamily="34" charset="0"/>
                <a:cs typeface="+mn-cs"/>
              </a:defRPr>
            </a:lvl4pPr>
            <a:lvl5pPr marL="1157288" indent="-128588" algn="l" defTabSz="257175" rtl="0" eaLnBrk="1" fontAlgn="base" hangingPunct="1">
              <a:spcBef>
                <a:spcPct val="20000"/>
              </a:spcBef>
              <a:spcAft>
                <a:spcPct val="0"/>
              </a:spcAft>
              <a:buClr>
                <a:srgbClr val="748A97"/>
              </a:buClr>
              <a:buFont typeface="Arial" pitchFamily="34" charset="0"/>
              <a:buChar char="»"/>
              <a:defRPr sz="1051" kern="1200">
                <a:solidFill>
                  <a:schemeClr val="tx1"/>
                </a:solidFill>
                <a:latin typeface="Verdana" panose="020B0604030504040204" pitchFamily="34" charset="0"/>
                <a:ea typeface="Verdana" panose="020B0604030504040204" pitchFamily="34" charset="0"/>
                <a:cs typeface="+mn-cs"/>
              </a:defRPr>
            </a:lvl5pPr>
            <a:lvl6pPr marL="141446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9"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41313" marR="0" lvl="0" indent="-341313" algn="l" defTabSz="257175" rtl="0" eaLnBrk="1" fontAlgn="base" latinLnBrk="0" hangingPunct="1">
              <a:lnSpc>
                <a:spcPct val="100000"/>
              </a:lnSpc>
              <a:spcBef>
                <a:spcPts val="1600"/>
              </a:spcBef>
              <a:spcAft>
                <a:spcPct val="0"/>
              </a:spcAft>
              <a:buClr>
                <a:srgbClr val="DD9821"/>
              </a:buClr>
              <a:buSzTx/>
              <a:tabLst/>
              <a:defRPr/>
            </a:pPr>
            <a:r>
              <a:rPr kumimoji="0" lang="en-US" alt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Passion and action around independence</a:t>
            </a:r>
          </a:p>
          <a:p>
            <a:pPr marL="341313" marR="0" lvl="0" indent="-341313" algn="l" defTabSz="257175" rtl="0" eaLnBrk="1" fontAlgn="base" latinLnBrk="0" hangingPunct="1">
              <a:lnSpc>
                <a:spcPct val="100000"/>
              </a:lnSpc>
              <a:spcBef>
                <a:spcPts val="1600"/>
              </a:spcBef>
              <a:spcAft>
                <a:spcPct val="0"/>
              </a:spcAft>
              <a:buClr>
                <a:srgbClr val="DD9821"/>
              </a:buClr>
              <a:buSzTx/>
              <a:tabLst/>
              <a:defRPr/>
            </a:pPr>
            <a:r>
              <a:rPr kumimoji="0" lang="en-US" alt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Filtered through the hiring process and regular communication with the staff</a:t>
            </a:r>
          </a:p>
          <a:p>
            <a:pPr marL="341313" marR="0" lvl="0" indent="-341313" algn="l" defTabSz="257175" rtl="0" eaLnBrk="1" fontAlgn="base" latinLnBrk="0" hangingPunct="1">
              <a:lnSpc>
                <a:spcPct val="100000"/>
              </a:lnSpc>
              <a:spcBef>
                <a:spcPts val="1600"/>
              </a:spcBef>
              <a:spcAft>
                <a:spcPct val="0"/>
              </a:spcAft>
              <a:buClr>
                <a:srgbClr val="DD9821"/>
              </a:buClr>
              <a:buSzTx/>
              <a:tabLst/>
              <a:defRPr/>
            </a:pPr>
            <a:r>
              <a:rPr kumimoji="0" lang="en-US" alt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Transparency around performance of the company</a:t>
            </a:r>
          </a:p>
          <a:p>
            <a:pPr marL="341313" marR="0" lvl="0" indent="-341313" algn="l" defTabSz="257175" rtl="0" eaLnBrk="1" fontAlgn="base" latinLnBrk="0" hangingPunct="1">
              <a:lnSpc>
                <a:spcPct val="100000"/>
              </a:lnSpc>
              <a:spcBef>
                <a:spcPts val="1600"/>
              </a:spcBef>
              <a:spcAft>
                <a:spcPct val="0"/>
              </a:spcAft>
              <a:buClr>
                <a:srgbClr val="DD9821"/>
              </a:buClr>
              <a:buSzTx/>
              <a:tabLst/>
              <a:defRPr/>
            </a:pPr>
            <a:r>
              <a:rPr kumimoji="0" lang="en-US" alt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Succession planning is more than a stock transaction</a:t>
            </a:r>
          </a:p>
          <a:p>
            <a:pPr marL="341313" marR="0" lvl="0" indent="-341313" algn="l" defTabSz="257175" rtl="0" eaLnBrk="1" fontAlgn="base" latinLnBrk="0" hangingPunct="1">
              <a:lnSpc>
                <a:spcPct val="100000"/>
              </a:lnSpc>
              <a:spcBef>
                <a:spcPts val="1600"/>
              </a:spcBef>
              <a:spcAft>
                <a:spcPct val="0"/>
              </a:spcAft>
              <a:buClr>
                <a:srgbClr val="DD9821"/>
              </a:buClr>
              <a:buSzTx/>
              <a:tabLst/>
              <a:defRPr/>
            </a:pPr>
            <a:r>
              <a:rPr kumimoji="0" lang="en-US" alt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Wealth creation </a:t>
            </a:r>
            <a:r>
              <a:rPr kumimoji="0" lang="en-US" altLang="en-US" sz="2000" b="0" i="1"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opportunity</a:t>
            </a:r>
            <a:r>
              <a:rPr kumimoji="0" lang="en-US" alt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 paired with building culture</a:t>
            </a:r>
          </a:p>
        </p:txBody>
      </p:sp>
      <p:pic>
        <p:nvPicPr>
          <p:cNvPr id="2" name="Picture 1">
            <a:extLst>
              <a:ext uri="{FF2B5EF4-FFF2-40B4-BE49-F238E27FC236}">
                <a16:creationId xmlns:a16="http://schemas.microsoft.com/office/drawing/2014/main" id="{2D2B08F3-507A-7B5A-ED84-E6AF54C13248}"/>
              </a:ext>
            </a:extLst>
          </p:cNvPr>
          <p:cNvPicPr>
            <a:picLocks noChangeAspect="1"/>
          </p:cNvPicPr>
          <p:nvPr/>
        </p:nvPicPr>
        <p:blipFill>
          <a:blip r:embed="rId4"/>
          <a:stretch>
            <a:fillRect/>
          </a:stretch>
        </p:blipFill>
        <p:spPr>
          <a:xfrm>
            <a:off x="7714034" y="1543329"/>
            <a:ext cx="3920468" cy="3709607"/>
          </a:xfrm>
          <a:prstGeom prst="rect">
            <a:avLst/>
          </a:prstGeom>
        </p:spPr>
      </p:pic>
    </p:spTree>
    <p:custDataLst>
      <p:tags r:id="rId1"/>
    </p:custDataLst>
    <p:extLst>
      <p:ext uri="{BB962C8B-B14F-4D97-AF65-F5344CB8AC3E}">
        <p14:creationId xmlns:p14="http://schemas.microsoft.com/office/powerpoint/2010/main" val="1496937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09B0E-3503-CD2D-DE10-86F3C70380BD}"/>
              </a:ext>
            </a:extLst>
          </p:cNvPr>
          <p:cNvSpPr>
            <a:spLocks noGrp="1"/>
          </p:cNvSpPr>
          <p:nvPr>
            <p:ph type="ctrTitle"/>
          </p:nvPr>
        </p:nvSpPr>
        <p:spPr/>
        <p:txBody>
          <a:bodyPr/>
          <a:lstStyle/>
          <a:p>
            <a:r>
              <a:rPr lang="en-US" dirty="0"/>
              <a:t>Succession Planning Example</a:t>
            </a:r>
          </a:p>
        </p:txBody>
      </p:sp>
    </p:spTree>
    <p:extLst>
      <p:ext uri="{BB962C8B-B14F-4D97-AF65-F5344CB8AC3E}">
        <p14:creationId xmlns:p14="http://schemas.microsoft.com/office/powerpoint/2010/main" val="3280569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EBFD1E-F7C9-4D3E-AAE6-984E9F9F07FD}"/>
              </a:ext>
            </a:extLst>
          </p:cNvPr>
          <p:cNvSpPr txBox="1">
            <a:spLocks noChangeArrowheads="1"/>
          </p:cNvSpPr>
          <p:nvPr/>
        </p:nvSpPr>
        <p:spPr bwMode="auto">
          <a:xfrm>
            <a:off x="435881" y="717679"/>
            <a:ext cx="11114616" cy="4914811"/>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2767" tIns="61384" rIns="122767" bIns="61384" numCol="1" anchor="t" anchorCtr="0" compatLnSpc="1">
            <a:prstTxWarp prst="textNoShape">
              <a:avLst/>
            </a:prstTxWarp>
            <a:noAutofit/>
          </a:bodyPr>
          <a:lstStyle>
            <a:defPPr>
              <a:defRPr lang="en-US"/>
            </a:defPPr>
            <a:lvl1pPr marL="0" indent="0" algn="l" defTabSz="192881" rtl="0" eaLnBrk="1" fontAlgn="base" latinLnBrk="0" hangingPunct="1">
              <a:spcBef>
                <a:spcPct val="20000"/>
              </a:spcBef>
              <a:spcAft>
                <a:spcPct val="0"/>
              </a:spcAft>
              <a:buClr>
                <a:schemeClr val="accent2"/>
              </a:buClr>
              <a:buFont typeface="Arial" pitchFamily="34" charset="0"/>
              <a:buNone/>
              <a:defRPr sz="1181" kern="1200">
                <a:solidFill>
                  <a:schemeClr val="tx1"/>
                </a:solidFill>
                <a:latin typeface="Verdana" panose="020B0604030504040204" pitchFamily="34" charset="0"/>
                <a:ea typeface="Verdana" panose="020B0604030504040204" pitchFamily="34" charset="0"/>
                <a:cs typeface="+mn-cs"/>
              </a:defRPr>
            </a:lvl1pPr>
            <a:lvl2pPr marL="313135" indent="-120254" algn="l" defTabSz="192881" rtl="0" eaLnBrk="1" fontAlgn="base" latinLnBrk="0" hangingPunct="1">
              <a:spcBef>
                <a:spcPct val="20000"/>
              </a:spcBef>
              <a:spcAft>
                <a:spcPct val="0"/>
              </a:spcAft>
              <a:buClr>
                <a:schemeClr val="accent1"/>
              </a:buClr>
              <a:buFont typeface="Arial" pitchFamily="34" charset="0"/>
              <a:buChar char="–"/>
              <a:defRPr sz="1050" kern="1200">
                <a:solidFill>
                  <a:schemeClr val="tx1"/>
                </a:solidFill>
                <a:latin typeface="Verdana" panose="020B0604030504040204" pitchFamily="34" charset="0"/>
                <a:ea typeface="Verdana" panose="020B0604030504040204" pitchFamily="34" charset="0"/>
                <a:cs typeface="+mn-cs"/>
              </a:defRPr>
            </a:lvl2pPr>
            <a:lvl3pPr marL="482204" indent="-96441" algn="l" defTabSz="192881" rtl="0" eaLnBrk="1" fontAlgn="base" latinLnBrk="0" hangingPunct="1">
              <a:spcBef>
                <a:spcPct val="20000"/>
              </a:spcBef>
              <a:spcAft>
                <a:spcPct val="0"/>
              </a:spcAft>
              <a:buClr>
                <a:srgbClr val="E59B0E"/>
              </a:buClr>
              <a:buFont typeface="Arial" pitchFamily="34" charset="0"/>
              <a:buChar char="•"/>
              <a:defRPr sz="900" kern="1200">
                <a:solidFill>
                  <a:schemeClr val="tx1"/>
                </a:solidFill>
                <a:latin typeface="Verdana" panose="020B0604030504040204" pitchFamily="34" charset="0"/>
                <a:ea typeface="Verdana" panose="020B0604030504040204" pitchFamily="34" charset="0"/>
                <a:cs typeface="+mn-cs"/>
              </a:defRPr>
            </a:lvl3pPr>
            <a:lvl4pPr marL="675085" indent="-96441" algn="l" defTabSz="192881" rtl="0" eaLnBrk="1" fontAlgn="base" latinLnBrk="0" hangingPunct="1">
              <a:spcBef>
                <a:spcPct val="20000"/>
              </a:spcBef>
              <a:spcAft>
                <a:spcPct val="0"/>
              </a:spcAft>
              <a:buClr>
                <a:srgbClr val="022734"/>
              </a:buClr>
              <a:buFont typeface="Arial" pitchFamily="34" charset="0"/>
              <a:buChar char="–"/>
              <a:defRPr sz="825" kern="1200">
                <a:solidFill>
                  <a:schemeClr val="tx1"/>
                </a:solidFill>
                <a:latin typeface="Verdana" panose="020B0604030504040204" pitchFamily="34" charset="0"/>
                <a:ea typeface="Verdana" panose="020B0604030504040204" pitchFamily="34" charset="0"/>
                <a:cs typeface="+mn-cs"/>
              </a:defRPr>
            </a:lvl4pPr>
            <a:lvl5pPr marL="867966" indent="-96441" algn="l" defTabSz="192881" rtl="0" eaLnBrk="1" fontAlgn="base" latinLnBrk="0" hangingPunct="1">
              <a:spcBef>
                <a:spcPct val="20000"/>
              </a:spcBef>
              <a:spcAft>
                <a:spcPct val="0"/>
              </a:spcAft>
              <a:buClr>
                <a:srgbClr val="748A97"/>
              </a:buClr>
              <a:buFont typeface="Arial" pitchFamily="34" charset="0"/>
              <a:buChar char="»"/>
              <a:defRPr sz="788" kern="1200">
                <a:solidFill>
                  <a:schemeClr val="tx1"/>
                </a:solidFill>
                <a:latin typeface="Verdana" panose="020B0604030504040204" pitchFamily="34" charset="0"/>
                <a:ea typeface="Verdana" panose="020B0604030504040204" pitchFamily="34" charset="0"/>
                <a:cs typeface="+mn-cs"/>
              </a:defRPr>
            </a:lvl5pPr>
            <a:lvl6pPr marL="1060847" indent="-96441" algn="l" defTabSz="192881"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192881"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192881"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192881" rtl="0" eaLnBrk="1" latinLnBrk="0" hangingPunct="1">
              <a:spcBef>
                <a:spcPct val="20000"/>
              </a:spcBef>
              <a:buFont typeface="Arial" pitchFamily="34" charset="0"/>
              <a:buChar char="•"/>
              <a:defRPr sz="844" kern="1200">
                <a:solidFill>
                  <a:schemeClr val="tx1"/>
                </a:solidFill>
                <a:latin typeface="+mn-lt"/>
                <a:ea typeface="+mn-ea"/>
                <a:cs typeface="+mn-cs"/>
              </a:defRPr>
            </a:lvl9pPr>
          </a:lstStyle>
          <a:p>
            <a:pPr marL="0" marR="0" lvl="0" indent="0" algn="l" defTabSz="192881" rtl="0" eaLnBrk="1" fontAlgn="base" latinLnBrk="0" hangingPunct="1">
              <a:lnSpc>
                <a:spcPct val="90000"/>
              </a:lnSpc>
              <a:spcBef>
                <a:spcPts val="448"/>
              </a:spcBef>
              <a:spcAft>
                <a:spcPct val="0"/>
              </a:spcAft>
              <a:buClr>
                <a:srgbClr val="C00000"/>
              </a:buClr>
              <a:buSzTx/>
              <a:buFont typeface="Arial" pitchFamily="34" charset="0"/>
              <a:buNone/>
              <a:tabLst/>
              <a:defRPr/>
            </a:pPr>
            <a:r>
              <a:rPr kumimoji="0" lang="en-US" altLang="en-US" sz="2400" b="1" i="0" u="none" strike="noStrike" kern="1200" cap="none" spc="0" normalizeH="0" baseline="0" noProof="0" dirty="0">
                <a:ln>
                  <a:noFill/>
                </a:ln>
                <a:solidFill>
                  <a:srgbClr val="E4A11B"/>
                </a:solidFill>
                <a:effectLst/>
                <a:uLnTx/>
                <a:uFillTx/>
                <a:latin typeface="Verdana" panose="020B0604030504040204" pitchFamily="34" charset="0"/>
                <a:ea typeface="ヒラギノ角ゴ Pro W3"/>
                <a:cs typeface="Helvetica" panose="020B0604020202020204" pitchFamily="34" charset="0"/>
              </a:rPr>
              <a:t>What Does It Mean To Be a Shareholder?</a:t>
            </a:r>
          </a:p>
          <a:p>
            <a:pPr marL="536435" marR="0" lvl="0" indent="0" algn="l" defTabSz="192881" rtl="0" eaLnBrk="1" fontAlgn="base" latinLnBrk="0" hangingPunct="1">
              <a:lnSpc>
                <a:spcPct val="90000"/>
              </a:lnSpc>
              <a:spcBef>
                <a:spcPts val="448"/>
              </a:spcBef>
              <a:spcAft>
                <a:spcPct val="0"/>
              </a:spcAft>
              <a:buClr>
                <a:srgbClr val="C00000"/>
              </a:buClr>
              <a:buSzTx/>
              <a:buFont typeface="Arial" pitchFamily="34" charset="0"/>
              <a:buNone/>
              <a:tabLst/>
              <a:defRPr/>
            </a:pPr>
            <a:endParaRPr kumimoji="0" lang="en-US" altLang="en-US" sz="2000" b="1"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endParaRPr>
          </a:p>
          <a:p>
            <a:pPr marL="859536" marR="0" lvl="0" indent="-457200" algn="l" defTabSz="192881" rtl="0" eaLnBrk="1" fontAlgn="base" latinLnBrk="0" hangingPunct="1">
              <a:lnSpc>
                <a:spcPct val="80000"/>
              </a:lnSpc>
              <a:spcBef>
                <a:spcPts val="300"/>
              </a:spcBef>
              <a:spcAft>
                <a:spcPts val="600"/>
              </a:spcAft>
              <a:buClr>
                <a:srgbClr val="E4A11B"/>
              </a:buClr>
              <a:buSzTx/>
              <a:buFont typeface="+mj-lt"/>
              <a:buAutoNum type="arabicPeriod"/>
              <a:tabLst/>
              <a:defRPr/>
            </a:pPr>
            <a:r>
              <a:rPr kumimoji="0" lang="en-US" altLang="en-US" sz="2000" b="1"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More than an Employee</a:t>
            </a:r>
          </a:p>
          <a:p>
            <a:pPr marL="859536" marR="0" lvl="0" indent="-457200" algn="l" defTabSz="192881" rtl="0" eaLnBrk="1" fontAlgn="base" latinLnBrk="0" hangingPunct="1">
              <a:lnSpc>
                <a:spcPct val="80000"/>
              </a:lnSpc>
              <a:spcBef>
                <a:spcPts val="1200"/>
              </a:spcBef>
              <a:spcAft>
                <a:spcPct val="0"/>
              </a:spcAft>
              <a:buClr>
                <a:srgbClr val="E4A11B"/>
              </a:buClr>
              <a:buSzTx/>
              <a:buFont typeface="+mj-lt"/>
              <a:buAutoNum type="arabicPeriod"/>
              <a:tabLst/>
              <a:defRPr/>
            </a:pPr>
            <a:r>
              <a:rPr kumimoji="0" lang="en-US" altLang="en-US" sz="2000" b="1"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Business Partner</a:t>
            </a:r>
          </a:p>
          <a:p>
            <a:pPr marL="1307592" marR="0" lvl="1" indent="-457200" algn="l" defTabSz="192881" rtl="0" eaLnBrk="1" fontAlgn="base" latinLnBrk="0" hangingPunct="1">
              <a:lnSpc>
                <a:spcPct val="80000"/>
              </a:lnSpc>
              <a:spcBef>
                <a:spcPts val="1200"/>
              </a:spcBef>
              <a:spcAft>
                <a:spcPct val="0"/>
              </a:spcAft>
              <a:buClr>
                <a:srgbClr val="E4A11B"/>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Committed to long-term relationship with agency</a:t>
            </a:r>
          </a:p>
          <a:p>
            <a:pPr marL="1307592" marR="0" lvl="1" indent="-457200" algn="l" defTabSz="192881" rtl="0" eaLnBrk="1" fontAlgn="base" latinLnBrk="0" hangingPunct="1">
              <a:lnSpc>
                <a:spcPct val="80000"/>
              </a:lnSpc>
              <a:spcBef>
                <a:spcPts val="800"/>
              </a:spcBef>
              <a:spcAft>
                <a:spcPts val="1200"/>
              </a:spcAft>
              <a:buClr>
                <a:srgbClr val="E4A11B"/>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Committed to other stakeholders</a:t>
            </a:r>
          </a:p>
          <a:p>
            <a:pPr marL="859536" marR="0" lvl="0" indent="-457200" algn="l" defTabSz="192881" rtl="0" eaLnBrk="1" fontAlgn="base" latinLnBrk="0" hangingPunct="1">
              <a:lnSpc>
                <a:spcPct val="80000"/>
              </a:lnSpc>
              <a:spcBef>
                <a:spcPts val="1200"/>
              </a:spcBef>
              <a:spcAft>
                <a:spcPct val="0"/>
              </a:spcAft>
              <a:buClr>
                <a:srgbClr val="E4A11B"/>
              </a:buClr>
              <a:buSzTx/>
              <a:buFont typeface="+mj-lt"/>
              <a:buAutoNum type="arabicPeriod"/>
              <a:tabLst/>
              <a:defRPr/>
            </a:pPr>
            <a:r>
              <a:rPr kumimoji="0" lang="en-US" sz="2000" b="1"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Personal Rewards</a:t>
            </a:r>
          </a:p>
          <a:p>
            <a:pPr marL="1307592" marR="0" lvl="1" indent="-457200" algn="l" defTabSz="192881" rtl="0" eaLnBrk="1" fontAlgn="base" latinLnBrk="0" hangingPunct="1">
              <a:lnSpc>
                <a:spcPct val="80000"/>
              </a:lnSpc>
              <a:spcBef>
                <a:spcPts val="1200"/>
              </a:spcBef>
              <a:spcAft>
                <a:spcPct val="0"/>
              </a:spcAft>
              <a:buClr>
                <a:srgbClr val="E4A11B"/>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Satisfaction from building a company</a:t>
            </a:r>
          </a:p>
          <a:p>
            <a:pPr marL="1307592" marR="0" lvl="1" indent="-457200" algn="l" defTabSz="192881" rtl="0" eaLnBrk="1" fontAlgn="base" latinLnBrk="0" hangingPunct="1">
              <a:lnSpc>
                <a:spcPct val="80000"/>
              </a:lnSpc>
              <a:spcBef>
                <a:spcPts val="800"/>
              </a:spcBef>
              <a:spcAft>
                <a:spcPts val="1200"/>
              </a:spcAft>
              <a:buClr>
                <a:srgbClr val="E4A11B"/>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Rewards based on teams versus individual performance</a:t>
            </a:r>
          </a:p>
          <a:p>
            <a:pPr marL="859536" marR="0" lvl="0" indent="-457200" algn="l" defTabSz="192881" rtl="0" eaLnBrk="1" fontAlgn="base" latinLnBrk="0" hangingPunct="1">
              <a:lnSpc>
                <a:spcPct val="80000"/>
              </a:lnSpc>
              <a:spcBef>
                <a:spcPts val="1200"/>
              </a:spcBef>
              <a:spcAft>
                <a:spcPct val="0"/>
              </a:spcAft>
              <a:buClr>
                <a:srgbClr val="E4A11B"/>
              </a:buClr>
              <a:buSzTx/>
              <a:buFont typeface="+mj-lt"/>
              <a:buAutoNum type="arabicPeriod"/>
              <a:tabLst/>
              <a:defRPr/>
            </a:pPr>
            <a:r>
              <a:rPr kumimoji="0" lang="en-US" altLang="en-US" sz="2000" b="1"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Financial Rewards</a:t>
            </a:r>
          </a:p>
          <a:p>
            <a:pPr marL="1307592" marR="0" lvl="1" indent="-457200" algn="l" defTabSz="192881" rtl="0" eaLnBrk="1" fontAlgn="base" latinLnBrk="0" hangingPunct="1">
              <a:lnSpc>
                <a:spcPct val="80000"/>
              </a:lnSpc>
              <a:spcBef>
                <a:spcPts val="1200"/>
              </a:spcBef>
              <a:spcAft>
                <a:spcPct val="0"/>
              </a:spcAft>
              <a:buClr>
                <a:srgbClr val="E4A11B"/>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Long-Term: Wealth creation with limited contribution</a:t>
            </a:r>
          </a:p>
          <a:p>
            <a:pPr marL="1307592" marR="0" lvl="1" indent="-457200" algn="l" defTabSz="192881" rtl="0" eaLnBrk="1" fontAlgn="base" latinLnBrk="0" hangingPunct="1">
              <a:lnSpc>
                <a:spcPct val="80000"/>
              </a:lnSpc>
              <a:spcBef>
                <a:spcPts val="800"/>
              </a:spcBef>
              <a:spcAft>
                <a:spcPct val="0"/>
              </a:spcAft>
              <a:buClr>
                <a:srgbClr val="E4A11B"/>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Short-Term: Distributions to cover service debt (not guaranteed</a:t>
            </a:r>
            <a:r>
              <a:rPr lang="en-US" sz="2000" dirty="0">
                <a:solidFill>
                  <a:schemeClr val="bg2">
                    <a:lumMod val="25000"/>
                  </a:schemeClr>
                </a:solidFill>
                <a:cs typeface="Verdana" panose="020B0604030504040204" pitchFamily="34" charset="0"/>
              </a:rPr>
              <a:t>)</a:t>
            </a:r>
            <a:endParaRPr kumimoji="0" lang="en-US" sz="2000" b="0" i="0" u="none" strike="noStrike" kern="1200" cap="none" spc="0" normalizeH="0" baseline="0" noProof="0" dirty="0">
              <a:ln>
                <a:noFill/>
              </a:ln>
              <a:solidFill>
                <a:schemeClr val="bg2">
                  <a:lumMod val="25000"/>
                </a:schemeClr>
              </a:solidFill>
              <a:effectLst/>
              <a:uLnTx/>
              <a:uFillTx/>
              <a:cs typeface="Verdana" panose="020B0604030504040204" pitchFamily="34" charset="0"/>
            </a:endParaRPr>
          </a:p>
        </p:txBody>
      </p:sp>
      <p:sp>
        <p:nvSpPr>
          <p:cNvPr id="4" name="TextBox 6">
            <a:extLst>
              <a:ext uri="{FF2B5EF4-FFF2-40B4-BE49-F238E27FC236}">
                <a16:creationId xmlns:a16="http://schemas.microsoft.com/office/drawing/2014/main" id="{3F2AB572-6D2F-4DFA-A63C-80A283E690F2}"/>
              </a:ext>
            </a:extLst>
          </p:cNvPr>
          <p:cNvSpPr txBox="1">
            <a:spLocks noChangeArrowheads="1"/>
          </p:cNvSpPr>
          <p:nvPr/>
        </p:nvSpPr>
        <p:spPr bwMode="auto">
          <a:xfrm>
            <a:off x="505306" y="5886405"/>
            <a:ext cx="111061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spcBef>
                <a:spcPct val="20000"/>
              </a:spcBef>
              <a:buSzPct val="70000"/>
              <a:buChar char="•"/>
              <a:defRPr sz="1600" kern="1200">
                <a:solidFill>
                  <a:srgbClr val="404040"/>
                </a:solidFill>
                <a:latin typeface="Helvetica Light" pitchFamily="124" charset="0"/>
                <a:ea typeface="ヒラギノ角ゴ Pro W3"/>
                <a:cs typeface="Helvetica" panose="020B0604020202020204" pitchFamily="34" charset="0"/>
              </a:defRPr>
            </a:lvl1pPr>
            <a:lvl2pPr marL="742950" indent="-285750" algn="l" defTabSz="914400" rtl="0" eaLnBrk="1" latinLnBrk="0" hangingPunct="1">
              <a:spcBef>
                <a:spcPct val="20000"/>
              </a:spcBef>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2pPr>
            <a:lvl3pPr marL="1143000" indent="-228600" algn="l" defTabSz="914400" rtl="0" eaLnBrk="1" latinLnBrk="0" hangingPunct="1">
              <a:spcBef>
                <a:spcPct val="20000"/>
              </a:spcBef>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3pPr>
            <a:lvl4pPr marL="1600200" indent="-228600" algn="l" defTabSz="914400" rtl="0" eaLnBrk="1" latinLnBrk="0" hangingPunct="1">
              <a:spcBef>
                <a:spcPct val="20000"/>
              </a:spcBef>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4pPr>
            <a:lvl5pPr marL="2057400" indent="-228600" algn="l" defTabSz="914400" rtl="0" eaLnBrk="1" latinLnBrk="0" hangingPunct="1">
              <a:spcBef>
                <a:spcPct val="20000"/>
              </a:spcBef>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5pPr>
            <a:lvl6pPr marL="2514600" indent="-228600" algn="l" defTabSz="914400" rtl="0" eaLnBrk="0" fontAlgn="base" latinLnBrk="0" hangingPunct="0">
              <a:spcBef>
                <a:spcPct val="20000"/>
              </a:spcBef>
              <a:spcAft>
                <a:spcPct val="0"/>
              </a:spcAft>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6pPr>
            <a:lvl7pPr marL="2971800" indent="-228600" algn="l" defTabSz="914400" rtl="0" eaLnBrk="0" fontAlgn="base" latinLnBrk="0" hangingPunct="0">
              <a:spcBef>
                <a:spcPct val="20000"/>
              </a:spcBef>
              <a:spcAft>
                <a:spcPct val="0"/>
              </a:spcAft>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7pPr>
            <a:lvl8pPr marL="3429000" indent="-228600" algn="l" defTabSz="914400" rtl="0" eaLnBrk="0" fontAlgn="base" latinLnBrk="0" hangingPunct="0">
              <a:spcBef>
                <a:spcPct val="20000"/>
              </a:spcBef>
              <a:spcAft>
                <a:spcPct val="0"/>
              </a:spcAft>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8pPr>
            <a:lvl9pPr marL="3886200" indent="-228600" eaLnBrk="0" fontAlgn="base" hangingPunct="0">
              <a:spcBef>
                <a:spcPct val="20000"/>
              </a:spcBef>
              <a:spcAft>
                <a:spcPct val="0"/>
              </a:spcAft>
              <a:buSzPct val="70000"/>
              <a:buFont typeface="Arial" pitchFamily="34" charset="0"/>
              <a:buChar char="•"/>
              <a:defRPr sz="1600">
                <a:solidFill>
                  <a:srgbClr val="404040"/>
                </a:solidFill>
                <a:latin typeface="Helvetica Light" pitchFamily="124" charset="0"/>
                <a:ea typeface="ヒラギノ角ゴ Pro W3"/>
                <a:cs typeface="Helvetica"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800" dirty="0">
                <a:solidFill>
                  <a:srgbClr val="000000"/>
                </a:solidFill>
                <a:latin typeface="Verdana" panose="020B0604030504040204" pitchFamily="34" charset="0"/>
                <a:cs typeface="ヒラギノ角ゴ Pro W3"/>
              </a:rPr>
              <a:t>Rewards will differ based on the design of the plan and actual results achieved.  Investing in an insurance agency does not guarantee a return on the investment.</a:t>
            </a:r>
            <a:endParaRPr kumimoji="0" lang="en-US" altLang="en-US" sz="800" b="0" i="0" u="none" strike="noStrike" kern="1200" cap="none" spc="0" normalizeH="0" baseline="0" noProof="0" dirty="0">
              <a:ln>
                <a:noFill/>
              </a:ln>
              <a:solidFill>
                <a:srgbClr val="000000"/>
              </a:solidFill>
              <a:effectLst/>
              <a:uLnTx/>
              <a:uFillTx/>
              <a:latin typeface="Verdana" panose="020B0604030504040204" pitchFamily="34" charset="0"/>
              <a:cs typeface="ヒラギノ角ゴ Pro W3"/>
            </a:endParaRPr>
          </a:p>
        </p:txBody>
      </p:sp>
      <p:sp>
        <p:nvSpPr>
          <p:cNvPr id="2" name="Title 1">
            <a:extLst>
              <a:ext uri="{FF2B5EF4-FFF2-40B4-BE49-F238E27FC236}">
                <a16:creationId xmlns:a16="http://schemas.microsoft.com/office/drawing/2014/main" id="{4AA68CD0-83DA-220E-FD20-101BCC9AB4CB}"/>
              </a:ext>
            </a:extLst>
          </p:cNvPr>
          <p:cNvSpPr>
            <a:spLocks noGrp="1"/>
          </p:cNvSpPr>
          <p:nvPr>
            <p:ph type="title" idx="4294967295"/>
          </p:nvPr>
        </p:nvSpPr>
        <p:spPr>
          <a:xfrm>
            <a:off x="0" y="142875"/>
            <a:ext cx="12192000" cy="590550"/>
          </a:xfrm>
          <a:prstGeom prst="rect">
            <a:avLst/>
          </a:prstGeom>
        </p:spPr>
        <p:txBody>
          <a:bodyPr/>
          <a:lstStyle/>
          <a:p>
            <a:r>
              <a:rPr lang="en-US" sz="2400" dirty="0"/>
              <a:t>DEFINING THE REASON</a:t>
            </a:r>
            <a:endParaRPr lang="en-US" dirty="0"/>
          </a:p>
        </p:txBody>
      </p:sp>
    </p:spTree>
    <p:custDataLst>
      <p:tags r:id="rId1"/>
    </p:custDataLst>
    <p:extLst>
      <p:ext uri="{BB962C8B-B14F-4D97-AF65-F5344CB8AC3E}">
        <p14:creationId xmlns:p14="http://schemas.microsoft.com/office/powerpoint/2010/main" val="490861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7273-6735-AEB9-6F65-009526DA637E}"/>
              </a:ext>
            </a:extLst>
          </p:cNvPr>
          <p:cNvSpPr>
            <a:spLocks noGrp="1"/>
          </p:cNvSpPr>
          <p:nvPr>
            <p:ph type="title" idx="4294967295"/>
          </p:nvPr>
        </p:nvSpPr>
        <p:spPr>
          <a:xfrm>
            <a:off x="0" y="142875"/>
            <a:ext cx="12192000" cy="590550"/>
          </a:xfrm>
          <a:prstGeom prst="rect">
            <a:avLst/>
          </a:prstGeom>
        </p:spPr>
        <p:txBody>
          <a:bodyPr/>
          <a:lstStyle/>
          <a:p>
            <a:r>
              <a:rPr lang="en-US" sz="2400" dirty="0"/>
              <a:t>Shareholder guidelines</a:t>
            </a:r>
            <a:endParaRPr lang="en-US" dirty="0"/>
          </a:p>
        </p:txBody>
      </p:sp>
      <p:sp>
        <p:nvSpPr>
          <p:cNvPr id="6" name="Rectangle 3">
            <a:extLst>
              <a:ext uri="{FF2B5EF4-FFF2-40B4-BE49-F238E27FC236}">
                <a16:creationId xmlns:a16="http://schemas.microsoft.com/office/drawing/2014/main" id="{F267FAEA-A609-4AE6-9D79-AA154594D34C}"/>
              </a:ext>
            </a:extLst>
          </p:cNvPr>
          <p:cNvSpPr>
            <a:spLocks noGrp="1" noChangeArrowheads="1"/>
          </p:cNvSpPr>
          <p:nvPr>
            <p:ph idx="4294967295"/>
          </p:nvPr>
        </p:nvSpPr>
        <p:spPr>
          <a:xfrm>
            <a:off x="931863" y="1108075"/>
            <a:ext cx="11260137" cy="4641850"/>
          </a:xfrm>
          <a:noFill/>
          <a:ln/>
        </p:spPr>
        <p:txBody>
          <a:bodyPr lIns="92075" tIns="46038" rIns="92075" bIns="46038">
            <a:normAutofit lnSpcReduction="10000"/>
          </a:bodyPr>
          <a:lstStyle/>
          <a:p>
            <a:pPr marL="0" indent="0">
              <a:spcBef>
                <a:spcPts val="0"/>
              </a:spcBef>
              <a:buClr>
                <a:srgbClr val="DD9821"/>
              </a:buClr>
              <a:buNone/>
            </a:pPr>
            <a:r>
              <a:rPr lang="en-US" altLang="en-US" sz="2400" b="1" dirty="0">
                <a:solidFill>
                  <a:srgbClr val="DD9821"/>
                </a:solidFill>
              </a:rPr>
              <a:t>Objective Criteria</a:t>
            </a:r>
          </a:p>
          <a:p>
            <a:pPr marL="0" indent="0">
              <a:spcBef>
                <a:spcPts val="0"/>
              </a:spcBef>
              <a:buClr>
                <a:srgbClr val="DD9821"/>
              </a:buClr>
              <a:buNone/>
            </a:pPr>
            <a:endParaRPr lang="en-US" altLang="en-US" sz="2400" b="1" dirty="0">
              <a:solidFill>
                <a:srgbClr val="DD9821"/>
              </a:solidFill>
            </a:endParaRP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3+ years experience in industry</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3+ years experience with agency</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Individually develop commission book of $600,000</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Net new business production goal of 15% during prior year</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Attainment of cross-referral goals during the prior year</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At least one professional industry designation</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Involved in at least two community organizations</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Signed agreement with non-solicitation language</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Satisfy employee survey–perception of leadership/management skills</a:t>
            </a:r>
          </a:p>
        </p:txBody>
      </p:sp>
    </p:spTree>
    <p:extLst>
      <p:ext uri="{BB962C8B-B14F-4D97-AF65-F5344CB8AC3E}">
        <p14:creationId xmlns:p14="http://schemas.microsoft.com/office/powerpoint/2010/main" val="825544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3CA33-5EC4-90A0-FB9A-7D424DE16C14}"/>
              </a:ext>
            </a:extLst>
          </p:cNvPr>
          <p:cNvSpPr>
            <a:spLocks noGrp="1"/>
          </p:cNvSpPr>
          <p:nvPr>
            <p:ph type="title" idx="4294967295"/>
          </p:nvPr>
        </p:nvSpPr>
        <p:spPr>
          <a:xfrm>
            <a:off x="0" y="142875"/>
            <a:ext cx="12192000" cy="590550"/>
          </a:xfrm>
          <a:prstGeom prst="rect">
            <a:avLst/>
          </a:prstGeom>
        </p:spPr>
        <p:txBody>
          <a:bodyPr/>
          <a:lstStyle/>
          <a:p>
            <a:r>
              <a:rPr lang="en-US" sz="2400" dirty="0"/>
              <a:t>Shareholder guidelines</a:t>
            </a:r>
            <a:endParaRPr lang="en-US" dirty="0"/>
          </a:p>
        </p:txBody>
      </p:sp>
      <p:sp>
        <p:nvSpPr>
          <p:cNvPr id="6" name="Rectangle 3">
            <a:extLst>
              <a:ext uri="{FF2B5EF4-FFF2-40B4-BE49-F238E27FC236}">
                <a16:creationId xmlns:a16="http://schemas.microsoft.com/office/drawing/2014/main" id="{F267FAEA-A609-4AE6-9D79-AA154594D34C}"/>
              </a:ext>
            </a:extLst>
          </p:cNvPr>
          <p:cNvSpPr>
            <a:spLocks noGrp="1" noChangeArrowheads="1"/>
          </p:cNvSpPr>
          <p:nvPr>
            <p:ph idx="4294967295"/>
          </p:nvPr>
        </p:nvSpPr>
        <p:spPr>
          <a:xfrm>
            <a:off x="1116806" y="1108075"/>
            <a:ext cx="9958388" cy="4641850"/>
          </a:xfrm>
          <a:noFill/>
          <a:ln/>
        </p:spPr>
        <p:txBody>
          <a:bodyPr lIns="92075" tIns="46038" rIns="92075" bIns="46038">
            <a:normAutofit/>
          </a:bodyPr>
          <a:lstStyle/>
          <a:p>
            <a:pPr marL="0" indent="0">
              <a:spcBef>
                <a:spcPts val="0"/>
              </a:spcBef>
              <a:buClr>
                <a:srgbClr val="DD9821"/>
              </a:buClr>
              <a:buNone/>
            </a:pPr>
            <a:r>
              <a:rPr lang="en-US" altLang="en-US" sz="2400" b="1" dirty="0">
                <a:solidFill>
                  <a:srgbClr val="DD9821"/>
                </a:solidFill>
              </a:rPr>
              <a:t>Subjective Criteria</a:t>
            </a:r>
          </a:p>
          <a:p>
            <a:pPr marL="0" indent="0">
              <a:spcBef>
                <a:spcPts val="0"/>
              </a:spcBef>
              <a:buClr>
                <a:srgbClr val="DD9821"/>
              </a:buClr>
              <a:buNone/>
            </a:pPr>
            <a:endParaRPr lang="en-US" altLang="en-US" sz="2400" b="1" dirty="0">
              <a:solidFill>
                <a:srgbClr val="DD9821"/>
              </a:solidFill>
            </a:endParaRP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Ability to communicate with others in agency</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Committed to the future of the industry</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Self-starter regularly demonstrating initiative</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Personal confidence</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Ability to delegate</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Positive attitude</a:t>
            </a:r>
          </a:p>
          <a:p>
            <a:pPr marL="647700" lvl="1" indent="-533400">
              <a:lnSpc>
                <a:spcPct val="110000"/>
              </a:lnSpc>
              <a:spcBef>
                <a:spcPct val="37000"/>
              </a:spcBef>
              <a:buClr>
                <a:srgbClr val="DD9821"/>
              </a:buClr>
              <a:buFont typeface="Wingdings" panose="05000000000000000000" pitchFamily="2" charset="2"/>
              <a:buAutoNum type="arabicPeriod"/>
            </a:pPr>
            <a:r>
              <a:rPr lang="en-US" altLang="en-US" sz="2000" dirty="0">
                <a:solidFill>
                  <a:schemeClr val="bg2">
                    <a:lumMod val="25000"/>
                  </a:schemeClr>
                </a:solidFill>
              </a:rPr>
              <a:t>Demonstrated willingness to mentor young producers</a:t>
            </a:r>
          </a:p>
        </p:txBody>
      </p:sp>
    </p:spTree>
    <p:extLst>
      <p:ext uri="{BB962C8B-B14F-4D97-AF65-F5344CB8AC3E}">
        <p14:creationId xmlns:p14="http://schemas.microsoft.com/office/powerpoint/2010/main" val="1357489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05220E68-8EA9-419E-BD6A-C173C124A3AA}"/>
              </a:ext>
            </a:extLst>
          </p:cNvPr>
          <p:cNvSpPr txBox="1">
            <a:spLocks noChangeArrowheads="1"/>
          </p:cNvSpPr>
          <p:nvPr/>
        </p:nvSpPr>
        <p:spPr bwMode="auto">
          <a:xfrm>
            <a:off x="657798" y="1095192"/>
            <a:ext cx="11106151" cy="4667616"/>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2767" tIns="61384" rIns="122767" bIns="61384" numCol="1" anchor="t" anchorCtr="0" compatLnSpc="1">
            <a:prstTxWarp prst="textNoShape">
              <a:avLst/>
            </a:prstTxWarp>
            <a:noAutofit/>
          </a:bodyPr>
          <a:lstStyle>
            <a:defPPr>
              <a:defRPr lang="en-US"/>
            </a:defPPr>
            <a:lvl1pPr marL="0" indent="0" algn="l" defTabSz="192881" rtl="0" eaLnBrk="1" fontAlgn="base" latinLnBrk="0" hangingPunct="1">
              <a:spcBef>
                <a:spcPct val="20000"/>
              </a:spcBef>
              <a:spcAft>
                <a:spcPct val="0"/>
              </a:spcAft>
              <a:buClr>
                <a:schemeClr val="accent2"/>
              </a:buClr>
              <a:buFont typeface="Arial" pitchFamily="34" charset="0"/>
              <a:buNone/>
              <a:defRPr sz="1181" kern="1200">
                <a:solidFill>
                  <a:schemeClr val="tx1"/>
                </a:solidFill>
                <a:latin typeface="Verdana" panose="020B0604030504040204" pitchFamily="34" charset="0"/>
                <a:ea typeface="Verdana" panose="020B0604030504040204" pitchFamily="34" charset="0"/>
                <a:cs typeface="+mn-cs"/>
              </a:defRPr>
            </a:lvl1pPr>
            <a:lvl2pPr marL="313135" indent="-120254" algn="l" defTabSz="192881" rtl="0" eaLnBrk="1" fontAlgn="base" latinLnBrk="0" hangingPunct="1">
              <a:spcBef>
                <a:spcPct val="20000"/>
              </a:spcBef>
              <a:spcAft>
                <a:spcPct val="0"/>
              </a:spcAft>
              <a:buClr>
                <a:schemeClr val="accent1"/>
              </a:buClr>
              <a:buFont typeface="Arial" pitchFamily="34" charset="0"/>
              <a:buChar char="–"/>
              <a:defRPr sz="1050" kern="1200">
                <a:solidFill>
                  <a:schemeClr val="tx1"/>
                </a:solidFill>
                <a:latin typeface="Verdana" panose="020B0604030504040204" pitchFamily="34" charset="0"/>
                <a:ea typeface="Verdana" panose="020B0604030504040204" pitchFamily="34" charset="0"/>
                <a:cs typeface="+mn-cs"/>
              </a:defRPr>
            </a:lvl2pPr>
            <a:lvl3pPr marL="482204" indent="-96441" algn="l" defTabSz="192881" rtl="0" eaLnBrk="1" fontAlgn="base" latinLnBrk="0" hangingPunct="1">
              <a:spcBef>
                <a:spcPct val="20000"/>
              </a:spcBef>
              <a:spcAft>
                <a:spcPct val="0"/>
              </a:spcAft>
              <a:buClr>
                <a:srgbClr val="E59B0E"/>
              </a:buClr>
              <a:buFont typeface="Arial" pitchFamily="34" charset="0"/>
              <a:buChar char="•"/>
              <a:defRPr sz="900" kern="1200">
                <a:solidFill>
                  <a:schemeClr val="tx1"/>
                </a:solidFill>
                <a:latin typeface="Verdana" panose="020B0604030504040204" pitchFamily="34" charset="0"/>
                <a:ea typeface="Verdana" panose="020B0604030504040204" pitchFamily="34" charset="0"/>
                <a:cs typeface="+mn-cs"/>
              </a:defRPr>
            </a:lvl3pPr>
            <a:lvl4pPr marL="675085" indent="-96441" algn="l" defTabSz="192881" rtl="0" eaLnBrk="1" fontAlgn="base" latinLnBrk="0" hangingPunct="1">
              <a:spcBef>
                <a:spcPct val="20000"/>
              </a:spcBef>
              <a:spcAft>
                <a:spcPct val="0"/>
              </a:spcAft>
              <a:buClr>
                <a:srgbClr val="022734"/>
              </a:buClr>
              <a:buFont typeface="Arial" pitchFamily="34" charset="0"/>
              <a:buChar char="–"/>
              <a:defRPr sz="825" kern="1200">
                <a:solidFill>
                  <a:schemeClr val="tx1"/>
                </a:solidFill>
                <a:latin typeface="Verdana" panose="020B0604030504040204" pitchFamily="34" charset="0"/>
                <a:ea typeface="Verdana" panose="020B0604030504040204" pitchFamily="34" charset="0"/>
                <a:cs typeface="+mn-cs"/>
              </a:defRPr>
            </a:lvl4pPr>
            <a:lvl5pPr marL="867966" indent="-96441" algn="l" defTabSz="192881" rtl="0" eaLnBrk="1" fontAlgn="base" latinLnBrk="0" hangingPunct="1">
              <a:spcBef>
                <a:spcPct val="20000"/>
              </a:spcBef>
              <a:spcAft>
                <a:spcPct val="0"/>
              </a:spcAft>
              <a:buClr>
                <a:srgbClr val="748A97"/>
              </a:buClr>
              <a:buFont typeface="Arial" pitchFamily="34" charset="0"/>
              <a:buChar char="»"/>
              <a:defRPr sz="788" kern="1200">
                <a:solidFill>
                  <a:schemeClr val="tx1"/>
                </a:solidFill>
                <a:latin typeface="Verdana" panose="020B0604030504040204" pitchFamily="34" charset="0"/>
                <a:ea typeface="Verdana" panose="020B0604030504040204" pitchFamily="34" charset="0"/>
                <a:cs typeface="+mn-cs"/>
              </a:defRPr>
            </a:lvl5pPr>
            <a:lvl6pPr marL="1060847" indent="-96441" algn="l" defTabSz="192881"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192881"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192881"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192881" rtl="0" eaLnBrk="1" latinLnBrk="0" hangingPunct="1">
              <a:spcBef>
                <a:spcPct val="20000"/>
              </a:spcBef>
              <a:buFont typeface="Arial" pitchFamily="34" charset="0"/>
              <a:buChar char="•"/>
              <a:defRPr sz="844" kern="1200">
                <a:solidFill>
                  <a:schemeClr val="tx1"/>
                </a:solidFill>
                <a:latin typeface="+mn-lt"/>
                <a:ea typeface="+mn-ea"/>
                <a:cs typeface="+mn-cs"/>
              </a:defRPr>
            </a:lvl9pPr>
          </a:lstStyle>
          <a:p>
            <a:pPr marL="0" marR="0" lvl="0" indent="2117" algn="just" defTabSz="192881" rtl="0" eaLnBrk="1" fontAlgn="base" latinLnBrk="0" hangingPunct="1">
              <a:lnSpc>
                <a:spcPct val="90000"/>
              </a:lnSpc>
              <a:spcBef>
                <a:spcPts val="448"/>
              </a:spcBef>
              <a:spcAft>
                <a:spcPct val="0"/>
              </a:spcAft>
              <a:buClr>
                <a:srgbClr val="C00000"/>
              </a:buClr>
              <a:buSzTx/>
              <a:buFont typeface="Arial" pitchFamily="34" charset="0"/>
              <a:buNone/>
              <a:tabLst/>
              <a:defRPr/>
            </a:pPr>
            <a:r>
              <a:rPr lang="en-US" altLang="en-US" sz="2400" b="1" dirty="0">
                <a:solidFill>
                  <a:srgbClr val="E4A11B"/>
                </a:solidFill>
                <a:ea typeface="ヒラギノ角ゴ Pro W3"/>
                <a:cs typeface="Helvetica" panose="020B0604020202020204" pitchFamily="34" charset="0"/>
              </a:rPr>
              <a:t>Two Typical</a:t>
            </a:r>
            <a:r>
              <a:rPr kumimoji="0" lang="en-US" altLang="en-US" sz="2400" b="1" i="0" u="none" strike="noStrike" kern="1200" cap="none" spc="0" normalizeH="0" baseline="0" noProof="0" dirty="0">
                <a:ln>
                  <a:noFill/>
                </a:ln>
                <a:solidFill>
                  <a:srgbClr val="E4A11B"/>
                </a:solidFill>
                <a:effectLst/>
                <a:uLnTx/>
                <a:uFillTx/>
                <a:latin typeface="Verdana" panose="020B0604030504040204" pitchFamily="34" charset="0"/>
                <a:ea typeface="ヒラギノ角ゴ Pro W3"/>
                <a:cs typeface="Helvetica" panose="020B0604020202020204" pitchFamily="34" charset="0"/>
              </a:rPr>
              <a:t> Requirements of a New Shareholder:</a:t>
            </a:r>
          </a:p>
          <a:p>
            <a:pPr marL="536435" marR="0" lvl="0" indent="0" algn="just" defTabSz="192881" rtl="0" eaLnBrk="1" fontAlgn="base" latinLnBrk="0" hangingPunct="1">
              <a:lnSpc>
                <a:spcPct val="90000"/>
              </a:lnSpc>
              <a:spcBef>
                <a:spcPts val="448"/>
              </a:spcBef>
              <a:spcAft>
                <a:spcPct val="0"/>
              </a:spcAft>
              <a:buClr>
                <a:srgbClr val="C00000"/>
              </a:buClr>
              <a:buSzTx/>
              <a:buFont typeface="Arial" pitchFamily="34" charset="0"/>
              <a:buNone/>
              <a:tabLst/>
              <a:defRPr/>
            </a:pPr>
            <a:endParaRPr kumimoji="0" lang="en-US" altLang="en-US" sz="2000" b="1" i="0" u="none" strike="noStrike" kern="1200" cap="none" spc="0" normalizeH="0" baseline="0" noProof="0" dirty="0">
              <a:ln>
                <a:noFill/>
              </a:ln>
              <a:solidFill>
                <a:srgbClr val="264B4C"/>
              </a:solidFill>
              <a:effectLst/>
              <a:uLnTx/>
              <a:uFillTx/>
              <a:latin typeface="Verdana" panose="020B0604030504040204" pitchFamily="34" charset="0"/>
              <a:ea typeface="ヒラギノ角ゴ Pro W3"/>
              <a:cs typeface="Helvetica" panose="020B0604020202020204" pitchFamily="34" charset="0"/>
            </a:endParaRPr>
          </a:p>
          <a:p>
            <a:pPr marL="457200" marR="0" lvl="0" indent="-401638" algn="just" defTabSz="134938" rtl="0" eaLnBrk="1" fontAlgn="base" latinLnBrk="0" hangingPunct="1">
              <a:lnSpc>
                <a:spcPct val="90000"/>
              </a:lnSpc>
              <a:spcBef>
                <a:spcPts val="448"/>
              </a:spcBef>
              <a:spcAft>
                <a:spcPct val="0"/>
              </a:spcAft>
              <a:buClr>
                <a:srgbClr val="E4A11B"/>
              </a:buClr>
              <a:buSzTx/>
              <a:buFont typeface="+mj-lt"/>
              <a:buAutoNum type="arabicPeriod"/>
              <a:tabLst/>
              <a:defRPr/>
            </a:pPr>
            <a:r>
              <a:rPr kumimoji="0" lang="en-US" altLang="en-US" sz="2000" b="1"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Must sign a Shareholder Agreement.</a:t>
            </a:r>
          </a:p>
          <a:p>
            <a:pPr marL="626269" lvl="2" indent="-401638" algn="just">
              <a:lnSpc>
                <a:spcPct val="90000"/>
              </a:lnSpc>
              <a:spcBef>
                <a:spcPts val="1200"/>
              </a:spcBef>
              <a:buClr>
                <a:srgbClr val="E4A11B"/>
              </a:buClr>
              <a:defRPr/>
            </a:pPr>
            <a:r>
              <a:rPr kumimoji="0" lang="en-US" sz="185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Outlines how shares are bought and sold</a:t>
            </a:r>
          </a:p>
          <a:p>
            <a:pPr marL="626269" lvl="2" indent="-401638" algn="just">
              <a:lnSpc>
                <a:spcPct val="90000"/>
              </a:lnSpc>
              <a:spcBef>
                <a:spcPts val="800"/>
              </a:spcBef>
              <a:buClr>
                <a:srgbClr val="E4A11B"/>
              </a:buClr>
              <a:defRPr/>
            </a:pPr>
            <a:r>
              <a:rPr kumimoji="0" lang="en-US" sz="185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Determines price paid for shares</a:t>
            </a:r>
          </a:p>
          <a:p>
            <a:pPr marL="626269" lvl="2" indent="-401638" algn="just">
              <a:lnSpc>
                <a:spcPct val="90000"/>
              </a:lnSpc>
              <a:spcBef>
                <a:spcPts val="800"/>
              </a:spcBef>
              <a:buClr>
                <a:srgbClr val="E4A11B"/>
              </a:buClr>
              <a:defRPr/>
            </a:pPr>
            <a:r>
              <a:rPr kumimoji="0" lang="en-US" sz="185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Contains Non-Competition, Non-Piracy &amp; Confidentiality Requirements</a:t>
            </a:r>
          </a:p>
          <a:p>
            <a:pPr marL="842962" lvl="4" indent="-401638" algn="just">
              <a:lnSpc>
                <a:spcPct val="90000"/>
              </a:lnSpc>
              <a:spcBef>
                <a:spcPts val="600"/>
              </a:spcBef>
              <a:buClr>
                <a:srgbClr val="E4A11B"/>
              </a:buClr>
              <a:buFont typeface="Courier New" panose="02070309020205020404" pitchFamily="49" charset="0"/>
              <a:buChar char="o"/>
              <a:defRPr/>
            </a:pPr>
            <a:r>
              <a:rPr kumimoji="0" lang="en-US" sz="1888"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Non-Compete: X years prohibited from having an interest in competitor</a:t>
            </a:r>
          </a:p>
          <a:p>
            <a:pPr marL="842962" lvl="4" indent="-401638" algn="just">
              <a:lnSpc>
                <a:spcPct val="90000"/>
              </a:lnSpc>
              <a:spcBef>
                <a:spcPts val="600"/>
              </a:spcBef>
              <a:buClr>
                <a:srgbClr val="E4A11B"/>
              </a:buClr>
              <a:buFont typeface="Courier New" panose="02070309020205020404" pitchFamily="49" charset="0"/>
              <a:buChar char="o"/>
              <a:defRPr/>
            </a:pPr>
            <a:r>
              <a:rPr kumimoji="0" lang="en-US" sz="1888"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Non-Piracy: X years prohibited from solicitation of employees and clients</a:t>
            </a:r>
          </a:p>
          <a:p>
            <a:pPr marL="842962" lvl="4" indent="-401638" algn="just">
              <a:lnSpc>
                <a:spcPct val="90000"/>
              </a:lnSpc>
              <a:spcBef>
                <a:spcPts val="600"/>
              </a:spcBef>
              <a:buClr>
                <a:srgbClr val="E4A11B"/>
              </a:buClr>
              <a:buFont typeface="Courier New" panose="02070309020205020404" pitchFamily="49" charset="0"/>
              <a:buChar char="o"/>
              <a:defRPr/>
            </a:pPr>
            <a:r>
              <a:rPr kumimoji="0" lang="en-US" sz="1888"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Confidentiality: Unlimited prohibition on methods, techniques, client list, etc.</a:t>
            </a:r>
          </a:p>
          <a:p>
            <a:pPr marL="457200" marR="0" lvl="0" indent="-401638" algn="just" defTabSz="192881" rtl="0" eaLnBrk="1" fontAlgn="base" latinLnBrk="0" hangingPunct="1">
              <a:lnSpc>
                <a:spcPct val="90000"/>
              </a:lnSpc>
              <a:spcBef>
                <a:spcPct val="20000"/>
              </a:spcBef>
              <a:spcAft>
                <a:spcPct val="0"/>
              </a:spcAft>
              <a:buClr>
                <a:srgbClr val="E4A11B"/>
              </a:buClr>
              <a:buSzTx/>
              <a:buFont typeface="+mj-lt"/>
              <a:buAutoNum type="arabicPeriod"/>
              <a:tabLst/>
              <a:defRPr/>
            </a:pPr>
            <a:endParaRPr kumimoji="0" lang="en-US" sz="20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7200" marR="0" lvl="0" indent="-401638" defTabSz="192881" rtl="0" eaLnBrk="1" fontAlgn="base" latinLnBrk="0" hangingPunct="1">
              <a:lnSpc>
                <a:spcPct val="90000"/>
              </a:lnSpc>
              <a:spcBef>
                <a:spcPts val="448"/>
              </a:spcBef>
              <a:spcAft>
                <a:spcPct val="0"/>
              </a:spcAft>
              <a:buClr>
                <a:srgbClr val="E4A11B"/>
              </a:buClr>
              <a:buSzTx/>
              <a:buFont typeface="+mj-lt"/>
              <a:buAutoNum type="arabicPeriod"/>
              <a:tabLst/>
              <a:defRPr/>
            </a:pPr>
            <a:r>
              <a:rPr kumimoji="0" lang="en-US" altLang="en-US" sz="2000" b="1"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New Shareholders must make an initial investment through the purchase of shares.</a:t>
            </a:r>
          </a:p>
        </p:txBody>
      </p:sp>
      <p:sp>
        <p:nvSpPr>
          <p:cNvPr id="4" name="TextBox 6">
            <a:extLst>
              <a:ext uri="{FF2B5EF4-FFF2-40B4-BE49-F238E27FC236}">
                <a16:creationId xmlns:a16="http://schemas.microsoft.com/office/drawing/2014/main" id="{813D4D29-9FE4-4F44-A5C7-1FF61EDC680D}"/>
              </a:ext>
            </a:extLst>
          </p:cNvPr>
          <p:cNvSpPr txBox="1">
            <a:spLocks noChangeArrowheads="1"/>
          </p:cNvSpPr>
          <p:nvPr/>
        </p:nvSpPr>
        <p:spPr bwMode="auto">
          <a:xfrm>
            <a:off x="426686" y="5848090"/>
            <a:ext cx="111061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spcBef>
                <a:spcPct val="20000"/>
              </a:spcBef>
              <a:buSzPct val="70000"/>
              <a:buChar char="•"/>
              <a:defRPr sz="1600" kern="1200">
                <a:solidFill>
                  <a:srgbClr val="404040"/>
                </a:solidFill>
                <a:latin typeface="Helvetica Light" pitchFamily="124" charset="0"/>
                <a:ea typeface="ヒラギノ角ゴ Pro W3"/>
                <a:cs typeface="Helvetica" panose="020B0604020202020204" pitchFamily="34" charset="0"/>
              </a:defRPr>
            </a:lvl1pPr>
            <a:lvl2pPr marL="742950" indent="-285750" algn="l" defTabSz="914400" rtl="0" eaLnBrk="1" latinLnBrk="0" hangingPunct="1">
              <a:spcBef>
                <a:spcPct val="20000"/>
              </a:spcBef>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2pPr>
            <a:lvl3pPr marL="1143000" indent="-228600" algn="l" defTabSz="914400" rtl="0" eaLnBrk="1" latinLnBrk="0" hangingPunct="1">
              <a:spcBef>
                <a:spcPct val="20000"/>
              </a:spcBef>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3pPr>
            <a:lvl4pPr marL="1600200" indent="-228600" algn="l" defTabSz="914400" rtl="0" eaLnBrk="1" latinLnBrk="0" hangingPunct="1">
              <a:spcBef>
                <a:spcPct val="20000"/>
              </a:spcBef>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4pPr>
            <a:lvl5pPr marL="2057400" indent="-228600" algn="l" defTabSz="914400" rtl="0" eaLnBrk="1" latinLnBrk="0" hangingPunct="1">
              <a:spcBef>
                <a:spcPct val="20000"/>
              </a:spcBef>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5pPr>
            <a:lvl6pPr marL="2514600" indent="-228600" algn="l" defTabSz="914400" rtl="0" eaLnBrk="0" fontAlgn="base" latinLnBrk="0" hangingPunct="0">
              <a:spcBef>
                <a:spcPct val="20000"/>
              </a:spcBef>
              <a:spcAft>
                <a:spcPct val="0"/>
              </a:spcAft>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6pPr>
            <a:lvl7pPr marL="2971800" indent="-228600" algn="l" defTabSz="914400" rtl="0" eaLnBrk="0" fontAlgn="base" latinLnBrk="0" hangingPunct="0">
              <a:spcBef>
                <a:spcPct val="20000"/>
              </a:spcBef>
              <a:spcAft>
                <a:spcPct val="0"/>
              </a:spcAft>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7pPr>
            <a:lvl8pPr marL="3429000" indent="-228600" algn="l" defTabSz="914400" rtl="0" eaLnBrk="0" fontAlgn="base" latinLnBrk="0" hangingPunct="0">
              <a:spcBef>
                <a:spcPct val="20000"/>
              </a:spcBef>
              <a:spcAft>
                <a:spcPct val="0"/>
              </a:spcAft>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8pPr>
            <a:lvl9pPr marL="3886200" indent="-228600" eaLnBrk="0" fontAlgn="base" hangingPunct="0">
              <a:spcBef>
                <a:spcPct val="20000"/>
              </a:spcBef>
              <a:spcAft>
                <a:spcPct val="0"/>
              </a:spcAft>
              <a:buSzPct val="70000"/>
              <a:buFont typeface="Arial" pitchFamily="34" charset="0"/>
              <a:buChar char="•"/>
              <a:defRPr sz="1600">
                <a:solidFill>
                  <a:srgbClr val="404040"/>
                </a:solidFill>
                <a:latin typeface="Helvetica Light" pitchFamily="124" charset="0"/>
                <a:ea typeface="ヒラギノ角ゴ Pro W3"/>
                <a:cs typeface="Helvetica"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800" dirty="0">
                <a:solidFill>
                  <a:srgbClr val="000000"/>
                </a:solidFill>
                <a:latin typeface="Verdana" panose="020B0604030504040204" pitchFamily="34" charset="0"/>
                <a:cs typeface="ヒラギノ角ゴ Pro W3"/>
              </a:rPr>
              <a:t>These are only two requirements.  Each firm and each plan will likely have additional requirements.</a:t>
            </a:r>
            <a:endParaRPr kumimoji="0" lang="en-US" altLang="en-US" sz="800" b="0" i="0" u="none" strike="noStrike" kern="1200" cap="none" spc="0" normalizeH="0" baseline="0" noProof="0" dirty="0">
              <a:ln>
                <a:noFill/>
              </a:ln>
              <a:solidFill>
                <a:srgbClr val="000000"/>
              </a:solidFill>
              <a:effectLst/>
              <a:uLnTx/>
              <a:uFillTx/>
              <a:latin typeface="Verdana" panose="020B0604030504040204" pitchFamily="34" charset="0"/>
              <a:cs typeface="ヒラギノ角ゴ Pro W3"/>
            </a:endParaRPr>
          </a:p>
        </p:txBody>
      </p:sp>
      <p:sp>
        <p:nvSpPr>
          <p:cNvPr id="2" name="Title 1">
            <a:extLst>
              <a:ext uri="{FF2B5EF4-FFF2-40B4-BE49-F238E27FC236}">
                <a16:creationId xmlns:a16="http://schemas.microsoft.com/office/drawing/2014/main" id="{186F4BDB-01EC-5CF6-2796-942635C57D68}"/>
              </a:ext>
            </a:extLst>
          </p:cNvPr>
          <p:cNvSpPr>
            <a:spLocks noGrp="1"/>
          </p:cNvSpPr>
          <p:nvPr>
            <p:ph type="title" idx="4294967295"/>
          </p:nvPr>
        </p:nvSpPr>
        <p:spPr>
          <a:xfrm>
            <a:off x="0" y="142875"/>
            <a:ext cx="12192000" cy="590550"/>
          </a:xfrm>
          <a:prstGeom prst="rect">
            <a:avLst/>
          </a:prstGeom>
        </p:spPr>
        <p:txBody>
          <a:bodyPr/>
          <a:lstStyle/>
          <a:p>
            <a:r>
              <a:rPr lang="en-US" sz="2400" dirty="0"/>
              <a:t>OUTLINING THE REQUIREMENTS</a:t>
            </a:r>
            <a:endParaRPr lang="en-US" dirty="0"/>
          </a:p>
        </p:txBody>
      </p:sp>
    </p:spTree>
    <p:custDataLst>
      <p:tags r:id="rId1"/>
    </p:custDataLst>
    <p:extLst>
      <p:ext uri="{BB962C8B-B14F-4D97-AF65-F5344CB8AC3E}">
        <p14:creationId xmlns:p14="http://schemas.microsoft.com/office/powerpoint/2010/main" val="1352089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C5509EA-B8E5-F4A0-F890-61E6BD3C8CD0}"/>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 name="object 3"/>
          <p:cNvSpPr/>
          <p:nvPr/>
        </p:nvSpPr>
        <p:spPr>
          <a:xfrm>
            <a:off x="489207" y="6339834"/>
            <a:ext cx="279400" cy="280035"/>
          </a:xfrm>
          <a:custGeom>
            <a:avLst/>
            <a:gdLst/>
            <a:ahLst/>
            <a:cxnLst/>
            <a:rect l="l" t="t" r="r" b="b"/>
            <a:pathLst>
              <a:path w="279400" h="280034">
                <a:moveTo>
                  <a:pt x="85013" y="206921"/>
                </a:moveTo>
                <a:lnTo>
                  <a:pt x="72415" y="219570"/>
                </a:lnTo>
                <a:lnTo>
                  <a:pt x="66573" y="224993"/>
                </a:lnTo>
                <a:lnTo>
                  <a:pt x="61175" y="230860"/>
                </a:lnTo>
                <a:lnTo>
                  <a:pt x="109753" y="279653"/>
                </a:lnTo>
                <a:lnTo>
                  <a:pt x="133591" y="255714"/>
                </a:lnTo>
                <a:lnTo>
                  <a:pt x="85013" y="206921"/>
                </a:lnTo>
                <a:close/>
              </a:path>
              <a:path w="279400" h="280034">
                <a:moveTo>
                  <a:pt x="73317" y="79514"/>
                </a:moveTo>
                <a:lnTo>
                  <a:pt x="66573" y="79514"/>
                </a:lnTo>
                <a:lnTo>
                  <a:pt x="59372" y="81775"/>
                </a:lnTo>
                <a:lnTo>
                  <a:pt x="53530" y="84937"/>
                </a:lnTo>
                <a:lnTo>
                  <a:pt x="45885" y="90360"/>
                </a:lnTo>
                <a:lnTo>
                  <a:pt x="38684" y="96685"/>
                </a:lnTo>
                <a:lnTo>
                  <a:pt x="24282" y="112052"/>
                </a:lnTo>
                <a:lnTo>
                  <a:pt x="17995" y="117919"/>
                </a:lnTo>
                <a:lnTo>
                  <a:pt x="12585" y="124701"/>
                </a:lnTo>
                <a:lnTo>
                  <a:pt x="6743" y="131470"/>
                </a:lnTo>
                <a:lnTo>
                  <a:pt x="2692" y="138696"/>
                </a:lnTo>
                <a:lnTo>
                  <a:pt x="444" y="146837"/>
                </a:lnTo>
                <a:lnTo>
                  <a:pt x="0" y="154965"/>
                </a:lnTo>
                <a:lnTo>
                  <a:pt x="1346" y="162648"/>
                </a:lnTo>
                <a:lnTo>
                  <a:pt x="4495" y="169875"/>
                </a:lnTo>
                <a:lnTo>
                  <a:pt x="9448" y="176656"/>
                </a:lnTo>
                <a:lnTo>
                  <a:pt x="11696" y="179819"/>
                </a:lnTo>
                <a:lnTo>
                  <a:pt x="16192" y="184327"/>
                </a:lnTo>
                <a:lnTo>
                  <a:pt x="20688" y="189306"/>
                </a:lnTo>
                <a:lnTo>
                  <a:pt x="31483" y="201053"/>
                </a:lnTo>
                <a:lnTo>
                  <a:pt x="37338" y="206921"/>
                </a:lnTo>
                <a:lnTo>
                  <a:pt x="61175" y="182981"/>
                </a:lnTo>
                <a:lnTo>
                  <a:pt x="55778" y="178003"/>
                </a:lnTo>
                <a:lnTo>
                  <a:pt x="51282" y="172580"/>
                </a:lnTo>
                <a:lnTo>
                  <a:pt x="43624" y="164909"/>
                </a:lnTo>
                <a:lnTo>
                  <a:pt x="41376" y="162191"/>
                </a:lnTo>
                <a:lnTo>
                  <a:pt x="37782" y="156768"/>
                </a:lnTo>
                <a:lnTo>
                  <a:pt x="35534" y="150901"/>
                </a:lnTo>
                <a:lnTo>
                  <a:pt x="36436" y="145021"/>
                </a:lnTo>
                <a:lnTo>
                  <a:pt x="65671" y="112953"/>
                </a:lnTo>
                <a:lnTo>
                  <a:pt x="77812" y="109791"/>
                </a:lnTo>
                <a:lnTo>
                  <a:pt x="133591" y="109791"/>
                </a:lnTo>
                <a:lnTo>
                  <a:pt x="120103" y="96227"/>
                </a:lnTo>
                <a:lnTo>
                  <a:pt x="115150" y="90360"/>
                </a:lnTo>
                <a:lnTo>
                  <a:pt x="111099" y="84493"/>
                </a:lnTo>
                <a:lnTo>
                  <a:pt x="110381" y="80873"/>
                </a:lnTo>
                <a:lnTo>
                  <a:pt x="80962" y="80873"/>
                </a:lnTo>
                <a:lnTo>
                  <a:pt x="73317" y="79514"/>
                </a:lnTo>
                <a:close/>
              </a:path>
              <a:path w="279400" h="280034">
                <a:moveTo>
                  <a:pt x="133591" y="109791"/>
                </a:moveTo>
                <a:lnTo>
                  <a:pt x="77812" y="109791"/>
                </a:lnTo>
                <a:lnTo>
                  <a:pt x="84569" y="111137"/>
                </a:lnTo>
                <a:lnTo>
                  <a:pt x="95364" y="120180"/>
                </a:lnTo>
                <a:lnTo>
                  <a:pt x="102108" y="126504"/>
                </a:lnTo>
                <a:lnTo>
                  <a:pt x="109753" y="134188"/>
                </a:lnTo>
                <a:lnTo>
                  <a:pt x="111099" y="135991"/>
                </a:lnTo>
                <a:lnTo>
                  <a:pt x="133591" y="158127"/>
                </a:lnTo>
                <a:lnTo>
                  <a:pt x="158788" y="183426"/>
                </a:lnTo>
                <a:lnTo>
                  <a:pt x="183070" y="159029"/>
                </a:lnTo>
                <a:lnTo>
                  <a:pt x="135839" y="112052"/>
                </a:lnTo>
                <a:lnTo>
                  <a:pt x="133591" y="109791"/>
                </a:lnTo>
                <a:close/>
              </a:path>
              <a:path w="279400" h="280034">
                <a:moveTo>
                  <a:pt x="204834" y="36144"/>
                </a:moveTo>
                <a:lnTo>
                  <a:pt x="150685" y="36144"/>
                </a:lnTo>
                <a:lnTo>
                  <a:pt x="156540" y="37503"/>
                </a:lnTo>
                <a:lnTo>
                  <a:pt x="161937" y="41122"/>
                </a:lnTo>
                <a:lnTo>
                  <a:pt x="168236" y="47447"/>
                </a:lnTo>
                <a:lnTo>
                  <a:pt x="173634" y="51955"/>
                </a:lnTo>
                <a:lnTo>
                  <a:pt x="178574" y="57378"/>
                </a:lnTo>
                <a:lnTo>
                  <a:pt x="184429" y="62801"/>
                </a:lnTo>
                <a:lnTo>
                  <a:pt x="189369" y="68224"/>
                </a:lnTo>
                <a:lnTo>
                  <a:pt x="194322" y="72745"/>
                </a:lnTo>
                <a:lnTo>
                  <a:pt x="198374" y="76352"/>
                </a:lnTo>
                <a:lnTo>
                  <a:pt x="255054" y="133730"/>
                </a:lnTo>
                <a:lnTo>
                  <a:pt x="278892" y="109791"/>
                </a:lnTo>
                <a:lnTo>
                  <a:pt x="222211" y="52412"/>
                </a:lnTo>
                <a:lnTo>
                  <a:pt x="218617" y="49695"/>
                </a:lnTo>
                <a:lnTo>
                  <a:pt x="208711" y="39763"/>
                </a:lnTo>
                <a:lnTo>
                  <a:pt x="204834" y="36144"/>
                </a:lnTo>
                <a:close/>
              </a:path>
              <a:path w="279400" h="280034">
                <a:moveTo>
                  <a:pt x="154292" y="0"/>
                </a:moveTo>
                <a:lnTo>
                  <a:pt x="146634" y="0"/>
                </a:lnTo>
                <a:lnTo>
                  <a:pt x="138544" y="2717"/>
                </a:lnTo>
                <a:lnTo>
                  <a:pt x="103911" y="31178"/>
                </a:lnTo>
                <a:lnTo>
                  <a:pt x="79616" y="66865"/>
                </a:lnTo>
                <a:lnTo>
                  <a:pt x="79171" y="74091"/>
                </a:lnTo>
                <a:lnTo>
                  <a:pt x="80962" y="80873"/>
                </a:lnTo>
                <a:lnTo>
                  <a:pt x="110381" y="80873"/>
                </a:lnTo>
                <a:lnTo>
                  <a:pt x="109753" y="77711"/>
                </a:lnTo>
                <a:lnTo>
                  <a:pt x="110197" y="71386"/>
                </a:lnTo>
                <a:lnTo>
                  <a:pt x="112903" y="65506"/>
                </a:lnTo>
                <a:lnTo>
                  <a:pt x="117856" y="59181"/>
                </a:lnTo>
                <a:lnTo>
                  <a:pt x="125501" y="51955"/>
                </a:lnTo>
                <a:lnTo>
                  <a:pt x="133146" y="44284"/>
                </a:lnTo>
                <a:lnTo>
                  <a:pt x="139890" y="38404"/>
                </a:lnTo>
                <a:lnTo>
                  <a:pt x="144843" y="36144"/>
                </a:lnTo>
                <a:lnTo>
                  <a:pt x="204834" y="36144"/>
                </a:lnTo>
                <a:lnTo>
                  <a:pt x="202412" y="33883"/>
                </a:lnTo>
                <a:lnTo>
                  <a:pt x="196126" y="27558"/>
                </a:lnTo>
                <a:lnTo>
                  <a:pt x="189826" y="22136"/>
                </a:lnTo>
                <a:lnTo>
                  <a:pt x="184429" y="16268"/>
                </a:lnTo>
                <a:lnTo>
                  <a:pt x="179476" y="12204"/>
                </a:lnTo>
                <a:lnTo>
                  <a:pt x="176326" y="9042"/>
                </a:lnTo>
                <a:lnTo>
                  <a:pt x="169583" y="4521"/>
                </a:lnTo>
                <a:lnTo>
                  <a:pt x="161937" y="1358"/>
                </a:lnTo>
                <a:lnTo>
                  <a:pt x="154292" y="0"/>
                </a:lnTo>
                <a:close/>
              </a:path>
            </a:pathLst>
          </a:custGeom>
          <a:solidFill>
            <a:srgbClr val="002D3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D3D"/>
              </a:solidFill>
              <a:effectLst/>
              <a:uLnTx/>
              <a:uFillTx/>
              <a:latin typeface="Verdana"/>
              <a:ea typeface="MS PGothic" panose="020B0600070205080204" pitchFamily="34" charset="-128"/>
              <a:cs typeface="+mn-cs"/>
            </a:endParaRPr>
          </a:p>
        </p:txBody>
      </p:sp>
      <p:sp>
        <p:nvSpPr>
          <p:cNvPr id="4" name="object 4"/>
          <p:cNvSpPr/>
          <p:nvPr/>
        </p:nvSpPr>
        <p:spPr>
          <a:xfrm>
            <a:off x="622556" y="6473948"/>
            <a:ext cx="279400" cy="279400"/>
          </a:xfrm>
          <a:custGeom>
            <a:avLst/>
            <a:gdLst/>
            <a:ahLst/>
            <a:cxnLst/>
            <a:rect l="l" t="t" r="r" b="b"/>
            <a:pathLst>
              <a:path w="279400" h="279400">
                <a:moveTo>
                  <a:pt x="23837" y="145529"/>
                </a:moveTo>
                <a:lnTo>
                  <a:pt x="0" y="169405"/>
                </a:lnTo>
                <a:lnTo>
                  <a:pt x="57124" y="226631"/>
                </a:lnTo>
                <a:lnTo>
                  <a:pt x="60718" y="229781"/>
                </a:lnTo>
                <a:lnTo>
                  <a:pt x="64769" y="233845"/>
                </a:lnTo>
                <a:lnTo>
                  <a:pt x="70167" y="239699"/>
                </a:lnTo>
                <a:lnTo>
                  <a:pt x="76466" y="245109"/>
                </a:lnTo>
                <a:lnTo>
                  <a:pt x="82765" y="251409"/>
                </a:lnTo>
                <a:lnTo>
                  <a:pt x="94907" y="262674"/>
                </a:lnTo>
                <a:lnTo>
                  <a:pt x="99402" y="267182"/>
                </a:lnTo>
                <a:lnTo>
                  <a:pt x="102552" y="269887"/>
                </a:lnTo>
                <a:lnTo>
                  <a:pt x="109308" y="274840"/>
                </a:lnTo>
                <a:lnTo>
                  <a:pt x="116954" y="277990"/>
                </a:lnTo>
                <a:lnTo>
                  <a:pt x="124599" y="278891"/>
                </a:lnTo>
                <a:lnTo>
                  <a:pt x="132702" y="278891"/>
                </a:lnTo>
                <a:lnTo>
                  <a:pt x="140347" y="276186"/>
                </a:lnTo>
                <a:lnTo>
                  <a:pt x="147535" y="272135"/>
                </a:lnTo>
                <a:lnTo>
                  <a:pt x="154736" y="266280"/>
                </a:lnTo>
                <a:lnTo>
                  <a:pt x="161035" y="261327"/>
                </a:lnTo>
                <a:lnTo>
                  <a:pt x="167779" y="255015"/>
                </a:lnTo>
                <a:lnTo>
                  <a:pt x="174980" y="247802"/>
                </a:lnTo>
                <a:lnTo>
                  <a:pt x="179207" y="243306"/>
                </a:lnTo>
                <a:lnTo>
                  <a:pt x="128193" y="243306"/>
                </a:lnTo>
                <a:lnTo>
                  <a:pt x="122796" y="241503"/>
                </a:lnTo>
                <a:lnTo>
                  <a:pt x="116954" y="237896"/>
                </a:lnTo>
                <a:lnTo>
                  <a:pt x="110655" y="231584"/>
                </a:lnTo>
                <a:lnTo>
                  <a:pt x="105702" y="227075"/>
                </a:lnTo>
                <a:lnTo>
                  <a:pt x="85013" y="206362"/>
                </a:lnTo>
                <a:lnTo>
                  <a:pt x="80517" y="202755"/>
                </a:lnTo>
                <a:lnTo>
                  <a:pt x="23837" y="145529"/>
                </a:lnTo>
                <a:close/>
              </a:path>
              <a:path w="279400" h="279400">
                <a:moveTo>
                  <a:pt x="120103" y="95973"/>
                </a:moveTo>
                <a:lnTo>
                  <a:pt x="95808" y="120307"/>
                </a:lnTo>
                <a:lnTo>
                  <a:pt x="158788" y="182930"/>
                </a:lnTo>
                <a:lnTo>
                  <a:pt x="164185" y="188785"/>
                </a:lnTo>
                <a:lnTo>
                  <a:pt x="167779" y="195097"/>
                </a:lnTo>
                <a:lnTo>
                  <a:pt x="169125" y="201853"/>
                </a:lnTo>
                <a:lnTo>
                  <a:pt x="168681" y="207708"/>
                </a:lnTo>
                <a:lnTo>
                  <a:pt x="139445" y="240601"/>
                </a:lnTo>
                <a:lnTo>
                  <a:pt x="134048" y="243306"/>
                </a:lnTo>
                <a:lnTo>
                  <a:pt x="179207" y="243306"/>
                </a:lnTo>
                <a:lnTo>
                  <a:pt x="199720" y="205460"/>
                </a:lnTo>
                <a:lnTo>
                  <a:pt x="198373" y="198691"/>
                </a:lnTo>
                <a:lnTo>
                  <a:pt x="215202" y="198691"/>
                </a:lnTo>
                <a:lnTo>
                  <a:pt x="247853" y="174815"/>
                </a:lnTo>
                <a:lnTo>
                  <a:pt x="252919" y="169405"/>
                </a:lnTo>
                <a:lnTo>
                  <a:pt x="201523" y="169405"/>
                </a:lnTo>
                <a:lnTo>
                  <a:pt x="194767" y="168059"/>
                </a:lnTo>
                <a:lnTo>
                  <a:pt x="188925" y="164007"/>
                </a:lnTo>
                <a:lnTo>
                  <a:pt x="183972" y="159042"/>
                </a:lnTo>
                <a:lnTo>
                  <a:pt x="177228" y="152742"/>
                </a:lnTo>
                <a:lnTo>
                  <a:pt x="169125" y="145084"/>
                </a:lnTo>
                <a:lnTo>
                  <a:pt x="120103" y="95973"/>
                </a:lnTo>
                <a:close/>
              </a:path>
              <a:path w="279400" h="279400">
                <a:moveTo>
                  <a:pt x="215202" y="198691"/>
                </a:moveTo>
                <a:lnTo>
                  <a:pt x="198373" y="198691"/>
                </a:lnTo>
                <a:lnTo>
                  <a:pt x="205562" y="199593"/>
                </a:lnTo>
                <a:lnTo>
                  <a:pt x="212318" y="199593"/>
                </a:lnTo>
                <a:lnTo>
                  <a:pt x="215202" y="198691"/>
                </a:lnTo>
                <a:close/>
              </a:path>
              <a:path w="279400" h="279400">
                <a:moveTo>
                  <a:pt x="241553" y="72542"/>
                </a:moveTo>
                <a:lnTo>
                  <a:pt x="236600" y="77952"/>
                </a:lnTo>
                <a:lnTo>
                  <a:pt x="226263" y="88315"/>
                </a:lnTo>
                <a:lnTo>
                  <a:pt x="217716" y="96418"/>
                </a:lnTo>
                <a:lnTo>
                  <a:pt x="223113" y="101828"/>
                </a:lnTo>
                <a:lnTo>
                  <a:pt x="227609" y="106781"/>
                </a:lnTo>
                <a:lnTo>
                  <a:pt x="232105" y="110845"/>
                </a:lnTo>
                <a:lnTo>
                  <a:pt x="235711" y="114439"/>
                </a:lnTo>
                <a:lnTo>
                  <a:pt x="237502" y="117144"/>
                </a:lnTo>
                <a:lnTo>
                  <a:pt x="241109" y="122999"/>
                </a:lnTo>
                <a:lnTo>
                  <a:pt x="243357" y="128409"/>
                </a:lnTo>
                <a:lnTo>
                  <a:pt x="242900" y="134264"/>
                </a:lnTo>
                <a:lnTo>
                  <a:pt x="213220" y="166255"/>
                </a:lnTo>
                <a:lnTo>
                  <a:pt x="201523" y="169405"/>
                </a:lnTo>
                <a:lnTo>
                  <a:pt x="252919" y="169405"/>
                </a:lnTo>
                <a:lnTo>
                  <a:pt x="254596" y="167614"/>
                </a:lnTo>
                <a:lnTo>
                  <a:pt x="260896" y="161302"/>
                </a:lnTo>
                <a:lnTo>
                  <a:pt x="266738" y="154546"/>
                </a:lnTo>
                <a:lnTo>
                  <a:pt x="272148" y="147789"/>
                </a:lnTo>
                <a:lnTo>
                  <a:pt x="276644" y="140576"/>
                </a:lnTo>
                <a:lnTo>
                  <a:pt x="278434" y="132918"/>
                </a:lnTo>
                <a:lnTo>
                  <a:pt x="278891" y="124358"/>
                </a:lnTo>
                <a:lnTo>
                  <a:pt x="277545" y="116700"/>
                </a:lnTo>
                <a:lnTo>
                  <a:pt x="274396" y="109486"/>
                </a:lnTo>
                <a:lnTo>
                  <a:pt x="269887" y="102730"/>
                </a:lnTo>
                <a:lnTo>
                  <a:pt x="267195" y="99580"/>
                </a:lnTo>
                <a:lnTo>
                  <a:pt x="263143" y="95516"/>
                </a:lnTo>
                <a:lnTo>
                  <a:pt x="253250" y="84708"/>
                </a:lnTo>
                <a:lnTo>
                  <a:pt x="247395" y="78397"/>
                </a:lnTo>
                <a:lnTo>
                  <a:pt x="241553" y="72542"/>
                </a:lnTo>
                <a:close/>
              </a:path>
              <a:path w="279400" h="279400">
                <a:moveTo>
                  <a:pt x="169125" y="0"/>
                </a:moveTo>
                <a:lnTo>
                  <a:pt x="145287" y="23888"/>
                </a:lnTo>
                <a:lnTo>
                  <a:pt x="194322" y="72542"/>
                </a:lnTo>
                <a:lnTo>
                  <a:pt x="212318" y="54521"/>
                </a:lnTo>
                <a:lnTo>
                  <a:pt x="217716" y="48666"/>
                </a:lnTo>
                <a:lnTo>
                  <a:pt x="169125" y="0"/>
                </a:lnTo>
                <a:close/>
              </a:path>
            </a:pathLst>
          </a:custGeom>
          <a:solidFill>
            <a:srgbClr val="A40C3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D3D"/>
              </a:solidFill>
              <a:effectLst/>
              <a:uLnTx/>
              <a:uFillTx/>
              <a:latin typeface="Verdana"/>
              <a:ea typeface="MS PGothic" panose="020B0600070205080204" pitchFamily="34" charset="-128"/>
              <a:cs typeface="+mn-cs"/>
            </a:endParaRPr>
          </a:p>
        </p:txBody>
      </p:sp>
      <p:sp>
        <p:nvSpPr>
          <p:cNvPr id="5" name="object 5"/>
          <p:cNvSpPr/>
          <p:nvPr/>
        </p:nvSpPr>
        <p:spPr>
          <a:xfrm>
            <a:off x="489201" y="6473192"/>
            <a:ext cx="279400" cy="280035"/>
          </a:xfrm>
          <a:custGeom>
            <a:avLst/>
            <a:gdLst/>
            <a:ahLst/>
            <a:cxnLst/>
            <a:rect l="l" t="t" r="r" b="b"/>
            <a:pathLst>
              <a:path w="279400" h="280034">
                <a:moveTo>
                  <a:pt x="110283" y="199237"/>
                </a:moveTo>
                <a:lnTo>
                  <a:pt x="80975" y="199237"/>
                </a:lnTo>
                <a:lnTo>
                  <a:pt x="79171" y="206006"/>
                </a:lnTo>
                <a:lnTo>
                  <a:pt x="96710" y="240792"/>
                </a:lnTo>
                <a:lnTo>
                  <a:pt x="124155" y="267004"/>
                </a:lnTo>
                <a:lnTo>
                  <a:pt x="131356" y="272872"/>
                </a:lnTo>
                <a:lnTo>
                  <a:pt x="138544" y="276936"/>
                </a:lnTo>
                <a:lnTo>
                  <a:pt x="146646" y="279654"/>
                </a:lnTo>
                <a:lnTo>
                  <a:pt x="154292" y="279654"/>
                </a:lnTo>
                <a:lnTo>
                  <a:pt x="161937" y="278752"/>
                </a:lnTo>
                <a:lnTo>
                  <a:pt x="169583" y="275590"/>
                </a:lnTo>
                <a:lnTo>
                  <a:pt x="176339" y="270611"/>
                </a:lnTo>
                <a:lnTo>
                  <a:pt x="179489" y="268351"/>
                </a:lnTo>
                <a:lnTo>
                  <a:pt x="183984" y="263842"/>
                </a:lnTo>
                <a:lnTo>
                  <a:pt x="188925" y="259321"/>
                </a:lnTo>
                <a:lnTo>
                  <a:pt x="200177" y="248031"/>
                </a:lnTo>
                <a:lnTo>
                  <a:pt x="204544" y="243954"/>
                </a:lnTo>
                <a:lnTo>
                  <a:pt x="150698" y="243954"/>
                </a:lnTo>
                <a:lnTo>
                  <a:pt x="144843" y="243052"/>
                </a:lnTo>
                <a:lnTo>
                  <a:pt x="139445" y="240792"/>
                </a:lnTo>
                <a:lnTo>
                  <a:pt x="132702" y="235381"/>
                </a:lnTo>
                <a:lnTo>
                  <a:pt x="125501" y="227698"/>
                </a:lnTo>
                <a:lnTo>
                  <a:pt x="117855" y="220472"/>
                </a:lnTo>
                <a:lnTo>
                  <a:pt x="112902" y="214147"/>
                </a:lnTo>
                <a:lnTo>
                  <a:pt x="110210" y="208267"/>
                </a:lnTo>
                <a:lnTo>
                  <a:pt x="109766" y="201498"/>
                </a:lnTo>
                <a:lnTo>
                  <a:pt x="110283" y="199237"/>
                </a:lnTo>
                <a:close/>
              </a:path>
              <a:path w="279400" h="280034">
                <a:moveTo>
                  <a:pt x="182181" y="218655"/>
                </a:moveTo>
                <a:lnTo>
                  <a:pt x="172288" y="228600"/>
                </a:lnTo>
                <a:lnTo>
                  <a:pt x="167792" y="232664"/>
                </a:lnTo>
                <a:lnTo>
                  <a:pt x="164185" y="235826"/>
                </a:lnTo>
                <a:lnTo>
                  <a:pt x="161937" y="238544"/>
                </a:lnTo>
                <a:lnTo>
                  <a:pt x="156540" y="242150"/>
                </a:lnTo>
                <a:lnTo>
                  <a:pt x="150698" y="243954"/>
                </a:lnTo>
                <a:lnTo>
                  <a:pt x="204544" y="243954"/>
                </a:lnTo>
                <a:lnTo>
                  <a:pt x="206476" y="242150"/>
                </a:lnTo>
                <a:lnTo>
                  <a:pt x="201523" y="237629"/>
                </a:lnTo>
                <a:lnTo>
                  <a:pt x="196570" y="232664"/>
                </a:lnTo>
                <a:lnTo>
                  <a:pt x="192976" y="229958"/>
                </a:lnTo>
                <a:lnTo>
                  <a:pt x="190728" y="227241"/>
                </a:lnTo>
                <a:lnTo>
                  <a:pt x="182181" y="218655"/>
                </a:lnTo>
                <a:close/>
              </a:path>
              <a:path w="279400" h="280034">
                <a:moveTo>
                  <a:pt x="255054" y="145923"/>
                </a:moveTo>
                <a:lnTo>
                  <a:pt x="206476" y="194716"/>
                </a:lnTo>
                <a:lnTo>
                  <a:pt x="214122" y="203301"/>
                </a:lnTo>
                <a:lnTo>
                  <a:pt x="219062" y="207365"/>
                </a:lnTo>
                <a:lnTo>
                  <a:pt x="224015" y="212788"/>
                </a:lnTo>
                <a:lnTo>
                  <a:pt x="230314" y="218655"/>
                </a:lnTo>
                <a:lnTo>
                  <a:pt x="278891" y="169862"/>
                </a:lnTo>
                <a:lnTo>
                  <a:pt x="255054" y="145923"/>
                </a:lnTo>
                <a:close/>
              </a:path>
              <a:path w="279400" h="280034">
                <a:moveTo>
                  <a:pt x="109766" y="0"/>
                </a:moveTo>
                <a:lnTo>
                  <a:pt x="44983" y="65049"/>
                </a:lnTo>
                <a:lnTo>
                  <a:pt x="40043" y="70929"/>
                </a:lnTo>
                <a:lnTo>
                  <a:pt x="33743" y="76352"/>
                </a:lnTo>
                <a:lnTo>
                  <a:pt x="27444" y="83121"/>
                </a:lnTo>
                <a:lnTo>
                  <a:pt x="21589" y="89001"/>
                </a:lnTo>
                <a:lnTo>
                  <a:pt x="16649" y="94424"/>
                </a:lnTo>
                <a:lnTo>
                  <a:pt x="11696" y="99390"/>
                </a:lnTo>
                <a:lnTo>
                  <a:pt x="9448" y="103009"/>
                </a:lnTo>
                <a:lnTo>
                  <a:pt x="4495" y="109778"/>
                </a:lnTo>
                <a:lnTo>
                  <a:pt x="1346" y="117005"/>
                </a:lnTo>
                <a:lnTo>
                  <a:pt x="0" y="124688"/>
                </a:lnTo>
                <a:lnTo>
                  <a:pt x="457" y="133273"/>
                </a:lnTo>
                <a:lnTo>
                  <a:pt x="2705" y="140957"/>
                </a:lnTo>
                <a:lnTo>
                  <a:pt x="6756" y="148183"/>
                </a:lnTo>
                <a:lnTo>
                  <a:pt x="12598" y="154952"/>
                </a:lnTo>
                <a:lnTo>
                  <a:pt x="17995" y="161734"/>
                </a:lnTo>
                <a:lnTo>
                  <a:pt x="24295" y="168059"/>
                </a:lnTo>
                <a:lnTo>
                  <a:pt x="31038" y="175285"/>
                </a:lnTo>
                <a:lnTo>
                  <a:pt x="38684" y="182968"/>
                </a:lnTo>
                <a:lnTo>
                  <a:pt x="45885" y="189293"/>
                </a:lnTo>
                <a:lnTo>
                  <a:pt x="53530" y="194716"/>
                </a:lnTo>
                <a:lnTo>
                  <a:pt x="59385" y="197878"/>
                </a:lnTo>
                <a:lnTo>
                  <a:pt x="66573" y="200139"/>
                </a:lnTo>
                <a:lnTo>
                  <a:pt x="73329" y="200139"/>
                </a:lnTo>
                <a:lnTo>
                  <a:pt x="80975" y="199237"/>
                </a:lnTo>
                <a:lnTo>
                  <a:pt x="110283" y="199237"/>
                </a:lnTo>
                <a:lnTo>
                  <a:pt x="133603" y="169862"/>
                </a:lnTo>
                <a:lnTo>
                  <a:pt x="77825" y="169862"/>
                </a:lnTo>
                <a:lnTo>
                  <a:pt x="44538" y="146824"/>
                </a:lnTo>
                <a:lnTo>
                  <a:pt x="35534" y="128752"/>
                </a:lnTo>
                <a:lnTo>
                  <a:pt x="37782" y="122885"/>
                </a:lnTo>
                <a:lnTo>
                  <a:pt x="41389" y="117462"/>
                </a:lnTo>
                <a:lnTo>
                  <a:pt x="44081" y="114744"/>
                </a:lnTo>
                <a:lnTo>
                  <a:pt x="47688" y="110680"/>
                </a:lnTo>
                <a:lnTo>
                  <a:pt x="52184" y="106172"/>
                </a:lnTo>
                <a:lnTo>
                  <a:pt x="57581" y="100291"/>
                </a:lnTo>
                <a:lnTo>
                  <a:pt x="62534" y="95326"/>
                </a:lnTo>
                <a:lnTo>
                  <a:pt x="67932" y="89446"/>
                </a:lnTo>
                <a:lnTo>
                  <a:pt x="72428" y="84937"/>
                </a:lnTo>
                <a:lnTo>
                  <a:pt x="76479" y="81318"/>
                </a:lnTo>
                <a:lnTo>
                  <a:pt x="133603" y="23939"/>
                </a:lnTo>
                <a:lnTo>
                  <a:pt x="109766" y="0"/>
                </a:lnTo>
                <a:close/>
              </a:path>
              <a:path w="279400" h="280034">
                <a:moveTo>
                  <a:pt x="158788" y="96227"/>
                </a:moveTo>
                <a:lnTo>
                  <a:pt x="103009" y="152247"/>
                </a:lnTo>
                <a:lnTo>
                  <a:pt x="77825" y="169862"/>
                </a:lnTo>
                <a:lnTo>
                  <a:pt x="133603" y="169862"/>
                </a:lnTo>
                <a:lnTo>
                  <a:pt x="135851" y="168059"/>
                </a:lnTo>
                <a:lnTo>
                  <a:pt x="157441" y="145923"/>
                </a:lnTo>
                <a:lnTo>
                  <a:pt x="183083" y="120624"/>
                </a:lnTo>
                <a:lnTo>
                  <a:pt x="158788" y="96227"/>
                </a:lnTo>
                <a:close/>
              </a:path>
            </a:pathLst>
          </a:custGeom>
          <a:solidFill>
            <a:srgbClr val="E4A1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D3D"/>
              </a:solidFill>
              <a:effectLst/>
              <a:uLnTx/>
              <a:uFillTx/>
              <a:latin typeface="Verdana"/>
              <a:ea typeface="MS PGothic" panose="020B0600070205080204" pitchFamily="34" charset="-128"/>
              <a:cs typeface="+mn-cs"/>
            </a:endParaRPr>
          </a:p>
        </p:txBody>
      </p:sp>
      <p:sp>
        <p:nvSpPr>
          <p:cNvPr id="6" name="object 6"/>
          <p:cNvSpPr/>
          <p:nvPr/>
        </p:nvSpPr>
        <p:spPr>
          <a:xfrm>
            <a:off x="622557" y="6339845"/>
            <a:ext cx="279400" cy="280035"/>
          </a:xfrm>
          <a:custGeom>
            <a:avLst/>
            <a:gdLst/>
            <a:ahLst/>
            <a:cxnLst/>
            <a:rect l="l" t="t" r="r" b="b"/>
            <a:pathLst>
              <a:path w="279400" h="280034">
                <a:moveTo>
                  <a:pt x="252487" y="109778"/>
                </a:moveTo>
                <a:lnTo>
                  <a:pt x="201523" y="109778"/>
                </a:lnTo>
                <a:lnTo>
                  <a:pt x="208267" y="110236"/>
                </a:lnTo>
                <a:lnTo>
                  <a:pt x="213664" y="113398"/>
                </a:lnTo>
                <a:lnTo>
                  <a:pt x="242900" y="145021"/>
                </a:lnTo>
                <a:lnTo>
                  <a:pt x="243357" y="150888"/>
                </a:lnTo>
                <a:lnTo>
                  <a:pt x="241096" y="157213"/>
                </a:lnTo>
                <a:lnTo>
                  <a:pt x="237502" y="162179"/>
                </a:lnTo>
                <a:lnTo>
                  <a:pt x="234810" y="164896"/>
                </a:lnTo>
                <a:lnTo>
                  <a:pt x="231203" y="168960"/>
                </a:lnTo>
                <a:lnTo>
                  <a:pt x="221754" y="179349"/>
                </a:lnTo>
                <a:lnTo>
                  <a:pt x="216357" y="184772"/>
                </a:lnTo>
                <a:lnTo>
                  <a:pt x="211416" y="190195"/>
                </a:lnTo>
                <a:lnTo>
                  <a:pt x="206463" y="195160"/>
                </a:lnTo>
                <a:lnTo>
                  <a:pt x="202412" y="198780"/>
                </a:lnTo>
                <a:lnTo>
                  <a:pt x="145288" y="255701"/>
                </a:lnTo>
                <a:lnTo>
                  <a:pt x="169125" y="279654"/>
                </a:lnTo>
                <a:lnTo>
                  <a:pt x="229412" y="219557"/>
                </a:lnTo>
                <a:lnTo>
                  <a:pt x="233908" y="214591"/>
                </a:lnTo>
                <a:lnTo>
                  <a:pt x="245148" y="203301"/>
                </a:lnTo>
                <a:lnTo>
                  <a:pt x="251447" y="196519"/>
                </a:lnTo>
                <a:lnTo>
                  <a:pt x="257302" y="190652"/>
                </a:lnTo>
                <a:lnTo>
                  <a:pt x="262242" y="185229"/>
                </a:lnTo>
                <a:lnTo>
                  <a:pt x="278892" y="154952"/>
                </a:lnTo>
                <a:lnTo>
                  <a:pt x="278434" y="146824"/>
                </a:lnTo>
                <a:lnTo>
                  <a:pt x="254596" y="112039"/>
                </a:lnTo>
                <a:lnTo>
                  <a:pt x="252487" y="109778"/>
                </a:lnTo>
                <a:close/>
              </a:path>
              <a:path w="279400" h="280034">
                <a:moveTo>
                  <a:pt x="179379" y="36131"/>
                </a:moveTo>
                <a:lnTo>
                  <a:pt x="128193" y="36131"/>
                </a:lnTo>
                <a:lnTo>
                  <a:pt x="134048" y="36588"/>
                </a:lnTo>
                <a:lnTo>
                  <a:pt x="139890" y="39293"/>
                </a:lnTo>
                <a:lnTo>
                  <a:pt x="146634" y="44272"/>
                </a:lnTo>
                <a:lnTo>
                  <a:pt x="153835" y="51955"/>
                </a:lnTo>
                <a:lnTo>
                  <a:pt x="161036" y="59181"/>
                </a:lnTo>
                <a:lnTo>
                  <a:pt x="165976" y="65506"/>
                </a:lnTo>
                <a:lnTo>
                  <a:pt x="168681" y="71373"/>
                </a:lnTo>
                <a:lnTo>
                  <a:pt x="169125" y="78155"/>
                </a:lnTo>
                <a:lnTo>
                  <a:pt x="167779" y="84480"/>
                </a:lnTo>
                <a:lnTo>
                  <a:pt x="164185" y="90347"/>
                </a:lnTo>
                <a:lnTo>
                  <a:pt x="158788" y="95770"/>
                </a:lnTo>
                <a:lnTo>
                  <a:pt x="152488" y="102552"/>
                </a:lnTo>
                <a:lnTo>
                  <a:pt x="121450" y="133718"/>
                </a:lnTo>
                <a:lnTo>
                  <a:pt x="95808" y="159016"/>
                </a:lnTo>
                <a:lnTo>
                  <a:pt x="120103" y="183413"/>
                </a:lnTo>
                <a:lnTo>
                  <a:pt x="167779" y="135978"/>
                </a:lnTo>
                <a:lnTo>
                  <a:pt x="175882" y="127393"/>
                </a:lnTo>
                <a:lnTo>
                  <a:pt x="183070" y="120624"/>
                </a:lnTo>
                <a:lnTo>
                  <a:pt x="188925" y="115646"/>
                </a:lnTo>
                <a:lnTo>
                  <a:pt x="194767" y="111137"/>
                </a:lnTo>
                <a:lnTo>
                  <a:pt x="201523" y="109778"/>
                </a:lnTo>
                <a:lnTo>
                  <a:pt x="252487" y="109778"/>
                </a:lnTo>
                <a:lnTo>
                  <a:pt x="240207" y="96672"/>
                </a:lnTo>
                <a:lnTo>
                  <a:pt x="233006" y="90347"/>
                </a:lnTo>
                <a:lnTo>
                  <a:pt x="225806" y="84924"/>
                </a:lnTo>
                <a:lnTo>
                  <a:pt x="219506" y="81762"/>
                </a:lnTo>
                <a:lnTo>
                  <a:pt x="216623" y="80860"/>
                </a:lnTo>
                <a:lnTo>
                  <a:pt x="198374" y="80860"/>
                </a:lnTo>
                <a:lnTo>
                  <a:pt x="199720" y="74091"/>
                </a:lnTo>
                <a:lnTo>
                  <a:pt x="182181" y="39293"/>
                </a:lnTo>
                <a:lnTo>
                  <a:pt x="179379" y="36131"/>
                </a:lnTo>
                <a:close/>
              </a:path>
              <a:path w="279400" h="280034">
                <a:moveTo>
                  <a:pt x="48577" y="60985"/>
                </a:moveTo>
                <a:lnTo>
                  <a:pt x="0" y="109778"/>
                </a:lnTo>
                <a:lnTo>
                  <a:pt x="23837" y="133718"/>
                </a:lnTo>
                <a:lnTo>
                  <a:pt x="72872" y="84924"/>
                </a:lnTo>
                <a:lnTo>
                  <a:pt x="64770" y="76352"/>
                </a:lnTo>
                <a:lnTo>
                  <a:pt x="59817" y="72275"/>
                </a:lnTo>
                <a:lnTo>
                  <a:pt x="48577" y="60985"/>
                </a:lnTo>
                <a:close/>
              </a:path>
              <a:path w="279400" h="280034">
                <a:moveTo>
                  <a:pt x="212318" y="79514"/>
                </a:moveTo>
                <a:lnTo>
                  <a:pt x="205562" y="79514"/>
                </a:lnTo>
                <a:lnTo>
                  <a:pt x="198374" y="80860"/>
                </a:lnTo>
                <a:lnTo>
                  <a:pt x="216623" y="80860"/>
                </a:lnTo>
                <a:lnTo>
                  <a:pt x="212318" y="79514"/>
                </a:lnTo>
                <a:close/>
              </a:path>
              <a:path w="279400" h="280034">
                <a:moveTo>
                  <a:pt x="132689" y="0"/>
                </a:moveTo>
                <a:lnTo>
                  <a:pt x="124599" y="0"/>
                </a:lnTo>
                <a:lnTo>
                  <a:pt x="116954" y="1346"/>
                </a:lnTo>
                <a:lnTo>
                  <a:pt x="109308" y="4508"/>
                </a:lnTo>
                <a:lnTo>
                  <a:pt x="102552" y="9029"/>
                </a:lnTo>
                <a:lnTo>
                  <a:pt x="99402" y="11734"/>
                </a:lnTo>
                <a:lnTo>
                  <a:pt x="95364" y="15811"/>
                </a:lnTo>
                <a:lnTo>
                  <a:pt x="89966" y="20319"/>
                </a:lnTo>
                <a:lnTo>
                  <a:pt x="84569" y="26200"/>
                </a:lnTo>
                <a:lnTo>
                  <a:pt x="78714" y="31622"/>
                </a:lnTo>
                <a:lnTo>
                  <a:pt x="72872" y="37490"/>
                </a:lnTo>
                <a:lnTo>
                  <a:pt x="77812" y="42011"/>
                </a:lnTo>
                <a:lnTo>
                  <a:pt x="85915" y="50139"/>
                </a:lnTo>
                <a:lnTo>
                  <a:pt x="88607" y="52400"/>
                </a:lnTo>
                <a:lnTo>
                  <a:pt x="96710" y="60985"/>
                </a:lnTo>
                <a:lnTo>
                  <a:pt x="102108" y="56464"/>
                </a:lnTo>
                <a:lnTo>
                  <a:pt x="106603" y="51041"/>
                </a:lnTo>
                <a:lnTo>
                  <a:pt x="111099" y="46977"/>
                </a:lnTo>
                <a:lnTo>
                  <a:pt x="114706" y="43815"/>
                </a:lnTo>
                <a:lnTo>
                  <a:pt x="116954" y="41109"/>
                </a:lnTo>
                <a:lnTo>
                  <a:pt x="122796" y="37490"/>
                </a:lnTo>
                <a:lnTo>
                  <a:pt x="128193" y="36131"/>
                </a:lnTo>
                <a:lnTo>
                  <a:pt x="179379" y="36131"/>
                </a:lnTo>
                <a:lnTo>
                  <a:pt x="174980" y="31165"/>
                </a:lnTo>
                <a:lnTo>
                  <a:pt x="140347" y="2705"/>
                </a:lnTo>
                <a:lnTo>
                  <a:pt x="132689" y="0"/>
                </a:lnTo>
                <a:close/>
              </a:path>
            </a:pathLst>
          </a:custGeom>
          <a:solidFill>
            <a:srgbClr val="999D1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D3D"/>
              </a:solidFill>
              <a:effectLst/>
              <a:uLnTx/>
              <a:uFillTx/>
              <a:latin typeface="Verdana"/>
              <a:ea typeface="MS PGothic" panose="020B0600070205080204" pitchFamily="34" charset="-128"/>
              <a:cs typeface="+mn-cs"/>
            </a:endParaRPr>
          </a:p>
        </p:txBody>
      </p:sp>
      <p:sp>
        <p:nvSpPr>
          <p:cNvPr id="20" name="Rectangle 38">
            <a:extLst>
              <a:ext uri="{FF2B5EF4-FFF2-40B4-BE49-F238E27FC236}">
                <a16:creationId xmlns:a16="http://schemas.microsoft.com/office/drawing/2014/main" id="{B88C4DF0-FF34-4170-CC24-DD95BFFB3775}"/>
              </a:ext>
            </a:extLst>
          </p:cNvPr>
          <p:cNvSpPr>
            <a:spLocks noChangeArrowheads="1"/>
          </p:cNvSpPr>
          <p:nvPr/>
        </p:nvSpPr>
        <p:spPr bwMode="auto">
          <a:xfrm>
            <a:off x="1605260" y="1219166"/>
            <a:ext cx="2185436" cy="67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796E65"/>
                </a:solidFill>
                <a:effectLst/>
                <a:uLnTx/>
                <a:uFillTx/>
                <a:latin typeface="Verdana"/>
                <a:ea typeface="Verdana"/>
                <a:cs typeface="Lato"/>
              </a:rPr>
              <a:t>Founded in </a:t>
            </a:r>
            <a:r>
              <a:rPr kumimoji="0" lang="en-US" altLang="en-US" sz="1200" b="1" i="0" u="none" strike="noStrike" kern="1200" cap="none" spc="0" normalizeH="0" baseline="0" noProof="0" dirty="0">
                <a:ln>
                  <a:noFill/>
                </a:ln>
                <a:solidFill>
                  <a:srgbClr val="796E65"/>
                </a:solidFill>
                <a:effectLst/>
                <a:uLnTx/>
                <a:uFillTx/>
                <a:latin typeface="Verdana"/>
                <a:ea typeface="Verdana"/>
                <a:cs typeface="Lato"/>
              </a:rPr>
              <a:t>1981; </a:t>
            </a:r>
            <a:r>
              <a:rPr kumimoji="0" lang="en-US" altLang="en-US" sz="1200" b="0" i="0" u="none" strike="noStrike" kern="1200" cap="none" spc="0" normalizeH="0" baseline="0" noProof="0" dirty="0">
                <a:ln>
                  <a:noFill/>
                </a:ln>
                <a:solidFill>
                  <a:srgbClr val="796E65"/>
                </a:solidFill>
                <a:effectLst/>
                <a:uLnTx/>
                <a:uFillTx/>
                <a:latin typeface="Verdana"/>
                <a:ea typeface="Verdana"/>
                <a:cs typeface="Lato"/>
              </a:rPr>
              <a:t>H</a:t>
            </a:r>
            <a:r>
              <a:rPr kumimoji="0" lang="en-US" altLang="en-US" sz="1200" b="0" i="0" u="none" strike="noStrike" kern="1200" cap="none" spc="0" normalizeH="0" baseline="0" noProof="0" dirty="0" err="1">
                <a:ln>
                  <a:noFill/>
                </a:ln>
                <a:solidFill>
                  <a:srgbClr val="796E65"/>
                </a:solidFill>
                <a:effectLst/>
                <a:uLnTx/>
                <a:uFillTx/>
                <a:latin typeface="Verdana"/>
                <a:ea typeface="Verdana"/>
                <a:cs typeface="Lato"/>
              </a:rPr>
              <a:t>eadquartered</a:t>
            </a:r>
            <a:r>
              <a:rPr kumimoji="0" lang="en-US" altLang="en-US" sz="1200" b="0" i="0" u="none" strike="noStrike" kern="1200" cap="none" spc="0" normalizeH="0" baseline="0" noProof="0" dirty="0">
                <a:ln>
                  <a:noFill/>
                </a:ln>
                <a:solidFill>
                  <a:srgbClr val="796E65"/>
                </a:solidFill>
                <a:effectLst/>
                <a:uLnTx/>
                <a:uFillTx/>
                <a:latin typeface="Verdana"/>
                <a:ea typeface="Verdana"/>
                <a:cs typeface="Lato"/>
              </a:rPr>
              <a:t> in </a:t>
            </a:r>
            <a:r>
              <a:rPr kumimoji="0" lang="en-US" altLang="en-US" sz="1200" b="1" i="0" u="none" strike="noStrike" kern="1200" cap="none" spc="0" normalizeH="0" baseline="0" noProof="0" dirty="0">
                <a:ln>
                  <a:noFill/>
                </a:ln>
                <a:solidFill>
                  <a:srgbClr val="796E65"/>
                </a:solidFill>
                <a:effectLst/>
                <a:uLnTx/>
                <a:uFillTx/>
                <a:latin typeface="Verdana"/>
                <a:ea typeface="Verdana"/>
                <a:cs typeface="Lato"/>
              </a:rPr>
              <a:t>Cleveland, Ohio U.S.</a:t>
            </a:r>
            <a:endParaRPr kumimoji="0" lang="en-US" altLang="en-US" sz="1200" b="1" i="0" u="none" strike="noStrike" kern="1200" cap="none" spc="0" normalizeH="0" baseline="0" noProof="0" dirty="0">
              <a:ln>
                <a:noFill/>
              </a:ln>
              <a:solidFill>
                <a:srgbClr val="796E65"/>
              </a:solidFill>
              <a:effectLst/>
              <a:uLnTx/>
              <a:uFillTx/>
              <a:latin typeface="Verdana" panose="020B0604030504040204" pitchFamily="34" charset="0"/>
              <a:ea typeface="Verdana" panose="020B0604030504040204" pitchFamily="34" charset="0"/>
              <a:cs typeface="Lato" panose="020F0502020204030203" pitchFamily="34" charset="0"/>
            </a:endParaRPr>
          </a:p>
        </p:txBody>
      </p:sp>
      <p:grpSp>
        <p:nvGrpSpPr>
          <p:cNvPr id="33" name="Group 32">
            <a:extLst>
              <a:ext uri="{FF2B5EF4-FFF2-40B4-BE49-F238E27FC236}">
                <a16:creationId xmlns:a16="http://schemas.microsoft.com/office/drawing/2014/main" id="{5CB65391-E967-9B72-9FB7-DB149EC3B47F}"/>
              </a:ext>
            </a:extLst>
          </p:cNvPr>
          <p:cNvGrpSpPr/>
          <p:nvPr/>
        </p:nvGrpSpPr>
        <p:grpSpPr>
          <a:xfrm>
            <a:off x="583223" y="1142523"/>
            <a:ext cx="788988" cy="788988"/>
            <a:chOff x="1100519" y="1480208"/>
            <a:chExt cx="788988" cy="788988"/>
          </a:xfrm>
        </p:grpSpPr>
        <p:sp>
          <p:nvSpPr>
            <p:cNvPr id="34" name="Oval 33">
              <a:extLst>
                <a:ext uri="{FF2B5EF4-FFF2-40B4-BE49-F238E27FC236}">
                  <a16:creationId xmlns:a16="http://schemas.microsoft.com/office/drawing/2014/main" id="{B1553657-9515-9192-DE23-25EC79CC072E}"/>
                </a:ext>
              </a:extLst>
            </p:cNvPr>
            <p:cNvSpPr/>
            <p:nvPr/>
          </p:nvSpPr>
          <p:spPr>
            <a:xfrm>
              <a:off x="1100519" y="1480208"/>
              <a:ext cx="788988" cy="788988"/>
            </a:xfrm>
            <a:prstGeom prst="ellipse">
              <a:avLst/>
            </a:prstGeom>
            <a:solidFill>
              <a:sysClr val="window" lastClr="FFFFFF"/>
            </a:solidFill>
            <a:ln w="12700" cap="flat" cmpd="sng" algn="ctr">
              <a:solidFill>
                <a:srgbClr val="264B4C"/>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S PGothic" panose="020B0600070205080204" pitchFamily="34" charset="-128"/>
                <a:cs typeface="+mn-cs"/>
              </a:endParaRPr>
            </a:p>
          </p:txBody>
        </p:sp>
        <p:sp>
          <p:nvSpPr>
            <p:cNvPr id="35" name="Freeform 6">
              <a:extLst>
                <a:ext uri="{FF2B5EF4-FFF2-40B4-BE49-F238E27FC236}">
                  <a16:creationId xmlns:a16="http://schemas.microsoft.com/office/drawing/2014/main" id="{EC8B99A2-710E-E70E-FCBD-567ACDF359A6}"/>
                </a:ext>
              </a:extLst>
            </p:cNvPr>
            <p:cNvSpPr>
              <a:spLocks noChangeAspect="1" noEditPoints="1"/>
            </p:cNvSpPr>
            <p:nvPr/>
          </p:nvSpPr>
          <p:spPr bwMode="auto">
            <a:xfrm>
              <a:off x="1329119" y="1626258"/>
              <a:ext cx="331788" cy="496888"/>
            </a:xfrm>
            <a:custGeom>
              <a:avLst/>
              <a:gdLst>
                <a:gd name="T0" fmla="*/ 1074 w 2247"/>
                <a:gd name="T1" fmla="*/ 3193 h 3360"/>
                <a:gd name="T2" fmla="*/ 1221 w 2247"/>
                <a:gd name="T3" fmla="*/ 3142 h 3360"/>
                <a:gd name="T4" fmla="*/ 725 w 2247"/>
                <a:gd name="T5" fmla="*/ 2782 h 3360"/>
                <a:gd name="T6" fmla="*/ 861 w 2247"/>
                <a:gd name="T7" fmla="*/ 2919 h 3360"/>
                <a:gd name="T8" fmla="*/ 1485 w 2247"/>
                <a:gd name="T9" fmla="*/ 2861 h 3360"/>
                <a:gd name="T10" fmla="*/ 1028 w 2247"/>
                <a:gd name="T11" fmla="*/ 1629 h 3360"/>
                <a:gd name="T12" fmla="*/ 1394 w 2247"/>
                <a:gd name="T13" fmla="*/ 1372 h 3360"/>
                <a:gd name="T14" fmla="*/ 1453 w 2247"/>
                <a:gd name="T15" fmla="*/ 1463 h 3360"/>
                <a:gd name="T16" fmla="*/ 1453 w 2247"/>
                <a:gd name="T17" fmla="*/ 1372 h 3360"/>
                <a:gd name="T18" fmla="*/ 761 w 2247"/>
                <a:gd name="T19" fmla="*/ 1396 h 3360"/>
                <a:gd name="T20" fmla="*/ 808 w 2247"/>
                <a:gd name="T21" fmla="*/ 1473 h 3360"/>
                <a:gd name="T22" fmla="*/ 821 w 2247"/>
                <a:gd name="T23" fmla="*/ 1363 h 3360"/>
                <a:gd name="T24" fmla="*/ 814 w 2247"/>
                <a:gd name="T25" fmla="*/ 210 h 3360"/>
                <a:gd name="T26" fmla="*/ 458 w 2247"/>
                <a:gd name="T27" fmla="*/ 426 h 3360"/>
                <a:gd name="T28" fmla="*/ 205 w 2247"/>
                <a:gd name="T29" fmla="*/ 826 h 3360"/>
                <a:gd name="T30" fmla="*/ 159 w 2247"/>
                <a:gd name="T31" fmla="*/ 1176 h 3360"/>
                <a:gd name="T32" fmla="*/ 300 w 2247"/>
                <a:gd name="T33" fmla="*/ 1625 h 3360"/>
                <a:gd name="T34" fmla="*/ 601 w 2247"/>
                <a:gd name="T35" fmla="*/ 2029 h 3360"/>
                <a:gd name="T36" fmla="*/ 871 w 2247"/>
                <a:gd name="T37" fmla="*/ 2459 h 3360"/>
                <a:gd name="T38" fmla="*/ 661 w 2247"/>
                <a:gd name="T39" fmla="*/ 1569 h 3360"/>
                <a:gd name="T40" fmla="*/ 604 w 2247"/>
                <a:gd name="T41" fmla="*/ 1379 h 3360"/>
                <a:gd name="T42" fmla="*/ 742 w 2247"/>
                <a:gd name="T43" fmla="*/ 1217 h 3360"/>
                <a:gd name="T44" fmla="*/ 944 w 2247"/>
                <a:gd name="T45" fmla="*/ 1246 h 3360"/>
                <a:gd name="T46" fmla="*/ 1028 w 2247"/>
                <a:gd name="T47" fmla="*/ 1473 h 3360"/>
                <a:gd name="T48" fmla="*/ 1277 w 2247"/>
                <a:gd name="T49" fmla="*/ 1267 h 3360"/>
                <a:gd name="T50" fmla="*/ 1488 w 2247"/>
                <a:gd name="T51" fmla="*/ 1217 h 3360"/>
                <a:gd name="T52" fmla="*/ 1628 w 2247"/>
                <a:gd name="T53" fmla="*/ 1379 h 3360"/>
                <a:gd name="T54" fmla="*/ 1569 w 2247"/>
                <a:gd name="T55" fmla="*/ 1569 h 3360"/>
                <a:gd name="T56" fmla="*/ 1374 w 2247"/>
                <a:gd name="T57" fmla="*/ 2459 h 3360"/>
                <a:gd name="T58" fmla="*/ 1648 w 2247"/>
                <a:gd name="T59" fmla="*/ 2029 h 3360"/>
                <a:gd name="T60" fmla="*/ 1958 w 2247"/>
                <a:gd name="T61" fmla="*/ 1607 h 3360"/>
                <a:gd name="T62" fmla="*/ 2089 w 2247"/>
                <a:gd name="T63" fmla="*/ 1120 h 3360"/>
                <a:gd name="T64" fmla="*/ 1959 w 2247"/>
                <a:gd name="T65" fmla="*/ 635 h 3360"/>
                <a:gd name="T66" fmla="*/ 1671 w 2247"/>
                <a:gd name="T67" fmla="*/ 329 h 3360"/>
                <a:gd name="T68" fmla="*/ 1220 w 2247"/>
                <a:gd name="T69" fmla="*/ 165 h 3360"/>
                <a:gd name="T70" fmla="*/ 1515 w 2247"/>
                <a:gd name="T71" fmla="*/ 70 h 3360"/>
                <a:gd name="T72" fmla="*/ 1966 w 2247"/>
                <a:gd name="T73" fmla="*/ 380 h 3360"/>
                <a:gd name="T74" fmla="*/ 2208 w 2247"/>
                <a:gd name="T75" fmla="*/ 828 h 3360"/>
                <a:gd name="T76" fmla="*/ 2223 w 2247"/>
                <a:gd name="T77" fmla="*/ 1350 h 3360"/>
                <a:gd name="T78" fmla="*/ 1992 w 2247"/>
                <a:gd name="T79" fmla="*/ 1830 h 3360"/>
                <a:gd name="T80" fmla="*/ 1725 w 2247"/>
                <a:gd name="T81" fmla="*/ 2251 h 3360"/>
                <a:gd name="T82" fmla="*/ 1670 w 2247"/>
                <a:gd name="T83" fmla="*/ 2841 h 3360"/>
                <a:gd name="T84" fmla="*/ 1475 w 2247"/>
                <a:gd name="T85" fmla="*/ 3055 h 3360"/>
                <a:gd name="T86" fmla="*/ 1346 w 2247"/>
                <a:gd name="T87" fmla="*/ 3239 h 3360"/>
                <a:gd name="T88" fmla="*/ 1122 w 2247"/>
                <a:gd name="T89" fmla="*/ 3360 h 3360"/>
                <a:gd name="T90" fmla="*/ 899 w 2247"/>
                <a:gd name="T91" fmla="*/ 3239 h 3360"/>
                <a:gd name="T92" fmla="*/ 771 w 2247"/>
                <a:gd name="T93" fmla="*/ 3055 h 3360"/>
                <a:gd name="T94" fmla="*/ 576 w 2247"/>
                <a:gd name="T95" fmla="*/ 2841 h 3360"/>
                <a:gd name="T96" fmla="*/ 523 w 2247"/>
                <a:gd name="T97" fmla="*/ 2250 h 3360"/>
                <a:gd name="T98" fmla="*/ 263 w 2247"/>
                <a:gd name="T99" fmla="*/ 1840 h 3360"/>
                <a:gd name="T100" fmla="*/ 31 w 2247"/>
                <a:gd name="T101" fmla="*/ 1384 h 3360"/>
                <a:gd name="T102" fmla="*/ 7 w 2247"/>
                <a:gd name="T103" fmla="*/ 1001 h 3360"/>
                <a:gd name="T104" fmla="*/ 176 w 2247"/>
                <a:gd name="T105" fmla="*/ 522 h 3360"/>
                <a:gd name="T106" fmla="*/ 434 w 2247"/>
                <a:gd name="T107" fmla="*/ 237 h 3360"/>
                <a:gd name="T108" fmla="*/ 895 w 2247"/>
                <a:gd name="T109" fmla="*/ 24 h 3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47" h="3360">
                  <a:moveTo>
                    <a:pt x="1012" y="3078"/>
                  </a:moveTo>
                  <a:lnTo>
                    <a:pt x="1012" y="3094"/>
                  </a:lnTo>
                  <a:lnTo>
                    <a:pt x="1015" y="3119"/>
                  </a:lnTo>
                  <a:lnTo>
                    <a:pt x="1024" y="3142"/>
                  </a:lnTo>
                  <a:lnTo>
                    <a:pt x="1037" y="3162"/>
                  </a:lnTo>
                  <a:lnTo>
                    <a:pt x="1053" y="3179"/>
                  </a:lnTo>
                  <a:lnTo>
                    <a:pt x="1074" y="3193"/>
                  </a:lnTo>
                  <a:lnTo>
                    <a:pt x="1097" y="3201"/>
                  </a:lnTo>
                  <a:lnTo>
                    <a:pt x="1122" y="3204"/>
                  </a:lnTo>
                  <a:lnTo>
                    <a:pt x="1147" y="3201"/>
                  </a:lnTo>
                  <a:lnTo>
                    <a:pt x="1171" y="3193"/>
                  </a:lnTo>
                  <a:lnTo>
                    <a:pt x="1191" y="3179"/>
                  </a:lnTo>
                  <a:lnTo>
                    <a:pt x="1208" y="3162"/>
                  </a:lnTo>
                  <a:lnTo>
                    <a:pt x="1221" y="3142"/>
                  </a:lnTo>
                  <a:lnTo>
                    <a:pt x="1229" y="3119"/>
                  </a:lnTo>
                  <a:lnTo>
                    <a:pt x="1232" y="3094"/>
                  </a:lnTo>
                  <a:lnTo>
                    <a:pt x="1232" y="3078"/>
                  </a:lnTo>
                  <a:lnTo>
                    <a:pt x="1012" y="3078"/>
                  </a:lnTo>
                  <a:close/>
                  <a:moveTo>
                    <a:pt x="722" y="2616"/>
                  </a:moveTo>
                  <a:lnTo>
                    <a:pt x="722" y="2752"/>
                  </a:lnTo>
                  <a:lnTo>
                    <a:pt x="725" y="2782"/>
                  </a:lnTo>
                  <a:lnTo>
                    <a:pt x="732" y="2811"/>
                  </a:lnTo>
                  <a:lnTo>
                    <a:pt x="745" y="2837"/>
                  </a:lnTo>
                  <a:lnTo>
                    <a:pt x="762" y="2861"/>
                  </a:lnTo>
                  <a:lnTo>
                    <a:pt x="782" y="2881"/>
                  </a:lnTo>
                  <a:lnTo>
                    <a:pt x="806" y="2899"/>
                  </a:lnTo>
                  <a:lnTo>
                    <a:pt x="832" y="2911"/>
                  </a:lnTo>
                  <a:lnTo>
                    <a:pt x="861" y="2919"/>
                  </a:lnTo>
                  <a:lnTo>
                    <a:pt x="892" y="2921"/>
                  </a:lnTo>
                  <a:lnTo>
                    <a:pt x="1355" y="2921"/>
                  </a:lnTo>
                  <a:lnTo>
                    <a:pt x="1386" y="2919"/>
                  </a:lnTo>
                  <a:lnTo>
                    <a:pt x="1415" y="2911"/>
                  </a:lnTo>
                  <a:lnTo>
                    <a:pt x="1440" y="2899"/>
                  </a:lnTo>
                  <a:lnTo>
                    <a:pt x="1465" y="2881"/>
                  </a:lnTo>
                  <a:lnTo>
                    <a:pt x="1485" y="2861"/>
                  </a:lnTo>
                  <a:lnTo>
                    <a:pt x="1502" y="2837"/>
                  </a:lnTo>
                  <a:lnTo>
                    <a:pt x="1514" y="2811"/>
                  </a:lnTo>
                  <a:lnTo>
                    <a:pt x="1522" y="2782"/>
                  </a:lnTo>
                  <a:lnTo>
                    <a:pt x="1525" y="2752"/>
                  </a:lnTo>
                  <a:lnTo>
                    <a:pt x="1525" y="2616"/>
                  </a:lnTo>
                  <a:lnTo>
                    <a:pt x="722" y="2616"/>
                  </a:lnTo>
                  <a:close/>
                  <a:moveTo>
                    <a:pt x="1028" y="1629"/>
                  </a:moveTo>
                  <a:lnTo>
                    <a:pt x="1028" y="2459"/>
                  </a:lnTo>
                  <a:lnTo>
                    <a:pt x="1217" y="2459"/>
                  </a:lnTo>
                  <a:lnTo>
                    <a:pt x="1217" y="1629"/>
                  </a:lnTo>
                  <a:lnTo>
                    <a:pt x="1028" y="1629"/>
                  </a:lnTo>
                  <a:close/>
                  <a:moveTo>
                    <a:pt x="1424" y="1363"/>
                  </a:moveTo>
                  <a:lnTo>
                    <a:pt x="1407" y="1366"/>
                  </a:lnTo>
                  <a:lnTo>
                    <a:pt x="1394" y="1372"/>
                  </a:lnTo>
                  <a:lnTo>
                    <a:pt x="1383" y="1383"/>
                  </a:lnTo>
                  <a:lnTo>
                    <a:pt x="1377" y="1396"/>
                  </a:lnTo>
                  <a:lnTo>
                    <a:pt x="1374" y="1413"/>
                  </a:lnTo>
                  <a:lnTo>
                    <a:pt x="1374" y="1473"/>
                  </a:lnTo>
                  <a:lnTo>
                    <a:pt x="1424" y="1473"/>
                  </a:lnTo>
                  <a:lnTo>
                    <a:pt x="1439" y="1470"/>
                  </a:lnTo>
                  <a:lnTo>
                    <a:pt x="1453" y="1463"/>
                  </a:lnTo>
                  <a:lnTo>
                    <a:pt x="1464" y="1452"/>
                  </a:lnTo>
                  <a:lnTo>
                    <a:pt x="1471" y="1438"/>
                  </a:lnTo>
                  <a:lnTo>
                    <a:pt x="1473" y="1423"/>
                  </a:lnTo>
                  <a:lnTo>
                    <a:pt x="1473" y="1413"/>
                  </a:lnTo>
                  <a:lnTo>
                    <a:pt x="1471" y="1396"/>
                  </a:lnTo>
                  <a:lnTo>
                    <a:pt x="1464" y="1383"/>
                  </a:lnTo>
                  <a:lnTo>
                    <a:pt x="1453" y="1372"/>
                  </a:lnTo>
                  <a:lnTo>
                    <a:pt x="1439" y="1366"/>
                  </a:lnTo>
                  <a:lnTo>
                    <a:pt x="1424" y="1363"/>
                  </a:lnTo>
                  <a:close/>
                  <a:moveTo>
                    <a:pt x="808" y="1363"/>
                  </a:moveTo>
                  <a:lnTo>
                    <a:pt x="792" y="1366"/>
                  </a:lnTo>
                  <a:lnTo>
                    <a:pt x="779" y="1372"/>
                  </a:lnTo>
                  <a:lnTo>
                    <a:pt x="768" y="1383"/>
                  </a:lnTo>
                  <a:lnTo>
                    <a:pt x="761" y="1396"/>
                  </a:lnTo>
                  <a:lnTo>
                    <a:pt x="758" y="1413"/>
                  </a:lnTo>
                  <a:lnTo>
                    <a:pt x="758" y="1423"/>
                  </a:lnTo>
                  <a:lnTo>
                    <a:pt x="761" y="1438"/>
                  </a:lnTo>
                  <a:lnTo>
                    <a:pt x="768" y="1452"/>
                  </a:lnTo>
                  <a:lnTo>
                    <a:pt x="779" y="1463"/>
                  </a:lnTo>
                  <a:lnTo>
                    <a:pt x="792" y="1470"/>
                  </a:lnTo>
                  <a:lnTo>
                    <a:pt x="808" y="1473"/>
                  </a:lnTo>
                  <a:lnTo>
                    <a:pt x="871" y="1473"/>
                  </a:lnTo>
                  <a:lnTo>
                    <a:pt x="871" y="1413"/>
                  </a:lnTo>
                  <a:lnTo>
                    <a:pt x="868" y="1396"/>
                  </a:lnTo>
                  <a:lnTo>
                    <a:pt x="862" y="1383"/>
                  </a:lnTo>
                  <a:lnTo>
                    <a:pt x="851" y="1372"/>
                  </a:lnTo>
                  <a:lnTo>
                    <a:pt x="837" y="1366"/>
                  </a:lnTo>
                  <a:lnTo>
                    <a:pt x="821" y="1363"/>
                  </a:lnTo>
                  <a:lnTo>
                    <a:pt x="808" y="1363"/>
                  </a:lnTo>
                  <a:close/>
                  <a:moveTo>
                    <a:pt x="1151" y="161"/>
                  </a:moveTo>
                  <a:lnTo>
                    <a:pt x="1081" y="161"/>
                  </a:lnTo>
                  <a:lnTo>
                    <a:pt x="1012" y="167"/>
                  </a:lnTo>
                  <a:lnTo>
                    <a:pt x="945" y="177"/>
                  </a:lnTo>
                  <a:lnTo>
                    <a:pt x="879" y="191"/>
                  </a:lnTo>
                  <a:lnTo>
                    <a:pt x="814" y="210"/>
                  </a:lnTo>
                  <a:lnTo>
                    <a:pt x="750" y="235"/>
                  </a:lnTo>
                  <a:lnTo>
                    <a:pt x="688" y="263"/>
                  </a:lnTo>
                  <a:lnTo>
                    <a:pt x="627" y="296"/>
                  </a:lnTo>
                  <a:lnTo>
                    <a:pt x="570" y="334"/>
                  </a:lnTo>
                  <a:lnTo>
                    <a:pt x="515" y="376"/>
                  </a:lnTo>
                  <a:lnTo>
                    <a:pt x="509" y="380"/>
                  </a:lnTo>
                  <a:lnTo>
                    <a:pt x="458" y="426"/>
                  </a:lnTo>
                  <a:lnTo>
                    <a:pt x="409" y="475"/>
                  </a:lnTo>
                  <a:lnTo>
                    <a:pt x="364" y="527"/>
                  </a:lnTo>
                  <a:lnTo>
                    <a:pt x="324" y="582"/>
                  </a:lnTo>
                  <a:lnTo>
                    <a:pt x="289" y="640"/>
                  </a:lnTo>
                  <a:lnTo>
                    <a:pt x="256" y="699"/>
                  </a:lnTo>
                  <a:lnTo>
                    <a:pt x="228" y="762"/>
                  </a:lnTo>
                  <a:lnTo>
                    <a:pt x="205" y="826"/>
                  </a:lnTo>
                  <a:lnTo>
                    <a:pt x="186" y="891"/>
                  </a:lnTo>
                  <a:lnTo>
                    <a:pt x="172" y="958"/>
                  </a:lnTo>
                  <a:lnTo>
                    <a:pt x="163" y="1027"/>
                  </a:lnTo>
                  <a:lnTo>
                    <a:pt x="158" y="1096"/>
                  </a:lnTo>
                  <a:lnTo>
                    <a:pt x="158" y="1101"/>
                  </a:lnTo>
                  <a:lnTo>
                    <a:pt x="157" y="1108"/>
                  </a:lnTo>
                  <a:lnTo>
                    <a:pt x="159" y="1176"/>
                  </a:lnTo>
                  <a:lnTo>
                    <a:pt x="165" y="1244"/>
                  </a:lnTo>
                  <a:lnTo>
                    <a:pt x="176" y="1312"/>
                  </a:lnTo>
                  <a:lnTo>
                    <a:pt x="191" y="1378"/>
                  </a:lnTo>
                  <a:lnTo>
                    <a:pt x="212" y="1442"/>
                  </a:lnTo>
                  <a:lnTo>
                    <a:pt x="236" y="1506"/>
                  </a:lnTo>
                  <a:lnTo>
                    <a:pt x="266" y="1567"/>
                  </a:lnTo>
                  <a:lnTo>
                    <a:pt x="300" y="1625"/>
                  </a:lnTo>
                  <a:lnTo>
                    <a:pt x="338" y="1682"/>
                  </a:lnTo>
                  <a:lnTo>
                    <a:pt x="380" y="1736"/>
                  </a:lnTo>
                  <a:lnTo>
                    <a:pt x="427" y="1788"/>
                  </a:lnTo>
                  <a:lnTo>
                    <a:pt x="477" y="1844"/>
                  </a:lnTo>
                  <a:lnTo>
                    <a:pt x="523" y="1903"/>
                  </a:lnTo>
                  <a:lnTo>
                    <a:pt x="564" y="1965"/>
                  </a:lnTo>
                  <a:lnTo>
                    <a:pt x="601" y="2029"/>
                  </a:lnTo>
                  <a:lnTo>
                    <a:pt x="634" y="2096"/>
                  </a:lnTo>
                  <a:lnTo>
                    <a:pt x="660" y="2166"/>
                  </a:lnTo>
                  <a:lnTo>
                    <a:pt x="683" y="2236"/>
                  </a:lnTo>
                  <a:lnTo>
                    <a:pt x="700" y="2310"/>
                  </a:lnTo>
                  <a:lnTo>
                    <a:pt x="712" y="2383"/>
                  </a:lnTo>
                  <a:lnTo>
                    <a:pt x="720" y="2459"/>
                  </a:lnTo>
                  <a:lnTo>
                    <a:pt x="871" y="2459"/>
                  </a:lnTo>
                  <a:lnTo>
                    <a:pt x="871" y="1629"/>
                  </a:lnTo>
                  <a:lnTo>
                    <a:pt x="808" y="1629"/>
                  </a:lnTo>
                  <a:lnTo>
                    <a:pt x="775" y="1626"/>
                  </a:lnTo>
                  <a:lnTo>
                    <a:pt x="743" y="1619"/>
                  </a:lnTo>
                  <a:lnTo>
                    <a:pt x="713" y="1606"/>
                  </a:lnTo>
                  <a:lnTo>
                    <a:pt x="686" y="1589"/>
                  </a:lnTo>
                  <a:lnTo>
                    <a:pt x="661" y="1569"/>
                  </a:lnTo>
                  <a:lnTo>
                    <a:pt x="641" y="1544"/>
                  </a:lnTo>
                  <a:lnTo>
                    <a:pt x="624" y="1518"/>
                  </a:lnTo>
                  <a:lnTo>
                    <a:pt x="612" y="1488"/>
                  </a:lnTo>
                  <a:lnTo>
                    <a:pt x="604" y="1457"/>
                  </a:lnTo>
                  <a:lnTo>
                    <a:pt x="601" y="1423"/>
                  </a:lnTo>
                  <a:lnTo>
                    <a:pt x="601" y="1413"/>
                  </a:lnTo>
                  <a:lnTo>
                    <a:pt x="604" y="1379"/>
                  </a:lnTo>
                  <a:lnTo>
                    <a:pt x="612" y="1347"/>
                  </a:lnTo>
                  <a:lnTo>
                    <a:pt x="624" y="1318"/>
                  </a:lnTo>
                  <a:lnTo>
                    <a:pt x="641" y="1290"/>
                  </a:lnTo>
                  <a:lnTo>
                    <a:pt x="661" y="1267"/>
                  </a:lnTo>
                  <a:lnTo>
                    <a:pt x="686" y="1246"/>
                  </a:lnTo>
                  <a:lnTo>
                    <a:pt x="713" y="1229"/>
                  </a:lnTo>
                  <a:lnTo>
                    <a:pt x="742" y="1217"/>
                  </a:lnTo>
                  <a:lnTo>
                    <a:pt x="775" y="1209"/>
                  </a:lnTo>
                  <a:lnTo>
                    <a:pt x="808" y="1207"/>
                  </a:lnTo>
                  <a:lnTo>
                    <a:pt x="821" y="1207"/>
                  </a:lnTo>
                  <a:lnTo>
                    <a:pt x="855" y="1209"/>
                  </a:lnTo>
                  <a:lnTo>
                    <a:pt x="886" y="1217"/>
                  </a:lnTo>
                  <a:lnTo>
                    <a:pt x="916" y="1229"/>
                  </a:lnTo>
                  <a:lnTo>
                    <a:pt x="944" y="1246"/>
                  </a:lnTo>
                  <a:lnTo>
                    <a:pt x="967" y="1267"/>
                  </a:lnTo>
                  <a:lnTo>
                    <a:pt x="988" y="1290"/>
                  </a:lnTo>
                  <a:lnTo>
                    <a:pt x="1005" y="1318"/>
                  </a:lnTo>
                  <a:lnTo>
                    <a:pt x="1017" y="1347"/>
                  </a:lnTo>
                  <a:lnTo>
                    <a:pt x="1026" y="1379"/>
                  </a:lnTo>
                  <a:lnTo>
                    <a:pt x="1028" y="1413"/>
                  </a:lnTo>
                  <a:lnTo>
                    <a:pt x="1028" y="1473"/>
                  </a:lnTo>
                  <a:lnTo>
                    <a:pt x="1217" y="1473"/>
                  </a:lnTo>
                  <a:lnTo>
                    <a:pt x="1217" y="1413"/>
                  </a:lnTo>
                  <a:lnTo>
                    <a:pt x="1219" y="1379"/>
                  </a:lnTo>
                  <a:lnTo>
                    <a:pt x="1227" y="1347"/>
                  </a:lnTo>
                  <a:lnTo>
                    <a:pt x="1240" y="1318"/>
                  </a:lnTo>
                  <a:lnTo>
                    <a:pt x="1257" y="1290"/>
                  </a:lnTo>
                  <a:lnTo>
                    <a:pt x="1277" y="1267"/>
                  </a:lnTo>
                  <a:lnTo>
                    <a:pt x="1301" y="1246"/>
                  </a:lnTo>
                  <a:lnTo>
                    <a:pt x="1329" y="1229"/>
                  </a:lnTo>
                  <a:lnTo>
                    <a:pt x="1358" y="1217"/>
                  </a:lnTo>
                  <a:lnTo>
                    <a:pt x="1390" y="1209"/>
                  </a:lnTo>
                  <a:lnTo>
                    <a:pt x="1424" y="1207"/>
                  </a:lnTo>
                  <a:lnTo>
                    <a:pt x="1457" y="1209"/>
                  </a:lnTo>
                  <a:lnTo>
                    <a:pt x="1488" y="1217"/>
                  </a:lnTo>
                  <a:lnTo>
                    <a:pt x="1518" y="1229"/>
                  </a:lnTo>
                  <a:lnTo>
                    <a:pt x="1546" y="1246"/>
                  </a:lnTo>
                  <a:lnTo>
                    <a:pt x="1569" y="1267"/>
                  </a:lnTo>
                  <a:lnTo>
                    <a:pt x="1591" y="1290"/>
                  </a:lnTo>
                  <a:lnTo>
                    <a:pt x="1607" y="1318"/>
                  </a:lnTo>
                  <a:lnTo>
                    <a:pt x="1619" y="1347"/>
                  </a:lnTo>
                  <a:lnTo>
                    <a:pt x="1628" y="1379"/>
                  </a:lnTo>
                  <a:lnTo>
                    <a:pt x="1631" y="1413"/>
                  </a:lnTo>
                  <a:lnTo>
                    <a:pt x="1631" y="1423"/>
                  </a:lnTo>
                  <a:lnTo>
                    <a:pt x="1628" y="1457"/>
                  </a:lnTo>
                  <a:lnTo>
                    <a:pt x="1619" y="1488"/>
                  </a:lnTo>
                  <a:lnTo>
                    <a:pt x="1607" y="1518"/>
                  </a:lnTo>
                  <a:lnTo>
                    <a:pt x="1591" y="1544"/>
                  </a:lnTo>
                  <a:lnTo>
                    <a:pt x="1569" y="1569"/>
                  </a:lnTo>
                  <a:lnTo>
                    <a:pt x="1546" y="1589"/>
                  </a:lnTo>
                  <a:lnTo>
                    <a:pt x="1518" y="1606"/>
                  </a:lnTo>
                  <a:lnTo>
                    <a:pt x="1488" y="1619"/>
                  </a:lnTo>
                  <a:lnTo>
                    <a:pt x="1457" y="1626"/>
                  </a:lnTo>
                  <a:lnTo>
                    <a:pt x="1424" y="1629"/>
                  </a:lnTo>
                  <a:lnTo>
                    <a:pt x="1374" y="1629"/>
                  </a:lnTo>
                  <a:lnTo>
                    <a:pt x="1374" y="2459"/>
                  </a:lnTo>
                  <a:lnTo>
                    <a:pt x="1527" y="2459"/>
                  </a:lnTo>
                  <a:lnTo>
                    <a:pt x="1534" y="2384"/>
                  </a:lnTo>
                  <a:lnTo>
                    <a:pt x="1547" y="2311"/>
                  </a:lnTo>
                  <a:lnTo>
                    <a:pt x="1565" y="2238"/>
                  </a:lnTo>
                  <a:lnTo>
                    <a:pt x="1588" y="2167"/>
                  </a:lnTo>
                  <a:lnTo>
                    <a:pt x="1615" y="2098"/>
                  </a:lnTo>
                  <a:lnTo>
                    <a:pt x="1648" y="2029"/>
                  </a:lnTo>
                  <a:lnTo>
                    <a:pt x="1686" y="1964"/>
                  </a:lnTo>
                  <a:lnTo>
                    <a:pt x="1728" y="1901"/>
                  </a:lnTo>
                  <a:lnTo>
                    <a:pt x="1775" y="1839"/>
                  </a:lnTo>
                  <a:lnTo>
                    <a:pt x="1826" y="1781"/>
                  </a:lnTo>
                  <a:lnTo>
                    <a:pt x="1874" y="1726"/>
                  </a:lnTo>
                  <a:lnTo>
                    <a:pt x="1918" y="1668"/>
                  </a:lnTo>
                  <a:lnTo>
                    <a:pt x="1958" y="1607"/>
                  </a:lnTo>
                  <a:lnTo>
                    <a:pt x="1992" y="1542"/>
                  </a:lnTo>
                  <a:lnTo>
                    <a:pt x="2022" y="1476"/>
                  </a:lnTo>
                  <a:lnTo>
                    <a:pt x="2046" y="1408"/>
                  </a:lnTo>
                  <a:lnTo>
                    <a:pt x="2065" y="1338"/>
                  </a:lnTo>
                  <a:lnTo>
                    <a:pt x="2079" y="1267"/>
                  </a:lnTo>
                  <a:lnTo>
                    <a:pt x="2087" y="1193"/>
                  </a:lnTo>
                  <a:lnTo>
                    <a:pt x="2089" y="1120"/>
                  </a:lnTo>
                  <a:lnTo>
                    <a:pt x="2087" y="1046"/>
                  </a:lnTo>
                  <a:lnTo>
                    <a:pt x="2079" y="974"/>
                  </a:lnTo>
                  <a:lnTo>
                    <a:pt x="2065" y="902"/>
                  </a:lnTo>
                  <a:lnTo>
                    <a:pt x="2046" y="832"/>
                  </a:lnTo>
                  <a:lnTo>
                    <a:pt x="2022" y="765"/>
                  </a:lnTo>
                  <a:lnTo>
                    <a:pt x="1993" y="698"/>
                  </a:lnTo>
                  <a:lnTo>
                    <a:pt x="1959" y="635"/>
                  </a:lnTo>
                  <a:lnTo>
                    <a:pt x="1919" y="574"/>
                  </a:lnTo>
                  <a:lnTo>
                    <a:pt x="1876" y="516"/>
                  </a:lnTo>
                  <a:lnTo>
                    <a:pt x="1873" y="518"/>
                  </a:lnTo>
                  <a:lnTo>
                    <a:pt x="1827" y="465"/>
                  </a:lnTo>
                  <a:lnTo>
                    <a:pt x="1778" y="416"/>
                  </a:lnTo>
                  <a:lnTo>
                    <a:pt x="1726" y="371"/>
                  </a:lnTo>
                  <a:lnTo>
                    <a:pt x="1671" y="329"/>
                  </a:lnTo>
                  <a:lnTo>
                    <a:pt x="1612" y="292"/>
                  </a:lnTo>
                  <a:lnTo>
                    <a:pt x="1552" y="260"/>
                  </a:lnTo>
                  <a:lnTo>
                    <a:pt x="1489" y="232"/>
                  </a:lnTo>
                  <a:lnTo>
                    <a:pt x="1425" y="208"/>
                  </a:lnTo>
                  <a:lnTo>
                    <a:pt x="1358" y="189"/>
                  </a:lnTo>
                  <a:lnTo>
                    <a:pt x="1290" y="175"/>
                  </a:lnTo>
                  <a:lnTo>
                    <a:pt x="1220" y="165"/>
                  </a:lnTo>
                  <a:lnTo>
                    <a:pt x="1151" y="161"/>
                  </a:lnTo>
                  <a:close/>
                  <a:moveTo>
                    <a:pt x="1123" y="0"/>
                  </a:moveTo>
                  <a:lnTo>
                    <a:pt x="1205" y="2"/>
                  </a:lnTo>
                  <a:lnTo>
                    <a:pt x="1285" y="11"/>
                  </a:lnTo>
                  <a:lnTo>
                    <a:pt x="1362" y="25"/>
                  </a:lnTo>
                  <a:lnTo>
                    <a:pt x="1439" y="45"/>
                  </a:lnTo>
                  <a:lnTo>
                    <a:pt x="1515" y="70"/>
                  </a:lnTo>
                  <a:lnTo>
                    <a:pt x="1588" y="99"/>
                  </a:lnTo>
                  <a:lnTo>
                    <a:pt x="1658" y="135"/>
                  </a:lnTo>
                  <a:lnTo>
                    <a:pt x="1727" y="175"/>
                  </a:lnTo>
                  <a:lnTo>
                    <a:pt x="1792" y="220"/>
                  </a:lnTo>
                  <a:lnTo>
                    <a:pt x="1856" y="271"/>
                  </a:lnTo>
                  <a:lnTo>
                    <a:pt x="1915" y="325"/>
                  </a:lnTo>
                  <a:lnTo>
                    <a:pt x="1966" y="380"/>
                  </a:lnTo>
                  <a:lnTo>
                    <a:pt x="2013" y="437"/>
                  </a:lnTo>
                  <a:lnTo>
                    <a:pt x="2057" y="496"/>
                  </a:lnTo>
                  <a:lnTo>
                    <a:pt x="2096" y="558"/>
                  </a:lnTo>
                  <a:lnTo>
                    <a:pt x="2131" y="623"/>
                  </a:lnTo>
                  <a:lnTo>
                    <a:pt x="2161" y="689"/>
                  </a:lnTo>
                  <a:lnTo>
                    <a:pt x="2187" y="757"/>
                  </a:lnTo>
                  <a:lnTo>
                    <a:pt x="2208" y="828"/>
                  </a:lnTo>
                  <a:lnTo>
                    <a:pt x="2225" y="898"/>
                  </a:lnTo>
                  <a:lnTo>
                    <a:pt x="2237" y="972"/>
                  </a:lnTo>
                  <a:lnTo>
                    <a:pt x="2245" y="1045"/>
                  </a:lnTo>
                  <a:lnTo>
                    <a:pt x="2247" y="1120"/>
                  </a:lnTo>
                  <a:lnTo>
                    <a:pt x="2244" y="1198"/>
                  </a:lnTo>
                  <a:lnTo>
                    <a:pt x="2237" y="1275"/>
                  </a:lnTo>
                  <a:lnTo>
                    <a:pt x="2223" y="1350"/>
                  </a:lnTo>
                  <a:lnTo>
                    <a:pt x="2205" y="1425"/>
                  </a:lnTo>
                  <a:lnTo>
                    <a:pt x="2181" y="1498"/>
                  </a:lnTo>
                  <a:lnTo>
                    <a:pt x="2153" y="1569"/>
                  </a:lnTo>
                  <a:lnTo>
                    <a:pt x="2120" y="1638"/>
                  </a:lnTo>
                  <a:lnTo>
                    <a:pt x="2082" y="1705"/>
                  </a:lnTo>
                  <a:lnTo>
                    <a:pt x="2039" y="1769"/>
                  </a:lnTo>
                  <a:lnTo>
                    <a:pt x="1992" y="1830"/>
                  </a:lnTo>
                  <a:lnTo>
                    <a:pt x="1940" y="1889"/>
                  </a:lnTo>
                  <a:lnTo>
                    <a:pt x="1893" y="1943"/>
                  </a:lnTo>
                  <a:lnTo>
                    <a:pt x="1850" y="2001"/>
                  </a:lnTo>
                  <a:lnTo>
                    <a:pt x="1811" y="2060"/>
                  </a:lnTo>
                  <a:lnTo>
                    <a:pt x="1777" y="2121"/>
                  </a:lnTo>
                  <a:lnTo>
                    <a:pt x="1748" y="2185"/>
                  </a:lnTo>
                  <a:lnTo>
                    <a:pt x="1725" y="2251"/>
                  </a:lnTo>
                  <a:lnTo>
                    <a:pt x="1706" y="2318"/>
                  </a:lnTo>
                  <a:lnTo>
                    <a:pt x="1693" y="2386"/>
                  </a:lnTo>
                  <a:lnTo>
                    <a:pt x="1685" y="2456"/>
                  </a:lnTo>
                  <a:lnTo>
                    <a:pt x="1682" y="2525"/>
                  </a:lnTo>
                  <a:lnTo>
                    <a:pt x="1682" y="2752"/>
                  </a:lnTo>
                  <a:lnTo>
                    <a:pt x="1679" y="2797"/>
                  </a:lnTo>
                  <a:lnTo>
                    <a:pt x="1670" y="2841"/>
                  </a:lnTo>
                  <a:lnTo>
                    <a:pt x="1655" y="2881"/>
                  </a:lnTo>
                  <a:lnTo>
                    <a:pt x="1636" y="2919"/>
                  </a:lnTo>
                  <a:lnTo>
                    <a:pt x="1611" y="2955"/>
                  </a:lnTo>
                  <a:lnTo>
                    <a:pt x="1583" y="2986"/>
                  </a:lnTo>
                  <a:lnTo>
                    <a:pt x="1550" y="3014"/>
                  </a:lnTo>
                  <a:lnTo>
                    <a:pt x="1514" y="3036"/>
                  </a:lnTo>
                  <a:lnTo>
                    <a:pt x="1475" y="3055"/>
                  </a:lnTo>
                  <a:lnTo>
                    <a:pt x="1433" y="3068"/>
                  </a:lnTo>
                  <a:lnTo>
                    <a:pt x="1389" y="3076"/>
                  </a:lnTo>
                  <a:lnTo>
                    <a:pt x="1389" y="3094"/>
                  </a:lnTo>
                  <a:lnTo>
                    <a:pt x="1387" y="3133"/>
                  </a:lnTo>
                  <a:lnTo>
                    <a:pt x="1378" y="3170"/>
                  </a:lnTo>
                  <a:lnTo>
                    <a:pt x="1364" y="3206"/>
                  </a:lnTo>
                  <a:lnTo>
                    <a:pt x="1346" y="3239"/>
                  </a:lnTo>
                  <a:lnTo>
                    <a:pt x="1324" y="3268"/>
                  </a:lnTo>
                  <a:lnTo>
                    <a:pt x="1298" y="3295"/>
                  </a:lnTo>
                  <a:lnTo>
                    <a:pt x="1267" y="3317"/>
                  </a:lnTo>
                  <a:lnTo>
                    <a:pt x="1234" y="3336"/>
                  </a:lnTo>
                  <a:lnTo>
                    <a:pt x="1200" y="3349"/>
                  </a:lnTo>
                  <a:lnTo>
                    <a:pt x="1162" y="3357"/>
                  </a:lnTo>
                  <a:lnTo>
                    <a:pt x="1122" y="3360"/>
                  </a:lnTo>
                  <a:lnTo>
                    <a:pt x="1083" y="3357"/>
                  </a:lnTo>
                  <a:lnTo>
                    <a:pt x="1045" y="3349"/>
                  </a:lnTo>
                  <a:lnTo>
                    <a:pt x="1010" y="3336"/>
                  </a:lnTo>
                  <a:lnTo>
                    <a:pt x="977" y="3317"/>
                  </a:lnTo>
                  <a:lnTo>
                    <a:pt x="947" y="3295"/>
                  </a:lnTo>
                  <a:lnTo>
                    <a:pt x="921" y="3268"/>
                  </a:lnTo>
                  <a:lnTo>
                    <a:pt x="899" y="3239"/>
                  </a:lnTo>
                  <a:lnTo>
                    <a:pt x="880" y="3206"/>
                  </a:lnTo>
                  <a:lnTo>
                    <a:pt x="867" y="3170"/>
                  </a:lnTo>
                  <a:lnTo>
                    <a:pt x="858" y="3133"/>
                  </a:lnTo>
                  <a:lnTo>
                    <a:pt x="856" y="3094"/>
                  </a:lnTo>
                  <a:lnTo>
                    <a:pt x="856" y="3076"/>
                  </a:lnTo>
                  <a:lnTo>
                    <a:pt x="812" y="3068"/>
                  </a:lnTo>
                  <a:lnTo>
                    <a:pt x="771" y="3055"/>
                  </a:lnTo>
                  <a:lnTo>
                    <a:pt x="732" y="3036"/>
                  </a:lnTo>
                  <a:lnTo>
                    <a:pt x="696" y="3013"/>
                  </a:lnTo>
                  <a:lnTo>
                    <a:pt x="663" y="2985"/>
                  </a:lnTo>
                  <a:lnTo>
                    <a:pt x="635" y="2954"/>
                  </a:lnTo>
                  <a:lnTo>
                    <a:pt x="611" y="2919"/>
                  </a:lnTo>
                  <a:lnTo>
                    <a:pt x="592" y="2880"/>
                  </a:lnTo>
                  <a:lnTo>
                    <a:pt x="576" y="2841"/>
                  </a:lnTo>
                  <a:lnTo>
                    <a:pt x="568" y="2797"/>
                  </a:lnTo>
                  <a:lnTo>
                    <a:pt x="565" y="2752"/>
                  </a:lnTo>
                  <a:lnTo>
                    <a:pt x="565" y="2525"/>
                  </a:lnTo>
                  <a:lnTo>
                    <a:pt x="562" y="2455"/>
                  </a:lnTo>
                  <a:lnTo>
                    <a:pt x="554" y="2385"/>
                  </a:lnTo>
                  <a:lnTo>
                    <a:pt x="540" y="2317"/>
                  </a:lnTo>
                  <a:lnTo>
                    <a:pt x="523" y="2250"/>
                  </a:lnTo>
                  <a:lnTo>
                    <a:pt x="500" y="2184"/>
                  </a:lnTo>
                  <a:lnTo>
                    <a:pt x="472" y="2122"/>
                  </a:lnTo>
                  <a:lnTo>
                    <a:pt x="439" y="2062"/>
                  </a:lnTo>
                  <a:lnTo>
                    <a:pt x="401" y="2004"/>
                  </a:lnTo>
                  <a:lnTo>
                    <a:pt x="359" y="1948"/>
                  </a:lnTo>
                  <a:lnTo>
                    <a:pt x="313" y="1896"/>
                  </a:lnTo>
                  <a:lnTo>
                    <a:pt x="263" y="1840"/>
                  </a:lnTo>
                  <a:lnTo>
                    <a:pt x="217" y="1782"/>
                  </a:lnTo>
                  <a:lnTo>
                    <a:pt x="175" y="1721"/>
                  </a:lnTo>
                  <a:lnTo>
                    <a:pt x="137" y="1658"/>
                  </a:lnTo>
                  <a:lnTo>
                    <a:pt x="103" y="1592"/>
                  </a:lnTo>
                  <a:lnTo>
                    <a:pt x="75" y="1525"/>
                  </a:lnTo>
                  <a:lnTo>
                    <a:pt x="50" y="1456"/>
                  </a:lnTo>
                  <a:lnTo>
                    <a:pt x="31" y="1384"/>
                  </a:lnTo>
                  <a:lnTo>
                    <a:pt x="16" y="1313"/>
                  </a:lnTo>
                  <a:lnTo>
                    <a:pt x="6" y="1239"/>
                  </a:lnTo>
                  <a:lnTo>
                    <a:pt x="1" y="1165"/>
                  </a:lnTo>
                  <a:lnTo>
                    <a:pt x="0" y="1089"/>
                  </a:lnTo>
                  <a:lnTo>
                    <a:pt x="1" y="1082"/>
                  </a:lnTo>
                  <a:lnTo>
                    <a:pt x="2" y="1075"/>
                  </a:lnTo>
                  <a:lnTo>
                    <a:pt x="7" y="1001"/>
                  </a:lnTo>
                  <a:lnTo>
                    <a:pt x="18" y="928"/>
                  </a:lnTo>
                  <a:lnTo>
                    <a:pt x="34" y="855"/>
                  </a:lnTo>
                  <a:lnTo>
                    <a:pt x="53" y="785"/>
                  </a:lnTo>
                  <a:lnTo>
                    <a:pt x="78" y="717"/>
                  </a:lnTo>
                  <a:lnTo>
                    <a:pt x="106" y="649"/>
                  </a:lnTo>
                  <a:lnTo>
                    <a:pt x="139" y="585"/>
                  </a:lnTo>
                  <a:lnTo>
                    <a:pt x="176" y="522"/>
                  </a:lnTo>
                  <a:lnTo>
                    <a:pt x="218" y="461"/>
                  </a:lnTo>
                  <a:lnTo>
                    <a:pt x="263" y="404"/>
                  </a:lnTo>
                  <a:lnTo>
                    <a:pt x="267" y="397"/>
                  </a:lnTo>
                  <a:lnTo>
                    <a:pt x="272" y="390"/>
                  </a:lnTo>
                  <a:lnTo>
                    <a:pt x="323" y="335"/>
                  </a:lnTo>
                  <a:lnTo>
                    <a:pt x="377" y="284"/>
                  </a:lnTo>
                  <a:lnTo>
                    <a:pt x="434" y="237"/>
                  </a:lnTo>
                  <a:lnTo>
                    <a:pt x="493" y="194"/>
                  </a:lnTo>
                  <a:lnTo>
                    <a:pt x="555" y="154"/>
                  </a:lnTo>
                  <a:lnTo>
                    <a:pt x="619" y="120"/>
                  </a:lnTo>
                  <a:lnTo>
                    <a:pt x="686" y="89"/>
                  </a:lnTo>
                  <a:lnTo>
                    <a:pt x="754" y="62"/>
                  </a:lnTo>
                  <a:lnTo>
                    <a:pt x="824" y="41"/>
                  </a:lnTo>
                  <a:lnTo>
                    <a:pt x="895" y="24"/>
                  </a:lnTo>
                  <a:lnTo>
                    <a:pt x="967" y="10"/>
                  </a:lnTo>
                  <a:lnTo>
                    <a:pt x="1041" y="3"/>
                  </a:lnTo>
                  <a:lnTo>
                    <a:pt x="1115" y="0"/>
                  </a:lnTo>
                  <a:lnTo>
                    <a:pt x="1123" y="0"/>
                  </a:lnTo>
                  <a:close/>
                </a:path>
              </a:pathLst>
            </a:custGeom>
            <a:solidFill>
              <a:srgbClr val="264B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rgbClr val="264B4C"/>
                </a:solidFill>
                <a:effectLst/>
                <a:uLnTx/>
                <a:uFillTx/>
                <a:latin typeface="Open Sans Light"/>
                <a:ea typeface="MS PGothic" panose="020B0600070205080204" pitchFamily="34" charset="-128"/>
                <a:cs typeface="+mn-cs"/>
              </a:endParaRPr>
            </a:p>
          </p:txBody>
        </p:sp>
      </p:grpSp>
      <p:sp>
        <p:nvSpPr>
          <p:cNvPr id="36" name="Rectangle 62">
            <a:extLst>
              <a:ext uri="{FF2B5EF4-FFF2-40B4-BE49-F238E27FC236}">
                <a16:creationId xmlns:a16="http://schemas.microsoft.com/office/drawing/2014/main" id="{072FBBC6-CB9D-90CA-CD7C-5ED8FA2BE032}"/>
              </a:ext>
            </a:extLst>
          </p:cNvPr>
          <p:cNvSpPr>
            <a:spLocks noChangeArrowheads="1"/>
          </p:cNvSpPr>
          <p:nvPr/>
        </p:nvSpPr>
        <p:spPr bwMode="auto">
          <a:xfrm>
            <a:off x="1563375" y="3902726"/>
            <a:ext cx="1492846"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200" b="1" i="0" u="none" strike="noStrike" kern="1200" cap="none" spc="0" normalizeH="0" baseline="0" noProof="0" dirty="0">
                <a:ln>
                  <a:noFill/>
                </a:ln>
                <a:solidFill>
                  <a:srgbClr val="796E65"/>
                </a:solidFill>
                <a:effectLst/>
                <a:uLnTx/>
                <a:uFillTx/>
                <a:latin typeface="Verdana" panose="020B0604030504040204" pitchFamily="34" charset="0"/>
                <a:ea typeface="Verdana" panose="020B0604030504040204" pitchFamily="34" charset="0"/>
                <a:cs typeface="Lato" panose="020F0502020204030203" pitchFamily="34" charset="0"/>
              </a:rPr>
              <a:t>&gt; 180 employees</a:t>
            </a:r>
            <a:endParaRPr kumimoji="0" lang="en-US" altLang="en-US" sz="1200" b="0" i="0" u="none" strike="noStrike" kern="1200" cap="none" spc="0" normalizeH="0" baseline="30000" noProof="0" dirty="0">
              <a:ln>
                <a:noFill/>
              </a:ln>
              <a:solidFill>
                <a:srgbClr val="796E65"/>
              </a:solidFill>
              <a:effectLst/>
              <a:uLnTx/>
              <a:uFillTx/>
              <a:latin typeface="Verdana" panose="020B0604030504040204" pitchFamily="34" charset="0"/>
              <a:ea typeface="Verdana" panose="020B0604030504040204" pitchFamily="34" charset="0"/>
              <a:cs typeface="Lato" panose="020F0502020204030203" pitchFamily="34" charset="0"/>
            </a:endParaRPr>
          </a:p>
        </p:txBody>
      </p:sp>
      <p:grpSp>
        <p:nvGrpSpPr>
          <p:cNvPr id="37" name="Group 36">
            <a:extLst>
              <a:ext uri="{FF2B5EF4-FFF2-40B4-BE49-F238E27FC236}">
                <a16:creationId xmlns:a16="http://schemas.microsoft.com/office/drawing/2014/main" id="{54CCD085-1F54-3CA5-E77F-F4643E4D4405}"/>
              </a:ext>
            </a:extLst>
          </p:cNvPr>
          <p:cNvGrpSpPr/>
          <p:nvPr/>
        </p:nvGrpSpPr>
        <p:grpSpPr>
          <a:xfrm>
            <a:off x="576568" y="4800401"/>
            <a:ext cx="788988" cy="788988"/>
            <a:chOff x="4434731" y="1472738"/>
            <a:chExt cx="788988" cy="788988"/>
          </a:xfrm>
          <a:solidFill>
            <a:srgbClr val="8EA6AB"/>
          </a:solidFill>
        </p:grpSpPr>
        <p:sp>
          <p:nvSpPr>
            <p:cNvPr id="38" name="Oval 37">
              <a:extLst>
                <a:ext uri="{FF2B5EF4-FFF2-40B4-BE49-F238E27FC236}">
                  <a16:creationId xmlns:a16="http://schemas.microsoft.com/office/drawing/2014/main" id="{E3114FE2-FCA9-FC7E-D196-5BD989BB9914}"/>
                </a:ext>
              </a:extLst>
            </p:cNvPr>
            <p:cNvSpPr/>
            <p:nvPr/>
          </p:nvSpPr>
          <p:spPr>
            <a:xfrm>
              <a:off x="4434731" y="1472738"/>
              <a:ext cx="788988" cy="788988"/>
            </a:xfrm>
            <a:prstGeom prst="ellipse">
              <a:avLst/>
            </a:prstGeom>
            <a:noFill/>
            <a:ln w="12700" cap="flat" cmpd="sng" algn="ctr">
              <a:solidFill>
                <a:srgbClr val="8EA6AB"/>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S PGothic" panose="020B0600070205080204" pitchFamily="34" charset="-128"/>
                <a:cs typeface="+mn-cs"/>
              </a:endParaRPr>
            </a:p>
          </p:txBody>
        </p:sp>
        <p:grpSp>
          <p:nvGrpSpPr>
            <p:cNvPr id="39" name="Group 38">
              <a:extLst>
                <a:ext uri="{FF2B5EF4-FFF2-40B4-BE49-F238E27FC236}">
                  <a16:creationId xmlns:a16="http://schemas.microsoft.com/office/drawing/2014/main" id="{03CF3E20-C49D-0509-CBA8-809D810D71AC}"/>
                </a:ext>
              </a:extLst>
            </p:cNvPr>
            <p:cNvGrpSpPr>
              <a:grpSpLocks noChangeAspect="1"/>
            </p:cNvGrpSpPr>
            <p:nvPr/>
          </p:nvGrpSpPr>
          <p:grpSpPr>
            <a:xfrm>
              <a:off x="4674715" y="1633375"/>
              <a:ext cx="308454" cy="468000"/>
              <a:chOff x="2424113" y="171450"/>
              <a:chExt cx="276225" cy="419100"/>
            </a:xfrm>
            <a:grpFill/>
          </p:grpSpPr>
          <p:sp>
            <p:nvSpPr>
              <p:cNvPr id="40" name="Freeform 35">
                <a:extLst>
                  <a:ext uri="{FF2B5EF4-FFF2-40B4-BE49-F238E27FC236}">
                    <a16:creationId xmlns:a16="http://schemas.microsoft.com/office/drawing/2014/main" id="{FDFF8622-CC56-2C9A-2A2C-E6B5E4ADC4EC}"/>
                  </a:ext>
                </a:extLst>
              </p:cNvPr>
              <p:cNvSpPr>
                <a:spLocks noEditPoints="1"/>
              </p:cNvSpPr>
              <p:nvPr/>
            </p:nvSpPr>
            <p:spPr bwMode="auto">
              <a:xfrm>
                <a:off x="2424113" y="171450"/>
                <a:ext cx="276225" cy="419100"/>
              </a:xfrm>
              <a:custGeom>
                <a:avLst/>
                <a:gdLst>
                  <a:gd name="T0" fmla="*/ 1450 w 2256"/>
                  <a:gd name="T1" fmla="*/ 3114 h 3427"/>
                  <a:gd name="T2" fmla="*/ 1591 w 2256"/>
                  <a:gd name="T3" fmla="*/ 2637 h 3427"/>
                  <a:gd name="T4" fmla="*/ 1481 w 2256"/>
                  <a:gd name="T5" fmla="*/ 2709 h 3427"/>
                  <a:gd name="T6" fmla="*/ 1309 w 2256"/>
                  <a:gd name="T7" fmla="*/ 2661 h 3427"/>
                  <a:gd name="T8" fmla="*/ 1432 w 2256"/>
                  <a:gd name="T9" fmla="*/ 1734 h 3427"/>
                  <a:gd name="T10" fmla="*/ 1337 w 2256"/>
                  <a:gd name="T11" fmla="*/ 1800 h 3427"/>
                  <a:gd name="T12" fmla="*/ 1187 w 2256"/>
                  <a:gd name="T13" fmla="*/ 1817 h 3427"/>
                  <a:gd name="T14" fmla="*/ 1156 w 2256"/>
                  <a:gd name="T15" fmla="*/ 1899 h 3427"/>
                  <a:gd name="T16" fmla="*/ 1044 w 2256"/>
                  <a:gd name="T17" fmla="*/ 2013 h 3427"/>
                  <a:gd name="T18" fmla="*/ 1056 w 2256"/>
                  <a:gd name="T19" fmla="*/ 2111 h 3427"/>
                  <a:gd name="T20" fmla="*/ 1033 w 2256"/>
                  <a:gd name="T21" fmla="*/ 2274 h 3427"/>
                  <a:gd name="T22" fmla="*/ 1100 w 2256"/>
                  <a:gd name="T23" fmla="*/ 2344 h 3427"/>
                  <a:gd name="T24" fmla="*/ 1175 w 2256"/>
                  <a:gd name="T25" fmla="*/ 2484 h 3427"/>
                  <a:gd name="T26" fmla="*/ 1254 w 2256"/>
                  <a:gd name="T27" fmla="*/ 2501 h 3427"/>
                  <a:gd name="T28" fmla="*/ 1400 w 2256"/>
                  <a:gd name="T29" fmla="*/ 2564 h 3427"/>
                  <a:gd name="T30" fmla="*/ 1464 w 2256"/>
                  <a:gd name="T31" fmla="*/ 2564 h 3427"/>
                  <a:gd name="T32" fmla="*/ 1610 w 2256"/>
                  <a:gd name="T33" fmla="*/ 2501 h 3427"/>
                  <a:gd name="T34" fmla="*/ 1690 w 2256"/>
                  <a:gd name="T35" fmla="*/ 2484 h 3427"/>
                  <a:gd name="T36" fmla="*/ 1764 w 2256"/>
                  <a:gd name="T37" fmla="*/ 2344 h 3427"/>
                  <a:gd name="T38" fmla="*/ 1830 w 2256"/>
                  <a:gd name="T39" fmla="*/ 2274 h 3427"/>
                  <a:gd name="T40" fmla="*/ 1808 w 2256"/>
                  <a:gd name="T41" fmla="*/ 2111 h 3427"/>
                  <a:gd name="T42" fmla="*/ 1820 w 2256"/>
                  <a:gd name="T43" fmla="*/ 2013 h 3427"/>
                  <a:gd name="T44" fmla="*/ 1707 w 2256"/>
                  <a:gd name="T45" fmla="*/ 1899 h 3427"/>
                  <a:gd name="T46" fmla="*/ 1677 w 2256"/>
                  <a:gd name="T47" fmla="*/ 1817 h 3427"/>
                  <a:gd name="T48" fmla="*/ 1526 w 2256"/>
                  <a:gd name="T49" fmla="*/ 1800 h 3427"/>
                  <a:gd name="T50" fmla="*/ 1432 w 2256"/>
                  <a:gd name="T51" fmla="*/ 1734 h 3427"/>
                  <a:gd name="T52" fmla="*/ 1075 w 2256"/>
                  <a:gd name="T53" fmla="*/ 2583 h 3427"/>
                  <a:gd name="T54" fmla="*/ 1026 w 2256"/>
                  <a:gd name="T55" fmla="*/ 2456 h 3427"/>
                  <a:gd name="T56" fmla="*/ 925 w 2256"/>
                  <a:gd name="T57" fmla="*/ 2378 h 3427"/>
                  <a:gd name="T58" fmla="*/ 916 w 2256"/>
                  <a:gd name="T59" fmla="*/ 2206 h 3427"/>
                  <a:gd name="T60" fmla="*/ 916 w 2256"/>
                  <a:gd name="T61" fmla="*/ 2114 h 3427"/>
                  <a:gd name="T62" fmla="*/ 925 w 2256"/>
                  <a:gd name="T63" fmla="*/ 1941 h 3427"/>
                  <a:gd name="T64" fmla="*/ 1026 w 2256"/>
                  <a:gd name="T65" fmla="*/ 1862 h 3427"/>
                  <a:gd name="T66" fmla="*/ 1070 w 2256"/>
                  <a:gd name="T67" fmla="*/ 1744 h 3427"/>
                  <a:gd name="T68" fmla="*/ 1229 w 2256"/>
                  <a:gd name="T69" fmla="*/ 1683 h 3427"/>
                  <a:gd name="T70" fmla="*/ 1309 w 2256"/>
                  <a:gd name="T71" fmla="*/ 1657 h 3427"/>
                  <a:gd name="T72" fmla="*/ 1481 w 2256"/>
                  <a:gd name="T73" fmla="*/ 1610 h 3427"/>
                  <a:gd name="T74" fmla="*/ 1591 w 2256"/>
                  <a:gd name="T75" fmla="*/ 1682 h 3427"/>
                  <a:gd name="T76" fmla="*/ 1721 w 2256"/>
                  <a:gd name="T77" fmla="*/ 1689 h 3427"/>
                  <a:gd name="T78" fmla="*/ 1825 w 2256"/>
                  <a:gd name="T79" fmla="*/ 1823 h 3427"/>
                  <a:gd name="T80" fmla="*/ 1872 w 2256"/>
                  <a:gd name="T81" fmla="*/ 1887 h 3427"/>
                  <a:gd name="T82" fmla="*/ 1969 w 2256"/>
                  <a:gd name="T83" fmla="*/ 2030 h 3427"/>
                  <a:gd name="T84" fmla="*/ 1935 w 2256"/>
                  <a:gd name="T85" fmla="*/ 2160 h 3427"/>
                  <a:gd name="T86" fmla="*/ 1969 w 2256"/>
                  <a:gd name="T87" fmla="*/ 2289 h 3427"/>
                  <a:gd name="T88" fmla="*/ 1872 w 2256"/>
                  <a:gd name="T89" fmla="*/ 2431 h 3427"/>
                  <a:gd name="T90" fmla="*/ 1825 w 2256"/>
                  <a:gd name="T91" fmla="*/ 2497 h 3427"/>
                  <a:gd name="T92" fmla="*/ 1584 w 2256"/>
                  <a:gd name="T93" fmla="*/ 740 h 3427"/>
                  <a:gd name="T94" fmla="*/ 134 w 2256"/>
                  <a:gd name="T95" fmla="*/ 134 h 3427"/>
                  <a:gd name="T96" fmla="*/ 1606 w 2256"/>
                  <a:gd name="T97" fmla="*/ 5 h 3427"/>
                  <a:gd name="T98" fmla="*/ 2236 w 2256"/>
                  <a:gd name="T99" fmla="*/ 625 h 3427"/>
                  <a:gd name="T100" fmla="*/ 2255 w 2256"/>
                  <a:gd name="T101" fmla="*/ 660 h 3427"/>
                  <a:gd name="T102" fmla="*/ 2236 w 2256"/>
                  <a:gd name="T103" fmla="*/ 2980 h 3427"/>
                  <a:gd name="T104" fmla="*/ 1769 w 2256"/>
                  <a:gd name="T105" fmla="*/ 3408 h 3427"/>
                  <a:gd name="T106" fmla="*/ 1161 w 2256"/>
                  <a:gd name="T107" fmla="*/ 3424 h 3427"/>
                  <a:gd name="T108" fmla="*/ 1075 w 2256"/>
                  <a:gd name="T109" fmla="*/ 2998 h 3427"/>
                  <a:gd name="T110" fmla="*/ 0 w 2256"/>
                  <a:gd name="T111" fmla="*/ 68 h 3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6" h="3427">
                    <a:moveTo>
                      <a:pt x="1254" y="2635"/>
                    </a:moveTo>
                    <a:lnTo>
                      <a:pt x="1229" y="2636"/>
                    </a:lnTo>
                    <a:lnTo>
                      <a:pt x="1208" y="2636"/>
                    </a:lnTo>
                    <a:lnTo>
                      <a:pt x="1208" y="3239"/>
                    </a:lnTo>
                    <a:lnTo>
                      <a:pt x="1396" y="3121"/>
                    </a:lnTo>
                    <a:lnTo>
                      <a:pt x="1414" y="3114"/>
                    </a:lnTo>
                    <a:lnTo>
                      <a:pt x="1432" y="3111"/>
                    </a:lnTo>
                    <a:lnTo>
                      <a:pt x="1450" y="3114"/>
                    </a:lnTo>
                    <a:lnTo>
                      <a:pt x="1467" y="3121"/>
                    </a:lnTo>
                    <a:lnTo>
                      <a:pt x="1655" y="3239"/>
                    </a:lnTo>
                    <a:lnTo>
                      <a:pt x="1655" y="2636"/>
                    </a:lnTo>
                    <a:lnTo>
                      <a:pt x="1635" y="2636"/>
                    </a:lnTo>
                    <a:lnTo>
                      <a:pt x="1610" y="2635"/>
                    </a:lnTo>
                    <a:lnTo>
                      <a:pt x="1600" y="2635"/>
                    </a:lnTo>
                    <a:lnTo>
                      <a:pt x="1594" y="2636"/>
                    </a:lnTo>
                    <a:lnTo>
                      <a:pt x="1591" y="2637"/>
                    </a:lnTo>
                    <a:lnTo>
                      <a:pt x="1584" y="2641"/>
                    </a:lnTo>
                    <a:lnTo>
                      <a:pt x="1574" y="2647"/>
                    </a:lnTo>
                    <a:lnTo>
                      <a:pt x="1565" y="2654"/>
                    </a:lnTo>
                    <a:lnTo>
                      <a:pt x="1556" y="2661"/>
                    </a:lnTo>
                    <a:lnTo>
                      <a:pt x="1539" y="2675"/>
                    </a:lnTo>
                    <a:lnTo>
                      <a:pt x="1521" y="2687"/>
                    </a:lnTo>
                    <a:lnTo>
                      <a:pt x="1501" y="2700"/>
                    </a:lnTo>
                    <a:lnTo>
                      <a:pt x="1481" y="2709"/>
                    </a:lnTo>
                    <a:lnTo>
                      <a:pt x="1458" y="2715"/>
                    </a:lnTo>
                    <a:lnTo>
                      <a:pt x="1432" y="2719"/>
                    </a:lnTo>
                    <a:lnTo>
                      <a:pt x="1407" y="2715"/>
                    </a:lnTo>
                    <a:lnTo>
                      <a:pt x="1383" y="2709"/>
                    </a:lnTo>
                    <a:lnTo>
                      <a:pt x="1362" y="2700"/>
                    </a:lnTo>
                    <a:lnTo>
                      <a:pt x="1342" y="2687"/>
                    </a:lnTo>
                    <a:lnTo>
                      <a:pt x="1325" y="2675"/>
                    </a:lnTo>
                    <a:lnTo>
                      <a:pt x="1309" y="2661"/>
                    </a:lnTo>
                    <a:lnTo>
                      <a:pt x="1299" y="2654"/>
                    </a:lnTo>
                    <a:lnTo>
                      <a:pt x="1289" y="2647"/>
                    </a:lnTo>
                    <a:lnTo>
                      <a:pt x="1280" y="2641"/>
                    </a:lnTo>
                    <a:lnTo>
                      <a:pt x="1273" y="2637"/>
                    </a:lnTo>
                    <a:lnTo>
                      <a:pt x="1269" y="2636"/>
                    </a:lnTo>
                    <a:lnTo>
                      <a:pt x="1264" y="2635"/>
                    </a:lnTo>
                    <a:lnTo>
                      <a:pt x="1254" y="2635"/>
                    </a:lnTo>
                    <a:close/>
                    <a:moveTo>
                      <a:pt x="1432" y="1734"/>
                    </a:moveTo>
                    <a:lnTo>
                      <a:pt x="1426" y="1736"/>
                    </a:lnTo>
                    <a:lnTo>
                      <a:pt x="1418" y="1742"/>
                    </a:lnTo>
                    <a:lnTo>
                      <a:pt x="1410" y="1748"/>
                    </a:lnTo>
                    <a:lnTo>
                      <a:pt x="1400" y="1755"/>
                    </a:lnTo>
                    <a:lnTo>
                      <a:pt x="1392" y="1761"/>
                    </a:lnTo>
                    <a:lnTo>
                      <a:pt x="1376" y="1775"/>
                    </a:lnTo>
                    <a:lnTo>
                      <a:pt x="1357" y="1789"/>
                    </a:lnTo>
                    <a:lnTo>
                      <a:pt x="1337" y="1800"/>
                    </a:lnTo>
                    <a:lnTo>
                      <a:pt x="1315" y="1809"/>
                    </a:lnTo>
                    <a:lnTo>
                      <a:pt x="1296" y="1815"/>
                    </a:lnTo>
                    <a:lnTo>
                      <a:pt x="1277" y="1817"/>
                    </a:lnTo>
                    <a:lnTo>
                      <a:pt x="1254" y="1818"/>
                    </a:lnTo>
                    <a:lnTo>
                      <a:pt x="1223" y="1817"/>
                    </a:lnTo>
                    <a:lnTo>
                      <a:pt x="1198" y="1816"/>
                    </a:lnTo>
                    <a:lnTo>
                      <a:pt x="1191" y="1816"/>
                    </a:lnTo>
                    <a:lnTo>
                      <a:pt x="1187" y="1817"/>
                    </a:lnTo>
                    <a:lnTo>
                      <a:pt x="1183" y="1817"/>
                    </a:lnTo>
                    <a:lnTo>
                      <a:pt x="1181" y="1817"/>
                    </a:lnTo>
                    <a:lnTo>
                      <a:pt x="1178" y="1825"/>
                    </a:lnTo>
                    <a:lnTo>
                      <a:pt x="1175" y="1834"/>
                    </a:lnTo>
                    <a:lnTo>
                      <a:pt x="1172" y="1846"/>
                    </a:lnTo>
                    <a:lnTo>
                      <a:pt x="1168" y="1856"/>
                    </a:lnTo>
                    <a:lnTo>
                      <a:pt x="1163" y="1877"/>
                    </a:lnTo>
                    <a:lnTo>
                      <a:pt x="1156" y="1899"/>
                    </a:lnTo>
                    <a:lnTo>
                      <a:pt x="1147" y="1921"/>
                    </a:lnTo>
                    <a:lnTo>
                      <a:pt x="1134" y="1941"/>
                    </a:lnTo>
                    <a:lnTo>
                      <a:pt x="1117" y="1960"/>
                    </a:lnTo>
                    <a:lnTo>
                      <a:pt x="1100" y="1976"/>
                    </a:lnTo>
                    <a:lnTo>
                      <a:pt x="1082" y="1988"/>
                    </a:lnTo>
                    <a:lnTo>
                      <a:pt x="1063" y="2001"/>
                    </a:lnTo>
                    <a:lnTo>
                      <a:pt x="1054" y="2006"/>
                    </a:lnTo>
                    <a:lnTo>
                      <a:pt x="1044" y="2013"/>
                    </a:lnTo>
                    <a:lnTo>
                      <a:pt x="1035" y="2019"/>
                    </a:lnTo>
                    <a:lnTo>
                      <a:pt x="1029" y="2026"/>
                    </a:lnTo>
                    <a:lnTo>
                      <a:pt x="1030" y="2034"/>
                    </a:lnTo>
                    <a:lnTo>
                      <a:pt x="1033" y="2045"/>
                    </a:lnTo>
                    <a:lnTo>
                      <a:pt x="1037" y="2057"/>
                    </a:lnTo>
                    <a:lnTo>
                      <a:pt x="1042" y="2067"/>
                    </a:lnTo>
                    <a:lnTo>
                      <a:pt x="1049" y="2089"/>
                    </a:lnTo>
                    <a:lnTo>
                      <a:pt x="1056" y="2111"/>
                    </a:lnTo>
                    <a:lnTo>
                      <a:pt x="1060" y="2135"/>
                    </a:lnTo>
                    <a:lnTo>
                      <a:pt x="1062" y="2160"/>
                    </a:lnTo>
                    <a:lnTo>
                      <a:pt x="1060" y="2185"/>
                    </a:lnTo>
                    <a:lnTo>
                      <a:pt x="1056" y="2208"/>
                    </a:lnTo>
                    <a:lnTo>
                      <a:pt x="1049" y="2231"/>
                    </a:lnTo>
                    <a:lnTo>
                      <a:pt x="1042" y="2251"/>
                    </a:lnTo>
                    <a:lnTo>
                      <a:pt x="1037" y="2262"/>
                    </a:lnTo>
                    <a:lnTo>
                      <a:pt x="1033" y="2274"/>
                    </a:lnTo>
                    <a:lnTo>
                      <a:pt x="1030" y="2286"/>
                    </a:lnTo>
                    <a:lnTo>
                      <a:pt x="1029" y="2294"/>
                    </a:lnTo>
                    <a:lnTo>
                      <a:pt x="1035" y="2299"/>
                    </a:lnTo>
                    <a:lnTo>
                      <a:pt x="1044" y="2306"/>
                    </a:lnTo>
                    <a:lnTo>
                      <a:pt x="1054" y="2313"/>
                    </a:lnTo>
                    <a:lnTo>
                      <a:pt x="1063" y="2319"/>
                    </a:lnTo>
                    <a:lnTo>
                      <a:pt x="1082" y="2331"/>
                    </a:lnTo>
                    <a:lnTo>
                      <a:pt x="1100" y="2344"/>
                    </a:lnTo>
                    <a:lnTo>
                      <a:pt x="1117" y="2360"/>
                    </a:lnTo>
                    <a:lnTo>
                      <a:pt x="1134" y="2377"/>
                    </a:lnTo>
                    <a:lnTo>
                      <a:pt x="1147" y="2398"/>
                    </a:lnTo>
                    <a:lnTo>
                      <a:pt x="1156" y="2420"/>
                    </a:lnTo>
                    <a:lnTo>
                      <a:pt x="1163" y="2442"/>
                    </a:lnTo>
                    <a:lnTo>
                      <a:pt x="1168" y="2464"/>
                    </a:lnTo>
                    <a:lnTo>
                      <a:pt x="1172" y="2473"/>
                    </a:lnTo>
                    <a:lnTo>
                      <a:pt x="1175" y="2484"/>
                    </a:lnTo>
                    <a:lnTo>
                      <a:pt x="1178" y="2495"/>
                    </a:lnTo>
                    <a:lnTo>
                      <a:pt x="1181" y="2502"/>
                    </a:lnTo>
                    <a:lnTo>
                      <a:pt x="1183" y="2502"/>
                    </a:lnTo>
                    <a:lnTo>
                      <a:pt x="1187" y="2503"/>
                    </a:lnTo>
                    <a:lnTo>
                      <a:pt x="1191" y="2503"/>
                    </a:lnTo>
                    <a:lnTo>
                      <a:pt x="1198" y="2503"/>
                    </a:lnTo>
                    <a:lnTo>
                      <a:pt x="1223" y="2502"/>
                    </a:lnTo>
                    <a:lnTo>
                      <a:pt x="1254" y="2501"/>
                    </a:lnTo>
                    <a:lnTo>
                      <a:pt x="1277" y="2502"/>
                    </a:lnTo>
                    <a:lnTo>
                      <a:pt x="1296" y="2505"/>
                    </a:lnTo>
                    <a:lnTo>
                      <a:pt x="1315" y="2509"/>
                    </a:lnTo>
                    <a:lnTo>
                      <a:pt x="1337" y="2519"/>
                    </a:lnTo>
                    <a:lnTo>
                      <a:pt x="1357" y="2531"/>
                    </a:lnTo>
                    <a:lnTo>
                      <a:pt x="1376" y="2544"/>
                    </a:lnTo>
                    <a:lnTo>
                      <a:pt x="1392" y="2557"/>
                    </a:lnTo>
                    <a:lnTo>
                      <a:pt x="1400" y="2564"/>
                    </a:lnTo>
                    <a:lnTo>
                      <a:pt x="1409" y="2571"/>
                    </a:lnTo>
                    <a:lnTo>
                      <a:pt x="1418" y="2577"/>
                    </a:lnTo>
                    <a:lnTo>
                      <a:pt x="1425" y="2582"/>
                    </a:lnTo>
                    <a:lnTo>
                      <a:pt x="1432" y="2584"/>
                    </a:lnTo>
                    <a:lnTo>
                      <a:pt x="1438" y="2582"/>
                    </a:lnTo>
                    <a:lnTo>
                      <a:pt x="1446" y="2577"/>
                    </a:lnTo>
                    <a:lnTo>
                      <a:pt x="1455" y="2571"/>
                    </a:lnTo>
                    <a:lnTo>
                      <a:pt x="1464" y="2564"/>
                    </a:lnTo>
                    <a:lnTo>
                      <a:pt x="1471" y="2557"/>
                    </a:lnTo>
                    <a:lnTo>
                      <a:pt x="1488" y="2544"/>
                    </a:lnTo>
                    <a:lnTo>
                      <a:pt x="1507" y="2531"/>
                    </a:lnTo>
                    <a:lnTo>
                      <a:pt x="1526" y="2519"/>
                    </a:lnTo>
                    <a:lnTo>
                      <a:pt x="1548" y="2509"/>
                    </a:lnTo>
                    <a:lnTo>
                      <a:pt x="1567" y="2505"/>
                    </a:lnTo>
                    <a:lnTo>
                      <a:pt x="1587" y="2502"/>
                    </a:lnTo>
                    <a:lnTo>
                      <a:pt x="1610" y="2501"/>
                    </a:lnTo>
                    <a:lnTo>
                      <a:pt x="1641" y="2502"/>
                    </a:lnTo>
                    <a:lnTo>
                      <a:pt x="1666" y="2503"/>
                    </a:lnTo>
                    <a:lnTo>
                      <a:pt x="1672" y="2503"/>
                    </a:lnTo>
                    <a:lnTo>
                      <a:pt x="1677" y="2503"/>
                    </a:lnTo>
                    <a:lnTo>
                      <a:pt x="1680" y="2502"/>
                    </a:lnTo>
                    <a:lnTo>
                      <a:pt x="1682" y="2502"/>
                    </a:lnTo>
                    <a:lnTo>
                      <a:pt x="1686" y="2495"/>
                    </a:lnTo>
                    <a:lnTo>
                      <a:pt x="1690" y="2484"/>
                    </a:lnTo>
                    <a:lnTo>
                      <a:pt x="1692" y="2473"/>
                    </a:lnTo>
                    <a:lnTo>
                      <a:pt x="1695" y="2464"/>
                    </a:lnTo>
                    <a:lnTo>
                      <a:pt x="1700" y="2442"/>
                    </a:lnTo>
                    <a:lnTo>
                      <a:pt x="1707" y="2420"/>
                    </a:lnTo>
                    <a:lnTo>
                      <a:pt x="1717" y="2398"/>
                    </a:lnTo>
                    <a:lnTo>
                      <a:pt x="1730" y="2377"/>
                    </a:lnTo>
                    <a:lnTo>
                      <a:pt x="1746" y="2360"/>
                    </a:lnTo>
                    <a:lnTo>
                      <a:pt x="1764" y="2344"/>
                    </a:lnTo>
                    <a:lnTo>
                      <a:pt x="1782" y="2331"/>
                    </a:lnTo>
                    <a:lnTo>
                      <a:pt x="1800" y="2319"/>
                    </a:lnTo>
                    <a:lnTo>
                      <a:pt x="1809" y="2313"/>
                    </a:lnTo>
                    <a:lnTo>
                      <a:pt x="1820" y="2306"/>
                    </a:lnTo>
                    <a:lnTo>
                      <a:pt x="1829" y="2299"/>
                    </a:lnTo>
                    <a:lnTo>
                      <a:pt x="1835" y="2294"/>
                    </a:lnTo>
                    <a:lnTo>
                      <a:pt x="1833" y="2286"/>
                    </a:lnTo>
                    <a:lnTo>
                      <a:pt x="1830" y="2274"/>
                    </a:lnTo>
                    <a:lnTo>
                      <a:pt x="1826" y="2262"/>
                    </a:lnTo>
                    <a:lnTo>
                      <a:pt x="1822" y="2251"/>
                    </a:lnTo>
                    <a:lnTo>
                      <a:pt x="1815" y="2231"/>
                    </a:lnTo>
                    <a:lnTo>
                      <a:pt x="1808" y="2208"/>
                    </a:lnTo>
                    <a:lnTo>
                      <a:pt x="1803" y="2185"/>
                    </a:lnTo>
                    <a:lnTo>
                      <a:pt x="1801" y="2160"/>
                    </a:lnTo>
                    <a:lnTo>
                      <a:pt x="1803" y="2135"/>
                    </a:lnTo>
                    <a:lnTo>
                      <a:pt x="1808" y="2111"/>
                    </a:lnTo>
                    <a:lnTo>
                      <a:pt x="1815" y="2089"/>
                    </a:lnTo>
                    <a:lnTo>
                      <a:pt x="1822" y="2067"/>
                    </a:lnTo>
                    <a:lnTo>
                      <a:pt x="1826" y="2057"/>
                    </a:lnTo>
                    <a:lnTo>
                      <a:pt x="1830" y="2045"/>
                    </a:lnTo>
                    <a:lnTo>
                      <a:pt x="1833" y="2034"/>
                    </a:lnTo>
                    <a:lnTo>
                      <a:pt x="1835" y="2026"/>
                    </a:lnTo>
                    <a:lnTo>
                      <a:pt x="1829" y="2019"/>
                    </a:lnTo>
                    <a:lnTo>
                      <a:pt x="1820" y="2013"/>
                    </a:lnTo>
                    <a:lnTo>
                      <a:pt x="1809" y="2006"/>
                    </a:lnTo>
                    <a:lnTo>
                      <a:pt x="1800" y="2001"/>
                    </a:lnTo>
                    <a:lnTo>
                      <a:pt x="1782" y="1988"/>
                    </a:lnTo>
                    <a:lnTo>
                      <a:pt x="1764" y="1976"/>
                    </a:lnTo>
                    <a:lnTo>
                      <a:pt x="1746" y="1960"/>
                    </a:lnTo>
                    <a:lnTo>
                      <a:pt x="1730" y="1941"/>
                    </a:lnTo>
                    <a:lnTo>
                      <a:pt x="1717" y="1921"/>
                    </a:lnTo>
                    <a:lnTo>
                      <a:pt x="1707" y="1899"/>
                    </a:lnTo>
                    <a:lnTo>
                      <a:pt x="1700" y="1877"/>
                    </a:lnTo>
                    <a:lnTo>
                      <a:pt x="1695" y="1856"/>
                    </a:lnTo>
                    <a:lnTo>
                      <a:pt x="1693" y="1846"/>
                    </a:lnTo>
                    <a:lnTo>
                      <a:pt x="1690" y="1834"/>
                    </a:lnTo>
                    <a:lnTo>
                      <a:pt x="1686" y="1825"/>
                    </a:lnTo>
                    <a:lnTo>
                      <a:pt x="1682" y="1817"/>
                    </a:lnTo>
                    <a:lnTo>
                      <a:pt x="1680" y="1817"/>
                    </a:lnTo>
                    <a:lnTo>
                      <a:pt x="1677" y="1817"/>
                    </a:lnTo>
                    <a:lnTo>
                      <a:pt x="1672" y="1816"/>
                    </a:lnTo>
                    <a:lnTo>
                      <a:pt x="1666" y="1816"/>
                    </a:lnTo>
                    <a:lnTo>
                      <a:pt x="1641" y="1817"/>
                    </a:lnTo>
                    <a:lnTo>
                      <a:pt x="1610" y="1818"/>
                    </a:lnTo>
                    <a:lnTo>
                      <a:pt x="1587" y="1817"/>
                    </a:lnTo>
                    <a:lnTo>
                      <a:pt x="1567" y="1815"/>
                    </a:lnTo>
                    <a:lnTo>
                      <a:pt x="1548" y="1809"/>
                    </a:lnTo>
                    <a:lnTo>
                      <a:pt x="1526" y="1800"/>
                    </a:lnTo>
                    <a:lnTo>
                      <a:pt x="1507" y="1789"/>
                    </a:lnTo>
                    <a:lnTo>
                      <a:pt x="1488" y="1775"/>
                    </a:lnTo>
                    <a:lnTo>
                      <a:pt x="1471" y="1761"/>
                    </a:lnTo>
                    <a:lnTo>
                      <a:pt x="1463" y="1755"/>
                    </a:lnTo>
                    <a:lnTo>
                      <a:pt x="1455" y="1748"/>
                    </a:lnTo>
                    <a:lnTo>
                      <a:pt x="1445" y="1742"/>
                    </a:lnTo>
                    <a:lnTo>
                      <a:pt x="1438" y="1736"/>
                    </a:lnTo>
                    <a:lnTo>
                      <a:pt x="1432" y="1734"/>
                    </a:lnTo>
                    <a:close/>
                    <a:moveTo>
                      <a:pt x="1650" y="229"/>
                    </a:moveTo>
                    <a:lnTo>
                      <a:pt x="1650" y="607"/>
                    </a:lnTo>
                    <a:lnTo>
                      <a:pt x="2027" y="607"/>
                    </a:lnTo>
                    <a:lnTo>
                      <a:pt x="1650" y="229"/>
                    </a:lnTo>
                    <a:close/>
                    <a:moveTo>
                      <a:pt x="134" y="134"/>
                    </a:moveTo>
                    <a:lnTo>
                      <a:pt x="134" y="2865"/>
                    </a:lnTo>
                    <a:lnTo>
                      <a:pt x="1075" y="2865"/>
                    </a:lnTo>
                    <a:lnTo>
                      <a:pt x="1075" y="2583"/>
                    </a:lnTo>
                    <a:lnTo>
                      <a:pt x="1061" y="2561"/>
                    </a:lnTo>
                    <a:lnTo>
                      <a:pt x="1052" y="2540"/>
                    </a:lnTo>
                    <a:lnTo>
                      <a:pt x="1045" y="2518"/>
                    </a:lnTo>
                    <a:lnTo>
                      <a:pt x="1039" y="2497"/>
                    </a:lnTo>
                    <a:lnTo>
                      <a:pt x="1036" y="2486"/>
                    </a:lnTo>
                    <a:lnTo>
                      <a:pt x="1033" y="2474"/>
                    </a:lnTo>
                    <a:lnTo>
                      <a:pt x="1029" y="2464"/>
                    </a:lnTo>
                    <a:lnTo>
                      <a:pt x="1026" y="2456"/>
                    </a:lnTo>
                    <a:lnTo>
                      <a:pt x="1021" y="2451"/>
                    </a:lnTo>
                    <a:lnTo>
                      <a:pt x="1011" y="2445"/>
                    </a:lnTo>
                    <a:lnTo>
                      <a:pt x="1002" y="2438"/>
                    </a:lnTo>
                    <a:lnTo>
                      <a:pt x="992" y="2431"/>
                    </a:lnTo>
                    <a:lnTo>
                      <a:pt x="975" y="2421"/>
                    </a:lnTo>
                    <a:lnTo>
                      <a:pt x="957" y="2409"/>
                    </a:lnTo>
                    <a:lnTo>
                      <a:pt x="941" y="2395"/>
                    </a:lnTo>
                    <a:lnTo>
                      <a:pt x="925" y="2378"/>
                    </a:lnTo>
                    <a:lnTo>
                      <a:pt x="911" y="2359"/>
                    </a:lnTo>
                    <a:lnTo>
                      <a:pt x="902" y="2336"/>
                    </a:lnTo>
                    <a:lnTo>
                      <a:pt x="896" y="2312"/>
                    </a:lnTo>
                    <a:lnTo>
                      <a:pt x="895" y="2289"/>
                    </a:lnTo>
                    <a:lnTo>
                      <a:pt x="898" y="2266"/>
                    </a:lnTo>
                    <a:lnTo>
                      <a:pt x="902" y="2245"/>
                    </a:lnTo>
                    <a:lnTo>
                      <a:pt x="909" y="2224"/>
                    </a:lnTo>
                    <a:lnTo>
                      <a:pt x="916" y="2206"/>
                    </a:lnTo>
                    <a:lnTo>
                      <a:pt x="921" y="2192"/>
                    </a:lnTo>
                    <a:lnTo>
                      <a:pt x="925" y="2180"/>
                    </a:lnTo>
                    <a:lnTo>
                      <a:pt x="928" y="2168"/>
                    </a:lnTo>
                    <a:lnTo>
                      <a:pt x="929" y="2160"/>
                    </a:lnTo>
                    <a:lnTo>
                      <a:pt x="928" y="2151"/>
                    </a:lnTo>
                    <a:lnTo>
                      <a:pt x="925" y="2139"/>
                    </a:lnTo>
                    <a:lnTo>
                      <a:pt x="921" y="2127"/>
                    </a:lnTo>
                    <a:lnTo>
                      <a:pt x="916" y="2114"/>
                    </a:lnTo>
                    <a:lnTo>
                      <a:pt x="909" y="2094"/>
                    </a:lnTo>
                    <a:lnTo>
                      <a:pt x="902" y="2075"/>
                    </a:lnTo>
                    <a:lnTo>
                      <a:pt x="898" y="2053"/>
                    </a:lnTo>
                    <a:lnTo>
                      <a:pt x="895" y="2030"/>
                    </a:lnTo>
                    <a:lnTo>
                      <a:pt x="896" y="2007"/>
                    </a:lnTo>
                    <a:lnTo>
                      <a:pt x="902" y="1983"/>
                    </a:lnTo>
                    <a:lnTo>
                      <a:pt x="911" y="1960"/>
                    </a:lnTo>
                    <a:lnTo>
                      <a:pt x="925" y="1941"/>
                    </a:lnTo>
                    <a:lnTo>
                      <a:pt x="941" y="1925"/>
                    </a:lnTo>
                    <a:lnTo>
                      <a:pt x="957" y="1910"/>
                    </a:lnTo>
                    <a:lnTo>
                      <a:pt x="975" y="1898"/>
                    </a:lnTo>
                    <a:lnTo>
                      <a:pt x="992" y="1887"/>
                    </a:lnTo>
                    <a:lnTo>
                      <a:pt x="1002" y="1881"/>
                    </a:lnTo>
                    <a:lnTo>
                      <a:pt x="1011" y="1874"/>
                    </a:lnTo>
                    <a:lnTo>
                      <a:pt x="1021" y="1868"/>
                    </a:lnTo>
                    <a:lnTo>
                      <a:pt x="1026" y="1862"/>
                    </a:lnTo>
                    <a:lnTo>
                      <a:pt x="1029" y="1855"/>
                    </a:lnTo>
                    <a:lnTo>
                      <a:pt x="1033" y="1846"/>
                    </a:lnTo>
                    <a:lnTo>
                      <a:pt x="1036" y="1834"/>
                    </a:lnTo>
                    <a:lnTo>
                      <a:pt x="1039" y="1823"/>
                    </a:lnTo>
                    <a:lnTo>
                      <a:pt x="1045" y="1803"/>
                    </a:lnTo>
                    <a:lnTo>
                      <a:pt x="1051" y="1783"/>
                    </a:lnTo>
                    <a:lnTo>
                      <a:pt x="1059" y="1762"/>
                    </a:lnTo>
                    <a:lnTo>
                      <a:pt x="1070" y="1744"/>
                    </a:lnTo>
                    <a:lnTo>
                      <a:pt x="1083" y="1725"/>
                    </a:lnTo>
                    <a:lnTo>
                      <a:pt x="1102" y="1708"/>
                    </a:lnTo>
                    <a:lnTo>
                      <a:pt x="1122" y="1697"/>
                    </a:lnTo>
                    <a:lnTo>
                      <a:pt x="1142" y="1689"/>
                    </a:lnTo>
                    <a:lnTo>
                      <a:pt x="1162" y="1684"/>
                    </a:lnTo>
                    <a:lnTo>
                      <a:pt x="1181" y="1682"/>
                    </a:lnTo>
                    <a:lnTo>
                      <a:pt x="1198" y="1682"/>
                    </a:lnTo>
                    <a:lnTo>
                      <a:pt x="1229" y="1683"/>
                    </a:lnTo>
                    <a:lnTo>
                      <a:pt x="1254" y="1684"/>
                    </a:lnTo>
                    <a:lnTo>
                      <a:pt x="1264" y="1683"/>
                    </a:lnTo>
                    <a:lnTo>
                      <a:pt x="1269" y="1683"/>
                    </a:lnTo>
                    <a:lnTo>
                      <a:pt x="1273" y="1682"/>
                    </a:lnTo>
                    <a:lnTo>
                      <a:pt x="1280" y="1678"/>
                    </a:lnTo>
                    <a:lnTo>
                      <a:pt x="1289" y="1672"/>
                    </a:lnTo>
                    <a:lnTo>
                      <a:pt x="1299" y="1665"/>
                    </a:lnTo>
                    <a:lnTo>
                      <a:pt x="1309" y="1657"/>
                    </a:lnTo>
                    <a:lnTo>
                      <a:pt x="1325" y="1644"/>
                    </a:lnTo>
                    <a:lnTo>
                      <a:pt x="1342" y="1631"/>
                    </a:lnTo>
                    <a:lnTo>
                      <a:pt x="1362" y="1620"/>
                    </a:lnTo>
                    <a:lnTo>
                      <a:pt x="1383" y="1610"/>
                    </a:lnTo>
                    <a:lnTo>
                      <a:pt x="1407" y="1603"/>
                    </a:lnTo>
                    <a:lnTo>
                      <a:pt x="1432" y="1601"/>
                    </a:lnTo>
                    <a:lnTo>
                      <a:pt x="1458" y="1603"/>
                    </a:lnTo>
                    <a:lnTo>
                      <a:pt x="1481" y="1610"/>
                    </a:lnTo>
                    <a:lnTo>
                      <a:pt x="1501" y="1620"/>
                    </a:lnTo>
                    <a:lnTo>
                      <a:pt x="1521" y="1631"/>
                    </a:lnTo>
                    <a:lnTo>
                      <a:pt x="1539" y="1644"/>
                    </a:lnTo>
                    <a:lnTo>
                      <a:pt x="1556" y="1657"/>
                    </a:lnTo>
                    <a:lnTo>
                      <a:pt x="1565" y="1665"/>
                    </a:lnTo>
                    <a:lnTo>
                      <a:pt x="1574" y="1672"/>
                    </a:lnTo>
                    <a:lnTo>
                      <a:pt x="1584" y="1678"/>
                    </a:lnTo>
                    <a:lnTo>
                      <a:pt x="1591" y="1682"/>
                    </a:lnTo>
                    <a:lnTo>
                      <a:pt x="1594" y="1683"/>
                    </a:lnTo>
                    <a:lnTo>
                      <a:pt x="1600" y="1683"/>
                    </a:lnTo>
                    <a:lnTo>
                      <a:pt x="1610" y="1684"/>
                    </a:lnTo>
                    <a:lnTo>
                      <a:pt x="1635" y="1683"/>
                    </a:lnTo>
                    <a:lnTo>
                      <a:pt x="1666" y="1682"/>
                    </a:lnTo>
                    <a:lnTo>
                      <a:pt x="1682" y="1682"/>
                    </a:lnTo>
                    <a:lnTo>
                      <a:pt x="1701" y="1684"/>
                    </a:lnTo>
                    <a:lnTo>
                      <a:pt x="1721" y="1689"/>
                    </a:lnTo>
                    <a:lnTo>
                      <a:pt x="1742" y="1697"/>
                    </a:lnTo>
                    <a:lnTo>
                      <a:pt x="1762" y="1708"/>
                    </a:lnTo>
                    <a:lnTo>
                      <a:pt x="1780" y="1725"/>
                    </a:lnTo>
                    <a:lnTo>
                      <a:pt x="1794" y="1744"/>
                    </a:lnTo>
                    <a:lnTo>
                      <a:pt x="1805" y="1762"/>
                    </a:lnTo>
                    <a:lnTo>
                      <a:pt x="1814" y="1783"/>
                    </a:lnTo>
                    <a:lnTo>
                      <a:pt x="1820" y="1803"/>
                    </a:lnTo>
                    <a:lnTo>
                      <a:pt x="1825" y="1823"/>
                    </a:lnTo>
                    <a:lnTo>
                      <a:pt x="1827" y="1834"/>
                    </a:lnTo>
                    <a:lnTo>
                      <a:pt x="1831" y="1846"/>
                    </a:lnTo>
                    <a:lnTo>
                      <a:pt x="1834" y="1855"/>
                    </a:lnTo>
                    <a:lnTo>
                      <a:pt x="1837" y="1862"/>
                    </a:lnTo>
                    <a:lnTo>
                      <a:pt x="1844" y="1868"/>
                    </a:lnTo>
                    <a:lnTo>
                      <a:pt x="1852" y="1874"/>
                    </a:lnTo>
                    <a:lnTo>
                      <a:pt x="1862" y="1881"/>
                    </a:lnTo>
                    <a:lnTo>
                      <a:pt x="1872" y="1887"/>
                    </a:lnTo>
                    <a:lnTo>
                      <a:pt x="1888" y="1898"/>
                    </a:lnTo>
                    <a:lnTo>
                      <a:pt x="1906" y="1910"/>
                    </a:lnTo>
                    <a:lnTo>
                      <a:pt x="1923" y="1925"/>
                    </a:lnTo>
                    <a:lnTo>
                      <a:pt x="1938" y="1941"/>
                    </a:lnTo>
                    <a:lnTo>
                      <a:pt x="1952" y="1960"/>
                    </a:lnTo>
                    <a:lnTo>
                      <a:pt x="1962" y="1983"/>
                    </a:lnTo>
                    <a:lnTo>
                      <a:pt x="1968" y="2007"/>
                    </a:lnTo>
                    <a:lnTo>
                      <a:pt x="1969" y="2030"/>
                    </a:lnTo>
                    <a:lnTo>
                      <a:pt x="1967" y="2053"/>
                    </a:lnTo>
                    <a:lnTo>
                      <a:pt x="1961" y="2075"/>
                    </a:lnTo>
                    <a:lnTo>
                      <a:pt x="1955" y="2094"/>
                    </a:lnTo>
                    <a:lnTo>
                      <a:pt x="1948" y="2114"/>
                    </a:lnTo>
                    <a:lnTo>
                      <a:pt x="1944" y="2127"/>
                    </a:lnTo>
                    <a:lnTo>
                      <a:pt x="1939" y="2139"/>
                    </a:lnTo>
                    <a:lnTo>
                      <a:pt x="1936" y="2151"/>
                    </a:lnTo>
                    <a:lnTo>
                      <a:pt x="1935" y="2160"/>
                    </a:lnTo>
                    <a:lnTo>
                      <a:pt x="1936" y="2168"/>
                    </a:lnTo>
                    <a:lnTo>
                      <a:pt x="1939" y="2180"/>
                    </a:lnTo>
                    <a:lnTo>
                      <a:pt x="1944" y="2192"/>
                    </a:lnTo>
                    <a:lnTo>
                      <a:pt x="1948" y="2206"/>
                    </a:lnTo>
                    <a:lnTo>
                      <a:pt x="1955" y="2224"/>
                    </a:lnTo>
                    <a:lnTo>
                      <a:pt x="1961" y="2245"/>
                    </a:lnTo>
                    <a:lnTo>
                      <a:pt x="1967" y="2266"/>
                    </a:lnTo>
                    <a:lnTo>
                      <a:pt x="1969" y="2289"/>
                    </a:lnTo>
                    <a:lnTo>
                      <a:pt x="1968" y="2312"/>
                    </a:lnTo>
                    <a:lnTo>
                      <a:pt x="1962" y="2336"/>
                    </a:lnTo>
                    <a:lnTo>
                      <a:pt x="1952" y="2359"/>
                    </a:lnTo>
                    <a:lnTo>
                      <a:pt x="1938" y="2378"/>
                    </a:lnTo>
                    <a:lnTo>
                      <a:pt x="1923" y="2395"/>
                    </a:lnTo>
                    <a:lnTo>
                      <a:pt x="1906" y="2409"/>
                    </a:lnTo>
                    <a:lnTo>
                      <a:pt x="1888" y="2421"/>
                    </a:lnTo>
                    <a:lnTo>
                      <a:pt x="1872" y="2431"/>
                    </a:lnTo>
                    <a:lnTo>
                      <a:pt x="1862" y="2438"/>
                    </a:lnTo>
                    <a:lnTo>
                      <a:pt x="1852" y="2445"/>
                    </a:lnTo>
                    <a:lnTo>
                      <a:pt x="1844" y="2451"/>
                    </a:lnTo>
                    <a:lnTo>
                      <a:pt x="1837" y="2456"/>
                    </a:lnTo>
                    <a:lnTo>
                      <a:pt x="1834" y="2464"/>
                    </a:lnTo>
                    <a:lnTo>
                      <a:pt x="1831" y="2474"/>
                    </a:lnTo>
                    <a:lnTo>
                      <a:pt x="1827" y="2486"/>
                    </a:lnTo>
                    <a:lnTo>
                      <a:pt x="1825" y="2497"/>
                    </a:lnTo>
                    <a:lnTo>
                      <a:pt x="1819" y="2518"/>
                    </a:lnTo>
                    <a:lnTo>
                      <a:pt x="1811" y="2540"/>
                    </a:lnTo>
                    <a:lnTo>
                      <a:pt x="1802" y="2561"/>
                    </a:lnTo>
                    <a:lnTo>
                      <a:pt x="1790" y="2583"/>
                    </a:lnTo>
                    <a:lnTo>
                      <a:pt x="1790" y="2865"/>
                    </a:lnTo>
                    <a:lnTo>
                      <a:pt x="2122" y="2865"/>
                    </a:lnTo>
                    <a:lnTo>
                      <a:pt x="2122" y="740"/>
                    </a:lnTo>
                    <a:lnTo>
                      <a:pt x="1584" y="740"/>
                    </a:lnTo>
                    <a:lnTo>
                      <a:pt x="1566" y="738"/>
                    </a:lnTo>
                    <a:lnTo>
                      <a:pt x="1549" y="731"/>
                    </a:lnTo>
                    <a:lnTo>
                      <a:pt x="1536" y="720"/>
                    </a:lnTo>
                    <a:lnTo>
                      <a:pt x="1525" y="707"/>
                    </a:lnTo>
                    <a:lnTo>
                      <a:pt x="1519" y="691"/>
                    </a:lnTo>
                    <a:lnTo>
                      <a:pt x="1516" y="673"/>
                    </a:lnTo>
                    <a:lnTo>
                      <a:pt x="1516" y="134"/>
                    </a:lnTo>
                    <a:lnTo>
                      <a:pt x="134" y="134"/>
                    </a:lnTo>
                    <a:close/>
                    <a:moveTo>
                      <a:pt x="67" y="0"/>
                    </a:moveTo>
                    <a:lnTo>
                      <a:pt x="1584" y="0"/>
                    </a:lnTo>
                    <a:lnTo>
                      <a:pt x="1586" y="1"/>
                    </a:lnTo>
                    <a:lnTo>
                      <a:pt x="1588" y="1"/>
                    </a:lnTo>
                    <a:lnTo>
                      <a:pt x="1596" y="2"/>
                    </a:lnTo>
                    <a:lnTo>
                      <a:pt x="1596" y="2"/>
                    </a:lnTo>
                    <a:lnTo>
                      <a:pt x="1604" y="4"/>
                    </a:lnTo>
                    <a:lnTo>
                      <a:pt x="1606" y="5"/>
                    </a:lnTo>
                    <a:lnTo>
                      <a:pt x="1614" y="9"/>
                    </a:lnTo>
                    <a:lnTo>
                      <a:pt x="1615" y="9"/>
                    </a:lnTo>
                    <a:lnTo>
                      <a:pt x="1618" y="11"/>
                    </a:lnTo>
                    <a:lnTo>
                      <a:pt x="1622" y="13"/>
                    </a:lnTo>
                    <a:lnTo>
                      <a:pt x="1624" y="15"/>
                    </a:lnTo>
                    <a:lnTo>
                      <a:pt x="1627" y="17"/>
                    </a:lnTo>
                    <a:lnTo>
                      <a:pt x="1630" y="20"/>
                    </a:lnTo>
                    <a:lnTo>
                      <a:pt x="2236" y="625"/>
                    </a:lnTo>
                    <a:lnTo>
                      <a:pt x="2239" y="630"/>
                    </a:lnTo>
                    <a:lnTo>
                      <a:pt x="2242" y="633"/>
                    </a:lnTo>
                    <a:lnTo>
                      <a:pt x="2243" y="635"/>
                    </a:lnTo>
                    <a:lnTo>
                      <a:pt x="2248" y="642"/>
                    </a:lnTo>
                    <a:lnTo>
                      <a:pt x="2248" y="642"/>
                    </a:lnTo>
                    <a:lnTo>
                      <a:pt x="2252" y="649"/>
                    </a:lnTo>
                    <a:lnTo>
                      <a:pt x="2253" y="651"/>
                    </a:lnTo>
                    <a:lnTo>
                      <a:pt x="2255" y="660"/>
                    </a:lnTo>
                    <a:lnTo>
                      <a:pt x="2255" y="660"/>
                    </a:lnTo>
                    <a:lnTo>
                      <a:pt x="2256" y="669"/>
                    </a:lnTo>
                    <a:lnTo>
                      <a:pt x="2256" y="671"/>
                    </a:lnTo>
                    <a:lnTo>
                      <a:pt x="2256" y="673"/>
                    </a:lnTo>
                    <a:lnTo>
                      <a:pt x="2256" y="2932"/>
                    </a:lnTo>
                    <a:lnTo>
                      <a:pt x="2254" y="2949"/>
                    </a:lnTo>
                    <a:lnTo>
                      <a:pt x="2246" y="2966"/>
                    </a:lnTo>
                    <a:lnTo>
                      <a:pt x="2236" y="2980"/>
                    </a:lnTo>
                    <a:lnTo>
                      <a:pt x="2222" y="2990"/>
                    </a:lnTo>
                    <a:lnTo>
                      <a:pt x="2207" y="2996"/>
                    </a:lnTo>
                    <a:lnTo>
                      <a:pt x="2189" y="2998"/>
                    </a:lnTo>
                    <a:lnTo>
                      <a:pt x="1790" y="2998"/>
                    </a:lnTo>
                    <a:lnTo>
                      <a:pt x="1790" y="3360"/>
                    </a:lnTo>
                    <a:lnTo>
                      <a:pt x="1787" y="3378"/>
                    </a:lnTo>
                    <a:lnTo>
                      <a:pt x="1780" y="3394"/>
                    </a:lnTo>
                    <a:lnTo>
                      <a:pt x="1769" y="3408"/>
                    </a:lnTo>
                    <a:lnTo>
                      <a:pt x="1755" y="3419"/>
                    </a:lnTo>
                    <a:lnTo>
                      <a:pt x="1739" y="3425"/>
                    </a:lnTo>
                    <a:lnTo>
                      <a:pt x="1722" y="3427"/>
                    </a:lnTo>
                    <a:lnTo>
                      <a:pt x="1704" y="3425"/>
                    </a:lnTo>
                    <a:lnTo>
                      <a:pt x="1687" y="3417"/>
                    </a:lnTo>
                    <a:lnTo>
                      <a:pt x="1432" y="3256"/>
                    </a:lnTo>
                    <a:lnTo>
                      <a:pt x="1177" y="3417"/>
                    </a:lnTo>
                    <a:lnTo>
                      <a:pt x="1161" y="3424"/>
                    </a:lnTo>
                    <a:lnTo>
                      <a:pt x="1143" y="3427"/>
                    </a:lnTo>
                    <a:lnTo>
                      <a:pt x="1126" y="3425"/>
                    </a:lnTo>
                    <a:lnTo>
                      <a:pt x="1109" y="3419"/>
                    </a:lnTo>
                    <a:lnTo>
                      <a:pt x="1095" y="3408"/>
                    </a:lnTo>
                    <a:lnTo>
                      <a:pt x="1084" y="3394"/>
                    </a:lnTo>
                    <a:lnTo>
                      <a:pt x="1077" y="3378"/>
                    </a:lnTo>
                    <a:lnTo>
                      <a:pt x="1075" y="3360"/>
                    </a:lnTo>
                    <a:lnTo>
                      <a:pt x="1075" y="2998"/>
                    </a:lnTo>
                    <a:lnTo>
                      <a:pt x="67" y="2998"/>
                    </a:lnTo>
                    <a:lnTo>
                      <a:pt x="49" y="2996"/>
                    </a:lnTo>
                    <a:lnTo>
                      <a:pt x="33" y="2990"/>
                    </a:lnTo>
                    <a:lnTo>
                      <a:pt x="20" y="2980"/>
                    </a:lnTo>
                    <a:lnTo>
                      <a:pt x="9" y="2966"/>
                    </a:lnTo>
                    <a:lnTo>
                      <a:pt x="2" y="2949"/>
                    </a:lnTo>
                    <a:lnTo>
                      <a:pt x="0" y="2932"/>
                    </a:lnTo>
                    <a:lnTo>
                      <a:pt x="0" y="68"/>
                    </a:lnTo>
                    <a:lnTo>
                      <a:pt x="2" y="50"/>
                    </a:lnTo>
                    <a:lnTo>
                      <a:pt x="9" y="33"/>
                    </a:lnTo>
                    <a:lnTo>
                      <a:pt x="20" y="20"/>
                    </a:lnTo>
                    <a:lnTo>
                      <a:pt x="33" y="10"/>
                    </a:lnTo>
                    <a:lnTo>
                      <a:pt x="49" y="3"/>
                    </a:lnTo>
                    <a:lnTo>
                      <a:pt x="67" y="0"/>
                    </a:lnTo>
                    <a:close/>
                  </a:path>
                </a:pathLst>
              </a:custGeom>
              <a:grp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rgbClr val="264B4C"/>
                  </a:solidFill>
                  <a:effectLst/>
                  <a:uLnTx/>
                  <a:uFillTx/>
                  <a:latin typeface="Open Sans Light"/>
                  <a:ea typeface="MS PGothic" panose="020B0600070205080204" pitchFamily="34" charset="-128"/>
                  <a:cs typeface="+mn-cs"/>
                </a:endParaRPr>
              </a:p>
            </p:txBody>
          </p:sp>
          <p:sp>
            <p:nvSpPr>
              <p:cNvPr id="41" name="Freeform 36">
                <a:extLst>
                  <a:ext uri="{FF2B5EF4-FFF2-40B4-BE49-F238E27FC236}">
                    <a16:creationId xmlns:a16="http://schemas.microsoft.com/office/drawing/2014/main" id="{C119BAE2-BCCF-2165-767F-FD9FAFB6F5CA}"/>
                  </a:ext>
                </a:extLst>
              </p:cNvPr>
              <p:cNvSpPr>
                <a:spLocks/>
              </p:cNvSpPr>
              <p:nvPr/>
            </p:nvSpPr>
            <p:spPr bwMode="auto">
              <a:xfrm>
                <a:off x="2463801" y="246063"/>
                <a:ext cx="122238" cy="15875"/>
              </a:xfrm>
              <a:custGeom>
                <a:avLst/>
                <a:gdLst>
                  <a:gd name="T0" fmla="*/ 67 w 996"/>
                  <a:gd name="T1" fmla="*/ 0 h 133"/>
                  <a:gd name="T2" fmla="*/ 929 w 996"/>
                  <a:gd name="T3" fmla="*/ 0 h 133"/>
                  <a:gd name="T4" fmla="*/ 947 w 996"/>
                  <a:gd name="T5" fmla="*/ 2 h 133"/>
                  <a:gd name="T6" fmla="*/ 963 w 996"/>
                  <a:gd name="T7" fmla="*/ 8 h 133"/>
                  <a:gd name="T8" fmla="*/ 977 w 996"/>
                  <a:gd name="T9" fmla="*/ 18 h 133"/>
                  <a:gd name="T10" fmla="*/ 987 w 996"/>
                  <a:gd name="T11" fmla="*/ 32 h 133"/>
                  <a:gd name="T12" fmla="*/ 993 w 996"/>
                  <a:gd name="T13" fmla="*/ 49 h 133"/>
                  <a:gd name="T14" fmla="*/ 996 w 996"/>
                  <a:gd name="T15" fmla="*/ 66 h 133"/>
                  <a:gd name="T16" fmla="*/ 993 w 996"/>
                  <a:gd name="T17" fmla="*/ 84 h 133"/>
                  <a:gd name="T18" fmla="*/ 987 w 996"/>
                  <a:gd name="T19" fmla="*/ 100 h 133"/>
                  <a:gd name="T20" fmla="*/ 977 w 996"/>
                  <a:gd name="T21" fmla="*/ 113 h 133"/>
                  <a:gd name="T22" fmla="*/ 963 w 996"/>
                  <a:gd name="T23" fmla="*/ 124 h 133"/>
                  <a:gd name="T24" fmla="*/ 947 w 996"/>
                  <a:gd name="T25" fmla="*/ 131 h 133"/>
                  <a:gd name="T26" fmla="*/ 929 w 996"/>
                  <a:gd name="T27" fmla="*/ 133 h 133"/>
                  <a:gd name="T28" fmla="*/ 67 w 996"/>
                  <a:gd name="T29" fmla="*/ 133 h 133"/>
                  <a:gd name="T30" fmla="*/ 49 w 996"/>
                  <a:gd name="T31" fmla="*/ 131 h 133"/>
                  <a:gd name="T32" fmla="*/ 33 w 996"/>
                  <a:gd name="T33" fmla="*/ 124 h 133"/>
                  <a:gd name="T34" fmla="*/ 19 w 996"/>
                  <a:gd name="T35" fmla="*/ 113 h 133"/>
                  <a:gd name="T36" fmla="*/ 9 w 996"/>
                  <a:gd name="T37" fmla="*/ 100 h 133"/>
                  <a:gd name="T38" fmla="*/ 2 w 996"/>
                  <a:gd name="T39" fmla="*/ 84 h 133"/>
                  <a:gd name="T40" fmla="*/ 0 w 996"/>
                  <a:gd name="T41" fmla="*/ 66 h 133"/>
                  <a:gd name="T42" fmla="*/ 2 w 996"/>
                  <a:gd name="T43" fmla="*/ 49 h 133"/>
                  <a:gd name="T44" fmla="*/ 9 w 996"/>
                  <a:gd name="T45" fmla="*/ 32 h 133"/>
                  <a:gd name="T46" fmla="*/ 19 w 996"/>
                  <a:gd name="T47" fmla="*/ 18 h 133"/>
                  <a:gd name="T48" fmla="*/ 33 w 996"/>
                  <a:gd name="T49" fmla="*/ 8 h 133"/>
                  <a:gd name="T50" fmla="*/ 49 w 996"/>
                  <a:gd name="T51" fmla="*/ 2 h 133"/>
                  <a:gd name="T52" fmla="*/ 67 w 996"/>
                  <a:gd name="T5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6" h="133">
                    <a:moveTo>
                      <a:pt x="67" y="0"/>
                    </a:moveTo>
                    <a:lnTo>
                      <a:pt x="929" y="0"/>
                    </a:lnTo>
                    <a:lnTo>
                      <a:pt x="947" y="2"/>
                    </a:lnTo>
                    <a:lnTo>
                      <a:pt x="963" y="8"/>
                    </a:lnTo>
                    <a:lnTo>
                      <a:pt x="977" y="18"/>
                    </a:lnTo>
                    <a:lnTo>
                      <a:pt x="987" y="32"/>
                    </a:lnTo>
                    <a:lnTo>
                      <a:pt x="993" y="49"/>
                    </a:lnTo>
                    <a:lnTo>
                      <a:pt x="996" y="66"/>
                    </a:lnTo>
                    <a:lnTo>
                      <a:pt x="993" y="84"/>
                    </a:lnTo>
                    <a:lnTo>
                      <a:pt x="987" y="100"/>
                    </a:lnTo>
                    <a:lnTo>
                      <a:pt x="977" y="113"/>
                    </a:lnTo>
                    <a:lnTo>
                      <a:pt x="963" y="124"/>
                    </a:lnTo>
                    <a:lnTo>
                      <a:pt x="947" y="131"/>
                    </a:lnTo>
                    <a:lnTo>
                      <a:pt x="929" y="133"/>
                    </a:lnTo>
                    <a:lnTo>
                      <a:pt x="67" y="133"/>
                    </a:lnTo>
                    <a:lnTo>
                      <a:pt x="49" y="131"/>
                    </a:lnTo>
                    <a:lnTo>
                      <a:pt x="33" y="124"/>
                    </a:lnTo>
                    <a:lnTo>
                      <a:pt x="19" y="113"/>
                    </a:lnTo>
                    <a:lnTo>
                      <a:pt x="9" y="100"/>
                    </a:lnTo>
                    <a:lnTo>
                      <a:pt x="2" y="84"/>
                    </a:lnTo>
                    <a:lnTo>
                      <a:pt x="0" y="66"/>
                    </a:lnTo>
                    <a:lnTo>
                      <a:pt x="2" y="49"/>
                    </a:lnTo>
                    <a:lnTo>
                      <a:pt x="9" y="32"/>
                    </a:lnTo>
                    <a:lnTo>
                      <a:pt x="19" y="18"/>
                    </a:lnTo>
                    <a:lnTo>
                      <a:pt x="33" y="8"/>
                    </a:lnTo>
                    <a:lnTo>
                      <a:pt x="49" y="2"/>
                    </a:lnTo>
                    <a:lnTo>
                      <a:pt x="67" y="0"/>
                    </a:lnTo>
                    <a:close/>
                  </a:path>
                </a:pathLst>
              </a:custGeom>
              <a:grp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rgbClr val="264B4C"/>
                  </a:solidFill>
                  <a:effectLst/>
                  <a:uLnTx/>
                  <a:uFillTx/>
                  <a:latin typeface="Open Sans Light"/>
                  <a:ea typeface="MS PGothic" panose="020B0600070205080204" pitchFamily="34" charset="-128"/>
                  <a:cs typeface="+mn-cs"/>
                </a:endParaRPr>
              </a:p>
            </p:txBody>
          </p:sp>
          <p:sp>
            <p:nvSpPr>
              <p:cNvPr id="42" name="Freeform 37">
                <a:extLst>
                  <a:ext uri="{FF2B5EF4-FFF2-40B4-BE49-F238E27FC236}">
                    <a16:creationId xmlns:a16="http://schemas.microsoft.com/office/drawing/2014/main" id="{1B4D6B07-54BA-1852-8D78-F8F6AC4FCCBE}"/>
                  </a:ext>
                </a:extLst>
              </p:cNvPr>
              <p:cNvSpPr>
                <a:spLocks/>
              </p:cNvSpPr>
              <p:nvPr/>
            </p:nvSpPr>
            <p:spPr bwMode="auto">
              <a:xfrm>
                <a:off x="2463801" y="287338"/>
                <a:ext cx="196850" cy="15875"/>
              </a:xfrm>
              <a:custGeom>
                <a:avLst/>
                <a:gdLst>
                  <a:gd name="T0" fmla="*/ 67 w 1609"/>
                  <a:gd name="T1" fmla="*/ 0 h 134"/>
                  <a:gd name="T2" fmla="*/ 1543 w 1609"/>
                  <a:gd name="T3" fmla="*/ 0 h 134"/>
                  <a:gd name="T4" fmla="*/ 1560 w 1609"/>
                  <a:gd name="T5" fmla="*/ 3 h 134"/>
                  <a:gd name="T6" fmla="*/ 1576 w 1609"/>
                  <a:gd name="T7" fmla="*/ 9 h 134"/>
                  <a:gd name="T8" fmla="*/ 1590 w 1609"/>
                  <a:gd name="T9" fmla="*/ 20 h 134"/>
                  <a:gd name="T10" fmla="*/ 1600 w 1609"/>
                  <a:gd name="T11" fmla="*/ 33 h 134"/>
                  <a:gd name="T12" fmla="*/ 1607 w 1609"/>
                  <a:gd name="T13" fmla="*/ 49 h 134"/>
                  <a:gd name="T14" fmla="*/ 1609 w 1609"/>
                  <a:gd name="T15" fmla="*/ 67 h 134"/>
                  <a:gd name="T16" fmla="*/ 1607 w 1609"/>
                  <a:gd name="T17" fmla="*/ 85 h 134"/>
                  <a:gd name="T18" fmla="*/ 1600 w 1609"/>
                  <a:gd name="T19" fmla="*/ 101 h 134"/>
                  <a:gd name="T20" fmla="*/ 1590 w 1609"/>
                  <a:gd name="T21" fmla="*/ 114 h 134"/>
                  <a:gd name="T22" fmla="*/ 1576 w 1609"/>
                  <a:gd name="T23" fmla="*/ 125 h 134"/>
                  <a:gd name="T24" fmla="*/ 1560 w 1609"/>
                  <a:gd name="T25" fmla="*/ 132 h 134"/>
                  <a:gd name="T26" fmla="*/ 1543 w 1609"/>
                  <a:gd name="T27" fmla="*/ 134 h 134"/>
                  <a:gd name="T28" fmla="*/ 67 w 1609"/>
                  <a:gd name="T29" fmla="*/ 134 h 134"/>
                  <a:gd name="T30" fmla="*/ 49 w 1609"/>
                  <a:gd name="T31" fmla="*/ 132 h 134"/>
                  <a:gd name="T32" fmla="*/ 33 w 1609"/>
                  <a:gd name="T33" fmla="*/ 125 h 134"/>
                  <a:gd name="T34" fmla="*/ 19 w 1609"/>
                  <a:gd name="T35" fmla="*/ 114 h 134"/>
                  <a:gd name="T36" fmla="*/ 9 w 1609"/>
                  <a:gd name="T37" fmla="*/ 101 h 134"/>
                  <a:gd name="T38" fmla="*/ 2 w 1609"/>
                  <a:gd name="T39" fmla="*/ 85 h 134"/>
                  <a:gd name="T40" fmla="*/ 0 w 1609"/>
                  <a:gd name="T41" fmla="*/ 67 h 134"/>
                  <a:gd name="T42" fmla="*/ 2 w 1609"/>
                  <a:gd name="T43" fmla="*/ 49 h 134"/>
                  <a:gd name="T44" fmla="*/ 9 w 1609"/>
                  <a:gd name="T45" fmla="*/ 33 h 134"/>
                  <a:gd name="T46" fmla="*/ 19 w 1609"/>
                  <a:gd name="T47" fmla="*/ 20 h 134"/>
                  <a:gd name="T48" fmla="*/ 33 w 1609"/>
                  <a:gd name="T49" fmla="*/ 9 h 134"/>
                  <a:gd name="T50" fmla="*/ 49 w 1609"/>
                  <a:gd name="T51" fmla="*/ 3 h 134"/>
                  <a:gd name="T52" fmla="*/ 67 w 1609"/>
                  <a:gd name="T53"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09" h="134">
                    <a:moveTo>
                      <a:pt x="67" y="0"/>
                    </a:moveTo>
                    <a:lnTo>
                      <a:pt x="1543" y="0"/>
                    </a:lnTo>
                    <a:lnTo>
                      <a:pt x="1560" y="3"/>
                    </a:lnTo>
                    <a:lnTo>
                      <a:pt x="1576" y="9"/>
                    </a:lnTo>
                    <a:lnTo>
                      <a:pt x="1590" y="20"/>
                    </a:lnTo>
                    <a:lnTo>
                      <a:pt x="1600" y="33"/>
                    </a:lnTo>
                    <a:lnTo>
                      <a:pt x="1607" y="49"/>
                    </a:lnTo>
                    <a:lnTo>
                      <a:pt x="1609" y="67"/>
                    </a:lnTo>
                    <a:lnTo>
                      <a:pt x="1607" y="85"/>
                    </a:lnTo>
                    <a:lnTo>
                      <a:pt x="1600" y="101"/>
                    </a:lnTo>
                    <a:lnTo>
                      <a:pt x="1590" y="114"/>
                    </a:lnTo>
                    <a:lnTo>
                      <a:pt x="1576" y="125"/>
                    </a:lnTo>
                    <a:lnTo>
                      <a:pt x="1560" y="132"/>
                    </a:lnTo>
                    <a:lnTo>
                      <a:pt x="1543" y="134"/>
                    </a:lnTo>
                    <a:lnTo>
                      <a:pt x="67" y="134"/>
                    </a:lnTo>
                    <a:lnTo>
                      <a:pt x="49" y="132"/>
                    </a:lnTo>
                    <a:lnTo>
                      <a:pt x="33" y="125"/>
                    </a:lnTo>
                    <a:lnTo>
                      <a:pt x="19" y="114"/>
                    </a:lnTo>
                    <a:lnTo>
                      <a:pt x="9" y="101"/>
                    </a:lnTo>
                    <a:lnTo>
                      <a:pt x="2" y="85"/>
                    </a:lnTo>
                    <a:lnTo>
                      <a:pt x="0" y="67"/>
                    </a:lnTo>
                    <a:lnTo>
                      <a:pt x="2" y="49"/>
                    </a:lnTo>
                    <a:lnTo>
                      <a:pt x="9" y="33"/>
                    </a:lnTo>
                    <a:lnTo>
                      <a:pt x="19" y="20"/>
                    </a:lnTo>
                    <a:lnTo>
                      <a:pt x="33" y="9"/>
                    </a:lnTo>
                    <a:lnTo>
                      <a:pt x="49" y="3"/>
                    </a:lnTo>
                    <a:lnTo>
                      <a:pt x="67" y="0"/>
                    </a:lnTo>
                    <a:close/>
                  </a:path>
                </a:pathLst>
              </a:custGeom>
              <a:grp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rgbClr val="264B4C"/>
                  </a:solidFill>
                  <a:effectLst/>
                  <a:uLnTx/>
                  <a:uFillTx/>
                  <a:latin typeface="Open Sans Light"/>
                  <a:ea typeface="MS PGothic" panose="020B0600070205080204" pitchFamily="34" charset="-128"/>
                  <a:cs typeface="+mn-cs"/>
                </a:endParaRPr>
              </a:p>
            </p:txBody>
          </p:sp>
          <p:sp>
            <p:nvSpPr>
              <p:cNvPr id="43" name="Freeform 38">
                <a:extLst>
                  <a:ext uri="{FF2B5EF4-FFF2-40B4-BE49-F238E27FC236}">
                    <a16:creationId xmlns:a16="http://schemas.microsoft.com/office/drawing/2014/main" id="{A6E502A0-A421-F988-1D7B-6C2D38A126F9}"/>
                  </a:ext>
                </a:extLst>
              </p:cNvPr>
              <p:cNvSpPr>
                <a:spLocks/>
              </p:cNvSpPr>
              <p:nvPr/>
            </p:nvSpPr>
            <p:spPr bwMode="auto">
              <a:xfrm>
                <a:off x="2463801" y="328613"/>
                <a:ext cx="163513" cy="15875"/>
              </a:xfrm>
              <a:custGeom>
                <a:avLst/>
                <a:gdLst>
                  <a:gd name="T0" fmla="*/ 67 w 1342"/>
                  <a:gd name="T1" fmla="*/ 0 h 134"/>
                  <a:gd name="T2" fmla="*/ 1274 w 1342"/>
                  <a:gd name="T3" fmla="*/ 0 h 134"/>
                  <a:gd name="T4" fmla="*/ 1292 w 1342"/>
                  <a:gd name="T5" fmla="*/ 2 h 134"/>
                  <a:gd name="T6" fmla="*/ 1309 w 1342"/>
                  <a:gd name="T7" fmla="*/ 9 h 134"/>
                  <a:gd name="T8" fmla="*/ 1322 w 1342"/>
                  <a:gd name="T9" fmla="*/ 20 h 134"/>
                  <a:gd name="T10" fmla="*/ 1333 w 1342"/>
                  <a:gd name="T11" fmla="*/ 33 h 134"/>
                  <a:gd name="T12" fmla="*/ 1339 w 1342"/>
                  <a:gd name="T13" fmla="*/ 49 h 134"/>
                  <a:gd name="T14" fmla="*/ 1342 w 1342"/>
                  <a:gd name="T15" fmla="*/ 66 h 134"/>
                  <a:gd name="T16" fmla="*/ 1339 w 1342"/>
                  <a:gd name="T17" fmla="*/ 84 h 134"/>
                  <a:gd name="T18" fmla="*/ 1333 w 1342"/>
                  <a:gd name="T19" fmla="*/ 101 h 134"/>
                  <a:gd name="T20" fmla="*/ 1322 w 1342"/>
                  <a:gd name="T21" fmla="*/ 114 h 134"/>
                  <a:gd name="T22" fmla="*/ 1309 w 1342"/>
                  <a:gd name="T23" fmla="*/ 125 h 134"/>
                  <a:gd name="T24" fmla="*/ 1292 w 1342"/>
                  <a:gd name="T25" fmla="*/ 131 h 134"/>
                  <a:gd name="T26" fmla="*/ 1274 w 1342"/>
                  <a:gd name="T27" fmla="*/ 134 h 134"/>
                  <a:gd name="T28" fmla="*/ 67 w 1342"/>
                  <a:gd name="T29" fmla="*/ 134 h 134"/>
                  <a:gd name="T30" fmla="*/ 49 w 1342"/>
                  <a:gd name="T31" fmla="*/ 131 h 134"/>
                  <a:gd name="T32" fmla="*/ 33 w 1342"/>
                  <a:gd name="T33" fmla="*/ 125 h 134"/>
                  <a:gd name="T34" fmla="*/ 19 w 1342"/>
                  <a:gd name="T35" fmla="*/ 114 h 134"/>
                  <a:gd name="T36" fmla="*/ 9 w 1342"/>
                  <a:gd name="T37" fmla="*/ 101 h 134"/>
                  <a:gd name="T38" fmla="*/ 2 w 1342"/>
                  <a:gd name="T39" fmla="*/ 84 h 134"/>
                  <a:gd name="T40" fmla="*/ 0 w 1342"/>
                  <a:gd name="T41" fmla="*/ 66 h 134"/>
                  <a:gd name="T42" fmla="*/ 2 w 1342"/>
                  <a:gd name="T43" fmla="*/ 49 h 134"/>
                  <a:gd name="T44" fmla="*/ 9 w 1342"/>
                  <a:gd name="T45" fmla="*/ 33 h 134"/>
                  <a:gd name="T46" fmla="*/ 19 w 1342"/>
                  <a:gd name="T47" fmla="*/ 20 h 134"/>
                  <a:gd name="T48" fmla="*/ 33 w 1342"/>
                  <a:gd name="T49" fmla="*/ 9 h 134"/>
                  <a:gd name="T50" fmla="*/ 49 w 1342"/>
                  <a:gd name="T51" fmla="*/ 2 h 134"/>
                  <a:gd name="T52" fmla="*/ 67 w 1342"/>
                  <a:gd name="T53"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2" h="134">
                    <a:moveTo>
                      <a:pt x="67" y="0"/>
                    </a:moveTo>
                    <a:lnTo>
                      <a:pt x="1274" y="0"/>
                    </a:lnTo>
                    <a:lnTo>
                      <a:pt x="1292" y="2"/>
                    </a:lnTo>
                    <a:lnTo>
                      <a:pt x="1309" y="9"/>
                    </a:lnTo>
                    <a:lnTo>
                      <a:pt x="1322" y="20"/>
                    </a:lnTo>
                    <a:lnTo>
                      <a:pt x="1333" y="33"/>
                    </a:lnTo>
                    <a:lnTo>
                      <a:pt x="1339" y="49"/>
                    </a:lnTo>
                    <a:lnTo>
                      <a:pt x="1342" y="66"/>
                    </a:lnTo>
                    <a:lnTo>
                      <a:pt x="1339" y="84"/>
                    </a:lnTo>
                    <a:lnTo>
                      <a:pt x="1333" y="101"/>
                    </a:lnTo>
                    <a:lnTo>
                      <a:pt x="1322" y="114"/>
                    </a:lnTo>
                    <a:lnTo>
                      <a:pt x="1309" y="125"/>
                    </a:lnTo>
                    <a:lnTo>
                      <a:pt x="1292" y="131"/>
                    </a:lnTo>
                    <a:lnTo>
                      <a:pt x="1274" y="134"/>
                    </a:lnTo>
                    <a:lnTo>
                      <a:pt x="67" y="134"/>
                    </a:lnTo>
                    <a:lnTo>
                      <a:pt x="49" y="131"/>
                    </a:lnTo>
                    <a:lnTo>
                      <a:pt x="33" y="125"/>
                    </a:lnTo>
                    <a:lnTo>
                      <a:pt x="19" y="114"/>
                    </a:lnTo>
                    <a:lnTo>
                      <a:pt x="9" y="101"/>
                    </a:lnTo>
                    <a:lnTo>
                      <a:pt x="2" y="84"/>
                    </a:lnTo>
                    <a:lnTo>
                      <a:pt x="0" y="66"/>
                    </a:lnTo>
                    <a:lnTo>
                      <a:pt x="2" y="49"/>
                    </a:lnTo>
                    <a:lnTo>
                      <a:pt x="9" y="33"/>
                    </a:lnTo>
                    <a:lnTo>
                      <a:pt x="19" y="20"/>
                    </a:lnTo>
                    <a:lnTo>
                      <a:pt x="33" y="9"/>
                    </a:lnTo>
                    <a:lnTo>
                      <a:pt x="49" y="2"/>
                    </a:lnTo>
                    <a:lnTo>
                      <a:pt x="67" y="0"/>
                    </a:lnTo>
                    <a:close/>
                  </a:path>
                </a:pathLst>
              </a:custGeom>
              <a:grp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rgbClr val="264B4C"/>
                  </a:solidFill>
                  <a:effectLst/>
                  <a:uLnTx/>
                  <a:uFillTx/>
                  <a:latin typeface="Open Sans Light"/>
                  <a:ea typeface="MS PGothic" panose="020B0600070205080204" pitchFamily="34" charset="-128"/>
                  <a:cs typeface="+mn-cs"/>
                </a:endParaRPr>
              </a:p>
            </p:txBody>
          </p:sp>
          <p:sp>
            <p:nvSpPr>
              <p:cNvPr id="44" name="Freeform 39">
                <a:extLst>
                  <a:ext uri="{FF2B5EF4-FFF2-40B4-BE49-F238E27FC236}">
                    <a16:creationId xmlns:a16="http://schemas.microsoft.com/office/drawing/2014/main" id="{19024E95-42C2-AB3C-73EC-B862637418EB}"/>
                  </a:ext>
                </a:extLst>
              </p:cNvPr>
              <p:cNvSpPr>
                <a:spLocks/>
              </p:cNvSpPr>
              <p:nvPr/>
            </p:nvSpPr>
            <p:spPr bwMode="auto">
              <a:xfrm>
                <a:off x="2644776" y="328613"/>
                <a:ext cx="15875" cy="15875"/>
              </a:xfrm>
              <a:custGeom>
                <a:avLst/>
                <a:gdLst>
                  <a:gd name="T0" fmla="*/ 68 w 134"/>
                  <a:gd name="T1" fmla="*/ 0 h 134"/>
                  <a:gd name="T2" fmla="*/ 85 w 134"/>
                  <a:gd name="T3" fmla="*/ 2 h 134"/>
                  <a:gd name="T4" fmla="*/ 101 w 134"/>
                  <a:gd name="T5" fmla="*/ 9 h 134"/>
                  <a:gd name="T6" fmla="*/ 115 w 134"/>
                  <a:gd name="T7" fmla="*/ 20 h 134"/>
                  <a:gd name="T8" fmla="*/ 125 w 134"/>
                  <a:gd name="T9" fmla="*/ 33 h 134"/>
                  <a:gd name="T10" fmla="*/ 132 w 134"/>
                  <a:gd name="T11" fmla="*/ 49 h 134"/>
                  <a:gd name="T12" fmla="*/ 134 w 134"/>
                  <a:gd name="T13" fmla="*/ 66 h 134"/>
                  <a:gd name="T14" fmla="*/ 132 w 134"/>
                  <a:gd name="T15" fmla="*/ 84 h 134"/>
                  <a:gd name="T16" fmla="*/ 125 w 134"/>
                  <a:gd name="T17" fmla="*/ 101 h 134"/>
                  <a:gd name="T18" fmla="*/ 115 w 134"/>
                  <a:gd name="T19" fmla="*/ 114 h 134"/>
                  <a:gd name="T20" fmla="*/ 101 w 134"/>
                  <a:gd name="T21" fmla="*/ 125 h 134"/>
                  <a:gd name="T22" fmla="*/ 85 w 134"/>
                  <a:gd name="T23" fmla="*/ 131 h 134"/>
                  <a:gd name="T24" fmla="*/ 68 w 134"/>
                  <a:gd name="T25" fmla="*/ 134 h 134"/>
                  <a:gd name="T26" fmla="*/ 50 w 134"/>
                  <a:gd name="T27" fmla="*/ 131 h 134"/>
                  <a:gd name="T28" fmla="*/ 33 w 134"/>
                  <a:gd name="T29" fmla="*/ 125 h 134"/>
                  <a:gd name="T30" fmla="*/ 20 w 134"/>
                  <a:gd name="T31" fmla="*/ 114 h 134"/>
                  <a:gd name="T32" fmla="*/ 9 w 134"/>
                  <a:gd name="T33" fmla="*/ 101 h 134"/>
                  <a:gd name="T34" fmla="*/ 3 w 134"/>
                  <a:gd name="T35" fmla="*/ 84 h 134"/>
                  <a:gd name="T36" fmla="*/ 0 w 134"/>
                  <a:gd name="T37" fmla="*/ 66 h 134"/>
                  <a:gd name="T38" fmla="*/ 3 w 134"/>
                  <a:gd name="T39" fmla="*/ 49 h 134"/>
                  <a:gd name="T40" fmla="*/ 9 w 134"/>
                  <a:gd name="T41" fmla="*/ 33 h 134"/>
                  <a:gd name="T42" fmla="*/ 20 w 134"/>
                  <a:gd name="T43" fmla="*/ 20 h 134"/>
                  <a:gd name="T44" fmla="*/ 33 w 134"/>
                  <a:gd name="T45" fmla="*/ 9 h 134"/>
                  <a:gd name="T46" fmla="*/ 50 w 134"/>
                  <a:gd name="T47" fmla="*/ 2 h 134"/>
                  <a:gd name="T48" fmla="*/ 68 w 134"/>
                  <a:gd name="T4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134">
                    <a:moveTo>
                      <a:pt x="68" y="0"/>
                    </a:moveTo>
                    <a:lnTo>
                      <a:pt x="85" y="2"/>
                    </a:lnTo>
                    <a:lnTo>
                      <a:pt x="101" y="9"/>
                    </a:lnTo>
                    <a:lnTo>
                      <a:pt x="115" y="20"/>
                    </a:lnTo>
                    <a:lnTo>
                      <a:pt x="125" y="33"/>
                    </a:lnTo>
                    <a:lnTo>
                      <a:pt x="132" y="49"/>
                    </a:lnTo>
                    <a:lnTo>
                      <a:pt x="134" y="66"/>
                    </a:lnTo>
                    <a:lnTo>
                      <a:pt x="132" y="84"/>
                    </a:lnTo>
                    <a:lnTo>
                      <a:pt x="125" y="101"/>
                    </a:lnTo>
                    <a:lnTo>
                      <a:pt x="115" y="114"/>
                    </a:lnTo>
                    <a:lnTo>
                      <a:pt x="101" y="125"/>
                    </a:lnTo>
                    <a:lnTo>
                      <a:pt x="85" y="131"/>
                    </a:lnTo>
                    <a:lnTo>
                      <a:pt x="68" y="134"/>
                    </a:lnTo>
                    <a:lnTo>
                      <a:pt x="50" y="131"/>
                    </a:lnTo>
                    <a:lnTo>
                      <a:pt x="33" y="125"/>
                    </a:lnTo>
                    <a:lnTo>
                      <a:pt x="20" y="114"/>
                    </a:lnTo>
                    <a:lnTo>
                      <a:pt x="9" y="101"/>
                    </a:lnTo>
                    <a:lnTo>
                      <a:pt x="3" y="84"/>
                    </a:lnTo>
                    <a:lnTo>
                      <a:pt x="0" y="66"/>
                    </a:lnTo>
                    <a:lnTo>
                      <a:pt x="3" y="49"/>
                    </a:lnTo>
                    <a:lnTo>
                      <a:pt x="9" y="33"/>
                    </a:lnTo>
                    <a:lnTo>
                      <a:pt x="20" y="20"/>
                    </a:lnTo>
                    <a:lnTo>
                      <a:pt x="33" y="9"/>
                    </a:lnTo>
                    <a:lnTo>
                      <a:pt x="50" y="2"/>
                    </a:lnTo>
                    <a:lnTo>
                      <a:pt x="68" y="0"/>
                    </a:lnTo>
                    <a:close/>
                  </a:path>
                </a:pathLst>
              </a:custGeom>
              <a:grp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rgbClr val="264B4C"/>
                  </a:solidFill>
                  <a:effectLst/>
                  <a:uLnTx/>
                  <a:uFillTx/>
                  <a:latin typeface="Open Sans Light"/>
                  <a:ea typeface="MS PGothic" panose="020B0600070205080204" pitchFamily="34" charset="-128"/>
                  <a:cs typeface="+mn-cs"/>
                </a:endParaRPr>
              </a:p>
            </p:txBody>
          </p:sp>
        </p:grpSp>
      </p:grpSp>
      <p:grpSp>
        <p:nvGrpSpPr>
          <p:cNvPr id="45" name="Group 44">
            <a:extLst>
              <a:ext uri="{FF2B5EF4-FFF2-40B4-BE49-F238E27FC236}">
                <a16:creationId xmlns:a16="http://schemas.microsoft.com/office/drawing/2014/main" id="{1C73169C-1B7A-1FF5-127B-7577EEA8FC8C}"/>
              </a:ext>
            </a:extLst>
          </p:cNvPr>
          <p:cNvGrpSpPr/>
          <p:nvPr/>
        </p:nvGrpSpPr>
        <p:grpSpPr>
          <a:xfrm>
            <a:off x="568716" y="2984430"/>
            <a:ext cx="788987" cy="788987"/>
            <a:chOff x="7920921" y="1472739"/>
            <a:chExt cx="788987" cy="788987"/>
          </a:xfrm>
        </p:grpSpPr>
        <p:sp>
          <p:nvSpPr>
            <p:cNvPr id="46" name="Oval 45">
              <a:extLst>
                <a:ext uri="{FF2B5EF4-FFF2-40B4-BE49-F238E27FC236}">
                  <a16:creationId xmlns:a16="http://schemas.microsoft.com/office/drawing/2014/main" id="{F3D4D711-C678-A27B-E234-AF438E1C4F0E}"/>
                </a:ext>
              </a:extLst>
            </p:cNvPr>
            <p:cNvSpPr/>
            <p:nvPr/>
          </p:nvSpPr>
          <p:spPr>
            <a:xfrm>
              <a:off x="7920921" y="1472739"/>
              <a:ext cx="788987" cy="788987"/>
            </a:xfrm>
            <a:prstGeom prst="ellipse">
              <a:avLst/>
            </a:prstGeom>
            <a:noFill/>
            <a:ln w="12700" cap="flat" cmpd="sng" algn="ctr">
              <a:solidFill>
                <a:srgbClr val="A30C34"/>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Light"/>
                <a:ea typeface="MS PGothic" panose="020B0600070205080204" pitchFamily="34" charset="-128"/>
                <a:cs typeface="+mn-cs"/>
              </a:endParaRPr>
            </a:p>
          </p:txBody>
        </p:sp>
        <p:grpSp>
          <p:nvGrpSpPr>
            <p:cNvPr id="47" name="Group 46">
              <a:extLst>
                <a:ext uri="{FF2B5EF4-FFF2-40B4-BE49-F238E27FC236}">
                  <a16:creationId xmlns:a16="http://schemas.microsoft.com/office/drawing/2014/main" id="{D695EB35-BEBD-8ACC-0E8B-29766AAC342E}"/>
                </a:ext>
              </a:extLst>
            </p:cNvPr>
            <p:cNvGrpSpPr/>
            <p:nvPr/>
          </p:nvGrpSpPr>
          <p:grpSpPr>
            <a:xfrm>
              <a:off x="8097388" y="1600789"/>
              <a:ext cx="434785" cy="533718"/>
              <a:chOff x="3176327" y="3565325"/>
              <a:chExt cx="434785" cy="533718"/>
            </a:xfrm>
            <a:solidFill>
              <a:srgbClr val="E9A00D"/>
            </a:solidFill>
          </p:grpSpPr>
          <p:sp>
            <p:nvSpPr>
              <p:cNvPr id="48" name="Freeform 30">
                <a:extLst>
                  <a:ext uri="{FF2B5EF4-FFF2-40B4-BE49-F238E27FC236}">
                    <a16:creationId xmlns:a16="http://schemas.microsoft.com/office/drawing/2014/main" id="{BA75FB43-B19F-7F3F-9984-E52C77E91FFA}"/>
                  </a:ext>
                </a:extLst>
              </p:cNvPr>
              <p:cNvSpPr>
                <a:spLocks noEditPoints="1"/>
              </p:cNvSpPr>
              <p:nvPr/>
            </p:nvSpPr>
            <p:spPr bwMode="auto">
              <a:xfrm>
                <a:off x="3176327" y="3565325"/>
                <a:ext cx="434785" cy="533718"/>
              </a:xfrm>
              <a:custGeom>
                <a:avLst/>
                <a:gdLst>
                  <a:gd name="T0" fmla="*/ 1406 w 3003"/>
                  <a:gd name="T1" fmla="*/ 291 h 3693"/>
                  <a:gd name="T2" fmla="*/ 1206 w 3003"/>
                  <a:gd name="T3" fmla="*/ 447 h 3693"/>
                  <a:gd name="T4" fmla="*/ 1008 w 3003"/>
                  <a:gd name="T5" fmla="*/ 561 h 3693"/>
                  <a:gd name="T6" fmla="*/ 750 w 3003"/>
                  <a:gd name="T7" fmla="*/ 666 h 3693"/>
                  <a:gd name="T8" fmla="*/ 431 w 3003"/>
                  <a:gd name="T9" fmla="*/ 742 h 3693"/>
                  <a:gd name="T10" fmla="*/ 150 w 3003"/>
                  <a:gd name="T11" fmla="*/ 1833 h 3693"/>
                  <a:gd name="T12" fmla="*/ 169 w 3003"/>
                  <a:gd name="T13" fmla="*/ 2162 h 3693"/>
                  <a:gd name="T14" fmla="*/ 238 w 3003"/>
                  <a:gd name="T15" fmla="*/ 2465 h 3693"/>
                  <a:gd name="T16" fmla="*/ 394 w 3003"/>
                  <a:gd name="T17" fmla="*/ 2752 h 3693"/>
                  <a:gd name="T18" fmla="*/ 649 w 3003"/>
                  <a:gd name="T19" fmla="*/ 3020 h 3693"/>
                  <a:gd name="T20" fmla="*/ 1015 w 3003"/>
                  <a:gd name="T21" fmla="*/ 3278 h 3693"/>
                  <a:gd name="T22" fmla="*/ 1501 w 3003"/>
                  <a:gd name="T23" fmla="*/ 3535 h 3693"/>
                  <a:gd name="T24" fmla="*/ 1987 w 3003"/>
                  <a:gd name="T25" fmla="*/ 3278 h 3693"/>
                  <a:gd name="T26" fmla="*/ 2353 w 3003"/>
                  <a:gd name="T27" fmla="*/ 3020 h 3693"/>
                  <a:gd name="T28" fmla="*/ 2608 w 3003"/>
                  <a:gd name="T29" fmla="*/ 2752 h 3693"/>
                  <a:gd name="T30" fmla="*/ 2764 w 3003"/>
                  <a:gd name="T31" fmla="*/ 2465 h 3693"/>
                  <a:gd name="T32" fmla="*/ 2833 w 3003"/>
                  <a:gd name="T33" fmla="*/ 2162 h 3693"/>
                  <a:gd name="T34" fmla="*/ 2852 w 3003"/>
                  <a:gd name="T35" fmla="*/ 1833 h 3693"/>
                  <a:gd name="T36" fmla="*/ 2572 w 3003"/>
                  <a:gd name="T37" fmla="*/ 742 h 3693"/>
                  <a:gd name="T38" fmla="*/ 2252 w 3003"/>
                  <a:gd name="T39" fmla="*/ 666 h 3693"/>
                  <a:gd name="T40" fmla="*/ 1994 w 3003"/>
                  <a:gd name="T41" fmla="*/ 561 h 3693"/>
                  <a:gd name="T42" fmla="*/ 1796 w 3003"/>
                  <a:gd name="T43" fmla="*/ 447 h 3693"/>
                  <a:gd name="T44" fmla="*/ 1597 w 3003"/>
                  <a:gd name="T45" fmla="*/ 291 h 3693"/>
                  <a:gd name="T46" fmla="*/ 1501 w 3003"/>
                  <a:gd name="T47" fmla="*/ 0 h 3693"/>
                  <a:gd name="T48" fmla="*/ 1551 w 3003"/>
                  <a:gd name="T49" fmla="*/ 19 h 3693"/>
                  <a:gd name="T50" fmla="*/ 1580 w 3003"/>
                  <a:gd name="T51" fmla="*/ 55 h 3693"/>
                  <a:gd name="T52" fmla="*/ 1655 w 3003"/>
                  <a:gd name="T53" fmla="*/ 139 h 3693"/>
                  <a:gd name="T54" fmla="*/ 1793 w 3003"/>
                  <a:gd name="T55" fmla="*/ 260 h 3693"/>
                  <a:gd name="T56" fmla="*/ 1974 w 3003"/>
                  <a:gd name="T57" fmla="*/ 380 h 3693"/>
                  <a:gd name="T58" fmla="*/ 2197 w 3003"/>
                  <a:gd name="T59" fmla="*/ 486 h 3693"/>
                  <a:gd name="T60" fmla="*/ 2482 w 3003"/>
                  <a:gd name="T61" fmla="*/ 571 h 3693"/>
                  <a:gd name="T62" fmla="*/ 2830 w 3003"/>
                  <a:gd name="T63" fmla="*/ 616 h 3693"/>
                  <a:gd name="T64" fmla="*/ 2980 w 3003"/>
                  <a:gd name="T65" fmla="*/ 640 h 3693"/>
                  <a:gd name="T66" fmla="*/ 3003 w 3003"/>
                  <a:gd name="T67" fmla="*/ 1834 h 3693"/>
                  <a:gd name="T68" fmla="*/ 2990 w 3003"/>
                  <a:gd name="T69" fmla="*/ 2101 h 3693"/>
                  <a:gd name="T70" fmla="*/ 2931 w 3003"/>
                  <a:gd name="T71" fmla="*/ 2437 h 3693"/>
                  <a:gd name="T72" fmla="*/ 2782 w 3003"/>
                  <a:gd name="T73" fmla="*/ 2765 h 3693"/>
                  <a:gd name="T74" fmla="*/ 2532 w 3003"/>
                  <a:gd name="T75" fmla="*/ 3062 h 3693"/>
                  <a:gd name="T76" fmla="*/ 2167 w 3003"/>
                  <a:gd name="T77" fmla="*/ 3343 h 3693"/>
                  <a:gd name="T78" fmla="*/ 1676 w 3003"/>
                  <a:gd name="T79" fmla="*/ 3618 h 3693"/>
                  <a:gd name="T80" fmla="*/ 1485 w 3003"/>
                  <a:gd name="T81" fmla="*/ 3691 h 3693"/>
                  <a:gd name="T82" fmla="*/ 1065 w 3003"/>
                  <a:gd name="T83" fmla="*/ 3481 h 3693"/>
                  <a:gd name="T84" fmla="*/ 637 w 3003"/>
                  <a:gd name="T85" fmla="*/ 3204 h 3693"/>
                  <a:gd name="T86" fmla="*/ 331 w 3003"/>
                  <a:gd name="T87" fmla="*/ 2916 h 3693"/>
                  <a:gd name="T88" fmla="*/ 132 w 3003"/>
                  <a:gd name="T89" fmla="*/ 2602 h 3693"/>
                  <a:gd name="T90" fmla="*/ 34 w 3003"/>
                  <a:gd name="T91" fmla="*/ 2271 h 3693"/>
                  <a:gd name="T92" fmla="*/ 2 w 3003"/>
                  <a:gd name="T93" fmla="*/ 1925 h 3693"/>
                  <a:gd name="T94" fmla="*/ 2 w 3003"/>
                  <a:gd name="T95" fmla="*/ 673 h 3693"/>
                  <a:gd name="T96" fmla="*/ 55 w 3003"/>
                  <a:gd name="T97" fmla="*/ 621 h 3693"/>
                  <a:gd name="T98" fmla="*/ 353 w 3003"/>
                  <a:gd name="T99" fmla="*/ 601 h 3693"/>
                  <a:gd name="T100" fmla="*/ 670 w 3003"/>
                  <a:gd name="T101" fmla="*/ 533 h 3693"/>
                  <a:gd name="T102" fmla="*/ 924 w 3003"/>
                  <a:gd name="T103" fmla="*/ 435 h 3693"/>
                  <a:gd name="T104" fmla="*/ 1116 w 3003"/>
                  <a:gd name="T105" fmla="*/ 326 h 3693"/>
                  <a:gd name="T106" fmla="*/ 1286 w 3003"/>
                  <a:gd name="T107" fmla="*/ 196 h 3693"/>
                  <a:gd name="T108" fmla="*/ 1392 w 3003"/>
                  <a:gd name="T109" fmla="*/ 90 h 3693"/>
                  <a:gd name="T110" fmla="*/ 1437 w 3003"/>
                  <a:gd name="T111" fmla="*/ 35 h 3693"/>
                  <a:gd name="T112" fmla="*/ 1483 w 3003"/>
                  <a:gd name="T113" fmla="*/ 2 h 3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3" h="3693">
                    <a:moveTo>
                      <a:pt x="1501" y="195"/>
                    </a:moveTo>
                    <a:lnTo>
                      <a:pt x="1474" y="224"/>
                    </a:lnTo>
                    <a:lnTo>
                      <a:pt x="1443" y="255"/>
                    </a:lnTo>
                    <a:lnTo>
                      <a:pt x="1406" y="291"/>
                    </a:lnTo>
                    <a:lnTo>
                      <a:pt x="1363" y="328"/>
                    </a:lnTo>
                    <a:lnTo>
                      <a:pt x="1316" y="366"/>
                    </a:lnTo>
                    <a:lnTo>
                      <a:pt x="1264" y="407"/>
                    </a:lnTo>
                    <a:lnTo>
                      <a:pt x="1206" y="447"/>
                    </a:lnTo>
                    <a:lnTo>
                      <a:pt x="1162" y="475"/>
                    </a:lnTo>
                    <a:lnTo>
                      <a:pt x="1115" y="504"/>
                    </a:lnTo>
                    <a:lnTo>
                      <a:pt x="1064" y="532"/>
                    </a:lnTo>
                    <a:lnTo>
                      <a:pt x="1008" y="561"/>
                    </a:lnTo>
                    <a:lnTo>
                      <a:pt x="949" y="589"/>
                    </a:lnTo>
                    <a:lnTo>
                      <a:pt x="887" y="616"/>
                    </a:lnTo>
                    <a:lnTo>
                      <a:pt x="820" y="642"/>
                    </a:lnTo>
                    <a:lnTo>
                      <a:pt x="750" y="666"/>
                    </a:lnTo>
                    <a:lnTo>
                      <a:pt x="675" y="688"/>
                    </a:lnTo>
                    <a:lnTo>
                      <a:pt x="598" y="708"/>
                    </a:lnTo>
                    <a:lnTo>
                      <a:pt x="516" y="726"/>
                    </a:lnTo>
                    <a:lnTo>
                      <a:pt x="431" y="742"/>
                    </a:lnTo>
                    <a:lnTo>
                      <a:pt x="341" y="754"/>
                    </a:lnTo>
                    <a:lnTo>
                      <a:pt x="247" y="762"/>
                    </a:lnTo>
                    <a:lnTo>
                      <a:pt x="150" y="768"/>
                    </a:lnTo>
                    <a:lnTo>
                      <a:pt x="150" y="1833"/>
                    </a:lnTo>
                    <a:lnTo>
                      <a:pt x="152" y="1918"/>
                    </a:lnTo>
                    <a:lnTo>
                      <a:pt x="155" y="2002"/>
                    </a:lnTo>
                    <a:lnTo>
                      <a:pt x="161" y="2083"/>
                    </a:lnTo>
                    <a:lnTo>
                      <a:pt x="169" y="2162"/>
                    </a:lnTo>
                    <a:lnTo>
                      <a:pt x="180" y="2240"/>
                    </a:lnTo>
                    <a:lnTo>
                      <a:pt x="195" y="2316"/>
                    </a:lnTo>
                    <a:lnTo>
                      <a:pt x="214" y="2391"/>
                    </a:lnTo>
                    <a:lnTo>
                      <a:pt x="238" y="2465"/>
                    </a:lnTo>
                    <a:lnTo>
                      <a:pt x="267" y="2538"/>
                    </a:lnTo>
                    <a:lnTo>
                      <a:pt x="303" y="2611"/>
                    </a:lnTo>
                    <a:lnTo>
                      <a:pt x="347" y="2684"/>
                    </a:lnTo>
                    <a:lnTo>
                      <a:pt x="394" y="2752"/>
                    </a:lnTo>
                    <a:lnTo>
                      <a:pt x="447" y="2821"/>
                    </a:lnTo>
                    <a:lnTo>
                      <a:pt x="508" y="2888"/>
                    </a:lnTo>
                    <a:lnTo>
                      <a:pt x="575" y="2954"/>
                    </a:lnTo>
                    <a:lnTo>
                      <a:pt x="649" y="3020"/>
                    </a:lnTo>
                    <a:lnTo>
                      <a:pt x="729" y="3085"/>
                    </a:lnTo>
                    <a:lnTo>
                      <a:pt x="817" y="3150"/>
                    </a:lnTo>
                    <a:lnTo>
                      <a:pt x="913" y="3214"/>
                    </a:lnTo>
                    <a:lnTo>
                      <a:pt x="1015" y="3278"/>
                    </a:lnTo>
                    <a:lnTo>
                      <a:pt x="1125" y="3342"/>
                    </a:lnTo>
                    <a:lnTo>
                      <a:pt x="1242" y="3406"/>
                    </a:lnTo>
                    <a:lnTo>
                      <a:pt x="1368" y="3470"/>
                    </a:lnTo>
                    <a:lnTo>
                      <a:pt x="1501" y="3535"/>
                    </a:lnTo>
                    <a:lnTo>
                      <a:pt x="1634" y="3470"/>
                    </a:lnTo>
                    <a:lnTo>
                      <a:pt x="1759" y="3406"/>
                    </a:lnTo>
                    <a:lnTo>
                      <a:pt x="1878" y="3342"/>
                    </a:lnTo>
                    <a:lnTo>
                      <a:pt x="1987" y="3278"/>
                    </a:lnTo>
                    <a:lnTo>
                      <a:pt x="2089" y="3214"/>
                    </a:lnTo>
                    <a:lnTo>
                      <a:pt x="2184" y="3150"/>
                    </a:lnTo>
                    <a:lnTo>
                      <a:pt x="2272" y="3085"/>
                    </a:lnTo>
                    <a:lnTo>
                      <a:pt x="2353" y="3020"/>
                    </a:lnTo>
                    <a:lnTo>
                      <a:pt x="2427" y="2954"/>
                    </a:lnTo>
                    <a:lnTo>
                      <a:pt x="2494" y="2888"/>
                    </a:lnTo>
                    <a:lnTo>
                      <a:pt x="2554" y="2821"/>
                    </a:lnTo>
                    <a:lnTo>
                      <a:pt x="2608" y="2752"/>
                    </a:lnTo>
                    <a:lnTo>
                      <a:pt x="2656" y="2684"/>
                    </a:lnTo>
                    <a:lnTo>
                      <a:pt x="2698" y="2611"/>
                    </a:lnTo>
                    <a:lnTo>
                      <a:pt x="2734" y="2538"/>
                    </a:lnTo>
                    <a:lnTo>
                      <a:pt x="2764" y="2465"/>
                    </a:lnTo>
                    <a:lnTo>
                      <a:pt x="2788" y="2391"/>
                    </a:lnTo>
                    <a:lnTo>
                      <a:pt x="2807" y="2316"/>
                    </a:lnTo>
                    <a:lnTo>
                      <a:pt x="2821" y="2240"/>
                    </a:lnTo>
                    <a:lnTo>
                      <a:pt x="2833" y="2162"/>
                    </a:lnTo>
                    <a:lnTo>
                      <a:pt x="2840" y="2083"/>
                    </a:lnTo>
                    <a:lnTo>
                      <a:pt x="2846" y="2002"/>
                    </a:lnTo>
                    <a:lnTo>
                      <a:pt x="2849" y="1918"/>
                    </a:lnTo>
                    <a:lnTo>
                      <a:pt x="2852" y="1833"/>
                    </a:lnTo>
                    <a:lnTo>
                      <a:pt x="2852" y="768"/>
                    </a:lnTo>
                    <a:lnTo>
                      <a:pt x="2754" y="762"/>
                    </a:lnTo>
                    <a:lnTo>
                      <a:pt x="2662" y="754"/>
                    </a:lnTo>
                    <a:lnTo>
                      <a:pt x="2572" y="742"/>
                    </a:lnTo>
                    <a:lnTo>
                      <a:pt x="2486" y="726"/>
                    </a:lnTo>
                    <a:lnTo>
                      <a:pt x="2404" y="708"/>
                    </a:lnTo>
                    <a:lnTo>
                      <a:pt x="2326" y="688"/>
                    </a:lnTo>
                    <a:lnTo>
                      <a:pt x="2252" y="666"/>
                    </a:lnTo>
                    <a:lnTo>
                      <a:pt x="2182" y="642"/>
                    </a:lnTo>
                    <a:lnTo>
                      <a:pt x="2116" y="616"/>
                    </a:lnTo>
                    <a:lnTo>
                      <a:pt x="2053" y="589"/>
                    </a:lnTo>
                    <a:lnTo>
                      <a:pt x="1994" y="561"/>
                    </a:lnTo>
                    <a:lnTo>
                      <a:pt x="1939" y="532"/>
                    </a:lnTo>
                    <a:lnTo>
                      <a:pt x="1888" y="504"/>
                    </a:lnTo>
                    <a:lnTo>
                      <a:pt x="1840" y="475"/>
                    </a:lnTo>
                    <a:lnTo>
                      <a:pt x="1796" y="447"/>
                    </a:lnTo>
                    <a:lnTo>
                      <a:pt x="1739" y="407"/>
                    </a:lnTo>
                    <a:lnTo>
                      <a:pt x="1686" y="366"/>
                    </a:lnTo>
                    <a:lnTo>
                      <a:pt x="1638" y="328"/>
                    </a:lnTo>
                    <a:lnTo>
                      <a:pt x="1597" y="291"/>
                    </a:lnTo>
                    <a:lnTo>
                      <a:pt x="1560" y="255"/>
                    </a:lnTo>
                    <a:lnTo>
                      <a:pt x="1528" y="224"/>
                    </a:lnTo>
                    <a:lnTo>
                      <a:pt x="1501" y="195"/>
                    </a:lnTo>
                    <a:close/>
                    <a:moveTo>
                      <a:pt x="1501" y="0"/>
                    </a:moveTo>
                    <a:lnTo>
                      <a:pt x="1501" y="0"/>
                    </a:lnTo>
                    <a:lnTo>
                      <a:pt x="1520" y="2"/>
                    </a:lnTo>
                    <a:lnTo>
                      <a:pt x="1537" y="9"/>
                    </a:lnTo>
                    <a:lnTo>
                      <a:pt x="1551" y="19"/>
                    </a:lnTo>
                    <a:lnTo>
                      <a:pt x="1563" y="33"/>
                    </a:lnTo>
                    <a:lnTo>
                      <a:pt x="1565" y="35"/>
                    </a:lnTo>
                    <a:lnTo>
                      <a:pt x="1571" y="43"/>
                    </a:lnTo>
                    <a:lnTo>
                      <a:pt x="1580" y="55"/>
                    </a:lnTo>
                    <a:lnTo>
                      <a:pt x="1594" y="71"/>
                    </a:lnTo>
                    <a:lnTo>
                      <a:pt x="1610" y="90"/>
                    </a:lnTo>
                    <a:lnTo>
                      <a:pt x="1630" y="113"/>
                    </a:lnTo>
                    <a:lnTo>
                      <a:pt x="1655" y="139"/>
                    </a:lnTo>
                    <a:lnTo>
                      <a:pt x="1684" y="167"/>
                    </a:lnTo>
                    <a:lnTo>
                      <a:pt x="1717" y="196"/>
                    </a:lnTo>
                    <a:lnTo>
                      <a:pt x="1752" y="227"/>
                    </a:lnTo>
                    <a:lnTo>
                      <a:pt x="1793" y="260"/>
                    </a:lnTo>
                    <a:lnTo>
                      <a:pt x="1837" y="292"/>
                    </a:lnTo>
                    <a:lnTo>
                      <a:pt x="1887" y="326"/>
                    </a:lnTo>
                    <a:lnTo>
                      <a:pt x="1928" y="353"/>
                    </a:lnTo>
                    <a:lnTo>
                      <a:pt x="1974" y="380"/>
                    </a:lnTo>
                    <a:lnTo>
                      <a:pt x="2024" y="408"/>
                    </a:lnTo>
                    <a:lnTo>
                      <a:pt x="2078" y="435"/>
                    </a:lnTo>
                    <a:lnTo>
                      <a:pt x="2136" y="460"/>
                    </a:lnTo>
                    <a:lnTo>
                      <a:pt x="2197" y="486"/>
                    </a:lnTo>
                    <a:lnTo>
                      <a:pt x="2262" y="511"/>
                    </a:lnTo>
                    <a:lnTo>
                      <a:pt x="2332" y="533"/>
                    </a:lnTo>
                    <a:lnTo>
                      <a:pt x="2404" y="554"/>
                    </a:lnTo>
                    <a:lnTo>
                      <a:pt x="2482" y="571"/>
                    </a:lnTo>
                    <a:lnTo>
                      <a:pt x="2563" y="587"/>
                    </a:lnTo>
                    <a:lnTo>
                      <a:pt x="2648" y="601"/>
                    </a:lnTo>
                    <a:lnTo>
                      <a:pt x="2738" y="610"/>
                    </a:lnTo>
                    <a:lnTo>
                      <a:pt x="2830" y="616"/>
                    </a:lnTo>
                    <a:lnTo>
                      <a:pt x="2928" y="619"/>
                    </a:lnTo>
                    <a:lnTo>
                      <a:pt x="2948" y="621"/>
                    </a:lnTo>
                    <a:lnTo>
                      <a:pt x="2966" y="629"/>
                    </a:lnTo>
                    <a:lnTo>
                      <a:pt x="2980" y="640"/>
                    </a:lnTo>
                    <a:lnTo>
                      <a:pt x="2993" y="656"/>
                    </a:lnTo>
                    <a:lnTo>
                      <a:pt x="2999" y="673"/>
                    </a:lnTo>
                    <a:lnTo>
                      <a:pt x="3003" y="694"/>
                    </a:lnTo>
                    <a:lnTo>
                      <a:pt x="3003" y="1834"/>
                    </a:lnTo>
                    <a:lnTo>
                      <a:pt x="3003" y="1835"/>
                    </a:lnTo>
                    <a:lnTo>
                      <a:pt x="3000" y="1925"/>
                    </a:lnTo>
                    <a:lnTo>
                      <a:pt x="2996" y="2013"/>
                    </a:lnTo>
                    <a:lnTo>
                      <a:pt x="2990" y="2101"/>
                    </a:lnTo>
                    <a:lnTo>
                      <a:pt x="2981" y="2186"/>
                    </a:lnTo>
                    <a:lnTo>
                      <a:pt x="2969" y="2271"/>
                    </a:lnTo>
                    <a:lnTo>
                      <a:pt x="2952" y="2354"/>
                    </a:lnTo>
                    <a:lnTo>
                      <a:pt x="2931" y="2437"/>
                    </a:lnTo>
                    <a:lnTo>
                      <a:pt x="2904" y="2520"/>
                    </a:lnTo>
                    <a:lnTo>
                      <a:pt x="2871" y="2602"/>
                    </a:lnTo>
                    <a:lnTo>
                      <a:pt x="2830" y="2684"/>
                    </a:lnTo>
                    <a:lnTo>
                      <a:pt x="2782" y="2765"/>
                    </a:lnTo>
                    <a:lnTo>
                      <a:pt x="2730" y="2841"/>
                    </a:lnTo>
                    <a:lnTo>
                      <a:pt x="2672" y="2916"/>
                    </a:lnTo>
                    <a:lnTo>
                      <a:pt x="2606" y="2989"/>
                    </a:lnTo>
                    <a:lnTo>
                      <a:pt x="2532" y="3062"/>
                    </a:lnTo>
                    <a:lnTo>
                      <a:pt x="2452" y="3133"/>
                    </a:lnTo>
                    <a:lnTo>
                      <a:pt x="2365" y="3204"/>
                    </a:lnTo>
                    <a:lnTo>
                      <a:pt x="2270" y="3274"/>
                    </a:lnTo>
                    <a:lnTo>
                      <a:pt x="2167" y="3343"/>
                    </a:lnTo>
                    <a:lnTo>
                      <a:pt x="2057" y="3413"/>
                    </a:lnTo>
                    <a:lnTo>
                      <a:pt x="1938" y="3481"/>
                    </a:lnTo>
                    <a:lnTo>
                      <a:pt x="1812" y="3549"/>
                    </a:lnTo>
                    <a:lnTo>
                      <a:pt x="1676" y="3618"/>
                    </a:lnTo>
                    <a:lnTo>
                      <a:pt x="1532" y="3686"/>
                    </a:lnTo>
                    <a:lnTo>
                      <a:pt x="1518" y="3691"/>
                    </a:lnTo>
                    <a:lnTo>
                      <a:pt x="1501" y="3693"/>
                    </a:lnTo>
                    <a:lnTo>
                      <a:pt x="1485" y="3691"/>
                    </a:lnTo>
                    <a:lnTo>
                      <a:pt x="1469" y="3686"/>
                    </a:lnTo>
                    <a:lnTo>
                      <a:pt x="1326" y="3618"/>
                    </a:lnTo>
                    <a:lnTo>
                      <a:pt x="1191" y="3549"/>
                    </a:lnTo>
                    <a:lnTo>
                      <a:pt x="1065" y="3481"/>
                    </a:lnTo>
                    <a:lnTo>
                      <a:pt x="946" y="3413"/>
                    </a:lnTo>
                    <a:lnTo>
                      <a:pt x="835" y="3343"/>
                    </a:lnTo>
                    <a:lnTo>
                      <a:pt x="732" y="3274"/>
                    </a:lnTo>
                    <a:lnTo>
                      <a:pt x="637" y="3204"/>
                    </a:lnTo>
                    <a:lnTo>
                      <a:pt x="550" y="3133"/>
                    </a:lnTo>
                    <a:lnTo>
                      <a:pt x="470" y="3062"/>
                    </a:lnTo>
                    <a:lnTo>
                      <a:pt x="397" y="2989"/>
                    </a:lnTo>
                    <a:lnTo>
                      <a:pt x="331" y="2916"/>
                    </a:lnTo>
                    <a:lnTo>
                      <a:pt x="272" y="2841"/>
                    </a:lnTo>
                    <a:lnTo>
                      <a:pt x="219" y="2765"/>
                    </a:lnTo>
                    <a:lnTo>
                      <a:pt x="171" y="2684"/>
                    </a:lnTo>
                    <a:lnTo>
                      <a:pt x="132" y="2602"/>
                    </a:lnTo>
                    <a:lnTo>
                      <a:pt x="98" y="2520"/>
                    </a:lnTo>
                    <a:lnTo>
                      <a:pt x="72" y="2437"/>
                    </a:lnTo>
                    <a:lnTo>
                      <a:pt x="49" y="2354"/>
                    </a:lnTo>
                    <a:lnTo>
                      <a:pt x="34" y="2271"/>
                    </a:lnTo>
                    <a:lnTo>
                      <a:pt x="21" y="2186"/>
                    </a:lnTo>
                    <a:lnTo>
                      <a:pt x="12" y="2101"/>
                    </a:lnTo>
                    <a:lnTo>
                      <a:pt x="6" y="2013"/>
                    </a:lnTo>
                    <a:lnTo>
                      <a:pt x="2" y="1925"/>
                    </a:lnTo>
                    <a:lnTo>
                      <a:pt x="0" y="1835"/>
                    </a:lnTo>
                    <a:lnTo>
                      <a:pt x="0" y="1834"/>
                    </a:lnTo>
                    <a:lnTo>
                      <a:pt x="0" y="694"/>
                    </a:lnTo>
                    <a:lnTo>
                      <a:pt x="2" y="673"/>
                    </a:lnTo>
                    <a:lnTo>
                      <a:pt x="10" y="656"/>
                    </a:lnTo>
                    <a:lnTo>
                      <a:pt x="21" y="640"/>
                    </a:lnTo>
                    <a:lnTo>
                      <a:pt x="37" y="629"/>
                    </a:lnTo>
                    <a:lnTo>
                      <a:pt x="55" y="621"/>
                    </a:lnTo>
                    <a:lnTo>
                      <a:pt x="75" y="619"/>
                    </a:lnTo>
                    <a:lnTo>
                      <a:pt x="172" y="616"/>
                    </a:lnTo>
                    <a:lnTo>
                      <a:pt x="265" y="610"/>
                    </a:lnTo>
                    <a:lnTo>
                      <a:pt x="353" y="601"/>
                    </a:lnTo>
                    <a:lnTo>
                      <a:pt x="439" y="587"/>
                    </a:lnTo>
                    <a:lnTo>
                      <a:pt x="520" y="571"/>
                    </a:lnTo>
                    <a:lnTo>
                      <a:pt x="597" y="554"/>
                    </a:lnTo>
                    <a:lnTo>
                      <a:pt x="670" y="533"/>
                    </a:lnTo>
                    <a:lnTo>
                      <a:pt x="739" y="511"/>
                    </a:lnTo>
                    <a:lnTo>
                      <a:pt x="805" y="486"/>
                    </a:lnTo>
                    <a:lnTo>
                      <a:pt x="867" y="460"/>
                    </a:lnTo>
                    <a:lnTo>
                      <a:pt x="924" y="435"/>
                    </a:lnTo>
                    <a:lnTo>
                      <a:pt x="977" y="408"/>
                    </a:lnTo>
                    <a:lnTo>
                      <a:pt x="1028" y="380"/>
                    </a:lnTo>
                    <a:lnTo>
                      <a:pt x="1074" y="353"/>
                    </a:lnTo>
                    <a:lnTo>
                      <a:pt x="1116" y="326"/>
                    </a:lnTo>
                    <a:lnTo>
                      <a:pt x="1164" y="292"/>
                    </a:lnTo>
                    <a:lnTo>
                      <a:pt x="1209" y="260"/>
                    </a:lnTo>
                    <a:lnTo>
                      <a:pt x="1249" y="227"/>
                    </a:lnTo>
                    <a:lnTo>
                      <a:pt x="1286" y="196"/>
                    </a:lnTo>
                    <a:lnTo>
                      <a:pt x="1318" y="167"/>
                    </a:lnTo>
                    <a:lnTo>
                      <a:pt x="1346" y="139"/>
                    </a:lnTo>
                    <a:lnTo>
                      <a:pt x="1371" y="113"/>
                    </a:lnTo>
                    <a:lnTo>
                      <a:pt x="1392" y="90"/>
                    </a:lnTo>
                    <a:lnTo>
                      <a:pt x="1409" y="71"/>
                    </a:lnTo>
                    <a:lnTo>
                      <a:pt x="1422" y="55"/>
                    </a:lnTo>
                    <a:lnTo>
                      <a:pt x="1431" y="43"/>
                    </a:lnTo>
                    <a:lnTo>
                      <a:pt x="1437" y="35"/>
                    </a:lnTo>
                    <a:lnTo>
                      <a:pt x="1439" y="32"/>
                    </a:lnTo>
                    <a:lnTo>
                      <a:pt x="1452" y="19"/>
                    </a:lnTo>
                    <a:lnTo>
                      <a:pt x="1466" y="9"/>
                    </a:lnTo>
                    <a:lnTo>
                      <a:pt x="1483" y="2"/>
                    </a:lnTo>
                    <a:lnTo>
                      <a:pt x="1501" y="0"/>
                    </a:lnTo>
                    <a:close/>
                  </a:path>
                </a:pathLst>
              </a:custGeom>
              <a:solidFill>
                <a:srgbClr val="A30C34"/>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rgbClr val="264B4C"/>
                  </a:solidFill>
                  <a:effectLst/>
                  <a:uLnTx/>
                  <a:uFillTx/>
                  <a:latin typeface="Open Sans Light"/>
                  <a:ea typeface="MS PGothic" panose="020B0600070205080204" pitchFamily="34" charset="-128"/>
                  <a:cs typeface="+mn-cs"/>
                </a:endParaRPr>
              </a:p>
            </p:txBody>
          </p:sp>
          <p:sp>
            <p:nvSpPr>
              <p:cNvPr id="49" name="Freeform 33">
                <a:extLst>
                  <a:ext uri="{FF2B5EF4-FFF2-40B4-BE49-F238E27FC236}">
                    <a16:creationId xmlns:a16="http://schemas.microsoft.com/office/drawing/2014/main" id="{36D082E1-DA18-C1D4-E19C-A90FF4813EAD}"/>
                  </a:ext>
                </a:extLst>
              </p:cNvPr>
              <p:cNvSpPr>
                <a:spLocks noEditPoints="1"/>
              </p:cNvSpPr>
              <p:nvPr/>
            </p:nvSpPr>
            <p:spPr bwMode="auto">
              <a:xfrm>
                <a:off x="3252479" y="3673041"/>
                <a:ext cx="282480" cy="283782"/>
              </a:xfrm>
              <a:custGeom>
                <a:avLst/>
                <a:gdLst>
                  <a:gd name="T0" fmla="*/ 809 w 1955"/>
                  <a:gd name="T1" fmla="*/ 552 h 1960"/>
                  <a:gd name="T2" fmla="*/ 681 w 1955"/>
                  <a:gd name="T3" fmla="*/ 722 h 1960"/>
                  <a:gd name="T4" fmla="*/ 694 w 1955"/>
                  <a:gd name="T5" fmla="*/ 938 h 1960"/>
                  <a:gd name="T6" fmla="*/ 837 w 1955"/>
                  <a:gd name="T7" fmla="*/ 1089 h 1960"/>
                  <a:gd name="T8" fmla="*/ 926 w 1955"/>
                  <a:gd name="T9" fmla="*/ 1165 h 1960"/>
                  <a:gd name="T10" fmla="*/ 880 w 1955"/>
                  <a:gd name="T11" fmla="*/ 1247 h 1960"/>
                  <a:gd name="T12" fmla="*/ 573 w 1955"/>
                  <a:gd name="T13" fmla="*/ 1332 h 1960"/>
                  <a:gd name="T14" fmla="*/ 373 w 1955"/>
                  <a:gd name="T15" fmla="*/ 1544 h 1960"/>
                  <a:gd name="T16" fmla="*/ 642 w 1955"/>
                  <a:gd name="T17" fmla="*/ 1738 h 1960"/>
                  <a:gd name="T18" fmla="*/ 978 w 1955"/>
                  <a:gd name="T19" fmla="*/ 1809 h 1960"/>
                  <a:gd name="T20" fmla="*/ 1314 w 1955"/>
                  <a:gd name="T21" fmla="*/ 1738 h 1960"/>
                  <a:gd name="T22" fmla="*/ 1584 w 1955"/>
                  <a:gd name="T23" fmla="*/ 1544 h 1960"/>
                  <a:gd name="T24" fmla="*/ 1384 w 1955"/>
                  <a:gd name="T25" fmla="*/ 1332 h 1960"/>
                  <a:gd name="T26" fmla="*/ 1075 w 1955"/>
                  <a:gd name="T27" fmla="*/ 1247 h 1960"/>
                  <a:gd name="T28" fmla="*/ 1030 w 1955"/>
                  <a:gd name="T29" fmla="*/ 1165 h 1960"/>
                  <a:gd name="T30" fmla="*/ 1120 w 1955"/>
                  <a:gd name="T31" fmla="*/ 1089 h 1960"/>
                  <a:gd name="T32" fmla="*/ 1262 w 1955"/>
                  <a:gd name="T33" fmla="*/ 938 h 1960"/>
                  <a:gd name="T34" fmla="*/ 1275 w 1955"/>
                  <a:gd name="T35" fmla="*/ 722 h 1960"/>
                  <a:gd name="T36" fmla="*/ 1147 w 1955"/>
                  <a:gd name="T37" fmla="*/ 552 h 1960"/>
                  <a:gd name="T38" fmla="*/ 978 w 1955"/>
                  <a:gd name="T39" fmla="*/ 152 h 1960"/>
                  <a:gd name="T40" fmla="*/ 624 w 1955"/>
                  <a:gd name="T41" fmla="*/ 231 h 1960"/>
                  <a:gd name="T42" fmla="*/ 346 w 1955"/>
                  <a:gd name="T43" fmla="*/ 446 h 1960"/>
                  <a:gd name="T44" fmla="*/ 180 w 1955"/>
                  <a:gd name="T45" fmla="*/ 760 h 1960"/>
                  <a:gd name="T46" fmla="*/ 163 w 1955"/>
                  <a:gd name="T47" fmla="*/ 1116 h 1960"/>
                  <a:gd name="T48" fmla="*/ 307 w 1955"/>
                  <a:gd name="T49" fmla="*/ 1317 h 1960"/>
                  <a:gd name="T50" fmla="*/ 655 w 1955"/>
                  <a:gd name="T51" fmla="*/ 1141 h 1960"/>
                  <a:gd name="T52" fmla="*/ 529 w 1955"/>
                  <a:gd name="T53" fmla="*/ 917 h 1960"/>
                  <a:gd name="T54" fmla="*/ 545 w 1955"/>
                  <a:gd name="T55" fmla="*/ 657 h 1960"/>
                  <a:gd name="T56" fmla="*/ 690 w 1955"/>
                  <a:gd name="T57" fmla="*/ 452 h 1960"/>
                  <a:gd name="T58" fmla="*/ 924 w 1955"/>
                  <a:gd name="T59" fmla="*/ 353 h 1960"/>
                  <a:gd name="T60" fmla="*/ 1180 w 1955"/>
                  <a:gd name="T61" fmla="*/ 398 h 1960"/>
                  <a:gd name="T62" fmla="*/ 1367 w 1955"/>
                  <a:gd name="T63" fmla="*/ 565 h 1960"/>
                  <a:gd name="T64" fmla="*/ 1439 w 1955"/>
                  <a:gd name="T65" fmla="*/ 812 h 1960"/>
                  <a:gd name="T66" fmla="*/ 1366 w 1955"/>
                  <a:gd name="T67" fmla="*/ 1061 h 1960"/>
                  <a:gd name="T68" fmla="*/ 1519 w 1955"/>
                  <a:gd name="T69" fmla="*/ 1231 h 1960"/>
                  <a:gd name="T70" fmla="*/ 1762 w 1955"/>
                  <a:gd name="T71" fmla="*/ 1245 h 1960"/>
                  <a:gd name="T72" fmla="*/ 1802 w 1955"/>
                  <a:gd name="T73" fmla="*/ 905 h 1960"/>
                  <a:gd name="T74" fmla="*/ 1692 w 1955"/>
                  <a:gd name="T75" fmla="*/ 562 h 1960"/>
                  <a:gd name="T76" fmla="*/ 1454 w 1955"/>
                  <a:gd name="T77" fmla="*/ 303 h 1960"/>
                  <a:gd name="T78" fmla="*/ 1126 w 1955"/>
                  <a:gd name="T79" fmla="*/ 165 h 1960"/>
                  <a:gd name="T80" fmla="*/ 1137 w 1955"/>
                  <a:gd name="T81" fmla="*/ 14 h 1960"/>
                  <a:gd name="T82" fmla="*/ 1492 w 1955"/>
                  <a:gd name="T83" fmla="*/ 147 h 1960"/>
                  <a:gd name="T84" fmla="*/ 1766 w 1955"/>
                  <a:gd name="T85" fmla="*/ 402 h 1960"/>
                  <a:gd name="T86" fmla="*/ 1927 w 1955"/>
                  <a:gd name="T87" fmla="*/ 745 h 1960"/>
                  <a:gd name="T88" fmla="*/ 1943 w 1955"/>
                  <a:gd name="T89" fmla="*/ 1139 h 1960"/>
                  <a:gd name="T90" fmla="*/ 1809 w 1955"/>
                  <a:gd name="T91" fmla="*/ 1496 h 1960"/>
                  <a:gd name="T92" fmla="*/ 1555 w 1955"/>
                  <a:gd name="T93" fmla="*/ 1771 h 1960"/>
                  <a:gd name="T94" fmla="*/ 1213 w 1955"/>
                  <a:gd name="T95" fmla="*/ 1931 h 1960"/>
                  <a:gd name="T96" fmla="*/ 820 w 1955"/>
                  <a:gd name="T97" fmla="*/ 1947 h 1960"/>
                  <a:gd name="T98" fmla="*/ 463 w 1955"/>
                  <a:gd name="T99" fmla="*/ 1813 h 1960"/>
                  <a:gd name="T100" fmla="*/ 189 w 1955"/>
                  <a:gd name="T101" fmla="*/ 1559 h 1960"/>
                  <a:gd name="T102" fmla="*/ 29 w 1955"/>
                  <a:gd name="T103" fmla="*/ 1216 h 1960"/>
                  <a:gd name="T104" fmla="*/ 14 w 1955"/>
                  <a:gd name="T105" fmla="*/ 821 h 1960"/>
                  <a:gd name="T106" fmla="*/ 147 w 1955"/>
                  <a:gd name="T107" fmla="*/ 464 h 1960"/>
                  <a:gd name="T108" fmla="*/ 401 w 1955"/>
                  <a:gd name="T109" fmla="*/ 190 h 1960"/>
                  <a:gd name="T110" fmla="*/ 743 w 1955"/>
                  <a:gd name="T111" fmla="*/ 2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5" h="1960">
                    <a:moveTo>
                      <a:pt x="978" y="501"/>
                    </a:moveTo>
                    <a:lnTo>
                      <a:pt x="932" y="505"/>
                    </a:lnTo>
                    <a:lnTo>
                      <a:pt x="888" y="515"/>
                    </a:lnTo>
                    <a:lnTo>
                      <a:pt x="847" y="531"/>
                    </a:lnTo>
                    <a:lnTo>
                      <a:pt x="809" y="552"/>
                    </a:lnTo>
                    <a:lnTo>
                      <a:pt x="774" y="578"/>
                    </a:lnTo>
                    <a:lnTo>
                      <a:pt x="744" y="608"/>
                    </a:lnTo>
                    <a:lnTo>
                      <a:pt x="718" y="643"/>
                    </a:lnTo>
                    <a:lnTo>
                      <a:pt x="697" y="682"/>
                    </a:lnTo>
                    <a:lnTo>
                      <a:pt x="681" y="722"/>
                    </a:lnTo>
                    <a:lnTo>
                      <a:pt x="671" y="766"/>
                    </a:lnTo>
                    <a:lnTo>
                      <a:pt x="668" y="812"/>
                    </a:lnTo>
                    <a:lnTo>
                      <a:pt x="671" y="856"/>
                    </a:lnTo>
                    <a:lnTo>
                      <a:pt x="680" y="897"/>
                    </a:lnTo>
                    <a:lnTo>
                      <a:pt x="694" y="938"/>
                    </a:lnTo>
                    <a:lnTo>
                      <a:pt x="714" y="975"/>
                    </a:lnTo>
                    <a:lnTo>
                      <a:pt x="738" y="1009"/>
                    </a:lnTo>
                    <a:lnTo>
                      <a:pt x="766" y="1040"/>
                    </a:lnTo>
                    <a:lnTo>
                      <a:pt x="800" y="1067"/>
                    </a:lnTo>
                    <a:lnTo>
                      <a:pt x="837" y="1089"/>
                    </a:lnTo>
                    <a:lnTo>
                      <a:pt x="876" y="1106"/>
                    </a:lnTo>
                    <a:lnTo>
                      <a:pt x="895" y="1116"/>
                    </a:lnTo>
                    <a:lnTo>
                      <a:pt x="910" y="1129"/>
                    </a:lnTo>
                    <a:lnTo>
                      <a:pt x="920" y="1146"/>
                    </a:lnTo>
                    <a:lnTo>
                      <a:pt x="926" y="1165"/>
                    </a:lnTo>
                    <a:lnTo>
                      <a:pt x="926" y="1185"/>
                    </a:lnTo>
                    <a:lnTo>
                      <a:pt x="922" y="1206"/>
                    </a:lnTo>
                    <a:lnTo>
                      <a:pt x="912" y="1222"/>
                    </a:lnTo>
                    <a:lnTo>
                      <a:pt x="897" y="1237"/>
                    </a:lnTo>
                    <a:lnTo>
                      <a:pt x="880" y="1247"/>
                    </a:lnTo>
                    <a:lnTo>
                      <a:pt x="860" y="1253"/>
                    </a:lnTo>
                    <a:lnTo>
                      <a:pt x="785" y="1264"/>
                    </a:lnTo>
                    <a:lnTo>
                      <a:pt x="713" y="1281"/>
                    </a:lnTo>
                    <a:lnTo>
                      <a:pt x="641" y="1304"/>
                    </a:lnTo>
                    <a:lnTo>
                      <a:pt x="573" y="1332"/>
                    </a:lnTo>
                    <a:lnTo>
                      <a:pt x="507" y="1365"/>
                    </a:lnTo>
                    <a:lnTo>
                      <a:pt x="444" y="1403"/>
                    </a:lnTo>
                    <a:lnTo>
                      <a:pt x="385" y="1446"/>
                    </a:lnTo>
                    <a:lnTo>
                      <a:pt x="329" y="1494"/>
                    </a:lnTo>
                    <a:lnTo>
                      <a:pt x="373" y="1544"/>
                    </a:lnTo>
                    <a:lnTo>
                      <a:pt x="420" y="1591"/>
                    </a:lnTo>
                    <a:lnTo>
                      <a:pt x="470" y="1634"/>
                    </a:lnTo>
                    <a:lnTo>
                      <a:pt x="525" y="1673"/>
                    </a:lnTo>
                    <a:lnTo>
                      <a:pt x="582" y="1708"/>
                    </a:lnTo>
                    <a:lnTo>
                      <a:pt x="642" y="1738"/>
                    </a:lnTo>
                    <a:lnTo>
                      <a:pt x="705" y="1763"/>
                    </a:lnTo>
                    <a:lnTo>
                      <a:pt x="771" y="1783"/>
                    </a:lnTo>
                    <a:lnTo>
                      <a:pt x="838" y="1798"/>
                    </a:lnTo>
                    <a:lnTo>
                      <a:pt x="907" y="1807"/>
                    </a:lnTo>
                    <a:lnTo>
                      <a:pt x="978" y="1809"/>
                    </a:lnTo>
                    <a:lnTo>
                      <a:pt x="1049" y="1807"/>
                    </a:lnTo>
                    <a:lnTo>
                      <a:pt x="1119" y="1798"/>
                    </a:lnTo>
                    <a:lnTo>
                      <a:pt x="1186" y="1783"/>
                    </a:lnTo>
                    <a:lnTo>
                      <a:pt x="1251" y="1763"/>
                    </a:lnTo>
                    <a:lnTo>
                      <a:pt x="1314" y="1738"/>
                    </a:lnTo>
                    <a:lnTo>
                      <a:pt x="1374" y="1708"/>
                    </a:lnTo>
                    <a:lnTo>
                      <a:pt x="1432" y="1673"/>
                    </a:lnTo>
                    <a:lnTo>
                      <a:pt x="1485" y="1634"/>
                    </a:lnTo>
                    <a:lnTo>
                      <a:pt x="1537" y="1591"/>
                    </a:lnTo>
                    <a:lnTo>
                      <a:pt x="1584" y="1544"/>
                    </a:lnTo>
                    <a:lnTo>
                      <a:pt x="1627" y="1494"/>
                    </a:lnTo>
                    <a:lnTo>
                      <a:pt x="1572" y="1446"/>
                    </a:lnTo>
                    <a:lnTo>
                      <a:pt x="1512" y="1403"/>
                    </a:lnTo>
                    <a:lnTo>
                      <a:pt x="1450" y="1365"/>
                    </a:lnTo>
                    <a:lnTo>
                      <a:pt x="1384" y="1332"/>
                    </a:lnTo>
                    <a:lnTo>
                      <a:pt x="1314" y="1304"/>
                    </a:lnTo>
                    <a:lnTo>
                      <a:pt x="1244" y="1281"/>
                    </a:lnTo>
                    <a:lnTo>
                      <a:pt x="1170" y="1264"/>
                    </a:lnTo>
                    <a:lnTo>
                      <a:pt x="1095" y="1253"/>
                    </a:lnTo>
                    <a:lnTo>
                      <a:pt x="1075" y="1247"/>
                    </a:lnTo>
                    <a:lnTo>
                      <a:pt x="1058" y="1237"/>
                    </a:lnTo>
                    <a:lnTo>
                      <a:pt x="1045" y="1222"/>
                    </a:lnTo>
                    <a:lnTo>
                      <a:pt x="1035" y="1206"/>
                    </a:lnTo>
                    <a:lnTo>
                      <a:pt x="1029" y="1185"/>
                    </a:lnTo>
                    <a:lnTo>
                      <a:pt x="1030" y="1165"/>
                    </a:lnTo>
                    <a:lnTo>
                      <a:pt x="1036" y="1146"/>
                    </a:lnTo>
                    <a:lnTo>
                      <a:pt x="1047" y="1129"/>
                    </a:lnTo>
                    <a:lnTo>
                      <a:pt x="1062" y="1116"/>
                    </a:lnTo>
                    <a:lnTo>
                      <a:pt x="1080" y="1106"/>
                    </a:lnTo>
                    <a:lnTo>
                      <a:pt x="1120" y="1089"/>
                    </a:lnTo>
                    <a:lnTo>
                      <a:pt x="1157" y="1067"/>
                    </a:lnTo>
                    <a:lnTo>
                      <a:pt x="1189" y="1040"/>
                    </a:lnTo>
                    <a:lnTo>
                      <a:pt x="1218" y="1009"/>
                    </a:lnTo>
                    <a:lnTo>
                      <a:pt x="1242" y="975"/>
                    </a:lnTo>
                    <a:lnTo>
                      <a:pt x="1262" y="938"/>
                    </a:lnTo>
                    <a:lnTo>
                      <a:pt x="1276" y="897"/>
                    </a:lnTo>
                    <a:lnTo>
                      <a:pt x="1285" y="856"/>
                    </a:lnTo>
                    <a:lnTo>
                      <a:pt x="1288" y="812"/>
                    </a:lnTo>
                    <a:lnTo>
                      <a:pt x="1284" y="766"/>
                    </a:lnTo>
                    <a:lnTo>
                      <a:pt x="1275" y="722"/>
                    </a:lnTo>
                    <a:lnTo>
                      <a:pt x="1260" y="682"/>
                    </a:lnTo>
                    <a:lnTo>
                      <a:pt x="1238" y="643"/>
                    </a:lnTo>
                    <a:lnTo>
                      <a:pt x="1211" y="608"/>
                    </a:lnTo>
                    <a:lnTo>
                      <a:pt x="1181" y="578"/>
                    </a:lnTo>
                    <a:lnTo>
                      <a:pt x="1147" y="552"/>
                    </a:lnTo>
                    <a:lnTo>
                      <a:pt x="1109" y="531"/>
                    </a:lnTo>
                    <a:lnTo>
                      <a:pt x="1067" y="515"/>
                    </a:lnTo>
                    <a:lnTo>
                      <a:pt x="1024" y="505"/>
                    </a:lnTo>
                    <a:lnTo>
                      <a:pt x="978" y="501"/>
                    </a:lnTo>
                    <a:close/>
                    <a:moveTo>
                      <a:pt x="978" y="152"/>
                    </a:moveTo>
                    <a:lnTo>
                      <a:pt x="903" y="155"/>
                    </a:lnTo>
                    <a:lnTo>
                      <a:pt x="829" y="165"/>
                    </a:lnTo>
                    <a:lnTo>
                      <a:pt x="759" y="181"/>
                    </a:lnTo>
                    <a:lnTo>
                      <a:pt x="689" y="203"/>
                    </a:lnTo>
                    <a:lnTo>
                      <a:pt x="624" y="231"/>
                    </a:lnTo>
                    <a:lnTo>
                      <a:pt x="561" y="265"/>
                    </a:lnTo>
                    <a:lnTo>
                      <a:pt x="501" y="303"/>
                    </a:lnTo>
                    <a:lnTo>
                      <a:pt x="445" y="347"/>
                    </a:lnTo>
                    <a:lnTo>
                      <a:pt x="394" y="394"/>
                    </a:lnTo>
                    <a:lnTo>
                      <a:pt x="346" y="446"/>
                    </a:lnTo>
                    <a:lnTo>
                      <a:pt x="302" y="503"/>
                    </a:lnTo>
                    <a:lnTo>
                      <a:pt x="264" y="562"/>
                    </a:lnTo>
                    <a:lnTo>
                      <a:pt x="231" y="625"/>
                    </a:lnTo>
                    <a:lnTo>
                      <a:pt x="203" y="691"/>
                    </a:lnTo>
                    <a:lnTo>
                      <a:pt x="180" y="760"/>
                    </a:lnTo>
                    <a:lnTo>
                      <a:pt x="165" y="831"/>
                    </a:lnTo>
                    <a:lnTo>
                      <a:pt x="155" y="905"/>
                    </a:lnTo>
                    <a:lnTo>
                      <a:pt x="151" y="980"/>
                    </a:lnTo>
                    <a:lnTo>
                      <a:pt x="154" y="1049"/>
                    </a:lnTo>
                    <a:lnTo>
                      <a:pt x="163" y="1116"/>
                    </a:lnTo>
                    <a:lnTo>
                      <a:pt x="176" y="1182"/>
                    </a:lnTo>
                    <a:lnTo>
                      <a:pt x="195" y="1245"/>
                    </a:lnTo>
                    <a:lnTo>
                      <a:pt x="218" y="1306"/>
                    </a:lnTo>
                    <a:lnTo>
                      <a:pt x="246" y="1366"/>
                    </a:lnTo>
                    <a:lnTo>
                      <a:pt x="307" y="1317"/>
                    </a:lnTo>
                    <a:lnTo>
                      <a:pt x="371" y="1272"/>
                    </a:lnTo>
                    <a:lnTo>
                      <a:pt x="438" y="1231"/>
                    </a:lnTo>
                    <a:lnTo>
                      <a:pt x="507" y="1197"/>
                    </a:lnTo>
                    <a:lnTo>
                      <a:pt x="580" y="1166"/>
                    </a:lnTo>
                    <a:lnTo>
                      <a:pt x="655" y="1141"/>
                    </a:lnTo>
                    <a:lnTo>
                      <a:pt x="620" y="1102"/>
                    </a:lnTo>
                    <a:lnTo>
                      <a:pt x="590" y="1061"/>
                    </a:lnTo>
                    <a:lnTo>
                      <a:pt x="565" y="1016"/>
                    </a:lnTo>
                    <a:lnTo>
                      <a:pt x="545" y="968"/>
                    </a:lnTo>
                    <a:lnTo>
                      <a:pt x="529" y="917"/>
                    </a:lnTo>
                    <a:lnTo>
                      <a:pt x="520" y="866"/>
                    </a:lnTo>
                    <a:lnTo>
                      <a:pt x="518" y="812"/>
                    </a:lnTo>
                    <a:lnTo>
                      <a:pt x="520" y="758"/>
                    </a:lnTo>
                    <a:lnTo>
                      <a:pt x="529" y="707"/>
                    </a:lnTo>
                    <a:lnTo>
                      <a:pt x="545" y="657"/>
                    </a:lnTo>
                    <a:lnTo>
                      <a:pt x="564" y="609"/>
                    </a:lnTo>
                    <a:lnTo>
                      <a:pt x="590" y="565"/>
                    </a:lnTo>
                    <a:lnTo>
                      <a:pt x="619" y="524"/>
                    </a:lnTo>
                    <a:lnTo>
                      <a:pt x="652" y="486"/>
                    </a:lnTo>
                    <a:lnTo>
                      <a:pt x="690" y="452"/>
                    </a:lnTo>
                    <a:lnTo>
                      <a:pt x="732" y="423"/>
                    </a:lnTo>
                    <a:lnTo>
                      <a:pt x="775" y="398"/>
                    </a:lnTo>
                    <a:lnTo>
                      <a:pt x="823" y="378"/>
                    </a:lnTo>
                    <a:lnTo>
                      <a:pt x="873" y="362"/>
                    </a:lnTo>
                    <a:lnTo>
                      <a:pt x="924" y="353"/>
                    </a:lnTo>
                    <a:lnTo>
                      <a:pt x="978" y="351"/>
                    </a:lnTo>
                    <a:lnTo>
                      <a:pt x="1031" y="353"/>
                    </a:lnTo>
                    <a:lnTo>
                      <a:pt x="1083" y="362"/>
                    </a:lnTo>
                    <a:lnTo>
                      <a:pt x="1133" y="378"/>
                    </a:lnTo>
                    <a:lnTo>
                      <a:pt x="1180" y="398"/>
                    </a:lnTo>
                    <a:lnTo>
                      <a:pt x="1225" y="423"/>
                    </a:lnTo>
                    <a:lnTo>
                      <a:pt x="1266" y="452"/>
                    </a:lnTo>
                    <a:lnTo>
                      <a:pt x="1303" y="486"/>
                    </a:lnTo>
                    <a:lnTo>
                      <a:pt x="1337" y="524"/>
                    </a:lnTo>
                    <a:lnTo>
                      <a:pt x="1367" y="565"/>
                    </a:lnTo>
                    <a:lnTo>
                      <a:pt x="1392" y="609"/>
                    </a:lnTo>
                    <a:lnTo>
                      <a:pt x="1412" y="657"/>
                    </a:lnTo>
                    <a:lnTo>
                      <a:pt x="1426" y="707"/>
                    </a:lnTo>
                    <a:lnTo>
                      <a:pt x="1435" y="758"/>
                    </a:lnTo>
                    <a:lnTo>
                      <a:pt x="1439" y="812"/>
                    </a:lnTo>
                    <a:lnTo>
                      <a:pt x="1435" y="866"/>
                    </a:lnTo>
                    <a:lnTo>
                      <a:pt x="1426" y="917"/>
                    </a:lnTo>
                    <a:lnTo>
                      <a:pt x="1412" y="968"/>
                    </a:lnTo>
                    <a:lnTo>
                      <a:pt x="1392" y="1016"/>
                    </a:lnTo>
                    <a:lnTo>
                      <a:pt x="1366" y="1061"/>
                    </a:lnTo>
                    <a:lnTo>
                      <a:pt x="1336" y="1102"/>
                    </a:lnTo>
                    <a:lnTo>
                      <a:pt x="1301" y="1141"/>
                    </a:lnTo>
                    <a:lnTo>
                      <a:pt x="1376" y="1166"/>
                    </a:lnTo>
                    <a:lnTo>
                      <a:pt x="1449" y="1197"/>
                    </a:lnTo>
                    <a:lnTo>
                      <a:pt x="1519" y="1231"/>
                    </a:lnTo>
                    <a:lnTo>
                      <a:pt x="1586" y="1272"/>
                    </a:lnTo>
                    <a:lnTo>
                      <a:pt x="1650" y="1317"/>
                    </a:lnTo>
                    <a:lnTo>
                      <a:pt x="1710" y="1366"/>
                    </a:lnTo>
                    <a:lnTo>
                      <a:pt x="1738" y="1306"/>
                    </a:lnTo>
                    <a:lnTo>
                      <a:pt x="1762" y="1245"/>
                    </a:lnTo>
                    <a:lnTo>
                      <a:pt x="1780" y="1182"/>
                    </a:lnTo>
                    <a:lnTo>
                      <a:pt x="1794" y="1116"/>
                    </a:lnTo>
                    <a:lnTo>
                      <a:pt x="1802" y="1049"/>
                    </a:lnTo>
                    <a:lnTo>
                      <a:pt x="1805" y="980"/>
                    </a:lnTo>
                    <a:lnTo>
                      <a:pt x="1802" y="905"/>
                    </a:lnTo>
                    <a:lnTo>
                      <a:pt x="1792" y="831"/>
                    </a:lnTo>
                    <a:lnTo>
                      <a:pt x="1775" y="760"/>
                    </a:lnTo>
                    <a:lnTo>
                      <a:pt x="1753" y="691"/>
                    </a:lnTo>
                    <a:lnTo>
                      <a:pt x="1725" y="625"/>
                    </a:lnTo>
                    <a:lnTo>
                      <a:pt x="1692" y="562"/>
                    </a:lnTo>
                    <a:lnTo>
                      <a:pt x="1653" y="503"/>
                    </a:lnTo>
                    <a:lnTo>
                      <a:pt x="1610" y="446"/>
                    </a:lnTo>
                    <a:lnTo>
                      <a:pt x="1563" y="394"/>
                    </a:lnTo>
                    <a:lnTo>
                      <a:pt x="1510" y="347"/>
                    </a:lnTo>
                    <a:lnTo>
                      <a:pt x="1454" y="303"/>
                    </a:lnTo>
                    <a:lnTo>
                      <a:pt x="1395" y="265"/>
                    </a:lnTo>
                    <a:lnTo>
                      <a:pt x="1332" y="231"/>
                    </a:lnTo>
                    <a:lnTo>
                      <a:pt x="1266" y="203"/>
                    </a:lnTo>
                    <a:lnTo>
                      <a:pt x="1198" y="181"/>
                    </a:lnTo>
                    <a:lnTo>
                      <a:pt x="1126" y="165"/>
                    </a:lnTo>
                    <a:lnTo>
                      <a:pt x="1053" y="155"/>
                    </a:lnTo>
                    <a:lnTo>
                      <a:pt x="978" y="152"/>
                    </a:lnTo>
                    <a:close/>
                    <a:moveTo>
                      <a:pt x="978" y="0"/>
                    </a:moveTo>
                    <a:lnTo>
                      <a:pt x="1058" y="4"/>
                    </a:lnTo>
                    <a:lnTo>
                      <a:pt x="1137" y="14"/>
                    </a:lnTo>
                    <a:lnTo>
                      <a:pt x="1213" y="29"/>
                    </a:lnTo>
                    <a:lnTo>
                      <a:pt x="1286" y="51"/>
                    </a:lnTo>
                    <a:lnTo>
                      <a:pt x="1358" y="78"/>
                    </a:lnTo>
                    <a:lnTo>
                      <a:pt x="1426" y="110"/>
                    </a:lnTo>
                    <a:lnTo>
                      <a:pt x="1492" y="147"/>
                    </a:lnTo>
                    <a:lnTo>
                      <a:pt x="1555" y="190"/>
                    </a:lnTo>
                    <a:lnTo>
                      <a:pt x="1614" y="237"/>
                    </a:lnTo>
                    <a:lnTo>
                      <a:pt x="1669" y="287"/>
                    </a:lnTo>
                    <a:lnTo>
                      <a:pt x="1719" y="343"/>
                    </a:lnTo>
                    <a:lnTo>
                      <a:pt x="1766" y="402"/>
                    </a:lnTo>
                    <a:lnTo>
                      <a:pt x="1809" y="464"/>
                    </a:lnTo>
                    <a:lnTo>
                      <a:pt x="1846" y="531"/>
                    </a:lnTo>
                    <a:lnTo>
                      <a:pt x="1878" y="599"/>
                    </a:lnTo>
                    <a:lnTo>
                      <a:pt x="1905" y="671"/>
                    </a:lnTo>
                    <a:lnTo>
                      <a:pt x="1927" y="745"/>
                    </a:lnTo>
                    <a:lnTo>
                      <a:pt x="1943" y="821"/>
                    </a:lnTo>
                    <a:lnTo>
                      <a:pt x="1952" y="899"/>
                    </a:lnTo>
                    <a:lnTo>
                      <a:pt x="1955" y="980"/>
                    </a:lnTo>
                    <a:lnTo>
                      <a:pt x="1952" y="1061"/>
                    </a:lnTo>
                    <a:lnTo>
                      <a:pt x="1943" y="1139"/>
                    </a:lnTo>
                    <a:lnTo>
                      <a:pt x="1927" y="1216"/>
                    </a:lnTo>
                    <a:lnTo>
                      <a:pt x="1905" y="1290"/>
                    </a:lnTo>
                    <a:lnTo>
                      <a:pt x="1878" y="1361"/>
                    </a:lnTo>
                    <a:lnTo>
                      <a:pt x="1846" y="1430"/>
                    </a:lnTo>
                    <a:lnTo>
                      <a:pt x="1809" y="1496"/>
                    </a:lnTo>
                    <a:lnTo>
                      <a:pt x="1766" y="1559"/>
                    </a:lnTo>
                    <a:lnTo>
                      <a:pt x="1719" y="1617"/>
                    </a:lnTo>
                    <a:lnTo>
                      <a:pt x="1669" y="1673"/>
                    </a:lnTo>
                    <a:lnTo>
                      <a:pt x="1614" y="1724"/>
                    </a:lnTo>
                    <a:lnTo>
                      <a:pt x="1555" y="1771"/>
                    </a:lnTo>
                    <a:lnTo>
                      <a:pt x="1492" y="1813"/>
                    </a:lnTo>
                    <a:lnTo>
                      <a:pt x="1426" y="1850"/>
                    </a:lnTo>
                    <a:lnTo>
                      <a:pt x="1358" y="1883"/>
                    </a:lnTo>
                    <a:lnTo>
                      <a:pt x="1286" y="1910"/>
                    </a:lnTo>
                    <a:lnTo>
                      <a:pt x="1213" y="1931"/>
                    </a:lnTo>
                    <a:lnTo>
                      <a:pt x="1137" y="1947"/>
                    </a:lnTo>
                    <a:lnTo>
                      <a:pt x="1058" y="1957"/>
                    </a:lnTo>
                    <a:lnTo>
                      <a:pt x="978" y="1960"/>
                    </a:lnTo>
                    <a:lnTo>
                      <a:pt x="898" y="1957"/>
                    </a:lnTo>
                    <a:lnTo>
                      <a:pt x="820" y="1947"/>
                    </a:lnTo>
                    <a:lnTo>
                      <a:pt x="743" y="1931"/>
                    </a:lnTo>
                    <a:lnTo>
                      <a:pt x="669" y="1910"/>
                    </a:lnTo>
                    <a:lnTo>
                      <a:pt x="598" y="1883"/>
                    </a:lnTo>
                    <a:lnTo>
                      <a:pt x="529" y="1850"/>
                    </a:lnTo>
                    <a:lnTo>
                      <a:pt x="463" y="1813"/>
                    </a:lnTo>
                    <a:lnTo>
                      <a:pt x="401" y="1771"/>
                    </a:lnTo>
                    <a:lnTo>
                      <a:pt x="343" y="1724"/>
                    </a:lnTo>
                    <a:lnTo>
                      <a:pt x="288" y="1673"/>
                    </a:lnTo>
                    <a:lnTo>
                      <a:pt x="236" y="1617"/>
                    </a:lnTo>
                    <a:lnTo>
                      <a:pt x="189" y="1559"/>
                    </a:lnTo>
                    <a:lnTo>
                      <a:pt x="147" y="1496"/>
                    </a:lnTo>
                    <a:lnTo>
                      <a:pt x="110" y="1430"/>
                    </a:lnTo>
                    <a:lnTo>
                      <a:pt x="78" y="1361"/>
                    </a:lnTo>
                    <a:lnTo>
                      <a:pt x="51" y="1290"/>
                    </a:lnTo>
                    <a:lnTo>
                      <a:pt x="29" y="1216"/>
                    </a:lnTo>
                    <a:lnTo>
                      <a:pt x="14" y="1139"/>
                    </a:lnTo>
                    <a:lnTo>
                      <a:pt x="4" y="1061"/>
                    </a:lnTo>
                    <a:lnTo>
                      <a:pt x="0" y="980"/>
                    </a:lnTo>
                    <a:lnTo>
                      <a:pt x="4" y="899"/>
                    </a:lnTo>
                    <a:lnTo>
                      <a:pt x="14" y="821"/>
                    </a:lnTo>
                    <a:lnTo>
                      <a:pt x="29" y="745"/>
                    </a:lnTo>
                    <a:lnTo>
                      <a:pt x="51" y="671"/>
                    </a:lnTo>
                    <a:lnTo>
                      <a:pt x="78" y="599"/>
                    </a:lnTo>
                    <a:lnTo>
                      <a:pt x="110" y="531"/>
                    </a:lnTo>
                    <a:lnTo>
                      <a:pt x="147" y="464"/>
                    </a:lnTo>
                    <a:lnTo>
                      <a:pt x="189" y="402"/>
                    </a:lnTo>
                    <a:lnTo>
                      <a:pt x="236" y="343"/>
                    </a:lnTo>
                    <a:lnTo>
                      <a:pt x="288" y="287"/>
                    </a:lnTo>
                    <a:lnTo>
                      <a:pt x="343" y="237"/>
                    </a:lnTo>
                    <a:lnTo>
                      <a:pt x="401" y="190"/>
                    </a:lnTo>
                    <a:lnTo>
                      <a:pt x="463" y="147"/>
                    </a:lnTo>
                    <a:lnTo>
                      <a:pt x="529" y="110"/>
                    </a:lnTo>
                    <a:lnTo>
                      <a:pt x="598" y="78"/>
                    </a:lnTo>
                    <a:lnTo>
                      <a:pt x="669" y="51"/>
                    </a:lnTo>
                    <a:lnTo>
                      <a:pt x="743" y="29"/>
                    </a:lnTo>
                    <a:lnTo>
                      <a:pt x="820" y="14"/>
                    </a:lnTo>
                    <a:lnTo>
                      <a:pt x="898" y="4"/>
                    </a:lnTo>
                    <a:lnTo>
                      <a:pt x="978" y="0"/>
                    </a:lnTo>
                    <a:close/>
                  </a:path>
                </a:pathLst>
              </a:custGeom>
              <a:solidFill>
                <a:srgbClr val="A30C34"/>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rgbClr val="264B4C"/>
                  </a:solidFill>
                  <a:effectLst/>
                  <a:uLnTx/>
                  <a:uFillTx/>
                  <a:latin typeface="Open Sans Light"/>
                  <a:ea typeface="MS PGothic" panose="020B0600070205080204" pitchFamily="34" charset="-128"/>
                  <a:cs typeface="+mn-cs"/>
                </a:endParaRPr>
              </a:p>
            </p:txBody>
          </p:sp>
        </p:grpSp>
      </p:grpSp>
      <p:sp>
        <p:nvSpPr>
          <p:cNvPr id="50" name="TextBox 49">
            <a:extLst>
              <a:ext uri="{FF2B5EF4-FFF2-40B4-BE49-F238E27FC236}">
                <a16:creationId xmlns:a16="http://schemas.microsoft.com/office/drawing/2014/main" id="{2E00CD1A-ED57-AB46-BD70-7F1F218D0CE5}"/>
              </a:ext>
            </a:extLst>
          </p:cNvPr>
          <p:cNvSpPr txBox="1"/>
          <p:nvPr/>
        </p:nvSpPr>
        <p:spPr>
          <a:xfrm>
            <a:off x="1563375" y="3184533"/>
            <a:ext cx="22907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96E65"/>
                </a:solidFill>
                <a:effectLst/>
                <a:uLnTx/>
                <a:uFillTx/>
                <a:latin typeface="Verdana"/>
                <a:ea typeface="Verdana" panose="020B0604030504040204" pitchFamily="34" charset="0"/>
                <a:cs typeface="+mn-cs"/>
              </a:rPr>
              <a:t>PE backed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796E65"/>
                </a:solidFill>
                <a:effectLst/>
                <a:uLnTx/>
                <a:uFillTx/>
                <a:latin typeface="Verdana"/>
                <a:ea typeface="Verdana" panose="020B0604030504040204" pitchFamily="34" charset="0"/>
                <a:cs typeface="+mn-cs"/>
              </a:rPr>
              <a:t>Atlas Merchant Capital</a:t>
            </a:r>
            <a:endParaRPr kumimoji="0" lang="en-NL" sz="1200" b="1" i="0" u="none" strike="noStrike" kern="1200" cap="none" spc="0" normalizeH="0" baseline="0" noProof="0">
              <a:ln>
                <a:noFill/>
              </a:ln>
              <a:solidFill>
                <a:srgbClr val="796E65"/>
              </a:solidFill>
              <a:effectLst/>
              <a:uLnTx/>
              <a:uFillTx/>
              <a:latin typeface="Verdana"/>
              <a:ea typeface="Verdana" panose="020B0604030504040204" pitchFamily="34" charset="0"/>
              <a:cs typeface="+mn-cs"/>
            </a:endParaRPr>
          </a:p>
        </p:txBody>
      </p:sp>
      <p:grpSp>
        <p:nvGrpSpPr>
          <p:cNvPr id="52" name="Group 51">
            <a:extLst>
              <a:ext uri="{FF2B5EF4-FFF2-40B4-BE49-F238E27FC236}">
                <a16:creationId xmlns:a16="http://schemas.microsoft.com/office/drawing/2014/main" id="{9F5CF59C-49FD-8AB7-9F1A-1983DECE53B0}"/>
              </a:ext>
            </a:extLst>
          </p:cNvPr>
          <p:cNvGrpSpPr/>
          <p:nvPr/>
        </p:nvGrpSpPr>
        <p:grpSpPr>
          <a:xfrm>
            <a:off x="4112090" y="2170413"/>
            <a:ext cx="4171416" cy="2849989"/>
            <a:chOff x="1002514" y="2344752"/>
            <a:chExt cx="3632132" cy="2481541"/>
          </a:xfrm>
        </p:grpSpPr>
        <p:grpSp>
          <p:nvGrpSpPr>
            <p:cNvPr id="53" name="Group 2061">
              <a:extLst>
                <a:ext uri="{FF2B5EF4-FFF2-40B4-BE49-F238E27FC236}">
                  <a16:creationId xmlns:a16="http://schemas.microsoft.com/office/drawing/2014/main" id="{97CAB3E5-5CC0-422D-95B5-A6A6132A0592}"/>
                </a:ext>
              </a:extLst>
            </p:cNvPr>
            <p:cNvGrpSpPr>
              <a:grpSpLocks noChangeAspect="1"/>
            </p:cNvGrpSpPr>
            <p:nvPr/>
          </p:nvGrpSpPr>
          <p:grpSpPr bwMode="auto">
            <a:xfrm>
              <a:off x="1098199" y="2496567"/>
              <a:ext cx="3416622" cy="2329726"/>
              <a:chOff x="309789" y="2330010"/>
              <a:chExt cx="4660773" cy="3179555"/>
            </a:xfrm>
            <a:solidFill>
              <a:srgbClr val="274A4B"/>
            </a:solidFill>
          </p:grpSpPr>
          <p:sp>
            <p:nvSpPr>
              <p:cNvPr id="62" name="Freeform 5">
                <a:extLst>
                  <a:ext uri="{FF2B5EF4-FFF2-40B4-BE49-F238E27FC236}">
                    <a16:creationId xmlns:a16="http://schemas.microsoft.com/office/drawing/2014/main" id="{6F476375-704B-D0D9-0FA5-C519B78F628F}"/>
                  </a:ext>
                </a:extLst>
              </p:cNvPr>
              <p:cNvSpPr>
                <a:spLocks/>
              </p:cNvSpPr>
              <p:nvPr/>
            </p:nvSpPr>
            <p:spPr bwMode="auto">
              <a:xfrm>
                <a:off x="2919568" y="3972198"/>
                <a:ext cx="450838" cy="422458"/>
              </a:xfrm>
              <a:custGeom>
                <a:avLst/>
                <a:gdLst>
                  <a:gd name="T0" fmla="*/ 725487 w 511"/>
                  <a:gd name="T1" fmla="*/ 101600 h 479"/>
                  <a:gd name="T2" fmla="*/ 808037 w 511"/>
                  <a:gd name="T3" fmla="*/ 90488 h 479"/>
                  <a:gd name="T4" fmla="*/ 811212 w 511"/>
                  <a:gd name="T5" fmla="*/ 106363 h 479"/>
                  <a:gd name="T6" fmla="*/ 800100 w 511"/>
                  <a:gd name="T7" fmla="*/ 117475 h 479"/>
                  <a:gd name="T8" fmla="*/ 800100 w 511"/>
                  <a:gd name="T9" fmla="*/ 123825 h 479"/>
                  <a:gd name="T10" fmla="*/ 781050 w 511"/>
                  <a:gd name="T11" fmla="*/ 147638 h 479"/>
                  <a:gd name="T12" fmla="*/ 777875 w 511"/>
                  <a:gd name="T13" fmla="*/ 195263 h 479"/>
                  <a:gd name="T14" fmla="*/ 762000 w 511"/>
                  <a:gd name="T15" fmla="*/ 260351 h 479"/>
                  <a:gd name="T16" fmla="*/ 731837 w 511"/>
                  <a:gd name="T17" fmla="*/ 301626 h 479"/>
                  <a:gd name="T18" fmla="*/ 736600 w 511"/>
                  <a:gd name="T19" fmla="*/ 315913 h 479"/>
                  <a:gd name="T20" fmla="*/ 709612 w 511"/>
                  <a:gd name="T21" fmla="*/ 346076 h 479"/>
                  <a:gd name="T22" fmla="*/ 698500 w 511"/>
                  <a:gd name="T23" fmla="*/ 361951 h 479"/>
                  <a:gd name="T24" fmla="*/ 690562 w 511"/>
                  <a:gd name="T25" fmla="*/ 428626 h 479"/>
                  <a:gd name="T26" fmla="*/ 668337 w 511"/>
                  <a:gd name="T27" fmla="*/ 450851 h 479"/>
                  <a:gd name="T28" fmla="*/ 642937 w 511"/>
                  <a:gd name="T29" fmla="*/ 488951 h 479"/>
                  <a:gd name="T30" fmla="*/ 646112 w 511"/>
                  <a:gd name="T31" fmla="*/ 511176 h 479"/>
                  <a:gd name="T32" fmla="*/ 627062 w 511"/>
                  <a:gd name="T33" fmla="*/ 522289 h 479"/>
                  <a:gd name="T34" fmla="*/ 630237 w 511"/>
                  <a:gd name="T35" fmla="*/ 552451 h 479"/>
                  <a:gd name="T36" fmla="*/ 612775 w 511"/>
                  <a:gd name="T37" fmla="*/ 579439 h 479"/>
                  <a:gd name="T38" fmla="*/ 615950 w 511"/>
                  <a:gd name="T39" fmla="*/ 598489 h 479"/>
                  <a:gd name="T40" fmla="*/ 612775 w 511"/>
                  <a:gd name="T41" fmla="*/ 617539 h 479"/>
                  <a:gd name="T42" fmla="*/ 619125 w 511"/>
                  <a:gd name="T43" fmla="*/ 646114 h 479"/>
                  <a:gd name="T44" fmla="*/ 635000 w 511"/>
                  <a:gd name="T45" fmla="*/ 676276 h 479"/>
                  <a:gd name="T46" fmla="*/ 596900 w 511"/>
                  <a:gd name="T47" fmla="*/ 722314 h 479"/>
                  <a:gd name="T48" fmla="*/ 506412 w 511"/>
                  <a:gd name="T49" fmla="*/ 730251 h 479"/>
                  <a:gd name="T50" fmla="*/ 412750 w 511"/>
                  <a:gd name="T51" fmla="*/ 736601 h 479"/>
                  <a:gd name="T52" fmla="*/ 322262 w 511"/>
                  <a:gd name="T53" fmla="*/ 744539 h 479"/>
                  <a:gd name="T54" fmla="*/ 233362 w 511"/>
                  <a:gd name="T55" fmla="*/ 752476 h 479"/>
                  <a:gd name="T56" fmla="*/ 139700 w 511"/>
                  <a:gd name="T57" fmla="*/ 760414 h 479"/>
                  <a:gd name="T58" fmla="*/ 134937 w 511"/>
                  <a:gd name="T59" fmla="*/ 681039 h 479"/>
                  <a:gd name="T60" fmla="*/ 109537 w 511"/>
                  <a:gd name="T61" fmla="*/ 646114 h 479"/>
                  <a:gd name="T62" fmla="*/ 82550 w 511"/>
                  <a:gd name="T63" fmla="*/ 654051 h 479"/>
                  <a:gd name="T64" fmla="*/ 74612 w 511"/>
                  <a:gd name="T65" fmla="*/ 650876 h 479"/>
                  <a:gd name="T66" fmla="*/ 57150 w 511"/>
                  <a:gd name="T67" fmla="*/ 617539 h 479"/>
                  <a:gd name="T68" fmla="*/ 52387 w 511"/>
                  <a:gd name="T69" fmla="*/ 549276 h 479"/>
                  <a:gd name="T70" fmla="*/ 52387 w 511"/>
                  <a:gd name="T71" fmla="*/ 485776 h 479"/>
                  <a:gd name="T72" fmla="*/ 49212 w 511"/>
                  <a:gd name="T73" fmla="*/ 417513 h 479"/>
                  <a:gd name="T74" fmla="*/ 44450 w 511"/>
                  <a:gd name="T75" fmla="*/ 354013 h 479"/>
                  <a:gd name="T76" fmla="*/ 44450 w 511"/>
                  <a:gd name="T77" fmla="*/ 285751 h 479"/>
                  <a:gd name="T78" fmla="*/ 26987 w 511"/>
                  <a:gd name="T79" fmla="*/ 203200 h 479"/>
                  <a:gd name="T80" fmla="*/ 11112 w 511"/>
                  <a:gd name="T81" fmla="*/ 120650 h 479"/>
                  <a:gd name="T82" fmla="*/ 44450 w 511"/>
                  <a:gd name="T83" fmla="*/ 65088 h 479"/>
                  <a:gd name="T84" fmla="*/ 184150 w 511"/>
                  <a:gd name="T85" fmla="*/ 52388 h 479"/>
                  <a:gd name="T86" fmla="*/ 319087 w 511"/>
                  <a:gd name="T87" fmla="*/ 41275 h 479"/>
                  <a:gd name="T88" fmla="*/ 454025 w 511"/>
                  <a:gd name="T89" fmla="*/ 30163 h 479"/>
                  <a:gd name="T90" fmla="*/ 588962 w 511"/>
                  <a:gd name="T91" fmla="*/ 15875 h 479"/>
                  <a:gd name="T92" fmla="*/ 725487 w 511"/>
                  <a:gd name="T93" fmla="*/ 0 h 479"/>
                  <a:gd name="T94" fmla="*/ 742950 w 511"/>
                  <a:gd name="T95" fmla="*/ 30163 h 479"/>
                  <a:gd name="T96" fmla="*/ 720725 w 511"/>
                  <a:gd name="T97" fmla="*/ 65088 h 4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11" h="479">
                    <a:moveTo>
                      <a:pt x="447" y="52"/>
                    </a:moveTo>
                    <a:lnTo>
                      <a:pt x="440" y="67"/>
                    </a:lnTo>
                    <a:lnTo>
                      <a:pt x="457" y="64"/>
                    </a:lnTo>
                    <a:lnTo>
                      <a:pt x="473" y="62"/>
                    </a:lnTo>
                    <a:lnTo>
                      <a:pt x="490" y="59"/>
                    </a:lnTo>
                    <a:lnTo>
                      <a:pt x="509" y="57"/>
                    </a:lnTo>
                    <a:lnTo>
                      <a:pt x="509" y="59"/>
                    </a:lnTo>
                    <a:lnTo>
                      <a:pt x="511" y="64"/>
                    </a:lnTo>
                    <a:lnTo>
                      <a:pt x="511" y="67"/>
                    </a:lnTo>
                    <a:lnTo>
                      <a:pt x="511" y="69"/>
                    </a:lnTo>
                    <a:lnTo>
                      <a:pt x="506" y="71"/>
                    </a:lnTo>
                    <a:lnTo>
                      <a:pt x="504" y="74"/>
                    </a:lnTo>
                    <a:lnTo>
                      <a:pt x="504" y="76"/>
                    </a:lnTo>
                    <a:lnTo>
                      <a:pt x="504" y="78"/>
                    </a:lnTo>
                    <a:lnTo>
                      <a:pt x="506" y="81"/>
                    </a:lnTo>
                    <a:lnTo>
                      <a:pt x="504" y="83"/>
                    </a:lnTo>
                    <a:lnTo>
                      <a:pt x="492" y="93"/>
                    </a:lnTo>
                    <a:lnTo>
                      <a:pt x="490" y="102"/>
                    </a:lnTo>
                    <a:lnTo>
                      <a:pt x="492" y="112"/>
                    </a:lnTo>
                    <a:lnTo>
                      <a:pt x="490" y="123"/>
                    </a:lnTo>
                    <a:lnTo>
                      <a:pt x="480" y="135"/>
                    </a:lnTo>
                    <a:lnTo>
                      <a:pt x="478" y="149"/>
                    </a:lnTo>
                    <a:lnTo>
                      <a:pt x="480" y="164"/>
                    </a:lnTo>
                    <a:lnTo>
                      <a:pt x="475" y="175"/>
                    </a:lnTo>
                    <a:lnTo>
                      <a:pt x="466" y="185"/>
                    </a:lnTo>
                    <a:lnTo>
                      <a:pt x="461" y="190"/>
                    </a:lnTo>
                    <a:lnTo>
                      <a:pt x="461" y="192"/>
                    </a:lnTo>
                    <a:lnTo>
                      <a:pt x="464" y="194"/>
                    </a:lnTo>
                    <a:lnTo>
                      <a:pt x="464" y="199"/>
                    </a:lnTo>
                    <a:lnTo>
                      <a:pt x="461" y="204"/>
                    </a:lnTo>
                    <a:lnTo>
                      <a:pt x="452" y="211"/>
                    </a:lnTo>
                    <a:lnTo>
                      <a:pt x="447" y="218"/>
                    </a:lnTo>
                    <a:lnTo>
                      <a:pt x="447" y="223"/>
                    </a:lnTo>
                    <a:lnTo>
                      <a:pt x="445" y="228"/>
                    </a:lnTo>
                    <a:lnTo>
                      <a:pt x="440" y="228"/>
                    </a:lnTo>
                    <a:lnTo>
                      <a:pt x="438" y="237"/>
                    </a:lnTo>
                    <a:lnTo>
                      <a:pt x="438" y="258"/>
                    </a:lnTo>
                    <a:lnTo>
                      <a:pt x="435" y="270"/>
                    </a:lnTo>
                    <a:lnTo>
                      <a:pt x="426" y="273"/>
                    </a:lnTo>
                    <a:lnTo>
                      <a:pt x="421" y="277"/>
                    </a:lnTo>
                    <a:lnTo>
                      <a:pt x="421" y="284"/>
                    </a:lnTo>
                    <a:lnTo>
                      <a:pt x="416" y="291"/>
                    </a:lnTo>
                    <a:lnTo>
                      <a:pt x="409" y="301"/>
                    </a:lnTo>
                    <a:lnTo>
                      <a:pt x="405" y="308"/>
                    </a:lnTo>
                    <a:lnTo>
                      <a:pt x="409" y="315"/>
                    </a:lnTo>
                    <a:lnTo>
                      <a:pt x="409" y="318"/>
                    </a:lnTo>
                    <a:lnTo>
                      <a:pt x="407" y="322"/>
                    </a:lnTo>
                    <a:lnTo>
                      <a:pt x="397" y="327"/>
                    </a:lnTo>
                    <a:lnTo>
                      <a:pt x="395" y="327"/>
                    </a:lnTo>
                    <a:lnTo>
                      <a:pt x="395" y="329"/>
                    </a:lnTo>
                    <a:lnTo>
                      <a:pt x="397" y="334"/>
                    </a:lnTo>
                    <a:lnTo>
                      <a:pt x="397" y="339"/>
                    </a:lnTo>
                    <a:lnTo>
                      <a:pt x="397" y="348"/>
                    </a:lnTo>
                    <a:lnTo>
                      <a:pt x="395" y="353"/>
                    </a:lnTo>
                    <a:lnTo>
                      <a:pt x="393" y="355"/>
                    </a:lnTo>
                    <a:lnTo>
                      <a:pt x="386" y="365"/>
                    </a:lnTo>
                    <a:lnTo>
                      <a:pt x="383" y="370"/>
                    </a:lnTo>
                    <a:lnTo>
                      <a:pt x="388" y="372"/>
                    </a:lnTo>
                    <a:lnTo>
                      <a:pt x="388" y="377"/>
                    </a:lnTo>
                    <a:lnTo>
                      <a:pt x="383" y="381"/>
                    </a:lnTo>
                    <a:lnTo>
                      <a:pt x="386" y="386"/>
                    </a:lnTo>
                    <a:lnTo>
                      <a:pt x="386" y="389"/>
                    </a:lnTo>
                    <a:lnTo>
                      <a:pt x="390" y="391"/>
                    </a:lnTo>
                    <a:lnTo>
                      <a:pt x="393" y="398"/>
                    </a:lnTo>
                    <a:lnTo>
                      <a:pt x="390" y="407"/>
                    </a:lnTo>
                    <a:lnTo>
                      <a:pt x="393" y="417"/>
                    </a:lnTo>
                    <a:lnTo>
                      <a:pt x="397" y="424"/>
                    </a:lnTo>
                    <a:lnTo>
                      <a:pt x="400" y="426"/>
                    </a:lnTo>
                    <a:lnTo>
                      <a:pt x="395" y="448"/>
                    </a:lnTo>
                    <a:lnTo>
                      <a:pt x="397" y="452"/>
                    </a:lnTo>
                    <a:lnTo>
                      <a:pt x="376" y="455"/>
                    </a:lnTo>
                    <a:lnTo>
                      <a:pt x="357" y="455"/>
                    </a:lnTo>
                    <a:lnTo>
                      <a:pt x="338" y="457"/>
                    </a:lnTo>
                    <a:lnTo>
                      <a:pt x="319" y="460"/>
                    </a:lnTo>
                    <a:lnTo>
                      <a:pt x="298" y="462"/>
                    </a:lnTo>
                    <a:lnTo>
                      <a:pt x="279" y="464"/>
                    </a:lnTo>
                    <a:lnTo>
                      <a:pt x="260" y="464"/>
                    </a:lnTo>
                    <a:lnTo>
                      <a:pt x="241" y="467"/>
                    </a:lnTo>
                    <a:lnTo>
                      <a:pt x="222" y="469"/>
                    </a:lnTo>
                    <a:lnTo>
                      <a:pt x="203" y="469"/>
                    </a:lnTo>
                    <a:lnTo>
                      <a:pt x="185" y="471"/>
                    </a:lnTo>
                    <a:lnTo>
                      <a:pt x="166" y="474"/>
                    </a:lnTo>
                    <a:lnTo>
                      <a:pt x="147" y="474"/>
                    </a:lnTo>
                    <a:lnTo>
                      <a:pt x="125" y="476"/>
                    </a:lnTo>
                    <a:lnTo>
                      <a:pt x="107" y="479"/>
                    </a:lnTo>
                    <a:lnTo>
                      <a:pt x="88" y="479"/>
                    </a:lnTo>
                    <a:lnTo>
                      <a:pt x="88" y="462"/>
                    </a:lnTo>
                    <a:lnTo>
                      <a:pt x="85" y="445"/>
                    </a:lnTo>
                    <a:lnTo>
                      <a:pt x="85" y="429"/>
                    </a:lnTo>
                    <a:lnTo>
                      <a:pt x="83" y="410"/>
                    </a:lnTo>
                    <a:lnTo>
                      <a:pt x="78" y="407"/>
                    </a:lnTo>
                    <a:lnTo>
                      <a:pt x="69" y="407"/>
                    </a:lnTo>
                    <a:lnTo>
                      <a:pt x="62" y="407"/>
                    </a:lnTo>
                    <a:lnTo>
                      <a:pt x="57" y="407"/>
                    </a:lnTo>
                    <a:lnTo>
                      <a:pt x="52" y="412"/>
                    </a:lnTo>
                    <a:lnTo>
                      <a:pt x="50" y="412"/>
                    </a:lnTo>
                    <a:lnTo>
                      <a:pt x="47" y="412"/>
                    </a:lnTo>
                    <a:lnTo>
                      <a:pt x="47" y="410"/>
                    </a:lnTo>
                    <a:lnTo>
                      <a:pt x="43" y="407"/>
                    </a:lnTo>
                    <a:lnTo>
                      <a:pt x="36" y="403"/>
                    </a:lnTo>
                    <a:lnTo>
                      <a:pt x="36" y="389"/>
                    </a:lnTo>
                    <a:lnTo>
                      <a:pt x="36" y="374"/>
                    </a:lnTo>
                    <a:lnTo>
                      <a:pt x="36" y="360"/>
                    </a:lnTo>
                    <a:lnTo>
                      <a:pt x="33" y="346"/>
                    </a:lnTo>
                    <a:lnTo>
                      <a:pt x="33" y="334"/>
                    </a:lnTo>
                    <a:lnTo>
                      <a:pt x="33" y="320"/>
                    </a:lnTo>
                    <a:lnTo>
                      <a:pt x="33" y="306"/>
                    </a:lnTo>
                    <a:lnTo>
                      <a:pt x="33" y="291"/>
                    </a:lnTo>
                    <a:lnTo>
                      <a:pt x="31" y="277"/>
                    </a:lnTo>
                    <a:lnTo>
                      <a:pt x="31" y="263"/>
                    </a:lnTo>
                    <a:lnTo>
                      <a:pt x="31" y="251"/>
                    </a:lnTo>
                    <a:lnTo>
                      <a:pt x="31" y="237"/>
                    </a:lnTo>
                    <a:lnTo>
                      <a:pt x="28" y="223"/>
                    </a:lnTo>
                    <a:lnTo>
                      <a:pt x="28" y="209"/>
                    </a:lnTo>
                    <a:lnTo>
                      <a:pt x="28" y="194"/>
                    </a:lnTo>
                    <a:lnTo>
                      <a:pt x="28" y="180"/>
                    </a:lnTo>
                    <a:lnTo>
                      <a:pt x="24" y="164"/>
                    </a:lnTo>
                    <a:lnTo>
                      <a:pt x="21" y="147"/>
                    </a:lnTo>
                    <a:lnTo>
                      <a:pt x="17" y="128"/>
                    </a:lnTo>
                    <a:lnTo>
                      <a:pt x="14" y="112"/>
                    </a:lnTo>
                    <a:lnTo>
                      <a:pt x="12" y="95"/>
                    </a:lnTo>
                    <a:lnTo>
                      <a:pt x="7" y="76"/>
                    </a:lnTo>
                    <a:lnTo>
                      <a:pt x="5" y="59"/>
                    </a:lnTo>
                    <a:lnTo>
                      <a:pt x="0" y="41"/>
                    </a:lnTo>
                    <a:lnTo>
                      <a:pt x="28" y="41"/>
                    </a:lnTo>
                    <a:lnTo>
                      <a:pt x="57" y="38"/>
                    </a:lnTo>
                    <a:lnTo>
                      <a:pt x="88" y="36"/>
                    </a:lnTo>
                    <a:lnTo>
                      <a:pt x="116" y="33"/>
                    </a:lnTo>
                    <a:lnTo>
                      <a:pt x="144" y="31"/>
                    </a:lnTo>
                    <a:lnTo>
                      <a:pt x="173" y="29"/>
                    </a:lnTo>
                    <a:lnTo>
                      <a:pt x="201" y="26"/>
                    </a:lnTo>
                    <a:lnTo>
                      <a:pt x="230" y="24"/>
                    </a:lnTo>
                    <a:lnTo>
                      <a:pt x="258" y="22"/>
                    </a:lnTo>
                    <a:lnTo>
                      <a:pt x="286" y="19"/>
                    </a:lnTo>
                    <a:lnTo>
                      <a:pt x="315" y="14"/>
                    </a:lnTo>
                    <a:lnTo>
                      <a:pt x="343" y="12"/>
                    </a:lnTo>
                    <a:lnTo>
                      <a:pt x="371" y="10"/>
                    </a:lnTo>
                    <a:lnTo>
                      <a:pt x="400" y="7"/>
                    </a:lnTo>
                    <a:lnTo>
                      <a:pt x="428" y="3"/>
                    </a:lnTo>
                    <a:lnTo>
                      <a:pt x="457" y="0"/>
                    </a:lnTo>
                    <a:lnTo>
                      <a:pt x="461" y="10"/>
                    </a:lnTo>
                    <a:lnTo>
                      <a:pt x="466" y="14"/>
                    </a:lnTo>
                    <a:lnTo>
                      <a:pt x="468" y="19"/>
                    </a:lnTo>
                    <a:lnTo>
                      <a:pt x="466" y="24"/>
                    </a:lnTo>
                    <a:lnTo>
                      <a:pt x="461" y="36"/>
                    </a:lnTo>
                    <a:lnTo>
                      <a:pt x="454" y="41"/>
                    </a:lnTo>
                    <a:lnTo>
                      <a:pt x="452" y="48"/>
                    </a:lnTo>
                    <a:lnTo>
                      <a:pt x="447" y="52"/>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3" name="Freeform 6">
                <a:extLst>
                  <a:ext uri="{FF2B5EF4-FFF2-40B4-BE49-F238E27FC236}">
                    <a16:creationId xmlns:a16="http://schemas.microsoft.com/office/drawing/2014/main" id="{781DEBC3-AE08-F2ED-6623-A8C701BB8FA7}"/>
                  </a:ext>
                </a:extLst>
              </p:cNvPr>
              <p:cNvSpPr>
                <a:spLocks/>
              </p:cNvSpPr>
              <p:nvPr/>
            </p:nvSpPr>
            <p:spPr bwMode="auto">
              <a:xfrm>
                <a:off x="1032082" y="3861025"/>
                <a:ext cx="592122" cy="695627"/>
              </a:xfrm>
              <a:custGeom>
                <a:avLst/>
                <a:gdLst>
                  <a:gd name="T0" fmla="*/ 1042987 w 671"/>
                  <a:gd name="T1" fmla="*/ 327025 h 788"/>
                  <a:gd name="T2" fmla="*/ 1028700 w 671"/>
                  <a:gd name="T3" fmla="*/ 469900 h 788"/>
                  <a:gd name="T4" fmla="*/ 1017587 w 671"/>
                  <a:gd name="T5" fmla="*/ 612775 h 788"/>
                  <a:gd name="T6" fmla="*/ 1001712 w 671"/>
                  <a:gd name="T7" fmla="*/ 750888 h 788"/>
                  <a:gd name="T8" fmla="*/ 987425 w 671"/>
                  <a:gd name="T9" fmla="*/ 893763 h 788"/>
                  <a:gd name="T10" fmla="*/ 976312 w 671"/>
                  <a:gd name="T11" fmla="*/ 1036638 h 788"/>
                  <a:gd name="T12" fmla="*/ 960437 w 671"/>
                  <a:gd name="T13" fmla="*/ 1179513 h 788"/>
                  <a:gd name="T14" fmla="*/ 915987 w 671"/>
                  <a:gd name="T15" fmla="*/ 1247775 h 788"/>
                  <a:gd name="T16" fmla="*/ 795337 w 671"/>
                  <a:gd name="T17" fmla="*/ 1231900 h 788"/>
                  <a:gd name="T18" fmla="*/ 671512 w 671"/>
                  <a:gd name="T19" fmla="*/ 1217613 h 788"/>
                  <a:gd name="T20" fmla="*/ 531812 w 671"/>
                  <a:gd name="T21" fmla="*/ 1168400 h 788"/>
                  <a:gd name="T22" fmla="*/ 377825 w 671"/>
                  <a:gd name="T23" fmla="*/ 1089025 h 788"/>
                  <a:gd name="T24" fmla="*/ 223837 w 671"/>
                  <a:gd name="T25" fmla="*/ 1003300 h 788"/>
                  <a:gd name="T26" fmla="*/ 74612 w 671"/>
                  <a:gd name="T27" fmla="*/ 920750 h 788"/>
                  <a:gd name="T28" fmla="*/ 6350 w 671"/>
                  <a:gd name="T29" fmla="*/ 863600 h 788"/>
                  <a:gd name="T30" fmla="*/ 25400 w 671"/>
                  <a:gd name="T31" fmla="*/ 838200 h 788"/>
                  <a:gd name="T32" fmla="*/ 47625 w 671"/>
                  <a:gd name="T33" fmla="*/ 838200 h 788"/>
                  <a:gd name="T34" fmla="*/ 66675 w 671"/>
                  <a:gd name="T35" fmla="*/ 819150 h 788"/>
                  <a:gd name="T36" fmla="*/ 71437 w 671"/>
                  <a:gd name="T37" fmla="*/ 792163 h 788"/>
                  <a:gd name="T38" fmla="*/ 47625 w 671"/>
                  <a:gd name="T39" fmla="*/ 769938 h 788"/>
                  <a:gd name="T40" fmla="*/ 44450 w 671"/>
                  <a:gd name="T41" fmla="*/ 714375 h 788"/>
                  <a:gd name="T42" fmla="*/ 55562 w 671"/>
                  <a:gd name="T43" fmla="*/ 698500 h 788"/>
                  <a:gd name="T44" fmla="*/ 74612 w 671"/>
                  <a:gd name="T45" fmla="*/ 679450 h 788"/>
                  <a:gd name="T46" fmla="*/ 88900 w 671"/>
                  <a:gd name="T47" fmla="*/ 649288 h 788"/>
                  <a:gd name="T48" fmla="*/ 96837 w 671"/>
                  <a:gd name="T49" fmla="*/ 608013 h 788"/>
                  <a:gd name="T50" fmla="*/ 130175 w 671"/>
                  <a:gd name="T51" fmla="*/ 563563 h 788"/>
                  <a:gd name="T52" fmla="*/ 171450 w 671"/>
                  <a:gd name="T53" fmla="*/ 541338 h 788"/>
                  <a:gd name="T54" fmla="*/ 171450 w 671"/>
                  <a:gd name="T55" fmla="*/ 536575 h 788"/>
                  <a:gd name="T56" fmla="*/ 146050 w 671"/>
                  <a:gd name="T57" fmla="*/ 506413 h 788"/>
                  <a:gd name="T58" fmla="*/ 138112 w 671"/>
                  <a:gd name="T59" fmla="*/ 484188 h 788"/>
                  <a:gd name="T60" fmla="*/ 134937 w 671"/>
                  <a:gd name="T61" fmla="*/ 473075 h 788"/>
                  <a:gd name="T62" fmla="*/ 107950 w 671"/>
                  <a:gd name="T63" fmla="*/ 404813 h 788"/>
                  <a:gd name="T64" fmla="*/ 112712 w 671"/>
                  <a:gd name="T65" fmla="*/ 387350 h 788"/>
                  <a:gd name="T66" fmla="*/ 123825 w 671"/>
                  <a:gd name="T67" fmla="*/ 288925 h 788"/>
                  <a:gd name="T68" fmla="*/ 127000 w 671"/>
                  <a:gd name="T69" fmla="*/ 258763 h 788"/>
                  <a:gd name="T70" fmla="*/ 127000 w 671"/>
                  <a:gd name="T71" fmla="*/ 236538 h 788"/>
                  <a:gd name="T72" fmla="*/ 130175 w 671"/>
                  <a:gd name="T73" fmla="*/ 198438 h 788"/>
                  <a:gd name="T74" fmla="*/ 123825 w 671"/>
                  <a:gd name="T75" fmla="*/ 179388 h 788"/>
                  <a:gd name="T76" fmla="*/ 138112 w 671"/>
                  <a:gd name="T77" fmla="*/ 161925 h 788"/>
                  <a:gd name="T78" fmla="*/ 165100 w 671"/>
                  <a:gd name="T79" fmla="*/ 157163 h 788"/>
                  <a:gd name="T80" fmla="*/ 195262 w 671"/>
                  <a:gd name="T81" fmla="*/ 168275 h 788"/>
                  <a:gd name="T82" fmla="*/ 206375 w 671"/>
                  <a:gd name="T83" fmla="*/ 192088 h 788"/>
                  <a:gd name="T84" fmla="*/ 223837 w 671"/>
                  <a:gd name="T85" fmla="*/ 184150 h 788"/>
                  <a:gd name="T86" fmla="*/ 239712 w 671"/>
                  <a:gd name="T87" fmla="*/ 165100 h 788"/>
                  <a:gd name="T88" fmla="*/ 265112 w 671"/>
                  <a:gd name="T89" fmla="*/ 0 h 788"/>
                  <a:gd name="T90" fmla="*/ 366712 w 671"/>
                  <a:gd name="T91" fmla="*/ 19050 h 788"/>
                  <a:gd name="T92" fmla="*/ 465137 w 671"/>
                  <a:gd name="T93" fmla="*/ 33338 h 788"/>
                  <a:gd name="T94" fmla="*/ 566737 w 671"/>
                  <a:gd name="T95" fmla="*/ 49213 h 788"/>
                  <a:gd name="T96" fmla="*/ 663575 w 671"/>
                  <a:gd name="T97" fmla="*/ 63500 h 788"/>
                  <a:gd name="T98" fmla="*/ 765175 w 671"/>
                  <a:gd name="T99" fmla="*/ 74613 h 788"/>
                  <a:gd name="T100" fmla="*/ 863600 w 671"/>
                  <a:gd name="T101" fmla="*/ 90488 h 788"/>
                  <a:gd name="T102" fmla="*/ 963612 w 671"/>
                  <a:gd name="T103" fmla="*/ 101600 h 788"/>
                  <a:gd name="T104" fmla="*/ 1065212 w 671"/>
                  <a:gd name="T105" fmla="*/ 112713 h 788"/>
                  <a:gd name="T106" fmla="*/ 1050925 w 671"/>
                  <a:gd name="T107" fmla="*/ 255588 h 7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71" h="788">
                    <a:moveTo>
                      <a:pt x="662" y="161"/>
                    </a:moveTo>
                    <a:lnTo>
                      <a:pt x="657" y="206"/>
                    </a:lnTo>
                    <a:lnTo>
                      <a:pt x="652" y="251"/>
                    </a:lnTo>
                    <a:lnTo>
                      <a:pt x="648" y="296"/>
                    </a:lnTo>
                    <a:lnTo>
                      <a:pt x="645" y="341"/>
                    </a:lnTo>
                    <a:lnTo>
                      <a:pt x="641" y="386"/>
                    </a:lnTo>
                    <a:lnTo>
                      <a:pt x="636" y="428"/>
                    </a:lnTo>
                    <a:lnTo>
                      <a:pt x="631" y="473"/>
                    </a:lnTo>
                    <a:lnTo>
                      <a:pt x="626" y="518"/>
                    </a:lnTo>
                    <a:lnTo>
                      <a:pt x="622" y="563"/>
                    </a:lnTo>
                    <a:lnTo>
                      <a:pt x="619" y="608"/>
                    </a:lnTo>
                    <a:lnTo>
                      <a:pt x="615" y="653"/>
                    </a:lnTo>
                    <a:lnTo>
                      <a:pt x="610" y="698"/>
                    </a:lnTo>
                    <a:lnTo>
                      <a:pt x="605" y="743"/>
                    </a:lnTo>
                    <a:lnTo>
                      <a:pt x="603" y="788"/>
                    </a:lnTo>
                    <a:lnTo>
                      <a:pt x="577" y="786"/>
                    </a:lnTo>
                    <a:lnTo>
                      <a:pt x="539" y="781"/>
                    </a:lnTo>
                    <a:lnTo>
                      <a:pt x="501" y="776"/>
                    </a:lnTo>
                    <a:lnTo>
                      <a:pt x="463" y="772"/>
                    </a:lnTo>
                    <a:lnTo>
                      <a:pt x="423" y="767"/>
                    </a:lnTo>
                    <a:lnTo>
                      <a:pt x="385" y="762"/>
                    </a:lnTo>
                    <a:lnTo>
                      <a:pt x="335" y="736"/>
                    </a:lnTo>
                    <a:lnTo>
                      <a:pt x="288" y="712"/>
                    </a:lnTo>
                    <a:lnTo>
                      <a:pt x="238" y="686"/>
                    </a:lnTo>
                    <a:lnTo>
                      <a:pt x="191" y="660"/>
                    </a:lnTo>
                    <a:lnTo>
                      <a:pt x="141" y="632"/>
                    </a:lnTo>
                    <a:lnTo>
                      <a:pt x="94" y="606"/>
                    </a:lnTo>
                    <a:lnTo>
                      <a:pt x="47" y="580"/>
                    </a:lnTo>
                    <a:lnTo>
                      <a:pt x="0" y="551"/>
                    </a:lnTo>
                    <a:lnTo>
                      <a:pt x="4" y="544"/>
                    </a:lnTo>
                    <a:lnTo>
                      <a:pt x="14" y="528"/>
                    </a:lnTo>
                    <a:lnTo>
                      <a:pt x="16" y="528"/>
                    </a:lnTo>
                    <a:lnTo>
                      <a:pt x="30" y="528"/>
                    </a:lnTo>
                    <a:lnTo>
                      <a:pt x="37" y="525"/>
                    </a:lnTo>
                    <a:lnTo>
                      <a:pt x="42" y="516"/>
                    </a:lnTo>
                    <a:lnTo>
                      <a:pt x="45" y="506"/>
                    </a:lnTo>
                    <a:lnTo>
                      <a:pt x="45" y="499"/>
                    </a:lnTo>
                    <a:lnTo>
                      <a:pt x="40" y="490"/>
                    </a:lnTo>
                    <a:lnTo>
                      <a:pt x="30" y="485"/>
                    </a:lnTo>
                    <a:lnTo>
                      <a:pt x="26" y="471"/>
                    </a:lnTo>
                    <a:lnTo>
                      <a:pt x="28" y="450"/>
                    </a:lnTo>
                    <a:lnTo>
                      <a:pt x="30" y="440"/>
                    </a:lnTo>
                    <a:lnTo>
                      <a:pt x="35" y="440"/>
                    </a:lnTo>
                    <a:lnTo>
                      <a:pt x="42" y="435"/>
                    </a:lnTo>
                    <a:lnTo>
                      <a:pt x="47" y="428"/>
                    </a:lnTo>
                    <a:lnTo>
                      <a:pt x="54" y="419"/>
                    </a:lnTo>
                    <a:lnTo>
                      <a:pt x="56" y="409"/>
                    </a:lnTo>
                    <a:lnTo>
                      <a:pt x="59" y="398"/>
                    </a:lnTo>
                    <a:lnTo>
                      <a:pt x="61" y="383"/>
                    </a:lnTo>
                    <a:lnTo>
                      <a:pt x="73" y="364"/>
                    </a:lnTo>
                    <a:lnTo>
                      <a:pt x="82" y="355"/>
                    </a:lnTo>
                    <a:lnTo>
                      <a:pt x="104" y="345"/>
                    </a:lnTo>
                    <a:lnTo>
                      <a:pt x="108" y="341"/>
                    </a:lnTo>
                    <a:lnTo>
                      <a:pt x="108" y="338"/>
                    </a:lnTo>
                    <a:lnTo>
                      <a:pt x="106" y="331"/>
                    </a:lnTo>
                    <a:lnTo>
                      <a:pt x="92" y="319"/>
                    </a:lnTo>
                    <a:lnTo>
                      <a:pt x="85" y="312"/>
                    </a:lnTo>
                    <a:lnTo>
                      <a:pt x="87" y="305"/>
                    </a:lnTo>
                    <a:lnTo>
                      <a:pt x="85" y="305"/>
                    </a:lnTo>
                    <a:lnTo>
                      <a:pt x="85" y="298"/>
                    </a:lnTo>
                    <a:lnTo>
                      <a:pt x="73" y="270"/>
                    </a:lnTo>
                    <a:lnTo>
                      <a:pt x="68" y="255"/>
                    </a:lnTo>
                    <a:lnTo>
                      <a:pt x="71" y="244"/>
                    </a:lnTo>
                    <a:lnTo>
                      <a:pt x="80" y="199"/>
                    </a:lnTo>
                    <a:lnTo>
                      <a:pt x="78" y="182"/>
                    </a:lnTo>
                    <a:lnTo>
                      <a:pt x="78" y="173"/>
                    </a:lnTo>
                    <a:lnTo>
                      <a:pt x="80" y="163"/>
                    </a:lnTo>
                    <a:lnTo>
                      <a:pt x="80" y="156"/>
                    </a:lnTo>
                    <a:lnTo>
                      <a:pt x="80" y="149"/>
                    </a:lnTo>
                    <a:lnTo>
                      <a:pt x="80" y="139"/>
                    </a:lnTo>
                    <a:lnTo>
                      <a:pt x="82" y="125"/>
                    </a:lnTo>
                    <a:lnTo>
                      <a:pt x="78" y="116"/>
                    </a:lnTo>
                    <a:lnTo>
                      <a:pt x="78" y="113"/>
                    </a:lnTo>
                    <a:lnTo>
                      <a:pt x="82" y="104"/>
                    </a:lnTo>
                    <a:lnTo>
                      <a:pt x="87" y="102"/>
                    </a:lnTo>
                    <a:lnTo>
                      <a:pt x="97" y="99"/>
                    </a:lnTo>
                    <a:lnTo>
                      <a:pt x="104" y="99"/>
                    </a:lnTo>
                    <a:lnTo>
                      <a:pt x="115" y="102"/>
                    </a:lnTo>
                    <a:lnTo>
                      <a:pt x="123" y="106"/>
                    </a:lnTo>
                    <a:lnTo>
                      <a:pt x="125" y="116"/>
                    </a:lnTo>
                    <a:lnTo>
                      <a:pt x="130" y="121"/>
                    </a:lnTo>
                    <a:lnTo>
                      <a:pt x="134" y="121"/>
                    </a:lnTo>
                    <a:lnTo>
                      <a:pt x="141" y="116"/>
                    </a:lnTo>
                    <a:lnTo>
                      <a:pt x="151" y="104"/>
                    </a:lnTo>
                    <a:lnTo>
                      <a:pt x="160" y="50"/>
                    </a:lnTo>
                    <a:lnTo>
                      <a:pt x="167" y="0"/>
                    </a:lnTo>
                    <a:lnTo>
                      <a:pt x="201" y="7"/>
                    </a:lnTo>
                    <a:lnTo>
                      <a:pt x="231" y="12"/>
                    </a:lnTo>
                    <a:lnTo>
                      <a:pt x="262" y="16"/>
                    </a:lnTo>
                    <a:lnTo>
                      <a:pt x="293" y="21"/>
                    </a:lnTo>
                    <a:lnTo>
                      <a:pt x="326" y="26"/>
                    </a:lnTo>
                    <a:lnTo>
                      <a:pt x="357" y="31"/>
                    </a:lnTo>
                    <a:lnTo>
                      <a:pt x="387" y="35"/>
                    </a:lnTo>
                    <a:lnTo>
                      <a:pt x="418" y="40"/>
                    </a:lnTo>
                    <a:lnTo>
                      <a:pt x="451" y="45"/>
                    </a:lnTo>
                    <a:lnTo>
                      <a:pt x="482" y="47"/>
                    </a:lnTo>
                    <a:lnTo>
                      <a:pt x="513" y="52"/>
                    </a:lnTo>
                    <a:lnTo>
                      <a:pt x="544" y="57"/>
                    </a:lnTo>
                    <a:lnTo>
                      <a:pt x="577" y="59"/>
                    </a:lnTo>
                    <a:lnTo>
                      <a:pt x="607" y="64"/>
                    </a:lnTo>
                    <a:lnTo>
                      <a:pt x="638" y="68"/>
                    </a:lnTo>
                    <a:lnTo>
                      <a:pt x="671" y="71"/>
                    </a:lnTo>
                    <a:lnTo>
                      <a:pt x="667" y="116"/>
                    </a:lnTo>
                    <a:lnTo>
                      <a:pt x="662" y="161"/>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4" name="Freeform 7">
                <a:extLst>
                  <a:ext uri="{FF2B5EF4-FFF2-40B4-BE49-F238E27FC236}">
                    <a16:creationId xmlns:a16="http://schemas.microsoft.com/office/drawing/2014/main" id="{4CB3AE75-7A63-D1A6-0658-F2C23F8280F8}"/>
                  </a:ext>
                </a:extLst>
              </p:cNvPr>
              <p:cNvSpPr>
                <a:spLocks/>
              </p:cNvSpPr>
              <p:nvPr/>
            </p:nvSpPr>
            <p:spPr bwMode="auto">
              <a:xfrm>
                <a:off x="1624203" y="3476683"/>
                <a:ext cx="638158" cy="489162"/>
              </a:xfrm>
              <a:custGeom>
                <a:avLst/>
                <a:gdLst>
                  <a:gd name="T0" fmla="*/ 0 w 724"/>
                  <a:gd name="T1" fmla="*/ 804863 h 554"/>
                  <a:gd name="T2" fmla="*/ 7938 w 724"/>
                  <a:gd name="T3" fmla="*/ 703263 h 554"/>
                  <a:gd name="T4" fmla="*/ 19050 w 724"/>
                  <a:gd name="T5" fmla="*/ 604838 h 554"/>
                  <a:gd name="T6" fmla="*/ 30163 w 724"/>
                  <a:gd name="T7" fmla="*/ 503238 h 554"/>
                  <a:gd name="T8" fmla="*/ 41275 w 724"/>
                  <a:gd name="T9" fmla="*/ 403225 h 554"/>
                  <a:gd name="T10" fmla="*/ 49213 w 724"/>
                  <a:gd name="T11" fmla="*/ 301625 h 554"/>
                  <a:gd name="T12" fmla="*/ 60325 w 724"/>
                  <a:gd name="T13" fmla="*/ 203200 h 554"/>
                  <a:gd name="T14" fmla="*/ 71438 w 724"/>
                  <a:gd name="T15" fmla="*/ 101600 h 554"/>
                  <a:gd name="T16" fmla="*/ 82550 w 724"/>
                  <a:gd name="T17" fmla="*/ 0 h 554"/>
                  <a:gd name="T18" fmla="*/ 176213 w 724"/>
                  <a:gd name="T19" fmla="*/ 11113 h 554"/>
                  <a:gd name="T20" fmla="*/ 274638 w 724"/>
                  <a:gd name="T21" fmla="*/ 19050 h 554"/>
                  <a:gd name="T22" fmla="*/ 368300 w 724"/>
                  <a:gd name="T23" fmla="*/ 30163 h 554"/>
                  <a:gd name="T24" fmla="*/ 461963 w 724"/>
                  <a:gd name="T25" fmla="*/ 38100 h 554"/>
                  <a:gd name="T26" fmla="*/ 560388 w 724"/>
                  <a:gd name="T27" fmla="*/ 46038 h 554"/>
                  <a:gd name="T28" fmla="*/ 654050 w 724"/>
                  <a:gd name="T29" fmla="*/ 49213 h 554"/>
                  <a:gd name="T30" fmla="*/ 750888 w 724"/>
                  <a:gd name="T31" fmla="*/ 57150 h 554"/>
                  <a:gd name="T32" fmla="*/ 844550 w 724"/>
                  <a:gd name="T33" fmla="*/ 60325 h 554"/>
                  <a:gd name="T34" fmla="*/ 920750 w 724"/>
                  <a:gd name="T35" fmla="*/ 63500 h 554"/>
                  <a:gd name="T36" fmla="*/ 998538 w 724"/>
                  <a:gd name="T37" fmla="*/ 68263 h 554"/>
                  <a:gd name="T38" fmla="*/ 1074738 w 724"/>
                  <a:gd name="T39" fmla="*/ 71438 h 554"/>
                  <a:gd name="T40" fmla="*/ 1149350 w 724"/>
                  <a:gd name="T41" fmla="*/ 71438 h 554"/>
                  <a:gd name="T42" fmla="*/ 1149350 w 724"/>
                  <a:gd name="T43" fmla="*/ 123825 h 554"/>
                  <a:gd name="T44" fmla="*/ 1146175 w 724"/>
                  <a:gd name="T45" fmla="*/ 173038 h 554"/>
                  <a:gd name="T46" fmla="*/ 1146175 w 724"/>
                  <a:gd name="T47" fmla="*/ 222250 h 554"/>
                  <a:gd name="T48" fmla="*/ 1146175 w 724"/>
                  <a:gd name="T49" fmla="*/ 274638 h 554"/>
                  <a:gd name="T50" fmla="*/ 1141413 w 724"/>
                  <a:gd name="T51" fmla="*/ 349250 h 554"/>
                  <a:gd name="T52" fmla="*/ 1141413 w 724"/>
                  <a:gd name="T53" fmla="*/ 425450 h 554"/>
                  <a:gd name="T54" fmla="*/ 1141413 w 724"/>
                  <a:gd name="T55" fmla="*/ 500063 h 554"/>
                  <a:gd name="T56" fmla="*/ 1138238 w 724"/>
                  <a:gd name="T57" fmla="*/ 574675 h 554"/>
                  <a:gd name="T58" fmla="*/ 1138238 w 724"/>
                  <a:gd name="T59" fmla="*/ 654050 h 554"/>
                  <a:gd name="T60" fmla="*/ 1135063 w 724"/>
                  <a:gd name="T61" fmla="*/ 728663 h 554"/>
                  <a:gd name="T62" fmla="*/ 1135063 w 724"/>
                  <a:gd name="T63" fmla="*/ 804863 h 554"/>
                  <a:gd name="T64" fmla="*/ 1135063 w 724"/>
                  <a:gd name="T65" fmla="*/ 879475 h 554"/>
                  <a:gd name="T66" fmla="*/ 1052513 w 724"/>
                  <a:gd name="T67" fmla="*/ 876300 h 554"/>
                  <a:gd name="T68" fmla="*/ 973138 w 724"/>
                  <a:gd name="T69" fmla="*/ 876300 h 554"/>
                  <a:gd name="T70" fmla="*/ 852488 w 724"/>
                  <a:gd name="T71" fmla="*/ 868363 h 554"/>
                  <a:gd name="T72" fmla="*/ 728663 w 724"/>
                  <a:gd name="T73" fmla="*/ 865188 h 554"/>
                  <a:gd name="T74" fmla="*/ 608013 w 724"/>
                  <a:gd name="T75" fmla="*/ 857250 h 554"/>
                  <a:gd name="T76" fmla="*/ 484188 w 724"/>
                  <a:gd name="T77" fmla="*/ 849313 h 554"/>
                  <a:gd name="T78" fmla="*/ 365125 w 724"/>
                  <a:gd name="T79" fmla="*/ 838200 h 554"/>
                  <a:gd name="T80" fmla="*/ 241300 w 724"/>
                  <a:gd name="T81" fmla="*/ 827088 h 554"/>
                  <a:gd name="T82" fmla="*/ 120650 w 724"/>
                  <a:gd name="T83" fmla="*/ 815975 h 5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4" h="554">
                    <a:moveTo>
                      <a:pt x="38" y="512"/>
                    </a:moveTo>
                    <a:lnTo>
                      <a:pt x="0" y="507"/>
                    </a:lnTo>
                    <a:lnTo>
                      <a:pt x="3" y="476"/>
                    </a:lnTo>
                    <a:lnTo>
                      <a:pt x="5" y="443"/>
                    </a:lnTo>
                    <a:lnTo>
                      <a:pt x="10" y="412"/>
                    </a:lnTo>
                    <a:lnTo>
                      <a:pt x="12" y="381"/>
                    </a:lnTo>
                    <a:lnTo>
                      <a:pt x="17" y="348"/>
                    </a:lnTo>
                    <a:lnTo>
                      <a:pt x="19" y="317"/>
                    </a:lnTo>
                    <a:lnTo>
                      <a:pt x="22" y="284"/>
                    </a:lnTo>
                    <a:lnTo>
                      <a:pt x="26" y="254"/>
                    </a:lnTo>
                    <a:lnTo>
                      <a:pt x="29" y="223"/>
                    </a:lnTo>
                    <a:lnTo>
                      <a:pt x="31" y="190"/>
                    </a:lnTo>
                    <a:lnTo>
                      <a:pt x="36" y="159"/>
                    </a:lnTo>
                    <a:lnTo>
                      <a:pt x="38" y="128"/>
                    </a:lnTo>
                    <a:lnTo>
                      <a:pt x="43" y="95"/>
                    </a:lnTo>
                    <a:lnTo>
                      <a:pt x="45" y="64"/>
                    </a:lnTo>
                    <a:lnTo>
                      <a:pt x="48" y="31"/>
                    </a:lnTo>
                    <a:lnTo>
                      <a:pt x="52" y="0"/>
                    </a:lnTo>
                    <a:lnTo>
                      <a:pt x="83" y="3"/>
                    </a:lnTo>
                    <a:lnTo>
                      <a:pt x="111" y="7"/>
                    </a:lnTo>
                    <a:lnTo>
                      <a:pt x="142" y="10"/>
                    </a:lnTo>
                    <a:lnTo>
                      <a:pt x="173" y="12"/>
                    </a:lnTo>
                    <a:lnTo>
                      <a:pt x="201" y="14"/>
                    </a:lnTo>
                    <a:lnTo>
                      <a:pt x="232" y="19"/>
                    </a:lnTo>
                    <a:lnTo>
                      <a:pt x="263" y="22"/>
                    </a:lnTo>
                    <a:lnTo>
                      <a:pt x="291" y="24"/>
                    </a:lnTo>
                    <a:lnTo>
                      <a:pt x="322" y="26"/>
                    </a:lnTo>
                    <a:lnTo>
                      <a:pt x="353" y="29"/>
                    </a:lnTo>
                    <a:lnTo>
                      <a:pt x="381" y="29"/>
                    </a:lnTo>
                    <a:lnTo>
                      <a:pt x="412" y="31"/>
                    </a:lnTo>
                    <a:lnTo>
                      <a:pt x="443" y="33"/>
                    </a:lnTo>
                    <a:lnTo>
                      <a:pt x="473" y="36"/>
                    </a:lnTo>
                    <a:lnTo>
                      <a:pt x="502" y="38"/>
                    </a:lnTo>
                    <a:lnTo>
                      <a:pt x="532" y="38"/>
                    </a:lnTo>
                    <a:lnTo>
                      <a:pt x="556" y="40"/>
                    </a:lnTo>
                    <a:lnTo>
                      <a:pt x="580" y="40"/>
                    </a:lnTo>
                    <a:lnTo>
                      <a:pt x="603" y="43"/>
                    </a:lnTo>
                    <a:lnTo>
                      <a:pt x="629" y="43"/>
                    </a:lnTo>
                    <a:lnTo>
                      <a:pt x="653" y="43"/>
                    </a:lnTo>
                    <a:lnTo>
                      <a:pt x="677" y="45"/>
                    </a:lnTo>
                    <a:lnTo>
                      <a:pt x="700" y="45"/>
                    </a:lnTo>
                    <a:lnTo>
                      <a:pt x="724" y="45"/>
                    </a:lnTo>
                    <a:lnTo>
                      <a:pt x="724" y="62"/>
                    </a:lnTo>
                    <a:lnTo>
                      <a:pt x="724" y="78"/>
                    </a:lnTo>
                    <a:lnTo>
                      <a:pt x="724" y="93"/>
                    </a:lnTo>
                    <a:lnTo>
                      <a:pt x="722" y="109"/>
                    </a:lnTo>
                    <a:lnTo>
                      <a:pt x="722" y="126"/>
                    </a:lnTo>
                    <a:lnTo>
                      <a:pt x="722" y="140"/>
                    </a:lnTo>
                    <a:lnTo>
                      <a:pt x="722" y="156"/>
                    </a:lnTo>
                    <a:lnTo>
                      <a:pt x="722" y="173"/>
                    </a:lnTo>
                    <a:lnTo>
                      <a:pt x="722" y="197"/>
                    </a:lnTo>
                    <a:lnTo>
                      <a:pt x="719" y="220"/>
                    </a:lnTo>
                    <a:lnTo>
                      <a:pt x="719" y="244"/>
                    </a:lnTo>
                    <a:lnTo>
                      <a:pt x="719" y="268"/>
                    </a:lnTo>
                    <a:lnTo>
                      <a:pt x="719" y="291"/>
                    </a:lnTo>
                    <a:lnTo>
                      <a:pt x="719" y="315"/>
                    </a:lnTo>
                    <a:lnTo>
                      <a:pt x="717" y="339"/>
                    </a:lnTo>
                    <a:lnTo>
                      <a:pt x="717" y="362"/>
                    </a:lnTo>
                    <a:lnTo>
                      <a:pt x="717" y="388"/>
                    </a:lnTo>
                    <a:lnTo>
                      <a:pt x="717" y="412"/>
                    </a:lnTo>
                    <a:lnTo>
                      <a:pt x="717" y="436"/>
                    </a:lnTo>
                    <a:lnTo>
                      <a:pt x="715" y="459"/>
                    </a:lnTo>
                    <a:lnTo>
                      <a:pt x="715" y="483"/>
                    </a:lnTo>
                    <a:lnTo>
                      <a:pt x="715" y="507"/>
                    </a:lnTo>
                    <a:lnTo>
                      <a:pt x="715" y="531"/>
                    </a:lnTo>
                    <a:lnTo>
                      <a:pt x="715" y="554"/>
                    </a:lnTo>
                    <a:lnTo>
                      <a:pt x="689" y="554"/>
                    </a:lnTo>
                    <a:lnTo>
                      <a:pt x="663" y="552"/>
                    </a:lnTo>
                    <a:lnTo>
                      <a:pt x="639" y="552"/>
                    </a:lnTo>
                    <a:lnTo>
                      <a:pt x="613" y="552"/>
                    </a:lnTo>
                    <a:lnTo>
                      <a:pt x="575" y="549"/>
                    </a:lnTo>
                    <a:lnTo>
                      <a:pt x="537" y="547"/>
                    </a:lnTo>
                    <a:lnTo>
                      <a:pt x="497" y="547"/>
                    </a:lnTo>
                    <a:lnTo>
                      <a:pt x="459" y="545"/>
                    </a:lnTo>
                    <a:lnTo>
                      <a:pt x="421" y="542"/>
                    </a:lnTo>
                    <a:lnTo>
                      <a:pt x="383" y="540"/>
                    </a:lnTo>
                    <a:lnTo>
                      <a:pt x="343" y="538"/>
                    </a:lnTo>
                    <a:lnTo>
                      <a:pt x="305" y="535"/>
                    </a:lnTo>
                    <a:lnTo>
                      <a:pt x="268" y="531"/>
                    </a:lnTo>
                    <a:lnTo>
                      <a:pt x="230" y="528"/>
                    </a:lnTo>
                    <a:lnTo>
                      <a:pt x="192" y="526"/>
                    </a:lnTo>
                    <a:lnTo>
                      <a:pt x="152" y="521"/>
                    </a:lnTo>
                    <a:lnTo>
                      <a:pt x="114" y="519"/>
                    </a:lnTo>
                    <a:lnTo>
                      <a:pt x="76" y="514"/>
                    </a:lnTo>
                    <a:lnTo>
                      <a:pt x="38" y="512"/>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5" name="Freeform 8">
                <a:extLst>
                  <a:ext uri="{FF2B5EF4-FFF2-40B4-BE49-F238E27FC236}">
                    <a16:creationId xmlns:a16="http://schemas.microsoft.com/office/drawing/2014/main" id="{70FC0403-DF27-4911-6CBE-451E835B8D66}"/>
                  </a:ext>
                </a:extLst>
              </p:cNvPr>
              <p:cNvSpPr>
                <a:spLocks/>
              </p:cNvSpPr>
              <p:nvPr/>
            </p:nvSpPr>
            <p:spPr bwMode="auto">
              <a:xfrm>
                <a:off x="4597509" y="3003403"/>
                <a:ext cx="150809" cy="160407"/>
              </a:xfrm>
              <a:custGeom>
                <a:avLst/>
                <a:gdLst>
                  <a:gd name="T0" fmla="*/ 93663 w 172"/>
                  <a:gd name="T1" fmla="*/ 44450 h 182"/>
                  <a:gd name="T2" fmla="*/ 93663 w 172"/>
                  <a:gd name="T3" fmla="*/ 52388 h 182"/>
                  <a:gd name="T4" fmla="*/ 101600 w 172"/>
                  <a:gd name="T5" fmla="*/ 49213 h 182"/>
                  <a:gd name="T6" fmla="*/ 101600 w 172"/>
                  <a:gd name="T7" fmla="*/ 44450 h 182"/>
                  <a:gd name="T8" fmla="*/ 115888 w 172"/>
                  <a:gd name="T9" fmla="*/ 36513 h 182"/>
                  <a:gd name="T10" fmla="*/ 134938 w 172"/>
                  <a:gd name="T11" fmla="*/ 33338 h 182"/>
                  <a:gd name="T12" fmla="*/ 149225 w 172"/>
                  <a:gd name="T13" fmla="*/ 25400 h 182"/>
                  <a:gd name="T14" fmla="*/ 168275 w 172"/>
                  <a:gd name="T15" fmla="*/ 22225 h 182"/>
                  <a:gd name="T16" fmla="*/ 184150 w 172"/>
                  <a:gd name="T17" fmla="*/ 14288 h 182"/>
                  <a:gd name="T18" fmla="*/ 201613 w 172"/>
                  <a:gd name="T19" fmla="*/ 11113 h 182"/>
                  <a:gd name="T20" fmla="*/ 217488 w 172"/>
                  <a:gd name="T21" fmla="*/ 3175 h 182"/>
                  <a:gd name="T22" fmla="*/ 236538 w 172"/>
                  <a:gd name="T23" fmla="*/ 0 h 182"/>
                  <a:gd name="T24" fmla="*/ 236538 w 172"/>
                  <a:gd name="T25" fmla="*/ 0 h 182"/>
                  <a:gd name="T26" fmla="*/ 239713 w 172"/>
                  <a:gd name="T27" fmla="*/ 11113 h 182"/>
                  <a:gd name="T28" fmla="*/ 242888 w 172"/>
                  <a:gd name="T29" fmla="*/ 25400 h 182"/>
                  <a:gd name="T30" fmla="*/ 247650 w 172"/>
                  <a:gd name="T31" fmla="*/ 36513 h 182"/>
                  <a:gd name="T32" fmla="*/ 250825 w 172"/>
                  <a:gd name="T33" fmla="*/ 49213 h 182"/>
                  <a:gd name="T34" fmla="*/ 258763 w 172"/>
                  <a:gd name="T35" fmla="*/ 66675 h 182"/>
                  <a:gd name="T36" fmla="*/ 261938 w 172"/>
                  <a:gd name="T37" fmla="*/ 82550 h 182"/>
                  <a:gd name="T38" fmla="*/ 269875 w 172"/>
                  <a:gd name="T39" fmla="*/ 93663 h 182"/>
                  <a:gd name="T40" fmla="*/ 269875 w 172"/>
                  <a:gd name="T41" fmla="*/ 104775 h 182"/>
                  <a:gd name="T42" fmla="*/ 273050 w 172"/>
                  <a:gd name="T43" fmla="*/ 115888 h 182"/>
                  <a:gd name="T44" fmla="*/ 273050 w 172"/>
                  <a:gd name="T45" fmla="*/ 120650 h 182"/>
                  <a:gd name="T46" fmla="*/ 273050 w 172"/>
                  <a:gd name="T47" fmla="*/ 134938 h 182"/>
                  <a:gd name="T48" fmla="*/ 261938 w 172"/>
                  <a:gd name="T49" fmla="*/ 134938 h 182"/>
                  <a:gd name="T50" fmla="*/ 242888 w 172"/>
                  <a:gd name="T51" fmla="*/ 146050 h 182"/>
                  <a:gd name="T52" fmla="*/ 217488 w 172"/>
                  <a:gd name="T53" fmla="*/ 165100 h 182"/>
                  <a:gd name="T54" fmla="*/ 201613 w 172"/>
                  <a:gd name="T55" fmla="*/ 165100 h 182"/>
                  <a:gd name="T56" fmla="*/ 187325 w 172"/>
                  <a:gd name="T57" fmla="*/ 176213 h 182"/>
                  <a:gd name="T58" fmla="*/ 138113 w 172"/>
                  <a:gd name="T59" fmla="*/ 198438 h 182"/>
                  <a:gd name="T60" fmla="*/ 123825 w 172"/>
                  <a:gd name="T61" fmla="*/ 198438 h 182"/>
                  <a:gd name="T62" fmla="*/ 115888 w 172"/>
                  <a:gd name="T63" fmla="*/ 217488 h 182"/>
                  <a:gd name="T64" fmla="*/ 96838 w 172"/>
                  <a:gd name="T65" fmla="*/ 233363 h 182"/>
                  <a:gd name="T66" fmla="*/ 47625 w 172"/>
                  <a:gd name="T67" fmla="*/ 280988 h 182"/>
                  <a:gd name="T68" fmla="*/ 44450 w 172"/>
                  <a:gd name="T69" fmla="*/ 288925 h 182"/>
                  <a:gd name="T70" fmla="*/ 33338 w 172"/>
                  <a:gd name="T71" fmla="*/ 277813 h 182"/>
                  <a:gd name="T72" fmla="*/ 22225 w 172"/>
                  <a:gd name="T73" fmla="*/ 269875 h 182"/>
                  <a:gd name="T74" fmla="*/ 33338 w 172"/>
                  <a:gd name="T75" fmla="*/ 258763 h 182"/>
                  <a:gd name="T76" fmla="*/ 41275 w 172"/>
                  <a:gd name="T77" fmla="*/ 250825 h 182"/>
                  <a:gd name="T78" fmla="*/ 44450 w 172"/>
                  <a:gd name="T79" fmla="*/ 244475 h 182"/>
                  <a:gd name="T80" fmla="*/ 47625 w 172"/>
                  <a:gd name="T81" fmla="*/ 236538 h 182"/>
                  <a:gd name="T82" fmla="*/ 44450 w 172"/>
                  <a:gd name="T83" fmla="*/ 233363 h 182"/>
                  <a:gd name="T84" fmla="*/ 36513 w 172"/>
                  <a:gd name="T85" fmla="*/ 225425 h 182"/>
                  <a:gd name="T86" fmla="*/ 33338 w 172"/>
                  <a:gd name="T87" fmla="*/ 206375 h 182"/>
                  <a:gd name="T88" fmla="*/ 25400 w 172"/>
                  <a:gd name="T89" fmla="*/ 187325 h 182"/>
                  <a:gd name="T90" fmla="*/ 22225 w 172"/>
                  <a:gd name="T91" fmla="*/ 168275 h 182"/>
                  <a:gd name="T92" fmla="*/ 19050 w 172"/>
                  <a:gd name="T93" fmla="*/ 149225 h 182"/>
                  <a:gd name="T94" fmla="*/ 11113 w 172"/>
                  <a:gd name="T95" fmla="*/ 131763 h 182"/>
                  <a:gd name="T96" fmla="*/ 6350 w 172"/>
                  <a:gd name="T97" fmla="*/ 112713 h 182"/>
                  <a:gd name="T98" fmla="*/ 3175 w 172"/>
                  <a:gd name="T99" fmla="*/ 93663 h 182"/>
                  <a:gd name="T100" fmla="*/ 0 w 172"/>
                  <a:gd name="T101" fmla="*/ 74613 h 182"/>
                  <a:gd name="T102" fmla="*/ 11113 w 172"/>
                  <a:gd name="T103" fmla="*/ 71438 h 182"/>
                  <a:gd name="T104" fmla="*/ 22225 w 172"/>
                  <a:gd name="T105" fmla="*/ 66675 h 182"/>
                  <a:gd name="T106" fmla="*/ 33338 w 172"/>
                  <a:gd name="T107" fmla="*/ 63500 h 182"/>
                  <a:gd name="T108" fmla="*/ 44450 w 172"/>
                  <a:gd name="T109" fmla="*/ 60325 h 182"/>
                  <a:gd name="T110" fmla="*/ 55563 w 172"/>
                  <a:gd name="T111" fmla="*/ 55563 h 182"/>
                  <a:gd name="T112" fmla="*/ 71438 w 172"/>
                  <a:gd name="T113" fmla="*/ 52388 h 182"/>
                  <a:gd name="T114" fmla="*/ 82550 w 172"/>
                  <a:gd name="T115" fmla="*/ 49213 h 182"/>
                  <a:gd name="T116" fmla="*/ 93663 w 172"/>
                  <a:gd name="T117" fmla="*/ 44450 h 1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2" h="182">
                    <a:moveTo>
                      <a:pt x="59" y="28"/>
                    </a:moveTo>
                    <a:lnTo>
                      <a:pt x="59" y="33"/>
                    </a:lnTo>
                    <a:lnTo>
                      <a:pt x="64" y="31"/>
                    </a:lnTo>
                    <a:lnTo>
                      <a:pt x="64" y="28"/>
                    </a:lnTo>
                    <a:lnTo>
                      <a:pt x="73" y="23"/>
                    </a:lnTo>
                    <a:lnTo>
                      <a:pt x="85" y="21"/>
                    </a:lnTo>
                    <a:lnTo>
                      <a:pt x="94" y="16"/>
                    </a:lnTo>
                    <a:lnTo>
                      <a:pt x="106" y="14"/>
                    </a:lnTo>
                    <a:lnTo>
                      <a:pt x="116" y="9"/>
                    </a:lnTo>
                    <a:lnTo>
                      <a:pt x="127" y="7"/>
                    </a:lnTo>
                    <a:lnTo>
                      <a:pt x="137" y="2"/>
                    </a:lnTo>
                    <a:lnTo>
                      <a:pt x="149" y="0"/>
                    </a:lnTo>
                    <a:lnTo>
                      <a:pt x="151" y="7"/>
                    </a:lnTo>
                    <a:lnTo>
                      <a:pt x="153" y="16"/>
                    </a:lnTo>
                    <a:lnTo>
                      <a:pt x="156" y="23"/>
                    </a:lnTo>
                    <a:lnTo>
                      <a:pt x="158" y="31"/>
                    </a:lnTo>
                    <a:lnTo>
                      <a:pt x="163" y="42"/>
                    </a:lnTo>
                    <a:lnTo>
                      <a:pt x="165" y="52"/>
                    </a:lnTo>
                    <a:lnTo>
                      <a:pt x="170" y="59"/>
                    </a:lnTo>
                    <a:lnTo>
                      <a:pt x="170" y="66"/>
                    </a:lnTo>
                    <a:lnTo>
                      <a:pt x="172" y="73"/>
                    </a:lnTo>
                    <a:lnTo>
                      <a:pt x="172" y="76"/>
                    </a:lnTo>
                    <a:lnTo>
                      <a:pt x="172" y="85"/>
                    </a:lnTo>
                    <a:lnTo>
                      <a:pt x="165" y="85"/>
                    </a:lnTo>
                    <a:lnTo>
                      <a:pt x="153" y="92"/>
                    </a:lnTo>
                    <a:lnTo>
                      <a:pt x="137" y="104"/>
                    </a:lnTo>
                    <a:lnTo>
                      <a:pt x="127" y="104"/>
                    </a:lnTo>
                    <a:lnTo>
                      <a:pt x="118" y="111"/>
                    </a:lnTo>
                    <a:lnTo>
                      <a:pt x="87" y="125"/>
                    </a:lnTo>
                    <a:lnTo>
                      <a:pt x="78" y="125"/>
                    </a:lnTo>
                    <a:lnTo>
                      <a:pt x="73" y="137"/>
                    </a:lnTo>
                    <a:lnTo>
                      <a:pt x="61" y="147"/>
                    </a:lnTo>
                    <a:lnTo>
                      <a:pt x="30" y="177"/>
                    </a:lnTo>
                    <a:lnTo>
                      <a:pt x="28" y="182"/>
                    </a:lnTo>
                    <a:lnTo>
                      <a:pt x="21" y="175"/>
                    </a:lnTo>
                    <a:lnTo>
                      <a:pt x="14" y="170"/>
                    </a:lnTo>
                    <a:lnTo>
                      <a:pt x="21" y="163"/>
                    </a:lnTo>
                    <a:lnTo>
                      <a:pt x="26" y="158"/>
                    </a:lnTo>
                    <a:lnTo>
                      <a:pt x="28" y="154"/>
                    </a:lnTo>
                    <a:lnTo>
                      <a:pt x="30" y="149"/>
                    </a:lnTo>
                    <a:lnTo>
                      <a:pt x="28" y="147"/>
                    </a:lnTo>
                    <a:lnTo>
                      <a:pt x="23" y="142"/>
                    </a:lnTo>
                    <a:lnTo>
                      <a:pt x="21" y="130"/>
                    </a:lnTo>
                    <a:lnTo>
                      <a:pt x="16" y="118"/>
                    </a:lnTo>
                    <a:lnTo>
                      <a:pt x="14" y="106"/>
                    </a:lnTo>
                    <a:lnTo>
                      <a:pt x="12" y="94"/>
                    </a:lnTo>
                    <a:lnTo>
                      <a:pt x="7" y="83"/>
                    </a:lnTo>
                    <a:lnTo>
                      <a:pt x="4" y="71"/>
                    </a:lnTo>
                    <a:lnTo>
                      <a:pt x="2" y="59"/>
                    </a:lnTo>
                    <a:lnTo>
                      <a:pt x="0" y="47"/>
                    </a:lnTo>
                    <a:lnTo>
                      <a:pt x="7" y="45"/>
                    </a:lnTo>
                    <a:lnTo>
                      <a:pt x="14" y="42"/>
                    </a:lnTo>
                    <a:lnTo>
                      <a:pt x="21" y="40"/>
                    </a:lnTo>
                    <a:lnTo>
                      <a:pt x="28" y="38"/>
                    </a:lnTo>
                    <a:lnTo>
                      <a:pt x="35" y="35"/>
                    </a:lnTo>
                    <a:lnTo>
                      <a:pt x="45" y="33"/>
                    </a:lnTo>
                    <a:lnTo>
                      <a:pt x="52" y="31"/>
                    </a:lnTo>
                    <a:lnTo>
                      <a:pt x="59" y="28"/>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6" name="Freeform 9">
                <a:extLst>
                  <a:ext uri="{FF2B5EF4-FFF2-40B4-BE49-F238E27FC236}">
                    <a16:creationId xmlns:a16="http://schemas.microsoft.com/office/drawing/2014/main" id="{874B8D99-9557-0984-F889-0AEB57F0788C}"/>
                  </a:ext>
                </a:extLst>
              </p:cNvPr>
              <p:cNvSpPr>
                <a:spLocks/>
              </p:cNvSpPr>
              <p:nvPr/>
            </p:nvSpPr>
            <p:spPr bwMode="auto">
              <a:xfrm>
                <a:off x="4402253" y="3465565"/>
                <a:ext cx="17462" cy="22235"/>
              </a:xfrm>
              <a:custGeom>
                <a:avLst/>
                <a:gdLst>
                  <a:gd name="T0" fmla="*/ 30162 w 19"/>
                  <a:gd name="T1" fmla="*/ 19050 h 24"/>
                  <a:gd name="T2" fmla="*/ 22225 w 19"/>
                  <a:gd name="T3" fmla="*/ 38100 h 24"/>
                  <a:gd name="T4" fmla="*/ 14287 w 19"/>
                  <a:gd name="T5" fmla="*/ 23813 h 24"/>
                  <a:gd name="T6" fmla="*/ 11112 w 19"/>
                  <a:gd name="T7" fmla="*/ 19050 h 24"/>
                  <a:gd name="T8" fmla="*/ 0 w 19"/>
                  <a:gd name="T9" fmla="*/ 19050 h 24"/>
                  <a:gd name="T10" fmla="*/ 0 w 19"/>
                  <a:gd name="T11" fmla="*/ 15875 h 24"/>
                  <a:gd name="T12" fmla="*/ 6350 w 19"/>
                  <a:gd name="T13" fmla="*/ 0 h 24"/>
                  <a:gd name="T14" fmla="*/ 19050 w 19"/>
                  <a:gd name="T15" fmla="*/ 7938 h 24"/>
                  <a:gd name="T16" fmla="*/ 30162 w 19"/>
                  <a:gd name="T17" fmla="*/ 1905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4">
                    <a:moveTo>
                      <a:pt x="19" y="12"/>
                    </a:moveTo>
                    <a:lnTo>
                      <a:pt x="14" y="24"/>
                    </a:lnTo>
                    <a:lnTo>
                      <a:pt x="9" y="15"/>
                    </a:lnTo>
                    <a:lnTo>
                      <a:pt x="7" y="12"/>
                    </a:lnTo>
                    <a:lnTo>
                      <a:pt x="0" y="12"/>
                    </a:lnTo>
                    <a:lnTo>
                      <a:pt x="0" y="10"/>
                    </a:lnTo>
                    <a:lnTo>
                      <a:pt x="4" y="0"/>
                    </a:lnTo>
                    <a:lnTo>
                      <a:pt x="12" y="5"/>
                    </a:lnTo>
                    <a:lnTo>
                      <a:pt x="19" y="12"/>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7" name="Freeform 10">
                <a:extLst>
                  <a:ext uri="{FF2B5EF4-FFF2-40B4-BE49-F238E27FC236}">
                    <a16:creationId xmlns:a16="http://schemas.microsoft.com/office/drawing/2014/main" id="{18D04872-24BF-48F3-FCD0-2ECF575782C5}"/>
                  </a:ext>
                </a:extLst>
              </p:cNvPr>
              <p:cNvSpPr>
                <a:spLocks/>
              </p:cNvSpPr>
              <p:nvPr/>
            </p:nvSpPr>
            <p:spPr bwMode="auto">
              <a:xfrm>
                <a:off x="4487975" y="3336922"/>
                <a:ext cx="103184" cy="157230"/>
              </a:xfrm>
              <a:custGeom>
                <a:avLst/>
                <a:gdLst>
                  <a:gd name="T0" fmla="*/ 157163 w 116"/>
                  <a:gd name="T1" fmla="*/ 220662 h 177"/>
                  <a:gd name="T2" fmla="*/ 153988 w 116"/>
                  <a:gd name="T3" fmla="*/ 231775 h 177"/>
                  <a:gd name="T4" fmla="*/ 165100 w 116"/>
                  <a:gd name="T5" fmla="*/ 225425 h 177"/>
                  <a:gd name="T6" fmla="*/ 168275 w 116"/>
                  <a:gd name="T7" fmla="*/ 228600 h 177"/>
                  <a:gd name="T8" fmla="*/ 179388 w 116"/>
                  <a:gd name="T9" fmla="*/ 239712 h 177"/>
                  <a:gd name="T10" fmla="*/ 184150 w 116"/>
                  <a:gd name="T11" fmla="*/ 250825 h 177"/>
                  <a:gd name="T12" fmla="*/ 165100 w 116"/>
                  <a:gd name="T13" fmla="*/ 255587 h 177"/>
                  <a:gd name="T14" fmla="*/ 134938 w 116"/>
                  <a:gd name="T15" fmla="*/ 266700 h 177"/>
                  <a:gd name="T16" fmla="*/ 101600 w 116"/>
                  <a:gd name="T17" fmla="*/ 277812 h 177"/>
                  <a:gd name="T18" fmla="*/ 85725 w 116"/>
                  <a:gd name="T19" fmla="*/ 280987 h 177"/>
                  <a:gd name="T20" fmla="*/ 85725 w 116"/>
                  <a:gd name="T21" fmla="*/ 280987 h 177"/>
                  <a:gd name="T22" fmla="*/ 85725 w 116"/>
                  <a:gd name="T23" fmla="*/ 280987 h 177"/>
                  <a:gd name="T24" fmla="*/ 82550 w 116"/>
                  <a:gd name="T25" fmla="*/ 280987 h 177"/>
                  <a:gd name="T26" fmla="*/ 82550 w 116"/>
                  <a:gd name="T27" fmla="*/ 280987 h 177"/>
                  <a:gd name="T28" fmla="*/ 82550 w 116"/>
                  <a:gd name="T29" fmla="*/ 280987 h 177"/>
                  <a:gd name="T30" fmla="*/ 82550 w 116"/>
                  <a:gd name="T31" fmla="*/ 280987 h 177"/>
                  <a:gd name="T32" fmla="*/ 82550 w 116"/>
                  <a:gd name="T33" fmla="*/ 280987 h 177"/>
                  <a:gd name="T34" fmla="*/ 82550 w 116"/>
                  <a:gd name="T35" fmla="*/ 280987 h 177"/>
                  <a:gd name="T36" fmla="*/ 71438 w 116"/>
                  <a:gd name="T37" fmla="*/ 250825 h 177"/>
                  <a:gd name="T38" fmla="*/ 63500 w 116"/>
                  <a:gd name="T39" fmla="*/ 220662 h 177"/>
                  <a:gd name="T40" fmla="*/ 52388 w 116"/>
                  <a:gd name="T41" fmla="*/ 190500 h 177"/>
                  <a:gd name="T42" fmla="*/ 41275 w 116"/>
                  <a:gd name="T43" fmla="*/ 160337 h 177"/>
                  <a:gd name="T44" fmla="*/ 30163 w 116"/>
                  <a:gd name="T45" fmla="*/ 127000 h 177"/>
                  <a:gd name="T46" fmla="*/ 22225 w 116"/>
                  <a:gd name="T47" fmla="*/ 96837 h 177"/>
                  <a:gd name="T48" fmla="*/ 11113 w 116"/>
                  <a:gd name="T49" fmla="*/ 66675 h 177"/>
                  <a:gd name="T50" fmla="*/ 0 w 116"/>
                  <a:gd name="T51" fmla="*/ 36512 h 177"/>
                  <a:gd name="T52" fmla="*/ 6350 w 116"/>
                  <a:gd name="T53" fmla="*/ 17462 h 177"/>
                  <a:gd name="T54" fmla="*/ 11113 w 116"/>
                  <a:gd name="T55" fmla="*/ 11112 h 177"/>
                  <a:gd name="T56" fmla="*/ 14288 w 116"/>
                  <a:gd name="T57" fmla="*/ 6350 h 177"/>
                  <a:gd name="T58" fmla="*/ 33338 w 116"/>
                  <a:gd name="T59" fmla="*/ 0 h 177"/>
                  <a:gd name="T60" fmla="*/ 47625 w 116"/>
                  <a:gd name="T61" fmla="*/ 3175 h 177"/>
                  <a:gd name="T62" fmla="*/ 44450 w 116"/>
                  <a:gd name="T63" fmla="*/ 11112 h 177"/>
                  <a:gd name="T64" fmla="*/ 41275 w 116"/>
                  <a:gd name="T65" fmla="*/ 25400 h 177"/>
                  <a:gd name="T66" fmla="*/ 33338 w 116"/>
                  <a:gd name="T67" fmla="*/ 44450 h 177"/>
                  <a:gd name="T68" fmla="*/ 36513 w 116"/>
                  <a:gd name="T69" fmla="*/ 52387 h 177"/>
                  <a:gd name="T70" fmla="*/ 41275 w 116"/>
                  <a:gd name="T71" fmla="*/ 58737 h 177"/>
                  <a:gd name="T72" fmla="*/ 44450 w 116"/>
                  <a:gd name="T73" fmla="*/ 74612 h 177"/>
                  <a:gd name="T74" fmla="*/ 55563 w 116"/>
                  <a:gd name="T75" fmla="*/ 85725 h 177"/>
                  <a:gd name="T76" fmla="*/ 77788 w 116"/>
                  <a:gd name="T77" fmla="*/ 104775 h 177"/>
                  <a:gd name="T78" fmla="*/ 93663 w 116"/>
                  <a:gd name="T79" fmla="*/ 142875 h 177"/>
                  <a:gd name="T80" fmla="*/ 112713 w 116"/>
                  <a:gd name="T81" fmla="*/ 165100 h 177"/>
                  <a:gd name="T82" fmla="*/ 138113 w 116"/>
                  <a:gd name="T83" fmla="*/ 187325 h 177"/>
                  <a:gd name="T84" fmla="*/ 157163 w 116"/>
                  <a:gd name="T85" fmla="*/ 190500 h 177"/>
                  <a:gd name="T86" fmla="*/ 160338 w 116"/>
                  <a:gd name="T87" fmla="*/ 198437 h 177"/>
                  <a:gd name="T88" fmla="*/ 157163 w 116"/>
                  <a:gd name="T89" fmla="*/ 220662 h 1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6" h="177">
                    <a:moveTo>
                      <a:pt x="99" y="139"/>
                    </a:moveTo>
                    <a:lnTo>
                      <a:pt x="97" y="146"/>
                    </a:lnTo>
                    <a:lnTo>
                      <a:pt x="104" y="142"/>
                    </a:lnTo>
                    <a:lnTo>
                      <a:pt x="106" y="144"/>
                    </a:lnTo>
                    <a:lnTo>
                      <a:pt x="113" y="151"/>
                    </a:lnTo>
                    <a:lnTo>
                      <a:pt x="116" y="158"/>
                    </a:lnTo>
                    <a:lnTo>
                      <a:pt x="104" y="161"/>
                    </a:lnTo>
                    <a:lnTo>
                      <a:pt x="85" y="168"/>
                    </a:lnTo>
                    <a:lnTo>
                      <a:pt x="64" y="175"/>
                    </a:lnTo>
                    <a:lnTo>
                      <a:pt x="54" y="177"/>
                    </a:lnTo>
                    <a:lnTo>
                      <a:pt x="52" y="177"/>
                    </a:lnTo>
                    <a:lnTo>
                      <a:pt x="45" y="158"/>
                    </a:lnTo>
                    <a:lnTo>
                      <a:pt x="40" y="139"/>
                    </a:lnTo>
                    <a:lnTo>
                      <a:pt x="33" y="120"/>
                    </a:lnTo>
                    <a:lnTo>
                      <a:pt x="26" y="101"/>
                    </a:lnTo>
                    <a:lnTo>
                      <a:pt x="19" y="80"/>
                    </a:lnTo>
                    <a:lnTo>
                      <a:pt x="14" y="61"/>
                    </a:lnTo>
                    <a:lnTo>
                      <a:pt x="7" y="42"/>
                    </a:lnTo>
                    <a:lnTo>
                      <a:pt x="0" y="23"/>
                    </a:lnTo>
                    <a:lnTo>
                      <a:pt x="4" y="11"/>
                    </a:lnTo>
                    <a:lnTo>
                      <a:pt x="7" y="7"/>
                    </a:lnTo>
                    <a:lnTo>
                      <a:pt x="9" y="4"/>
                    </a:lnTo>
                    <a:lnTo>
                      <a:pt x="21" y="0"/>
                    </a:lnTo>
                    <a:lnTo>
                      <a:pt x="30" y="2"/>
                    </a:lnTo>
                    <a:lnTo>
                      <a:pt x="28" y="7"/>
                    </a:lnTo>
                    <a:lnTo>
                      <a:pt x="26" y="16"/>
                    </a:lnTo>
                    <a:lnTo>
                      <a:pt x="21" y="28"/>
                    </a:lnTo>
                    <a:lnTo>
                      <a:pt x="23" y="33"/>
                    </a:lnTo>
                    <a:lnTo>
                      <a:pt x="26" y="37"/>
                    </a:lnTo>
                    <a:lnTo>
                      <a:pt x="28" y="47"/>
                    </a:lnTo>
                    <a:lnTo>
                      <a:pt x="35" y="54"/>
                    </a:lnTo>
                    <a:lnTo>
                      <a:pt x="49" y="66"/>
                    </a:lnTo>
                    <a:lnTo>
                      <a:pt x="59" y="90"/>
                    </a:lnTo>
                    <a:lnTo>
                      <a:pt x="71" y="104"/>
                    </a:lnTo>
                    <a:lnTo>
                      <a:pt x="87" y="118"/>
                    </a:lnTo>
                    <a:lnTo>
                      <a:pt x="99" y="120"/>
                    </a:lnTo>
                    <a:lnTo>
                      <a:pt x="101" y="125"/>
                    </a:lnTo>
                    <a:lnTo>
                      <a:pt x="99" y="139"/>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8" name="Freeform 11">
                <a:extLst>
                  <a:ext uri="{FF2B5EF4-FFF2-40B4-BE49-F238E27FC236}">
                    <a16:creationId xmlns:a16="http://schemas.microsoft.com/office/drawing/2014/main" id="{9B7C71DF-4AA5-916A-4390-D79BE3EE53B3}"/>
                  </a:ext>
                </a:extLst>
              </p:cNvPr>
              <p:cNvSpPr>
                <a:spLocks/>
              </p:cNvSpPr>
              <p:nvPr/>
            </p:nvSpPr>
            <p:spPr bwMode="auto">
              <a:xfrm>
                <a:off x="3751395" y="4037313"/>
                <a:ext cx="495286" cy="505044"/>
              </a:xfrm>
              <a:custGeom>
                <a:avLst/>
                <a:gdLst>
                  <a:gd name="T0" fmla="*/ 382588 w 560"/>
                  <a:gd name="T1" fmla="*/ 44450 h 573"/>
                  <a:gd name="T2" fmla="*/ 415925 w 560"/>
                  <a:gd name="T3" fmla="*/ 82550 h 573"/>
                  <a:gd name="T4" fmla="*/ 461963 w 560"/>
                  <a:gd name="T5" fmla="*/ 96838 h 573"/>
                  <a:gd name="T6" fmla="*/ 481013 w 560"/>
                  <a:gd name="T7" fmla="*/ 115888 h 573"/>
                  <a:gd name="T8" fmla="*/ 574675 w 560"/>
                  <a:gd name="T9" fmla="*/ 206375 h 573"/>
                  <a:gd name="T10" fmla="*/ 646113 w 560"/>
                  <a:gd name="T11" fmla="*/ 255588 h 573"/>
                  <a:gd name="T12" fmla="*/ 668338 w 560"/>
                  <a:gd name="T13" fmla="*/ 285750 h 573"/>
                  <a:gd name="T14" fmla="*/ 693738 w 560"/>
                  <a:gd name="T15" fmla="*/ 311150 h 573"/>
                  <a:gd name="T16" fmla="*/ 750888 w 560"/>
                  <a:gd name="T17" fmla="*/ 352425 h 573"/>
                  <a:gd name="T18" fmla="*/ 800100 w 560"/>
                  <a:gd name="T19" fmla="*/ 420688 h 573"/>
                  <a:gd name="T20" fmla="*/ 841375 w 560"/>
                  <a:gd name="T21" fmla="*/ 487363 h 573"/>
                  <a:gd name="T22" fmla="*/ 885825 w 560"/>
                  <a:gd name="T23" fmla="*/ 528638 h 573"/>
                  <a:gd name="T24" fmla="*/ 855663 w 560"/>
                  <a:gd name="T25" fmla="*/ 547688 h 573"/>
                  <a:gd name="T26" fmla="*/ 866775 w 560"/>
                  <a:gd name="T27" fmla="*/ 563563 h 573"/>
                  <a:gd name="T28" fmla="*/ 847725 w 560"/>
                  <a:gd name="T29" fmla="*/ 585788 h 573"/>
                  <a:gd name="T30" fmla="*/ 855663 w 560"/>
                  <a:gd name="T31" fmla="*/ 604838 h 573"/>
                  <a:gd name="T32" fmla="*/ 852488 w 560"/>
                  <a:gd name="T33" fmla="*/ 623888 h 573"/>
                  <a:gd name="T34" fmla="*/ 852488 w 560"/>
                  <a:gd name="T35" fmla="*/ 630238 h 573"/>
                  <a:gd name="T36" fmla="*/ 830263 w 560"/>
                  <a:gd name="T37" fmla="*/ 660400 h 573"/>
                  <a:gd name="T38" fmla="*/ 847725 w 560"/>
                  <a:gd name="T39" fmla="*/ 676275 h 573"/>
                  <a:gd name="T40" fmla="*/ 825500 w 560"/>
                  <a:gd name="T41" fmla="*/ 695325 h 573"/>
                  <a:gd name="T42" fmla="*/ 830263 w 560"/>
                  <a:gd name="T43" fmla="*/ 731838 h 573"/>
                  <a:gd name="T44" fmla="*/ 830263 w 560"/>
                  <a:gd name="T45" fmla="*/ 777875 h 573"/>
                  <a:gd name="T46" fmla="*/ 765175 w 560"/>
                  <a:gd name="T47" fmla="*/ 788988 h 573"/>
                  <a:gd name="T48" fmla="*/ 750888 w 560"/>
                  <a:gd name="T49" fmla="*/ 796925 h 573"/>
                  <a:gd name="T50" fmla="*/ 742950 w 560"/>
                  <a:gd name="T51" fmla="*/ 827088 h 573"/>
                  <a:gd name="T52" fmla="*/ 750888 w 560"/>
                  <a:gd name="T53" fmla="*/ 874713 h 573"/>
                  <a:gd name="T54" fmla="*/ 728663 w 560"/>
                  <a:gd name="T55" fmla="*/ 882650 h 573"/>
                  <a:gd name="T56" fmla="*/ 712788 w 560"/>
                  <a:gd name="T57" fmla="*/ 855663 h 573"/>
                  <a:gd name="T58" fmla="*/ 657225 w 560"/>
                  <a:gd name="T59" fmla="*/ 855663 h 573"/>
                  <a:gd name="T60" fmla="*/ 574675 w 560"/>
                  <a:gd name="T61" fmla="*/ 868363 h 573"/>
                  <a:gd name="T62" fmla="*/ 492125 w 560"/>
                  <a:gd name="T63" fmla="*/ 879475 h 573"/>
                  <a:gd name="T64" fmla="*/ 409575 w 560"/>
                  <a:gd name="T65" fmla="*/ 890588 h 573"/>
                  <a:gd name="T66" fmla="*/ 327025 w 560"/>
                  <a:gd name="T67" fmla="*/ 896938 h 573"/>
                  <a:gd name="T68" fmla="*/ 255588 w 560"/>
                  <a:gd name="T69" fmla="*/ 909638 h 573"/>
                  <a:gd name="T70" fmla="*/ 225425 w 560"/>
                  <a:gd name="T71" fmla="*/ 855663 h 573"/>
                  <a:gd name="T72" fmla="*/ 203200 w 560"/>
                  <a:gd name="T73" fmla="*/ 742950 h 573"/>
                  <a:gd name="T74" fmla="*/ 184150 w 560"/>
                  <a:gd name="T75" fmla="*/ 706438 h 573"/>
                  <a:gd name="T76" fmla="*/ 184150 w 560"/>
                  <a:gd name="T77" fmla="*/ 649288 h 573"/>
                  <a:gd name="T78" fmla="*/ 203200 w 560"/>
                  <a:gd name="T79" fmla="*/ 604838 h 573"/>
                  <a:gd name="T80" fmla="*/ 187325 w 560"/>
                  <a:gd name="T81" fmla="*/ 582613 h 573"/>
                  <a:gd name="T82" fmla="*/ 146050 w 560"/>
                  <a:gd name="T83" fmla="*/ 500063 h 573"/>
                  <a:gd name="T84" fmla="*/ 123825 w 560"/>
                  <a:gd name="T85" fmla="*/ 446088 h 573"/>
                  <a:gd name="T86" fmla="*/ 101600 w 560"/>
                  <a:gd name="T87" fmla="*/ 371475 h 573"/>
                  <a:gd name="T88" fmla="*/ 74613 w 560"/>
                  <a:gd name="T89" fmla="*/ 300038 h 573"/>
                  <a:gd name="T90" fmla="*/ 52388 w 560"/>
                  <a:gd name="T91" fmla="*/ 225425 h 573"/>
                  <a:gd name="T92" fmla="*/ 25400 w 560"/>
                  <a:gd name="T93" fmla="*/ 149225 h 573"/>
                  <a:gd name="T94" fmla="*/ 0 w 560"/>
                  <a:gd name="T95" fmla="*/ 74613 h 573"/>
                  <a:gd name="T96" fmla="*/ 161925 w 560"/>
                  <a:gd name="T97" fmla="*/ 47625 h 573"/>
                  <a:gd name="T98" fmla="*/ 311150 w 560"/>
                  <a:gd name="T99" fmla="*/ 19050 h 573"/>
                  <a:gd name="T100" fmla="*/ 409575 w 560"/>
                  <a:gd name="T101" fmla="*/ 0 h 5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60" h="573">
                    <a:moveTo>
                      <a:pt x="258" y="0"/>
                    </a:moveTo>
                    <a:lnTo>
                      <a:pt x="253" y="9"/>
                    </a:lnTo>
                    <a:lnTo>
                      <a:pt x="241" y="28"/>
                    </a:lnTo>
                    <a:lnTo>
                      <a:pt x="239" y="40"/>
                    </a:lnTo>
                    <a:lnTo>
                      <a:pt x="260" y="52"/>
                    </a:lnTo>
                    <a:lnTo>
                      <a:pt x="262" y="52"/>
                    </a:lnTo>
                    <a:lnTo>
                      <a:pt x="274" y="59"/>
                    </a:lnTo>
                    <a:lnTo>
                      <a:pt x="284" y="61"/>
                    </a:lnTo>
                    <a:lnTo>
                      <a:pt x="291" y="61"/>
                    </a:lnTo>
                    <a:lnTo>
                      <a:pt x="298" y="64"/>
                    </a:lnTo>
                    <a:lnTo>
                      <a:pt x="303" y="73"/>
                    </a:lnTo>
                    <a:lnTo>
                      <a:pt x="333" y="111"/>
                    </a:lnTo>
                    <a:lnTo>
                      <a:pt x="362" y="130"/>
                    </a:lnTo>
                    <a:lnTo>
                      <a:pt x="374" y="137"/>
                    </a:lnTo>
                    <a:lnTo>
                      <a:pt x="381" y="146"/>
                    </a:lnTo>
                    <a:lnTo>
                      <a:pt x="407" y="161"/>
                    </a:lnTo>
                    <a:lnTo>
                      <a:pt x="414" y="168"/>
                    </a:lnTo>
                    <a:lnTo>
                      <a:pt x="416" y="175"/>
                    </a:lnTo>
                    <a:lnTo>
                      <a:pt x="421" y="180"/>
                    </a:lnTo>
                    <a:lnTo>
                      <a:pt x="426" y="182"/>
                    </a:lnTo>
                    <a:lnTo>
                      <a:pt x="430" y="187"/>
                    </a:lnTo>
                    <a:lnTo>
                      <a:pt x="437" y="196"/>
                    </a:lnTo>
                    <a:lnTo>
                      <a:pt x="447" y="203"/>
                    </a:lnTo>
                    <a:lnTo>
                      <a:pt x="461" y="208"/>
                    </a:lnTo>
                    <a:lnTo>
                      <a:pt x="473" y="222"/>
                    </a:lnTo>
                    <a:lnTo>
                      <a:pt x="485" y="246"/>
                    </a:lnTo>
                    <a:lnTo>
                      <a:pt x="494" y="260"/>
                    </a:lnTo>
                    <a:lnTo>
                      <a:pt x="504" y="265"/>
                    </a:lnTo>
                    <a:lnTo>
                      <a:pt x="520" y="284"/>
                    </a:lnTo>
                    <a:lnTo>
                      <a:pt x="527" y="296"/>
                    </a:lnTo>
                    <a:lnTo>
                      <a:pt x="530" y="307"/>
                    </a:lnTo>
                    <a:lnTo>
                      <a:pt x="537" y="315"/>
                    </a:lnTo>
                    <a:lnTo>
                      <a:pt x="560" y="322"/>
                    </a:lnTo>
                    <a:lnTo>
                      <a:pt x="558" y="333"/>
                    </a:lnTo>
                    <a:lnTo>
                      <a:pt x="546" y="343"/>
                    </a:lnTo>
                    <a:lnTo>
                      <a:pt x="541" y="343"/>
                    </a:lnTo>
                    <a:lnTo>
                      <a:pt x="539" y="345"/>
                    </a:lnTo>
                    <a:lnTo>
                      <a:pt x="541" y="350"/>
                    </a:lnTo>
                    <a:lnTo>
                      <a:pt x="546" y="352"/>
                    </a:lnTo>
                    <a:lnTo>
                      <a:pt x="546" y="355"/>
                    </a:lnTo>
                    <a:lnTo>
                      <a:pt x="544" y="360"/>
                    </a:lnTo>
                    <a:lnTo>
                      <a:pt x="537" y="364"/>
                    </a:lnTo>
                    <a:lnTo>
                      <a:pt x="534" y="369"/>
                    </a:lnTo>
                    <a:lnTo>
                      <a:pt x="537" y="374"/>
                    </a:lnTo>
                    <a:lnTo>
                      <a:pt x="539" y="376"/>
                    </a:lnTo>
                    <a:lnTo>
                      <a:pt x="539" y="381"/>
                    </a:lnTo>
                    <a:lnTo>
                      <a:pt x="532" y="386"/>
                    </a:lnTo>
                    <a:lnTo>
                      <a:pt x="532" y="390"/>
                    </a:lnTo>
                    <a:lnTo>
                      <a:pt x="537" y="393"/>
                    </a:lnTo>
                    <a:lnTo>
                      <a:pt x="539" y="390"/>
                    </a:lnTo>
                    <a:lnTo>
                      <a:pt x="541" y="390"/>
                    </a:lnTo>
                    <a:lnTo>
                      <a:pt x="537" y="397"/>
                    </a:lnTo>
                    <a:lnTo>
                      <a:pt x="534" y="405"/>
                    </a:lnTo>
                    <a:lnTo>
                      <a:pt x="532" y="414"/>
                    </a:lnTo>
                    <a:lnTo>
                      <a:pt x="523" y="416"/>
                    </a:lnTo>
                    <a:lnTo>
                      <a:pt x="525" y="419"/>
                    </a:lnTo>
                    <a:lnTo>
                      <a:pt x="530" y="421"/>
                    </a:lnTo>
                    <a:lnTo>
                      <a:pt x="534" y="426"/>
                    </a:lnTo>
                    <a:lnTo>
                      <a:pt x="530" y="440"/>
                    </a:lnTo>
                    <a:lnTo>
                      <a:pt x="525" y="440"/>
                    </a:lnTo>
                    <a:lnTo>
                      <a:pt x="520" y="438"/>
                    </a:lnTo>
                    <a:lnTo>
                      <a:pt x="520" y="447"/>
                    </a:lnTo>
                    <a:lnTo>
                      <a:pt x="523" y="452"/>
                    </a:lnTo>
                    <a:lnTo>
                      <a:pt x="523" y="461"/>
                    </a:lnTo>
                    <a:lnTo>
                      <a:pt x="520" y="476"/>
                    </a:lnTo>
                    <a:lnTo>
                      <a:pt x="520" y="480"/>
                    </a:lnTo>
                    <a:lnTo>
                      <a:pt x="523" y="490"/>
                    </a:lnTo>
                    <a:lnTo>
                      <a:pt x="525" y="497"/>
                    </a:lnTo>
                    <a:lnTo>
                      <a:pt x="506" y="502"/>
                    </a:lnTo>
                    <a:lnTo>
                      <a:pt x="482" y="497"/>
                    </a:lnTo>
                    <a:lnTo>
                      <a:pt x="475" y="497"/>
                    </a:lnTo>
                    <a:lnTo>
                      <a:pt x="473" y="502"/>
                    </a:lnTo>
                    <a:lnTo>
                      <a:pt x="468" y="504"/>
                    </a:lnTo>
                    <a:lnTo>
                      <a:pt x="468" y="511"/>
                    </a:lnTo>
                    <a:lnTo>
                      <a:pt x="468" y="521"/>
                    </a:lnTo>
                    <a:lnTo>
                      <a:pt x="473" y="532"/>
                    </a:lnTo>
                    <a:lnTo>
                      <a:pt x="473" y="542"/>
                    </a:lnTo>
                    <a:lnTo>
                      <a:pt x="473" y="551"/>
                    </a:lnTo>
                    <a:lnTo>
                      <a:pt x="468" y="556"/>
                    </a:lnTo>
                    <a:lnTo>
                      <a:pt x="461" y="558"/>
                    </a:lnTo>
                    <a:lnTo>
                      <a:pt x="459" y="556"/>
                    </a:lnTo>
                    <a:lnTo>
                      <a:pt x="456" y="554"/>
                    </a:lnTo>
                    <a:lnTo>
                      <a:pt x="454" y="547"/>
                    </a:lnTo>
                    <a:lnTo>
                      <a:pt x="449" y="539"/>
                    </a:lnTo>
                    <a:lnTo>
                      <a:pt x="449" y="535"/>
                    </a:lnTo>
                    <a:lnTo>
                      <a:pt x="433" y="537"/>
                    </a:lnTo>
                    <a:lnTo>
                      <a:pt x="414" y="539"/>
                    </a:lnTo>
                    <a:lnTo>
                      <a:pt x="397" y="542"/>
                    </a:lnTo>
                    <a:lnTo>
                      <a:pt x="381" y="544"/>
                    </a:lnTo>
                    <a:lnTo>
                      <a:pt x="362" y="547"/>
                    </a:lnTo>
                    <a:lnTo>
                      <a:pt x="345" y="549"/>
                    </a:lnTo>
                    <a:lnTo>
                      <a:pt x="329" y="551"/>
                    </a:lnTo>
                    <a:lnTo>
                      <a:pt x="310" y="554"/>
                    </a:lnTo>
                    <a:lnTo>
                      <a:pt x="293" y="556"/>
                    </a:lnTo>
                    <a:lnTo>
                      <a:pt x="277" y="558"/>
                    </a:lnTo>
                    <a:lnTo>
                      <a:pt x="258" y="561"/>
                    </a:lnTo>
                    <a:lnTo>
                      <a:pt x="241" y="563"/>
                    </a:lnTo>
                    <a:lnTo>
                      <a:pt x="224" y="565"/>
                    </a:lnTo>
                    <a:lnTo>
                      <a:pt x="206" y="565"/>
                    </a:lnTo>
                    <a:lnTo>
                      <a:pt x="189" y="568"/>
                    </a:lnTo>
                    <a:lnTo>
                      <a:pt x="172" y="570"/>
                    </a:lnTo>
                    <a:lnTo>
                      <a:pt x="161" y="573"/>
                    </a:lnTo>
                    <a:lnTo>
                      <a:pt x="161" y="568"/>
                    </a:lnTo>
                    <a:lnTo>
                      <a:pt x="149" y="549"/>
                    </a:lnTo>
                    <a:lnTo>
                      <a:pt x="142" y="539"/>
                    </a:lnTo>
                    <a:lnTo>
                      <a:pt x="135" y="525"/>
                    </a:lnTo>
                    <a:lnTo>
                      <a:pt x="128" y="504"/>
                    </a:lnTo>
                    <a:lnTo>
                      <a:pt x="128" y="468"/>
                    </a:lnTo>
                    <a:lnTo>
                      <a:pt x="123" y="461"/>
                    </a:lnTo>
                    <a:lnTo>
                      <a:pt x="116" y="445"/>
                    </a:lnTo>
                    <a:lnTo>
                      <a:pt x="113" y="431"/>
                    </a:lnTo>
                    <a:lnTo>
                      <a:pt x="116" y="409"/>
                    </a:lnTo>
                    <a:lnTo>
                      <a:pt x="118" y="395"/>
                    </a:lnTo>
                    <a:lnTo>
                      <a:pt x="120" y="388"/>
                    </a:lnTo>
                    <a:lnTo>
                      <a:pt x="128" y="381"/>
                    </a:lnTo>
                    <a:lnTo>
                      <a:pt x="128" y="376"/>
                    </a:lnTo>
                    <a:lnTo>
                      <a:pt x="120" y="374"/>
                    </a:lnTo>
                    <a:lnTo>
                      <a:pt x="118" y="367"/>
                    </a:lnTo>
                    <a:lnTo>
                      <a:pt x="118" y="362"/>
                    </a:lnTo>
                    <a:lnTo>
                      <a:pt x="113" y="348"/>
                    </a:lnTo>
                    <a:lnTo>
                      <a:pt x="92" y="315"/>
                    </a:lnTo>
                    <a:lnTo>
                      <a:pt x="87" y="303"/>
                    </a:lnTo>
                    <a:lnTo>
                      <a:pt x="85" y="298"/>
                    </a:lnTo>
                    <a:lnTo>
                      <a:pt x="78" y="281"/>
                    </a:lnTo>
                    <a:lnTo>
                      <a:pt x="73" y="265"/>
                    </a:lnTo>
                    <a:lnTo>
                      <a:pt x="68" y="251"/>
                    </a:lnTo>
                    <a:lnTo>
                      <a:pt x="64" y="234"/>
                    </a:lnTo>
                    <a:lnTo>
                      <a:pt x="59" y="220"/>
                    </a:lnTo>
                    <a:lnTo>
                      <a:pt x="52" y="203"/>
                    </a:lnTo>
                    <a:lnTo>
                      <a:pt x="47" y="189"/>
                    </a:lnTo>
                    <a:lnTo>
                      <a:pt x="42" y="172"/>
                    </a:lnTo>
                    <a:lnTo>
                      <a:pt x="38" y="156"/>
                    </a:lnTo>
                    <a:lnTo>
                      <a:pt x="33" y="142"/>
                    </a:lnTo>
                    <a:lnTo>
                      <a:pt x="26" y="125"/>
                    </a:lnTo>
                    <a:lnTo>
                      <a:pt x="21" y="111"/>
                    </a:lnTo>
                    <a:lnTo>
                      <a:pt x="16" y="94"/>
                    </a:lnTo>
                    <a:lnTo>
                      <a:pt x="12" y="78"/>
                    </a:lnTo>
                    <a:lnTo>
                      <a:pt x="5" y="64"/>
                    </a:lnTo>
                    <a:lnTo>
                      <a:pt x="0" y="47"/>
                    </a:lnTo>
                    <a:lnTo>
                      <a:pt x="33" y="42"/>
                    </a:lnTo>
                    <a:lnTo>
                      <a:pt x="68" y="38"/>
                    </a:lnTo>
                    <a:lnTo>
                      <a:pt x="102" y="30"/>
                    </a:lnTo>
                    <a:lnTo>
                      <a:pt x="135" y="26"/>
                    </a:lnTo>
                    <a:lnTo>
                      <a:pt x="165" y="19"/>
                    </a:lnTo>
                    <a:lnTo>
                      <a:pt x="196" y="12"/>
                    </a:lnTo>
                    <a:lnTo>
                      <a:pt x="227" y="7"/>
                    </a:lnTo>
                    <a:lnTo>
                      <a:pt x="258" y="0"/>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9" name="Freeform 12">
                <a:extLst>
                  <a:ext uri="{FF2B5EF4-FFF2-40B4-BE49-F238E27FC236}">
                    <a16:creationId xmlns:a16="http://schemas.microsoft.com/office/drawing/2014/main" id="{00752D7D-26E6-B5B5-07D0-79E725AC3037}"/>
                  </a:ext>
                </a:extLst>
              </p:cNvPr>
              <p:cNvSpPr>
                <a:spLocks/>
              </p:cNvSpPr>
              <p:nvPr/>
            </p:nvSpPr>
            <p:spPr bwMode="auto">
              <a:xfrm>
                <a:off x="4213345" y="4447066"/>
                <a:ext cx="6350" cy="28587"/>
              </a:xfrm>
              <a:custGeom>
                <a:avLst/>
                <a:gdLst/>
                <a:ahLst/>
                <a:cxnLst>
                  <a:cxn ang="0">
                    <a:pos x="4" y="0"/>
                  </a:cxn>
                  <a:cxn ang="0">
                    <a:pos x="7" y="31"/>
                  </a:cxn>
                  <a:cxn ang="0">
                    <a:pos x="2" y="21"/>
                  </a:cxn>
                  <a:cxn ang="0">
                    <a:pos x="0" y="10"/>
                  </a:cxn>
                  <a:cxn ang="0">
                    <a:pos x="2" y="2"/>
                  </a:cxn>
                  <a:cxn ang="0">
                    <a:pos x="4" y="0"/>
                  </a:cxn>
                </a:cxnLst>
                <a:rect l="0" t="0" r="r" b="b"/>
                <a:pathLst>
                  <a:path w="7" h="31">
                    <a:moveTo>
                      <a:pt x="4" y="0"/>
                    </a:moveTo>
                    <a:lnTo>
                      <a:pt x="7" y="31"/>
                    </a:lnTo>
                    <a:lnTo>
                      <a:pt x="2" y="21"/>
                    </a:lnTo>
                    <a:lnTo>
                      <a:pt x="0" y="10"/>
                    </a:lnTo>
                    <a:lnTo>
                      <a:pt x="2" y="2"/>
                    </a:lnTo>
                    <a:lnTo>
                      <a:pt x="4" y="0"/>
                    </a:lnTo>
                    <a:close/>
                  </a:path>
                </a:pathLst>
              </a:custGeom>
              <a:grpFill/>
              <a:ln w="9525">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0" name="Freeform 13">
                <a:extLst>
                  <a:ext uri="{FF2B5EF4-FFF2-40B4-BE49-F238E27FC236}">
                    <a16:creationId xmlns:a16="http://schemas.microsoft.com/office/drawing/2014/main" id="{33F37594-9FFF-A498-2C16-417884598787}"/>
                  </a:ext>
                </a:extLst>
              </p:cNvPr>
              <p:cNvSpPr>
                <a:spLocks/>
              </p:cNvSpPr>
              <p:nvPr/>
            </p:nvSpPr>
            <p:spPr bwMode="auto">
              <a:xfrm>
                <a:off x="2711611" y="3198749"/>
                <a:ext cx="542910" cy="355754"/>
              </a:xfrm>
              <a:custGeom>
                <a:avLst/>
                <a:gdLst>
                  <a:gd name="T0" fmla="*/ 822325 w 615"/>
                  <a:gd name="T1" fmla="*/ 601663 h 403"/>
                  <a:gd name="T2" fmla="*/ 814387 w 615"/>
                  <a:gd name="T3" fmla="*/ 631825 h 403"/>
                  <a:gd name="T4" fmla="*/ 787400 w 615"/>
                  <a:gd name="T5" fmla="*/ 609600 h 403"/>
                  <a:gd name="T6" fmla="*/ 765175 w 615"/>
                  <a:gd name="T7" fmla="*/ 590550 h 403"/>
                  <a:gd name="T8" fmla="*/ 652462 w 615"/>
                  <a:gd name="T9" fmla="*/ 601663 h 403"/>
                  <a:gd name="T10" fmla="*/ 536575 w 615"/>
                  <a:gd name="T11" fmla="*/ 612775 h 403"/>
                  <a:gd name="T12" fmla="*/ 419100 w 615"/>
                  <a:gd name="T13" fmla="*/ 620713 h 403"/>
                  <a:gd name="T14" fmla="*/ 303212 w 615"/>
                  <a:gd name="T15" fmla="*/ 631825 h 403"/>
                  <a:gd name="T16" fmla="*/ 187325 w 615"/>
                  <a:gd name="T17" fmla="*/ 639763 h 403"/>
                  <a:gd name="T18" fmla="*/ 134937 w 615"/>
                  <a:gd name="T19" fmla="*/ 612775 h 403"/>
                  <a:gd name="T20" fmla="*/ 134937 w 615"/>
                  <a:gd name="T21" fmla="*/ 546100 h 403"/>
                  <a:gd name="T22" fmla="*/ 123825 w 615"/>
                  <a:gd name="T23" fmla="*/ 511175 h 403"/>
                  <a:gd name="T24" fmla="*/ 115887 w 615"/>
                  <a:gd name="T25" fmla="*/ 492125 h 403"/>
                  <a:gd name="T26" fmla="*/ 115887 w 615"/>
                  <a:gd name="T27" fmla="*/ 466725 h 403"/>
                  <a:gd name="T28" fmla="*/ 107950 w 615"/>
                  <a:gd name="T29" fmla="*/ 455613 h 403"/>
                  <a:gd name="T30" fmla="*/ 93662 w 615"/>
                  <a:gd name="T31" fmla="*/ 439738 h 403"/>
                  <a:gd name="T32" fmla="*/ 82550 w 615"/>
                  <a:gd name="T33" fmla="*/ 387350 h 403"/>
                  <a:gd name="T34" fmla="*/ 69850 w 615"/>
                  <a:gd name="T35" fmla="*/ 354013 h 403"/>
                  <a:gd name="T36" fmla="*/ 41275 w 615"/>
                  <a:gd name="T37" fmla="*/ 279400 h 403"/>
                  <a:gd name="T38" fmla="*/ 22225 w 615"/>
                  <a:gd name="T39" fmla="*/ 244475 h 403"/>
                  <a:gd name="T40" fmla="*/ 3175 w 615"/>
                  <a:gd name="T41" fmla="*/ 219075 h 403"/>
                  <a:gd name="T42" fmla="*/ 11112 w 615"/>
                  <a:gd name="T43" fmla="*/ 188913 h 403"/>
                  <a:gd name="T44" fmla="*/ 22225 w 615"/>
                  <a:gd name="T45" fmla="*/ 139700 h 403"/>
                  <a:gd name="T46" fmla="*/ 17462 w 615"/>
                  <a:gd name="T47" fmla="*/ 120650 h 403"/>
                  <a:gd name="T48" fmla="*/ 6350 w 615"/>
                  <a:gd name="T49" fmla="*/ 106363 h 403"/>
                  <a:gd name="T50" fmla="*/ 6350 w 615"/>
                  <a:gd name="T51" fmla="*/ 87313 h 403"/>
                  <a:gd name="T52" fmla="*/ 22225 w 615"/>
                  <a:gd name="T53" fmla="*/ 60325 h 403"/>
                  <a:gd name="T54" fmla="*/ 165100 w 615"/>
                  <a:gd name="T55" fmla="*/ 52388 h 403"/>
                  <a:gd name="T56" fmla="*/ 307975 w 615"/>
                  <a:gd name="T57" fmla="*/ 46038 h 403"/>
                  <a:gd name="T58" fmla="*/ 449262 w 615"/>
                  <a:gd name="T59" fmla="*/ 34925 h 403"/>
                  <a:gd name="T60" fmla="*/ 588962 w 615"/>
                  <a:gd name="T61" fmla="*/ 19050 h 403"/>
                  <a:gd name="T62" fmla="*/ 731837 w 615"/>
                  <a:gd name="T63" fmla="*/ 7938 h 403"/>
                  <a:gd name="T64" fmla="*/ 787400 w 615"/>
                  <a:gd name="T65" fmla="*/ 23813 h 403"/>
                  <a:gd name="T66" fmla="*/ 806450 w 615"/>
                  <a:gd name="T67" fmla="*/ 46038 h 403"/>
                  <a:gd name="T68" fmla="*/ 806450 w 615"/>
                  <a:gd name="T69" fmla="*/ 106363 h 403"/>
                  <a:gd name="T70" fmla="*/ 839787 w 615"/>
                  <a:gd name="T71" fmla="*/ 153988 h 403"/>
                  <a:gd name="T72" fmla="*/ 889000 w 615"/>
                  <a:gd name="T73" fmla="*/ 188913 h 403"/>
                  <a:gd name="T74" fmla="*/ 915987 w 615"/>
                  <a:gd name="T75" fmla="*/ 214313 h 403"/>
                  <a:gd name="T76" fmla="*/ 941387 w 615"/>
                  <a:gd name="T77" fmla="*/ 244475 h 403"/>
                  <a:gd name="T78" fmla="*/ 976312 w 615"/>
                  <a:gd name="T79" fmla="*/ 274638 h 403"/>
                  <a:gd name="T80" fmla="*/ 968375 w 615"/>
                  <a:gd name="T81" fmla="*/ 323850 h 403"/>
                  <a:gd name="T82" fmla="*/ 952500 w 615"/>
                  <a:gd name="T83" fmla="*/ 365125 h 403"/>
                  <a:gd name="T84" fmla="*/ 896937 w 615"/>
                  <a:gd name="T85" fmla="*/ 406400 h 403"/>
                  <a:gd name="T86" fmla="*/ 850900 w 615"/>
                  <a:gd name="T87" fmla="*/ 447675 h 403"/>
                  <a:gd name="T88" fmla="*/ 874712 w 615"/>
                  <a:gd name="T89" fmla="*/ 485775 h 403"/>
                  <a:gd name="T90" fmla="*/ 858837 w 615"/>
                  <a:gd name="T91" fmla="*/ 552450 h 4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15" h="403">
                    <a:moveTo>
                      <a:pt x="532" y="363"/>
                    </a:moveTo>
                    <a:lnTo>
                      <a:pt x="520" y="370"/>
                    </a:lnTo>
                    <a:lnTo>
                      <a:pt x="518" y="379"/>
                    </a:lnTo>
                    <a:lnTo>
                      <a:pt x="520" y="391"/>
                    </a:lnTo>
                    <a:lnTo>
                      <a:pt x="518" y="396"/>
                    </a:lnTo>
                    <a:lnTo>
                      <a:pt x="513" y="398"/>
                    </a:lnTo>
                    <a:lnTo>
                      <a:pt x="506" y="393"/>
                    </a:lnTo>
                    <a:lnTo>
                      <a:pt x="503" y="389"/>
                    </a:lnTo>
                    <a:lnTo>
                      <a:pt x="496" y="384"/>
                    </a:lnTo>
                    <a:lnTo>
                      <a:pt x="494" y="381"/>
                    </a:lnTo>
                    <a:lnTo>
                      <a:pt x="489" y="379"/>
                    </a:lnTo>
                    <a:lnTo>
                      <a:pt x="482" y="372"/>
                    </a:lnTo>
                    <a:lnTo>
                      <a:pt x="458" y="374"/>
                    </a:lnTo>
                    <a:lnTo>
                      <a:pt x="435" y="377"/>
                    </a:lnTo>
                    <a:lnTo>
                      <a:pt x="411" y="379"/>
                    </a:lnTo>
                    <a:lnTo>
                      <a:pt x="385" y="381"/>
                    </a:lnTo>
                    <a:lnTo>
                      <a:pt x="361" y="384"/>
                    </a:lnTo>
                    <a:lnTo>
                      <a:pt x="338" y="386"/>
                    </a:lnTo>
                    <a:lnTo>
                      <a:pt x="314" y="389"/>
                    </a:lnTo>
                    <a:lnTo>
                      <a:pt x="288" y="389"/>
                    </a:lnTo>
                    <a:lnTo>
                      <a:pt x="264" y="391"/>
                    </a:lnTo>
                    <a:lnTo>
                      <a:pt x="241" y="393"/>
                    </a:lnTo>
                    <a:lnTo>
                      <a:pt x="217" y="396"/>
                    </a:lnTo>
                    <a:lnTo>
                      <a:pt x="191" y="398"/>
                    </a:lnTo>
                    <a:lnTo>
                      <a:pt x="167" y="398"/>
                    </a:lnTo>
                    <a:lnTo>
                      <a:pt x="144" y="400"/>
                    </a:lnTo>
                    <a:lnTo>
                      <a:pt x="118" y="403"/>
                    </a:lnTo>
                    <a:lnTo>
                      <a:pt x="94" y="403"/>
                    </a:lnTo>
                    <a:lnTo>
                      <a:pt x="89" y="393"/>
                    </a:lnTo>
                    <a:lnTo>
                      <a:pt x="85" y="386"/>
                    </a:lnTo>
                    <a:lnTo>
                      <a:pt x="87" y="381"/>
                    </a:lnTo>
                    <a:lnTo>
                      <a:pt x="87" y="367"/>
                    </a:lnTo>
                    <a:lnTo>
                      <a:pt x="85" y="344"/>
                    </a:lnTo>
                    <a:lnTo>
                      <a:pt x="80" y="329"/>
                    </a:lnTo>
                    <a:lnTo>
                      <a:pt x="78" y="327"/>
                    </a:lnTo>
                    <a:lnTo>
                      <a:pt x="78" y="322"/>
                    </a:lnTo>
                    <a:lnTo>
                      <a:pt x="80" y="318"/>
                    </a:lnTo>
                    <a:lnTo>
                      <a:pt x="78" y="313"/>
                    </a:lnTo>
                    <a:lnTo>
                      <a:pt x="73" y="310"/>
                    </a:lnTo>
                    <a:lnTo>
                      <a:pt x="73" y="306"/>
                    </a:lnTo>
                    <a:lnTo>
                      <a:pt x="73" y="299"/>
                    </a:lnTo>
                    <a:lnTo>
                      <a:pt x="73" y="294"/>
                    </a:lnTo>
                    <a:lnTo>
                      <a:pt x="68" y="294"/>
                    </a:lnTo>
                    <a:lnTo>
                      <a:pt x="68" y="292"/>
                    </a:lnTo>
                    <a:lnTo>
                      <a:pt x="68" y="287"/>
                    </a:lnTo>
                    <a:lnTo>
                      <a:pt x="66" y="284"/>
                    </a:lnTo>
                    <a:lnTo>
                      <a:pt x="61" y="284"/>
                    </a:lnTo>
                    <a:lnTo>
                      <a:pt x="59" y="277"/>
                    </a:lnTo>
                    <a:lnTo>
                      <a:pt x="59" y="261"/>
                    </a:lnTo>
                    <a:lnTo>
                      <a:pt x="56" y="249"/>
                    </a:lnTo>
                    <a:lnTo>
                      <a:pt x="52" y="244"/>
                    </a:lnTo>
                    <a:lnTo>
                      <a:pt x="49" y="237"/>
                    </a:lnTo>
                    <a:lnTo>
                      <a:pt x="49" y="232"/>
                    </a:lnTo>
                    <a:lnTo>
                      <a:pt x="44" y="223"/>
                    </a:lnTo>
                    <a:lnTo>
                      <a:pt x="35" y="211"/>
                    </a:lnTo>
                    <a:lnTo>
                      <a:pt x="28" y="194"/>
                    </a:lnTo>
                    <a:lnTo>
                      <a:pt x="26" y="176"/>
                    </a:lnTo>
                    <a:lnTo>
                      <a:pt x="18" y="164"/>
                    </a:lnTo>
                    <a:lnTo>
                      <a:pt x="16" y="164"/>
                    </a:lnTo>
                    <a:lnTo>
                      <a:pt x="14" y="154"/>
                    </a:lnTo>
                    <a:lnTo>
                      <a:pt x="9" y="149"/>
                    </a:lnTo>
                    <a:lnTo>
                      <a:pt x="9" y="145"/>
                    </a:lnTo>
                    <a:lnTo>
                      <a:pt x="2" y="138"/>
                    </a:lnTo>
                    <a:lnTo>
                      <a:pt x="0" y="133"/>
                    </a:lnTo>
                    <a:lnTo>
                      <a:pt x="2" y="128"/>
                    </a:lnTo>
                    <a:lnTo>
                      <a:pt x="7" y="119"/>
                    </a:lnTo>
                    <a:lnTo>
                      <a:pt x="9" y="105"/>
                    </a:lnTo>
                    <a:lnTo>
                      <a:pt x="11" y="95"/>
                    </a:lnTo>
                    <a:lnTo>
                      <a:pt x="14" y="88"/>
                    </a:lnTo>
                    <a:lnTo>
                      <a:pt x="14" y="86"/>
                    </a:lnTo>
                    <a:lnTo>
                      <a:pt x="14" y="81"/>
                    </a:lnTo>
                    <a:lnTo>
                      <a:pt x="11" y="76"/>
                    </a:lnTo>
                    <a:lnTo>
                      <a:pt x="4" y="71"/>
                    </a:lnTo>
                    <a:lnTo>
                      <a:pt x="4" y="67"/>
                    </a:lnTo>
                    <a:lnTo>
                      <a:pt x="7" y="62"/>
                    </a:lnTo>
                    <a:lnTo>
                      <a:pt x="7" y="60"/>
                    </a:lnTo>
                    <a:lnTo>
                      <a:pt x="4" y="55"/>
                    </a:lnTo>
                    <a:lnTo>
                      <a:pt x="2" y="48"/>
                    </a:lnTo>
                    <a:lnTo>
                      <a:pt x="0" y="38"/>
                    </a:lnTo>
                    <a:lnTo>
                      <a:pt x="14" y="38"/>
                    </a:lnTo>
                    <a:lnTo>
                      <a:pt x="42" y="36"/>
                    </a:lnTo>
                    <a:lnTo>
                      <a:pt x="73" y="36"/>
                    </a:lnTo>
                    <a:lnTo>
                      <a:pt x="104" y="33"/>
                    </a:lnTo>
                    <a:lnTo>
                      <a:pt x="132" y="31"/>
                    </a:lnTo>
                    <a:lnTo>
                      <a:pt x="163" y="29"/>
                    </a:lnTo>
                    <a:lnTo>
                      <a:pt x="194" y="29"/>
                    </a:lnTo>
                    <a:lnTo>
                      <a:pt x="222" y="26"/>
                    </a:lnTo>
                    <a:lnTo>
                      <a:pt x="253" y="24"/>
                    </a:lnTo>
                    <a:lnTo>
                      <a:pt x="283" y="22"/>
                    </a:lnTo>
                    <a:lnTo>
                      <a:pt x="312" y="19"/>
                    </a:lnTo>
                    <a:lnTo>
                      <a:pt x="343" y="17"/>
                    </a:lnTo>
                    <a:lnTo>
                      <a:pt x="371" y="12"/>
                    </a:lnTo>
                    <a:lnTo>
                      <a:pt x="402" y="10"/>
                    </a:lnTo>
                    <a:lnTo>
                      <a:pt x="432" y="7"/>
                    </a:lnTo>
                    <a:lnTo>
                      <a:pt x="461" y="5"/>
                    </a:lnTo>
                    <a:lnTo>
                      <a:pt x="492" y="0"/>
                    </a:lnTo>
                    <a:lnTo>
                      <a:pt x="494" y="10"/>
                    </a:lnTo>
                    <a:lnTo>
                      <a:pt x="496" y="15"/>
                    </a:lnTo>
                    <a:lnTo>
                      <a:pt x="499" y="19"/>
                    </a:lnTo>
                    <a:lnTo>
                      <a:pt x="506" y="22"/>
                    </a:lnTo>
                    <a:lnTo>
                      <a:pt x="508" y="29"/>
                    </a:lnTo>
                    <a:lnTo>
                      <a:pt x="506" y="38"/>
                    </a:lnTo>
                    <a:lnTo>
                      <a:pt x="506" y="50"/>
                    </a:lnTo>
                    <a:lnTo>
                      <a:pt x="508" y="67"/>
                    </a:lnTo>
                    <a:lnTo>
                      <a:pt x="513" y="78"/>
                    </a:lnTo>
                    <a:lnTo>
                      <a:pt x="518" y="90"/>
                    </a:lnTo>
                    <a:lnTo>
                      <a:pt x="529" y="97"/>
                    </a:lnTo>
                    <a:lnTo>
                      <a:pt x="546" y="102"/>
                    </a:lnTo>
                    <a:lnTo>
                      <a:pt x="555" y="109"/>
                    </a:lnTo>
                    <a:lnTo>
                      <a:pt x="560" y="119"/>
                    </a:lnTo>
                    <a:lnTo>
                      <a:pt x="560" y="121"/>
                    </a:lnTo>
                    <a:lnTo>
                      <a:pt x="567" y="128"/>
                    </a:lnTo>
                    <a:lnTo>
                      <a:pt x="577" y="135"/>
                    </a:lnTo>
                    <a:lnTo>
                      <a:pt x="584" y="142"/>
                    </a:lnTo>
                    <a:lnTo>
                      <a:pt x="586" y="149"/>
                    </a:lnTo>
                    <a:lnTo>
                      <a:pt x="593" y="154"/>
                    </a:lnTo>
                    <a:lnTo>
                      <a:pt x="605" y="161"/>
                    </a:lnTo>
                    <a:lnTo>
                      <a:pt x="612" y="168"/>
                    </a:lnTo>
                    <a:lnTo>
                      <a:pt x="615" y="173"/>
                    </a:lnTo>
                    <a:lnTo>
                      <a:pt x="615" y="183"/>
                    </a:lnTo>
                    <a:lnTo>
                      <a:pt x="615" y="194"/>
                    </a:lnTo>
                    <a:lnTo>
                      <a:pt x="610" y="204"/>
                    </a:lnTo>
                    <a:lnTo>
                      <a:pt x="605" y="211"/>
                    </a:lnTo>
                    <a:lnTo>
                      <a:pt x="603" y="218"/>
                    </a:lnTo>
                    <a:lnTo>
                      <a:pt x="600" y="230"/>
                    </a:lnTo>
                    <a:lnTo>
                      <a:pt x="593" y="239"/>
                    </a:lnTo>
                    <a:lnTo>
                      <a:pt x="581" y="249"/>
                    </a:lnTo>
                    <a:lnTo>
                      <a:pt x="565" y="256"/>
                    </a:lnTo>
                    <a:lnTo>
                      <a:pt x="548" y="261"/>
                    </a:lnTo>
                    <a:lnTo>
                      <a:pt x="539" y="270"/>
                    </a:lnTo>
                    <a:lnTo>
                      <a:pt x="536" y="282"/>
                    </a:lnTo>
                    <a:lnTo>
                      <a:pt x="539" y="292"/>
                    </a:lnTo>
                    <a:lnTo>
                      <a:pt x="546" y="296"/>
                    </a:lnTo>
                    <a:lnTo>
                      <a:pt x="551" y="306"/>
                    </a:lnTo>
                    <a:lnTo>
                      <a:pt x="553" y="313"/>
                    </a:lnTo>
                    <a:lnTo>
                      <a:pt x="548" y="327"/>
                    </a:lnTo>
                    <a:lnTo>
                      <a:pt x="541" y="348"/>
                    </a:lnTo>
                    <a:lnTo>
                      <a:pt x="532" y="363"/>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1" name="Freeform 14">
                <a:extLst>
                  <a:ext uri="{FF2B5EF4-FFF2-40B4-BE49-F238E27FC236}">
                    <a16:creationId xmlns:a16="http://schemas.microsoft.com/office/drawing/2014/main" id="{28045F24-7518-2DAB-0C25-575F239EFDCF}"/>
                  </a:ext>
                </a:extLst>
              </p:cNvPr>
              <p:cNvSpPr>
                <a:spLocks/>
              </p:cNvSpPr>
              <p:nvPr/>
            </p:nvSpPr>
            <p:spPr bwMode="auto">
              <a:xfrm>
                <a:off x="1028907" y="2487241"/>
                <a:ext cx="525449" cy="857622"/>
              </a:xfrm>
              <a:custGeom>
                <a:avLst/>
                <a:gdLst>
                  <a:gd name="T0" fmla="*/ 517525 w 596"/>
                  <a:gd name="T1" fmla="*/ 511175 h 973"/>
                  <a:gd name="T2" fmla="*/ 525463 w 596"/>
                  <a:gd name="T3" fmla="*/ 533400 h 973"/>
                  <a:gd name="T4" fmla="*/ 558800 w 596"/>
                  <a:gd name="T5" fmla="*/ 538162 h 973"/>
                  <a:gd name="T6" fmla="*/ 544513 w 596"/>
                  <a:gd name="T7" fmla="*/ 568325 h 973"/>
                  <a:gd name="T8" fmla="*/ 525463 w 596"/>
                  <a:gd name="T9" fmla="*/ 627062 h 973"/>
                  <a:gd name="T10" fmla="*/ 517525 w 596"/>
                  <a:gd name="T11" fmla="*/ 661987 h 973"/>
                  <a:gd name="T12" fmla="*/ 506413 w 596"/>
                  <a:gd name="T13" fmla="*/ 695325 h 973"/>
                  <a:gd name="T14" fmla="*/ 495300 w 596"/>
                  <a:gd name="T15" fmla="*/ 736600 h 973"/>
                  <a:gd name="T16" fmla="*/ 514350 w 596"/>
                  <a:gd name="T17" fmla="*/ 769937 h 973"/>
                  <a:gd name="T18" fmla="*/ 536575 w 596"/>
                  <a:gd name="T19" fmla="*/ 763587 h 973"/>
                  <a:gd name="T20" fmla="*/ 569913 w 596"/>
                  <a:gd name="T21" fmla="*/ 736600 h 973"/>
                  <a:gd name="T22" fmla="*/ 593725 w 596"/>
                  <a:gd name="T23" fmla="*/ 758825 h 973"/>
                  <a:gd name="T24" fmla="*/ 596900 w 596"/>
                  <a:gd name="T25" fmla="*/ 781050 h 973"/>
                  <a:gd name="T26" fmla="*/ 608013 w 596"/>
                  <a:gd name="T27" fmla="*/ 846137 h 973"/>
                  <a:gd name="T28" fmla="*/ 622300 w 596"/>
                  <a:gd name="T29" fmla="*/ 882650 h 973"/>
                  <a:gd name="T30" fmla="*/ 619125 w 596"/>
                  <a:gd name="T31" fmla="*/ 917575 h 973"/>
                  <a:gd name="T32" fmla="*/ 652463 w 596"/>
                  <a:gd name="T33" fmla="*/ 936625 h 973"/>
                  <a:gd name="T34" fmla="*/ 663575 w 596"/>
                  <a:gd name="T35" fmla="*/ 977900 h 973"/>
                  <a:gd name="T36" fmla="*/ 679450 w 596"/>
                  <a:gd name="T37" fmla="*/ 1019175 h 973"/>
                  <a:gd name="T38" fmla="*/ 693738 w 596"/>
                  <a:gd name="T39" fmla="*/ 1019175 h 973"/>
                  <a:gd name="T40" fmla="*/ 754063 w 596"/>
                  <a:gd name="T41" fmla="*/ 1022350 h 973"/>
                  <a:gd name="T42" fmla="*/ 773113 w 596"/>
                  <a:gd name="T43" fmla="*/ 1008062 h 973"/>
                  <a:gd name="T44" fmla="*/ 841375 w 596"/>
                  <a:gd name="T45" fmla="*/ 1019175 h 973"/>
                  <a:gd name="T46" fmla="*/ 889000 w 596"/>
                  <a:gd name="T47" fmla="*/ 1022350 h 973"/>
                  <a:gd name="T48" fmla="*/ 896938 w 596"/>
                  <a:gd name="T49" fmla="*/ 992187 h 973"/>
                  <a:gd name="T50" fmla="*/ 915988 w 596"/>
                  <a:gd name="T51" fmla="*/ 992187 h 973"/>
                  <a:gd name="T52" fmla="*/ 938213 w 596"/>
                  <a:gd name="T53" fmla="*/ 1036637 h 973"/>
                  <a:gd name="T54" fmla="*/ 935038 w 596"/>
                  <a:gd name="T55" fmla="*/ 1135062 h 973"/>
                  <a:gd name="T56" fmla="*/ 915988 w 596"/>
                  <a:gd name="T57" fmla="*/ 1262062 h 973"/>
                  <a:gd name="T58" fmla="*/ 900113 w 596"/>
                  <a:gd name="T59" fmla="*/ 1387475 h 973"/>
                  <a:gd name="T60" fmla="*/ 882650 w 596"/>
                  <a:gd name="T61" fmla="*/ 1511300 h 973"/>
                  <a:gd name="T62" fmla="*/ 795338 w 596"/>
                  <a:gd name="T63" fmla="*/ 1533525 h 973"/>
                  <a:gd name="T64" fmla="*/ 687388 w 596"/>
                  <a:gd name="T65" fmla="*/ 1514475 h 973"/>
                  <a:gd name="T66" fmla="*/ 574675 w 596"/>
                  <a:gd name="T67" fmla="*/ 1500187 h 973"/>
                  <a:gd name="T68" fmla="*/ 465138 w 596"/>
                  <a:gd name="T69" fmla="*/ 1481137 h 973"/>
                  <a:gd name="T70" fmla="*/ 273050 w 596"/>
                  <a:gd name="T71" fmla="*/ 1447800 h 973"/>
                  <a:gd name="T72" fmla="*/ 55563 w 596"/>
                  <a:gd name="T73" fmla="*/ 1401762 h 973"/>
                  <a:gd name="T74" fmla="*/ 25400 w 596"/>
                  <a:gd name="T75" fmla="*/ 1258887 h 973"/>
                  <a:gd name="T76" fmla="*/ 63500 w 596"/>
                  <a:gd name="T77" fmla="*/ 1077912 h 973"/>
                  <a:gd name="T78" fmla="*/ 93663 w 596"/>
                  <a:gd name="T79" fmla="*/ 989012 h 973"/>
                  <a:gd name="T80" fmla="*/ 104775 w 596"/>
                  <a:gd name="T81" fmla="*/ 958850 h 973"/>
                  <a:gd name="T82" fmla="*/ 71438 w 596"/>
                  <a:gd name="T83" fmla="*/ 920750 h 973"/>
                  <a:gd name="T84" fmla="*/ 142875 w 596"/>
                  <a:gd name="T85" fmla="*/ 819150 h 973"/>
                  <a:gd name="T86" fmla="*/ 225425 w 596"/>
                  <a:gd name="T87" fmla="*/ 684212 h 973"/>
                  <a:gd name="T88" fmla="*/ 184150 w 596"/>
                  <a:gd name="T89" fmla="*/ 609600 h 973"/>
                  <a:gd name="T90" fmla="*/ 187325 w 596"/>
                  <a:gd name="T91" fmla="*/ 568325 h 973"/>
                  <a:gd name="T92" fmla="*/ 184150 w 596"/>
                  <a:gd name="T93" fmla="*/ 511175 h 973"/>
                  <a:gd name="T94" fmla="*/ 206375 w 596"/>
                  <a:gd name="T95" fmla="*/ 412750 h 973"/>
                  <a:gd name="T96" fmla="*/ 231775 w 596"/>
                  <a:gd name="T97" fmla="*/ 285750 h 973"/>
                  <a:gd name="T98" fmla="*/ 258763 w 596"/>
                  <a:gd name="T99" fmla="*/ 161925 h 973"/>
                  <a:gd name="T100" fmla="*/ 288925 w 596"/>
                  <a:gd name="T101" fmla="*/ 33337 h 973"/>
                  <a:gd name="T102" fmla="*/ 423863 w 596"/>
                  <a:gd name="T103" fmla="*/ 30162 h 973"/>
                  <a:gd name="T104" fmla="*/ 382588 w 596"/>
                  <a:gd name="T105" fmla="*/ 225425 h 973"/>
                  <a:gd name="T106" fmla="*/ 409575 w 596"/>
                  <a:gd name="T107" fmla="*/ 293687 h 973"/>
                  <a:gd name="T108" fmla="*/ 409575 w 596"/>
                  <a:gd name="T109" fmla="*/ 334962 h 973"/>
                  <a:gd name="T110" fmla="*/ 401638 w 596"/>
                  <a:gd name="T111" fmla="*/ 346075 h 973"/>
                  <a:gd name="T112" fmla="*/ 442913 w 596"/>
                  <a:gd name="T113" fmla="*/ 390525 h 973"/>
                  <a:gd name="T114" fmla="*/ 487363 w 596"/>
                  <a:gd name="T115" fmla="*/ 469900 h 973"/>
                  <a:gd name="T116" fmla="*/ 503238 w 596"/>
                  <a:gd name="T117" fmla="*/ 511175 h 9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96" h="973">
                    <a:moveTo>
                      <a:pt x="317" y="322"/>
                    </a:moveTo>
                    <a:lnTo>
                      <a:pt x="319" y="322"/>
                    </a:lnTo>
                    <a:lnTo>
                      <a:pt x="324" y="322"/>
                    </a:lnTo>
                    <a:lnTo>
                      <a:pt x="326" y="322"/>
                    </a:lnTo>
                    <a:lnTo>
                      <a:pt x="329" y="327"/>
                    </a:lnTo>
                    <a:lnTo>
                      <a:pt x="326" y="331"/>
                    </a:lnTo>
                    <a:lnTo>
                      <a:pt x="329" y="334"/>
                    </a:lnTo>
                    <a:lnTo>
                      <a:pt x="331" y="336"/>
                    </a:lnTo>
                    <a:lnTo>
                      <a:pt x="336" y="336"/>
                    </a:lnTo>
                    <a:lnTo>
                      <a:pt x="348" y="336"/>
                    </a:lnTo>
                    <a:lnTo>
                      <a:pt x="350" y="336"/>
                    </a:lnTo>
                    <a:lnTo>
                      <a:pt x="352" y="339"/>
                    </a:lnTo>
                    <a:lnTo>
                      <a:pt x="352" y="341"/>
                    </a:lnTo>
                    <a:lnTo>
                      <a:pt x="350" y="346"/>
                    </a:lnTo>
                    <a:lnTo>
                      <a:pt x="348" y="353"/>
                    </a:lnTo>
                    <a:lnTo>
                      <a:pt x="343" y="358"/>
                    </a:lnTo>
                    <a:lnTo>
                      <a:pt x="343" y="365"/>
                    </a:lnTo>
                    <a:lnTo>
                      <a:pt x="338" y="376"/>
                    </a:lnTo>
                    <a:lnTo>
                      <a:pt x="333" y="386"/>
                    </a:lnTo>
                    <a:lnTo>
                      <a:pt x="331" y="395"/>
                    </a:lnTo>
                    <a:lnTo>
                      <a:pt x="326" y="398"/>
                    </a:lnTo>
                    <a:lnTo>
                      <a:pt x="329" y="405"/>
                    </a:lnTo>
                    <a:lnTo>
                      <a:pt x="324" y="414"/>
                    </a:lnTo>
                    <a:lnTo>
                      <a:pt x="326" y="417"/>
                    </a:lnTo>
                    <a:lnTo>
                      <a:pt x="329" y="421"/>
                    </a:lnTo>
                    <a:lnTo>
                      <a:pt x="329" y="433"/>
                    </a:lnTo>
                    <a:lnTo>
                      <a:pt x="329" y="436"/>
                    </a:lnTo>
                    <a:lnTo>
                      <a:pt x="319" y="438"/>
                    </a:lnTo>
                    <a:lnTo>
                      <a:pt x="317" y="440"/>
                    </a:lnTo>
                    <a:lnTo>
                      <a:pt x="314" y="445"/>
                    </a:lnTo>
                    <a:lnTo>
                      <a:pt x="314" y="459"/>
                    </a:lnTo>
                    <a:lnTo>
                      <a:pt x="312" y="464"/>
                    </a:lnTo>
                    <a:lnTo>
                      <a:pt x="310" y="469"/>
                    </a:lnTo>
                    <a:lnTo>
                      <a:pt x="310" y="471"/>
                    </a:lnTo>
                    <a:lnTo>
                      <a:pt x="317" y="476"/>
                    </a:lnTo>
                    <a:lnTo>
                      <a:pt x="324" y="485"/>
                    </a:lnTo>
                    <a:lnTo>
                      <a:pt x="326" y="485"/>
                    </a:lnTo>
                    <a:lnTo>
                      <a:pt x="329" y="485"/>
                    </a:lnTo>
                    <a:lnTo>
                      <a:pt x="333" y="485"/>
                    </a:lnTo>
                    <a:lnTo>
                      <a:pt x="338" y="481"/>
                    </a:lnTo>
                    <a:lnTo>
                      <a:pt x="345" y="478"/>
                    </a:lnTo>
                    <a:lnTo>
                      <a:pt x="357" y="469"/>
                    </a:lnTo>
                    <a:lnTo>
                      <a:pt x="359" y="466"/>
                    </a:lnTo>
                    <a:lnTo>
                      <a:pt x="359" y="464"/>
                    </a:lnTo>
                    <a:lnTo>
                      <a:pt x="362" y="466"/>
                    </a:lnTo>
                    <a:lnTo>
                      <a:pt x="364" y="466"/>
                    </a:lnTo>
                    <a:lnTo>
                      <a:pt x="369" y="474"/>
                    </a:lnTo>
                    <a:lnTo>
                      <a:pt x="374" y="478"/>
                    </a:lnTo>
                    <a:lnTo>
                      <a:pt x="374" y="481"/>
                    </a:lnTo>
                    <a:lnTo>
                      <a:pt x="374" y="488"/>
                    </a:lnTo>
                    <a:lnTo>
                      <a:pt x="376" y="492"/>
                    </a:lnTo>
                    <a:lnTo>
                      <a:pt x="374" y="500"/>
                    </a:lnTo>
                    <a:lnTo>
                      <a:pt x="376" y="509"/>
                    </a:lnTo>
                    <a:lnTo>
                      <a:pt x="376" y="519"/>
                    </a:lnTo>
                    <a:lnTo>
                      <a:pt x="383" y="533"/>
                    </a:lnTo>
                    <a:lnTo>
                      <a:pt x="385" y="542"/>
                    </a:lnTo>
                    <a:lnTo>
                      <a:pt x="390" y="547"/>
                    </a:lnTo>
                    <a:lnTo>
                      <a:pt x="392" y="552"/>
                    </a:lnTo>
                    <a:lnTo>
                      <a:pt x="392" y="556"/>
                    </a:lnTo>
                    <a:lnTo>
                      <a:pt x="392" y="561"/>
                    </a:lnTo>
                    <a:lnTo>
                      <a:pt x="388" y="568"/>
                    </a:lnTo>
                    <a:lnTo>
                      <a:pt x="390" y="573"/>
                    </a:lnTo>
                    <a:lnTo>
                      <a:pt x="390" y="578"/>
                    </a:lnTo>
                    <a:lnTo>
                      <a:pt x="397" y="587"/>
                    </a:lnTo>
                    <a:lnTo>
                      <a:pt x="400" y="587"/>
                    </a:lnTo>
                    <a:lnTo>
                      <a:pt x="407" y="587"/>
                    </a:lnTo>
                    <a:lnTo>
                      <a:pt x="411" y="590"/>
                    </a:lnTo>
                    <a:lnTo>
                      <a:pt x="414" y="594"/>
                    </a:lnTo>
                    <a:lnTo>
                      <a:pt x="418" y="601"/>
                    </a:lnTo>
                    <a:lnTo>
                      <a:pt x="418" y="608"/>
                    </a:lnTo>
                    <a:lnTo>
                      <a:pt x="418" y="616"/>
                    </a:lnTo>
                    <a:lnTo>
                      <a:pt x="421" y="625"/>
                    </a:lnTo>
                    <a:lnTo>
                      <a:pt x="421" y="632"/>
                    </a:lnTo>
                    <a:lnTo>
                      <a:pt x="423" y="637"/>
                    </a:lnTo>
                    <a:lnTo>
                      <a:pt x="428" y="642"/>
                    </a:lnTo>
                    <a:lnTo>
                      <a:pt x="433" y="646"/>
                    </a:lnTo>
                    <a:lnTo>
                      <a:pt x="435" y="646"/>
                    </a:lnTo>
                    <a:lnTo>
                      <a:pt x="437" y="644"/>
                    </a:lnTo>
                    <a:lnTo>
                      <a:pt x="437" y="642"/>
                    </a:lnTo>
                    <a:lnTo>
                      <a:pt x="440" y="637"/>
                    </a:lnTo>
                    <a:lnTo>
                      <a:pt x="447" y="635"/>
                    </a:lnTo>
                    <a:lnTo>
                      <a:pt x="454" y="635"/>
                    </a:lnTo>
                    <a:lnTo>
                      <a:pt x="475" y="644"/>
                    </a:lnTo>
                    <a:lnTo>
                      <a:pt x="478" y="644"/>
                    </a:lnTo>
                    <a:lnTo>
                      <a:pt x="478" y="642"/>
                    </a:lnTo>
                    <a:lnTo>
                      <a:pt x="482" y="635"/>
                    </a:lnTo>
                    <a:lnTo>
                      <a:pt x="487" y="635"/>
                    </a:lnTo>
                    <a:lnTo>
                      <a:pt x="492" y="635"/>
                    </a:lnTo>
                    <a:lnTo>
                      <a:pt x="506" y="637"/>
                    </a:lnTo>
                    <a:lnTo>
                      <a:pt x="523" y="639"/>
                    </a:lnTo>
                    <a:lnTo>
                      <a:pt x="530" y="642"/>
                    </a:lnTo>
                    <a:lnTo>
                      <a:pt x="544" y="642"/>
                    </a:lnTo>
                    <a:lnTo>
                      <a:pt x="556" y="644"/>
                    </a:lnTo>
                    <a:lnTo>
                      <a:pt x="558" y="644"/>
                    </a:lnTo>
                    <a:lnTo>
                      <a:pt x="560" y="644"/>
                    </a:lnTo>
                    <a:lnTo>
                      <a:pt x="558" y="639"/>
                    </a:lnTo>
                    <a:lnTo>
                      <a:pt x="558" y="635"/>
                    </a:lnTo>
                    <a:lnTo>
                      <a:pt x="563" y="630"/>
                    </a:lnTo>
                    <a:lnTo>
                      <a:pt x="565" y="625"/>
                    </a:lnTo>
                    <a:lnTo>
                      <a:pt x="567" y="623"/>
                    </a:lnTo>
                    <a:lnTo>
                      <a:pt x="572" y="620"/>
                    </a:lnTo>
                    <a:lnTo>
                      <a:pt x="575" y="623"/>
                    </a:lnTo>
                    <a:lnTo>
                      <a:pt x="577" y="625"/>
                    </a:lnTo>
                    <a:lnTo>
                      <a:pt x="579" y="630"/>
                    </a:lnTo>
                    <a:lnTo>
                      <a:pt x="584" y="644"/>
                    </a:lnTo>
                    <a:lnTo>
                      <a:pt x="586" y="649"/>
                    </a:lnTo>
                    <a:lnTo>
                      <a:pt x="591" y="653"/>
                    </a:lnTo>
                    <a:lnTo>
                      <a:pt x="596" y="656"/>
                    </a:lnTo>
                    <a:lnTo>
                      <a:pt x="594" y="677"/>
                    </a:lnTo>
                    <a:lnTo>
                      <a:pt x="591" y="696"/>
                    </a:lnTo>
                    <a:lnTo>
                      <a:pt x="589" y="715"/>
                    </a:lnTo>
                    <a:lnTo>
                      <a:pt x="586" y="736"/>
                    </a:lnTo>
                    <a:lnTo>
                      <a:pt x="582" y="755"/>
                    </a:lnTo>
                    <a:lnTo>
                      <a:pt x="579" y="774"/>
                    </a:lnTo>
                    <a:lnTo>
                      <a:pt x="577" y="795"/>
                    </a:lnTo>
                    <a:lnTo>
                      <a:pt x="575" y="814"/>
                    </a:lnTo>
                    <a:lnTo>
                      <a:pt x="572" y="833"/>
                    </a:lnTo>
                    <a:lnTo>
                      <a:pt x="570" y="855"/>
                    </a:lnTo>
                    <a:lnTo>
                      <a:pt x="567" y="874"/>
                    </a:lnTo>
                    <a:lnTo>
                      <a:pt x="565" y="893"/>
                    </a:lnTo>
                    <a:lnTo>
                      <a:pt x="563" y="914"/>
                    </a:lnTo>
                    <a:lnTo>
                      <a:pt x="558" y="933"/>
                    </a:lnTo>
                    <a:lnTo>
                      <a:pt x="556" y="952"/>
                    </a:lnTo>
                    <a:lnTo>
                      <a:pt x="553" y="973"/>
                    </a:lnTo>
                    <a:lnTo>
                      <a:pt x="537" y="971"/>
                    </a:lnTo>
                    <a:lnTo>
                      <a:pt x="518" y="968"/>
                    </a:lnTo>
                    <a:lnTo>
                      <a:pt x="501" y="966"/>
                    </a:lnTo>
                    <a:lnTo>
                      <a:pt x="485" y="964"/>
                    </a:lnTo>
                    <a:lnTo>
                      <a:pt x="466" y="959"/>
                    </a:lnTo>
                    <a:lnTo>
                      <a:pt x="449" y="956"/>
                    </a:lnTo>
                    <a:lnTo>
                      <a:pt x="433" y="954"/>
                    </a:lnTo>
                    <a:lnTo>
                      <a:pt x="414" y="952"/>
                    </a:lnTo>
                    <a:lnTo>
                      <a:pt x="397" y="949"/>
                    </a:lnTo>
                    <a:lnTo>
                      <a:pt x="378" y="947"/>
                    </a:lnTo>
                    <a:lnTo>
                      <a:pt x="362" y="945"/>
                    </a:lnTo>
                    <a:lnTo>
                      <a:pt x="345" y="940"/>
                    </a:lnTo>
                    <a:lnTo>
                      <a:pt x="326" y="938"/>
                    </a:lnTo>
                    <a:lnTo>
                      <a:pt x="310" y="935"/>
                    </a:lnTo>
                    <a:lnTo>
                      <a:pt x="293" y="933"/>
                    </a:lnTo>
                    <a:lnTo>
                      <a:pt x="274" y="928"/>
                    </a:lnTo>
                    <a:lnTo>
                      <a:pt x="241" y="923"/>
                    </a:lnTo>
                    <a:lnTo>
                      <a:pt x="206" y="916"/>
                    </a:lnTo>
                    <a:lnTo>
                      <a:pt x="172" y="912"/>
                    </a:lnTo>
                    <a:lnTo>
                      <a:pt x="137" y="904"/>
                    </a:lnTo>
                    <a:lnTo>
                      <a:pt x="104" y="897"/>
                    </a:lnTo>
                    <a:lnTo>
                      <a:pt x="68" y="890"/>
                    </a:lnTo>
                    <a:lnTo>
                      <a:pt x="35" y="883"/>
                    </a:lnTo>
                    <a:lnTo>
                      <a:pt x="0" y="876"/>
                    </a:lnTo>
                    <a:lnTo>
                      <a:pt x="7" y="848"/>
                    </a:lnTo>
                    <a:lnTo>
                      <a:pt x="12" y="819"/>
                    </a:lnTo>
                    <a:lnTo>
                      <a:pt x="16" y="793"/>
                    </a:lnTo>
                    <a:lnTo>
                      <a:pt x="23" y="765"/>
                    </a:lnTo>
                    <a:lnTo>
                      <a:pt x="28" y="736"/>
                    </a:lnTo>
                    <a:lnTo>
                      <a:pt x="35" y="708"/>
                    </a:lnTo>
                    <a:lnTo>
                      <a:pt x="40" y="679"/>
                    </a:lnTo>
                    <a:lnTo>
                      <a:pt x="47" y="649"/>
                    </a:lnTo>
                    <a:lnTo>
                      <a:pt x="57" y="632"/>
                    </a:lnTo>
                    <a:lnTo>
                      <a:pt x="59" y="623"/>
                    </a:lnTo>
                    <a:lnTo>
                      <a:pt x="59" y="618"/>
                    </a:lnTo>
                    <a:lnTo>
                      <a:pt x="61" y="611"/>
                    </a:lnTo>
                    <a:lnTo>
                      <a:pt x="66" y="608"/>
                    </a:lnTo>
                    <a:lnTo>
                      <a:pt x="66" y="604"/>
                    </a:lnTo>
                    <a:lnTo>
                      <a:pt x="64" y="597"/>
                    </a:lnTo>
                    <a:lnTo>
                      <a:pt x="59" y="592"/>
                    </a:lnTo>
                    <a:lnTo>
                      <a:pt x="50" y="587"/>
                    </a:lnTo>
                    <a:lnTo>
                      <a:pt x="45" y="580"/>
                    </a:lnTo>
                    <a:lnTo>
                      <a:pt x="47" y="568"/>
                    </a:lnTo>
                    <a:lnTo>
                      <a:pt x="59" y="552"/>
                    </a:lnTo>
                    <a:lnTo>
                      <a:pt x="78" y="530"/>
                    </a:lnTo>
                    <a:lnTo>
                      <a:pt x="90" y="516"/>
                    </a:lnTo>
                    <a:lnTo>
                      <a:pt x="94" y="507"/>
                    </a:lnTo>
                    <a:lnTo>
                      <a:pt x="106" y="485"/>
                    </a:lnTo>
                    <a:lnTo>
                      <a:pt x="132" y="452"/>
                    </a:lnTo>
                    <a:lnTo>
                      <a:pt x="142" y="431"/>
                    </a:lnTo>
                    <a:lnTo>
                      <a:pt x="139" y="419"/>
                    </a:lnTo>
                    <a:lnTo>
                      <a:pt x="135" y="407"/>
                    </a:lnTo>
                    <a:lnTo>
                      <a:pt x="123" y="395"/>
                    </a:lnTo>
                    <a:lnTo>
                      <a:pt x="116" y="384"/>
                    </a:lnTo>
                    <a:lnTo>
                      <a:pt x="116" y="376"/>
                    </a:lnTo>
                    <a:lnTo>
                      <a:pt x="113" y="369"/>
                    </a:lnTo>
                    <a:lnTo>
                      <a:pt x="113" y="360"/>
                    </a:lnTo>
                    <a:lnTo>
                      <a:pt x="118" y="358"/>
                    </a:lnTo>
                    <a:lnTo>
                      <a:pt x="118" y="348"/>
                    </a:lnTo>
                    <a:lnTo>
                      <a:pt x="116" y="334"/>
                    </a:lnTo>
                    <a:lnTo>
                      <a:pt x="113" y="324"/>
                    </a:lnTo>
                    <a:lnTo>
                      <a:pt x="116" y="322"/>
                    </a:lnTo>
                    <a:lnTo>
                      <a:pt x="120" y="301"/>
                    </a:lnTo>
                    <a:lnTo>
                      <a:pt x="125" y="282"/>
                    </a:lnTo>
                    <a:lnTo>
                      <a:pt x="130" y="260"/>
                    </a:lnTo>
                    <a:lnTo>
                      <a:pt x="132" y="242"/>
                    </a:lnTo>
                    <a:lnTo>
                      <a:pt x="137" y="220"/>
                    </a:lnTo>
                    <a:lnTo>
                      <a:pt x="142" y="201"/>
                    </a:lnTo>
                    <a:lnTo>
                      <a:pt x="146" y="180"/>
                    </a:lnTo>
                    <a:lnTo>
                      <a:pt x="151" y="161"/>
                    </a:lnTo>
                    <a:lnTo>
                      <a:pt x="156" y="140"/>
                    </a:lnTo>
                    <a:lnTo>
                      <a:pt x="158" y="121"/>
                    </a:lnTo>
                    <a:lnTo>
                      <a:pt x="163" y="102"/>
                    </a:lnTo>
                    <a:lnTo>
                      <a:pt x="168" y="81"/>
                    </a:lnTo>
                    <a:lnTo>
                      <a:pt x="172" y="62"/>
                    </a:lnTo>
                    <a:lnTo>
                      <a:pt x="177" y="40"/>
                    </a:lnTo>
                    <a:lnTo>
                      <a:pt x="182" y="21"/>
                    </a:lnTo>
                    <a:lnTo>
                      <a:pt x="187" y="0"/>
                    </a:lnTo>
                    <a:lnTo>
                      <a:pt x="213" y="7"/>
                    </a:lnTo>
                    <a:lnTo>
                      <a:pt x="246" y="14"/>
                    </a:lnTo>
                    <a:lnTo>
                      <a:pt x="267" y="19"/>
                    </a:lnTo>
                    <a:lnTo>
                      <a:pt x="260" y="50"/>
                    </a:lnTo>
                    <a:lnTo>
                      <a:pt x="253" y="81"/>
                    </a:lnTo>
                    <a:lnTo>
                      <a:pt x="246" y="111"/>
                    </a:lnTo>
                    <a:lnTo>
                      <a:pt x="241" y="142"/>
                    </a:lnTo>
                    <a:lnTo>
                      <a:pt x="246" y="156"/>
                    </a:lnTo>
                    <a:lnTo>
                      <a:pt x="251" y="166"/>
                    </a:lnTo>
                    <a:lnTo>
                      <a:pt x="253" y="175"/>
                    </a:lnTo>
                    <a:lnTo>
                      <a:pt x="258" y="185"/>
                    </a:lnTo>
                    <a:lnTo>
                      <a:pt x="260" y="187"/>
                    </a:lnTo>
                    <a:lnTo>
                      <a:pt x="260" y="197"/>
                    </a:lnTo>
                    <a:lnTo>
                      <a:pt x="258" y="204"/>
                    </a:lnTo>
                    <a:lnTo>
                      <a:pt x="258" y="211"/>
                    </a:lnTo>
                    <a:lnTo>
                      <a:pt x="258" y="215"/>
                    </a:lnTo>
                    <a:lnTo>
                      <a:pt x="255" y="215"/>
                    </a:lnTo>
                    <a:lnTo>
                      <a:pt x="253" y="215"/>
                    </a:lnTo>
                    <a:lnTo>
                      <a:pt x="253" y="218"/>
                    </a:lnTo>
                    <a:lnTo>
                      <a:pt x="255" y="218"/>
                    </a:lnTo>
                    <a:lnTo>
                      <a:pt x="262" y="227"/>
                    </a:lnTo>
                    <a:lnTo>
                      <a:pt x="269" y="237"/>
                    </a:lnTo>
                    <a:lnTo>
                      <a:pt x="279" y="246"/>
                    </a:lnTo>
                    <a:lnTo>
                      <a:pt x="284" y="251"/>
                    </a:lnTo>
                    <a:lnTo>
                      <a:pt x="293" y="272"/>
                    </a:lnTo>
                    <a:lnTo>
                      <a:pt x="300" y="287"/>
                    </a:lnTo>
                    <a:lnTo>
                      <a:pt x="307" y="296"/>
                    </a:lnTo>
                    <a:lnTo>
                      <a:pt x="310" y="305"/>
                    </a:lnTo>
                    <a:lnTo>
                      <a:pt x="317" y="317"/>
                    </a:lnTo>
                    <a:lnTo>
                      <a:pt x="317" y="322"/>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2" name="Freeform 15">
                <a:extLst>
                  <a:ext uri="{FF2B5EF4-FFF2-40B4-BE49-F238E27FC236}">
                    <a16:creationId xmlns:a16="http://schemas.microsoft.com/office/drawing/2014/main" id="{17BFB2C9-AD18-399A-6453-EF15A2D49312}"/>
                  </a:ext>
                </a:extLst>
              </p:cNvPr>
              <p:cNvSpPr>
                <a:spLocks/>
              </p:cNvSpPr>
              <p:nvPr/>
            </p:nvSpPr>
            <p:spPr bwMode="auto">
              <a:xfrm>
                <a:off x="3160861" y="3276571"/>
                <a:ext cx="361940" cy="628923"/>
              </a:xfrm>
              <a:custGeom>
                <a:avLst/>
                <a:gdLst>
                  <a:gd name="T0" fmla="*/ 623888 w 410"/>
                  <a:gd name="T1" fmla="*/ 676276 h 713"/>
                  <a:gd name="T2" fmla="*/ 623888 w 410"/>
                  <a:gd name="T3" fmla="*/ 649288 h 713"/>
                  <a:gd name="T4" fmla="*/ 631825 w 410"/>
                  <a:gd name="T5" fmla="*/ 620713 h 713"/>
                  <a:gd name="T6" fmla="*/ 612775 w 410"/>
                  <a:gd name="T7" fmla="*/ 500063 h 713"/>
                  <a:gd name="T8" fmla="*/ 590550 w 410"/>
                  <a:gd name="T9" fmla="*/ 319088 h 713"/>
                  <a:gd name="T10" fmla="*/ 563563 w 410"/>
                  <a:gd name="T11" fmla="*/ 146050 h 713"/>
                  <a:gd name="T12" fmla="*/ 538163 w 410"/>
                  <a:gd name="T13" fmla="*/ 93663 h 713"/>
                  <a:gd name="T14" fmla="*/ 514350 w 410"/>
                  <a:gd name="T15" fmla="*/ 68263 h 713"/>
                  <a:gd name="T16" fmla="*/ 496888 w 410"/>
                  <a:gd name="T17" fmla="*/ 0 h 713"/>
                  <a:gd name="T18" fmla="*/ 346075 w 410"/>
                  <a:gd name="T19" fmla="*/ 19050 h 713"/>
                  <a:gd name="T20" fmla="*/ 147638 w 410"/>
                  <a:gd name="T21" fmla="*/ 44450 h 713"/>
                  <a:gd name="T22" fmla="*/ 106363 w 410"/>
                  <a:gd name="T23" fmla="*/ 74613 h 713"/>
                  <a:gd name="T24" fmla="*/ 131763 w 410"/>
                  <a:gd name="T25" fmla="*/ 104775 h 713"/>
                  <a:gd name="T26" fmla="*/ 166688 w 410"/>
                  <a:gd name="T27" fmla="*/ 134938 h 713"/>
                  <a:gd name="T28" fmla="*/ 158750 w 410"/>
                  <a:gd name="T29" fmla="*/ 184150 h 713"/>
                  <a:gd name="T30" fmla="*/ 142875 w 410"/>
                  <a:gd name="T31" fmla="*/ 225425 h 713"/>
                  <a:gd name="T32" fmla="*/ 87313 w 410"/>
                  <a:gd name="T33" fmla="*/ 266700 h 713"/>
                  <a:gd name="T34" fmla="*/ 41275 w 410"/>
                  <a:gd name="T35" fmla="*/ 307975 h 713"/>
                  <a:gd name="T36" fmla="*/ 65088 w 410"/>
                  <a:gd name="T37" fmla="*/ 346075 h 713"/>
                  <a:gd name="T38" fmla="*/ 49213 w 410"/>
                  <a:gd name="T39" fmla="*/ 412751 h 713"/>
                  <a:gd name="T40" fmla="*/ 12700 w 410"/>
                  <a:gd name="T41" fmla="*/ 461963 h 713"/>
                  <a:gd name="T42" fmla="*/ 4763 w 410"/>
                  <a:gd name="T43" fmla="*/ 492126 h 713"/>
                  <a:gd name="T44" fmla="*/ 12700 w 410"/>
                  <a:gd name="T45" fmla="*/ 582613 h 713"/>
                  <a:gd name="T46" fmla="*/ 57150 w 410"/>
                  <a:gd name="T47" fmla="*/ 646113 h 713"/>
                  <a:gd name="T48" fmla="*/ 153988 w 410"/>
                  <a:gd name="T49" fmla="*/ 758826 h 713"/>
                  <a:gd name="T50" fmla="*/ 203200 w 410"/>
                  <a:gd name="T51" fmla="*/ 766764 h 713"/>
                  <a:gd name="T52" fmla="*/ 241300 w 410"/>
                  <a:gd name="T53" fmla="*/ 777876 h 713"/>
                  <a:gd name="T54" fmla="*/ 241300 w 410"/>
                  <a:gd name="T55" fmla="*/ 792164 h 713"/>
                  <a:gd name="T56" fmla="*/ 219075 w 410"/>
                  <a:gd name="T57" fmla="*/ 901701 h 713"/>
                  <a:gd name="T58" fmla="*/ 271463 w 410"/>
                  <a:gd name="T59" fmla="*/ 947739 h 713"/>
                  <a:gd name="T60" fmla="*/ 346075 w 410"/>
                  <a:gd name="T61" fmla="*/ 992189 h 713"/>
                  <a:gd name="T62" fmla="*/ 373063 w 410"/>
                  <a:gd name="T63" fmla="*/ 1036639 h 713"/>
                  <a:gd name="T64" fmla="*/ 376238 w 410"/>
                  <a:gd name="T65" fmla="*/ 1077914 h 713"/>
                  <a:gd name="T66" fmla="*/ 406400 w 410"/>
                  <a:gd name="T67" fmla="*/ 1127126 h 713"/>
                  <a:gd name="T68" fmla="*/ 417513 w 410"/>
                  <a:gd name="T69" fmla="*/ 1127126 h 713"/>
                  <a:gd name="T70" fmla="*/ 414338 w 410"/>
                  <a:gd name="T71" fmla="*/ 1119189 h 713"/>
                  <a:gd name="T72" fmla="*/ 425450 w 410"/>
                  <a:gd name="T73" fmla="*/ 1119189 h 713"/>
                  <a:gd name="T74" fmla="*/ 439738 w 410"/>
                  <a:gd name="T75" fmla="*/ 1108076 h 713"/>
                  <a:gd name="T76" fmla="*/ 522288 w 410"/>
                  <a:gd name="T77" fmla="*/ 1096964 h 713"/>
                  <a:gd name="T78" fmla="*/ 544513 w 410"/>
                  <a:gd name="T79" fmla="*/ 1077914 h 713"/>
                  <a:gd name="T80" fmla="*/ 533400 w 410"/>
                  <a:gd name="T81" fmla="*/ 1044576 h 713"/>
                  <a:gd name="T82" fmla="*/ 590550 w 410"/>
                  <a:gd name="T83" fmla="*/ 1000126 h 713"/>
                  <a:gd name="T84" fmla="*/ 590550 w 410"/>
                  <a:gd name="T85" fmla="*/ 950914 h 713"/>
                  <a:gd name="T86" fmla="*/ 585788 w 410"/>
                  <a:gd name="T87" fmla="*/ 928689 h 713"/>
                  <a:gd name="T88" fmla="*/ 590550 w 410"/>
                  <a:gd name="T89" fmla="*/ 901701 h 713"/>
                  <a:gd name="T90" fmla="*/ 593725 w 410"/>
                  <a:gd name="T91" fmla="*/ 887414 h 713"/>
                  <a:gd name="T92" fmla="*/ 598488 w 410"/>
                  <a:gd name="T93" fmla="*/ 876301 h 713"/>
                  <a:gd name="T94" fmla="*/ 593725 w 410"/>
                  <a:gd name="T95" fmla="*/ 852489 h 713"/>
                  <a:gd name="T96" fmla="*/ 609600 w 410"/>
                  <a:gd name="T97" fmla="*/ 841376 h 713"/>
                  <a:gd name="T98" fmla="*/ 623888 w 410"/>
                  <a:gd name="T99" fmla="*/ 804864 h 713"/>
                  <a:gd name="T100" fmla="*/ 642938 w 410"/>
                  <a:gd name="T101" fmla="*/ 758826 h 713"/>
                  <a:gd name="T102" fmla="*/ 642938 w 410"/>
                  <a:gd name="T103" fmla="*/ 709613 h 7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10" h="713">
                    <a:moveTo>
                      <a:pt x="405" y="447"/>
                    </a:moveTo>
                    <a:lnTo>
                      <a:pt x="400" y="436"/>
                    </a:lnTo>
                    <a:lnTo>
                      <a:pt x="393" y="426"/>
                    </a:lnTo>
                    <a:lnTo>
                      <a:pt x="391" y="417"/>
                    </a:lnTo>
                    <a:lnTo>
                      <a:pt x="393" y="414"/>
                    </a:lnTo>
                    <a:lnTo>
                      <a:pt x="393" y="409"/>
                    </a:lnTo>
                    <a:lnTo>
                      <a:pt x="391" y="402"/>
                    </a:lnTo>
                    <a:lnTo>
                      <a:pt x="393" y="395"/>
                    </a:lnTo>
                    <a:lnTo>
                      <a:pt x="398" y="391"/>
                    </a:lnTo>
                    <a:lnTo>
                      <a:pt x="398" y="388"/>
                    </a:lnTo>
                    <a:lnTo>
                      <a:pt x="393" y="353"/>
                    </a:lnTo>
                    <a:lnTo>
                      <a:pt x="386" y="315"/>
                    </a:lnTo>
                    <a:lnTo>
                      <a:pt x="381" y="277"/>
                    </a:lnTo>
                    <a:lnTo>
                      <a:pt x="377" y="239"/>
                    </a:lnTo>
                    <a:lnTo>
                      <a:pt x="372" y="201"/>
                    </a:lnTo>
                    <a:lnTo>
                      <a:pt x="365" y="163"/>
                    </a:lnTo>
                    <a:lnTo>
                      <a:pt x="360" y="125"/>
                    </a:lnTo>
                    <a:lnTo>
                      <a:pt x="355" y="92"/>
                    </a:lnTo>
                    <a:lnTo>
                      <a:pt x="350" y="88"/>
                    </a:lnTo>
                    <a:lnTo>
                      <a:pt x="346" y="78"/>
                    </a:lnTo>
                    <a:lnTo>
                      <a:pt x="339" y="59"/>
                    </a:lnTo>
                    <a:lnTo>
                      <a:pt x="332" y="50"/>
                    </a:lnTo>
                    <a:lnTo>
                      <a:pt x="329" y="47"/>
                    </a:lnTo>
                    <a:lnTo>
                      <a:pt x="324" y="43"/>
                    </a:lnTo>
                    <a:lnTo>
                      <a:pt x="320" y="35"/>
                    </a:lnTo>
                    <a:lnTo>
                      <a:pt x="317" y="19"/>
                    </a:lnTo>
                    <a:lnTo>
                      <a:pt x="313" y="0"/>
                    </a:lnTo>
                    <a:lnTo>
                      <a:pt x="301" y="2"/>
                    </a:lnTo>
                    <a:lnTo>
                      <a:pt x="261" y="7"/>
                    </a:lnTo>
                    <a:lnTo>
                      <a:pt x="218" y="12"/>
                    </a:lnTo>
                    <a:lnTo>
                      <a:pt x="175" y="19"/>
                    </a:lnTo>
                    <a:lnTo>
                      <a:pt x="135" y="24"/>
                    </a:lnTo>
                    <a:lnTo>
                      <a:pt x="93" y="28"/>
                    </a:lnTo>
                    <a:lnTo>
                      <a:pt x="50" y="33"/>
                    </a:lnTo>
                    <a:lnTo>
                      <a:pt x="57" y="40"/>
                    </a:lnTo>
                    <a:lnTo>
                      <a:pt x="67" y="47"/>
                    </a:lnTo>
                    <a:lnTo>
                      <a:pt x="74" y="54"/>
                    </a:lnTo>
                    <a:lnTo>
                      <a:pt x="76" y="61"/>
                    </a:lnTo>
                    <a:lnTo>
                      <a:pt x="83" y="66"/>
                    </a:lnTo>
                    <a:lnTo>
                      <a:pt x="95" y="73"/>
                    </a:lnTo>
                    <a:lnTo>
                      <a:pt x="102" y="80"/>
                    </a:lnTo>
                    <a:lnTo>
                      <a:pt x="105" y="85"/>
                    </a:lnTo>
                    <a:lnTo>
                      <a:pt x="105" y="95"/>
                    </a:lnTo>
                    <a:lnTo>
                      <a:pt x="105" y="106"/>
                    </a:lnTo>
                    <a:lnTo>
                      <a:pt x="100" y="116"/>
                    </a:lnTo>
                    <a:lnTo>
                      <a:pt x="95" y="123"/>
                    </a:lnTo>
                    <a:lnTo>
                      <a:pt x="93" y="130"/>
                    </a:lnTo>
                    <a:lnTo>
                      <a:pt x="90" y="142"/>
                    </a:lnTo>
                    <a:lnTo>
                      <a:pt x="83" y="151"/>
                    </a:lnTo>
                    <a:lnTo>
                      <a:pt x="71" y="161"/>
                    </a:lnTo>
                    <a:lnTo>
                      <a:pt x="55" y="168"/>
                    </a:lnTo>
                    <a:lnTo>
                      <a:pt x="38" y="173"/>
                    </a:lnTo>
                    <a:lnTo>
                      <a:pt x="29" y="182"/>
                    </a:lnTo>
                    <a:lnTo>
                      <a:pt x="26" y="194"/>
                    </a:lnTo>
                    <a:lnTo>
                      <a:pt x="29" y="204"/>
                    </a:lnTo>
                    <a:lnTo>
                      <a:pt x="36" y="208"/>
                    </a:lnTo>
                    <a:lnTo>
                      <a:pt x="41" y="218"/>
                    </a:lnTo>
                    <a:lnTo>
                      <a:pt x="43" y="225"/>
                    </a:lnTo>
                    <a:lnTo>
                      <a:pt x="38" y="239"/>
                    </a:lnTo>
                    <a:lnTo>
                      <a:pt x="31" y="260"/>
                    </a:lnTo>
                    <a:lnTo>
                      <a:pt x="22" y="275"/>
                    </a:lnTo>
                    <a:lnTo>
                      <a:pt x="10" y="282"/>
                    </a:lnTo>
                    <a:lnTo>
                      <a:pt x="8" y="291"/>
                    </a:lnTo>
                    <a:lnTo>
                      <a:pt x="10" y="303"/>
                    </a:lnTo>
                    <a:lnTo>
                      <a:pt x="8" y="308"/>
                    </a:lnTo>
                    <a:lnTo>
                      <a:pt x="3" y="310"/>
                    </a:lnTo>
                    <a:lnTo>
                      <a:pt x="0" y="331"/>
                    </a:lnTo>
                    <a:lnTo>
                      <a:pt x="0" y="348"/>
                    </a:lnTo>
                    <a:lnTo>
                      <a:pt x="8" y="367"/>
                    </a:lnTo>
                    <a:lnTo>
                      <a:pt x="12" y="381"/>
                    </a:lnTo>
                    <a:lnTo>
                      <a:pt x="17" y="391"/>
                    </a:lnTo>
                    <a:lnTo>
                      <a:pt x="36" y="407"/>
                    </a:lnTo>
                    <a:lnTo>
                      <a:pt x="67" y="431"/>
                    </a:lnTo>
                    <a:lnTo>
                      <a:pt x="88" y="454"/>
                    </a:lnTo>
                    <a:lnTo>
                      <a:pt x="97" y="478"/>
                    </a:lnTo>
                    <a:lnTo>
                      <a:pt x="107" y="488"/>
                    </a:lnTo>
                    <a:lnTo>
                      <a:pt x="116" y="483"/>
                    </a:lnTo>
                    <a:lnTo>
                      <a:pt x="128" y="483"/>
                    </a:lnTo>
                    <a:lnTo>
                      <a:pt x="142" y="485"/>
                    </a:lnTo>
                    <a:lnTo>
                      <a:pt x="149" y="490"/>
                    </a:lnTo>
                    <a:lnTo>
                      <a:pt x="152" y="490"/>
                    </a:lnTo>
                    <a:lnTo>
                      <a:pt x="152" y="492"/>
                    </a:lnTo>
                    <a:lnTo>
                      <a:pt x="152" y="495"/>
                    </a:lnTo>
                    <a:lnTo>
                      <a:pt x="152" y="499"/>
                    </a:lnTo>
                    <a:lnTo>
                      <a:pt x="140" y="542"/>
                    </a:lnTo>
                    <a:lnTo>
                      <a:pt x="135" y="561"/>
                    </a:lnTo>
                    <a:lnTo>
                      <a:pt x="138" y="568"/>
                    </a:lnTo>
                    <a:lnTo>
                      <a:pt x="145" y="578"/>
                    </a:lnTo>
                    <a:lnTo>
                      <a:pt x="159" y="589"/>
                    </a:lnTo>
                    <a:lnTo>
                      <a:pt x="171" y="597"/>
                    </a:lnTo>
                    <a:lnTo>
                      <a:pt x="180" y="601"/>
                    </a:lnTo>
                    <a:lnTo>
                      <a:pt x="197" y="608"/>
                    </a:lnTo>
                    <a:lnTo>
                      <a:pt x="218" y="625"/>
                    </a:lnTo>
                    <a:lnTo>
                      <a:pt x="230" y="634"/>
                    </a:lnTo>
                    <a:lnTo>
                      <a:pt x="230" y="644"/>
                    </a:lnTo>
                    <a:lnTo>
                      <a:pt x="235" y="653"/>
                    </a:lnTo>
                    <a:lnTo>
                      <a:pt x="239" y="660"/>
                    </a:lnTo>
                    <a:lnTo>
                      <a:pt x="239" y="670"/>
                    </a:lnTo>
                    <a:lnTo>
                      <a:pt x="237" y="679"/>
                    </a:lnTo>
                    <a:lnTo>
                      <a:pt x="239" y="689"/>
                    </a:lnTo>
                    <a:lnTo>
                      <a:pt x="249" y="703"/>
                    </a:lnTo>
                    <a:lnTo>
                      <a:pt x="256" y="710"/>
                    </a:lnTo>
                    <a:lnTo>
                      <a:pt x="261" y="713"/>
                    </a:lnTo>
                    <a:lnTo>
                      <a:pt x="263" y="713"/>
                    </a:lnTo>
                    <a:lnTo>
                      <a:pt x="263" y="710"/>
                    </a:lnTo>
                    <a:lnTo>
                      <a:pt x="261" y="710"/>
                    </a:lnTo>
                    <a:lnTo>
                      <a:pt x="261" y="708"/>
                    </a:lnTo>
                    <a:lnTo>
                      <a:pt x="261" y="705"/>
                    </a:lnTo>
                    <a:lnTo>
                      <a:pt x="263" y="703"/>
                    </a:lnTo>
                    <a:lnTo>
                      <a:pt x="268" y="705"/>
                    </a:lnTo>
                    <a:lnTo>
                      <a:pt x="277" y="713"/>
                    </a:lnTo>
                    <a:lnTo>
                      <a:pt x="275" y="708"/>
                    </a:lnTo>
                    <a:lnTo>
                      <a:pt x="277" y="698"/>
                    </a:lnTo>
                    <a:lnTo>
                      <a:pt x="284" y="689"/>
                    </a:lnTo>
                    <a:lnTo>
                      <a:pt x="301" y="684"/>
                    </a:lnTo>
                    <a:lnTo>
                      <a:pt x="329" y="691"/>
                    </a:lnTo>
                    <a:lnTo>
                      <a:pt x="343" y="691"/>
                    </a:lnTo>
                    <a:lnTo>
                      <a:pt x="346" y="686"/>
                    </a:lnTo>
                    <a:lnTo>
                      <a:pt x="343" y="679"/>
                    </a:lnTo>
                    <a:lnTo>
                      <a:pt x="339" y="670"/>
                    </a:lnTo>
                    <a:lnTo>
                      <a:pt x="336" y="663"/>
                    </a:lnTo>
                    <a:lnTo>
                      <a:pt x="336" y="658"/>
                    </a:lnTo>
                    <a:lnTo>
                      <a:pt x="346" y="651"/>
                    </a:lnTo>
                    <a:lnTo>
                      <a:pt x="365" y="642"/>
                    </a:lnTo>
                    <a:lnTo>
                      <a:pt x="372" y="630"/>
                    </a:lnTo>
                    <a:lnTo>
                      <a:pt x="367" y="620"/>
                    </a:lnTo>
                    <a:lnTo>
                      <a:pt x="367" y="611"/>
                    </a:lnTo>
                    <a:lnTo>
                      <a:pt x="372" y="599"/>
                    </a:lnTo>
                    <a:lnTo>
                      <a:pt x="374" y="597"/>
                    </a:lnTo>
                    <a:lnTo>
                      <a:pt x="369" y="587"/>
                    </a:lnTo>
                    <a:lnTo>
                      <a:pt x="369" y="585"/>
                    </a:lnTo>
                    <a:lnTo>
                      <a:pt x="372" y="585"/>
                    </a:lnTo>
                    <a:lnTo>
                      <a:pt x="372" y="578"/>
                    </a:lnTo>
                    <a:lnTo>
                      <a:pt x="372" y="568"/>
                    </a:lnTo>
                    <a:lnTo>
                      <a:pt x="372" y="563"/>
                    </a:lnTo>
                    <a:lnTo>
                      <a:pt x="374" y="561"/>
                    </a:lnTo>
                    <a:lnTo>
                      <a:pt x="374" y="559"/>
                    </a:lnTo>
                    <a:lnTo>
                      <a:pt x="374" y="556"/>
                    </a:lnTo>
                    <a:lnTo>
                      <a:pt x="377" y="552"/>
                    </a:lnTo>
                    <a:lnTo>
                      <a:pt x="377" y="547"/>
                    </a:lnTo>
                    <a:lnTo>
                      <a:pt x="374" y="542"/>
                    </a:lnTo>
                    <a:lnTo>
                      <a:pt x="374" y="537"/>
                    </a:lnTo>
                    <a:lnTo>
                      <a:pt x="374" y="535"/>
                    </a:lnTo>
                    <a:lnTo>
                      <a:pt x="379" y="530"/>
                    </a:lnTo>
                    <a:lnTo>
                      <a:pt x="384" y="530"/>
                    </a:lnTo>
                    <a:lnTo>
                      <a:pt x="386" y="525"/>
                    </a:lnTo>
                    <a:lnTo>
                      <a:pt x="391" y="514"/>
                    </a:lnTo>
                    <a:lnTo>
                      <a:pt x="393" y="507"/>
                    </a:lnTo>
                    <a:lnTo>
                      <a:pt x="398" y="504"/>
                    </a:lnTo>
                    <a:lnTo>
                      <a:pt x="403" y="497"/>
                    </a:lnTo>
                    <a:lnTo>
                      <a:pt x="405" y="478"/>
                    </a:lnTo>
                    <a:lnTo>
                      <a:pt x="410" y="469"/>
                    </a:lnTo>
                    <a:lnTo>
                      <a:pt x="410" y="462"/>
                    </a:lnTo>
                    <a:lnTo>
                      <a:pt x="405" y="447"/>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3" name="Freeform 16">
                <a:extLst>
                  <a:ext uri="{FF2B5EF4-FFF2-40B4-BE49-F238E27FC236}">
                    <a16:creationId xmlns:a16="http://schemas.microsoft.com/office/drawing/2014/main" id="{D8D52AFD-CACA-FBD4-ACDF-380BC8051779}"/>
                  </a:ext>
                </a:extLst>
              </p:cNvPr>
              <p:cNvSpPr>
                <a:spLocks/>
              </p:cNvSpPr>
              <p:nvPr/>
            </p:nvSpPr>
            <p:spPr bwMode="auto">
              <a:xfrm>
                <a:off x="3473590" y="3316275"/>
                <a:ext cx="282567" cy="485986"/>
              </a:xfrm>
              <a:custGeom>
                <a:avLst/>
                <a:gdLst>
                  <a:gd name="T0" fmla="*/ 495300 w 320"/>
                  <a:gd name="T1" fmla="*/ 560388 h 552"/>
                  <a:gd name="T2" fmla="*/ 492125 w 320"/>
                  <a:gd name="T3" fmla="*/ 536576 h 552"/>
                  <a:gd name="T4" fmla="*/ 469900 w 320"/>
                  <a:gd name="T5" fmla="*/ 401638 h 552"/>
                  <a:gd name="T6" fmla="*/ 439738 w 320"/>
                  <a:gd name="T7" fmla="*/ 206375 h 552"/>
                  <a:gd name="T8" fmla="*/ 406400 w 320"/>
                  <a:gd name="T9" fmla="*/ 11113 h 552"/>
                  <a:gd name="T10" fmla="*/ 312738 w 320"/>
                  <a:gd name="T11" fmla="*/ 14288 h 552"/>
                  <a:gd name="T12" fmla="*/ 176213 w 320"/>
                  <a:gd name="T13" fmla="*/ 41275 h 552"/>
                  <a:gd name="T14" fmla="*/ 68263 w 320"/>
                  <a:gd name="T15" fmla="*/ 74613 h 552"/>
                  <a:gd name="T16" fmla="*/ 26988 w 320"/>
                  <a:gd name="T17" fmla="*/ 90488 h 552"/>
                  <a:gd name="T18" fmla="*/ 11113 w 320"/>
                  <a:gd name="T19" fmla="*/ 82550 h 552"/>
                  <a:gd name="T20" fmla="*/ 0 w 320"/>
                  <a:gd name="T21" fmla="*/ 74613 h 552"/>
                  <a:gd name="T22" fmla="*/ 26988 w 320"/>
                  <a:gd name="T23" fmla="*/ 247650 h 552"/>
                  <a:gd name="T24" fmla="*/ 49213 w 320"/>
                  <a:gd name="T25" fmla="*/ 428625 h 552"/>
                  <a:gd name="T26" fmla="*/ 68263 w 320"/>
                  <a:gd name="T27" fmla="*/ 549276 h 552"/>
                  <a:gd name="T28" fmla="*/ 60325 w 320"/>
                  <a:gd name="T29" fmla="*/ 577851 h 552"/>
                  <a:gd name="T30" fmla="*/ 60325 w 320"/>
                  <a:gd name="T31" fmla="*/ 604838 h 552"/>
                  <a:gd name="T32" fmla="*/ 87313 w 320"/>
                  <a:gd name="T33" fmla="*/ 661988 h 552"/>
                  <a:gd name="T34" fmla="*/ 76200 w 320"/>
                  <a:gd name="T35" fmla="*/ 717551 h 552"/>
                  <a:gd name="T36" fmla="*/ 57150 w 320"/>
                  <a:gd name="T37" fmla="*/ 744538 h 552"/>
                  <a:gd name="T38" fmla="*/ 38100 w 320"/>
                  <a:gd name="T39" fmla="*/ 769938 h 552"/>
                  <a:gd name="T40" fmla="*/ 30163 w 320"/>
                  <a:gd name="T41" fmla="*/ 788988 h 552"/>
                  <a:gd name="T42" fmla="*/ 30163 w 320"/>
                  <a:gd name="T43" fmla="*/ 811213 h 552"/>
                  <a:gd name="T44" fmla="*/ 30163 w 320"/>
                  <a:gd name="T45" fmla="*/ 819151 h 552"/>
                  <a:gd name="T46" fmla="*/ 26988 w 320"/>
                  <a:gd name="T47" fmla="*/ 846138 h 552"/>
                  <a:gd name="T48" fmla="*/ 22225 w 320"/>
                  <a:gd name="T49" fmla="*/ 860426 h 552"/>
                  <a:gd name="T50" fmla="*/ 41275 w 320"/>
                  <a:gd name="T51" fmla="*/ 876301 h 552"/>
                  <a:gd name="T52" fmla="*/ 52388 w 320"/>
                  <a:gd name="T53" fmla="*/ 860426 h 552"/>
                  <a:gd name="T54" fmla="*/ 52388 w 320"/>
                  <a:gd name="T55" fmla="*/ 849313 h 552"/>
                  <a:gd name="T56" fmla="*/ 79375 w 320"/>
                  <a:gd name="T57" fmla="*/ 846138 h 552"/>
                  <a:gd name="T58" fmla="*/ 93663 w 320"/>
                  <a:gd name="T59" fmla="*/ 860426 h 552"/>
                  <a:gd name="T60" fmla="*/ 98425 w 320"/>
                  <a:gd name="T61" fmla="*/ 833438 h 552"/>
                  <a:gd name="T62" fmla="*/ 104775 w 320"/>
                  <a:gd name="T63" fmla="*/ 838201 h 552"/>
                  <a:gd name="T64" fmla="*/ 131763 w 320"/>
                  <a:gd name="T65" fmla="*/ 833438 h 552"/>
                  <a:gd name="T66" fmla="*/ 180975 w 320"/>
                  <a:gd name="T67" fmla="*/ 849313 h 552"/>
                  <a:gd name="T68" fmla="*/ 211138 w 320"/>
                  <a:gd name="T69" fmla="*/ 811213 h 552"/>
                  <a:gd name="T70" fmla="*/ 255588 w 320"/>
                  <a:gd name="T71" fmla="*/ 822326 h 552"/>
                  <a:gd name="T72" fmla="*/ 263525 w 320"/>
                  <a:gd name="T73" fmla="*/ 792163 h 552"/>
                  <a:gd name="T74" fmla="*/ 274638 w 320"/>
                  <a:gd name="T75" fmla="*/ 777876 h 552"/>
                  <a:gd name="T76" fmla="*/ 285750 w 320"/>
                  <a:gd name="T77" fmla="*/ 766763 h 552"/>
                  <a:gd name="T78" fmla="*/ 285750 w 320"/>
                  <a:gd name="T79" fmla="*/ 758826 h 552"/>
                  <a:gd name="T80" fmla="*/ 296863 w 320"/>
                  <a:gd name="T81" fmla="*/ 766763 h 552"/>
                  <a:gd name="T82" fmla="*/ 330200 w 320"/>
                  <a:gd name="T83" fmla="*/ 788988 h 552"/>
                  <a:gd name="T84" fmla="*/ 357188 w 320"/>
                  <a:gd name="T85" fmla="*/ 762001 h 552"/>
                  <a:gd name="T86" fmla="*/ 382588 w 320"/>
                  <a:gd name="T87" fmla="*/ 717551 h 552"/>
                  <a:gd name="T88" fmla="*/ 401638 w 320"/>
                  <a:gd name="T89" fmla="*/ 676276 h 552"/>
                  <a:gd name="T90" fmla="*/ 409575 w 320"/>
                  <a:gd name="T91" fmla="*/ 631826 h 552"/>
                  <a:gd name="T92" fmla="*/ 439738 w 320"/>
                  <a:gd name="T93" fmla="*/ 620713 h 552"/>
                  <a:gd name="T94" fmla="*/ 454025 w 320"/>
                  <a:gd name="T95" fmla="*/ 623888 h 552"/>
                  <a:gd name="T96" fmla="*/ 492125 w 320"/>
                  <a:gd name="T97" fmla="*/ 601663 h 552"/>
                  <a:gd name="T98" fmla="*/ 503238 w 320"/>
                  <a:gd name="T99" fmla="*/ 571501 h 5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20" h="552">
                    <a:moveTo>
                      <a:pt x="312" y="360"/>
                    </a:moveTo>
                    <a:lnTo>
                      <a:pt x="310" y="357"/>
                    </a:lnTo>
                    <a:lnTo>
                      <a:pt x="312" y="353"/>
                    </a:lnTo>
                    <a:lnTo>
                      <a:pt x="312" y="348"/>
                    </a:lnTo>
                    <a:lnTo>
                      <a:pt x="308" y="343"/>
                    </a:lnTo>
                    <a:lnTo>
                      <a:pt x="310" y="338"/>
                    </a:lnTo>
                    <a:lnTo>
                      <a:pt x="310" y="336"/>
                    </a:lnTo>
                    <a:lnTo>
                      <a:pt x="303" y="293"/>
                    </a:lnTo>
                    <a:lnTo>
                      <a:pt x="296" y="253"/>
                    </a:lnTo>
                    <a:lnTo>
                      <a:pt x="289" y="213"/>
                    </a:lnTo>
                    <a:lnTo>
                      <a:pt x="284" y="170"/>
                    </a:lnTo>
                    <a:lnTo>
                      <a:pt x="277" y="130"/>
                    </a:lnTo>
                    <a:lnTo>
                      <a:pt x="270" y="90"/>
                    </a:lnTo>
                    <a:lnTo>
                      <a:pt x="263" y="47"/>
                    </a:lnTo>
                    <a:lnTo>
                      <a:pt x="256" y="7"/>
                    </a:lnTo>
                    <a:lnTo>
                      <a:pt x="253" y="0"/>
                    </a:lnTo>
                    <a:lnTo>
                      <a:pt x="225" y="5"/>
                    </a:lnTo>
                    <a:lnTo>
                      <a:pt x="197" y="9"/>
                    </a:lnTo>
                    <a:lnTo>
                      <a:pt x="168" y="16"/>
                    </a:lnTo>
                    <a:lnTo>
                      <a:pt x="140" y="21"/>
                    </a:lnTo>
                    <a:lnTo>
                      <a:pt x="111" y="26"/>
                    </a:lnTo>
                    <a:lnTo>
                      <a:pt x="83" y="31"/>
                    </a:lnTo>
                    <a:lnTo>
                      <a:pt x="62" y="33"/>
                    </a:lnTo>
                    <a:lnTo>
                      <a:pt x="43" y="47"/>
                    </a:lnTo>
                    <a:lnTo>
                      <a:pt x="36" y="52"/>
                    </a:lnTo>
                    <a:lnTo>
                      <a:pt x="26" y="54"/>
                    </a:lnTo>
                    <a:lnTo>
                      <a:pt x="17" y="57"/>
                    </a:lnTo>
                    <a:lnTo>
                      <a:pt x="12" y="54"/>
                    </a:lnTo>
                    <a:lnTo>
                      <a:pt x="10" y="52"/>
                    </a:lnTo>
                    <a:lnTo>
                      <a:pt x="7" y="52"/>
                    </a:lnTo>
                    <a:lnTo>
                      <a:pt x="5" y="52"/>
                    </a:lnTo>
                    <a:lnTo>
                      <a:pt x="0" y="47"/>
                    </a:lnTo>
                    <a:lnTo>
                      <a:pt x="5" y="80"/>
                    </a:lnTo>
                    <a:lnTo>
                      <a:pt x="10" y="118"/>
                    </a:lnTo>
                    <a:lnTo>
                      <a:pt x="17" y="156"/>
                    </a:lnTo>
                    <a:lnTo>
                      <a:pt x="22" y="194"/>
                    </a:lnTo>
                    <a:lnTo>
                      <a:pt x="26" y="232"/>
                    </a:lnTo>
                    <a:lnTo>
                      <a:pt x="31" y="270"/>
                    </a:lnTo>
                    <a:lnTo>
                      <a:pt x="38" y="308"/>
                    </a:lnTo>
                    <a:lnTo>
                      <a:pt x="43" y="343"/>
                    </a:lnTo>
                    <a:lnTo>
                      <a:pt x="43" y="346"/>
                    </a:lnTo>
                    <a:lnTo>
                      <a:pt x="38" y="350"/>
                    </a:lnTo>
                    <a:lnTo>
                      <a:pt x="36" y="357"/>
                    </a:lnTo>
                    <a:lnTo>
                      <a:pt x="38" y="364"/>
                    </a:lnTo>
                    <a:lnTo>
                      <a:pt x="38" y="369"/>
                    </a:lnTo>
                    <a:lnTo>
                      <a:pt x="36" y="372"/>
                    </a:lnTo>
                    <a:lnTo>
                      <a:pt x="38" y="381"/>
                    </a:lnTo>
                    <a:lnTo>
                      <a:pt x="45" y="391"/>
                    </a:lnTo>
                    <a:lnTo>
                      <a:pt x="50" y="402"/>
                    </a:lnTo>
                    <a:lnTo>
                      <a:pt x="55" y="417"/>
                    </a:lnTo>
                    <a:lnTo>
                      <a:pt x="55" y="424"/>
                    </a:lnTo>
                    <a:lnTo>
                      <a:pt x="50" y="433"/>
                    </a:lnTo>
                    <a:lnTo>
                      <a:pt x="48" y="452"/>
                    </a:lnTo>
                    <a:lnTo>
                      <a:pt x="43" y="459"/>
                    </a:lnTo>
                    <a:lnTo>
                      <a:pt x="38" y="462"/>
                    </a:lnTo>
                    <a:lnTo>
                      <a:pt x="36" y="469"/>
                    </a:lnTo>
                    <a:lnTo>
                      <a:pt x="31" y="480"/>
                    </a:lnTo>
                    <a:lnTo>
                      <a:pt x="29" y="485"/>
                    </a:lnTo>
                    <a:lnTo>
                      <a:pt x="24" y="485"/>
                    </a:lnTo>
                    <a:lnTo>
                      <a:pt x="19" y="490"/>
                    </a:lnTo>
                    <a:lnTo>
                      <a:pt x="19" y="492"/>
                    </a:lnTo>
                    <a:lnTo>
                      <a:pt x="19" y="497"/>
                    </a:lnTo>
                    <a:lnTo>
                      <a:pt x="22" y="502"/>
                    </a:lnTo>
                    <a:lnTo>
                      <a:pt x="22" y="507"/>
                    </a:lnTo>
                    <a:lnTo>
                      <a:pt x="19" y="511"/>
                    </a:lnTo>
                    <a:lnTo>
                      <a:pt x="19" y="514"/>
                    </a:lnTo>
                    <a:lnTo>
                      <a:pt x="19" y="516"/>
                    </a:lnTo>
                    <a:lnTo>
                      <a:pt x="17" y="518"/>
                    </a:lnTo>
                    <a:lnTo>
                      <a:pt x="17" y="523"/>
                    </a:lnTo>
                    <a:lnTo>
                      <a:pt x="17" y="533"/>
                    </a:lnTo>
                    <a:lnTo>
                      <a:pt x="17" y="540"/>
                    </a:lnTo>
                    <a:lnTo>
                      <a:pt x="14" y="540"/>
                    </a:lnTo>
                    <a:lnTo>
                      <a:pt x="14" y="542"/>
                    </a:lnTo>
                    <a:lnTo>
                      <a:pt x="19" y="552"/>
                    </a:lnTo>
                    <a:lnTo>
                      <a:pt x="22" y="552"/>
                    </a:lnTo>
                    <a:lnTo>
                      <a:pt x="26" y="552"/>
                    </a:lnTo>
                    <a:lnTo>
                      <a:pt x="31" y="549"/>
                    </a:lnTo>
                    <a:lnTo>
                      <a:pt x="33" y="547"/>
                    </a:lnTo>
                    <a:lnTo>
                      <a:pt x="33" y="542"/>
                    </a:lnTo>
                    <a:lnTo>
                      <a:pt x="31" y="535"/>
                    </a:lnTo>
                    <a:lnTo>
                      <a:pt x="33" y="535"/>
                    </a:lnTo>
                    <a:lnTo>
                      <a:pt x="40" y="537"/>
                    </a:lnTo>
                    <a:lnTo>
                      <a:pt x="45" y="537"/>
                    </a:lnTo>
                    <a:lnTo>
                      <a:pt x="50" y="533"/>
                    </a:lnTo>
                    <a:lnTo>
                      <a:pt x="55" y="535"/>
                    </a:lnTo>
                    <a:lnTo>
                      <a:pt x="57" y="540"/>
                    </a:lnTo>
                    <a:lnTo>
                      <a:pt x="59" y="542"/>
                    </a:lnTo>
                    <a:lnTo>
                      <a:pt x="62" y="540"/>
                    </a:lnTo>
                    <a:lnTo>
                      <a:pt x="62" y="533"/>
                    </a:lnTo>
                    <a:lnTo>
                      <a:pt x="62" y="525"/>
                    </a:lnTo>
                    <a:lnTo>
                      <a:pt x="64" y="525"/>
                    </a:lnTo>
                    <a:lnTo>
                      <a:pt x="66" y="528"/>
                    </a:lnTo>
                    <a:lnTo>
                      <a:pt x="69" y="528"/>
                    </a:lnTo>
                    <a:lnTo>
                      <a:pt x="76" y="525"/>
                    </a:lnTo>
                    <a:lnTo>
                      <a:pt x="83" y="525"/>
                    </a:lnTo>
                    <a:lnTo>
                      <a:pt x="102" y="533"/>
                    </a:lnTo>
                    <a:lnTo>
                      <a:pt x="109" y="537"/>
                    </a:lnTo>
                    <a:lnTo>
                      <a:pt x="114" y="535"/>
                    </a:lnTo>
                    <a:lnTo>
                      <a:pt x="118" y="525"/>
                    </a:lnTo>
                    <a:lnTo>
                      <a:pt x="123" y="518"/>
                    </a:lnTo>
                    <a:lnTo>
                      <a:pt x="133" y="511"/>
                    </a:lnTo>
                    <a:lnTo>
                      <a:pt x="142" y="511"/>
                    </a:lnTo>
                    <a:lnTo>
                      <a:pt x="154" y="518"/>
                    </a:lnTo>
                    <a:lnTo>
                      <a:pt x="161" y="518"/>
                    </a:lnTo>
                    <a:lnTo>
                      <a:pt x="166" y="514"/>
                    </a:lnTo>
                    <a:lnTo>
                      <a:pt x="168" y="507"/>
                    </a:lnTo>
                    <a:lnTo>
                      <a:pt x="166" y="499"/>
                    </a:lnTo>
                    <a:lnTo>
                      <a:pt x="168" y="497"/>
                    </a:lnTo>
                    <a:lnTo>
                      <a:pt x="171" y="495"/>
                    </a:lnTo>
                    <a:lnTo>
                      <a:pt x="173" y="490"/>
                    </a:lnTo>
                    <a:lnTo>
                      <a:pt x="171" y="485"/>
                    </a:lnTo>
                    <a:lnTo>
                      <a:pt x="173" y="483"/>
                    </a:lnTo>
                    <a:lnTo>
                      <a:pt x="180" y="483"/>
                    </a:lnTo>
                    <a:lnTo>
                      <a:pt x="180" y="480"/>
                    </a:lnTo>
                    <a:lnTo>
                      <a:pt x="180" y="478"/>
                    </a:lnTo>
                    <a:lnTo>
                      <a:pt x="185" y="478"/>
                    </a:lnTo>
                    <a:lnTo>
                      <a:pt x="187" y="483"/>
                    </a:lnTo>
                    <a:lnTo>
                      <a:pt x="189" y="488"/>
                    </a:lnTo>
                    <a:lnTo>
                      <a:pt x="197" y="492"/>
                    </a:lnTo>
                    <a:lnTo>
                      <a:pt x="208" y="497"/>
                    </a:lnTo>
                    <a:lnTo>
                      <a:pt x="215" y="497"/>
                    </a:lnTo>
                    <a:lnTo>
                      <a:pt x="223" y="492"/>
                    </a:lnTo>
                    <a:lnTo>
                      <a:pt x="225" y="480"/>
                    </a:lnTo>
                    <a:lnTo>
                      <a:pt x="227" y="464"/>
                    </a:lnTo>
                    <a:lnTo>
                      <a:pt x="234" y="454"/>
                    </a:lnTo>
                    <a:lnTo>
                      <a:pt x="241" y="452"/>
                    </a:lnTo>
                    <a:lnTo>
                      <a:pt x="246" y="445"/>
                    </a:lnTo>
                    <a:lnTo>
                      <a:pt x="249" y="433"/>
                    </a:lnTo>
                    <a:lnTo>
                      <a:pt x="253" y="426"/>
                    </a:lnTo>
                    <a:lnTo>
                      <a:pt x="260" y="419"/>
                    </a:lnTo>
                    <a:lnTo>
                      <a:pt x="263" y="409"/>
                    </a:lnTo>
                    <a:lnTo>
                      <a:pt x="258" y="398"/>
                    </a:lnTo>
                    <a:lnTo>
                      <a:pt x="263" y="393"/>
                    </a:lnTo>
                    <a:lnTo>
                      <a:pt x="272" y="388"/>
                    </a:lnTo>
                    <a:lnTo>
                      <a:pt x="277" y="391"/>
                    </a:lnTo>
                    <a:lnTo>
                      <a:pt x="282" y="391"/>
                    </a:lnTo>
                    <a:lnTo>
                      <a:pt x="284" y="393"/>
                    </a:lnTo>
                    <a:lnTo>
                      <a:pt x="286" y="393"/>
                    </a:lnTo>
                    <a:lnTo>
                      <a:pt x="289" y="391"/>
                    </a:lnTo>
                    <a:lnTo>
                      <a:pt x="294" y="388"/>
                    </a:lnTo>
                    <a:lnTo>
                      <a:pt x="310" y="379"/>
                    </a:lnTo>
                    <a:lnTo>
                      <a:pt x="320" y="369"/>
                    </a:lnTo>
                    <a:lnTo>
                      <a:pt x="320" y="364"/>
                    </a:lnTo>
                    <a:lnTo>
                      <a:pt x="317" y="360"/>
                    </a:lnTo>
                    <a:lnTo>
                      <a:pt x="312" y="360"/>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4" name="Freeform 17">
                <a:extLst>
                  <a:ext uri="{FF2B5EF4-FFF2-40B4-BE49-F238E27FC236}">
                    <a16:creationId xmlns:a16="http://schemas.microsoft.com/office/drawing/2014/main" id="{FDE131CF-307D-FAF1-F4B6-613F47F8323D}"/>
                  </a:ext>
                </a:extLst>
              </p:cNvPr>
              <p:cNvSpPr>
                <a:spLocks/>
              </p:cNvSpPr>
              <p:nvPr/>
            </p:nvSpPr>
            <p:spPr bwMode="auto">
              <a:xfrm>
                <a:off x="2254423" y="3621208"/>
                <a:ext cx="663557" cy="346225"/>
              </a:xfrm>
              <a:custGeom>
                <a:avLst/>
                <a:gdLst>
                  <a:gd name="T0" fmla="*/ 1087438 w 752"/>
                  <a:gd name="T1" fmla="*/ 22225 h 393"/>
                  <a:gd name="T2" fmla="*/ 1111250 w 752"/>
                  <a:gd name="T3" fmla="*/ 22225 h 393"/>
                  <a:gd name="T4" fmla="*/ 1114425 w 752"/>
                  <a:gd name="T5" fmla="*/ 44450 h 393"/>
                  <a:gd name="T6" fmla="*/ 1100138 w 752"/>
                  <a:gd name="T7" fmla="*/ 55562 h 393"/>
                  <a:gd name="T8" fmla="*/ 1092200 w 752"/>
                  <a:gd name="T9" fmla="*/ 93662 h 393"/>
                  <a:gd name="T10" fmla="*/ 1122363 w 752"/>
                  <a:gd name="T11" fmla="*/ 127000 h 393"/>
                  <a:gd name="T12" fmla="*/ 1141413 w 752"/>
                  <a:gd name="T13" fmla="*/ 153987 h 393"/>
                  <a:gd name="T14" fmla="*/ 1166813 w 752"/>
                  <a:gd name="T15" fmla="*/ 176212 h 393"/>
                  <a:gd name="T16" fmla="*/ 1171575 w 752"/>
                  <a:gd name="T17" fmla="*/ 228600 h 393"/>
                  <a:gd name="T18" fmla="*/ 1174750 w 752"/>
                  <a:gd name="T19" fmla="*/ 280987 h 393"/>
                  <a:gd name="T20" fmla="*/ 1174750 w 752"/>
                  <a:gd name="T21" fmla="*/ 333375 h 393"/>
                  <a:gd name="T22" fmla="*/ 1177925 w 752"/>
                  <a:gd name="T23" fmla="*/ 385762 h 393"/>
                  <a:gd name="T24" fmla="*/ 1182688 w 752"/>
                  <a:gd name="T25" fmla="*/ 439737 h 393"/>
                  <a:gd name="T26" fmla="*/ 1185863 w 752"/>
                  <a:gd name="T27" fmla="*/ 492125 h 393"/>
                  <a:gd name="T28" fmla="*/ 1189038 w 752"/>
                  <a:gd name="T29" fmla="*/ 544512 h 393"/>
                  <a:gd name="T30" fmla="*/ 1193800 w 752"/>
                  <a:gd name="T31" fmla="*/ 596900 h 393"/>
                  <a:gd name="T32" fmla="*/ 1117600 w 752"/>
                  <a:gd name="T33" fmla="*/ 600075 h 393"/>
                  <a:gd name="T34" fmla="*/ 1042988 w 752"/>
                  <a:gd name="T35" fmla="*/ 604837 h 393"/>
                  <a:gd name="T36" fmla="*/ 968375 w 752"/>
                  <a:gd name="T37" fmla="*/ 608012 h 393"/>
                  <a:gd name="T38" fmla="*/ 892175 w 752"/>
                  <a:gd name="T39" fmla="*/ 611187 h 393"/>
                  <a:gd name="T40" fmla="*/ 822325 w 752"/>
                  <a:gd name="T41" fmla="*/ 615950 h 393"/>
                  <a:gd name="T42" fmla="*/ 746125 w 752"/>
                  <a:gd name="T43" fmla="*/ 615950 h 393"/>
                  <a:gd name="T44" fmla="*/ 671513 w 752"/>
                  <a:gd name="T45" fmla="*/ 619125 h 393"/>
                  <a:gd name="T46" fmla="*/ 596900 w 752"/>
                  <a:gd name="T47" fmla="*/ 619125 h 393"/>
                  <a:gd name="T48" fmla="*/ 520700 w 752"/>
                  <a:gd name="T49" fmla="*/ 623887 h 393"/>
                  <a:gd name="T50" fmla="*/ 446088 w 752"/>
                  <a:gd name="T51" fmla="*/ 623887 h 393"/>
                  <a:gd name="T52" fmla="*/ 371475 w 752"/>
                  <a:gd name="T53" fmla="*/ 623887 h 393"/>
                  <a:gd name="T54" fmla="*/ 295275 w 752"/>
                  <a:gd name="T55" fmla="*/ 623887 h 393"/>
                  <a:gd name="T56" fmla="*/ 220663 w 752"/>
                  <a:gd name="T57" fmla="*/ 623887 h 393"/>
                  <a:gd name="T58" fmla="*/ 146050 w 752"/>
                  <a:gd name="T59" fmla="*/ 623887 h 393"/>
                  <a:gd name="T60" fmla="*/ 74613 w 752"/>
                  <a:gd name="T61" fmla="*/ 619125 h 393"/>
                  <a:gd name="T62" fmla="*/ 0 w 752"/>
                  <a:gd name="T63" fmla="*/ 619125 h 393"/>
                  <a:gd name="T64" fmla="*/ 0 w 752"/>
                  <a:gd name="T65" fmla="*/ 544512 h 393"/>
                  <a:gd name="T66" fmla="*/ 0 w 752"/>
                  <a:gd name="T67" fmla="*/ 468312 h 393"/>
                  <a:gd name="T68" fmla="*/ 3175 w 752"/>
                  <a:gd name="T69" fmla="*/ 393700 h 393"/>
                  <a:gd name="T70" fmla="*/ 3175 w 752"/>
                  <a:gd name="T71" fmla="*/ 314325 h 393"/>
                  <a:gd name="T72" fmla="*/ 6350 w 752"/>
                  <a:gd name="T73" fmla="*/ 239712 h 393"/>
                  <a:gd name="T74" fmla="*/ 6350 w 752"/>
                  <a:gd name="T75" fmla="*/ 165100 h 393"/>
                  <a:gd name="T76" fmla="*/ 6350 w 752"/>
                  <a:gd name="T77" fmla="*/ 88900 h 393"/>
                  <a:gd name="T78" fmla="*/ 11113 w 752"/>
                  <a:gd name="T79" fmla="*/ 14287 h 393"/>
                  <a:gd name="T80" fmla="*/ 74613 w 752"/>
                  <a:gd name="T81" fmla="*/ 14287 h 393"/>
                  <a:gd name="T82" fmla="*/ 138113 w 752"/>
                  <a:gd name="T83" fmla="*/ 17462 h 393"/>
                  <a:gd name="T84" fmla="*/ 206375 w 752"/>
                  <a:gd name="T85" fmla="*/ 17462 h 393"/>
                  <a:gd name="T86" fmla="*/ 269875 w 752"/>
                  <a:gd name="T87" fmla="*/ 17462 h 393"/>
                  <a:gd name="T88" fmla="*/ 333375 w 752"/>
                  <a:gd name="T89" fmla="*/ 17462 h 393"/>
                  <a:gd name="T90" fmla="*/ 401638 w 752"/>
                  <a:gd name="T91" fmla="*/ 17462 h 393"/>
                  <a:gd name="T92" fmla="*/ 465138 w 752"/>
                  <a:gd name="T93" fmla="*/ 17462 h 393"/>
                  <a:gd name="T94" fmla="*/ 528638 w 752"/>
                  <a:gd name="T95" fmla="*/ 14287 h 393"/>
                  <a:gd name="T96" fmla="*/ 592138 w 752"/>
                  <a:gd name="T97" fmla="*/ 14287 h 393"/>
                  <a:gd name="T98" fmla="*/ 660400 w 752"/>
                  <a:gd name="T99" fmla="*/ 14287 h 393"/>
                  <a:gd name="T100" fmla="*/ 723900 w 752"/>
                  <a:gd name="T101" fmla="*/ 11112 h 393"/>
                  <a:gd name="T102" fmla="*/ 787400 w 752"/>
                  <a:gd name="T103" fmla="*/ 11112 h 393"/>
                  <a:gd name="T104" fmla="*/ 855663 w 752"/>
                  <a:gd name="T105" fmla="*/ 6350 h 393"/>
                  <a:gd name="T106" fmla="*/ 919163 w 752"/>
                  <a:gd name="T107" fmla="*/ 3175 h 393"/>
                  <a:gd name="T108" fmla="*/ 982663 w 752"/>
                  <a:gd name="T109" fmla="*/ 0 h 393"/>
                  <a:gd name="T110" fmla="*/ 1042988 w 752"/>
                  <a:gd name="T111" fmla="*/ 0 h 3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52" h="393">
                    <a:moveTo>
                      <a:pt x="681" y="14"/>
                    </a:moveTo>
                    <a:lnTo>
                      <a:pt x="685" y="14"/>
                    </a:lnTo>
                    <a:lnTo>
                      <a:pt x="693" y="11"/>
                    </a:lnTo>
                    <a:lnTo>
                      <a:pt x="700" y="14"/>
                    </a:lnTo>
                    <a:lnTo>
                      <a:pt x="702" y="23"/>
                    </a:lnTo>
                    <a:lnTo>
                      <a:pt x="702" y="28"/>
                    </a:lnTo>
                    <a:lnTo>
                      <a:pt x="697" y="30"/>
                    </a:lnTo>
                    <a:lnTo>
                      <a:pt x="693" y="35"/>
                    </a:lnTo>
                    <a:lnTo>
                      <a:pt x="685" y="49"/>
                    </a:lnTo>
                    <a:lnTo>
                      <a:pt x="688" y="59"/>
                    </a:lnTo>
                    <a:lnTo>
                      <a:pt x="700" y="68"/>
                    </a:lnTo>
                    <a:lnTo>
                      <a:pt x="707" y="80"/>
                    </a:lnTo>
                    <a:lnTo>
                      <a:pt x="712" y="90"/>
                    </a:lnTo>
                    <a:lnTo>
                      <a:pt x="719" y="97"/>
                    </a:lnTo>
                    <a:lnTo>
                      <a:pt x="735" y="106"/>
                    </a:lnTo>
                    <a:lnTo>
                      <a:pt x="735" y="111"/>
                    </a:lnTo>
                    <a:lnTo>
                      <a:pt x="735" y="127"/>
                    </a:lnTo>
                    <a:lnTo>
                      <a:pt x="738" y="144"/>
                    </a:lnTo>
                    <a:lnTo>
                      <a:pt x="738" y="161"/>
                    </a:lnTo>
                    <a:lnTo>
                      <a:pt x="740" y="177"/>
                    </a:lnTo>
                    <a:lnTo>
                      <a:pt x="740" y="194"/>
                    </a:lnTo>
                    <a:lnTo>
                      <a:pt x="740" y="210"/>
                    </a:lnTo>
                    <a:lnTo>
                      <a:pt x="742" y="227"/>
                    </a:lnTo>
                    <a:lnTo>
                      <a:pt x="742" y="243"/>
                    </a:lnTo>
                    <a:lnTo>
                      <a:pt x="745" y="260"/>
                    </a:lnTo>
                    <a:lnTo>
                      <a:pt x="745" y="277"/>
                    </a:lnTo>
                    <a:lnTo>
                      <a:pt x="747" y="293"/>
                    </a:lnTo>
                    <a:lnTo>
                      <a:pt x="747" y="310"/>
                    </a:lnTo>
                    <a:lnTo>
                      <a:pt x="749" y="326"/>
                    </a:lnTo>
                    <a:lnTo>
                      <a:pt x="749" y="343"/>
                    </a:lnTo>
                    <a:lnTo>
                      <a:pt x="749" y="359"/>
                    </a:lnTo>
                    <a:lnTo>
                      <a:pt x="752" y="376"/>
                    </a:lnTo>
                    <a:lnTo>
                      <a:pt x="728" y="376"/>
                    </a:lnTo>
                    <a:lnTo>
                      <a:pt x="704" y="378"/>
                    </a:lnTo>
                    <a:lnTo>
                      <a:pt x="681" y="378"/>
                    </a:lnTo>
                    <a:lnTo>
                      <a:pt x="657" y="381"/>
                    </a:lnTo>
                    <a:lnTo>
                      <a:pt x="633" y="381"/>
                    </a:lnTo>
                    <a:lnTo>
                      <a:pt x="610" y="383"/>
                    </a:lnTo>
                    <a:lnTo>
                      <a:pt x="586" y="383"/>
                    </a:lnTo>
                    <a:lnTo>
                      <a:pt x="562" y="385"/>
                    </a:lnTo>
                    <a:lnTo>
                      <a:pt x="539" y="385"/>
                    </a:lnTo>
                    <a:lnTo>
                      <a:pt x="518" y="388"/>
                    </a:lnTo>
                    <a:lnTo>
                      <a:pt x="494" y="388"/>
                    </a:lnTo>
                    <a:lnTo>
                      <a:pt x="470" y="388"/>
                    </a:lnTo>
                    <a:lnTo>
                      <a:pt x="447" y="390"/>
                    </a:lnTo>
                    <a:lnTo>
                      <a:pt x="423" y="390"/>
                    </a:lnTo>
                    <a:lnTo>
                      <a:pt x="399" y="390"/>
                    </a:lnTo>
                    <a:lnTo>
                      <a:pt x="376" y="390"/>
                    </a:lnTo>
                    <a:lnTo>
                      <a:pt x="352" y="390"/>
                    </a:lnTo>
                    <a:lnTo>
                      <a:pt x="328" y="393"/>
                    </a:lnTo>
                    <a:lnTo>
                      <a:pt x="305" y="393"/>
                    </a:lnTo>
                    <a:lnTo>
                      <a:pt x="281" y="393"/>
                    </a:lnTo>
                    <a:lnTo>
                      <a:pt x="257" y="393"/>
                    </a:lnTo>
                    <a:lnTo>
                      <a:pt x="234" y="393"/>
                    </a:lnTo>
                    <a:lnTo>
                      <a:pt x="210" y="393"/>
                    </a:lnTo>
                    <a:lnTo>
                      <a:pt x="186" y="393"/>
                    </a:lnTo>
                    <a:lnTo>
                      <a:pt x="163" y="393"/>
                    </a:lnTo>
                    <a:lnTo>
                      <a:pt x="139" y="393"/>
                    </a:lnTo>
                    <a:lnTo>
                      <a:pt x="115" y="393"/>
                    </a:lnTo>
                    <a:lnTo>
                      <a:pt x="92" y="393"/>
                    </a:lnTo>
                    <a:lnTo>
                      <a:pt x="71" y="393"/>
                    </a:lnTo>
                    <a:lnTo>
                      <a:pt x="47" y="390"/>
                    </a:lnTo>
                    <a:lnTo>
                      <a:pt x="23" y="390"/>
                    </a:lnTo>
                    <a:lnTo>
                      <a:pt x="0" y="390"/>
                    </a:lnTo>
                    <a:lnTo>
                      <a:pt x="0" y="367"/>
                    </a:lnTo>
                    <a:lnTo>
                      <a:pt x="0" y="343"/>
                    </a:lnTo>
                    <a:lnTo>
                      <a:pt x="0" y="319"/>
                    </a:lnTo>
                    <a:lnTo>
                      <a:pt x="0" y="295"/>
                    </a:lnTo>
                    <a:lnTo>
                      <a:pt x="2" y="272"/>
                    </a:lnTo>
                    <a:lnTo>
                      <a:pt x="2" y="248"/>
                    </a:lnTo>
                    <a:lnTo>
                      <a:pt x="2" y="224"/>
                    </a:lnTo>
                    <a:lnTo>
                      <a:pt x="2" y="198"/>
                    </a:lnTo>
                    <a:lnTo>
                      <a:pt x="2" y="175"/>
                    </a:lnTo>
                    <a:lnTo>
                      <a:pt x="4" y="151"/>
                    </a:lnTo>
                    <a:lnTo>
                      <a:pt x="4" y="127"/>
                    </a:lnTo>
                    <a:lnTo>
                      <a:pt x="4" y="104"/>
                    </a:lnTo>
                    <a:lnTo>
                      <a:pt x="4" y="80"/>
                    </a:lnTo>
                    <a:lnTo>
                      <a:pt x="4" y="56"/>
                    </a:lnTo>
                    <a:lnTo>
                      <a:pt x="7" y="33"/>
                    </a:lnTo>
                    <a:lnTo>
                      <a:pt x="7" y="9"/>
                    </a:lnTo>
                    <a:lnTo>
                      <a:pt x="26" y="9"/>
                    </a:lnTo>
                    <a:lnTo>
                      <a:pt x="47" y="9"/>
                    </a:lnTo>
                    <a:lnTo>
                      <a:pt x="68" y="9"/>
                    </a:lnTo>
                    <a:lnTo>
                      <a:pt x="87" y="11"/>
                    </a:lnTo>
                    <a:lnTo>
                      <a:pt x="108" y="11"/>
                    </a:lnTo>
                    <a:lnTo>
                      <a:pt x="130" y="11"/>
                    </a:lnTo>
                    <a:lnTo>
                      <a:pt x="149" y="11"/>
                    </a:lnTo>
                    <a:lnTo>
                      <a:pt x="170" y="11"/>
                    </a:lnTo>
                    <a:lnTo>
                      <a:pt x="191" y="11"/>
                    </a:lnTo>
                    <a:lnTo>
                      <a:pt x="210" y="11"/>
                    </a:lnTo>
                    <a:lnTo>
                      <a:pt x="231" y="11"/>
                    </a:lnTo>
                    <a:lnTo>
                      <a:pt x="253" y="11"/>
                    </a:lnTo>
                    <a:lnTo>
                      <a:pt x="272" y="11"/>
                    </a:lnTo>
                    <a:lnTo>
                      <a:pt x="293" y="11"/>
                    </a:lnTo>
                    <a:lnTo>
                      <a:pt x="312" y="11"/>
                    </a:lnTo>
                    <a:lnTo>
                      <a:pt x="333" y="9"/>
                    </a:lnTo>
                    <a:lnTo>
                      <a:pt x="354" y="9"/>
                    </a:lnTo>
                    <a:lnTo>
                      <a:pt x="373" y="9"/>
                    </a:lnTo>
                    <a:lnTo>
                      <a:pt x="395" y="9"/>
                    </a:lnTo>
                    <a:lnTo>
                      <a:pt x="416" y="9"/>
                    </a:lnTo>
                    <a:lnTo>
                      <a:pt x="435" y="9"/>
                    </a:lnTo>
                    <a:lnTo>
                      <a:pt x="456" y="7"/>
                    </a:lnTo>
                    <a:lnTo>
                      <a:pt x="477" y="7"/>
                    </a:lnTo>
                    <a:lnTo>
                      <a:pt x="496" y="7"/>
                    </a:lnTo>
                    <a:lnTo>
                      <a:pt x="518" y="4"/>
                    </a:lnTo>
                    <a:lnTo>
                      <a:pt x="539" y="4"/>
                    </a:lnTo>
                    <a:lnTo>
                      <a:pt x="558" y="4"/>
                    </a:lnTo>
                    <a:lnTo>
                      <a:pt x="579" y="2"/>
                    </a:lnTo>
                    <a:lnTo>
                      <a:pt x="598" y="2"/>
                    </a:lnTo>
                    <a:lnTo>
                      <a:pt x="619" y="0"/>
                    </a:lnTo>
                    <a:lnTo>
                      <a:pt x="641" y="0"/>
                    </a:lnTo>
                    <a:lnTo>
                      <a:pt x="657" y="0"/>
                    </a:lnTo>
                    <a:lnTo>
                      <a:pt x="681" y="14"/>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5" name="Freeform 18">
                <a:extLst>
                  <a:ext uri="{FF2B5EF4-FFF2-40B4-BE49-F238E27FC236}">
                    <a16:creationId xmlns:a16="http://schemas.microsoft.com/office/drawing/2014/main" id="{92D8C4F2-8A93-9507-B534-A0AFE3AD2FD0}"/>
                  </a:ext>
                </a:extLst>
              </p:cNvPr>
              <p:cNvSpPr>
                <a:spLocks/>
              </p:cNvSpPr>
              <p:nvPr/>
            </p:nvSpPr>
            <p:spPr bwMode="auto">
              <a:xfrm>
                <a:off x="3384692" y="3606914"/>
                <a:ext cx="642920" cy="357342"/>
              </a:xfrm>
              <a:custGeom>
                <a:avLst/>
                <a:gdLst>
                  <a:gd name="T0" fmla="*/ 712788 w 728"/>
                  <a:gd name="T1" fmla="*/ 0 h 405"/>
                  <a:gd name="T2" fmla="*/ 773113 w 728"/>
                  <a:gd name="T3" fmla="*/ 49213 h 405"/>
                  <a:gd name="T4" fmla="*/ 844550 w 728"/>
                  <a:gd name="T5" fmla="*/ 63500 h 405"/>
                  <a:gd name="T6" fmla="*/ 896938 w 728"/>
                  <a:gd name="T7" fmla="*/ 60325 h 405"/>
                  <a:gd name="T8" fmla="*/ 974725 w 728"/>
                  <a:gd name="T9" fmla="*/ 41275 h 405"/>
                  <a:gd name="T10" fmla="*/ 1020763 w 728"/>
                  <a:gd name="T11" fmla="*/ 74613 h 405"/>
                  <a:gd name="T12" fmla="*/ 1028700 w 728"/>
                  <a:gd name="T13" fmla="*/ 131763 h 405"/>
                  <a:gd name="T14" fmla="*/ 1069975 w 728"/>
                  <a:gd name="T15" fmla="*/ 176213 h 405"/>
                  <a:gd name="T16" fmla="*/ 1155700 w 728"/>
                  <a:gd name="T17" fmla="*/ 228600 h 405"/>
                  <a:gd name="T18" fmla="*/ 1058863 w 728"/>
                  <a:gd name="T19" fmla="*/ 338138 h 405"/>
                  <a:gd name="T20" fmla="*/ 1012825 w 728"/>
                  <a:gd name="T21" fmla="*/ 406400 h 405"/>
                  <a:gd name="T22" fmla="*/ 922338 w 728"/>
                  <a:gd name="T23" fmla="*/ 473075 h 405"/>
                  <a:gd name="T24" fmla="*/ 919163 w 728"/>
                  <a:gd name="T25" fmla="*/ 473075 h 405"/>
                  <a:gd name="T26" fmla="*/ 911225 w 728"/>
                  <a:gd name="T27" fmla="*/ 477838 h 405"/>
                  <a:gd name="T28" fmla="*/ 690563 w 728"/>
                  <a:gd name="T29" fmla="*/ 511175 h 405"/>
                  <a:gd name="T30" fmla="*/ 468313 w 728"/>
                  <a:gd name="T31" fmla="*/ 541338 h 405"/>
                  <a:gd name="T32" fmla="*/ 254000 w 728"/>
                  <a:gd name="T33" fmla="*/ 579438 h 405"/>
                  <a:gd name="T34" fmla="*/ 212725 w 728"/>
                  <a:gd name="T35" fmla="*/ 574675 h 405"/>
                  <a:gd name="T36" fmla="*/ 198438 w 728"/>
                  <a:gd name="T37" fmla="*/ 615950 h 405"/>
                  <a:gd name="T38" fmla="*/ 85725 w 728"/>
                  <a:gd name="T39" fmla="*/ 631825 h 405"/>
                  <a:gd name="T40" fmla="*/ 6350 w 728"/>
                  <a:gd name="T41" fmla="*/ 623888 h 405"/>
                  <a:gd name="T42" fmla="*/ 28575 w 728"/>
                  <a:gd name="T43" fmla="*/ 620713 h 405"/>
                  <a:gd name="T44" fmla="*/ 44450 w 728"/>
                  <a:gd name="T45" fmla="*/ 552450 h 405"/>
                  <a:gd name="T46" fmla="*/ 47625 w 728"/>
                  <a:gd name="T47" fmla="*/ 500063 h 405"/>
                  <a:gd name="T48" fmla="*/ 146050 w 728"/>
                  <a:gd name="T49" fmla="*/ 495300 h 405"/>
                  <a:gd name="T50" fmla="*/ 130175 w 728"/>
                  <a:gd name="T51" fmla="*/ 450850 h 405"/>
                  <a:gd name="T52" fmla="*/ 179388 w 728"/>
                  <a:gd name="T53" fmla="*/ 390525 h 405"/>
                  <a:gd name="T54" fmla="*/ 195263 w 728"/>
                  <a:gd name="T55" fmla="*/ 354013 h 405"/>
                  <a:gd name="T56" fmla="*/ 212725 w 728"/>
                  <a:gd name="T57" fmla="*/ 338138 h 405"/>
                  <a:gd name="T58" fmla="*/ 223838 w 728"/>
                  <a:gd name="T59" fmla="*/ 330200 h 405"/>
                  <a:gd name="T60" fmla="*/ 250825 w 728"/>
                  <a:gd name="T61" fmla="*/ 334963 h 405"/>
                  <a:gd name="T62" fmla="*/ 258763 w 728"/>
                  <a:gd name="T63" fmla="*/ 311150 h 405"/>
                  <a:gd name="T64" fmla="*/ 269875 w 728"/>
                  <a:gd name="T65" fmla="*/ 315913 h 405"/>
                  <a:gd name="T66" fmla="*/ 333375 w 728"/>
                  <a:gd name="T67" fmla="*/ 330200 h 405"/>
                  <a:gd name="T68" fmla="*/ 371475 w 728"/>
                  <a:gd name="T69" fmla="*/ 288925 h 405"/>
                  <a:gd name="T70" fmla="*/ 423863 w 728"/>
                  <a:gd name="T71" fmla="*/ 293688 h 405"/>
                  <a:gd name="T72" fmla="*/ 431800 w 728"/>
                  <a:gd name="T73" fmla="*/ 263525 h 405"/>
                  <a:gd name="T74" fmla="*/ 446088 w 728"/>
                  <a:gd name="T75" fmla="*/ 244475 h 405"/>
                  <a:gd name="T76" fmla="*/ 446088 w 728"/>
                  <a:gd name="T77" fmla="*/ 236538 h 405"/>
                  <a:gd name="T78" fmla="*/ 473075 w 728"/>
                  <a:gd name="T79" fmla="*/ 258763 h 405"/>
                  <a:gd name="T80" fmla="*/ 517525 w 728"/>
                  <a:gd name="T81" fmla="*/ 239713 h 405"/>
                  <a:gd name="T82" fmla="*/ 550863 w 728"/>
                  <a:gd name="T83" fmla="*/ 184150 h 405"/>
                  <a:gd name="T84" fmla="*/ 577850 w 728"/>
                  <a:gd name="T85" fmla="*/ 127000 h 405"/>
                  <a:gd name="T86" fmla="*/ 600075 w 728"/>
                  <a:gd name="T87" fmla="*/ 98425 h 405"/>
                  <a:gd name="T88" fmla="*/ 614363 w 728"/>
                  <a:gd name="T89" fmla="*/ 101600 h 405"/>
                  <a:gd name="T90" fmla="*/ 668338 w 728"/>
                  <a:gd name="T91" fmla="*/ 63500 h 405"/>
                  <a:gd name="T92" fmla="*/ 652463 w 728"/>
                  <a:gd name="T93" fmla="*/ 44450 h 405"/>
                  <a:gd name="T94" fmla="*/ 652463 w 728"/>
                  <a:gd name="T95" fmla="*/ 14288 h 405"/>
                  <a:gd name="T96" fmla="*/ 679450 w 728"/>
                  <a:gd name="T97" fmla="*/ 7938 h 4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8" h="405">
                    <a:moveTo>
                      <a:pt x="428" y="5"/>
                    </a:moveTo>
                    <a:lnTo>
                      <a:pt x="435" y="5"/>
                    </a:lnTo>
                    <a:lnTo>
                      <a:pt x="442" y="0"/>
                    </a:lnTo>
                    <a:lnTo>
                      <a:pt x="449" y="0"/>
                    </a:lnTo>
                    <a:lnTo>
                      <a:pt x="458" y="5"/>
                    </a:lnTo>
                    <a:lnTo>
                      <a:pt x="465" y="12"/>
                    </a:lnTo>
                    <a:lnTo>
                      <a:pt x="475" y="24"/>
                    </a:lnTo>
                    <a:lnTo>
                      <a:pt x="487" y="31"/>
                    </a:lnTo>
                    <a:lnTo>
                      <a:pt x="503" y="31"/>
                    </a:lnTo>
                    <a:lnTo>
                      <a:pt x="515" y="33"/>
                    </a:lnTo>
                    <a:lnTo>
                      <a:pt x="525" y="40"/>
                    </a:lnTo>
                    <a:lnTo>
                      <a:pt x="532" y="40"/>
                    </a:lnTo>
                    <a:lnTo>
                      <a:pt x="539" y="35"/>
                    </a:lnTo>
                    <a:lnTo>
                      <a:pt x="546" y="33"/>
                    </a:lnTo>
                    <a:lnTo>
                      <a:pt x="553" y="33"/>
                    </a:lnTo>
                    <a:lnTo>
                      <a:pt x="565" y="38"/>
                    </a:lnTo>
                    <a:lnTo>
                      <a:pt x="579" y="33"/>
                    </a:lnTo>
                    <a:lnTo>
                      <a:pt x="598" y="19"/>
                    </a:lnTo>
                    <a:lnTo>
                      <a:pt x="610" y="17"/>
                    </a:lnTo>
                    <a:lnTo>
                      <a:pt x="614" y="26"/>
                    </a:lnTo>
                    <a:lnTo>
                      <a:pt x="624" y="35"/>
                    </a:lnTo>
                    <a:lnTo>
                      <a:pt x="640" y="45"/>
                    </a:lnTo>
                    <a:lnTo>
                      <a:pt x="643" y="47"/>
                    </a:lnTo>
                    <a:lnTo>
                      <a:pt x="648" y="66"/>
                    </a:lnTo>
                    <a:lnTo>
                      <a:pt x="648" y="71"/>
                    </a:lnTo>
                    <a:lnTo>
                      <a:pt x="648" y="78"/>
                    </a:lnTo>
                    <a:lnTo>
                      <a:pt x="648" y="83"/>
                    </a:lnTo>
                    <a:lnTo>
                      <a:pt x="652" y="88"/>
                    </a:lnTo>
                    <a:lnTo>
                      <a:pt x="664" y="99"/>
                    </a:lnTo>
                    <a:lnTo>
                      <a:pt x="667" y="107"/>
                    </a:lnTo>
                    <a:lnTo>
                      <a:pt x="674" y="111"/>
                    </a:lnTo>
                    <a:lnTo>
                      <a:pt x="678" y="118"/>
                    </a:lnTo>
                    <a:lnTo>
                      <a:pt x="693" y="133"/>
                    </a:lnTo>
                    <a:lnTo>
                      <a:pt x="714" y="144"/>
                    </a:lnTo>
                    <a:lnTo>
                      <a:pt x="728" y="144"/>
                    </a:lnTo>
                    <a:lnTo>
                      <a:pt x="695" y="185"/>
                    </a:lnTo>
                    <a:lnTo>
                      <a:pt x="681" y="199"/>
                    </a:lnTo>
                    <a:lnTo>
                      <a:pt x="667" y="211"/>
                    </a:lnTo>
                    <a:lnTo>
                      <a:pt x="667" y="213"/>
                    </a:lnTo>
                    <a:lnTo>
                      <a:pt x="664" y="223"/>
                    </a:lnTo>
                    <a:lnTo>
                      <a:pt x="655" y="234"/>
                    </a:lnTo>
                    <a:lnTo>
                      <a:pt x="650" y="244"/>
                    </a:lnTo>
                    <a:lnTo>
                      <a:pt x="638" y="256"/>
                    </a:lnTo>
                    <a:lnTo>
                      <a:pt x="629" y="268"/>
                    </a:lnTo>
                    <a:lnTo>
                      <a:pt x="605" y="284"/>
                    </a:lnTo>
                    <a:lnTo>
                      <a:pt x="591" y="289"/>
                    </a:lnTo>
                    <a:lnTo>
                      <a:pt x="581" y="298"/>
                    </a:lnTo>
                    <a:lnTo>
                      <a:pt x="579" y="298"/>
                    </a:lnTo>
                    <a:lnTo>
                      <a:pt x="577" y="301"/>
                    </a:lnTo>
                    <a:lnTo>
                      <a:pt x="574" y="301"/>
                    </a:lnTo>
                    <a:lnTo>
                      <a:pt x="541" y="308"/>
                    </a:lnTo>
                    <a:lnTo>
                      <a:pt x="506" y="312"/>
                    </a:lnTo>
                    <a:lnTo>
                      <a:pt x="470" y="317"/>
                    </a:lnTo>
                    <a:lnTo>
                      <a:pt x="435" y="322"/>
                    </a:lnTo>
                    <a:lnTo>
                      <a:pt x="399" y="327"/>
                    </a:lnTo>
                    <a:lnTo>
                      <a:pt x="364" y="331"/>
                    </a:lnTo>
                    <a:lnTo>
                      <a:pt x="331" y="336"/>
                    </a:lnTo>
                    <a:lnTo>
                      <a:pt x="295" y="341"/>
                    </a:lnTo>
                    <a:lnTo>
                      <a:pt x="262" y="348"/>
                    </a:lnTo>
                    <a:lnTo>
                      <a:pt x="227" y="353"/>
                    </a:lnTo>
                    <a:lnTo>
                      <a:pt x="193" y="360"/>
                    </a:lnTo>
                    <a:lnTo>
                      <a:pt x="160" y="365"/>
                    </a:lnTo>
                    <a:lnTo>
                      <a:pt x="158" y="362"/>
                    </a:lnTo>
                    <a:lnTo>
                      <a:pt x="149" y="362"/>
                    </a:lnTo>
                    <a:lnTo>
                      <a:pt x="134" y="362"/>
                    </a:lnTo>
                    <a:lnTo>
                      <a:pt x="139" y="374"/>
                    </a:lnTo>
                    <a:lnTo>
                      <a:pt x="141" y="386"/>
                    </a:lnTo>
                    <a:lnTo>
                      <a:pt x="125" y="388"/>
                    </a:lnTo>
                    <a:lnTo>
                      <a:pt x="108" y="391"/>
                    </a:lnTo>
                    <a:lnTo>
                      <a:pt x="89" y="393"/>
                    </a:lnTo>
                    <a:lnTo>
                      <a:pt x="73" y="395"/>
                    </a:lnTo>
                    <a:lnTo>
                      <a:pt x="54" y="398"/>
                    </a:lnTo>
                    <a:lnTo>
                      <a:pt x="37" y="400"/>
                    </a:lnTo>
                    <a:lnTo>
                      <a:pt x="21" y="402"/>
                    </a:lnTo>
                    <a:lnTo>
                      <a:pt x="0" y="405"/>
                    </a:lnTo>
                    <a:lnTo>
                      <a:pt x="4" y="393"/>
                    </a:lnTo>
                    <a:lnTo>
                      <a:pt x="9" y="391"/>
                    </a:lnTo>
                    <a:lnTo>
                      <a:pt x="11" y="388"/>
                    </a:lnTo>
                    <a:lnTo>
                      <a:pt x="16" y="391"/>
                    </a:lnTo>
                    <a:lnTo>
                      <a:pt x="18" y="391"/>
                    </a:lnTo>
                    <a:lnTo>
                      <a:pt x="23" y="386"/>
                    </a:lnTo>
                    <a:lnTo>
                      <a:pt x="26" y="374"/>
                    </a:lnTo>
                    <a:lnTo>
                      <a:pt x="28" y="362"/>
                    </a:lnTo>
                    <a:lnTo>
                      <a:pt x="28" y="348"/>
                    </a:lnTo>
                    <a:lnTo>
                      <a:pt x="23" y="339"/>
                    </a:lnTo>
                    <a:lnTo>
                      <a:pt x="21" y="334"/>
                    </a:lnTo>
                    <a:lnTo>
                      <a:pt x="23" y="324"/>
                    </a:lnTo>
                    <a:lnTo>
                      <a:pt x="30" y="315"/>
                    </a:lnTo>
                    <a:lnTo>
                      <a:pt x="47" y="310"/>
                    </a:lnTo>
                    <a:lnTo>
                      <a:pt x="75" y="317"/>
                    </a:lnTo>
                    <a:lnTo>
                      <a:pt x="89" y="317"/>
                    </a:lnTo>
                    <a:lnTo>
                      <a:pt x="92" y="312"/>
                    </a:lnTo>
                    <a:lnTo>
                      <a:pt x="89" y="305"/>
                    </a:lnTo>
                    <a:lnTo>
                      <a:pt x="85" y="296"/>
                    </a:lnTo>
                    <a:lnTo>
                      <a:pt x="82" y="289"/>
                    </a:lnTo>
                    <a:lnTo>
                      <a:pt x="82" y="284"/>
                    </a:lnTo>
                    <a:lnTo>
                      <a:pt x="92" y="277"/>
                    </a:lnTo>
                    <a:lnTo>
                      <a:pt x="111" y="268"/>
                    </a:lnTo>
                    <a:lnTo>
                      <a:pt x="118" y="256"/>
                    </a:lnTo>
                    <a:lnTo>
                      <a:pt x="113" y="246"/>
                    </a:lnTo>
                    <a:lnTo>
                      <a:pt x="113" y="237"/>
                    </a:lnTo>
                    <a:lnTo>
                      <a:pt x="118" y="225"/>
                    </a:lnTo>
                    <a:lnTo>
                      <a:pt x="120" y="223"/>
                    </a:lnTo>
                    <a:lnTo>
                      <a:pt x="123" y="223"/>
                    </a:lnTo>
                    <a:lnTo>
                      <a:pt x="127" y="223"/>
                    </a:lnTo>
                    <a:lnTo>
                      <a:pt x="132" y="220"/>
                    </a:lnTo>
                    <a:lnTo>
                      <a:pt x="134" y="218"/>
                    </a:lnTo>
                    <a:lnTo>
                      <a:pt x="134" y="213"/>
                    </a:lnTo>
                    <a:lnTo>
                      <a:pt x="132" y="206"/>
                    </a:lnTo>
                    <a:lnTo>
                      <a:pt x="134" y="206"/>
                    </a:lnTo>
                    <a:lnTo>
                      <a:pt x="141" y="208"/>
                    </a:lnTo>
                    <a:lnTo>
                      <a:pt x="146" y="208"/>
                    </a:lnTo>
                    <a:lnTo>
                      <a:pt x="151" y="204"/>
                    </a:lnTo>
                    <a:lnTo>
                      <a:pt x="156" y="206"/>
                    </a:lnTo>
                    <a:lnTo>
                      <a:pt x="158" y="211"/>
                    </a:lnTo>
                    <a:lnTo>
                      <a:pt x="160" y="213"/>
                    </a:lnTo>
                    <a:lnTo>
                      <a:pt x="163" y="211"/>
                    </a:lnTo>
                    <a:lnTo>
                      <a:pt x="163" y="204"/>
                    </a:lnTo>
                    <a:lnTo>
                      <a:pt x="163" y="196"/>
                    </a:lnTo>
                    <a:lnTo>
                      <a:pt x="165" y="196"/>
                    </a:lnTo>
                    <a:lnTo>
                      <a:pt x="167" y="199"/>
                    </a:lnTo>
                    <a:lnTo>
                      <a:pt x="170" y="199"/>
                    </a:lnTo>
                    <a:lnTo>
                      <a:pt x="177" y="196"/>
                    </a:lnTo>
                    <a:lnTo>
                      <a:pt x="184" y="196"/>
                    </a:lnTo>
                    <a:lnTo>
                      <a:pt x="203" y="204"/>
                    </a:lnTo>
                    <a:lnTo>
                      <a:pt x="210" y="208"/>
                    </a:lnTo>
                    <a:lnTo>
                      <a:pt x="215" y="206"/>
                    </a:lnTo>
                    <a:lnTo>
                      <a:pt x="219" y="196"/>
                    </a:lnTo>
                    <a:lnTo>
                      <a:pt x="224" y="189"/>
                    </a:lnTo>
                    <a:lnTo>
                      <a:pt x="234" y="182"/>
                    </a:lnTo>
                    <a:lnTo>
                      <a:pt x="243" y="182"/>
                    </a:lnTo>
                    <a:lnTo>
                      <a:pt x="255" y="189"/>
                    </a:lnTo>
                    <a:lnTo>
                      <a:pt x="262" y="189"/>
                    </a:lnTo>
                    <a:lnTo>
                      <a:pt x="267" y="185"/>
                    </a:lnTo>
                    <a:lnTo>
                      <a:pt x="269" y="178"/>
                    </a:lnTo>
                    <a:lnTo>
                      <a:pt x="267" y="170"/>
                    </a:lnTo>
                    <a:lnTo>
                      <a:pt x="269" y="168"/>
                    </a:lnTo>
                    <a:lnTo>
                      <a:pt x="272" y="166"/>
                    </a:lnTo>
                    <a:lnTo>
                      <a:pt x="274" y="161"/>
                    </a:lnTo>
                    <a:lnTo>
                      <a:pt x="272" y="156"/>
                    </a:lnTo>
                    <a:lnTo>
                      <a:pt x="274" y="154"/>
                    </a:lnTo>
                    <a:lnTo>
                      <a:pt x="281" y="154"/>
                    </a:lnTo>
                    <a:lnTo>
                      <a:pt x="281" y="151"/>
                    </a:lnTo>
                    <a:lnTo>
                      <a:pt x="281" y="149"/>
                    </a:lnTo>
                    <a:lnTo>
                      <a:pt x="286" y="149"/>
                    </a:lnTo>
                    <a:lnTo>
                      <a:pt x="288" y="154"/>
                    </a:lnTo>
                    <a:lnTo>
                      <a:pt x="290" y="159"/>
                    </a:lnTo>
                    <a:lnTo>
                      <a:pt x="298" y="163"/>
                    </a:lnTo>
                    <a:lnTo>
                      <a:pt x="309" y="168"/>
                    </a:lnTo>
                    <a:lnTo>
                      <a:pt x="316" y="168"/>
                    </a:lnTo>
                    <a:lnTo>
                      <a:pt x="324" y="163"/>
                    </a:lnTo>
                    <a:lnTo>
                      <a:pt x="326" y="151"/>
                    </a:lnTo>
                    <a:lnTo>
                      <a:pt x="328" y="135"/>
                    </a:lnTo>
                    <a:lnTo>
                      <a:pt x="335" y="125"/>
                    </a:lnTo>
                    <a:lnTo>
                      <a:pt x="342" y="123"/>
                    </a:lnTo>
                    <a:lnTo>
                      <a:pt x="347" y="116"/>
                    </a:lnTo>
                    <a:lnTo>
                      <a:pt x="350" y="104"/>
                    </a:lnTo>
                    <a:lnTo>
                      <a:pt x="354" y="97"/>
                    </a:lnTo>
                    <a:lnTo>
                      <a:pt x="361" y="90"/>
                    </a:lnTo>
                    <a:lnTo>
                      <a:pt x="364" y="80"/>
                    </a:lnTo>
                    <a:lnTo>
                      <a:pt x="359" y="69"/>
                    </a:lnTo>
                    <a:lnTo>
                      <a:pt x="364" y="64"/>
                    </a:lnTo>
                    <a:lnTo>
                      <a:pt x="373" y="59"/>
                    </a:lnTo>
                    <a:lnTo>
                      <a:pt x="378" y="62"/>
                    </a:lnTo>
                    <a:lnTo>
                      <a:pt x="383" y="62"/>
                    </a:lnTo>
                    <a:lnTo>
                      <a:pt x="385" y="64"/>
                    </a:lnTo>
                    <a:lnTo>
                      <a:pt x="387" y="64"/>
                    </a:lnTo>
                    <a:lnTo>
                      <a:pt x="390" y="62"/>
                    </a:lnTo>
                    <a:lnTo>
                      <a:pt x="395" y="59"/>
                    </a:lnTo>
                    <a:lnTo>
                      <a:pt x="411" y="50"/>
                    </a:lnTo>
                    <a:lnTo>
                      <a:pt x="421" y="40"/>
                    </a:lnTo>
                    <a:lnTo>
                      <a:pt x="421" y="35"/>
                    </a:lnTo>
                    <a:lnTo>
                      <a:pt x="418" y="31"/>
                    </a:lnTo>
                    <a:lnTo>
                      <a:pt x="413" y="31"/>
                    </a:lnTo>
                    <a:lnTo>
                      <a:pt x="411" y="28"/>
                    </a:lnTo>
                    <a:lnTo>
                      <a:pt x="413" y="24"/>
                    </a:lnTo>
                    <a:lnTo>
                      <a:pt x="413" y="19"/>
                    </a:lnTo>
                    <a:lnTo>
                      <a:pt x="409" y="14"/>
                    </a:lnTo>
                    <a:lnTo>
                      <a:pt x="411" y="9"/>
                    </a:lnTo>
                    <a:lnTo>
                      <a:pt x="411" y="7"/>
                    </a:lnTo>
                    <a:lnTo>
                      <a:pt x="416" y="2"/>
                    </a:lnTo>
                    <a:lnTo>
                      <a:pt x="423" y="0"/>
                    </a:lnTo>
                    <a:lnTo>
                      <a:pt x="428" y="5"/>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6" name="Freeform 19">
                <a:extLst>
                  <a:ext uri="{FF2B5EF4-FFF2-40B4-BE49-F238E27FC236}">
                    <a16:creationId xmlns:a16="http://schemas.microsoft.com/office/drawing/2014/main" id="{AF201FBC-5925-8EAA-2CE9-A5956C914D3D}"/>
                  </a:ext>
                </a:extLst>
              </p:cNvPr>
              <p:cNvSpPr>
                <a:spLocks/>
              </p:cNvSpPr>
              <p:nvPr/>
            </p:nvSpPr>
            <p:spPr bwMode="auto">
              <a:xfrm>
                <a:off x="3375168" y="3959492"/>
                <a:ext cx="7938" cy="6353"/>
              </a:xfrm>
              <a:custGeom>
                <a:avLst/>
                <a:gdLst/>
                <a:ahLst/>
                <a:cxnLst>
                  <a:cxn ang="0">
                    <a:pos x="9" y="5"/>
                  </a:cxn>
                  <a:cxn ang="0">
                    <a:pos x="2" y="7"/>
                  </a:cxn>
                  <a:cxn ang="0">
                    <a:pos x="0" y="5"/>
                  </a:cxn>
                  <a:cxn ang="0">
                    <a:pos x="0" y="2"/>
                  </a:cxn>
                  <a:cxn ang="0">
                    <a:pos x="2" y="0"/>
                  </a:cxn>
                  <a:cxn ang="0">
                    <a:pos x="2" y="0"/>
                  </a:cxn>
                  <a:cxn ang="0">
                    <a:pos x="4" y="0"/>
                  </a:cxn>
                  <a:cxn ang="0">
                    <a:pos x="7" y="2"/>
                  </a:cxn>
                  <a:cxn ang="0">
                    <a:pos x="9" y="5"/>
                  </a:cxn>
                </a:cxnLst>
                <a:rect l="0" t="0" r="r" b="b"/>
                <a:pathLst>
                  <a:path w="9" h="7">
                    <a:moveTo>
                      <a:pt x="9" y="5"/>
                    </a:moveTo>
                    <a:lnTo>
                      <a:pt x="2" y="7"/>
                    </a:lnTo>
                    <a:lnTo>
                      <a:pt x="0" y="5"/>
                    </a:lnTo>
                    <a:lnTo>
                      <a:pt x="0" y="2"/>
                    </a:lnTo>
                    <a:lnTo>
                      <a:pt x="2" y="0"/>
                    </a:lnTo>
                    <a:lnTo>
                      <a:pt x="2" y="0"/>
                    </a:lnTo>
                    <a:lnTo>
                      <a:pt x="4" y="0"/>
                    </a:lnTo>
                    <a:lnTo>
                      <a:pt x="7" y="2"/>
                    </a:lnTo>
                    <a:lnTo>
                      <a:pt x="9" y="5"/>
                    </a:lnTo>
                    <a:close/>
                  </a:path>
                </a:pathLst>
              </a:custGeom>
              <a:grpFill/>
              <a:ln w="9525">
                <a:solidFill>
                  <a:sysClr val="window" lastClr="FFFFFF">
                    <a:lumMod val="65000"/>
                  </a:sys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7" name="Freeform 20">
                <a:extLst>
                  <a:ext uri="{FF2B5EF4-FFF2-40B4-BE49-F238E27FC236}">
                    <a16:creationId xmlns:a16="http://schemas.microsoft.com/office/drawing/2014/main" id="{DFBD58CB-759D-CDE2-1C94-7785D72AF5B9}"/>
                  </a:ext>
                </a:extLst>
              </p:cNvPr>
              <p:cNvSpPr>
                <a:spLocks/>
              </p:cNvSpPr>
              <p:nvPr/>
            </p:nvSpPr>
            <p:spPr bwMode="auto">
              <a:xfrm>
                <a:off x="2794158" y="3527505"/>
                <a:ext cx="615933" cy="503455"/>
              </a:xfrm>
              <a:custGeom>
                <a:avLst/>
                <a:gdLst>
                  <a:gd name="T0" fmla="*/ 687388 w 698"/>
                  <a:gd name="T1" fmla="*/ 169863 h 571"/>
                  <a:gd name="T2" fmla="*/ 800100 w 698"/>
                  <a:gd name="T3" fmla="*/ 269875 h 571"/>
                  <a:gd name="T4" fmla="*/ 844550 w 698"/>
                  <a:gd name="T5" fmla="*/ 315913 h 571"/>
                  <a:gd name="T6" fmla="*/ 896938 w 698"/>
                  <a:gd name="T7" fmla="*/ 327025 h 571"/>
                  <a:gd name="T8" fmla="*/ 901700 w 698"/>
                  <a:gd name="T9" fmla="*/ 334963 h 571"/>
                  <a:gd name="T10" fmla="*/ 874713 w 698"/>
                  <a:gd name="T11" fmla="*/ 439738 h 571"/>
                  <a:gd name="T12" fmla="*/ 912813 w 698"/>
                  <a:gd name="T13" fmla="*/ 484188 h 571"/>
                  <a:gd name="T14" fmla="*/ 973138 w 698"/>
                  <a:gd name="T15" fmla="*/ 514350 h 571"/>
                  <a:gd name="T16" fmla="*/ 1025525 w 698"/>
                  <a:gd name="T17" fmla="*/ 571500 h 571"/>
                  <a:gd name="T18" fmla="*/ 1039813 w 698"/>
                  <a:gd name="T19" fmla="*/ 612775 h 571"/>
                  <a:gd name="T20" fmla="*/ 1055688 w 698"/>
                  <a:gd name="T21" fmla="*/ 665163 h 571"/>
                  <a:gd name="T22" fmla="*/ 1077913 w 698"/>
                  <a:gd name="T23" fmla="*/ 681038 h 571"/>
                  <a:gd name="T24" fmla="*/ 1074738 w 698"/>
                  <a:gd name="T25" fmla="*/ 673100 h 571"/>
                  <a:gd name="T26" fmla="*/ 1077913 w 698"/>
                  <a:gd name="T27" fmla="*/ 665163 h 571"/>
                  <a:gd name="T28" fmla="*/ 1108075 w 698"/>
                  <a:gd name="T29" fmla="*/ 695325 h 571"/>
                  <a:gd name="T30" fmla="*/ 1100138 w 698"/>
                  <a:gd name="T31" fmla="*/ 755650 h 571"/>
                  <a:gd name="T32" fmla="*/ 1081088 w 698"/>
                  <a:gd name="T33" fmla="*/ 758825 h 571"/>
                  <a:gd name="T34" fmla="*/ 1063625 w 698"/>
                  <a:gd name="T35" fmla="*/ 785813 h 571"/>
                  <a:gd name="T36" fmla="*/ 1058863 w 698"/>
                  <a:gd name="T37" fmla="*/ 785813 h 571"/>
                  <a:gd name="T38" fmla="*/ 1050925 w 698"/>
                  <a:gd name="T39" fmla="*/ 777875 h 571"/>
                  <a:gd name="T40" fmla="*/ 1044575 w 698"/>
                  <a:gd name="T41" fmla="*/ 781050 h 571"/>
                  <a:gd name="T42" fmla="*/ 1050925 w 698"/>
                  <a:gd name="T43" fmla="*/ 804863 h 571"/>
                  <a:gd name="T44" fmla="*/ 1039813 w 698"/>
                  <a:gd name="T45" fmla="*/ 827088 h 571"/>
                  <a:gd name="T46" fmla="*/ 1044575 w 698"/>
                  <a:gd name="T47" fmla="*/ 838200 h 571"/>
                  <a:gd name="T48" fmla="*/ 1033463 w 698"/>
                  <a:gd name="T49" fmla="*/ 846138 h 571"/>
                  <a:gd name="T50" fmla="*/ 1033463 w 698"/>
                  <a:gd name="T51" fmla="*/ 887413 h 571"/>
                  <a:gd name="T52" fmla="*/ 976313 w 698"/>
                  <a:gd name="T53" fmla="*/ 898525 h 571"/>
                  <a:gd name="T54" fmla="*/ 935038 w 698"/>
                  <a:gd name="T55" fmla="*/ 882650 h 571"/>
                  <a:gd name="T56" fmla="*/ 957263 w 698"/>
                  <a:gd name="T57" fmla="*/ 857250 h 571"/>
                  <a:gd name="T58" fmla="*/ 965200 w 698"/>
                  <a:gd name="T59" fmla="*/ 822325 h 571"/>
                  <a:gd name="T60" fmla="*/ 904875 w 698"/>
                  <a:gd name="T61" fmla="*/ 804863 h 571"/>
                  <a:gd name="T62" fmla="*/ 769938 w 698"/>
                  <a:gd name="T63" fmla="*/ 819150 h 571"/>
                  <a:gd name="T64" fmla="*/ 635000 w 698"/>
                  <a:gd name="T65" fmla="*/ 835025 h 571"/>
                  <a:gd name="T66" fmla="*/ 500063 w 698"/>
                  <a:gd name="T67" fmla="*/ 846138 h 571"/>
                  <a:gd name="T68" fmla="*/ 365125 w 698"/>
                  <a:gd name="T69" fmla="*/ 857250 h 571"/>
                  <a:gd name="T70" fmla="*/ 225425 w 698"/>
                  <a:gd name="T71" fmla="*/ 865188 h 571"/>
                  <a:gd name="T72" fmla="*/ 222250 w 698"/>
                  <a:gd name="T73" fmla="*/ 788988 h 571"/>
                  <a:gd name="T74" fmla="*/ 217488 w 698"/>
                  <a:gd name="T75" fmla="*/ 714375 h 571"/>
                  <a:gd name="T76" fmla="*/ 214313 w 698"/>
                  <a:gd name="T77" fmla="*/ 635000 h 571"/>
                  <a:gd name="T78" fmla="*/ 206375 w 698"/>
                  <a:gd name="T79" fmla="*/ 555625 h 571"/>
                  <a:gd name="T80" fmla="*/ 203200 w 698"/>
                  <a:gd name="T81" fmla="*/ 477838 h 571"/>
                  <a:gd name="T82" fmla="*/ 200025 w 698"/>
                  <a:gd name="T83" fmla="*/ 398463 h 571"/>
                  <a:gd name="T84" fmla="*/ 195263 w 698"/>
                  <a:gd name="T85" fmla="*/ 338138 h 571"/>
                  <a:gd name="T86" fmla="*/ 150813 w 698"/>
                  <a:gd name="T87" fmla="*/ 296863 h 571"/>
                  <a:gd name="T88" fmla="*/ 115888 w 698"/>
                  <a:gd name="T89" fmla="*/ 247650 h 571"/>
                  <a:gd name="T90" fmla="*/ 142875 w 698"/>
                  <a:gd name="T91" fmla="*/ 214313 h 571"/>
                  <a:gd name="T92" fmla="*/ 128588 w 698"/>
                  <a:gd name="T93" fmla="*/ 187325 h 571"/>
                  <a:gd name="T94" fmla="*/ 71438 w 698"/>
                  <a:gd name="T95" fmla="*/ 169863 h 571"/>
                  <a:gd name="T96" fmla="*/ 52388 w 698"/>
                  <a:gd name="T97" fmla="*/ 128588 h 571"/>
                  <a:gd name="T98" fmla="*/ 19050 w 698"/>
                  <a:gd name="T99" fmla="*/ 98425 h 571"/>
                  <a:gd name="T100" fmla="*/ 0 w 698"/>
                  <a:gd name="T101" fmla="*/ 49213 h 571"/>
                  <a:gd name="T102" fmla="*/ 115888 w 698"/>
                  <a:gd name="T103" fmla="*/ 41275 h 571"/>
                  <a:gd name="T104" fmla="*/ 233363 w 698"/>
                  <a:gd name="T105" fmla="*/ 33338 h 571"/>
                  <a:gd name="T106" fmla="*/ 349250 w 698"/>
                  <a:gd name="T107" fmla="*/ 26988 h 571"/>
                  <a:gd name="T108" fmla="*/ 461963 w 698"/>
                  <a:gd name="T109" fmla="*/ 14288 h 571"/>
                  <a:gd name="T110" fmla="*/ 577850 w 698"/>
                  <a:gd name="T111" fmla="*/ 3175 h 571"/>
                  <a:gd name="T112" fmla="*/ 635000 w 698"/>
                  <a:gd name="T113" fmla="*/ 14288 h 571"/>
                  <a:gd name="T114" fmla="*/ 654050 w 698"/>
                  <a:gd name="T115" fmla="*/ 33338 h 571"/>
                  <a:gd name="T116" fmla="*/ 660400 w 698"/>
                  <a:gd name="T117" fmla="*/ 101600 h 5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98" h="571">
                    <a:moveTo>
                      <a:pt x="424" y="83"/>
                    </a:moveTo>
                    <a:lnTo>
                      <a:pt x="428" y="97"/>
                    </a:lnTo>
                    <a:lnTo>
                      <a:pt x="433" y="107"/>
                    </a:lnTo>
                    <a:lnTo>
                      <a:pt x="452" y="123"/>
                    </a:lnTo>
                    <a:lnTo>
                      <a:pt x="483" y="147"/>
                    </a:lnTo>
                    <a:lnTo>
                      <a:pt x="504" y="170"/>
                    </a:lnTo>
                    <a:lnTo>
                      <a:pt x="513" y="194"/>
                    </a:lnTo>
                    <a:lnTo>
                      <a:pt x="523" y="204"/>
                    </a:lnTo>
                    <a:lnTo>
                      <a:pt x="532" y="199"/>
                    </a:lnTo>
                    <a:lnTo>
                      <a:pt x="544" y="199"/>
                    </a:lnTo>
                    <a:lnTo>
                      <a:pt x="558" y="201"/>
                    </a:lnTo>
                    <a:lnTo>
                      <a:pt x="565" y="206"/>
                    </a:lnTo>
                    <a:lnTo>
                      <a:pt x="568" y="206"/>
                    </a:lnTo>
                    <a:lnTo>
                      <a:pt x="568" y="208"/>
                    </a:lnTo>
                    <a:lnTo>
                      <a:pt x="568" y="211"/>
                    </a:lnTo>
                    <a:lnTo>
                      <a:pt x="568" y="215"/>
                    </a:lnTo>
                    <a:lnTo>
                      <a:pt x="556" y="258"/>
                    </a:lnTo>
                    <a:lnTo>
                      <a:pt x="551" y="277"/>
                    </a:lnTo>
                    <a:lnTo>
                      <a:pt x="554" y="284"/>
                    </a:lnTo>
                    <a:lnTo>
                      <a:pt x="561" y="294"/>
                    </a:lnTo>
                    <a:lnTo>
                      <a:pt x="575" y="305"/>
                    </a:lnTo>
                    <a:lnTo>
                      <a:pt x="587" y="313"/>
                    </a:lnTo>
                    <a:lnTo>
                      <a:pt x="596" y="317"/>
                    </a:lnTo>
                    <a:lnTo>
                      <a:pt x="613" y="324"/>
                    </a:lnTo>
                    <a:lnTo>
                      <a:pt x="634" y="341"/>
                    </a:lnTo>
                    <a:lnTo>
                      <a:pt x="646" y="350"/>
                    </a:lnTo>
                    <a:lnTo>
                      <a:pt x="646" y="360"/>
                    </a:lnTo>
                    <a:lnTo>
                      <a:pt x="651" y="369"/>
                    </a:lnTo>
                    <a:lnTo>
                      <a:pt x="655" y="376"/>
                    </a:lnTo>
                    <a:lnTo>
                      <a:pt x="655" y="386"/>
                    </a:lnTo>
                    <a:lnTo>
                      <a:pt x="653" y="395"/>
                    </a:lnTo>
                    <a:lnTo>
                      <a:pt x="655" y="405"/>
                    </a:lnTo>
                    <a:lnTo>
                      <a:pt x="665" y="419"/>
                    </a:lnTo>
                    <a:lnTo>
                      <a:pt x="672" y="426"/>
                    </a:lnTo>
                    <a:lnTo>
                      <a:pt x="677" y="429"/>
                    </a:lnTo>
                    <a:lnTo>
                      <a:pt x="679" y="429"/>
                    </a:lnTo>
                    <a:lnTo>
                      <a:pt x="679" y="426"/>
                    </a:lnTo>
                    <a:lnTo>
                      <a:pt x="677" y="426"/>
                    </a:lnTo>
                    <a:lnTo>
                      <a:pt x="677" y="424"/>
                    </a:lnTo>
                    <a:lnTo>
                      <a:pt x="677" y="421"/>
                    </a:lnTo>
                    <a:lnTo>
                      <a:pt x="679" y="419"/>
                    </a:lnTo>
                    <a:lnTo>
                      <a:pt x="684" y="421"/>
                    </a:lnTo>
                    <a:lnTo>
                      <a:pt x="693" y="429"/>
                    </a:lnTo>
                    <a:lnTo>
                      <a:pt x="698" y="438"/>
                    </a:lnTo>
                    <a:lnTo>
                      <a:pt x="698" y="452"/>
                    </a:lnTo>
                    <a:lnTo>
                      <a:pt x="696" y="464"/>
                    </a:lnTo>
                    <a:lnTo>
                      <a:pt x="693" y="476"/>
                    </a:lnTo>
                    <a:lnTo>
                      <a:pt x="688" y="481"/>
                    </a:lnTo>
                    <a:lnTo>
                      <a:pt x="686" y="481"/>
                    </a:lnTo>
                    <a:lnTo>
                      <a:pt x="681" y="478"/>
                    </a:lnTo>
                    <a:lnTo>
                      <a:pt x="679" y="481"/>
                    </a:lnTo>
                    <a:lnTo>
                      <a:pt x="674" y="483"/>
                    </a:lnTo>
                    <a:lnTo>
                      <a:pt x="670" y="495"/>
                    </a:lnTo>
                    <a:lnTo>
                      <a:pt x="667" y="497"/>
                    </a:lnTo>
                    <a:lnTo>
                      <a:pt x="667" y="495"/>
                    </a:lnTo>
                    <a:lnTo>
                      <a:pt x="665" y="492"/>
                    </a:lnTo>
                    <a:lnTo>
                      <a:pt x="662" y="490"/>
                    </a:lnTo>
                    <a:lnTo>
                      <a:pt x="660" y="490"/>
                    </a:lnTo>
                    <a:lnTo>
                      <a:pt x="658" y="492"/>
                    </a:lnTo>
                    <a:lnTo>
                      <a:pt x="658" y="495"/>
                    </a:lnTo>
                    <a:lnTo>
                      <a:pt x="660" y="497"/>
                    </a:lnTo>
                    <a:lnTo>
                      <a:pt x="662" y="507"/>
                    </a:lnTo>
                    <a:lnTo>
                      <a:pt x="660" y="514"/>
                    </a:lnTo>
                    <a:lnTo>
                      <a:pt x="655" y="516"/>
                    </a:lnTo>
                    <a:lnTo>
                      <a:pt x="655" y="521"/>
                    </a:lnTo>
                    <a:lnTo>
                      <a:pt x="660" y="523"/>
                    </a:lnTo>
                    <a:lnTo>
                      <a:pt x="660" y="526"/>
                    </a:lnTo>
                    <a:lnTo>
                      <a:pt x="658" y="528"/>
                    </a:lnTo>
                    <a:lnTo>
                      <a:pt x="655" y="528"/>
                    </a:lnTo>
                    <a:lnTo>
                      <a:pt x="653" y="530"/>
                    </a:lnTo>
                    <a:lnTo>
                      <a:pt x="651" y="533"/>
                    </a:lnTo>
                    <a:lnTo>
                      <a:pt x="655" y="540"/>
                    </a:lnTo>
                    <a:lnTo>
                      <a:pt x="655" y="547"/>
                    </a:lnTo>
                    <a:lnTo>
                      <a:pt x="651" y="559"/>
                    </a:lnTo>
                    <a:lnTo>
                      <a:pt x="651" y="561"/>
                    </a:lnTo>
                    <a:lnTo>
                      <a:pt x="632" y="563"/>
                    </a:lnTo>
                    <a:lnTo>
                      <a:pt x="615" y="566"/>
                    </a:lnTo>
                    <a:lnTo>
                      <a:pt x="599" y="568"/>
                    </a:lnTo>
                    <a:lnTo>
                      <a:pt x="582" y="571"/>
                    </a:lnTo>
                    <a:lnTo>
                      <a:pt x="589" y="556"/>
                    </a:lnTo>
                    <a:lnTo>
                      <a:pt x="594" y="552"/>
                    </a:lnTo>
                    <a:lnTo>
                      <a:pt x="596" y="545"/>
                    </a:lnTo>
                    <a:lnTo>
                      <a:pt x="603" y="540"/>
                    </a:lnTo>
                    <a:lnTo>
                      <a:pt x="608" y="528"/>
                    </a:lnTo>
                    <a:lnTo>
                      <a:pt x="610" y="523"/>
                    </a:lnTo>
                    <a:lnTo>
                      <a:pt x="608" y="518"/>
                    </a:lnTo>
                    <a:lnTo>
                      <a:pt x="603" y="514"/>
                    </a:lnTo>
                    <a:lnTo>
                      <a:pt x="599" y="504"/>
                    </a:lnTo>
                    <a:lnTo>
                      <a:pt x="570" y="507"/>
                    </a:lnTo>
                    <a:lnTo>
                      <a:pt x="542" y="511"/>
                    </a:lnTo>
                    <a:lnTo>
                      <a:pt x="513" y="514"/>
                    </a:lnTo>
                    <a:lnTo>
                      <a:pt x="485" y="516"/>
                    </a:lnTo>
                    <a:lnTo>
                      <a:pt x="457" y="518"/>
                    </a:lnTo>
                    <a:lnTo>
                      <a:pt x="428" y="523"/>
                    </a:lnTo>
                    <a:lnTo>
                      <a:pt x="400" y="526"/>
                    </a:lnTo>
                    <a:lnTo>
                      <a:pt x="372" y="528"/>
                    </a:lnTo>
                    <a:lnTo>
                      <a:pt x="343" y="530"/>
                    </a:lnTo>
                    <a:lnTo>
                      <a:pt x="315" y="533"/>
                    </a:lnTo>
                    <a:lnTo>
                      <a:pt x="286" y="535"/>
                    </a:lnTo>
                    <a:lnTo>
                      <a:pt x="258" y="537"/>
                    </a:lnTo>
                    <a:lnTo>
                      <a:pt x="230" y="540"/>
                    </a:lnTo>
                    <a:lnTo>
                      <a:pt x="199" y="542"/>
                    </a:lnTo>
                    <a:lnTo>
                      <a:pt x="170" y="545"/>
                    </a:lnTo>
                    <a:lnTo>
                      <a:pt x="142" y="545"/>
                    </a:lnTo>
                    <a:lnTo>
                      <a:pt x="142" y="530"/>
                    </a:lnTo>
                    <a:lnTo>
                      <a:pt x="142" y="514"/>
                    </a:lnTo>
                    <a:lnTo>
                      <a:pt x="140" y="497"/>
                    </a:lnTo>
                    <a:lnTo>
                      <a:pt x="140" y="483"/>
                    </a:lnTo>
                    <a:lnTo>
                      <a:pt x="137" y="466"/>
                    </a:lnTo>
                    <a:lnTo>
                      <a:pt x="137" y="450"/>
                    </a:lnTo>
                    <a:lnTo>
                      <a:pt x="137" y="433"/>
                    </a:lnTo>
                    <a:lnTo>
                      <a:pt x="135" y="417"/>
                    </a:lnTo>
                    <a:lnTo>
                      <a:pt x="135" y="400"/>
                    </a:lnTo>
                    <a:lnTo>
                      <a:pt x="133" y="384"/>
                    </a:lnTo>
                    <a:lnTo>
                      <a:pt x="133" y="367"/>
                    </a:lnTo>
                    <a:lnTo>
                      <a:pt x="130" y="350"/>
                    </a:lnTo>
                    <a:lnTo>
                      <a:pt x="130" y="334"/>
                    </a:lnTo>
                    <a:lnTo>
                      <a:pt x="128" y="317"/>
                    </a:lnTo>
                    <a:lnTo>
                      <a:pt x="128" y="301"/>
                    </a:lnTo>
                    <a:lnTo>
                      <a:pt x="128" y="284"/>
                    </a:lnTo>
                    <a:lnTo>
                      <a:pt x="126" y="268"/>
                    </a:lnTo>
                    <a:lnTo>
                      <a:pt x="126" y="251"/>
                    </a:lnTo>
                    <a:lnTo>
                      <a:pt x="123" y="234"/>
                    </a:lnTo>
                    <a:lnTo>
                      <a:pt x="123" y="218"/>
                    </a:lnTo>
                    <a:lnTo>
                      <a:pt x="123" y="213"/>
                    </a:lnTo>
                    <a:lnTo>
                      <a:pt x="107" y="204"/>
                    </a:lnTo>
                    <a:lnTo>
                      <a:pt x="100" y="197"/>
                    </a:lnTo>
                    <a:lnTo>
                      <a:pt x="95" y="187"/>
                    </a:lnTo>
                    <a:lnTo>
                      <a:pt x="88" y="175"/>
                    </a:lnTo>
                    <a:lnTo>
                      <a:pt x="76" y="166"/>
                    </a:lnTo>
                    <a:lnTo>
                      <a:pt x="73" y="156"/>
                    </a:lnTo>
                    <a:lnTo>
                      <a:pt x="81" y="142"/>
                    </a:lnTo>
                    <a:lnTo>
                      <a:pt x="85" y="137"/>
                    </a:lnTo>
                    <a:lnTo>
                      <a:pt x="90" y="135"/>
                    </a:lnTo>
                    <a:lnTo>
                      <a:pt x="90" y="130"/>
                    </a:lnTo>
                    <a:lnTo>
                      <a:pt x="88" y="121"/>
                    </a:lnTo>
                    <a:lnTo>
                      <a:pt x="81" y="118"/>
                    </a:lnTo>
                    <a:lnTo>
                      <a:pt x="73" y="121"/>
                    </a:lnTo>
                    <a:lnTo>
                      <a:pt x="69" y="121"/>
                    </a:lnTo>
                    <a:lnTo>
                      <a:pt x="45" y="107"/>
                    </a:lnTo>
                    <a:lnTo>
                      <a:pt x="43" y="104"/>
                    </a:lnTo>
                    <a:lnTo>
                      <a:pt x="36" y="95"/>
                    </a:lnTo>
                    <a:lnTo>
                      <a:pt x="33" y="81"/>
                    </a:lnTo>
                    <a:lnTo>
                      <a:pt x="26" y="73"/>
                    </a:lnTo>
                    <a:lnTo>
                      <a:pt x="19" y="69"/>
                    </a:lnTo>
                    <a:lnTo>
                      <a:pt x="12" y="62"/>
                    </a:lnTo>
                    <a:lnTo>
                      <a:pt x="10" y="47"/>
                    </a:lnTo>
                    <a:lnTo>
                      <a:pt x="3" y="36"/>
                    </a:lnTo>
                    <a:lnTo>
                      <a:pt x="0" y="31"/>
                    </a:lnTo>
                    <a:lnTo>
                      <a:pt x="24" y="31"/>
                    </a:lnTo>
                    <a:lnTo>
                      <a:pt x="50" y="28"/>
                    </a:lnTo>
                    <a:lnTo>
                      <a:pt x="73" y="26"/>
                    </a:lnTo>
                    <a:lnTo>
                      <a:pt x="97" y="26"/>
                    </a:lnTo>
                    <a:lnTo>
                      <a:pt x="123" y="24"/>
                    </a:lnTo>
                    <a:lnTo>
                      <a:pt x="147" y="21"/>
                    </a:lnTo>
                    <a:lnTo>
                      <a:pt x="170" y="19"/>
                    </a:lnTo>
                    <a:lnTo>
                      <a:pt x="194" y="17"/>
                    </a:lnTo>
                    <a:lnTo>
                      <a:pt x="220" y="17"/>
                    </a:lnTo>
                    <a:lnTo>
                      <a:pt x="244" y="14"/>
                    </a:lnTo>
                    <a:lnTo>
                      <a:pt x="267" y="12"/>
                    </a:lnTo>
                    <a:lnTo>
                      <a:pt x="291" y="9"/>
                    </a:lnTo>
                    <a:lnTo>
                      <a:pt x="317" y="7"/>
                    </a:lnTo>
                    <a:lnTo>
                      <a:pt x="341" y="5"/>
                    </a:lnTo>
                    <a:lnTo>
                      <a:pt x="364" y="2"/>
                    </a:lnTo>
                    <a:lnTo>
                      <a:pt x="388" y="0"/>
                    </a:lnTo>
                    <a:lnTo>
                      <a:pt x="395" y="7"/>
                    </a:lnTo>
                    <a:lnTo>
                      <a:pt x="400" y="9"/>
                    </a:lnTo>
                    <a:lnTo>
                      <a:pt x="402" y="12"/>
                    </a:lnTo>
                    <a:lnTo>
                      <a:pt x="409" y="17"/>
                    </a:lnTo>
                    <a:lnTo>
                      <a:pt x="412" y="21"/>
                    </a:lnTo>
                    <a:lnTo>
                      <a:pt x="419" y="26"/>
                    </a:lnTo>
                    <a:lnTo>
                      <a:pt x="416" y="47"/>
                    </a:lnTo>
                    <a:lnTo>
                      <a:pt x="416" y="64"/>
                    </a:lnTo>
                    <a:lnTo>
                      <a:pt x="424" y="83"/>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8" name="Freeform 21">
                <a:extLst>
                  <a:ext uri="{FF2B5EF4-FFF2-40B4-BE49-F238E27FC236}">
                    <a16:creationId xmlns:a16="http://schemas.microsoft.com/office/drawing/2014/main" id="{44E1F032-A8AB-75E2-7902-9D5E977F07F9}"/>
                  </a:ext>
                </a:extLst>
              </p:cNvPr>
              <p:cNvSpPr>
                <a:spLocks/>
              </p:cNvSpPr>
              <p:nvPr/>
            </p:nvSpPr>
            <p:spPr bwMode="auto">
              <a:xfrm>
                <a:off x="1240039" y="2503122"/>
                <a:ext cx="896913" cy="562219"/>
              </a:xfrm>
              <a:custGeom>
                <a:avLst/>
                <a:gdLst>
                  <a:gd name="T0" fmla="*/ 1589087 w 1017"/>
                  <a:gd name="T1" fmla="*/ 736600 h 637"/>
                  <a:gd name="T2" fmla="*/ 1581150 w 1017"/>
                  <a:gd name="T3" fmla="*/ 909638 h 637"/>
                  <a:gd name="T4" fmla="*/ 1576387 w 1017"/>
                  <a:gd name="T5" fmla="*/ 1003300 h 637"/>
                  <a:gd name="T6" fmla="*/ 1573212 w 1017"/>
                  <a:gd name="T7" fmla="*/ 1003300 h 637"/>
                  <a:gd name="T8" fmla="*/ 1509712 w 1017"/>
                  <a:gd name="T9" fmla="*/ 1000125 h 637"/>
                  <a:gd name="T10" fmla="*/ 1385887 w 1017"/>
                  <a:gd name="T11" fmla="*/ 992188 h 637"/>
                  <a:gd name="T12" fmla="*/ 1262062 w 1017"/>
                  <a:gd name="T13" fmla="*/ 984250 h 637"/>
                  <a:gd name="T14" fmla="*/ 1138237 w 1017"/>
                  <a:gd name="T15" fmla="*/ 973138 h 637"/>
                  <a:gd name="T16" fmla="*/ 1009650 w 1017"/>
                  <a:gd name="T17" fmla="*/ 962025 h 637"/>
                  <a:gd name="T18" fmla="*/ 885825 w 1017"/>
                  <a:gd name="T19" fmla="*/ 950913 h 637"/>
                  <a:gd name="T20" fmla="*/ 762000 w 1017"/>
                  <a:gd name="T21" fmla="*/ 935038 h 637"/>
                  <a:gd name="T22" fmla="*/ 638175 w 1017"/>
                  <a:gd name="T23" fmla="*/ 920750 h 637"/>
                  <a:gd name="T24" fmla="*/ 571500 w 1017"/>
                  <a:gd name="T25" fmla="*/ 962025 h 637"/>
                  <a:gd name="T26" fmla="*/ 547687 w 1017"/>
                  <a:gd name="T27" fmla="*/ 1000125 h 637"/>
                  <a:gd name="T28" fmla="*/ 530225 w 1017"/>
                  <a:gd name="T29" fmla="*/ 958850 h 637"/>
                  <a:gd name="T30" fmla="*/ 511175 w 1017"/>
                  <a:gd name="T31" fmla="*/ 969963 h 637"/>
                  <a:gd name="T32" fmla="*/ 503237 w 1017"/>
                  <a:gd name="T33" fmla="*/ 992188 h 637"/>
                  <a:gd name="T34" fmla="*/ 447675 w 1017"/>
                  <a:gd name="T35" fmla="*/ 984250 h 637"/>
                  <a:gd name="T36" fmla="*/ 382587 w 1017"/>
                  <a:gd name="T37" fmla="*/ 977900 h 637"/>
                  <a:gd name="T38" fmla="*/ 338137 w 1017"/>
                  <a:gd name="T39" fmla="*/ 977900 h 637"/>
                  <a:gd name="T40" fmla="*/ 311150 w 1017"/>
                  <a:gd name="T41" fmla="*/ 992188 h 637"/>
                  <a:gd name="T42" fmla="*/ 288925 w 1017"/>
                  <a:gd name="T43" fmla="*/ 981075 h 637"/>
                  <a:gd name="T44" fmla="*/ 280987 w 1017"/>
                  <a:gd name="T45" fmla="*/ 935038 h 637"/>
                  <a:gd name="T46" fmla="*/ 263525 w 1017"/>
                  <a:gd name="T47" fmla="*/ 901700 h 637"/>
                  <a:gd name="T48" fmla="*/ 236537 w 1017"/>
                  <a:gd name="T49" fmla="*/ 879475 h 637"/>
                  <a:gd name="T50" fmla="*/ 239712 w 1017"/>
                  <a:gd name="T51" fmla="*/ 846138 h 637"/>
                  <a:gd name="T52" fmla="*/ 214312 w 1017"/>
                  <a:gd name="T53" fmla="*/ 793750 h 637"/>
                  <a:gd name="T54" fmla="*/ 211137 w 1017"/>
                  <a:gd name="T55" fmla="*/ 744538 h 637"/>
                  <a:gd name="T56" fmla="*/ 203200 w 1017"/>
                  <a:gd name="T57" fmla="*/ 722313 h 637"/>
                  <a:gd name="T58" fmla="*/ 187325 w 1017"/>
                  <a:gd name="T59" fmla="*/ 709613 h 637"/>
                  <a:gd name="T60" fmla="*/ 146050 w 1017"/>
                  <a:gd name="T61" fmla="*/ 739775 h 637"/>
                  <a:gd name="T62" fmla="*/ 120650 w 1017"/>
                  <a:gd name="T63" fmla="*/ 725488 h 637"/>
                  <a:gd name="T64" fmla="*/ 115887 w 1017"/>
                  <a:gd name="T65" fmla="*/ 698500 h 637"/>
                  <a:gd name="T66" fmla="*/ 139700 w 1017"/>
                  <a:gd name="T67" fmla="*/ 661988 h 637"/>
                  <a:gd name="T68" fmla="*/ 131762 w 1017"/>
                  <a:gd name="T69" fmla="*/ 627063 h 637"/>
                  <a:gd name="T70" fmla="*/ 146050 w 1017"/>
                  <a:gd name="T71" fmla="*/ 582613 h 637"/>
                  <a:gd name="T72" fmla="*/ 169862 w 1017"/>
                  <a:gd name="T73" fmla="*/ 530225 h 637"/>
                  <a:gd name="T74" fmla="*/ 173037 w 1017"/>
                  <a:gd name="T75" fmla="*/ 503238 h 637"/>
                  <a:gd name="T76" fmla="*/ 139700 w 1017"/>
                  <a:gd name="T77" fmla="*/ 500063 h 637"/>
                  <a:gd name="T78" fmla="*/ 131762 w 1017"/>
                  <a:gd name="T79" fmla="*/ 481013 h 637"/>
                  <a:gd name="T80" fmla="*/ 120650 w 1017"/>
                  <a:gd name="T81" fmla="*/ 473075 h 637"/>
                  <a:gd name="T82" fmla="*/ 82550 w 1017"/>
                  <a:gd name="T83" fmla="*/ 401638 h 637"/>
                  <a:gd name="T84" fmla="*/ 33337 w 1017"/>
                  <a:gd name="T85" fmla="*/ 330200 h 637"/>
                  <a:gd name="T86" fmla="*/ 22225 w 1017"/>
                  <a:gd name="T87" fmla="*/ 311150 h 637"/>
                  <a:gd name="T88" fmla="*/ 30162 w 1017"/>
                  <a:gd name="T89" fmla="*/ 282575 h 637"/>
                  <a:gd name="T90" fmla="*/ 15875 w 1017"/>
                  <a:gd name="T91" fmla="*/ 233363 h 637"/>
                  <a:gd name="T92" fmla="*/ 19050 w 1017"/>
                  <a:gd name="T93" fmla="*/ 98425 h 637"/>
                  <a:gd name="T94" fmla="*/ 120650 w 1017"/>
                  <a:gd name="T95" fmla="*/ 14288 h 637"/>
                  <a:gd name="T96" fmla="*/ 296862 w 1017"/>
                  <a:gd name="T97" fmla="*/ 49213 h 637"/>
                  <a:gd name="T98" fmla="*/ 506412 w 1017"/>
                  <a:gd name="T99" fmla="*/ 82550 h 637"/>
                  <a:gd name="T100" fmla="*/ 728662 w 1017"/>
                  <a:gd name="T101" fmla="*/ 115888 h 637"/>
                  <a:gd name="T102" fmla="*/ 896937 w 1017"/>
                  <a:gd name="T103" fmla="*/ 139700 h 637"/>
                  <a:gd name="T104" fmla="*/ 1122362 w 1017"/>
                  <a:gd name="T105" fmla="*/ 161925 h 637"/>
                  <a:gd name="T106" fmla="*/ 1347787 w 1017"/>
                  <a:gd name="T107" fmla="*/ 180975 h 637"/>
                  <a:gd name="T108" fmla="*/ 1573212 w 1017"/>
                  <a:gd name="T109" fmla="*/ 195263 h 637"/>
                  <a:gd name="T110" fmla="*/ 1611312 w 1017"/>
                  <a:gd name="T111" fmla="*/ 315913 h 637"/>
                  <a:gd name="T112" fmla="*/ 1603375 w 1017"/>
                  <a:gd name="T113" fmla="*/ 469900 h 637"/>
                  <a:gd name="T114" fmla="*/ 1595437 w 1017"/>
                  <a:gd name="T115" fmla="*/ 623888 h 63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17" h="637">
                    <a:moveTo>
                      <a:pt x="1005" y="393"/>
                    </a:moveTo>
                    <a:lnTo>
                      <a:pt x="1003" y="417"/>
                    </a:lnTo>
                    <a:lnTo>
                      <a:pt x="1003" y="440"/>
                    </a:lnTo>
                    <a:lnTo>
                      <a:pt x="1001" y="464"/>
                    </a:lnTo>
                    <a:lnTo>
                      <a:pt x="1001" y="488"/>
                    </a:lnTo>
                    <a:lnTo>
                      <a:pt x="998" y="514"/>
                    </a:lnTo>
                    <a:lnTo>
                      <a:pt x="998" y="542"/>
                    </a:lnTo>
                    <a:lnTo>
                      <a:pt x="996" y="573"/>
                    </a:lnTo>
                    <a:lnTo>
                      <a:pt x="996" y="601"/>
                    </a:lnTo>
                    <a:lnTo>
                      <a:pt x="993" y="632"/>
                    </a:lnTo>
                    <a:lnTo>
                      <a:pt x="991" y="632"/>
                    </a:lnTo>
                    <a:lnTo>
                      <a:pt x="972" y="632"/>
                    </a:lnTo>
                    <a:lnTo>
                      <a:pt x="951" y="630"/>
                    </a:lnTo>
                    <a:lnTo>
                      <a:pt x="932" y="630"/>
                    </a:lnTo>
                    <a:lnTo>
                      <a:pt x="913" y="627"/>
                    </a:lnTo>
                    <a:lnTo>
                      <a:pt x="892" y="627"/>
                    </a:lnTo>
                    <a:lnTo>
                      <a:pt x="873" y="625"/>
                    </a:lnTo>
                    <a:lnTo>
                      <a:pt x="854" y="625"/>
                    </a:lnTo>
                    <a:lnTo>
                      <a:pt x="833" y="623"/>
                    </a:lnTo>
                    <a:lnTo>
                      <a:pt x="814" y="623"/>
                    </a:lnTo>
                    <a:lnTo>
                      <a:pt x="795" y="620"/>
                    </a:lnTo>
                    <a:lnTo>
                      <a:pt x="774" y="618"/>
                    </a:lnTo>
                    <a:lnTo>
                      <a:pt x="755" y="618"/>
                    </a:lnTo>
                    <a:lnTo>
                      <a:pt x="736" y="616"/>
                    </a:lnTo>
                    <a:lnTo>
                      <a:pt x="717" y="613"/>
                    </a:lnTo>
                    <a:lnTo>
                      <a:pt x="695" y="613"/>
                    </a:lnTo>
                    <a:lnTo>
                      <a:pt x="677" y="611"/>
                    </a:lnTo>
                    <a:lnTo>
                      <a:pt x="658" y="608"/>
                    </a:lnTo>
                    <a:lnTo>
                      <a:pt x="636" y="606"/>
                    </a:lnTo>
                    <a:lnTo>
                      <a:pt x="617" y="604"/>
                    </a:lnTo>
                    <a:lnTo>
                      <a:pt x="598" y="601"/>
                    </a:lnTo>
                    <a:lnTo>
                      <a:pt x="580" y="601"/>
                    </a:lnTo>
                    <a:lnTo>
                      <a:pt x="558" y="599"/>
                    </a:lnTo>
                    <a:lnTo>
                      <a:pt x="539" y="597"/>
                    </a:lnTo>
                    <a:lnTo>
                      <a:pt x="520" y="594"/>
                    </a:lnTo>
                    <a:lnTo>
                      <a:pt x="502" y="592"/>
                    </a:lnTo>
                    <a:lnTo>
                      <a:pt x="480" y="589"/>
                    </a:lnTo>
                    <a:lnTo>
                      <a:pt x="461" y="587"/>
                    </a:lnTo>
                    <a:lnTo>
                      <a:pt x="442" y="585"/>
                    </a:lnTo>
                    <a:lnTo>
                      <a:pt x="421" y="582"/>
                    </a:lnTo>
                    <a:lnTo>
                      <a:pt x="402" y="580"/>
                    </a:lnTo>
                    <a:lnTo>
                      <a:pt x="383" y="578"/>
                    </a:lnTo>
                    <a:lnTo>
                      <a:pt x="364" y="573"/>
                    </a:lnTo>
                    <a:lnTo>
                      <a:pt x="362" y="589"/>
                    </a:lnTo>
                    <a:lnTo>
                      <a:pt x="360" y="606"/>
                    </a:lnTo>
                    <a:lnTo>
                      <a:pt x="357" y="623"/>
                    </a:lnTo>
                    <a:lnTo>
                      <a:pt x="355" y="637"/>
                    </a:lnTo>
                    <a:lnTo>
                      <a:pt x="350" y="634"/>
                    </a:lnTo>
                    <a:lnTo>
                      <a:pt x="345" y="630"/>
                    </a:lnTo>
                    <a:lnTo>
                      <a:pt x="343" y="625"/>
                    </a:lnTo>
                    <a:lnTo>
                      <a:pt x="338" y="611"/>
                    </a:lnTo>
                    <a:lnTo>
                      <a:pt x="336" y="606"/>
                    </a:lnTo>
                    <a:lnTo>
                      <a:pt x="334" y="604"/>
                    </a:lnTo>
                    <a:lnTo>
                      <a:pt x="331" y="601"/>
                    </a:lnTo>
                    <a:lnTo>
                      <a:pt x="326" y="604"/>
                    </a:lnTo>
                    <a:lnTo>
                      <a:pt x="324" y="606"/>
                    </a:lnTo>
                    <a:lnTo>
                      <a:pt x="322" y="611"/>
                    </a:lnTo>
                    <a:lnTo>
                      <a:pt x="317" y="616"/>
                    </a:lnTo>
                    <a:lnTo>
                      <a:pt x="317" y="620"/>
                    </a:lnTo>
                    <a:lnTo>
                      <a:pt x="319" y="625"/>
                    </a:lnTo>
                    <a:lnTo>
                      <a:pt x="317" y="625"/>
                    </a:lnTo>
                    <a:lnTo>
                      <a:pt x="315" y="625"/>
                    </a:lnTo>
                    <a:lnTo>
                      <a:pt x="303" y="623"/>
                    </a:lnTo>
                    <a:lnTo>
                      <a:pt x="289" y="623"/>
                    </a:lnTo>
                    <a:lnTo>
                      <a:pt x="282" y="620"/>
                    </a:lnTo>
                    <a:lnTo>
                      <a:pt x="265" y="618"/>
                    </a:lnTo>
                    <a:lnTo>
                      <a:pt x="251" y="616"/>
                    </a:lnTo>
                    <a:lnTo>
                      <a:pt x="246" y="616"/>
                    </a:lnTo>
                    <a:lnTo>
                      <a:pt x="241" y="616"/>
                    </a:lnTo>
                    <a:lnTo>
                      <a:pt x="237" y="623"/>
                    </a:lnTo>
                    <a:lnTo>
                      <a:pt x="237" y="625"/>
                    </a:lnTo>
                    <a:lnTo>
                      <a:pt x="234" y="625"/>
                    </a:lnTo>
                    <a:lnTo>
                      <a:pt x="213" y="616"/>
                    </a:lnTo>
                    <a:lnTo>
                      <a:pt x="206" y="616"/>
                    </a:lnTo>
                    <a:lnTo>
                      <a:pt x="199" y="618"/>
                    </a:lnTo>
                    <a:lnTo>
                      <a:pt x="196" y="623"/>
                    </a:lnTo>
                    <a:lnTo>
                      <a:pt x="196" y="625"/>
                    </a:lnTo>
                    <a:lnTo>
                      <a:pt x="194" y="627"/>
                    </a:lnTo>
                    <a:lnTo>
                      <a:pt x="192" y="627"/>
                    </a:lnTo>
                    <a:lnTo>
                      <a:pt x="187" y="623"/>
                    </a:lnTo>
                    <a:lnTo>
                      <a:pt x="182" y="618"/>
                    </a:lnTo>
                    <a:lnTo>
                      <a:pt x="180" y="613"/>
                    </a:lnTo>
                    <a:lnTo>
                      <a:pt x="180" y="606"/>
                    </a:lnTo>
                    <a:lnTo>
                      <a:pt x="177" y="597"/>
                    </a:lnTo>
                    <a:lnTo>
                      <a:pt x="177" y="589"/>
                    </a:lnTo>
                    <a:lnTo>
                      <a:pt x="177" y="582"/>
                    </a:lnTo>
                    <a:lnTo>
                      <a:pt x="173" y="575"/>
                    </a:lnTo>
                    <a:lnTo>
                      <a:pt x="170" y="571"/>
                    </a:lnTo>
                    <a:lnTo>
                      <a:pt x="166" y="568"/>
                    </a:lnTo>
                    <a:lnTo>
                      <a:pt x="159" y="568"/>
                    </a:lnTo>
                    <a:lnTo>
                      <a:pt x="156" y="568"/>
                    </a:lnTo>
                    <a:lnTo>
                      <a:pt x="149" y="559"/>
                    </a:lnTo>
                    <a:lnTo>
                      <a:pt x="149" y="554"/>
                    </a:lnTo>
                    <a:lnTo>
                      <a:pt x="147" y="549"/>
                    </a:lnTo>
                    <a:lnTo>
                      <a:pt x="151" y="542"/>
                    </a:lnTo>
                    <a:lnTo>
                      <a:pt x="151" y="537"/>
                    </a:lnTo>
                    <a:lnTo>
                      <a:pt x="151" y="533"/>
                    </a:lnTo>
                    <a:lnTo>
                      <a:pt x="149" y="528"/>
                    </a:lnTo>
                    <a:lnTo>
                      <a:pt x="144" y="523"/>
                    </a:lnTo>
                    <a:lnTo>
                      <a:pt x="142" y="514"/>
                    </a:lnTo>
                    <a:lnTo>
                      <a:pt x="135" y="500"/>
                    </a:lnTo>
                    <a:lnTo>
                      <a:pt x="135" y="490"/>
                    </a:lnTo>
                    <a:lnTo>
                      <a:pt x="133" y="481"/>
                    </a:lnTo>
                    <a:lnTo>
                      <a:pt x="135" y="473"/>
                    </a:lnTo>
                    <a:lnTo>
                      <a:pt x="133" y="469"/>
                    </a:lnTo>
                    <a:lnTo>
                      <a:pt x="133" y="462"/>
                    </a:lnTo>
                    <a:lnTo>
                      <a:pt x="133" y="459"/>
                    </a:lnTo>
                    <a:lnTo>
                      <a:pt x="128" y="455"/>
                    </a:lnTo>
                    <a:lnTo>
                      <a:pt x="123" y="447"/>
                    </a:lnTo>
                    <a:lnTo>
                      <a:pt x="121" y="447"/>
                    </a:lnTo>
                    <a:lnTo>
                      <a:pt x="118" y="445"/>
                    </a:lnTo>
                    <a:lnTo>
                      <a:pt x="118" y="447"/>
                    </a:lnTo>
                    <a:lnTo>
                      <a:pt x="116" y="450"/>
                    </a:lnTo>
                    <a:lnTo>
                      <a:pt x="104" y="459"/>
                    </a:lnTo>
                    <a:lnTo>
                      <a:pt x="97" y="462"/>
                    </a:lnTo>
                    <a:lnTo>
                      <a:pt x="92" y="466"/>
                    </a:lnTo>
                    <a:lnTo>
                      <a:pt x="88" y="466"/>
                    </a:lnTo>
                    <a:lnTo>
                      <a:pt x="85" y="466"/>
                    </a:lnTo>
                    <a:lnTo>
                      <a:pt x="83" y="466"/>
                    </a:lnTo>
                    <a:lnTo>
                      <a:pt x="76" y="457"/>
                    </a:lnTo>
                    <a:lnTo>
                      <a:pt x="69" y="452"/>
                    </a:lnTo>
                    <a:lnTo>
                      <a:pt x="69" y="450"/>
                    </a:lnTo>
                    <a:lnTo>
                      <a:pt x="71" y="445"/>
                    </a:lnTo>
                    <a:lnTo>
                      <a:pt x="73" y="440"/>
                    </a:lnTo>
                    <a:lnTo>
                      <a:pt x="73" y="426"/>
                    </a:lnTo>
                    <a:lnTo>
                      <a:pt x="76" y="421"/>
                    </a:lnTo>
                    <a:lnTo>
                      <a:pt x="78" y="419"/>
                    </a:lnTo>
                    <a:lnTo>
                      <a:pt x="88" y="417"/>
                    </a:lnTo>
                    <a:lnTo>
                      <a:pt x="88" y="414"/>
                    </a:lnTo>
                    <a:lnTo>
                      <a:pt x="88" y="402"/>
                    </a:lnTo>
                    <a:lnTo>
                      <a:pt x="85" y="398"/>
                    </a:lnTo>
                    <a:lnTo>
                      <a:pt x="83" y="395"/>
                    </a:lnTo>
                    <a:lnTo>
                      <a:pt x="88" y="386"/>
                    </a:lnTo>
                    <a:lnTo>
                      <a:pt x="85" y="379"/>
                    </a:lnTo>
                    <a:lnTo>
                      <a:pt x="90" y="376"/>
                    </a:lnTo>
                    <a:lnTo>
                      <a:pt x="92" y="367"/>
                    </a:lnTo>
                    <a:lnTo>
                      <a:pt x="97" y="357"/>
                    </a:lnTo>
                    <a:lnTo>
                      <a:pt x="102" y="346"/>
                    </a:lnTo>
                    <a:lnTo>
                      <a:pt x="102" y="339"/>
                    </a:lnTo>
                    <a:lnTo>
                      <a:pt x="107" y="334"/>
                    </a:lnTo>
                    <a:lnTo>
                      <a:pt x="109" y="327"/>
                    </a:lnTo>
                    <a:lnTo>
                      <a:pt x="111" y="322"/>
                    </a:lnTo>
                    <a:lnTo>
                      <a:pt x="111" y="320"/>
                    </a:lnTo>
                    <a:lnTo>
                      <a:pt x="109" y="317"/>
                    </a:lnTo>
                    <a:lnTo>
                      <a:pt x="107" y="317"/>
                    </a:lnTo>
                    <a:lnTo>
                      <a:pt x="95" y="317"/>
                    </a:lnTo>
                    <a:lnTo>
                      <a:pt x="90" y="317"/>
                    </a:lnTo>
                    <a:lnTo>
                      <a:pt x="88" y="315"/>
                    </a:lnTo>
                    <a:lnTo>
                      <a:pt x="85" y="312"/>
                    </a:lnTo>
                    <a:lnTo>
                      <a:pt x="88" y="308"/>
                    </a:lnTo>
                    <a:lnTo>
                      <a:pt x="85" y="303"/>
                    </a:lnTo>
                    <a:lnTo>
                      <a:pt x="83" y="303"/>
                    </a:lnTo>
                    <a:lnTo>
                      <a:pt x="78" y="303"/>
                    </a:lnTo>
                    <a:lnTo>
                      <a:pt x="76" y="303"/>
                    </a:lnTo>
                    <a:lnTo>
                      <a:pt x="76" y="298"/>
                    </a:lnTo>
                    <a:lnTo>
                      <a:pt x="69" y="286"/>
                    </a:lnTo>
                    <a:lnTo>
                      <a:pt x="66" y="277"/>
                    </a:lnTo>
                    <a:lnTo>
                      <a:pt x="59" y="268"/>
                    </a:lnTo>
                    <a:lnTo>
                      <a:pt x="52" y="253"/>
                    </a:lnTo>
                    <a:lnTo>
                      <a:pt x="43" y="232"/>
                    </a:lnTo>
                    <a:lnTo>
                      <a:pt x="38" y="227"/>
                    </a:lnTo>
                    <a:lnTo>
                      <a:pt x="28" y="218"/>
                    </a:lnTo>
                    <a:lnTo>
                      <a:pt x="21" y="208"/>
                    </a:lnTo>
                    <a:lnTo>
                      <a:pt x="14" y="199"/>
                    </a:lnTo>
                    <a:lnTo>
                      <a:pt x="12" y="199"/>
                    </a:lnTo>
                    <a:lnTo>
                      <a:pt x="12" y="196"/>
                    </a:lnTo>
                    <a:lnTo>
                      <a:pt x="14" y="196"/>
                    </a:lnTo>
                    <a:lnTo>
                      <a:pt x="17" y="196"/>
                    </a:lnTo>
                    <a:lnTo>
                      <a:pt x="17" y="192"/>
                    </a:lnTo>
                    <a:lnTo>
                      <a:pt x="17" y="185"/>
                    </a:lnTo>
                    <a:lnTo>
                      <a:pt x="19" y="178"/>
                    </a:lnTo>
                    <a:lnTo>
                      <a:pt x="19" y="168"/>
                    </a:lnTo>
                    <a:lnTo>
                      <a:pt x="17" y="166"/>
                    </a:lnTo>
                    <a:lnTo>
                      <a:pt x="12" y="156"/>
                    </a:lnTo>
                    <a:lnTo>
                      <a:pt x="10" y="147"/>
                    </a:lnTo>
                    <a:lnTo>
                      <a:pt x="5" y="137"/>
                    </a:lnTo>
                    <a:lnTo>
                      <a:pt x="0" y="123"/>
                    </a:lnTo>
                    <a:lnTo>
                      <a:pt x="5" y="92"/>
                    </a:lnTo>
                    <a:lnTo>
                      <a:pt x="12" y="62"/>
                    </a:lnTo>
                    <a:lnTo>
                      <a:pt x="19" y="31"/>
                    </a:lnTo>
                    <a:lnTo>
                      <a:pt x="26" y="0"/>
                    </a:lnTo>
                    <a:lnTo>
                      <a:pt x="40" y="2"/>
                    </a:lnTo>
                    <a:lnTo>
                      <a:pt x="76" y="9"/>
                    </a:lnTo>
                    <a:lnTo>
                      <a:pt x="109" y="17"/>
                    </a:lnTo>
                    <a:lnTo>
                      <a:pt x="144" y="21"/>
                    </a:lnTo>
                    <a:lnTo>
                      <a:pt x="180" y="28"/>
                    </a:lnTo>
                    <a:lnTo>
                      <a:pt x="187" y="31"/>
                    </a:lnTo>
                    <a:lnTo>
                      <a:pt x="215" y="35"/>
                    </a:lnTo>
                    <a:lnTo>
                      <a:pt x="248" y="40"/>
                    </a:lnTo>
                    <a:lnTo>
                      <a:pt x="284" y="47"/>
                    </a:lnTo>
                    <a:lnTo>
                      <a:pt x="319" y="52"/>
                    </a:lnTo>
                    <a:lnTo>
                      <a:pt x="355" y="57"/>
                    </a:lnTo>
                    <a:lnTo>
                      <a:pt x="390" y="64"/>
                    </a:lnTo>
                    <a:lnTo>
                      <a:pt x="423" y="69"/>
                    </a:lnTo>
                    <a:lnTo>
                      <a:pt x="459" y="73"/>
                    </a:lnTo>
                    <a:lnTo>
                      <a:pt x="494" y="78"/>
                    </a:lnTo>
                    <a:lnTo>
                      <a:pt x="520" y="80"/>
                    </a:lnTo>
                    <a:lnTo>
                      <a:pt x="530" y="83"/>
                    </a:lnTo>
                    <a:lnTo>
                      <a:pt x="565" y="88"/>
                    </a:lnTo>
                    <a:lnTo>
                      <a:pt x="601" y="90"/>
                    </a:lnTo>
                    <a:lnTo>
                      <a:pt x="636" y="95"/>
                    </a:lnTo>
                    <a:lnTo>
                      <a:pt x="672" y="99"/>
                    </a:lnTo>
                    <a:lnTo>
                      <a:pt x="707" y="102"/>
                    </a:lnTo>
                    <a:lnTo>
                      <a:pt x="743" y="107"/>
                    </a:lnTo>
                    <a:lnTo>
                      <a:pt x="778" y="109"/>
                    </a:lnTo>
                    <a:lnTo>
                      <a:pt x="814" y="111"/>
                    </a:lnTo>
                    <a:lnTo>
                      <a:pt x="849" y="114"/>
                    </a:lnTo>
                    <a:lnTo>
                      <a:pt x="885" y="116"/>
                    </a:lnTo>
                    <a:lnTo>
                      <a:pt x="920" y="118"/>
                    </a:lnTo>
                    <a:lnTo>
                      <a:pt x="956" y="121"/>
                    </a:lnTo>
                    <a:lnTo>
                      <a:pt x="991" y="123"/>
                    </a:lnTo>
                    <a:lnTo>
                      <a:pt x="1017" y="125"/>
                    </a:lnTo>
                    <a:lnTo>
                      <a:pt x="1017" y="149"/>
                    </a:lnTo>
                    <a:lnTo>
                      <a:pt x="1015" y="173"/>
                    </a:lnTo>
                    <a:lnTo>
                      <a:pt x="1015" y="199"/>
                    </a:lnTo>
                    <a:lnTo>
                      <a:pt x="1012" y="223"/>
                    </a:lnTo>
                    <a:lnTo>
                      <a:pt x="1012" y="246"/>
                    </a:lnTo>
                    <a:lnTo>
                      <a:pt x="1010" y="270"/>
                    </a:lnTo>
                    <a:lnTo>
                      <a:pt x="1010" y="296"/>
                    </a:lnTo>
                    <a:lnTo>
                      <a:pt x="1008" y="320"/>
                    </a:lnTo>
                    <a:lnTo>
                      <a:pt x="1008" y="343"/>
                    </a:lnTo>
                    <a:lnTo>
                      <a:pt x="1005" y="367"/>
                    </a:lnTo>
                    <a:lnTo>
                      <a:pt x="1005" y="393"/>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9" name="Freeform 22">
                <a:extLst>
                  <a:ext uri="{FF2B5EF4-FFF2-40B4-BE49-F238E27FC236}">
                    <a16:creationId xmlns:a16="http://schemas.microsoft.com/office/drawing/2014/main" id="{95409D82-7142-23B1-A7FA-9295C4BC1BFC}"/>
                  </a:ext>
                </a:extLst>
              </p:cNvPr>
              <p:cNvSpPr>
                <a:spLocks/>
              </p:cNvSpPr>
              <p:nvPr/>
            </p:nvSpPr>
            <p:spPr bwMode="auto">
              <a:xfrm>
                <a:off x="2121077" y="2614296"/>
                <a:ext cx="581009" cy="349402"/>
              </a:xfrm>
              <a:custGeom>
                <a:avLst/>
                <a:gdLst>
                  <a:gd name="T0" fmla="*/ 1047750 w 660"/>
                  <a:gd name="T1" fmla="*/ 620713 h 396"/>
                  <a:gd name="T2" fmla="*/ 984250 w 660"/>
                  <a:gd name="T3" fmla="*/ 620713 h 396"/>
                  <a:gd name="T4" fmla="*/ 915988 w 660"/>
                  <a:gd name="T5" fmla="*/ 623888 h 396"/>
                  <a:gd name="T6" fmla="*/ 852488 w 660"/>
                  <a:gd name="T7" fmla="*/ 628650 h 396"/>
                  <a:gd name="T8" fmla="*/ 785813 w 660"/>
                  <a:gd name="T9" fmla="*/ 628650 h 396"/>
                  <a:gd name="T10" fmla="*/ 720725 w 660"/>
                  <a:gd name="T11" fmla="*/ 628650 h 396"/>
                  <a:gd name="T12" fmla="*/ 657225 w 660"/>
                  <a:gd name="T13" fmla="*/ 628650 h 396"/>
                  <a:gd name="T14" fmla="*/ 590550 w 660"/>
                  <a:gd name="T15" fmla="*/ 628650 h 396"/>
                  <a:gd name="T16" fmla="*/ 525463 w 660"/>
                  <a:gd name="T17" fmla="*/ 628650 h 396"/>
                  <a:gd name="T18" fmla="*/ 458788 w 660"/>
                  <a:gd name="T19" fmla="*/ 628650 h 396"/>
                  <a:gd name="T20" fmla="*/ 395288 w 660"/>
                  <a:gd name="T21" fmla="*/ 628650 h 396"/>
                  <a:gd name="T22" fmla="*/ 327025 w 660"/>
                  <a:gd name="T23" fmla="*/ 628650 h 396"/>
                  <a:gd name="T24" fmla="*/ 263525 w 660"/>
                  <a:gd name="T25" fmla="*/ 623888 h 396"/>
                  <a:gd name="T26" fmla="*/ 200025 w 660"/>
                  <a:gd name="T27" fmla="*/ 623888 h 396"/>
                  <a:gd name="T28" fmla="*/ 131763 w 660"/>
                  <a:gd name="T29" fmla="*/ 620713 h 396"/>
                  <a:gd name="T30" fmla="*/ 68263 w 660"/>
                  <a:gd name="T31" fmla="*/ 620713 h 396"/>
                  <a:gd name="T32" fmla="*/ 0 w 660"/>
                  <a:gd name="T33" fmla="*/ 617538 h 396"/>
                  <a:gd name="T34" fmla="*/ 4763 w 660"/>
                  <a:gd name="T35" fmla="*/ 538163 h 396"/>
                  <a:gd name="T36" fmla="*/ 7938 w 660"/>
                  <a:gd name="T37" fmla="*/ 463550 h 396"/>
                  <a:gd name="T38" fmla="*/ 11113 w 660"/>
                  <a:gd name="T39" fmla="*/ 384175 h 396"/>
                  <a:gd name="T40" fmla="*/ 15875 w 660"/>
                  <a:gd name="T41" fmla="*/ 309563 h 396"/>
                  <a:gd name="T42" fmla="*/ 19050 w 660"/>
                  <a:gd name="T43" fmla="*/ 230188 h 396"/>
                  <a:gd name="T44" fmla="*/ 22225 w 660"/>
                  <a:gd name="T45" fmla="*/ 155575 h 396"/>
                  <a:gd name="T46" fmla="*/ 26988 w 660"/>
                  <a:gd name="T47" fmla="*/ 76200 h 396"/>
                  <a:gd name="T48" fmla="*/ 30163 w 660"/>
                  <a:gd name="T49" fmla="*/ 0 h 396"/>
                  <a:gd name="T50" fmla="*/ 101600 w 660"/>
                  <a:gd name="T51" fmla="*/ 4763 h 396"/>
                  <a:gd name="T52" fmla="*/ 214313 w 660"/>
                  <a:gd name="T53" fmla="*/ 7938 h 396"/>
                  <a:gd name="T54" fmla="*/ 327025 w 660"/>
                  <a:gd name="T55" fmla="*/ 12700 h 396"/>
                  <a:gd name="T56" fmla="*/ 439738 w 660"/>
                  <a:gd name="T57" fmla="*/ 12700 h 396"/>
                  <a:gd name="T58" fmla="*/ 552450 w 660"/>
                  <a:gd name="T59" fmla="*/ 12700 h 396"/>
                  <a:gd name="T60" fmla="*/ 665163 w 660"/>
                  <a:gd name="T61" fmla="*/ 12700 h 396"/>
                  <a:gd name="T62" fmla="*/ 777875 w 660"/>
                  <a:gd name="T63" fmla="*/ 12700 h 396"/>
                  <a:gd name="T64" fmla="*/ 893763 w 660"/>
                  <a:gd name="T65" fmla="*/ 7938 h 396"/>
                  <a:gd name="T66" fmla="*/ 946150 w 660"/>
                  <a:gd name="T67" fmla="*/ 68263 h 396"/>
                  <a:gd name="T68" fmla="*/ 946150 w 660"/>
                  <a:gd name="T69" fmla="*/ 98425 h 396"/>
                  <a:gd name="T70" fmla="*/ 950913 w 660"/>
                  <a:gd name="T71" fmla="*/ 131763 h 396"/>
                  <a:gd name="T72" fmla="*/ 950913 w 660"/>
                  <a:gd name="T73" fmla="*/ 173038 h 396"/>
                  <a:gd name="T74" fmla="*/ 968375 w 660"/>
                  <a:gd name="T75" fmla="*/ 222250 h 396"/>
                  <a:gd name="T76" fmla="*/ 973138 w 660"/>
                  <a:gd name="T77" fmla="*/ 241300 h 396"/>
                  <a:gd name="T78" fmla="*/ 992188 w 660"/>
                  <a:gd name="T79" fmla="*/ 290513 h 396"/>
                  <a:gd name="T80" fmla="*/ 995363 w 660"/>
                  <a:gd name="T81" fmla="*/ 331788 h 396"/>
                  <a:gd name="T82" fmla="*/ 1003300 w 660"/>
                  <a:gd name="T83" fmla="*/ 414338 h 396"/>
                  <a:gd name="T84" fmla="*/ 1006475 w 660"/>
                  <a:gd name="T85" fmla="*/ 439738 h 396"/>
                  <a:gd name="T86" fmla="*/ 1009650 w 660"/>
                  <a:gd name="T87" fmla="*/ 477838 h 396"/>
                  <a:gd name="T88" fmla="*/ 1017588 w 660"/>
                  <a:gd name="T89" fmla="*/ 515938 h 396"/>
                  <a:gd name="T90" fmla="*/ 1039813 w 660"/>
                  <a:gd name="T91" fmla="*/ 552450 h 396"/>
                  <a:gd name="T92" fmla="*/ 1044575 w 660"/>
                  <a:gd name="T93" fmla="*/ 579438 h 3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0" h="396">
                    <a:moveTo>
                      <a:pt x="658" y="382"/>
                    </a:moveTo>
                    <a:lnTo>
                      <a:pt x="660" y="391"/>
                    </a:lnTo>
                    <a:lnTo>
                      <a:pt x="639" y="391"/>
                    </a:lnTo>
                    <a:lnTo>
                      <a:pt x="620" y="391"/>
                    </a:lnTo>
                    <a:lnTo>
                      <a:pt x="599" y="393"/>
                    </a:lnTo>
                    <a:lnTo>
                      <a:pt x="577" y="393"/>
                    </a:lnTo>
                    <a:lnTo>
                      <a:pt x="558" y="393"/>
                    </a:lnTo>
                    <a:lnTo>
                      <a:pt x="537" y="396"/>
                    </a:lnTo>
                    <a:lnTo>
                      <a:pt x="516" y="396"/>
                    </a:lnTo>
                    <a:lnTo>
                      <a:pt x="495" y="396"/>
                    </a:lnTo>
                    <a:lnTo>
                      <a:pt x="476" y="396"/>
                    </a:lnTo>
                    <a:lnTo>
                      <a:pt x="454" y="396"/>
                    </a:lnTo>
                    <a:lnTo>
                      <a:pt x="433" y="396"/>
                    </a:lnTo>
                    <a:lnTo>
                      <a:pt x="414" y="396"/>
                    </a:lnTo>
                    <a:lnTo>
                      <a:pt x="393" y="396"/>
                    </a:lnTo>
                    <a:lnTo>
                      <a:pt x="372" y="396"/>
                    </a:lnTo>
                    <a:lnTo>
                      <a:pt x="350" y="396"/>
                    </a:lnTo>
                    <a:lnTo>
                      <a:pt x="331" y="396"/>
                    </a:lnTo>
                    <a:lnTo>
                      <a:pt x="310" y="396"/>
                    </a:lnTo>
                    <a:lnTo>
                      <a:pt x="289" y="396"/>
                    </a:lnTo>
                    <a:lnTo>
                      <a:pt x="270" y="396"/>
                    </a:lnTo>
                    <a:lnTo>
                      <a:pt x="249" y="396"/>
                    </a:lnTo>
                    <a:lnTo>
                      <a:pt x="227" y="396"/>
                    </a:lnTo>
                    <a:lnTo>
                      <a:pt x="206" y="396"/>
                    </a:lnTo>
                    <a:lnTo>
                      <a:pt x="187" y="396"/>
                    </a:lnTo>
                    <a:lnTo>
                      <a:pt x="166" y="393"/>
                    </a:lnTo>
                    <a:lnTo>
                      <a:pt x="144" y="393"/>
                    </a:lnTo>
                    <a:lnTo>
                      <a:pt x="126" y="393"/>
                    </a:lnTo>
                    <a:lnTo>
                      <a:pt x="104" y="393"/>
                    </a:lnTo>
                    <a:lnTo>
                      <a:pt x="83" y="391"/>
                    </a:lnTo>
                    <a:lnTo>
                      <a:pt x="64" y="391"/>
                    </a:lnTo>
                    <a:lnTo>
                      <a:pt x="43" y="391"/>
                    </a:lnTo>
                    <a:lnTo>
                      <a:pt x="21" y="389"/>
                    </a:lnTo>
                    <a:lnTo>
                      <a:pt x="0" y="389"/>
                    </a:lnTo>
                    <a:lnTo>
                      <a:pt x="3" y="363"/>
                    </a:lnTo>
                    <a:lnTo>
                      <a:pt x="3" y="339"/>
                    </a:lnTo>
                    <a:lnTo>
                      <a:pt x="5" y="315"/>
                    </a:lnTo>
                    <a:lnTo>
                      <a:pt x="5" y="292"/>
                    </a:lnTo>
                    <a:lnTo>
                      <a:pt x="7" y="268"/>
                    </a:lnTo>
                    <a:lnTo>
                      <a:pt x="7" y="242"/>
                    </a:lnTo>
                    <a:lnTo>
                      <a:pt x="10" y="218"/>
                    </a:lnTo>
                    <a:lnTo>
                      <a:pt x="10" y="195"/>
                    </a:lnTo>
                    <a:lnTo>
                      <a:pt x="12" y="171"/>
                    </a:lnTo>
                    <a:lnTo>
                      <a:pt x="12" y="145"/>
                    </a:lnTo>
                    <a:lnTo>
                      <a:pt x="14" y="121"/>
                    </a:lnTo>
                    <a:lnTo>
                      <a:pt x="14" y="98"/>
                    </a:lnTo>
                    <a:lnTo>
                      <a:pt x="17" y="74"/>
                    </a:lnTo>
                    <a:lnTo>
                      <a:pt x="17" y="48"/>
                    </a:lnTo>
                    <a:lnTo>
                      <a:pt x="19" y="24"/>
                    </a:lnTo>
                    <a:lnTo>
                      <a:pt x="19" y="0"/>
                    </a:lnTo>
                    <a:lnTo>
                      <a:pt x="29" y="0"/>
                    </a:lnTo>
                    <a:lnTo>
                      <a:pt x="64" y="3"/>
                    </a:lnTo>
                    <a:lnTo>
                      <a:pt x="100" y="3"/>
                    </a:lnTo>
                    <a:lnTo>
                      <a:pt x="135" y="5"/>
                    </a:lnTo>
                    <a:lnTo>
                      <a:pt x="171" y="5"/>
                    </a:lnTo>
                    <a:lnTo>
                      <a:pt x="206" y="8"/>
                    </a:lnTo>
                    <a:lnTo>
                      <a:pt x="241" y="8"/>
                    </a:lnTo>
                    <a:lnTo>
                      <a:pt x="277" y="8"/>
                    </a:lnTo>
                    <a:lnTo>
                      <a:pt x="312" y="8"/>
                    </a:lnTo>
                    <a:lnTo>
                      <a:pt x="348" y="8"/>
                    </a:lnTo>
                    <a:lnTo>
                      <a:pt x="383" y="8"/>
                    </a:lnTo>
                    <a:lnTo>
                      <a:pt x="419" y="8"/>
                    </a:lnTo>
                    <a:lnTo>
                      <a:pt x="454" y="8"/>
                    </a:lnTo>
                    <a:lnTo>
                      <a:pt x="490" y="8"/>
                    </a:lnTo>
                    <a:lnTo>
                      <a:pt x="525" y="8"/>
                    </a:lnTo>
                    <a:lnTo>
                      <a:pt x="563" y="5"/>
                    </a:lnTo>
                    <a:lnTo>
                      <a:pt x="587" y="5"/>
                    </a:lnTo>
                    <a:lnTo>
                      <a:pt x="596" y="43"/>
                    </a:lnTo>
                    <a:lnTo>
                      <a:pt x="596" y="55"/>
                    </a:lnTo>
                    <a:lnTo>
                      <a:pt x="596" y="62"/>
                    </a:lnTo>
                    <a:lnTo>
                      <a:pt x="599" y="76"/>
                    </a:lnTo>
                    <a:lnTo>
                      <a:pt x="599" y="83"/>
                    </a:lnTo>
                    <a:lnTo>
                      <a:pt x="599" y="95"/>
                    </a:lnTo>
                    <a:lnTo>
                      <a:pt x="599" y="109"/>
                    </a:lnTo>
                    <a:lnTo>
                      <a:pt x="603" y="126"/>
                    </a:lnTo>
                    <a:lnTo>
                      <a:pt x="610" y="140"/>
                    </a:lnTo>
                    <a:lnTo>
                      <a:pt x="610" y="145"/>
                    </a:lnTo>
                    <a:lnTo>
                      <a:pt x="613" y="152"/>
                    </a:lnTo>
                    <a:lnTo>
                      <a:pt x="618" y="161"/>
                    </a:lnTo>
                    <a:lnTo>
                      <a:pt x="625" y="183"/>
                    </a:lnTo>
                    <a:lnTo>
                      <a:pt x="625" y="204"/>
                    </a:lnTo>
                    <a:lnTo>
                      <a:pt x="627" y="209"/>
                    </a:lnTo>
                    <a:lnTo>
                      <a:pt x="632" y="254"/>
                    </a:lnTo>
                    <a:lnTo>
                      <a:pt x="632" y="261"/>
                    </a:lnTo>
                    <a:lnTo>
                      <a:pt x="636" y="268"/>
                    </a:lnTo>
                    <a:lnTo>
                      <a:pt x="634" y="277"/>
                    </a:lnTo>
                    <a:lnTo>
                      <a:pt x="634" y="282"/>
                    </a:lnTo>
                    <a:lnTo>
                      <a:pt x="636" y="301"/>
                    </a:lnTo>
                    <a:lnTo>
                      <a:pt x="639" y="308"/>
                    </a:lnTo>
                    <a:lnTo>
                      <a:pt x="641" y="325"/>
                    </a:lnTo>
                    <a:lnTo>
                      <a:pt x="653" y="341"/>
                    </a:lnTo>
                    <a:lnTo>
                      <a:pt x="655" y="348"/>
                    </a:lnTo>
                    <a:lnTo>
                      <a:pt x="655" y="353"/>
                    </a:lnTo>
                    <a:lnTo>
                      <a:pt x="658" y="365"/>
                    </a:lnTo>
                    <a:lnTo>
                      <a:pt x="658" y="382"/>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0" name="Freeform 23">
                <a:extLst>
                  <a:ext uri="{FF2B5EF4-FFF2-40B4-BE49-F238E27FC236}">
                    <a16:creationId xmlns:a16="http://schemas.microsoft.com/office/drawing/2014/main" id="{76CD2B28-6786-84FE-AFC9-6202B2F1ABC9}"/>
                  </a:ext>
                </a:extLst>
              </p:cNvPr>
              <p:cNvSpPr>
                <a:spLocks/>
              </p:cNvSpPr>
              <p:nvPr/>
            </p:nvSpPr>
            <p:spPr bwMode="auto">
              <a:xfrm>
                <a:off x="2094091" y="3287688"/>
                <a:ext cx="739755" cy="343049"/>
              </a:xfrm>
              <a:custGeom>
                <a:avLst/>
                <a:gdLst>
                  <a:gd name="T0" fmla="*/ 173038 w 840"/>
                  <a:gd name="T1" fmla="*/ 7938 h 390"/>
                  <a:gd name="T2" fmla="*/ 274638 w 840"/>
                  <a:gd name="T3" fmla="*/ 7938 h 390"/>
                  <a:gd name="T4" fmla="*/ 376238 w 840"/>
                  <a:gd name="T5" fmla="*/ 11113 h 390"/>
                  <a:gd name="T6" fmla="*/ 477838 w 840"/>
                  <a:gd name="T7" fmla="*/ 11113 h 390"/>
                  <a:gd name="T8" fmla="*/ 582613 w 840"/>
                  <a:gd name="T9" fmla="*/ 14288 h 390"/>
                  <a:gd name="T10" fmla="*/ 684213 w 840"/>
                  <a:gd name="T11" fmla="*/ 14288 h 390"/>
                  <a:gd name="T12" fmla="*/ 785813 w 840"/>
                  <a:gd name="T13" fmla="*/ 11113 h 390"/>
                  <a:gd name="T14" fmla="*/ 890588 w 840"/>
                  <a:gd name="T15" fmla="*/ 41275 h 390"/>
                  <a:gd name="T16" fmla="*/ 928688 w 840"/>
                  <a:gd name="T17" fmla="*/ 41275 h 390"/>
                  <a:gd name="T18" fmla="*/ 995363 w 840"/>
                  <a:gd name="T19" fmla="*/ 33338 h 390"/>
                  <a:gd name="T20" fmla="*/ 1033463 w 840"/>
                  <a:gd name="T21" fmla="*/ 44450 h 390"/>
                  <a:gd name="T22" fmla="*/ 1089025 w 840"/>
                  <a:gd name="T23" fmla="*/ 63500 h 390"/>
                  <a:gd name="T24" fmla="*/ 1116013 w 840"/>
                  <a:gd name="T25" fmla="*/ 90488 h 390"/>
                  <a:gd name="T26" fmla="*/ 1138238 w 840"/>
                  <a:gd name="T27" fmla="*/ 101600 h 390"/>
                  <a:gd name="T28" fmla="*/ 1154113 w 840"/>
                  <a:gd name="T29" fmla="*/ 120650 h 390"/>
                  <a:gd name="T30" fmla="*/ 1168400 w 840"/>
                  <a:gd name="T31" fmla="*/ 176213 h 390"/>
                  <a:gd name="T32" fmla="*/ 1190625 w 840"/>
                  <a:gd name="T33" fmla="*/ 209550 h 390"/>
                  <a:gd name="T34" fmla="*/ 1195388 w 840"/>
                  <a:gd name="T35" fmla="*/ 228600 h 390"/>
                  <a:gd name="T36" fmla="*/ 1206500 w 840"/>
                  <a:gd name="T37" fmla="*/ 255588 h 390"/>
                  <a:gd name="T38" fmla="*/ 1209675 w 840"/>
                  <a:gd name="T39" fmla="*/ 292100 h 390"/>
                  <a:gd name="T40" fmla="*/ 1220788 w 840"/>
                  <a:gd name="T41" fmla="*/ 296863 h 390"/>
                  <a:gd name="T42" fmla="*/ 1220788 w 840"/>
                  <a:gd name="T43" fmla="*/ 307975 h 390"/>
                  <a:gd name="T44" fmla="*/ 1228725 w 840"/>
                  <a:gd name="T45" fmla="*/ 315913 h 390"/>
                  <a:gd name="T46" fmla="*/ 1228725 w 840"/>
                  <a:gd name="T47" fmla="*/ 333375 h 390"/>
                  <a:gd name="T48" fmla="*/ 1239838 w 840"/>
                  <a:gd name="T49" fmla="*/ 346075 h 390"/>
                  <a:gd name="T50" fmla="*/ 1236663 w 840"/>
                  <a:gd name="T51" fmla="*/ 360363 h 390"/>
                  <a:gd name="T52" fmla="*/ 1247775 w 840"/>
                  <a:gd name="T53" fmla="*/ 387350 h 390"/>
                  <a:gd name="T54" fmla="*/ 1250950 w 840"/>
                  <a:gd name="T55" fmla="*/ 446088 h 390"/>
                  <a:gd name="T56" fmla="*/ 1254125 w 840"/>
                  <a:gd name="T57" fmla="*/ 465138 h 390"/>
                  <a:gd name="T58" fmla="*/ 1266825 w 840"/>
                  <a:gd name="T59" fmla="*/ 488950 h 390"/>
                  <a:gd name="T60" fmla="*/ 1281113 w 840"/>
                  <a:gd name="T61" fmla="*/ 530225 h 390"/>
                  <a:gd name="T62" fmla="*/ 1303338 w 840"/>
                  <a:gd name="T63" fmla="*/ 547688 h 390"/>
                  <a:gd name="T64" fmla="*/ 1319213 w 840"/>
                  <a:gd name="T65" fmla="*/ 582613 h 390"/>
                  <a:gd name="T66" fmla="*/ 1333500 w 840"/>
                  <a:gd name="T67" fmla="*/ 601663 h 390"/>
                  <a:gd name="T68" fmla="*/ 1273175 w 840"/>
                  <a:gd name="T69" fmla="*/ 601663 h 390"/>
                  <a:gd name="T70" fmla="*/ 1209675 w 840"/>
                  <a:gd name="T71" fmla="*/ 604838 h 390"/>
                  <a:gd name="T72" fmla="*/ 1146175 w 840"/>
                  <a:gd name="T73" fmla="*/ 608013 h 390"/>
                  <a:gd name="T74" fmla="*/ 1077913 w 840"/>
                  <a:gd name="T75" fmla="*/ 612775 h 390"/>
                  <a:gd name="T76" fmla="*/ 1014413 w 840"/>
                  <a:gd name="T77" fmla="*/ 612775 h 390"/>
                  <a:gd name="T78" fmla="*/ 950913 w 840"/>
                  <a:gd name="T79" fmla="*/ 615950 h 390"/>
                  <a:gd name="T80" fmla="*/ 882650 w 840"/>
                  <a:gd name="T81" fmla="*/ 615950 h 390"/>
                  <a:gd name="T82" fmla="*/ 819150 w 840"/>
                  <a:gd name="T83" fmla="*/ 615950 h 390"/>
                  <a:gd name="T84" fmla="*/ 755650 w 840"/>
                  <a:gd name="T85" fmla="*/ 619125 h 390"/>
                  <a:gd name="T86" fmla="*/ 692150 w 840"/>
                  <a:gd name="T87" fmla="*/ 619125 h 390"/>
                  <a:gd name="T88" fmla="*/ 623888 w 840"/>
                  <a:gd name="T89" fmla="*/ 619125 h 390"/>
                  <a:gd name="T90" fmla="*/ 560388 w 840"/>
                  <a:gd name="T91" fmla="*/ 619125 h 390"/>
                  <a:gd name="T92" fmla="*/ 496888 w 840"/>
                  <a:gd name="T93" fmla="*/ 619125 h 390"/>
                  <a:gd name="T94" fmla="*/ 428625 w 840"/>
                  <a:gd name="T95" fmla="*/ 619125 h 390"/>
                  <a:gd name="T96" fmla="*/ 365125 w 840"/>
                  <a:gd name="T97" fmla="*/ 615950 h 390"/>
                  <a:gd name="T98" fmla="*/ 301625 w 840"/>
                  <a:gd name="T99" fmla="*/ 615950 h 390"/>
                  <a:gd name="T100" fmla="*/ 301625 w 840"/>
                  <a:gd name="T101" fmla="*/ 563563 h 390"/>
                  <a:gd name="T102" fmla="*/ 301625 w 840"/>
                  <a:gd name="T103" fmla="*/ 514350 h 390"/>
                  <a:gd name="T104" fmla="*/ 304800 w 840"/>
                  <a:gd name="T105" fmla="*/ 465138 h 390"/>
                  <a:gd name="T106" fmla="*/ 304800 w 840"/>
                  <a:gd name="T107" fmla="*/ 412750 h 390"/>
                  <a:gd name="T108" fmla="*/ 230188 w 840"/>
                  <a:gd name="T109" fmla="*/ 412750 h 390"/>
                  <a:gd name="T110" fmla="*/ 153988 w 840"/>
                  <a:gd name="T111" fmla="*/ 409575 h 390"/>
                  <a:gd name="T112" fmla="*/ 76200 w 840"/>
                  <a:gd name="T113" fmla="*/ 404813 h 390"/>
                  <a:gd name="T114" fmla="*/ 0 w 840"/>
                  <a:gd name="T115" fmla="*/ 401638 h 390"/>
                  <a:gd name="T116" fmla="*/ 4763 w 840"/>
                  <a:gd name="T117" fmla="*/ 300038 h 390"/>
                  <a:gd name="T118" fmla="*/ 7938 w 840"/>
                  <a:gd name="T119" fmla="*/ 198438 h 390"/>
                  <a:gd name="T120" fmla="*/ 15875 w 840"/>
                  <a:gd name="T121" fmla="*/ 101600 h 390"/>
                  <a:gd name="T122" fmla="*/ 19050 w 840"/>
                  <a:gd name="T123" fmla="*/ 0 h 390"/>
                  <a:gd name="T124" fmla="*/ 120650 w 840"/>
                  <a:gd name="T125" fmla="*/ 3175 h 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40" h="390">
                    <a:moveTo>
                      <a:pt x="76" y="2"/>
                    </a:moveTo>
                    <a:lnTo>
                      <a:pt x="109" y="5"/>
                    </a:lnTo>
                    <a:lnTo>
                      <a:pt x="140" y="5"/>
                    </a:lnTo>
                    <a:lnTo>
                      <a:pt x="173" y="5"/>
                    </a:lnTo>
                    <a:lnTo>
                      <a:pt x="206" y="7"/>
                    </a:lnTo>
                    <a:lnTo>
                      <a:pt x="237" y="7"/>
                    </a:lnTo>
                    <a:lnTo>
                      <a:pt x="270" y="7"/>
                    </a:lnTo>
                    <a:lnTo>
                      <a:pt x="301" y="7"/>
                    </a:lnTo>
                    <a:lnTo>
                      <a:pt x="334" y="9"/>
                    </a:lnTo>
                    <a:lnTo>
                      <a:pt x="367" y="9"/>
                    </a:lnTo>
                    <a:lnTo>
                      <a:pt x="398" y="9"/>
                    </a:lnTo>
                    <a:lnTo>
                      <a:pt x="431" y="9"/>
                    </a:lnTo>
                    <a:lnTo>
                      <a:pt x="462" y="7"/>
                    </a:lnTo>
                    <a:lnTo>
                      <a:pt x="495" y="7"/>
                    </a:lnTo>
                    <a:lnTo>
                      <a:pt x="533" y="7"/>
                    </a:lnTo>
                    <a:lnTo>
                      <a:pt x="561" y="26"/>
                    </a:lnTo>
                    <a:lnTo>
                      <a:pt x="578" y="31"/>
                    </a:lnTo>
                    <a:lnTo>
                      <a:pt x="585" y="26"/>
                    </a:lnTo>
                    <a:lnTo>
                      <a:pt x="601" y="21"/>
                    </a:lnTo>
                    <a:lnTo>
                      <a:pt x="627" y="21"/>
                    </a:lnTo>
                    <a:lnTo>
                      <a:pt x="644" y="21"/>
                    </a:lnTo>
                    <a:lnTo>
                      <a:pt x="651" y="28"/>
                    </a:lnTo>
                    <a:lnTo>
                      <a:pt x="665" y="33"/>
                    </a:lnTo>
                    <a:lnTo>
                      <a:pt x="686" y="40"/>
                    </a:lnTo>
                    <a:lnTo>
                      <a:pt x="698" y="49"/>
                    </a:lnTo>
                    <a:lnTo>
                      <a:pt x="703" y="57"/>
                    </a:lnTo>
                    <a:lnTo>
                      <a:pt x="710" y="61"/>
                    </a:lnTo>
                    <a:lnTo>
                      <a:pt x="717" y="64"/>
                    </a:lnTo>
                    <a:lnTo>
                      <a:pt x="719" y="64"/>
                    </a:lnTo>
                    <a:lnTo>
                      <a:pt x="727" y="76"/>
                    </a:lnTo>
                    <a:lnTo>
                      <a:pt x="729" y="94"/>
                    </a:lnTo>
                    <a:lnTo>
                      <a:pt x="736" y="111"/>
                    </a:lnTo>
                    <a:lnTo>
                      <a:pt x="745" y="123"/>
                    </a:lnTo>
                    <a:lnTo>
                      <a:pt x="750" y="132"/>
                    </a:lnTo>
                    <a:lnTo>
                      <a:pt x="750" y="137"/>
                    </a:lnTo>
                    <a:lnTo>
                      <a:pt x="753" y="144"/>
                    </a:lnTo>
                    <a:lnTo>
                      <a:pt x="757" y="149"/>
                    </a:lnTo>
                    <a:lnTo>
                      <a:pt x="760" y="161"/>
                    </a:lnTo>
                    <a:lnTo>
                      <a:pt x="760" y="177"/>
                    </a:lnTo>
                    <a:lnTo>
                      <a:pt x="762" y="184"/>
                    </a:lnTo>
                    <a:lnTo>
                      <a:pt x="767" y="184"/>
                    </a:lnTo>
                    <a:lnTo>
                      <a:pt x="769" y="187"/>
                    </a:lnTo>
                    <a:lnTo>
                      <a:pt x="769" y="192"/>
                    </a:lnTo>
                    <a:lnTo>
                      <a:pt x="769" y="194"/>
                    </a:lnTo>
                    <a:lnTo>
                      <a:pt x="774" y="194"/>
                    </a:lnTo>
                    <a:lnTo>
                      <a:pt x="774" y="199"/>
                    </a:lnTo>
                    <a:lnTo>
                      <a:pt x="774" y="206"/>
                    </a:lnTo>
                    <a:lnTo>
                      <a:pt x="774" y="210"/>
                    </a:lnTo>
                    <a:lnTo>
                      <a:pt x="779" y="213"/>
                    </a:lnTo>
                    <a:lnTo>
                      <a:pt x="781" y="218"/>
                    </a:lnTo>
                    <a:lnTo>
                      <a:pt x="779" y="222"/>
                    </a:lnTo>
                    <a:lnTo>
                      <a:pt x="779" y="227"/>
                    </a:lnTo>
                    <a:lnTo>
                      <a:pt x="781" y="229"/>
                    </a:lnTo>
                    <a:lnTo>
                      <a:pt x="786" y="244"/>
                    </a:lnTo>
                    <a:lnTo>
                      <a:pt x="788" y="267"/>
                    </a:lnTo>
                    <a:lnTo>
                      <a:pt x="788" y="281"/>
                    </a:lnTo>
                    <a:lnTo>
                      <a:pt x="786" y="286"/>
                    </a:lnTo>
                    <a:lnTo>
                      <a:pt x="790" y="293"/>
                    </a:lnTo>
                    <a:lnTo>
                      <a:pt x="795" y="303"/>
                    </a:lnTo>
                    <a:lnTo>
                      <a:pt x="798" y="308"/>
                    </a:lnTo>
                    <a:lnTo>
                      <a:pt x="805" y="319"/>
                    </a:lnTo>
                    <a:lnTo>
                      <a:pt x="807" y="334"/>
                    </a:lnTo>
                    <a:lnTo>
                      <a:pt x="814" y="341"/>
                    </a:lnTo>
                    <a:lnTo>
                      <a:pt x="821" y="345"/>
                    </a:lnTo>
                    <a:lnTo>
                      <a:pt x="828" y="353"/>
                    </a:lnTo>
                    <a:lnTo>
                      <a:pt x="831" y="367"/>
                    </a:lnTo>
                    <a:lnTo>
                      <a:pt x="838" y="376"/>
                    </a:lnTo>
                    <a:lnTo>
                      <a:pt x="840" y="379"/>
                    </a:lnTo>
                    <a:lnTo>
                      <a:pt x="824" y="379"/>
                    </a:lnTo>
                    <a:lnTo>
                      <a:pt x="802" y="379"/>
                    </a:lnTo>
                    <a:lnTo>
                      <a:pt x="781" y="381"/>
                    </a:lnTo>
                    <a:lnTo>
                      <a:pt x="762" y="381"/>
                    </a:lnTo>
                    <a:lnTo>
                      <a:pt x="741" y="383"/>
                    </a:lnTo>
                    <a:lnTo>
                      <a:pt x="722" y="383"/>
                    </a:lnTo>
                    <a:lnTo>
                      <a:pt x="701" y="383"/>
                    </a:lnTo>
                    <a:lnTo>
                      <a:pt x="679" y="386"/>
                    </a:lnTo>
                    <a:lnTo>
                      <a:pt x="660" y="386"/>
                    </a:lnTo>
                    <a:lnTo>
                      <a:pt x="639" y="386"/>
                    </a:lnTo>
                    <a:lnTo>
                      <a:pt x="618" y="388"/>
                    </a:lnTo>
                    <a:lnTo>
                      <a:pt x="599" y="388"/>
                    </a:lnTo>
                    <a:lnTo>
                      <a:pt x="578" y="388"/>
                    </a:lnTo>
                    <a:lnTo>
                      <a:pt x="556" y="388"/>
                    </a:lnTo>
                    <a:lnTo>
                      <a:pt x="537" y="388"/>
                    </a:lnTo>
                    <a:lnTo>
                      <a:pt x="516" y="388"/>
                    </a:lnTo>
                    <a:lnTo>
                      <a:pt x="495" y="390"/>
                    </a:lnTo>
                    <a:lnTo>
                      <a:pt x="476" y="390"/>
                    </a:lnTo>
                    <a:lnTo>
                      <a:pt x="455" y="390"/>
                    </a:lnTo>
                    <a:lnTo>
                      <a:pt x="436" y="390"/>
                    </a:lnTo>
                    <a:lnTo>
                      <a:pt x="414" y="390"/>
                    </a:lnTo>
                    <a:lnTo>
                      <a:pt x="393" y="390"/>
                    </a:lnTo>
                    <a:lnTo>
                      <a:pt x="374" y="390"/>
                    </a:lnTo>
                    <a:lnTo>
                      <a:pt x="353" y="390"/>
                    </a:lnTo>
                    <a:lnTo>
                      <a:pt x="332" y="390"/>
                    </a:lnTo>
                    <a:lnTo>
                      <a:pt x="313" y="390"/>
                    </a:lnTo>
                    <a:lnTo>
                      <a:pt x="291" y="390"/>
                    </a:lnTo>
                    <a:lnTo>
                      <a:pt x="270" y="390"/>
                    </a:lnTo>
                    <a:lnTo>
                      <a:pt x="251" y="388"/>
                    </a:lnTo>
                    <a:lnTo>
                      <a:pt x="230" y="388"/>
                    </a:lnTo>
                    <a:lnTo>
                      <a:pt x="209" y="388"/>
                    </a:lnTo>
                    <a:lnTo>
                      <a:pt x="190" y="388"/>
                    </a:lnTo>
                    <a:lnTo>
                      <a:pt x="190" y="371"/>
                    </a:lnTo>
                    <a:lnTo>
                      <a:pt x="190" y="355"/>
                    </a:lnTo>
                    <a:lnTo>
                      <a:pt x="190" y="341"/>
                    </a:lnTo>
                    <a:lnTo>
                      <a:pt x="190" y="324"/>
                    </a:lnTo>
                    <a:lnTo>
                      <a:pt x="192" y="308"/>
                    </a:lnTo>
                    <a:lnTo>
                      <a:pt x="192" y="293"/>
                    </a:lnTo>
                    <a:lnTo>
                      <a:pt x="192" y="277"/>
                    </a:lnTo>
                    <a:lnTo>
                      <a:pt x="192" y="260"/>
                    </a:lnTo>
                    <a:lnTo>
                      <a:pt x="168" y="260"/>
                    </a:lnTo>
                    <a:lnTo>
                      <a:pt x="145" y="260"/>
                    </a:lnTo>
                    <a:lnTo>
                      <a:pt x="121" y="258"/>
                    </a:lnTo>
                    <a:lnTo>
                      <a:pt x="97" y="258"/>
                    </a:lnTo>
                    <a:lnTo>
                      <a:pt x="71" y="258"/>
                    </a:lnTo>
                    <a:lnTo>
                      <a:pt x="48" y="255"/>
                    </a:lnTo>
                    <a:lnTo>
                      <a:pt x="24" y="255"/>
                    </a:lnTo>
                    <a:lnTo>
                      <a:pt x="0" y="253"/>
                    </a:lnTo>
                    <a:lnTo>
                      <a:pt x="3" y="222"/>
                    </a:lnTo>
                    <a:lnTo>
                      <a:pt x="3" y="189"/>
                    </a:lnTo>
                    <a:lnTo>
                      <a:pt x="5" y="158"/>
                    </a:lnTo>
                    <a:lnTo>
                      <a:pt x="5" y="125"/>
                    </a:lnTo>
                    <a:lnTo>
                      <a:pt x="8" y="94"/>
                    </a:lnTo>
                    <a:lnTo>
                      <a:pt x="10" y="64"/>
                    </a:lnTo>
                    <a:lnTo>
                      <a:pt x="10" y="31"/>
                    </a:lnTo>
                    <a:lnTo>
                      <a:pt x="12" y="0"/>
                    </a:lnTo>
                    <a:lnTo>
                      <a:pt x="45" y="0"/>
                    </a:lnTo>
                    <a:lnTo>
                      <a:pt x="76" y="2"/>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1" name="Freeform 24">
                <a:extLst>
                  <a:ext uri="{FF2B5EF4-FFF2-40B4-BE49-F238E27FC236}">
                    <a16:creationId xmlns:a16="http://schemas.microsoft.com/office/drawing/2014/main" id="{9E2E330D-8A63-C6E3-01DB-D064402B0C49}"/>
                  </a:ext>
                </a:extLst>
              </p:cNvPr>
              <p:cNvSpPr>
                <a:spLocks/>
              </p:cNvSpPr>
              <p:nvPr/>
            </p:nvSpPr>
            <p:spPr bwMode="auto">
              <a:xfrm>
                <a:off x="4622909" y="2630178"/>
                <a:ext cx="147634" cy="314461"/>
              </a:xfrm>
              <a:custGeom>
                <a:avLst/>
                <a:gdLst>
                  <a:gd name="T0" fmla="*/ 65088 w 166"/>
                  <a:gd name="T1" fmla="*/ 19050 h 356"/>
                  <a:gd name="T2" fmla="*/ 82550 w 166"/>
                  <a:gd name="T3" fmla="*/ 60325 h 356"/>
                  <a:gd name="T4" fmla="*/ 101600 w 166"/>
                  <a:gd name="T5" fmla="*/ 101600 h 356"/>
                  <a:gd name="T6" fmla="*/ 117475 w 166"/>
                  <a:gd name="T7" fmla="*/ 142875 h 356"/>
                  <a:gd name="T8" fmla="*/ 136525 w 166"/>
                  <a:gd name="T9" fmla="*/ 188913 h 356"/>
                  <a:gd name="T10" fmla="*/ 153988 w 166"/>
                  <a:gd name="T11" fmla="*/ 230188 h 356"/>
                  <a:gd name="T12" fmla="*/ 169863 w 166"/>
                  <a:gd name="T13" fmla="*/ 271463 h 356"/>
                  <a:gd name="T14" fmla="*/ 188913 w 166"/>
                  <a:gd name="T15" fmla="*/ 312738 h 356"/>
                  <a:gd name="T16" fmla="*/ 203200 w 166"/>
                  <a:gd name="T17" fmla="*/ 346075 h 356"/>
                  <a:gd name="T18" fmla="*/ 219075 w 166"/>
                  <a:gd name="T19" fmla="*/ 368300 h 356"/>
                  <a:gd name="T20" fmla="*/ 244475 w 166"/>
                  <a:gd name="T21" fmla="*/ 395288 h 356"/>
                  <a:gd name="T22" fmla="*/ 263525 w 166"/>
                  <a:gd name="T23" fmla="*/ 436563 h 356"/>
                  <a:gd name="T24" fmla="*/ 249238 w 166"/>
                  <a:gd name="T25" fmla="*/ 455613 h 356"/>
                  <a:gd name="T26" fmla="*/ 233363 w 166"/>
                  <a:gd name="T27" fmla="*/ 474663 h 356"/>
                  <a:gd name="T28" fmla="*/ 214313 w 166"/>
                  <a:gd name="T29" fmla="*/ 504825 h 356"/>
                  <a:gd name="T30" fmla="*/ 184150 w 166"/>
                  <a:gd name="T31" fmla="*/ 519113 h 356"/>
                  <a:gd name="T32" fmla="*/ 147638 w 166"/>
                  <a:gd name="T33" fmla="*/ 530225 h 356"/>
                  <a:gd name="T34" fmla="*/ 106363 w 166"/>
                  <a:gd name="T35" fmla="*/ 546100 h 356"/>
                  <a:gd name="T36" fmla="*/ 68263 w 166"/>
                  <a:gd name="T37" fmla="*/ 557213 h 356"/>
                  <a:gd name="T38" fmla="*/ 41275 w 166"/>
                  <a:gd name="T39" fmla="*/ 557213 h 356"/>
                  <a:gd name="T40" fmla="*/ 26988 w 166"/>
                  <a:gd name="T41" fmla="*/ 546100 h 356"/>
                  <a:gd name="T42" fmla="*/ 23813 w 166"/>
                  <a:gd name="T43" fmla="*/ 522288 h 356"/>
                  <a:gd name="T44" fmla="*/ 26988 w 166"/>
                  <a:gd name="T45" fmla="*/ 504825 h 356"/>
                  <a:gd name="T46" fmla="*/ 15875 w 166"/>
                  <a:gd name="T47" fmla="*/ 444500 h 356"/>
                  <a:gd name="T48" fmla="*/ 4763 w 166"/>
                  <a:gd name="T49" fmla="*/ 395288 h 356"/>
                  <a:gd name="T50" fmla="*/ 4763 w 166"/>
                  <a:gd name="T51" fmla="*/ 365125 h 356"/>
                  <a:gd name="T52" fmla="*/ 12700 w 166"/>
                  <a:gd name="T53" fmla="*/ 327025 h 356"/>
                  <a:gd name="T54" fmla="*/ 12700 w 166"/>
                  <a:gd name="T55" fmla="*/ 296863 h 356"/>
                  <a:gd name="T56" fmla="*/ 0 w 166"/>
                  <a:gd name="T57" fmla="*/ 238125 h 356"/>
                  <a:gd name="T58" fmla="*/ 19050 w 166"/>
                  <a:gd name="T59" fmla="*/ 222250 h 356"/>
                  <a:gd name="T60" fmla="*/ 38100 w 166"/>
                  <a:gd name="T61" fmla="*/ 192088 h 356"/>
                  <a:gd name="T62" fmla="*/ 41275 w 166"/>
                  <a:gd name="T63" fmla="*/ 177800 h 356"/>
                  <a:gd name="T64" fmla="*/ 41275 w 166"/>
                  <a:gd name="T65" fmla="*/ 161925 h 356"/>
                  <a:gd name="T66" fmla="*/ 26988 w 166"/>
                  <a:gd name="T67" fmla="*/ 136525 h 356"/>
                  <a:gd name="T68" fmla="*/ 26988 w 166"/>
                  <a:gd name="T69" fmla="*/ 95250 h 356"/>
                  <a:gd name="T70" fmla="*/ 19050 w 166"/>
                  <a:gd name="T71" fmla="*/ 76200 h 356"/>
                  <a:gd name="T72" fmla="*/ 26988 w 166"/>
                  <a:gd name="T73" fmla="*/ 11113 h 356"/>
                  <a:gd name="T74" fmla="*/ 53975 w 166"/>
                  <a:gd name="T75" fmla="*/ 7938 h 3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6" h="356">
                    <a:moveTo>
                      <a:pt x="36" y="0"/>
                    </a:moveTo>
                    <a:lnTo>
                      <a:pt x="41" y="12"/>
                    </a:lnTo>
                    <a:lnTo>
                      <a:pt x="45" y="26"/>
                    </a:lnTo>
                    <a:lnTo>
                      <a:pt x="52" y="38"/>
                    </a:lnTo>
                    <a:lnTo>
                      <a:pt x="57" y="52"/>
                    </a:lnTo>
                    <a:lnTo>
                      <a:pt x="64" y="64"/>
                    </a:lnTo>
                    <a:lnTo>
                      <a:pt x="69" y="79"/>
                    </a:lnTo>
                    <a:lnTo>
                      <a:pt x="74" y="90"/>
                    </a:lnTo>
                    <a:lnTo>
                      <a:pt x="81" y="105"/>
                    </a:lnTo>
                    <a:lnTo>
                      <a:pt x="86" y="119"/>
                    </a:lnTo>
                    <a:lnTo>
                      <a:pt x="90" y="131"/>
                    </a:lnTo>
                    <a:lnTo>
                      <a:pt x="97" y="145"/>
                    </a:lnTo>
                    <a:lnTo>
                      <a:pt x="102" y="157"/>
                    </a:lnTo>
                    <a:lnTo>
                      <a:pt x="107" y="171"/>
                    </a:lnTo>
                    <a:lnTo>
                      <a:pt x="114" y="183"/>
                    </a:lnTo>
                    <a:lnTo>
                      <a:pt x="119" y="197"/>
                    </a:lnTo>
                    <a:lnTo>
                      <a:pt x="126" y="211"/>
                    </a:lnTo>
                    <a:lnTo>
                      <a:pt x="128" y="218"/>
                    </a:lnTo>
                    <a:lnTo>
                      <a:pt x="131" y="228"/>
                    </a:lnTo>
                    <a:lnTo>
                      <a:pt x="138" y="232"/>
                    </a:lnTo>
                    <a:lnTo>
                      <a:pt x="149" y="242"/>
                    </a:lnTo>
                    <a:lnTo>
                      <a:pt x="154" y="249"/>
                    </a:lnTo>
                    <a:lnTo>
                      <a:pt x="164" y="258"/>
                    </a:lnTo>
                    <a:lnTo>
                      <a:pt x="166" y="275"/>
                    </a:lnTo>
                    <a:lnTo>
                      <a:pt x="166" y="284"/>
                    </a:lnTo>
                    <a:lnTo>
                      <a:pt x="157" y="287"/>
                    </a:lnTo>
                    <a:lnTo>
                      <a:pt x="152" y="292"/>
                    </a:lnTo>
                    <a:lnTo>
                      <a:pt x="147" y="299"/>
                    </a:lnTo>
                    <a:lnTo>
                      <a:pt x="142" y="303"/>
                    </a:lnTo>
                    <a:lnTo>
                      <a:pt x="135" y="318"/>
                    </a:lnTo>
                    <a:lnTo>
                      <a:pt x="131" y="322"/>
                    </a:lnTo>
                    <a:lnTo>
                      <a:pt x="116" y="327"/>
                    </a:lnTo>
                    <a:lnTo>
                      <a:pt x="105" y="332"/>
                    </a:lnTo>
                    <a:lnTo>
                      <a:pt x="93" y="334"/>
                    </a:lnTo>
                    <a:lnTo>
                      <a:pt x="81" y="339"/>
                    </a:lnTo>
                    <a:lnTo>
                      <a:pt x="67" y="344"/>
                    </a:lnTo>
                    <a:lnTo>
                      <a:pt x="55" y="348"/>
                    </a:lnTo>
                    <a:lnTo>
                      <a:pt x="43" y="351"/>
                    </a:lnTo>
                    <a:lnTo>
                      <a:pt x="29" y="356"/>
                    </a:lnTo>
                    <a:lnTo>
                      <a:pt x="26" y="351"/>
                    </a:lnTo>
                    <a:lnTo>
                      <a:pt x="19" y="346"/>
                    </a:lnTo>
                    <a:lnTo>
                      <a:pt x="17" y="344"/>
                    </a:lnTo>
                    <a:lnTo>
                      <a:pt x="17" y="339"/>
                    </a:lnTo>
                    <a:lnTo>
                      <a:pt x="15" y="329"/>
                    </a:lnTo>
                    <a:lnTo>
                      <a:pt x="17" y="325"/>
                    </a:lnTo>
                    <a:lnTo>
                      <a:pt x="17" y="318"/>
                    </a:lnTo>
                    <a:lnTo>
                      <a:pt x="12" y="294"/>
                    </a:lnTo>
                    <a:lnTo>
                      <a:pt x="10" y="280"/>
                    </a:lnTo>
                    <a:lnTo>
                      <a:pt x="3" y="256"/>
                    </a:lnTo>
                    <a:lnTo>
                      <a:pt x="3" y="249"/>
                    </a:lnTo>
                    <a:lnTo>
                      <a:pt x="3" y="242"/>
                    </a:lnTo>
                    <a:lnTo>
                      <a:pt x="3" y="230"/>
                    </a:lnTo>
                    <a:lnTo>
                      <a:pt x="8" y="218"/>
                    </a:lnTo>
                    <a:lnTo>
                      <a:pt x="8" y="206"/>
                    </a:lnTo>
                    <a:lnTo>
                      <a:pt x="8" y="195"/>
                    </a:lnTo>
                    <a:lnTo>
                      <a:pt x="8" y="187"/>
                    </a:lnTo>
                    <a:lnTo>
                      <a:pt x="5" y="173"/>
                    </a:lnTo>
                    <a:lnTo>
                      <a:pt x="0" y="150"/>
                    </a:lnTo>
                    <a:lnTo>
                      <a:pt x="3" y="147"/>
                    </a:lnTo>
                    <a:lnTo>
                      <a:pt x="12" y="140"/>
                    </a:lnTo>
                    <a:lnTo>
                      <a:pt x="15" y="135"/>
                    </a:lnTo>
                    <a:lnTo>
                      <a:pt x="24" y="121"/>
                    </a:lnTo>
                    <a:lnTo>
                      <a:pt x="26" y="116"/>
                    </a:lnTo>
                    <a:lnTo>
                      <a:pt x="26" y="112"/>
                    </a:lnTo>
                    <a:lnTo>
                      <a:pt x="26" y="105"/>
                    </a:lnTo>
                    <a:lnTo>
                      <a:pt x="26" y="102"/>
                    </a:lnTo>
                    <a:lnTo>
                      <a:pt x="26" y="100"/>
                    </a:lnTo>
                    <a:lnTo>
                      <a:pt x="17" y="86"/>
                    </a:lnTo>
                    <a:lnTo>
                      <a:pt x="15" y="81"/>
                    </a:lnTo>
                    <a:lnTo>
                      <a:pt x="17" y="60"/>
                    </a:lnTo>
                    <a:lnTo>
                      <a:pt x="12" y="52"/>
                    </a:lnTo>
                    <a:lnTo>
                      <a:pt x="12" y="48"/>
                    </a:lnTo>
                    <a:lnTo>
                      <a:pt x="12" y="22"/>
                    </a:lnTo>
                    <a:lnTo>
                      <a:pt x="17" y="7"/>
                    </a:lnTo>
                    <a:lnTo>
                      <a:pt x="29" y="7"/>
                    </a:lnTo>
                    <a:lnTo>
                      <a:pt x="34" y="5"/>
                    </a:lnTo>
                    <a:lnTo>
                      <a:pt x="36" y="0"/>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2" name="Freeform 25">
                <a:extLst>
                  <a:ext uri="{FF2B5EF4-FFF2-40B4-BE49-F238E27FC236}">
                    <a16:creationId xmlns:a16="http://schemas.microsoft.com/office/drawing/2014/main" id="{83A484FA-3BC6-688E-5A1E-FB36638628E3}"/>
                  </a:ext>
                </a:extLst>
              </p:cNvPr>
              <p:cNvSpPr>
                <a:spLocks/>
              </p:cNvSpPr>
              <p:nvPr/>
            </p:nvSpPr>
            <p:spPr bwMode="auto">
              <a:xfrm>
                <a:off x="1563880" y="3924552"/>
                <a:ext cx="601646" cy="638452"/>
              </a:xfrm>
              <a:custGeom>
                <a:avLst/>
                <a:gdLst>
                  <a:gd name="T0" fmla="*/ 454025 w 681"/>
                  <a:gd name="T1" fmla="*/ 1089025 h 724"/>
                  <a:gd name="T2" fmla="*/ 415925 w 681"/>
                  <a:gd name="T3" fmla="*/ 1085850 h 724"/>
                  <a:gd name="T4" fmla="*/ 338138 w 681"/>
                  <a:gd name="T5" fmla="*/ 1077913 h 724"/>
                  <a:gd name="T6" fmla="*/ 261938 w 681"/>
                  <a:gd name="T7" fmla="*/ 1071563 h 724"/>
                  <a:gd name="T8" fmla="*/ 187325 w 681"/>
                  <a:gd name="T9" fmla="*/ 1066800 h 724"/>
                  <a:gd name="T10" fmla="*/ 149225 w 681"/>
                  <a:gd name="T11" fmla="*/ 1085850 h 724"/>
                  <a:gd name="T12" fmla="*/ 146050 w 681"/>
                  <a:gd name="T13" fmla="*/ 1127125 h 724"/>
                  <a:gd name="T14" fmla="*/ 82550 w 681"/>
                  <a:gd name="T15" fmla="*/ 1146175 h 724"/>
                  <a:gd name="T16" fmla="*/ 0 w 681"/>
                  <a:gd name="T17" fmla="*/ 1138238 h 724"/>
                  <a:gd name="T18" fmla="*/ 11113 w 681"/>
                  <a:gd name="T19" fmla="*/ 995363 h 724"/>
                  <a:gd name="T20" fmla="*/ 25400 w 681"/>
                  <a:gd name="T21" fmla="*/ 852488 h 724"/>
                  <a:gd name="T22" fmla="*/ 36513 w 681"/>
                  <a:gd name="T23" fmla="*/ 709613 h 724"/>
                  <a:gd name="T24" fmla="*/ 52388 w 681"/>
                  <a:gd name="T25" fmla="*/ 566738 h 724"/>
                  <a:gd name="T26" fmla="*/ 66675 w 681"/>
                  <a:gd name="T27" fmla="*/ 428625 h 724"/>
                  <a:gd name="T28" fmla="*/ 77788 w 681"/>
                  <a:gd name="T29" fmla="*/ 285750 h 724"/>
                  <a:gd name="T30" fmla="*/ 93663 w 681"/>
                  <a:gd name="T31" fmla="*/ 142875 h 724"/>
                  <a:gd name="T32" fmla="*/ 107950 w 681"/>
                  <a:gd name="T33" fmla="*/ 0 h 724"/>
                  <a:gd name="T34" fmla="*/ 228600 w 681"/>
                  <a:gd name="T35" fmla="*/ 11113 h 724"/>
                  <a:gd name="T36" fmla="*/ 349250 w 681"/>
                  <a:gd name="T37" fmla="*/ 22225 h 724"/>
                  <a:gd name="T38" fmla="*/ 473075 w 681"/>
                  <a:gd name="T39" fmla="*/ 33338 h 724"/>
                  <a:gd name="T40" fmla="*/ 592138 w 681"/>
                  <a:gd name="T41" fmla="*/ 44450 h 724"/>
                  <a:gd name="T42" fmla="*/ 715963 w 681"/>
                  <a:gd name="T43" fmla="*/ 52388 h 724"/>
                  <a:gd name="T44" fmla="*/ 836613 w 681"/>
                  <a:gd name="T45" fmla="*/ 60325 h 724"/>
                  <a:gd name="T46" fmla="*/ 960438 w 681"/>
                  <a:gd name="T47" fmla="*/ 63500 h 724"/>
                  <a:gd name="T48" fmla="*/ 1081088 w 681"/>
                  <a:gd name="T49" fmla="*/ 71438 h 724"/>
                  <a:gd name="T50" fmla="*/ 1081088 w 681"/>
                  <a:gd name="T51" fmla="*/ 120650 h 724"/>
                  <a:gd name="T52" fmla="*/ 1077913 w 681"/>
                  <a:gd name="T53" fmla="*/ 168275 h 724"/>
                  <a:gd name="T54" fmla="*/ 1069975 w 681"/>
                  <a:gd name="T55" fmla="*/ 228600 h 724"/>
                  <a:gd name="T56" fmla="*/ 1065213 w 681"/>
                  <a:gd name="T57" fmla="*/ 341313 h 724"/>
                  <a:gd name="T58" fmla="*/ 1062038 w 681"/>
                  <a:gd name="T59" fmla="*/ 454025 h 724"/>
                  <a:gd name="T60" fmla="*/ 1058863 w 681"/>
                  <a:gd name="T61" fmla="*/ 566738 h 724"/>
                  <a:gd name="T62" fmla="*/ 1050925 w 681"/>
                  <a:gd name="T63" fmla="*/ 679450 h 724"/>
                  <a:gd name="T64" fmla="*/ 1047750 w 681"/>
                  <a:gd name="T65" fmla="*/ 792163 h 724"/>
                  <a:gd name="T66" fmla="*/ 1042988 w 681"/>
                  <a:gd name="T67" fmla="*/ 904875 h 724"/>
                  <a:gd name="T68" fmla="*/ 1039813 w 681"/>
                  <a:gd name="T69" fmla="*/ 1017588 h 724"/>
                  <a:gd name="T70" fmla="*/ 998538 w 681"/>
                  <a:gd name="T71" fmla="*/ 1074738 h 724"/>
                  <a:gd name="T72" fmla="*/ 923925 w 681"/>
                  <a:gd name="T73" fmla="*/ 1071563 h 724"/>
                  <a:gd name="T74" fmla="*/ 844550 w 681"/>
                  <a:gd name="T75" fmla="*/ 1066800 h 724"/>
                  <a:gd name="T76" fmla="*/ 769938 w 681"/>
                  <a:gd name="T77" fmla="*/ 1063625 h 724"/>
                  <a:gd name="T78" fmla="*/ 690563 w 681"/>
                  <a:gd name="T79" fmla="*/ 1058863 h 724"/>
                  <a:gd name="T80" fmla="*/ 611188 w 681"/>
                  <a:gd name="T81" fmla="*/ 1052513 h 724"/>
                  <a:gd name="T82" fmla="*/ 536575 w 681"/>
                  <a:gd name="T83" fmla="*/ 1047750 h 724"/>
                  <a:gd name="T84" fmla="*/ 457200 w 681"/>
                  <a:gd name="T85" fmla="*/ 1044575 h 724"/>
                  <a:gd name="T86" fmla="*/ 420688 w 681"/>
                  <a:gd name="T87" fmla="*/ 1041400 h 724"/>
                  <a:gd name="T88" fmla="*/ 434975 w 681"/>
                  <a:gd name="T89" fmla="*/ 1077913 h 7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81" h="724">
                    <a:moveTo>
                      <a:pt x="274" y="679"/>
                    </a:moveTo>
                    <a:lnTo>
                      <a:pt x="286" y="686"/>
                    </a:lnTo>
                    <a:lnTo>
                      <a:pt x="262" y="684"/>
                    </a:lnTo>
                    <a:lnTo>
                      <a:pt x="239" y="682"/>
                    </a:lnTo>
                    <a:lnTo>
                      <a:pt x="213" y="679"/>
                    </a:lnTo>
                    <a:lnTo>
                      <a:pt x="189" y="677"/>
                    </a:lnTo>
                    <a:lnTo>
                      <a:pt x="165" y="675"/>
                    </a:lnTo>
                    <a:lnTo>
                      <a:pt x="142" y="675"/>
                    </a:lnTo>
                    <a:lnTo>
                      <a:pt x="118" y="672"/>
                    </a:lnTo>
                    <a:lnTo>
                      <a:pt x="94" y="670"/>
                    </a:lnTo>
                    <a:lnTo>
                      <a:pt x="94" y="684"/>
                    </a:lnTo>
                    <a:lnTo>
                      <a:pt x="92" y="696"/>
                    </a:lnTo>
                    <a:lnTo>
                      <a:pt x="92" y="710"/>
                    </a:lnTo>
                    <a:lnTo>
                      <a:pt x="90" y="724"/>
                    </a:lnTo>
                    <a:lnTo>
                      <a:pt x="52" y="722"/>
                    </a:lnTo>
                    <a:lnTo>
                      <a:pt x="12" y="717"/>
                    </a:lnTo>
                    <a:lnTo>
                      <a:pt x="0" y="717"/>
                    </a:lnTo>
                    <a:lnTo>
                      <a:pt x="2" y="672"/>
                    </a:lnTo>
                    <a:lnTo>
                      <a:pt x="7" y="627"/>
                    </a:lnTo>
                    <a:lnTo>
                      <a:pt x="12" y="582"/>
                    </a:lnTo>
                    <a:lnTo>
                      <a:pt x="16" y="537"/>
                    </a:lnTo>
                    <a:lnTo>
                      <a:pt x="19" y="492"/>
                    </a:lnTo>
                    <a:lnTo>
                      <a:pt x="23" y="447"/>
                    </a:lnTo>
                    <a:lnTo>
                      <a:pt x="28" y="402"/>
                    </a:lnTo>
                    <a:lnTo>
                      <a:pt x="33" y="357"/>
                    </a:lnTo>
                    <a:lnTo>
                      <a:pt x="38" y="315"/>
                    </a:lnTo>
                    <a:lnTo>
                      <a:pt x="42" y="270"/>
                    </a:lnTo>
                    <a:lnTo>
                      <a:pt x="45" y="225"/>
                    </a:lnTo>
                    <a:lnTo>
                      <a:pt x="49" y="180"/>
                    </a:lnTo>
                    <a:lnTo>
                      <a:pt x="54" y="135"/>
                    </a:lnTo>
                    <a:lnTo>
                      <a:pt x="59" y="90"/>
                    </a:lnTo>
                    <a:lnTo>
                      <a:pt x="64" y="45"/>
                    </a:lnTo>
                    <a:lnTo>
                      <a:pt x="68" y="0"/>
                    </a:lnTo>
                    <a:lnTo>
                      <a:pt x="106" y="5"/>
                    </a:lnTo>
                    <a:lnTo>
                      <a:pt x="144" y="7"/>
                    </a:lnTo>
                    <a:lnTo>
                      <a:pt x="182" y="12"/>
                    </a:lnTo>
                    <a:lnTo>
                      <a:pt x="220" y="14"/>
                    </a:lnTo>
                    <a:lnTo>
                      <a:pt x="260" y="19"/>
                    </a:lnTo>
                    <a:lnTo>
                      <a:pt x="298" y="21"/>
                    </a:lnTo>
                    <a:lnTo>
                      <a:pt x="336" y="24"/>
                    </a:lnTo>
                    <a:lnTo>
                      <a:pt x="373" y="28"/>
                    </a:lnTo>
                    <a:lnTo>
                      <a:pt x="411" y="31"/>
                    </a:lnTo>
                    <a:lnTo>
                      <a:pt x="451" y="33"/>
                    </a:lnTo>
                    <a:lnTo>
                      <a:pt x="489" y="35"/>
                    </a:lnTo>
                    <a:lnTo>
                      <a:pt x="527" y="38"/>
                    </a:lnTo>
                    <a:lnTo>
                      <a:pt x="565" y="40"/>
                    </a:lnTo>
                    <a:lnTo>
                      <a:pt x="605" y="40"/>
                    </a:lnTo>
                    <a:lnTo>
                      <a:pt x="643" y="42"/>
                    </a:lnTo>
                    <a:lnTo>
                      <a:pt x="681" y="45"/>
                    </a:lnTo>
                    <a:lnTo>
                      <a:pt x="681" y="59"/>
                    </a:lnTo>
                    <a:lnTo>
                      <a:pt x="681" y="76"/>
                    </a:lnTo>
                    <a:lnTo>
                      <a:pt x="681" y="92"/>
                    </a:lnTo>
                    <a:lnTo>
                      <a:pt x="679" y="106"/>
                    </a:lnTo>
                    <a:lnTo>
                      <a:pt x="674" y="106"/>
                    </a:lnTo>
                    <a:lnTo>
                      <a:pt x="674" y="144"/>
                    </a:lnTo>
                    <a:lnTo>
                      <a:pt x="671" y="180"/>
                    </a:lnTo>
                    <a:lnTo>
                      <a:pt x="671" y="215"/>
                    </a:lnTo>
                    <a:lnTo>
                      <a:pt x="669" y="251"/>
                    </a:lnTo>
                    <a:lnTo>
                      <a:pt x="669" y="286"/>
                    </a:lnTo>
                    <a:lnTo>
                      <a:pt x="667" y="322"/>
                    </a:lnTo>
                    <a:lnTo>
                      <a:pt x="667" y="357"/>
                    </a:lnTo>
                    <a:lnTo>
                      <a:pt x="664" y="393"/>
                    </a:lnTo>
                    <a:lnTo>
                      <a:pt x="662" y="428"/>
                    </a:lnTo>
                    <a:lnTo>
                      <a:pt x="662" y="464"/>
                    </a:lnTo>
                    <a:lnTo>
                      <a:pt x="660" y="499"/>
                    </a:lnTo>
                    <a:lnTo>
                      <a:pt x="660" y="535"/>
                    </a:lnTo>
                    <a:lnTo>
                      <a:pt x="657" y="570"/>
                    </a:lnTo>
                    <a:lnTo>
                      <a:pt x="657" y="606"/>
                    </a:lnTo>
                    <a:lnTo>
                      <a:pt x="655" y="641"/>
                    </a:lnTo>
                    <a:lnTo>
                      <a:pt x="655" y="677"/>
                    </a:lnTo>
                    <a:lnTo>
                      <a:pt x="629" y="677"/>
                    </a:lnTo>
                    <a:lnTo>
                      <a:pt x="605" y="675"/>
                    </a:lnTo>
                    <a:lnTo>
                      <a:pt x="582" y="675"/>
                    </a:lnTo>
                    <a:lnTo>
                      <a:pt x="556" y="672"/>
                    </a:lnTo>
                    <a:lnTo>
                      <a:pt x="532" y="672"/>
                    </a:lnTo>
                    <a:lnTo>
                      <a:pt x="508" y="670"/>
                    </a:lnTo>
                    <a:lnTo>
                      <a:pt x="485" y="670"/>
                    </a:lnTo>
                    <a:lnTo>
                      <a:pt x="459" y="667"/>
                    </a:lnTo>
                    <a:lnTo>
                      <a:pt x="435" y="667"/>
                    </a:lnTo>
                    <a:lnTo>
                      <a:pt x="411" y="665"/>
                    </a:lnTo>
                    <a:lnTo>
                      <a:pt x="385" y="663"/>
                    </a:lnTo>
                    <a:lnTo>
                      <a:pt x="362" y="663"/>
                    </a:lnTo>
                    <a:lnTo>
                      <a:pt x="338" y="660"/>
                    </a:lnTo>
                    <a:lnTo>
                      <a:pt x="312" y="658"/>
                    </a:lnTo>
                    <a:lnTo>
                      <a:pt x="288" y="658"/>
                    </a:lnTo>
                    <a:lnTo>
                      <a:pt x="265" y="656"/>
                    </a:lnTo>
                    <a:lnTo>
                      <a:pt x="274" y="679"/>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3" name="Freeform 26">
                <a:extLst>
                  <a:ext uri="{FF2B5EF4-FFF2-40B4-BE49-F238E27FC236}">
                    <a16:creationId xmlns:a16="http://schemas.microsoft.com/office/drawing/2014/main" id="{FEB5FC9B-838B-CCA4-E98E-CBB35179711A}"/>
                  </a:ext>
                </a:extLst>
              </p:cNvPr>
              <p:cNvSpPr>
                <a:spLocks/>
              </p:cNvSpPr>
              <p:nvPr/>
            </p:nvSpPr>
            <p:spPr bwMode="auto">
              <a:xfrm>
                <a:off x="708240" y="3203514"/>
                <a:ext cx="561960" cy="873504"/>
              </a:xfrm>
              <a:custGeom>
                <a:avLst/>
                <a:gdLst>
                  <a:gd name="T0" fmla="*/ 806450 w 636"/>
                  <a:gd name="T1" fmla="*/ 1368425 h 990"/>
                  <a:gd name="T2" fmla="*/ 788988 w 636"/>
                  <a:gd name="T3" fmla="*/ 1376363 h 990"/>
                  <a:gd name="T4" fmla="*/ 777875 w 636"/>
                  <a:gd name="T5" fmla="*/ 1352550 h 990"/>
                  <a:gd name="T6" fmla="*/ 747713 w 636"/>
                  <a:gd name="T7" fmla="*/ 1341438 h 990"/>
                  <a:gd name="T8" fmla="*/ 720725 w 636"/>
                  <a:gd name="T9" fmla="*/ 1346200 h 990"/>
                  <a:gd name="T10" fmla="*/ 706438 w 636"/>
                  <a:gd name="T11" fmla="*/ 1363663 h 990"/>
                  <a:gd name="T12" fmla="*/ 712788 w 636"/>
                  <a:gd name="T13" fmla="*/ 1382713 h 990"/>
                  <a:gd name="T14" fmla="*/ 709613 w 636"/>
                  <a:gd name="T15" fmla="*/ 1420813 h 990"/>
                  <a:gd name="T16" fmla="*/ 709613 w 636"/>
                  <a:gd name="T17" fmla="*/ 1443038 h 990"/>
                  <a:gd name="T18" fmla="*/ 706438 w 636"/>
                  <a:gd name="T19" fmla="*/ 1473200 h 990"/>
                  <a:gd name="T20" fmla="*/ 695325 w 636"/>
                  <a:gd name="T21" fmla="*/ 1571625 h 990"/>
                  <a:gd name="T22" fmla="*/ 657225 w 636"/>
                  <a:gd name="T23" fmla="*/ 1522413 h 990"/>
                  <a:gd name="T24" fmla="*/ 588963 w 636"/>
                  <a:gd name="T25" fmla="*/ 1428750 h 990"/>
                  <a:gd name="T26" fmla="*/ 522288 w 636"/>
                  <a:gd name="T27" fmla="*/ 1335088 h 990"/>
                  <a:gd name="T28" fmla="*/ 454025 w 636"/>
                  <a:gd name="T29" fmla="*/ 1236663 h 990"/>
                  <a:gd name="T30" fmla="*/ 398463 w 636"/>
                  <a:gd name="T31" fmla="*/ 1157288 h 990"/>
                  <a:gd name="T32" fmla="*/ 349250 w 636"/>
                  <a:gd name="T33" fmla="*/ 1090613 h 990"/>
                  <a:gd name="T34" fmla="*/ 300038 w 636"/>
                  <a:gd name="T35" fmla="*/ 1022350 h 990"/>
                  <a:gd name="T36" fmla="*/ 255588 w 636"/>
                  <a:gd name="T37" fmla="*/ 954088 h 990"/>
                  <a:gd name="T38" fmla="*/ 203200 w 636"/>
                  <a:gd name="T39" fmla="*/ 882650 h 990"/>
                  <a:gd name="T40" fmla="*/ 142875 w 636"/>
                  <a:gd name="T41" fmla="*/ 800100 h 990"/>
                  <a:gd name="T42" fmla="*/ 85725 w 636"/>
                  <a:gd name="T43" fmla="*/ 717550 h 990"/>
                  <a:gd name="T44" fmla="*/ 30163 w 636"/>
                  <a:gd name="T45" fmla="*/ 635000 h 990"/>
                  <a:gd name="T46" fmla="*/ 11113 w 636"/>
                  <a:gd name="T47" fmla="*/ 555625 h 990"/>
                  <a:gd name="T48" fmla="*/ 26988 w 636"/>
                  <a:gd name="T49" fmla="*/ 484188 h 990"/>
                  <a:gd name="T50" fmla="*/ 44450 w 636"/>
                  <a:gd name="T51" fmla="*/ 409575 h 990"/>
                  <a:gd name="T52" fmla="*/ 60325 w 636"/>
                  <a:gd name="T53" fmla="*/ 334963 h 990"/>
                  <a:gd name="T54" fmla="*/ 79375 w 636"/>
                  <a:gd name="T55" fmla="*/ 258763 h 990"/>
                  <a:gd name="T56" fmla="*/ 96838 w 636"/>
                  <a:gd name="T57" fmla="*/ 187325 h 990"/>
                  <a:gd name="T58" fmla="*/ 115888 w 636"/>
                  <a:gd name="T59" fmla="*/ 112713 h 990"/>
                  <a:gd name="T60" fmla="*/ 131763 w 636"/>
                  <a:gd name="T61" fmla="*/ 38100 h 990"/>
                  <a:gd name="T62" fmla="*/ 195263 w 636"/>
                  <a:gd name="T63" fmla="*/ 15875 h 990"/>
                  <a:gd name="T64" fmla="*/ 304800 w 636"/>
                  <a:gd name="T65" fmla="*/ 41275 h 990"/>
                  <a:gd name="T66" fmla="*/ 412750 w 636"/>
                  <a:gd name="T67" fmla="*/ 68263 h 990"/>
                  <a:gd name="T68" fmla="*/ 522288 w 636"/>
                  <a:gd name="T69" fmla="*/ 90488 h 990"/>
                  <a:gd name="T70" fmla="*/ 630238 w 636"/>
                  <a:gd name="T71" fmla="*/ 112713 h 990"/>
                  <a:gd name="T72" fmla="*/ 739775 w 636"/>
                  <a:gd name="T73" fmla="*/ 134938 h 990"/>
                  <a:gd name="T74" fmla="*/ 847725 w 636"/>
                  <a:gd name="T75" fmla="*/ 158750 h 990"/>
                  <a:gd name="T76" fmla="*/ 957263 w 636"/>
                  <a:gd name="T77" fmla="*/ 176213 h 990"/>
                  <a:gd name="T78" fmla="*/ 1006475 w 636"/>
                  <a:gd name="T79" fmla="*/ 217488 h 990"/>
                  <a:gd name="T80" fmla="*/ 995363 w 636"/>
                  <a:gd name="T81" fmla="*/ 277813 h 990"/>
                  <a:gd name="T82" fmla="*/ 984250 w 636"/>
                  <a:gd name="T83" fmla="*/ 342900 h 990"/>
                  <a:gd name="T84" fmla="*/ 976313 w 636"/>
                  <a:gd name="T85" fmla="*/ 406400 h 990"/>
                  <a:gd name="T86" fmla="*/ 965200 w 636"/>
                  <a:gd name="T87" fmla="*/ 466725 h 990"/>
                  <a:gd name="T88" fmla="*/ 954088 w 636"/>
                  <a:gd name="T89" fmla="*/ 530225 h 990"/>
                  <a:gd name="T90" fmla="*/ 946150 w 636"/>
                  <a:gd name="T91" fmla="*/ 590550 h 990"/>
                  <a:gd name="T92" fmla="*/ 935038 w 636"/>
                  <a:gd name="T93" fmla="*/ 654050 h 990"/>
                  <a:gd name="T94" fmla="*/ 923925 w 636"/>
                  <a:gd name="T95" fmla="*/ 717550 h 990"/>
                  <a:gd name="T96" fmla="*/ 912813 w 636"/>
                  <a:gd name="T97" fmla="*/ 777875 h 990"/>
                  <a:gd name="T98" fmla="*/ 904875 w 636"/>
                  <a:gd name="T99" fmla="*/ 841375 h 990"/>
                  <a:gd name="T100" fmla="*/ 893763 w 636"/>
                  <a:gd name="T101" fmla="*/ 906463 h 990"/>
                  <a:gd name="T102" fmla="*/ 885825 w 636"/>
                  <a:gd name="T103" fmla="*/ 965200 h 990"/>
                  <a:gd name="T104" fmla="*/ 874713 w 636"/>
                  <a:gd name="T105" fmla="*/ 1030288 h 990"/>
                  <a:gd name="T106" fmla="*/ 863600 w 636"/>
                  <a:gd name="T107" fmla="*/ 1090613 h 990"/>
                  <a:gd name="T108" fmla="*/ 855663 w 636"/>
                  <a:gd name="T109" fmla="*/ 1154113 h 990"/>
                  <a:gd name="T110" fmla="*/ 836613 w 636"/>
                  <a:gd name="T111" fmla="*/ 1263650 h 990"/>
                  <a:gd name="T112" fmla="*/ 822325 w 636"/>
                  <a:gd name="T113" fmla="*/ 1349375 h 9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36" h="990">
                    <a:moveTo>
                      <a:pt x="518" y="850"/>
                    </a:moveTo>
                    <a:lnTo>
                      <a:pt x="508" y="862"/>
                    </a:lnTo>
                    <a:lnTo>
                      <a:pt x="501" y="867"/>
                    </a:lnTo>
                    <a:lnTo>
                      <a:pt x="497" y="867"/>
                    </a:lnTo>
                    <a:lnTo>
                      <a:pt x="492" y="862"/>
                    </a:lnTo>
                    <a:lnTo>
                      <a:pt x="490" y="852"/>
                    </a:lnTo>
                    <a:lnTo>
                      <a:pt x="482" y="848"/>
                    </a:lnTo>
                    <a:lnTo>
                      <a:pt x="471" y="845"/>
                    </a:lnTo>
                    <a:lnTo>
                      <a:pt x="464" y="845"/>
                    </a:lnTo>
                    <a:lnTo>
                      <a:pt x="454" y="848"/>
                    </a:lnTo>
                    <a:lnTo>
                      <a:pt x="449" y="850"/>
                    </a:lnTo>
                    <a:lnTo>
                      <a:pt x="445" y="859"/>
                    </a:lnTo>
                    <a:lnTo>
                      <a:pt x="445" y="862"/>
                    </a:lnTo>
                    <a:lnTo>
                      <a:pt x="449" y="871"/>
                    </a:lnTo>
                    <a:lnTo>
                      <a:pt x="447" y="885"/>
                    </a:lnTo>
                    <a:lnTo>
                      <a:pt x="447" y="895"/>
                    </a:lnTo>
                    <a:lnTo>
                      <a:pt x="447" y="902"/>
                    </a:lnTo>
                    <a:lnTo>
                      <a:pt x="447" y="909"/>
                    </a:lnTo>
                    <a:lnTo>
                      <a:pt x="445" y="919"/>
                    </a:lnTo>
                    <a:lnTo>
                      <a:pt x="445" y="928"/>
                    </a:lnTo>
                    <a:lnTo>
                      <a:pt x="447" y="945"/>
                    </a:lnTo>
                    <a:lnTo>
                      <a:pt x="438" y="990"/>
                    </a:lnTo>
                    <a:lnTo>
                      <a:pt x="414" y="959"/>
                    </a:lnTo>
                    <a:lnTo>
                      <a:pt x="393" y="928"/>
                    </a:lnTo>
                    <a:lnTo>
                      <a:pt x="371" y="900"/>
                    </a:lnTo>
                    <a:lnTo>
                      <a:pt x="350" y="869"/>
                    </a:lnTo>
                    <a:lnTo>
                      <a:pt x="329" y="841"/>
                    </a:lnTo>
                    <a:lnTo>
                      <a:pt x="307" y="810"/>
                    </a:lnTo>
                    <a:lnTo>
                      <a:pt x="286" y="779"/>
                    </a:lnTo>
                    <a:lnTo>
                      <a:pt x="265" y="751"/>
                    </a:lnTo>
                    <a:lnTo>
                      <a:pt x="251" y="729"/>
                    </a:lnTo>
                    <a:lnTo>
                      <a:pt x="234" y="708"/>
                    </a:lnTo>
                    <a:lnTo>
                      <a:pt x="220" y="687"/>
                    </a:lnTo>
                    <a:lnTo>
                      <a:pt x="206" y="665"/>
                    </a:lnTo>
                    <a:lnTo>
                      <a:pt x="189" y="644"/>
                    </a:lnTo>
                    <a:lnTo>
                      <a:pt x="175" y="623"/>
                    </a:lnTo>
                    <a:lnTo>
                      <a:pt x="161" y="601"/>
                    </a:lnTo>
                    <a:lnTo>
                      <a:pt x="147" y="580"/>
                    </a:lnTo>
                    <a:lnTo>
                      <a:pt x="128" y="556"/>
                    </a:lnTo>
                    <a:lnTo>
                      <a:pt x="109" y="530"/>
                    </a:lnTo>
                    <a:lnTo>
                      <a:pt x="90" y="504"/>
                    </a:lnTo>
                    <a:lnTo>
                      <a:pt x="73" y="478"/>
                    </a:lnTo>
                    <a:lnTo>
                      <a:pt x="54" y="452"/>
                    </a:lnTo>
                    <a:lnTo>
                      <a:pt x="35" y="426"/>
                    </a:lnTo>
                    <a:lnTo>
                      <a:pt x="19" y="400"/>
                    </a:lnTo>
                    <a:lnTo>
                      <a:pt x="0" y="374"/>
                    </a:lnTo>
                    <a:lnTo>
                      <a:pt x="7" y="350"/>
                    </a:lnTo>
                    <a:lnTo>
                      <a:pt x="12" y="329"/>
                    </a:lnTo>
                    <a:lnTo>
                      <a:pt x="17" y="305"/>
                    </a:lnTo>
                    <a:lnTo>
                      <a:pt x="24" y="282"/>
                    </a:lnTo>
                    <a:lnTo>
                      <a:pt x="28" y="258"/>
                    </a:lnTo>
                    <a:lnTo>
                      <a:pt x="33" y="234"/>
                    </a:lnTo>
                    <a:lnTo>
                      <a:pt x="38" y="211"/>
                    </a:lnTo>
                    <a:lnTo>
                      <a:pt x="45" y="187"/>
                    </a:lnTo>
                    <a:lnTo>
                      <a:pt x="50" y="163"/>
                    </a:lnTo>
                    <a:lnTo>
                      <a:pt x="54" y="142"/>
                    </a:lnTo>
                    <a:lnTo>
                      <a:pt x="61" y="118"/>
                    </a:lnTo>
                    <a:lnTo>
                      <a:pt x="66" y="95"/>
                    </a:lnTo>
                    <a:lnTo>
                      <a:pt x="73" y="71"/>
                    </a:lnTo>
                    <a:lnTo>
                      <a:pt x="78" y="47"/>
                    </a:lnTo>
                    <a:lnTo>
                      <a:pt x="83" y="24"/>
                    </a:lnTo>
                    <a:lnTo>
                      <a:pt x="90" y="0"/>
                    </a:lnTo>
                    <a:lnTo>
                      <a:pt x="123" y="10"/>
                    </a:lnTo>
                    <a:lnTo>
                      <a:pt x="156" y="17"/>
                    </a:lnTo>
                    <a:lnTo>
                      <a:pt x="192" y="26"/>
                    </a:lnTo>
                    <a:lnTo>
                      <a:pt x="225" y="33"/>
                    </a:lnTo>
                    <a:lnTo>
                      <a:pt x="260" y="43"/>
                    </a:lnTo>
                    <a:lnTo>
                      <a:pt x="293" y="50"/>
                    </a:lnTo>
                    <a:lnTo>
                      <a:pt x="329" y="57"/>
                    </a:lnTo>
                    <a:lnTo>
                      <a:pt x="362" y="64"/>
                    </a:lnTo>
                    <a:lnTo>
                      <a:pt x="397" y="71"/>
                    </a:lnTo>
                    <a:lnTo>
                      <a:pt x="430" y="78"/>
                    </a:lnTo>
                    <a:lnTo>
                      <a:pt x="466" y="85"/>
                    </a:lnTo>
                    <a:lnTo>
                      <a:pt x="499" y="92"/>
                    </a:lnTo>
                    <a:lnTo>
                      <a:pt x="534" y="100"/>
                    </a:lnTo>
                    <a:lnTo>
                      <a:pt x="568" y="104"/>
                    </a:lnTo>
                    <a:lnTo>
                      <a:pt x="603" y="111"/>
                    </a:lnTo>
                    <a:lnTo>
                      <a:pt x="636" y="116"/>
                    </a:lnTo>
                    <a:lnTo>
                      <a:pt x="634" y="137"/>
                    </a:lnTo>
                    <a:lnTo>
                      <a:pt x="631" y="156"/>
                    </a:lnTo>
                    <a:lnTo>
                      <a:pt x="627" y="175"/>
                    </a:lnTo>
                    <a:lnTo>
                      <a:pt x="624" y="197"/>
                    </a:lnTo>
                    <a:lnTo>
                      <a:pt x="620" y="216"/>
                    </a:lnTo>
                    <a:lnTo>
                      <a:pt x="617" y="234"/>
                    </a:lnTo>
                    <a:lnTo>
                      <a:pt x="615" y="256"/>
                    </a:lnTo>
                    <a:lnTo>
                      <a:pt x="610" y="275"/>
                    </a:lnTo>
                    <a:lnTo>
                      <a:pt x="608" y="294"/>
                    </a:lnTo>
                    <a:lnTo>
                      <a:pt x="605" y="315"/>
                    </a:lnTo>
                    <a:lnTo>
                      <a:pt x="601" y="334"/>
                    </a:lnTo>
                    <a:lnTo>
                      <a:pt x="598" y="353"/>
                    </a:lnTo>
                    <a:lnTo>
                      <a:pt x="596" y="372"/>
                    </a:lnTo>
                    <a:lnTo>
                      <a:pt x="591" y="393"/>
                    </a:lnTo>
                    <a:lnTo>
                      <a:pt x="589" y="412"/>
                    </a:lnTo>
                    <a:lnTo>
                      <a:pt x="584" y="431"/>
                    </a:lnTo>
                    <a:lnTo>
                      <a:pt x="582" y="452"/>
                    </a:lnTo>
                    <a:lnTo>
                      <a:pt x="579" y="471"/>
                    </a:lnTo>
                    <a:lnTo>
                      <a:pt x="575" y="490"/>
                    </a:lnTo>
                    <a:lnTo>
                      <a:pt x="572" y="511"/>
                    </a:lnTo>
                    <a:lnTo>
                      <a:pt x="570" y="530"/>
                    </a:lnTo>
                    <a:lnTo>
                      <a:pt x="565" y="549"/>
                    </a:lnTo>
                    <a:lnTo>
                      <a:pt x="563" y="571"/>
                    </a:lnTo>
                    <a:lnTo>
                      <a:pt x="561" y="590"/>
                    </a:lnTo>
                    <a:lnTo>
                      <a:pt x="558" y="608"/>
                    </a:lnTo>
                    <a:lnTo>
                      <a:pt x="553" y="627"/>
                    </a:lnTo>
                    <a:lnTo>
                      <a:pt x="551" y="649"/>
                    </a:lnTo>
                    <a:lnTo>
                      <a:pt x="549" y="668"/>
                    </a:lnTo>
                    <a:lnTo>
                      <a:pt x="544" y="687"/>
                    </a:lnTo>
                    <a:lnTo>
                      <a:pt x="542" y="708"/>
                    </a:lnTo>
                    <a:lnTo>
                      <a:pt x="539" y="727"/>
                    </a:lnTo>
                    <a:lnTo>
                      <a:pt x="534" y="746"/>
                    </a:lnTo>
                    <a:lnTo>
                      <a:pt x="527" y="796"/>
                    </a:lnTo>
                    <a:lnTo>
                      <a:pt x="518" y="850"/>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4" name="Freeform 27">
                <a:extLst>
                  <a:ext uri="{FF2B5EF4-FFF2-40B4-BE49-F238E27FC236}">
                    <a16:creationId xmlns:a16="http://schemas.microsoft.com/office/drawing/2014/main" id="{3FEF6208-E52B-6E2B-C037-453CE67A7C7F}"/>
                  </a:ext>
                </a:extLst>
              </p:cNvPr>
              <p:cNvSpPr>
                <a:spLocks/>
              </p:cNvSpPr>
              <p:nvPr/>
            </p:nvSpPr>
            <p:spPr bwMode="auto">
              <a:xfrm>
                <a:off x="2162351" y="3953140"/>
                <a:ext cx="788966" cy="374813"/>
              </a:xfrm>
              <a:custGeom>
                <a:avLst/>
                <a:gdLst>
                  <a:gd name="T0" fmla="*/ 1373188 w 894"/>
                  <a:gd name="T1" fmla="*/ 153988 h 426"/>
                  <a:gd name="T2" fmla="*/ 1395413 w 894"/>
                  <a:gd name="T3" fmla="*/ 266700 h 426"/>
                  <a:gd name="T4" fmla="*/ 1406525 w 894"/>
                  <a:gd name="T5" fmla="*/ 365126 h 426"/>
                  <a:gd name="T6" fmla="*/ 1411288 w 894"/>
                  <a:gd name="T7" fmla="*/ 450851 h 426"/>
                  <a:gd name="T8" fmla="*/ 1414463 w 894"/>
                  <a:gd name="T9" fmla="*/ 541338 h 426"/>
                  <a:gd name="T10" fmla="*/ 1419225 w 894"/>
                  <a:gd name="T11" fmla="*/ 627063 h 426"/>
                  <a:gd name="T12" fmla="*/ 1370013 w 894"/>
                  <a:gd name="T13" fmla="*/ 657226 h 426"/>
                  <a:gd name="T14" fmla="*/ 1295400 w 894"/>
                  <a:gd name="T15" fmla="*/ 615951 h 426"/>
                  <a:gd name="T16" fmla="*/ 1257300 w 894"/>
                  <a:gd name="T17" fmla="*/ 635001 h 426"/>
                  <a:gd name="T18" fmla="*/ 1230313 w 894"/>
                  <a:gd name="T19" fmla="*/ 623888 h 426"/>
                  <a:gd name="T20" fmla="*/ 1185863 w 894"/>
                  <a:gd name="T21" fmla="*/ 642938 h 426"/>
                  <a:gd name="T22" fmla="*/ 1114425 w 894"/>
                  <a:gd name="T23" fmla="*/ 665163 h 426"/>
                  <a:gd name="T24" fmla="*/ 1081088 w 894"/>
                  <a:gd name="T25" fmla="*/ 661988 h 426"/>
                  <a:gd name="T26" fmla="*/ 1057275 w 894"/>
                  <a:gd name="T27" fmla="*/ 638176 h 426"/>
                  <a:gd name="T28" fmla="*/ 1035050 w 894"/>
                  <a:gd name="T29" fmla="*/ 650876 h 426"/>
                  <a:gd name="T30" fmla="*/ 1004888 w 894"/>
                  <a:gd name="T31" fmla="*/ 631826 h 426"/>
                  <a:gd name="T32" fmla="*/ 982663 w 894"/>
                  <a:gd name="T33" fmla="*/ 650876 h 426"/>
                  <a:gd name="T34" fmla="*/ 971550 w 894"/>
                  <a:gd name="T35" fmla="*/ 676276 h 426"/>
                  <a:gd name="T36" fmla="*/ 963613 w 894"/>
                  <a:gd name="T37" fmla="*/ 650876 h 426"/>
                  <a:gd name="T38" fmla="*/ 941388 w 894"/>
                  <a:gd name="T39" fmla="*/ 650876 h 426"/>
                  <a:gd name="T40" fmla="*/ 911225 w 894"/>
                  <a:gd name="T41" fmla="*/ 646113 h 426"/>
                  <a:gd name="T42" fmla="*/ 885825 w 894"/>
                  <a:gd name="T43" fmla="*/ 627063 h 426"/>
                  <a:gd name="T44" fmla="*/ 850900 w 894"/>
                  <a:gd name="T45" fmla="*/ 650876 h 426"/>
                  <a:gd name="T46" fmla="*/ 833438 w 894"/>
                  <a:gd name="T47" fmla="*/ 631826 h 426"/>
                  <a:gd name="T48" fmla="*/ 806450 w 894"/>
                  <a:gd name="T49" fmla="*/ 596901 h 426"/>
                  <a:gd name="T50" fmla="*/ 750888 w 894"/>
                  <a:gd name="T51" fmla="*/ 612776 h 426"/>
                  <a:gd name="T52" fmla="*/ 690563 w 894"/>
                  <a:gd name="T53" fmla="*/ 596901 h 426"/>
                  <a:gd name="T54" fmla="*/ 625475 w 894"/>
                  <a:gd name="T55" fmla="*/ 582613 h 426"/>
                  <a:gd name="T56" fmla="*/ 596900 w 894"/>
                  <a:gd name="T57" fmla="*/ 538163 h 426"/>
                  <a:gd name="T58" fmla="*/ 584200 w 894"/>
                  <a:gd name="T59" fmla="*/ 552451 h 426"/>
                  <a:gd name="T60" fmla="*/ 509588 w 894"/>
                  <a:gd name="T61" fmla="*/ 522288 h 426"/>
                  <a:gd name="T62" fmla="*/ 487363 w 894"/>
                  <a:gd name="T63" fmla="*/ 466726 h 426"/>
                  <a:gd name="T64" fmla="*/ 487363 w 894"/>
                  <a:gd name="T65" fmla="*/ 368301 h 426"/>
                  <a:gd name="T66" fmla="*/ 487363 w 894"/>
                  <a:gd name="T67" fmla="*/ 269875 h 426"/>
                  <a:gd name="T68" fmla="*/ 487363 w 894"/>
                  <a:gd name="T69" fmla="*/ 176213 h 426"/>
                  <a:gd name="T70" fmla="*/ 427038 w 894"/>
                  <a:gd name="T71" fmla="*/ 127000 h 426"/>
                  <a:gd name="T72" fmla="*/ 303213 w 894"/>
                  <a:gd name="T73" fmla="*/ 123825 h 426"/>
                  <a:gd name="T74" fmla="*/ 182563 w 894"/>
                  <a:gd name="T75" fmla="*/ 123825 h 426"/>
                  <a:gd name="T76" fmla="*/ 63500 w 894"/>
                  <a:gd name="T77" fmla="*/ 120650 h 426"/>
                  <a:gd name="T78" fmla="*/ 3175 w 894"/>
                  <a:gd name="T79" fmla="*/ 68263 h 426"/>
                  <a:gd name="T80" fmla="*/ 82550 w 894"/>
                  <a:gd name="T81" fmla="*/ 19050 h 426"/>
                  <a:gd name="T82" fmla="*/ 239713 w 894"/>
                  <a:gd name="T83" fmla="*/ 22225 h 426"/>
                  <a:gd name="T84" fmla="*/ 385763 w 894"/>
                  <a:gd name="T85" fmla="*/ 26988 h 426"/>
                  <a:gd name="T86" fmla="*/ 536575 w 894"/>
                  <a:gd name="T87" fmla="*/ 26988 h 426"/>
                  <a:gd name="T88" fmla="*/ 685800 w 894"/>
                  <a:gd name="T89" fmla="*/ 26988 h 426"/>
                  <a:gd name="T90" fmla="*/ 836613 w 894"/>
                  <a:gd name="T91" fmla="*/ 22225 h 426"/>
                  <a:gd name="T92" fmla="*/ 987425 w 894"/>
                  <a:gd name="T93" fmla="*/ 19050 h 426"/>
                  <a:gd name="T94" fmla="*/ 1133475 w 894"/>
                  <a:gd name="T95" fmla="*/ 11113 h 426"/>
                  <a:gd name="T96" fmla="*/ 1282700 w 894"/>
                  <a:gd name="T97" fmla="*/ 3175 h 426"/>
                  <a:gd name="T98" fmla="*/ 1362075 w 894"/>
                  <a:gd name="T99" fmla="*/ 49213 h 4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94" h="426">
                    <a:moveTo>
                      <a:pt x="858" y="47"/>
                    </a:moveTo>
                    <a:lnTo>
                      <a:pt x="858" y="62"/>
                    </a:lnTo>
                    <a:lnTo>
                      <a:pt x="863" y="80"/>
                    </a:lnTo>
                    <a:lnTo>
                      <a:pt x="865" y="97"/>
                    </a:lnTo>
                    <a:lnTo>
                      <a:pt x="870" y="116"/>
                    </a:lnTo>
                    <a:lnTo>
                      <a:pt x="872" y="133"/>
                    </a:lnTo>
                    <a:lnTo>
                      <a:pt x="875" y="149"/>
                    </a:lnTo>
                    <a:lnTo>
                      <a:pt x="879" y="168"/>
                    </a:lnTo>
                    <a:lnTo>
                      <a:pt x="882" y="185"/>
                    </a:lnTo>
                    <a:lnTo>
                      <a:pt x="886" y="201"/>
                    </a:lnTo>
                    <a:lnTo>
                      <a:pt x="886" y="215"/>
                    </a:lnTo>
                    <a:lnTo>
                      <a:pt x="886" y="230"/>
                    </a:lnTo>
                    <a:lnTo>
                      <a:pt x="886" y="244"/>
                    </a:lnTo>
                    <a:lnTo>
                      <a:pt x="889" y="258"/>
                    </a:lnTo>
                    <a:lnTo>
                      <a:pt x="889" y="272"/>
                    </a:lnTo>
                    <a:lnTo>
                      <a:pt x="889" y="284"/>
                    </a:lnTo>
                    <a:lnTo>
                      <a:pt x="889" y="298"/>
                    </a:lnTo>
                    <a:lnTo>
                      <a:pt x="891" y="312"/>
                    </a:lnTo>
                    <a:lnTo>
                      <a:pt x="891" y="327"/>
                    </a:lnTo>
                    <a:lnTo>
                      <a:pt x="891" y="341"/>
                    </a:lnTo>
                    <a:lnTo>
                      <a:pt x="891" y="355"/>
                    </a:lnTo>
                    <a:lnTo>
                      <a:pt x="891" y="367"/>
                    </a:lnTo>
                    <a:lnTo>
                      <a:pt x="894" y="381"/>
                    </a:lnTo>
                    <a:lnTo>
                      <a:pt x="894" y="395"/>
                    </a:lnTo>
                    <a:lnTo>
                      <a:pt x="894" y="410"/>
                    </a:lnTo>
                    <a:lnTo>
                      <a:pt x="894" y="424"/>
                    </a:lnTo>
                    <a:lnTo>
                      <a:pt x="870" y="419"/>
                    </a:lnTo>
                    <a:lnTo>
                      <a:pt x="863" y="414"/>
                    </a:lnTo>
                    <a:lnTo>
                      <a:pt x="853" y="410"/>
                    </a:lnTo>
                    <a:lnTo>
                      <a:pt x="842" y="400"/>
                    </a:lnTo>
                    <a:lnTo>
                      <a:pt x="823" y="391"/>
                    </a:lnTo>
                    <a:lnTo>
                      <a:pt x="816" y="388"/>
                    </a:lnTo>
                    <a:lnTo>
                      <a:pt x="813" y="388"/>
                    </a:lnTo>
                    <a:lnTo>
                      <a:pt x="808" y="395"/>
                    </a:lnTo>
                    <a:lnTo>
                      <a:pt x="799" y="400"/>
                    </a:lnTo>
                    <a:lnTo>
                      <a:pt x="792" y="400"/>
                    </a:lnTo>
                    <a:lnTo>
                      <a:pt x="782" y="400"/>
                    </a:lnTo>
                    <a:lnTo>
                      <a:pt x="780" y="398"/>
                    </a:lnTo>
                    <a:lnTo>
                      <a:pt x="778" y="395"/>
                    </a:lnTo>
                    <a:lnTo>
                      <a:pt x="775" y="393"/>
                    </a:lnTo>
                    <a:lnTo>
                      <a:pt x="771" y="393"/>
                    </a:lnTo>
                    <a:lnTo>
                      <a:pt x="756" y="400"/>
                    </a:lnTo>
                    <a:lnTo>
                      <a:pt x="754" y="402"/>
                    </a:lnTo>
                    <a:lnTo>
                      <a:pt x="747" y="405"/>
                    </a:lnTo>
                    <a:lnTo>
                      <a:pt x="737" y="402"/>
                    </a:lnTo>
                    <a:lnTo>
                      <a:pt x="719" y="410"/>
                    </a:lnTo>
                    <a:lnTo>
                      <a:pt x="711" y="417"/>
                    </a:lnTo>
                    <a:lnTo>
                      <a:pt x="702" y="419"/>
                    </a:lnTo>
                    <a:lnTo>
                      <a:pt x="700" y="426"/>
                    </a:lnTo>
                    <a:lnTo>
                      <a:pt x="697" y="424"/>
                    </a:lnTo>
                    <a:lnTo>
                      <a:pt x="688" y="417"/>
                    </a:lnTo>
                    <a:lnTo>
                      <a:pt x="681" y="417"/>
                    </a:lnTo>
                    <a:lnTo>
                      <a:pt x="669" y="410"/>
                    </a:lnTo>
                    <a:lnTo>
                      <a:pt x="669" y="402"/>
                    </a:lnTo>
                    <a:lnTo>
                      <a:pt x="666" y="402"/>
                    </a:lnTo>
                    <a:lnTo>
                      <a:pt x="664" y="402"/>
                    </a:lnTo>
                    <a:lnTo>
                      <a:pt x="659" y="407"/>
                    </a:lnTo>
                    <a:lnTo>
                      <a:pt x="655" y="410"/>
                    </a:lnTo>
                    <a:lnTo>
                      <a:pt x="652" y="410"/>
                    </a:lnTo>
                    <a:lnTo>
                      <a:pt x="643" y="405"/>
                    </a:lnTo>
                    <a:lnTo>
                      <a:pt x="638" y="400"/>
                    </a:lnTo>
                    <a:lnTo>
                      <a:pt x="636" y="398"/>
                    </a:lnTo>
                    <a:lnTo>
                      <a:pt x="633" y="398"/>
                    </a:lnTo>
                    <a:lnTo>
                      <a:pt x="629" y="400"/>
                    </a:lnTo>
                    <a:lnTo>
                      <a:pt x="626" y="407"/>
                    </a:lnTo>
                    <a:lnTo>
                      <a:pt x="624" y="410"/>
                    </a:lnTo>
                    <a:lnTo>
                      <a:pt x="619" y="410"/>
                    </a:lnTo>
                    <a:lnTo>
                      <a:pt x="619" y="414"/>
                    </a:lnTo>
                    <a:lnTo>
                      <a:pt x="617" y="424"/>
                    </a:lnTo>
                    <a:lnTo>
                      <a:pt x="614" y="426"/>
                    </a:lnTo>
                    <a:lnTo>
                      <a:pt x="612" y="426"/>
                    </a:lnTo>
                    <a:lnTo>
                      <a:pt x="607" y="424"/>
                    </a:lnTo>
                    <a:lnTo>
                      <a:pt x="605" y="419"/>
                    </a:lnTo>
                    <a:lnTo>
                      <a:pt x="605" y="417"/>
                    </a:lnTo>
                    <a:lnTo>
                      <a:pt x="607" y="410"/>
                    </a:lnTo>
                    <a:lnTo>
                      <a:pt x="605" y="407"/>
                    </a:lnTo>
                    <a:lnTo>
                      <a:pt x="603" y="405"/>
                    </a:lnTo>
                    <a:lnTo>
                      <a:pt x="598" y="410"/>
                    </a:lnTo>
                    <a:lnTo>
                      <a:pt x="593" y="410"/>
                    </a:lnTo>
                    <a:lnTo>
                      <a:pt x="588" y="414"/>
                    </a:lnTo>
                    <a:lnTo>
                      <a:pt x="584" y="414"/>
                    </a:lnTo>
                    <a:lnTo>
                      <a:pt x="581" y="414"/>
                    </a:lnTo>
                    <a:lnTo>
                      <a:pt x="574" y="407"/>
                    </a:lnTo>
                    <a:lnTo>
                      <a:pt x="565" y="405"/>
                    </a:lnTo>
                    <a:lnTo>
                      <a:pt x="562" y="398"/>
                    </a:lnTo>
                    <a:lnTo>
                      <a:pt x="560" y="395"/>
                    </a:lnTo>
                    <a:lnTo>
                      <a:pt x="558" y="395"/>
                    </a:lnTo>
                    <a:lnTo>
                      <a:pt x="555" y="395"/>
                    </a:lnTo>
                    <a:lnTo>
                      <a:pt x="553" y="398"/>
                    </a:lnTo>
                    <a:lnTo>
                      <a:pt x="541" y="407"/>
                    </a:lnTo>
                    <a:lnTo>
                      <a:pt x="536" y="410"/>
                    </a:lnTo>
                    <a:lnTo>
                      <a:pt x="532" y="412"/>
                    </a:lnTo>
                    <a:lnTo>
                      <a:pt x="529" y="410"/>
                    </a:lnTo>
                    <a:lnTo>
                      <a:pt x="525" y="407"/>
                    </a:lnTo>
                    <a:lnTo>
                      <a:pt x="525" y="398"/>
                    </a:lnTo>
                    <a:lnTo>
                      <a:pt x="522" y="395"/>
                    </a:lnTo>
                    <a:lnTo>
                      <a:pt x="513" y="391"/>
                    </a:lnTo>
                    <a:lnTo>
                      <a:pt x="510" y="383"/>
                    </a:lnTo>
                    <a:lnTo>
                      <a:pt x="508" y="376"/>
                    </a:lnTo>
                    <a:lnTo>
                      <a:pt x="496" y="379"/>
                    </a:lnTo>
                    <a:lnTo>
                      <a:pt x="482" y="379"/>
                    </a:lnTo>
                    <a:lnTo>
                      <a:pt x="475" y="383"/>
                    </a:lnTo>
                    <a:lnTo>
                      <a:pt x="473" y="386"/>
                    </a:lnTo>
                    <a:lnTo>
                      <a:pt x="468" y="383"/>
                    </a:lnTo>
                    <a:lnTo>
                      <a:pt x="456" y="376"/>
                    </a:lnTo>
                    <a:lnTo>
                      <a:pt x="442" y="379"/>
                    </a:lnTo>
                    <a:lnTo>
                      <a:pt x="435" y="376"/>
                    </a:lnTo>
                    <a:lnTo>
                      <a:pt x="416" y="369"/>
                    </a:lnTo>
                    <a:lnTo>
                      <a:pt x="402" y="369"/>
                    </a:lnTo>
                    <a:lnTo>
                      <a:pt x="397" y="369"/>
                    </a:lnTo>
                    <a:lnTo>
                      <a:pt x="394" y="367"/>
                    </a:lnTo>
                    <a:lnTo>
                      <a:pt x="392" y="357"/>
                    </a:lnTo>
                    <a:lnTo>
                      <a:pt x="387" y="348"/>
                    </a:lnTo>
                    <a:lnTo>
                      <a:pt x="385" y="346"/>
                    </a:lnTo>
                    <a:lnTo>
                      <a:pt x="376" y="339"/>
                    </a:lnTo>
                    <a:lnTo>
                      <a:pt x="373" y="339"/>
                    </a:lnTo>
                    <a:lnTo>
                      <a:pt x="373" y="341"/>
                    </a:lnTo>
                    <a:lnTo>
                      <a:pt x="371" y="348"/>
                    </a:lnTo>
                    <a:lnTo>
                      <a:pt x="368" y="348"/>
                    </a:lnTo>
                    <a:lnTo>
                      <a:pt x="357" y="346"/>
                    </a:lnTo>
                    <a:lnTo>
                      <a:pt x="347" y="348"/>
                    </a:lnTo>
                    <a:lnTo>
                      <a:pt x="340" y="346"/>
                    </a:lnTo>
                    <a:lnTo>
                      <a:pt x="321" y="329"/>
                    </a:lnTo>
                    <a:lnTo>
                      <a:pt x="314" y="324"/>
                    </a:lnTo>
                    <a:lnTo>
                      <a:pt x="307" y="322"/>
                    </a:lnTo>
                    <a:lnTo>
                      <a:pt x="307" y="308"/>
                    </a:lnTo>
                    <a:lnTo>
                      <a:pt x="307" y="294"/>
                    </a:lnTo>
                    <a:lnTo>
                      <a:pt x="307" y="277"/>
                    </a:lnTo>
                    <a:lnTo>
                      <a:pt x="307" y="263"/>
                    </a:lnTo>
                    <a:lnTo>
                      <a:pt x="307" y="246"/>
                    </a:lnTo>
                    <a:lnTo>
                      <a:pt x="307" y="232"/>
                    </a:lnTo>
                    <a:lnTo>
                      <a:pt x="307" y="218"/>
                    </a:lnTo>
                    <a:lnTo>
                      <a:pt x="307" y="201"/>
                    </a:lnTo>
                    <a:lnTo>
                      <a:pt x="307" y="187"/>
                    </a:lnTo>
                    <a:lnTo>
                      <a:pt x="307" y="170"/>
                    </a:lnTo>
                    <a:lnTo>
                      <a:pt x="307" y="156"/>
                    </a:lnTo>
                    <a:lnTo>
                      <a:pt x="307" y="140"/>
                    </a:lnTo>
                    <a:lnTo>
                      <a:pt x="307" y="125"/>
                    </a:lnTo>
                    <a:lnTo>
                      <a:pt x="307" y="111"/>
                    </a:lnTo>
                    <a:lnTo>
                      <a:pt x="307" y="95"/>
                    </a:lnTo>
                    <a:lnTo>
                      <a:pt x="307" y="80"/>
                    </a:lnTo>
                    <a:lnTo>
                      <a:pt x="288" y="80"/>
                    </a:lnTo>
                    <a:lnTo>
                      <a:pt x="269" y="80"/>
                    </a:lnTo>
                    <a:lnTo>
                      <a:pt x="250" y="80"/>
                    </a:lnTo>
                    <a:lnTo>
                      <a:pt x="231" y="80"/>
                    </a:lnTo>
                    <a:lnTo>
                      <a:pt x="212" y="80"/>
                    </a:lnTo>
                    <a:lnTo>
                      <a:pt x="191" y="78"/>
                    </a:lnTo>
                    <a:lnTo>
                      <a:pt x="172" y="78"/>
                    </a:lnTo>
                    <a:lnTo>
                      <a:pt x="153" y="78"/>
                    </a:lnTo>
                    <a:lnTo>
                      <a:pt x="134" y="78"/>
                    </a:lnTo>
                    <a:lnTo>
                      <a:pt x="115" y="78"/>
                    </a:lnTo>
                    <a:lnTo>
                      <a:pt x="96" y="78"/>
                    </a:lnTo>
                    <a:lnTo>
                      <a:pt x="78" y="76"/>
                    </a:lnTo>
                    <a:lnTo>
                      <a:pt x="59" y="76"/>
                    </a:lnTo>
                    <a:lnTo>
                      <a:pt x="40" y="76"/>
                    </a:lnTo>
                    <a:lnTo>
                      <a:pt x="18" y="76"/>
                    </a:lnTo>
                    <a:lnTo>
                      <a:pt x="0" y="73"/>
                    </a:lnTo>
                    <a:lnTo>
                      <a:pt x="2" y="59"/>
                    </a:lnTo>
                    <a:lnTo>
                      <a:pt x="2" y="43"/>
                    </a:lnTo>
                    <a:lnTo>
                      <a:pt x="2" y="26"/>
                    </a:lnTo>
                    <a:lnTo>
                      <a:pt x="2" y="12"/>
                    </a:lnTo>
                    <a:lnTo>
                      <a:pt x="28" y="12"/>
                    </a:lnTo>
                    <a:lnTo>
                      <a:pt x="52" y="12"/>
                    </a:lnTo>
                    <a:lnTo>
                      <a:pt x="78" y="14"/>
                    </a:lnTo>
                    <a:lnTo>
                      <a:pt x="104" y="14"/>
                    </a:lnTo>
                    <a:lnTo>
                      <a:pt x="127" y="14"/>
                    </a:lnTo>
                    <a:lnTo>
                      <a:pt x="151" y="14"/>
                    </a:lnTo>
                    <a:lnTo>
                      <a:pt x="175" y="17"/>
                    </a:lnTo>
                    <a:lnTo>
                      <a:pt x="196" y="17"/>
                    </a:lnTo>
                    <a:lnTo>
                      <a:pt x="219" y="17"/>
                    </a:lnTo>
                    <a:lnTo>
                      <a:pt x="243" y="17"/>
                    </a:lnTo>
                    <a:lnTo>
                      <a:pt x="267" y="17"/>
                    </a:lnTo>
                    <a:lnTo>
                      <a:pt x="290" y="17"/>
                    </a:lnTo>
                    <a:lnTo>
                      <a:pt x="314" y="17"/>
                    </a:lnTo>
                    <a:lnTo>
                      <a:pt x="338" y="17"/>
                    </a:lnTo>
                    <a:lnTo>
                      <a:pt x="361" y="17"/>
                    </a:lnTo>
                    <a:lnTo>
                      <a:pt x="385" y="17"/>
                    </a:lnTo>
                    <a:lnTo>
                      <a:pt x="409" y="17"/>
                    </a:lnTo>
                    <a:lnTo>
                      <a:pt x="432" y="17"/>
                    </a:lnTo>
                    <a:lnTo>
                      <a:pt x="456" y="14"/>
                    </a:lnTo>
                    <a:lnTo>
                      <a:pt x="480" y="14"/>
                    </a:lnTo>
                    <a:lnTo>
                      <a:pt x="503" y="14"/>
                    </a:lnTo>
                    <a:lnTo>
                      <a:pt x="527" y="14"/>
                    </a:lnTo>
                    <a:lnTo>
                      <a:pt x="551" y="14"/>
                    </a:lnTo>
                    <a:lnTo>
                      <a:pt x="574" y="12"/>
                    </a:lnTo>
                    <a:lnTo>
                      <a:pt x="598" y="12"/>
                    </a:lnTo>
                    <a:lnTo>
                      <a:pt x="622" y="12"/>
                    </a:lnTo>
                    <a:lnTo>
                      <a:pt x="643" y="9"/>
                    </a:lnTo>
                    <a:lnTo>
                      <a:pt x="666" y="9"/>
                    </a:lnTo>
                    <a:lnTo>
                      <a:pt x="690" y="7"/>
                    </a:lnTo>
                    <a:lnTo>
                      <a:pt x="714" y="7"/>
                    </a:lnTo>
                    <a:lnTo>
                      <a:pt x="737" y="5"/>
                    </a:lnTo>
                    <a:lnTo>
                      <a:pt x="761" y="5"/>
                    </a:lnTo>
                    <a:lnTo>
                      <a:pt x="785" y="2"/>
                    </a:lnTo>
                    <a:lnTo>
                      <a:pt x="808" y="2"/>
                    </a:lnTo>
                    <a:lnTo>
                      <a:pt x="832" y="0"/>
                    </a:lnTo>
                    <a:lnTo>
                      <a:pt x="856" y="0"/>
                    </a:lnTo>
                    <a:lnTo>
                      <a:pt x="856" y="14"/>
                    </a:lnTo>
                    <a:lnTo>
                      <a:pt x="858" y="31"/>
                    </a:lnTo>
                    <a:lnTo>
                      <a:pt x="858" y="47"/>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5" name="Freeform 28">
                <a:extLst>
                  <a:ext uri="{FF2B5EF4-FFF2-40B4-BE49-F238E27FC236}">
                    <a16:creationId xmlns:a16="http://schemas.microsoft.com/office/drawing/2014/main" id="{4D5CD2CA-1F48-96ED-EBA5-FC3D2B21D1C0}"/>
                  </a:ext>
                </a:extLst>
              </p:cNvPr>
              <p:cNvSpPr>
                <a:spLocks/>
              </p:cNvSpPr>
              <p:nvPr/>
            </p:nvSpPr>
            <p:spPr bwMode="auto">
              <a:xfrm>
                <a:off x="444723" y="2657177"/>
                <a:ext cx="708006" cy="601923"/>
              </a:xfrm>
              <a:custGeom>
                <a:avLst/>
                <a:gdLst>
                  <a:gd name="T0" fmla="*/ 333375 w 804"/>
                  <a:gd name="T1" fmla="*/ 22225 h 684"/>
                  <a:gd name="T2" fmla="*/ 366713 w 804"/>
                  <a:gd name="T3" fmla="*/ 36513 h 684"/>
                  <a:gd name="T4" fmla="*/ 404813 w 804"/>
                  <a:gd name="T5" fmla="*/ 44450 h 684"/>
                  <a:gd name="T6" fmla="*/ 431800 w 804"/>
                  <a:gd name="T7" fmla="*/ 93663 h 684"/>
                  <a:gd name="T8" fmla="*/ 438150 w 804"/>
                  <a:gd name="T9" fmla="*/ 168275 h 684"/>
                  <a:gd name="T10" fmla="*/ 503238 w 804"/>
                  <a:gd name="T11" fmla="*/ 195263 h 684"/>
                  <a:gd name="T12" fmla="*/ 544513 w 804"/>
                  <a:gd name="T13" fmla="*/ 187325 h 684"/>
                  <a:gd name="T14" fmla="*/ 630238 w 804"/>
                  <a:gd name="T15" fmla="*/ 214313 h 684"/>
                  <a:gd name="T16" fmla="*/ 701675 w 804"/>
                  <a:gd name="T17" fmla="*/ 233363 h 684"/>
                  <a:gd name="T18" fmla="*/ 814388 w 804"/>
                  <a:gd name="T19" fmla="*/ 228600 h 684"/>
                  <a:gd name="T20" fmla="*/ 941388 w 804"/>
                  <a:gd name="T21" fmla="*/ 233363 h 684"/>
                  <a:gd name="T22" fmla="*/ 982663 w 804"/>
                  <a:gd name="T23" fmla="*/ 236538 h 684"/>
                  <a:gd name="T24" fmla="*/ 1092200 w 804"/>
                  <a:gd name="T25" fmla="*/ 263525 h 684"/>
                  <a:gd name="T26" fmla="*/ 1200150 w 804"/>
                  <a:gd name="T27" fmla="*/ 285750 h 684"/>
                  <a:gd name="T28" fmla="*/ 1246188 w 804"/>
                  <a:gd name="T29" fmla="*/ 322263 h 684"/>
                  <a:gd name="T30" fmla="*/ 1276350 w 804"/>
                  <a:gd name="T31" fmla="*/ 379413 h 684"/>
                  <a:gd name="T32" fmla="*/ 1200150 w 804"/>
                  <a:gd name="T33" fmla="*/ 500063 h 684"/>
                  <a:gd name="T34" fmla="*/ 1144588 w 804"/>
                  <a:gd name="T35" fmla="*/ 571500 h 684"/>
                  <a:gd name="T36" fmla="*/ 1130300 w 804"/>
                  <a:gd name="T37" fmla="*/ 627063 h 684"/>
                  <a:gd name="T38" fmla="*/ 1155700 w 804"/>
                  <a:gd name="T39" fmla="*/ 654050 h 684"/>
                  <a:gd name="T40" fmla="*/ 1144588 w 804"/>
                  <a:gd name="T41" fmla="*/ 676275 h 684"/>
                  <a:gd name="T42" fmla="*/ 1125538 w 804"/>
                  <a:gd name="T43" fmla="*/ 725488 h 684"/>
                  <a:gd name="T44" fmla="*/ 1106488 w 804"/>
                  <a:gd name="T45" fmla="*/ 819150 h 684"/>
                  <a:gd name="T46" fmla="*/ 1076325 w 804"/>
                  <a:gd name="T47" fmla="*/ 954088 h 684"/>
                  <a:gd name="T48" fmla="*/ 1050925 w 804"/>
                  <a:gd name="T49" fmla="*/ 1085850 h 684"/>
                  <a:gd name="T50" fmla="*/ 889000 w 804"/>
                  <a:gd name="T51" fmla="*/ 1052513 h 684"/>
                  <a:gd name="T52" fmla="*/ 723900 w 804"/>
                  <a:gd name="T53" fmla="*/ 1011238 h 684"/>
                  <a:gd name="T54" fmla="*/ 577850 w 804"/>
                  <a:gd name="T55" fmla="*/ 976313 h 684"/>
                  <a:gd name="T56" fmla="*/ 465138 w 804"/>
                  <a:gd name="T57" fmla="*/ 946150 h 684"/>
                  <a:gd name="T58" fmla="*/ 352425 w 804"/>
                  <a:gd name="T59" fmla="*/ 915988 h 684"/>
                  <a:gd name="T60" fmla="*/ 239713 w 804"/>
                  <a:gd name="T61" fmla="*/ 882650 h 684"/>
                  <a:gd name="T62" fmla="*/ 127000 w 804"/>
                  <a:gd name="T63" fmla="*/ 849313 h 684"/>
                  <a:gd name="T64" fmla="*/ 11113 w 804"/>
                  <a:gd name="T65" fmla="*/ 815975 h 684"/>
                  <a:gd name="T66" fmla="*/ 6350 w 804"/>
                  <a:gd name="T67" fmla="*/ 731838 h 684"/>
                  <a:gd name="T68" fmla="*/ 14288 w 804"/>
                  <a:gd name="T69" fmla="*/ 642938 h 684"/>
                  <a:gd name="T70" fmla="*/ 74613 w 804"/>
                  <a:gd name="T71" fmla="*/ 547688 h 684"/>
                  <a:gd name="T72" fmla="*/ 100013 w 804"/>
                  <a:gd name="T73" fmla="*/ 536575 h 684"/>
                  <a:gd name="T74" fmla="*/ 100013 w 804"/>
                  <a:gd name="T75" fmla="*/ 514350 h 684"/>
                  <a:gd name="T76" fmla="*/ 146050 w 804"/>
                  <a:gd name="T77" fmla="*/ 417513 h 684"/>
                  <a:gd name="T78" fmla="*/ 182563 w 804"/>
                  <a:gd name="T79" fmla="*/ 330200 h 684"/>
                  <a:gd name="T80" fmla="*/ 250825 w 804"/>
                  <a:gd name="T81" fmla="*/ 161925 h 684"/>
                  <a:gd name="T82" fmla="*/ 273050 w 804"/>
                  <a:gd name="T83" fmla="*/ 74613 h 684"/>
                  <a:gd name="T84" fmla="*/ 292100 w 804"/>
                  <a:gd name="T85" fmla="*/ 0 h 6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04" h="684">
                    <a:moveTo>
                      <a:pt x="186" y="0"/>
                    </a:moveTo>
                    <a:lnTo>
                      <a:pt x="189" y="7"/>
                    </a:lnTo>
                    <a:lnTo>
                      <a:pt x="210" y="14"/>
                    </a:lnTo>
                    <a:lnTo>
                      <a:pt x="224" y="12"/>
                    </a:lnTo>
                    <a:lnTo>
                      <a:pt x="227" y="14"/>
                    </a:lnTo>
                    <a:lnTo>
                      <a:pt x="231" y="23"/>
                    </a:lnTo>
                    <a:lnTo>
                      <a:pt x="238" y="26"/>
                    </a:lnTo>
                    <a:lnTo>
                      <a:pt x="246" y="28"/>
                    </a:lnTo>
                    <a:lnTo>
                      <a:pt x="255" y="28"/>
                    </a:lnTo>
                    <a:lnTo>
                      <a:pt x="262" y="33"/>
                    </a:lnTo>
                    <a:lnTo>
                      <a:pt x="269" y="40"/>
                    </a:lnTo>
                    <a:lnTo>
                      <a:pt x="272" y="59"/>
                    </a:lnTo>
                    <a:lnTo>
                      <a:pt x="272" y="90"/>
                    </a:lnTo>
                    <a:lnTo>
                      <a:pt x="272" y="99"/>
                    </a:lnTo>
                    <a:lnTo>
                      <a:pt x="276" y="106"/>
                    </a:lnTo>
                    <a:lnTo>
                      <a:pt x="283" y="111"/>
                    </a:lnTo>
                    <a:lnTo>
                      <a:pt x="312" y="123"/>
                    </a:lnTo>
                    <a:lnTo>
                      <a:pt x="317" y="123"/>
                    </a:lnTo>
                    <a:lnTo>
                      <a:pt x="321" y="125"/>
                    </a:lnTo>
                    <a:lnTo>
                      <a:pt x="343" y="118"/>
                    </a:lnTo>
                    <a:lnTo>
                      <a:pt x="361" y="121"/>
                    </a:lnTo>
                    <a:lnTo>
                      <a:pt x="383" y="128"/>
                    </a:lnTo>
                    <a:lnTo>
                      <a:pt x="397" y="135"/>
                    </a:lnTo>
                    <a:lnTo>
                      <a:pt x="399" y="139"/>
                    </a:lnTo>
                    <a:lnTo>
                      <a:pt x="411" y="144"/>
                    </a:lnTo>
                    <a:lnTo>
                      <a:pt x="442" y="147"/>
                    </a:lnTo>
                    <a:lnTo>
                      <a:pt x="473" y="149"/>
                    </a:lnTo>
                    <a:lnTo>
                      <a:pt x="492" y="149"/>
                    </a:lnTo>
                    <a:lnTo>
                      <a:pt x="513" y="144"/>
                    </a:lnTo>
                    <a:lnTo>
                      <a:pt x="558" y="144"/>
                    </a:lnTo>
                    <a:lnTo>
                      <a:pt x="581" y="147"/>
                    </a:lnTo>
                    <a:lnTo>
                      <a:pt x="593" y="147"/>
                    </a:lnTo>
                    <a:lnTo>
                      <a:pt x="596" y="144"/>
                    </a:lnTo>
                    <a:lnTo>
                      <a:pt x="598" y="144"/>
                    </a:lnTo>
                    <a:lnTo>
                      <a:pt x="619" y="149"/>
                    </a:lnTo>
                    <a:lnTo>
                      <a:pt x="643" y="156"/>
                    </a:lnTo>
                    <a:lnTo>
                      <a:pt x="664" y="161"/>
                    </a:lnTo>
                    <a:lnTo>
                      <a:pt x="688" y="166"/>
                    </a:lnTo>
                    <a:lnTo>
                      <a:pt x="712" y="170"/>
                    </a:lnTo>
                    <a:lnTo>
                      <a:pt x="733" y="175"/>
                    </a:lnTo>
                    <a:lnTo>
                      <a:pt x="756" y="180"/>
                    </a:lnTo>
                    <a:lnTo>
                      <a:pt x="778" y="184"/>
                    </a:lnTo>
                    <a:lnTo>
                      <a:pt x="778" y="192"/>
                    </a:lnTo>
                    <a:lnTo>
                      <a:pt x="785" y="203"/>
                    </a:lnTo>
                    <a:lnTo>
                      <a:pt x="797" y="215"/>
                    </a:lnTo>
                    <a:lnTo>
                      <a:pt x="801" y="227"/>
                    </a:lnTo>
                    <a:lnTo>
                      <a:pt x="804" y="239"/>
                    </a:lnTo>
                    <a:lnTo>
                      <a:pt x="794" y="260"/>
                    </a:lnTo>
                    <a:lnTo>
                      <a:pt x="768" y="293"/>
                    </a:lnTo>
                    <a:lnTo>
                      <a:pt x="756" y="315"/>
                    </a:lnTo>
                    <a:lnTo>
                      <a:pt x="752" y="324"/>
                    </a:lnTo>
                    <a:lnTo>
                      <a:pt x="740" y="338"/>
                    </a:lnTo>
                    <a:lnTo>
                      <a:pt x="721" y="360"/>
                    </a:lnTo>
                    <a:lnTo>
                      <a:pt x="709" y="376"/>
                    </a:lnTo>
                    <a:lnTo>
                      <a:pt x="707" y="388"/>
                    </a:lnTo>
                    <a:lnTo>
                      <a:pt x="712" y="395"/>
                    </a:lnTo>
                    <a:lnTo>
                      <a:pt x="721" y="400"/>
                    </a:lnTo>
                    <a:lnTo>
                      <a:pt x="726" y="405"/>
                    </a:lnTo>
                    <a:lnTo>
                      <a:pt x="728" y="412"/>
                    </a:lnTo>
                    <a:lnTo>
                      <a:pt x="728" y="416"/>
                    </a:lnTo>
                    <a:lnTo>
                      <a:pt x="723" y="419"/>
                    </a:lnTo>
                    <a:lnTo>
                      <a:pt x="721" y="426"/>
                    </a:lnTo>
                    <a:lnTo>
                      <a:pt x="721" y="431"/>
                    </a:lnTo>
                    <a:lnTo>
                      <a:pt x="719" y="440"/>
                    </a:lnTo>
                    <a:lnTo>
                      <a:pt x="709" y="457"/>
                    </a:lnTo>
                    <a:lnTo>
                      <a:pt x="702" y="487"/>
                    </a:lnTo>
                    <a:lnTo>
                      <a:pt x="697" y="516"/>
                    </a:lnTo>
                    <a:lnTo>
                      <a:pt x="690" y="544"/>
                    </a:lnTo>
                    <a:lnTo>
                      <a:pt x="685" y="573"/>
                    </a:lnTo>
                    <a:lnTo>
                      <a:pt x="678" y="601"/>
                    </a:lnTo>
                    <a:lnTo>
                      <a:pt x="674" y="627"/>
                    </a:lnTo>
                    <a:lnTo>
                      <a:pt x="669" y="656"/>
                    </a:lnTo>
                    <a:lnTo>
                      <a:pt x="662" y="684"/>
                    </a:lnTo>
                    <a:lnTo>
                      <a:pt x="629" y="677"/>
                    </a:lnTo>
                    <a:lnTo>
                      <a:pt x="593" y="670"/>
                    </a:lnTo>
                    <a:lnTo>
                      <a:pt x="560" y="663"/>
                    </a:lnTo>
                    <a:lnTo>
                      <a:pt x="525" y="653"/>
                    </a:lnTo>
                    <a:lnTo>
                      <a:pt x="492" y="646"/>
                    </a:lnTo>
                    <a:lnTo>
                      <a:pt x="456" y="637"/>
                    </a:lnTo>
                    <a:lnTo>
                      <a:pt x="423" y="630"/>
                    </a:lnTo>
                    <a:lnTo>
                      <a:pt x="390" y="620"/>
                    </a:lnTo>
                    <a:lnTo>
                      <a:pt x="364" y="615"/>
                    </a:lnTo>
                    <a:lnTo>
                      <a:pt x="340" y="608"/>
                    </a:lnTo>
                    <a:lnTo>
                      <a:pt x="317" y="601"/>
                    </a:lnTo>
                    <a:lnTo>
                      <a:pt x="293" y="596"/>
                    </a:lnTo>
                    <a:lnTo>
                      <a:pt x="269" y="589"/>
                    </a:lnTo>
                    <a:lnTo>
                      <a:pt x="246" y="582"/>
                    </a:lnTo>
                    <a:lnTo>
                      <a:pt x="222" y="577"/>
                    </a:lnTo>
                    <a:lnTo>
                      <a:pt x="198" y="570"/>
                    </a:lnTo>
                    <a:lnTo>
                      <a:pt x="175" y="563"/>
                    </a:lnTo>
                    <a:lnTo>
                      <a:pt x="151" y="556"/>
                    </a:lnTo>
                    <a:lnTo>
                      <a:pt x="127" y="549"/>
                    </a:lnTo>
                    <a:lnTo>
                      <a:pt x="104" y="542"/>
                    </a:lnTo>
                    <a:lnTo>
                      <a:pt x="80" y="535"/>
                    </a:lnTo>
                    <a:lnTo>
                      <a:pt x="56" y="528"/>
                    </a:lnTo>
                    <a:lnTo>
                      <a:pt x="33" y="521"/>
                    </a:lnTo>
                    <a:lnTo>
                      <a:pt x="7" y="514"/>
                    </a:lnTo>
                    <a:lnTo>
                      <a:pt x="0" y="495"/>
                    </a:lnTo>
                    <a:lnTo>
                      <a:pt x="2" y="471"/>
                    </a:lnTo>
                    <a:lnTo>
                      <a:pt x="4" y="461"/>
                    </a:lnTo>
                    <a:lnTo>
                      <a:pt x="14" y="438"/>
                    </a:lnTo>
                    <a:lnTo>
                      <a:pt x="14" y="426"/>
                    </a:lnTo>
                    <a:lnTo>
                      <a:pt x="9" y="405"/>
                    </a:lnTo>
                    <a:lnTo>
                      <a:pt x="18" y="390"/>
                    </a:lnTo>
                    <a:lnTo>
                      <a:pt x="26" y="383"/>
                    </a:lnTo>
                    <a:lnTo>
                      <a:pt x="47" y="345"/>
                    </a:lnTo>
                    <a:lnTo>
                      <a:pt x="49" y="343"/>
                    </a:lnTo>
                    <a:lnTo>
                      <a:pt x="54" y="343"/>
                    </a:lnTo>
                    <a:lnTo>
                      <a:pt x="63" y="338"/>
                    </a:lnTo>
                    <a:lnTo>
                      <a:pt x="59" y="336"/>
                    </a:lnTo>
                    <a:lnTo>
                      <a:pt x="54" y="338"/>
                    </a:lnTo>
                    <a:lnTo>
                      <a:pt x="63" y="324"/>
                    </a:lnTo>
                    <a:lnTo>
                      <a:pt x="73" y="312"/>
                    </a:lnTo>
                    <a:lnTo>
                      <a:pt x="75" y="308"/>
                    </a:lnTo>
                    <a:lnTo>
                      <a:pt x="92" y="263"/>
                    </a:lnTo>
                    <a:lnTo>
                      <a:pt x="104" y="229"/>
                    </a:lnTo>
                    <a:lnTo>
                      <a:pt x="113" y="220"/>
                    </a:lnTo>
                    <a:lnTo>
                      <a:pt x="115" y="208"/>
                    </a:lnTo>
                    <a:lnTo>
                      <a:pt x="120" y="192"/>
                    </a:lnTo>
                    <a:lnTo>
                      <a:pt x="125" y="175"/>
                    </a:lnTo>
                    <a:lnTo>
                      <a:pt x="158" y="102"/>
                    </a:lnTo>
                    <a:lnTo>
                      <a:pt x="158" y="92"/>
                    </a:lnTo>
                    <a:lnTo>
                      <a:pt x="165" y="80"/>
                    </a:lnTo>
                    <a:lnTo>
                      <a:pt x="172" y="47"/>
                    </a:lnTo>
                    <a:lnTo>
                      <a:pt x="184" y="12"/>
                    </a:lnTo>
                    <a:lnTo>
                      <a:pt x="184" y="7"/>
                    </a:lnTo>
                    <a:lnTo>
                      <a:pt x="184" y="0"/>
                    </a:lnTo>
                    <a:lnTo>
                      <a:pt x="186" y="0"/>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6" name="Freeform 29">
                <a:extLst>
                  <a:ext uri="{FF2B5EF4-FFF2-40B4-BE49-F238E27FC236}">
                    <a16:creationId xmlns:a16="http://schemas.microsoft.com/office/drawing/2014/main" id="{AF78BE72-F01E-EF9F-369F-46C5CAB1951D}"/>
                  </a:ext>
                </a:extLst>
              </p:cNvPr>
              <p:cNvSpPr>
                <a:spLocks/>
              </p:cNvSpPr>
              <p:nvPr/>
            </p:nvSpPr>
            <p:spPr bwMode="auto">
              <a:xfrm>
                <a:off x="4040312" y="3098694"/>
                <a:ext cx="520686" cy="365283"/>
              </a:xfrm>
              <a:custGeom>
                <a:avLst/>
                <a:gdLst>
                  <a:gd name="T0" fmla="*/ 863600 w 592"/>
                  <a:gd name="T1" fmla="*/ 274638 h 414"/>
                  <a:gd name="T2" fmla="*/ 841375 w 592"/>
                  <a:gd name="T3" fmla="*/ 247650 h 414"/>
                  <a:gd name="T4" fmla="*/ 844550 w 592"/>
                  <a:gd name="T5" fmla="*/ 225425 h 414"/>
                  <a:gd name="T6" fmla="*/ 833438 w 592"/>
                  <a:gd name="T7" fmla="*/ 190500 h 414"/>
                  <a:gd name="T8" fmla="*/ 852488 w 592"/>
                  <a:gd name="T9" fmla="*/ 146050 h 414"/>
                  <a:gd name="T10" fmla="*/ 863600 w 592"/>
                  <a:gd name="T11" fmla="*/ 104775 h 414"/>
                  <a:gd name="T12" fmla="*/ 860425 w 592"/>
                  <a:gd name="T13" fmla="*/ 85725 h 414"/>
                  <a:gd name="T14" fmla="*/ 814388 w 592"/>
                  <a:gd name="T15" fmla="*/ 71438 h 414"/>
                  <a:gd name="T16" fmla="*/ 796925 w 592"/>
                  <a:gd name="T17" fmla="*/ 44450 h 414"/>
                  <a:gd name="T18" fmla="*/ 788988 w 592"/>
                  <a:gd name="T19" fmla="*/ 22225 h 414"/>
                  <a:gd name="T20" fmla="*/ 755650 w 592"/>
                  <a:gd name="T21" fmla="*/ 6350 h 414"/>
                  <a:gd name="T22" fmla="*/ 701675 w 592"/>
                  <a:gd name="T23" fmla="*/ 11113 h 414"/>
                  <a:gd name="T24" fmla="*/ 642938 w 592"/>
                  <a:gd name="T25" fmla="*/ 30163 h 414"/>
                  <a:gd name="T26" fmla="*/ 585788 w 592"/>
                  <a:gd name="T27" fmla="*/ 47625 h 414"/>
                  <a:gd name="T28" fmla="*/ 525463 w 592"/>
                  <a:gd name="T29" fmla="*/ 66675 h 414"/>
                  <a:gd name="T30" fmla="*/ 465138 w 592"/>
                  <a:gd name="T31" fmla="*/ 82550 h 414"/>
                  <a:gd name="T32" fmla="*/ 406400 w 592"/>
                  <a:gd name="T33" fmla="*/ 101600 h 414"/>
                  <a:gd name="T34" fmla="*/ 349250 w 592"/>
                  <a:gd name="T35" fmla="*/ 115888 h 414"/>
                  <a:gd name="T36" fmla="*/ 288925 w 592"/>
                  <a:gd name="T37" fmla="*/ 131763 h 414"/>
                  <a:gd name="T38" fmla="*/ 228600 w 592"/>
                  <a:gd name="T39" fmla="*/ 149225 h 414"/>
                  <a:gd name="T40" fmla="*/ 169863 w 592"/>
                  <a:gd name="T41" fmla="*/ 165100 h 414"/>
                  <a:gd name="T42" fmla="*/ 109538 w 592"/>
                  <a:gd name="T43" fmla="*/ 179388 h 414"/>
                  <a:gd name="T44" fmla="*/ 98425 w 592"/>
                  <a:gd name="T45" fmla="*/ 127000 h 414"/>
                  <a:gd name="T46" fmla="*/ 46038 w 592"/>
                  <a:gd name="T47" fmla="*/ 173038 h 414"/>
                  <a:gd name="T48" fmla="*/ 0 w 592"/>
                  <a:gd name="T49" fmla="*/ 209550 h 414"/>
                  <a:gd name="T50" fmla="*/ 19050 w 592"/>
                  <a:gd name="T51" fmla="*/ 288925 h 414"/>
                  <a:gd name="T52" fmla="*/ 49213 w 592"/>
                  <a:gd name="T53" fmla="*/ 412750 h 414"/>
                  <a:gd name="T54" fmla="*/ 63500 w 592"/>
                  <a:gd name="T55" fmla="*/ 476250 h 414"/>
                  <a:gd name="T56" fmla="*/ 79375 w 592"/>
                  <a:gd name="T57" fmla="*/ 544513 h 414"/>
                  <a:gd name="T58" fmla="*/ 98425 w 592"/>
                  <a:gd name="T59" fmla="*/ 635000 h 414"/>
                  <a:gd name="T60" fmla="*/ 142875 w 592"/>
                  <a:gd name="T61" fmla="*/ 649288 h 414"/>
                  <a:gd name="T62" fmla="*/ 203200 w 592"/>
                  <a:gd name="T63" fmla="*/ 635000 h 414"/>
                  <a:gd name="T64" fmla="*/ 258763 w 592"/>
                  <a:gd name="T65" fmla="*/ 619125 h 414"/>
                  <a:gd name="T66" fmla="*/ 365125 w 592"/>
                  <a:gd name="T67" fmla="*/ 593725 h 414"/>
                  <a:gd name="T68" fmla="*/ 465138 w 592"/>
                  <a:gd name="T69" fmla="*/ 563563 h 414"/>
                  <a:gd name="T70" fmla="*/ 571500 w 592"/>
                  <a:gd name="T71" fmla="*/ 536575 h 414"/>
                  <a:gd name="T72" fmla="*/ 673100 w 592"/>
                  <a:gd name="T73" fmla="*/ 506413 h 414"/>
                  <a:gd name="T74" fmla="*/ 773113 w 592"/>
                  <a:gd name="T75" fmla="*/ 476250 h 414"/>
                  <a:gd name="T76" fmla="*/ 819150 w 592"/>
                  <a:gd name="T77" fmla="*/ 439738 h 414"/>
                  <a:gd name="T78" fmla="*/ 855663 w 592"/>
                  <a:gd name="T79" fmla="*/ 431800 h 414"/>
                  <a:gd name="T80" fmla="*/ 890588 w 592"/>
                  <a:gd name="T81" fmla="*/ 404813 h 414"/>
                  <a:gd name="T82" fmla="*/ 915988 w 592"/>
                  <a:gd name="T83" fmla="*/ 357188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92" h="414">
                    <a:moveTo>
                      <a:pt x="558" y="184"/>
                    </a:moveTo>
                    <a:lnTo>
                      <a:pt x="554" y="184"/>
                    </a:lnTo>
                    <a:lnTo>
                      <a:pt x="544" y="173"/>
                    </a:lnTo>
                    <a:lnTo>
                      <a:pt x="535" y="170"/>
                    </a:lnTo>
                    <a:lnTo>
                      <a:pt x="532" y="168"/>
                    </a:lnTo>
                    <a:lnTo>
                      <a:pt x="530" y="156"/>
                    </a:lnTo>
                    <a:lnTo>
                      <a:pt x="528" y="149"/>
                    </a:lnTo>
                    <a:lnTo>
                      <a:pt x="528" y="146"/>
                    </a:lnTo>
                    <a:lnTo>
                      <a:pt x="532" y="142"/>
                    </a:lnTo>
                    <a:lnTo>
                      <a:pt x="535" y="132"/>
                    </a:lnTo>
                    <a:lnTo>
                      <a:pt x="532" y="130"/>
                    </a:lnTo>
                    <a:lnTo>
                      <a:pt x="525" y="120"/>
                    </a:lnTo>
                    <a:lnTo>
                      <a:pt x="525" y="116"/>
                    </a:lnTo>
                    <a:lnTo>
                      <a:pt x="530" y="109"/>
                    </a:lnTo>
                    <a:lnTo>
                      <a:pt x="537" y="92"/>
                    </a:lnTo>
                    <a:lnTo>
                      <a:pt x="539" y="75"/>
                    </a:lnTo>
                    <a:lnTo>
                      <a:pt x="542" y="71"/>
                    </a:lnTo>
                    <a:lnTo>
                      <a:pt x="544" y="66"/>
                    </a:lnTo>
                    <a:lnTo>
                      <a:pt x="549" y="61"/>
                    </a:lnTo>
                    <a:lnTo>
                      <a:pt x="547" y="57"/>
                    </a:lnTo>
                    <a:lnTo>
                      <a:pt x="542" y="54"/>
                    </a:lnTo>
                    <a:lnTo>
                      <a:pt x="523" y="52"/>
                    </a:lnTo>
                    <a:lnTo>
                      <a:pt x="518" y="49"/>
                    </a:lnTo>
                    <a:lnTo>
                      <a:pt x="513" y="45"/>
                    </a:lnTo>
                    <a:lnTo>
                      <a:pt x="509" y="40"/>
                    </a:lnTo>
                    <a:lnTo>
                      <a:pt x="504" y="33"/>
                    </a:lnTo>
                    <a:lnTo>
                      <a:pt x="502" y="28"/>
                    </a:lnTo>
                    <a:lnTo>
                      <a:pt x="502" y="21"/>
                    </a:lnTo>
                    <a:lnTo>
                      <a:pt x="497" y="16"/>
                    </a:lnTo>
                    <a:lnTo>
                      <a:pt x="497" y="14"/>
                    </a:lnTo>
                    <a:lnTo>
                      <a:pt x="492" y="12"/>
                    </a:lnTo>
                    <a:lnTo>
                      <a:pt x="480" y="9"/>
                    </a:lnTo>
                    <a:lnTo>
                      <a:pt x="476" y="4"/>
                    </a:lnTo>
                    <a:lnTo>
                      <a:pt x="466" y="0"/>
                    </a:lnTo>
                    <a:lnTo>
                      <a:pt x="454" y="4"/>
                    </a:lnTo>
                    <a:lnTo>
                      <a:pt x="442" y="7"/>
                    </a:lnTo>
                    <a:lnTo>
                      <a:pt x="431" y="12"/>
                    </a:lnTo>
                    <a:lnTo>
                      <a:pt x="416" y="16"/>
                    </a:lnTo>
                    <a:lnTo>
                      <a:pt x="405" y="19"/>
                    </a:lnTo>
                    <a:lnTo>
                      <a:pt x="393" y="23"/>
                    </a:lnTo>
                    <a:lnTo>
                      <a:pt x="381" y="26"/>
                    </a:lnTo>
                    <a:lnTo>
                      <a:pt x="369" y="30"/>
                    </a:lnTo>
                    <a:lnTo>
                      <a:pt x="355" y="35"/>
                    </a:lnTo>
                    <a:lnTo>
                      <a:pt x="343" y="38"/>
                    </a:lnTo>
                    <a:lnTo>
                      <a:pt x="331" y="42"/>
                    </a:lnTo>
                    <a:lnTo>
                      <a:pt x="320" y="45"/>
                    </a:lnTo>
                    <a:lnTo>
                      <a:pt x="305" y="49"/>
                    </a:lnTo>
                    <a:lnTo>
                      <a:pt x="293" y="52"/>
                    </a:lnTo>
                    <a:lnTo>
                      <a:pt x="282" y="57"/>
                    </a:lnTo>
                    <a:lnTo>
                      <a:pt x="270" y="59"/>
                    </a:lnTo>
                    <a:lnTo>
                      <a:pt x="256" y="64"/>
                    </a:lnTo>
                    <a:lnTo>
                      <a:pt x="244" y="66"/>
                    </a:lnTo>
                    <a:lnTo>
                      <a:pt x="232" y="71"/>
                    </a:lnTo>
                    <a:lnTo>
                      <a:pt x="220" y="73"/>
                    </a:lnTo>
                    <a:lnTo>
                      <a:pt x="206" y="78"/>
                    </a:lnTo>
                    <a:lnTo>
                      <a:pt x="194" y="80"/>
                    </a:lnTo>
                    <a:lnTo>
                      <a:pt x="182" y="83"/>
                    </a:lnTo>
                    <a:lnTo>
                      <a:pt x="168" y="87"/>
                    </a:lnTo>
                    <a:lnTo>
                      <a:pt x="156" y="90"/>
                    </a:lnTo>
                    <a:lnTo>
                      <a:pt x="144" y="94"/>
                    </a:lnTo>
                    <a:lnTo>
                      <a:pt x="133" y="97"/>
                    </a:lnTo>
                    <a:lnTo>
                      <a:pt x="118" y="101"/>
                    </a:lnTo>
                    <a:lnTo>
                      <a:pt x="107" y="104"/>
                    </a:lnTo>
                    <a:lnTo>
                      <a:pt x="95" y="106"/>
                    </a:lnTo>
                    <a:lnTo>
                      <a:pt x="81" y="111"/>
                    </a:lnTo>
                    <a:lnTo>
                      <a:pt x="69" y="113"/>
                    </a:lnTo>
                    <a:lnTo>
                      <a:pt x="64" y="97"/>
                    </a:lnTo>
                    <a:lnTo>
                      <a:pt x="62" y="80"/>
                    </a:lnTo>
                    <a:lnTo>
                      <a:pt x="36" y="101"/>
                    </a:lnTo>
                    <a:lnTo>
                      <a:pt x="33" y="106"/>
                    </a:lnTo>
                    <a:lnTo>
                      <a:pt x="29" y="109"/>
                    </a:lnTo>
                    <a:lnTo>
                      <a:pt x="21" y="116"/>
                    </a:lnTo>
                    <a:lnTo>
                      <a:pt x="17" y="120"/>
                    </a:lnTo>
                    <a:lnTo>
                      <a:pt x="0" y="132"/>
                    </a:lnTo>
                    <a:lnTo>
                      <a:pt x="3" y="142"/>
                    </a:lnTo>
                    <a:lnTo>
                      <a:pt x="10" y="168"/>
                    </a:lnTo>
                    <a:lnTo>
                      <a:pt x="12" y="182"/>
                    </a:lnTo>
                    <a:lnTo>
                      <a:pt x="14" y="194"/>
                    </a:lnTo>
                    <a:lnTo>
                      <a:pt x="21" y="220"/>
                    </a:lnTo>
                    <a:lnTo>
                      <a:pt x="31" y="260"/>
                    </a:lnTo>
                    <a:lnTo>
                      <a:pt x="33" y="274"/>
                    </a:lnTo>
                    <a:lnTo>
                      <a:pt x="36" y="286"/>
                    </a:lnTo>
                    <a:lnTo>
                      <a:pt x="40" y="300"/>
                    </a:lnTo>
                    <a:lnTo>
                      <a:pt x="43" y="315"/>
                    </a:lnTo>
                    <a:lnTo>
                      <a:pt x="45" y="329"/>
                    </a:lnTo>
                    <a:lnTo>
                      <a:pt x="50" y="343"/>
                    </a:lnTo>
                    <a:lnTo>
                      <a:pt x="57" y="371"/>
                    </a:lnTo>
                    <a:lnTo>
                      <a:pt x="59" y="386"/>
                    </a:lnTo>
                    <a:lnTo>
                      <a:pt x="62" y="400"/>
                    </a:lnTo>
                    <a:lnTo>
                      <a:pt x="66" y="414"/>
                    </a:lnTo>
                    <a:lnTo>
                      <a:pt x="78" y="412"/>
                    </a:lnTo>
                    <a:lnTo>
                      <a:pt x="90" y="409"/>
                    </a:lnTo>
                    <a:lnTo>
                      <a:pt x="102" y="407"/>
                    </a:lnTo>
                    <a:lnTo>
                      <a:pt x="116" y="402"/>
                    </a:lnTo>
                    <a:lnTo>
                      <a:pt x="128" y="400"/>
                    </a:lnTo>
                    <a:lnTo>
                      <a:pt x="140" y="397"/>
                    </a:lnTo>
                    <a:lnTo>
                      <a:pt x="152" y="393"/>
                    </a:lnTo>
                    <a:lnTo>
                      <a:pt x="163" y="390"/>
                    </a:lnTo>
                    <a:lnTo>
                      <a:pt x="185" y="386"/>
                    </a:lnTo>
                    <a:lnTo>
                      <a:pt x="208" y="378"/>
                    </a:lnTo>
                    <a:lnTo>
                      <a:pt x="230" y="374"/>
                    </a:lnTo>
                    <a:lnTo>
                      <a:pt x="251" y="367"/>
                    </a:lnTo>
                    <a:lnTo>
                      <a:pt x="272" y="362"/>
                    </a:lnTo>
                    <a:lnTo>
                      <a:pt x="293" y="355"/>
                    </a:lnTo>
                    <a:lnTo>
                      <a:pt x="315" y="350"/>
                    </a:lnTo>
                    <a:lnTo>
                      <a:pt x="338" y="343"/>
                    </a:lnTo>
                    <a:lnTo>
                      <a:pt x="360" y="338"/>
                    </a:lnTo>
                    <a:lnTo>
                      <a:pt x="381" y="331"/>
                    </a:lnTo>
                    <a:lnTo>
                      <a:pt x="402" y="324"/>
                    </a:lnTo>
                    <a:lnTo>
                      <a:pt x="424" y="319"/>
                    </a:lnTo>
                    <a:lnTo>
                      <a:pt x="445" y="312"/>
                    </a:lnTo>
                    <a:lnTo>
                      <a:pt x="466" y="305"/>
                    </a:lnTo>
                    <a:lnTo>
                      <a:pt x="487" y="300"/>
                    </a:lnTo>
                    <a:lnTo>
                      <a:pt x="509" y="293"/>
                    </a:lnTo>
                    <a:lnTo>
                      <a:pt x="513" y="281"/>
                    </a:lnTo>
                    <a:lnTo>
                      <a:pt x="516" y="277"/>
                    </a:lnTo>
                    <a:lnTo>
                      <a:pt x="518" y="274"/>
                    </a:lnTo>
                    <a:lnTo>
                      <a:pt x="530" y="270"/>
                    </a:lnTo>
                    <a:lnTo>
                      <a:pt x="539" y="272"/>
                    </a:lnTo>
                    <a:lnTo>
                      <a:pt x="542" y="270"/>
                    </a:lnTo>
                    <a:lnTo>
                      <a:pt x="547" y="262"/>
                    </a:lnTo>
                    <a:lnTo>
                      <a:pt x="561" y="255"/>
                    </a:lnTo>
                    <a:lnTo>
                      <a:pt x="565" y="241"/>
                    </a:lnTo>
                    <a:lnTo>
                      <a:pt x="570" y="234"/>
                    </a:lnTo>
                    <a:lnTo>
                      <a:pt x="577" y="225"/>
                    </a:lnTo>
                    <a:lnTo>
                      <a:pt x="592" y="210"/>
                    </a:lnTo>
                    <a:lnTo>
                      <a:pt x="558" y="184"/>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7" name="Freeform 30">
                <a:extLst>
                  <a:ext uri="{FF2B5EF4-FFF2-40B4-BE49-F238E27FC236}">
                    <a16:creationId xmlns:a16="http://schemas.microsoft.com/office/drawing/2014/main" id="{34E15159-8DBA-369E-2722-0536643E94DD}"/>
                  </a:ext>
                </a:extLst>
              </p:cNvPr>
              <p:cNvSpPr>
                <a:spLocks/>
              </p:cNvSpPr>
              <p:nvPr/>
            </p:nvSpPr>
            <p:spPr bwMode="auto">
              <a:xfrm>
                <a:off x="3962527" y="3980138"/>
                <a:ext cx="450838" cy="339872"/>
              </a:xfrm>
              <a:custGeom>
                <a:avLst/>
                <a:gdLst>
                  <a:gd name="T0" fmla="*/ 374650 w 511"/>
                  <a:gd name="T1" fmla="*/ 3175 h 386"/>
                  <a:gd name="T2" fmla="*/ 407988 w 511"/>
                  <a:gd name="T3" fmla="*/ 36513 h 386"/>
                  <a:gd name="T4" fmla="*/ 457200 w 511"/>
                  <a:gd name="T5" fmla="*/ 44450 h 386"/>
                  <a:gd name="T6" fmla="*/ 525463 w 511"/>
                  <a:gd name="T7" fmla="*/ 30163 h 386"/>
                  <a:gd name="T8" fmla="*/ 596900 w 511"/>
                  <a:gd name="T9" fmla="*/ 14288 h 386"/>
                  <a:gd name="T10" fmla="*/ 674688 w 511"/>
                  <a:gd name="T11" fmla="*/ 66675 h 386"/>
                  <a:gd name="T12" fmla="*/ 757238 w 511"/>
                  <a:gd name="T13" fmla="*/ 115888 h 386"/>
                  <a:gd name="T14" fmla="*/ 811213 w 511"/>
                  <a:gd name="T15" fmla="*/ 153988 h 386"/>
                  <a:gd name="T16" fmla="*/ 739775 w 511"/>
                  <a:gd name="T17" fmla="*/ 269875 h 386"/>
                  <a:gd name="T18" fmla="*/ 728663 w 511"/>
                  <a:gd name="T19" fmla="*/ 280988 h 386"/>
                  <a:gd name="T20" fmla="*/ 735013 w 511"/>
                  <a:gd name="T21" fmla="*/ 315913 h 386"/>
                  <a:gd name="T22" fmla="*/ 698500 w 511"/>
                  <a:gd name="T23" fmla="*/ 360363 h 386"/>
                  <a:gd name="T24" fmla="*/ 668338 w 511"/>
                  <a:gd name="T25" fmla="*/ 409575 h 386"/>
                  <a:gd name="T26" fmla="*/ 646113 w 511"/>
                  <a:gd name="T27" fmla="*/ 434975 h 386"/>
                  <a:gd name="T28" fmla="*/ 611188 w 511"/>
                  <a:gd name="T29" fmla="*/ 469900 h 386"/>
                  <a:gd name="T30" fmla="*/ 588963 w 511"/>
                  <a:gd name="T31" fmla="*/ 488950 h 386"/>
                  <a:gd name="T32" fmla="*/ 539750 w 511"/>
                  <a:gd name="T33" fmla="*/ 500063 h 386"/>
                  <a:gd name="T34" fmla="*/ 561975 w 511"/>
                  <a:gd name="T35" fmla="*/ 517525 h 386"/>
                  <a:gd name="T36" fmla="*/ 547688 w 511"/>
                  <a:gd name="T37" fmla="*/ 547688 h 386"/>
                  <a:gd name="T38" fmla="*/ 533400 w 511"/>
                  <a:gd name="T39" fmla="*/ 530225 h 386"/>
                  <a:gd name="T40" fmla="*/ 525463 w 511"/>
                  <a:gd name="T41" fmla="*/ 544513 h 386"/>
                  <a:gd name="T42" fmla="*/ 517525 w 511"/>
                  <a:gd name="T43" fmla="*/ 552450 h 386"/>
                  <a:gd name="T44" fmla="*/ 533400 w 511"/>
                  <a:gd name="T45" fmla="*/ 566738 h 386"/>
                  <a:gd name="T46" fmla="*/ 509588 w 511"/>
                  <a:gd name="T47" fmla="*/ 593725 h 386"/>
                  <a:gd name="T48" fmla="*/ 473075 w 511"/>
                  <a:gd name="T49" fmla="*/ 601663 h 386"/>
                  <a:gd name="T50" fmla="*/ 446088 w 511"/>
                  <a:gd name="T51" fmla="*/ 552450 h 386"/>
                  <a:gd name="T52" fmla="*/ 390525 w 511"/>
                  <a:gd name="T53" fmla="*/ 492125 h 386"/>
                  <a:gd name="T54" fmla="*/ 330200 w 511"/>
                  <a:gd name="T55" fmla="*/ 423863 h 386"/>
                  <a:gd name="T56" fmla="*/ 296863 w 511"/>
                  <a:gd name="T57" fmla="*/ 390525 h 386"/>
                  <a:gd name="T58" fmla="*/ 277813 w 511"/>
                  <a:gd name="T59" fmla="*/ 368300 h 386"/>
                  <a:gd name="T60" fmla="*/ 214313 w 511"/>
                  <a:gd name="T61" fmla="*/ 319088 h 386"/>
                  <a:gd name="T62" fmla="*/ 149225 w 511"/>
                  <a:gd name="T63" fmla="*/ 277813 h 386"/>
                  <a:gd name="T64" fmla="*/ 93663 w 511"/>
                  <a:gd name="T65" fmla="*/ 203200 h 386"/>
                  <a:gd name="T66" fmla="*/ 55563 w 511"/>
                  <a:gd name="T67" fmla="*/ 195263 h 386"/>
                  <a:gd name="T68" fmla="*/ 0 w 511"/>
                  <a:gd name="T69" fmla="*/ 165100 h 386"/>
                  <a:gd name="T70" fmla="*/ 30163 w 511"/>
                  <a:gd name="T71" fmla="*/ 101600 h 386"/>
                  <a:gd name="T72" fmla="*/ 55563 w 511"/>
                  <a:gd name="T73" fmla="*/ 85725 h 386"/>
                  <a:gd name="T74" fmla="*/ 101600 w 511"/>
                  <a:gd name="T75" fmla="*/ 60325 h 386"/>
                  <a:gd name="T76" fmla="*/ 146050 w 511"/>
                  <a:gd name="T77" fmla="*/ 33338 h 386"/>
                  <a:gd name="T78" fmla="*/ 220663 w 511"/>
                  <a:gd name="T79" fmla="*/ 22225 h 386"/>
                  <a:gd name="T80" fmla="*/ 300038 w 511"/>
                  <a:gd name="T81" fmla="*/ 6350 h 386"/>
                  <a:gd name="T82" fmla="*/ 355600 w 511"/>
                  <a:gd name="T83" fmla="*/ 0 h 3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11" h="386">
                    <a:moveTo>
                      <a:pt x="227" y="7"/>
                    </a:moveTo>
                    <a:lnTo>
                      <a:pt x="227" y="9"/>
                    </a:lnTo>
                    <a:lnTo>
                      <a:pt x="236" y="2"/>
                    </a:lnTo>
                    <a:lnTo>
                      <a:pt x="243" y="7"/>
                    </a:lnTo>
                    <a:lnTo>
                      <a:pt x="255" y="16"/>
                    </a:lnTo>
                    <a:lnTo>
                      <a:pt x="257" y="23"/>
                    </a:lnTo>
                    <a:lnTo>
                      <a:pt x="260" y="33"/>
                    </a:lnTo>
                    <a:lnTo>
                      <a:pt x="274" y="31"/>
                    </a:lnTo>
                    <a:lnTo>
                      <a:pt x="288" y="28"/>
                    </a:lnTo>
                    <a:lnTo>
                      <a:pt x="302" y="23"/>
                    </a:lnTo>
                    <a:lnTo>
                      <a:pt x="317" y="21"/>
                    </a:lnTo>
                    <a:lnTo>
                      <a:pt x="331" y="19"/>
                    </a:lnTo>
                    <a:lnTo>
                      <a:pt x="347" y="16"/>
                    </a:lnTo>
                    <a:lnTo>
                      <a:pt x="362" y="12"/>
                    </a:lnTo>
                    <a:lnTo>
                      <a:pt x="376" y="9"/>
                    </a:lnTo>
                    <a:lnTo>
                      <a:pt x="392" y="21"/>
                    </a:lnTo>
                    <a:lnTo>
                      <a:pt x="409" y="31"/>
                    </a:lnTo>
                    <a:lnTo>
                      <a:pt x="425" y="42"/>
                    </a:lnTo>
                    <a:lnTo>
                      <a:pt x="442" y="52"/>
                    </a:lnTo>
                    <a:lnTo>
                      <a:pt x="459" y="64"/>
                    </a:lnTo>
                    <a:lnTo>
                      <a:pt x="477" y="73"/>
                    </a:lnTo>
                    <a:lnTo>
                      <a:pt x="494" y="85"/>
                    </a:lnTo>
                    <a:lnTo>
                      <a:pt x="511" y="97"/>
                    </a:lnTo>
                    <a:lnTo>
                      <a:pt x="487" y="123"/>
                    </a:lnTo>
                    <a:lnTo>
                      <a:pt x="482" y="132"/>
                    </a:lnTo>
                    <a:lnTo>
                      <a:pt x="466" y="170"/>
                    </a:lnTo>
                    <a:lnTo>
                      <a:pt x="466" y="192"/>
                    </a:lnTo>
                    <a:lnTo>
                      <a:pt x="459" y="184"/>
                    </a:lnTo>
                    <a:lnTo>
                      <a:pt x="459" y="177"/>
                    </a:lnTo>
                    <a:lnTo>
                      <a:pt x="456" y="173"/>
                    </a:lnTo>
                    <a:lnTo>
                      <a:pt x="454" y="184"/>
                    </a:lnTo>
                    <a:lnTo>
                      <a:pt x="463" y="199"/>
                    </a:lnTo>
                    <a:lnTo>
                      <a:pt x="459" y="206"/>
                    </a:lnTo>
                    <a:lnTo>
                      <a:pt x="447" y="222"/>
                    </a:lnTo>
                    <a:lnTo>
                      <a:pt x="440" y="227"/>
                    </a:lnTo>
                    <a:lnTo>
                      <a:pt x="430" y="232"/>
                    </a:lnTo>
                    <a:lnTo>
                      <a:pt x="430" y="244"/>
                    </a:lnTo>
                    <a:lnTo>
                      <a:pt x="421" y="258"/>
                    </a:lnTo>
                    <a:lnTo>
                      <a:pt x="414" y="265"/>
                    </a:lnTo>
                    <a:lnTo>
                      <a:pt x="399" y="265"/>
                    </a:lnTo>
                    <a:lnTo>
                      <a:pt x="407" y="274"/>
                    </a:lnTo>
                    <a:lnTo>
                      <a:pt x="402" y="281"/>
                    </a:lnTo>
                    <a:lnTo>
                      <a:pt x="395" y="291"/>
                    </a:lnTo>
                    <a:lnTo>
                      <a:pt x="385" y="296"/>
                    </a:lnTo>
                    <a:lnTo>
                      <a:pt x="380" y="298"/>
                    </a:lnTo>
                    <a:lnTo>
                      <a:pt x="376" y="300"/>
                    </a:lnTo>
                    <a:lnTo>
                      <a:pt x="371" y="308"/>
                    </a:lnTo>
                    <a:lnTo>
                      <a:pt x="364" y="315"/>
                    </a:lnTo>
                    <a:lnTo>
                      <a:pt x="352" y="312"/>
                    </a:lnTo>
                    <a:lnTo>
                      <a:pt x="340" y="315"/>
                    </a:lnTo>
                    <a:lnTo>
                      <a:pt x="336" y="319"/>
                    </a:lnTo>
                    <a:lnTo>
                      <a:pt x="347" y="322"/>
                    </a:lnTo>
                    <a:lnTo>
                      <a:pt x="354" y="326"/>
                    </a:lnTo>
                    <a:lnTo>
                      <a:pt x="354" y="336"/>
                    </a:lnTo>
                    <a:lnTo>
                      <a:pt x="352" y="338"/>
                    </a:lnTo>
                    <a:lnTo>
                      <a:pt x="345" y="345"/>
                    </a:lnTo>
                    <a:lnTo>
                      <a:pt x="343" y="345"/>
                    </a:lnTo>
                    <a:lnTo>
                      <a:pt x="340" y="341"/>
                    </a:lnTo>
                    <a:lnTo>
                      <a:pt x="336" y="334"/>
                    </a:lnTo>
                    <a:lnTo>
                      <a:pt x="333" y="336"/>
                    </a:lnTo>
                    <a:lnTo>
                      <a:pt x="333" y="341"/>
                    </a:lnTo>
                    <a:lnTo>
                      <a:pt x="331" y="343"/>
                    </a:lnTo>
                    <a:lnTo>
                      <a:pt x="319" y="331"/>
                    </a:lnTo>
                    <a:lnTo>
                      <a:pt x="321" y="341"/>
                    </a:lnTo>
                    <a:lnTo>
                      <a:pt x="326" y="348"/>
                    </a:lnTo>
                    <a:lnTo>
                      <a:pt x="331" y="352"/>
                    </a:lnTo>
                    <a:lnTo>
                      <a:pt x="333" y="352"/>
                    </a:lnTo>
                    <a:lnTo>
                      <a:pt x="336" y="357"/>
                    </a:lnTo>
                    <a:lnTo>
                      <a:pt x="331" y="367"/>
                    </a:lnTo>
                    <a:lnTo>
                      <a:pt x="328" y="371"/>
                    </a:lnTo>
                    <a:lnTo>
                      <a:pt x="321" y="374"/>
                    </a:lnTo>
                    <a:lnTo>
                      <a:pt x="319" y="381"/>
                    </a:lnTo>
                    <a:lnTo>
                      <a:pt x="321" y="386"/>
                    </a:lnTo>
                    <a:lnTo>
                      <a:pt x="298" y="379"/>
                    </a:lnTo>
                    <a:lnTo>
                      <a:pt x="291" y="371"/>
                    </a:lnTo>
                    <a:lnTo>
                      <a:pt x="288" y="360"/>
                    </a:lnTo>
                    <a:lnTo>
                      <a:pt x="281" y="348"/>
                    </a:lnTo>
                    <a:lnTo>
                      <a:pt x="265" y="329"/>
                    </a:lnTo>
                    <a:lnTo>
                      <a:pt x="255" y="324"/>
                    </a:lnTo>
                    <a:lnTo>
                      <a:pt x="246" y="310"/>
                    </a:lnTo>
                    <a:lnTo>
                      <a:pt x="234" y="286"/>
                    </a:lnTo>
                    <a:lnTo>
                      <a:pt x="222" y="272"/>
                    </a:lnTo>
                    <a:lnTo>
                      <a:pt x="208" y="267"/>
                    </a:lnTo>
                    <a:lnTo>
                      <a:pt x="198" y="260"/>
                    </a:lnTo>
                    <a:lnTo>
                      <a:pt x="191" y="251"/>
                    </a:lnTo>
                    <a:lnTo>
                      <a:pt x="187" y="246"/>
                    </a:lnTo>
                    <a:lnTo>
                      <a:pt x="182" y="244"/>
                    </a:lnTo>
                    <a:lnTo>
                      <a:pt x="177" y="239"/>
                    </a:lnTo>
                    <a:lnTo>
                      <a:pt x="175" y="232"/>
                    </a:lnTo>
                    <a:lnTo>
                      <a:pt x="168" y="225"/>
                    </a:lnTo>
                    <a:lnTo>
                      <a:pt x="142" y="210"/>
                    </a:lnTo>
                    <a:lnTo>
                      <a:pt x="135" y="201"/>
                    </a:lnTo>
                    <a:lnTo>
                      <a:pt x="123" y="194"/>
                    </a:lnTo>
                    <a:lnTo>
                      <a:pt x="94" y="175"/>
                    </a:lnTo>
                    <a:lnTo>
                      <a:pt x="64" y="137"/>
                    </a:lnTo>
                    <a:lnTo>
                      <a:pt x="59" y="128"/>
                    </a:lnTo>
                    <a:lnTo>
                      <a:pt x="52" y="125"/>
                    </a:lnTo>
                    <a:lnTo>
                      <a:pt x="45" y="125"/>
                    </a:lnTo>
                    <a:lnTo>
                      <a:pt x="35" y="123"/>
                    </a:lnTo>
                    <a:lnTo>
                      <a:pt x="23" y="116"/>
                    </a:lnTo>
                    <a:lnTo>
                      <a:pt x="21" y="116"/>
                    </a:lnTo>
                    <a:lnTo>
                      <a:pt x="0" y="104"/>
                    </a:lnTo>
                    <a:lnTo>
                      <a:pt x="2" y="92"/>
                    </a:lnTo>
                    <a:lnTo>
                      <a:pt x="14" y="73"/>
                    </a:lnTo>
                    <a:lnTo>
                      <a:pt x="19" y="64"/>
                    </a:lnTo>
                    <a:lnTo>
                      <a:pt x="21" y="64"/>
                    </a:lnTo>
                    <a:lnTo>
                      <a:pt x="35" y="54"/>
                    </a:lnTo>
                    <a:lnTo>
                      <a:pt x="52" y="45"/>
                    </a:lnTo>
                    <a:lnTo>
                      <a:pt x="54" y="45"/>
                    </a:lnTo>
                    <a:lnTo>
                      <a:pt x="64" y="38"/>
                    </a:lnTo>
                    <a:lnTo>
                      <a:pt x="80" y="28"/>
                    </a:lnTo>
                    <a:lnTo>
                      <a:pt x="87" y="21"/>
                    </a:lnTo>
                    <a:lnTo>
                      <a:pt x="92" y="21"/>
                    </a:lnTo>
                    <a:lnTo>
                      <a:pt x="106" y="19"/>
                    </a:lnTo>
                    <a:lnTo>
                      <a:pt x="123" y="16"/>
                    </a:lnTo>
                    <a:lnTo>
                      <a:pt x="139" y="14"/>
                    </a:lnTo>
                    <a:lnTo>
                      <a:pt x="156" y="12"/>
                    </a:lnTo>
                    <a:lnTo>
                      <a:pt x="172" y="9"/>
                    </a:lnTo>
                    <a:lnTo>
                      <a:pt x="189" y="4"/>
                    </a:lnTo>
                    <a:lnTo>
                      <a:pt x="205" y="2"/>
                    </a:lnTo>
                    <a:lnTo>
                      <a:pt x="220" y="0"/>
                    </a:lnTo>
                    <a:lnTo>
                      <a:pt x="224" y="0"/>
                    </a:lnTo>
                    <a:lnTo>
                      <a:pt x="224" y="2"/>
                    </a:lnTo>
                    <a:lnTo>
                      <a:pt x="227" y="7"/>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8" name="Freeform 31">
                <a:extLst>
                  <a:ext uri="{FF2B5EF4-FFF2-40B4-BE49-F238E27FC236}">
                    <a16:creationId xmlns:a16="http://schemas.microsoft.com/office/drawing/2014/main" id="{432F1771-C97F-8490-22E7-BD074272D3AF}"/>
                  </a:ext>
                </a:extLst>
              </p:cNvPr>
              <p:cNvSpPr>
                <a:spLocks/>
              </p:cNvSpPr>
              <p:nvPr/>
            </p:nvSpPr>
            <p:spPr bwMode="auto">
              <a:xfrm>
                <a:off x="2103615" y="2957345"/>
                <a:ext cx="622283" cy="385930"/>
              </a:xfrm>
              <a:custGeom>
                <a:avLst/>
                <a:gdLst>
                  <a:gd name="T0" fmla="*/ 63500 w 705"/>
                  <a:gd name="T1" fmla="*/ 0 h 438"/>
                  <a:gd name="T2" fmla="*/ 131763 w 705"/>
                  <a:gd name="T3" fmla="*/ 3175 h 438"/>
                  <a:gd name="T4" fmla="*/ 195263 w 705"/>
                  <a:gd name="T5" fmla="*/ 6350 h 438"/>
                  <a:gd name="T6" fmla="*/ 258763 w 705"/>
                  <a:gd name="T7" fmla="*/ 6350 h 438"/>
                  <a:gd name="T8" fmla="*/ 327025 w 705"/>
                  <a:gd name="T9" fmla="*/ 11113 h 438"/>
                  <a:gd name="T10" fmla="*/ 390525 w 705"/>
                  <a:gd name="T11" fmla="*/ 11113 h 438"/>
                  <a:gd name="T12" fmla="*/ 458788 w 705"/>
                  <a:gd name="T13" fmla="*/ 11113 h 438"/>
                  <a:gd name="T14" fmla="*/ 522288 w 705"/>
                  <a:gd name="T15" fmla="*/ 11113 h 438"/>
                  <a:gd name="T16" fmla="*/ 585788 w 705"/>
                  <a:gd name="T17" fmla="*/ 11113 h 438"/>
                  <a:gd name="T18" fmla="*/ 654050 w 705"/>
                  <a:gd name="T19" fmla="*/ 11113 h 438"/>
                  <a:gd name="T20" fmla="*/ 717550 w 705"/>
                  <a:gd name="T21" fmla="*/ 11113 h 438"/>
                  <a:gd name="T22" fmla="*/ 785813 w 705"/>
                  <a:gd name="T23" fmla="*/ 11113 h 438"/>
                  <a:gd name="T24" fmla="*/ 849313 w 705"/>
                  <a:gd name="T25" fmla="*/ 11113 h 438"/>
                  <a:gd name="T26" fmla="*/ 915988 w 705"/>
                  <a:gd name="T27" fmla="*/ 6350 h 438"/>
                  <a:gd name="T28" fmla="*/ 981075 w 705"/>
                  <a:gd name="T29" fmla="*/ 6350 h 438"/>
                  <a:gd name="T30" fmla="*/ 1044575 w 705"/>
                  <a:gd name="T31" fmla="*/ 3175 h 438"/>
                  <a:gd name="T32" fmla="*/ 1074738 w 705"/>
                  <a:gd name="T33" fmla="*/ 22225 h 438"/>
                  <a:gd name="T34" fmla="*/ 1066800 w 705"/>
                  <a:gd name="T35" fmla="*/ 41275 h 438"/>
                  <a:gd name="T36" fmla="*/ 1039813 w 705"/>
                  <a:gd name="T37" fmla="*/ 66675 h 438"/>
                  <a:gd name="T38" fmla="*/ 1044575 w 705"/>
                  <a:gd name="T39" fmla="*/ 82550 h 438"/>
                  <a:gd name="T40" fmla="*/ 1063625 w 705"/>
                  <a:gd name="T41" fmla="*/ 104775 h 438"/>
                  <a:gd name="T42" fmla="*/ 1096963 w 705"/>
                  <a:gd name="T43" fmla="*/ 131763 h 438"/>
                  <a:gd name="T44" fmla="*/ 1100138 w 705"/>
                  <a:gd name="T45" fmla="*/ 220663 h 438"/>
                  <a:gd name="T46" fmla="*/ 1108075 w 705"/>
                  <a:gd name="T47" fmla="*/ 315913 h 438"/>
                  <a:gd name="T48" fmla="*/ 1111250 w 705"/>
                  <a:gd name="T49" fmla="*/ 404813 h 438"/>
                  <a:gd name="T50" fmla="*/ 1116013 w 705"/>
                  <a:gd name="T51" fmla="*/ 495300 h 438"/>
                  <a:gd name="T52" fmla="*/ 1096963 w 705"/>
                  <a:gd name="T53" fmla="*/ 511175 h 438"/>
                  <a:gd name="T54" fmla="*/ 1104900 w 705"/>
                  <a:gd name="T55" fmla="*/ 530225 h 438"/>
                  <a:gd name="T56" fmla="*/ 1100138 w 705"/>
                  <a:gd name="T57" fmla="*/ 541338 h 438"/>
                  <a:gd name="T58" fmla="*/ 1100138 w 705"/>
                  <a:gd name="T59" fmla="*/ 547688 h 438"/>
                  <a:gd name="T60" fmla="*/ 1116013 w 705"/>
                  <a:gd name="T61" fmla="*/ 563563 h 438"/>
                  <a:gd name="T62" fmla="*/ 1116013 w 705"/>
                  <a:gd name="T63" fmla="*/ 574675 h 438"/>
                  <a:gd name="T64" fmla="*/ 1108075 w 705"/>
                  <a:gd name="T65" fmla="*/ 601663 h 438"/>
                  <a:gd name="T66" fmla="*/ 1096963 w 705"/>
                  <a:gd name="T67" fmla="*/ 638175 h 438"/>
                  <a:gd name="T68" fmla="*/ 1096963 w 705"/>
                  <a:gd name="T69" fmla="*/ 654050 h 438"/>
                  <a:gd name="T70" fmla="*/ 1108075 w 705"/>
                  <a:gd name="T71" fmla="*/ 671513 h 438"/>
                  <a:gd name="T72" fmla="*/ 1119188 w 705"/>
                  <a:gd name="T73" fmla="*/ 695325 h 438"/>
                  <a:gd name="T74" fmla="*/ 1096963 w 705"/>
                  <a:gd name="T75" fmla="*/ 684213 h 438"/>
                  <a:gd name="T76" fmla="*/ 1069975 w 705"/>
                  <a:gd name="T77" fmla="*/ 657225 h 438"/>
                  <a:gd name="T78" fmla="*/ 1014413 w 705"/>
                  <a:gd name="T79" fmla="*/ 638175 h 438"/>
                  <a:gd name="T80" fmla="*/ 976313 w 705"/>
                  <a:gd name="T81" fmla="*/ 627063 h 438"/>
                  <a:gd name="T82" fmla="*/ 909638 w 705"/>
                  <a:gd name="T83" fmla="*/ 635000 h 438"/>
                  <a:gd name="T84" fmla="*/ 871538 w 705"/>
                  <a:gd name="T85" fmla="*/ 635000 h 438"/>
                  <a:gd name="T86" fmla="*/ 766763 w 705"/>
                  <a:gd name="T87" fmla="*/ 604838 h 438"/>
                  <a:gd name="T88" fmla="*/ 665163 w 705"/>
                  <a:gd name="T89" fmla="*/ 608013 h 438"/>
                  <a:gd name="T90" fmla="*/ 563563 w 705"/>
                  <a:gd name="T91" fmla="*/ 608013 h 438"/>
                  <a:gd name="T92" fmla="*/ 458788 w 705"/>
                  <a:gd name="T93" fmla="*/ 604838 h 438"/>
                  <a:gd name="T94" fmla="*/ 357188 w 705"/>
                  <a:gd name="T95" fmla="*/ 604838 h 438"/>
                  <a:gd name="T96" fmla="*/ 255588 w 705"/>
                  <a:gd name="T97" fmla="*/ 601663 h 438"/>
                  <a:gd name="T98" fmla="*/ 153988 w 705"/>
                  <a:gd name="T99" fmla="*/ 601663 h 438"/>
                  <a:gd name="T100" fmla="*/ 52388 w 705"/>
                  <a:gd name="T101" fmla="*/ 593725 h 438"/>
                  <a:gd name="T102" fmla="*/ 4763 w 705"/>
                  <a:gd name="T103" fmla="*/ 541338 h 438"/>
                  <a:gd name="T104" fmla="*/ 7938 w 705"/>
                  <a:gd name="T105" fmla="*/ 439738 h 438"/>
                  <a:gd name="T106" fmla="*/ 11113 w 705"/>
                  <a:gd name="T107" fmla="*/ 341313 h 438"/>
                  <a:gd name="T108" fmla="*/ 15875 w 705"/>
                  <a:gd name="T109" fmla="*/ 239713 h 438"/>
                  <a:gd name="T110" fmla="*/ 19050 w 705"/>
                  <a:gd name="T111" fmla="*/ 187325 h 438"/>
                  <a:gd name="T112" fmla="*/ 22225 w 705"/>
                  <a:gd name="T113" fmla="*/ 187325 h 438"/>
                  <a:gd name="T114" fmla="*/ 22225 w 705"/>
                  <a:gd name="T115" fmla="*/ 187325 h 438"/>
                  <a:gd name="T116" fmla="*/ 22225 w 705"/>
                  <a:gd name="T117" fmla="*/ 187325 h 438"/>
                  <a:gd name="T118" fmla="*/ 26988 w 705"/>
                  <a:gd name="T119" fmla="*/ 138113 h 438"/>
                  <a:gd name="T120" fmla="*/ 30163 w 705"/>
                  <a:gd name="T121" fmla="*/ 44450 h 4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05" h="438">
                    <a:moveTo>
                      <a:pt x="19" y="0"/>
                    </a:moveTo>
                    <a:lnTo>
                      <a:pt x="40" y="0"/>
                    </a:lnTo>
                    <a:lnTo>
                      <a:pt x="62" y="2"/>
                    </a:lnTo>
                    <a:lnTo>
                      <a:pt x="83" y="2"/>
                    </a:lnTo>
                    <a:lnTo>
                      <a:pt x="102" y="2"/>
                    </a:lnTo>
                    <a:lnTo>
                      <a:pt x="123" y="4"/>
                    </a:lnTo>
                    <a:lnTo>
                      <a:pt x="145" y="4"/>
                    </a:lnTo>
                    <a:lnTo>
                      <a:pt x="163" y="4"/>
                    </a:lnTo>
                    <a:lnTo>
                      <a:pt x="185" y="4"/>
                    </a:lnTo>
                    <a:lnTo>
                      <a:pt x="206" y="7"/>
                    </a:lnTo>
                    <a:lnTo>
                      <a:pt x="225" y="7"/>
                    </a:lnTo>
                    <a:lnTo>
                      <a:pt x="246" y="7"/>
                    </a:lnTo>
                    <a:lnTo>
                      <a:pt x="268" y="7"/>
                    </a:lnTo>
                    <a:lnTo>
                      <a:pt x="289" y="7"/>
                    </a:lnTo>
                    <a:lnTo>
                      <a:pt x="308" y="7"/>
                    </a:lnTo>
                    <a:lnTo>
                      <a:pt x="329" y="7"/>
                    </a:lnTo>
                    <a:lnTo>
                      <a:pt x="350" y="7"/>
                    </a:lnTo>
                    <a:lnTo>
                      <a:pt x="369" y="7"/>
                    </a:lnTo>
                    <a:lnTo>
                      <a:pt x="391" y="7"/>
                    </a:lnTo>
                    <a:lnTo>
                      <a:pt x="412" y="7"/>
                    </a:lnTo>
                    <a:lnTo>
                      <a:pt x="433" y="7"/>
                    </a:lnTo>
                    <a:lnTo>
                      <a:pt x="452" y="7"/>
                    </a:lnTo>
                    <a:lnTo>
                      <a:pt x="473" y="7"/>
                    </a:lnTo>
                    <a:lnTo>
                      <a:pt x="495" y="7"/>
                    </a:lnTo>
                    <a:lnTo>
                      <a:pt x="514" y="7"/>
                    </a:lnTo>
                    <a:lnTo>
                      <a:pt x="535" y="7"/>
                    </a:lnTo>
                    <a:lnTo>
                      <a:pt x="556" y="7"/>
                    </a:lnTo>
                    <a:lnTo>
                      <a:pt x="577" y="4"/>
                    </a:lnTo>
                    <a:lnTo>
                      <a:pt x="596" y="4"/>
                    </a:lnTo>
                    <a:lnTo>
                      <a:pt x="618" y="4"/>
                    </a:lnTo>
                    <a:lnTo>
                      <a:pt x="639" y="2"/>
                    </a:lnTo>
                    <a:lnTo>
                      <a:pt x="658" y="2"/>
                    </a:lnTo>
                    <a:lnTo>
                      <a:pt x="679" y="2"/>
                    </a:lnTo>
                    <a:lnTo>
                      <a:pt x="677" y="14"/>
                    </a:lnTo>
                    <a:lnTo>
                      <a:pt x="674" y="21"/>
                    </a:lnTo>
                    <a:lnTo>
                      <a:pt x="672" y="26"/>
                    </a:lnTo>
                    <a:lnTo>
                      <a:pt x="658" y="38"/>
                    </a:lnTo>
                    <a:lnTo>
                      <a:pt x="655" y="42"/>
                    </a:lnTo>
                    <a:lnTo>
                      <a:pt x="655" y="47"/>
                    </a:lnTo>
                    <a:lnTo>
                      <a:pt x="658" y="52"/>
                    </a:lnTo>
                    <a:lnTo>
                      <a:pt x="665" y="64"/>
                    </a:lnTo>
                    <a:lnTo>
                      <a:pt x="670" y="66"/>
                    </a:lnTo>
                    <a:lnTo>
                      <a:pt x="684" y="73"/>
                    </a:lnTo>
                    <a:lnTo>
                      <a:pt x="691" y="83"/>
                    </a:lnTo>
                    <a:lnTo>
                      <a:pt x="693" y="111"/>
                    </a:lnTo>
                    <a:lnTo>
                      <a:pt x="693" y="139"/>
                    </a:lnTo>
                    <a:lnTo>
                      <a:pt x="696" y="168"/>
                    </a:lnTo>
                    <a:lnTo>
                      <a:pt x="698" y="199"/>
                    </a:lnTo>
                    <a:lnTo>
                      <a:pt x="698" y="227"/>
                    </a:lnTo>
                    <a:lnTo>
                      <a:pt x="700" y="255"/>
                    </a:lnTo>
                    <a:lnTo>
                      <a:pt x="700" y="284"/>
                    </a:lnTo>
                    <a:lnTo>
                      <a:pt x="703" y="312"/>
                    </a:lnTo>
                    <a:lnTo>
                      <a:pt x="689" y="312"/>
                    </a:lnTo>
                    <a:lnTo>
                      <a:pt x="691" y="322"/>
                    </a:lnTo>
                    <a:lnTo>
                      <a:pt x="693" y="329"/>
                    </a:lnTo>
                    <a:lnTo>
                      <a:pt x="696" y="334"/>
                    </a:lnTo>
                    <a:lnTo>
                      <a:pt x="696" y="336"/>
                    </a:lnTo>
                    <a:lnTo>
                      <a:pt x="693" y="341"/>
                    </a:lnTo>
                    <a:lnTo>
                      <a:pt x="693" y="345"/>
                    </a:lnTo>
                    <a:lnTo>
                      <a:pt x="700" y="350"/>
                    </a:lnTo>
                    <a:lnTo>
                      <a:pt x="703" y="355"/>
                    </a:lnTo>
                    <a:lnTo>
                      <a:pt x="703" y="360"/>
                    </a:lnTo>
                    <a:lnTo>
                      <a:pt x="703" y="362"/>
                    </a:lnTo>
                    <a:lnTo>
                      <a:pt x="700" y="369"/>
                    </a:lnTo>
                    <a:lnTo>
                      <a:pt x="698" y="379"/>
                    </a:lnTo>
                    <a:lnTo>
                      <a:pt x="696" y="393"/>
                    </a:lnTo>
                    <a:lnTo>
                      <a:pt x="691" y="402"/>
                    </a:lnTo>
                    <a:lnTo>
                      <a:pt x="689" y="407"/>
                    </a:lnTo>
                    <a:lnTo>
                      <a:pt x="691" y="412"/>
                    </a:lnTo>
                    <a:lnTo>
                      <a:pt x="698" y="419"/>
                    </a:lnTo>
                    <a:lnTo>
                      <a:pt x="698" y="423"/>
                    </a:lnTo>
                    <a:lnTo>
                      <a:pt x="703" y="428"/>
                    </a:lnTo>
                    <a:lnTo>
                      <a:pt x="705" y="438"/>
                    </a:lnTo>
                    <a:lnTo>
                      <a:pt x="698" y="435"/>
                    </a:lnTo>
                    <a:lnTo>
                      <a:pt x="691" y="431"/>
                    </a:lnTo>
                    <a:lnTo>
                      <a:pt x="686" y="423"/>
                    </a:lnTo>
                    <a:lnTo>
                      <a:pt x="674" y="414"/>
                    </a:lnTo>
                    <a:lnTo>
                      <a:pt x="653" y="407"/>
                    </a:lnTo>
                    <a:lnTo>
                      <a:pt x="639" y="402"/>
                    </a:lnTo>
                    <a:lnTo>
                      <a:pt x="632" y="395"/>
                    </a:lnTo>
                    <a:lnTo>
                      <a:pt x="615" y="395"/>
                    </a:lnTo>
                    <a:lnTo>
                      <a:pt x="589" y="395"/>
                    </a:lnTo>
                    <a:lnTo>
                      <a:pt x="573" y="400"/>
                    </a:lnTo>
                    <a:lnTo>
                      <a:pt x="566" y="405"/>
                    </a:lnTo>
                    <a:lnTo>
                      <a:pt x="549" y="400"/>
                    </a:lnTo>
                    <a:lnTo>
                      <a:pt x="521" y="381"/>
                    </a:lnTo>
                    <a:lnTo>
                      <a:pt x="483" y="381"/>
                    </a:lnTo>
                    <a:lnTo>
                      <a:pt x="450" y="381"/>
                    </a:lnTo>
                    <a:lnTo>
                      <a:pt x="419" y="383"/>
                    </a:lnTo>
                    <a:lnTo>
                      <a:pt x="386" y="383"/>
                    </a:lnTo>
                    <a:lnTo>
                      <a:pt x="355" y="383"/>
                    </a:lnTo>
                    <a:lnTo>
                      <a:pt x="322" y="383"/>
                    </a:lnTo>
                    <a:lnTo>
                      <a:pt x="289" y="381"/>
                    </a:lnTo>
                    <a:lnTo>
                      <a:pt x="258" y="381"/>
                    </a:lnTo>
                    <a:lnTo>
                      <a:pt x="225" y="381"/>
                    </a:lnTo>
                    <a:lnTo>
                      <a:pt x="194" y="381"/>
                    </a:lnTo>
                    <a:lnTo>
                      <a:pt x="161" y="379"/>
                    </a:lnTo>
                    <a:lnTo>
                      <a:pt x="128" y="379"/>
                    </a:lnTo>
                    <a:lnTo>
                      <a:pt x="97" y="379"/>
                    </a:lnTo>
                    <a:lnTo>
                      <a:pt x="64" y="376"/>
                    </a:lnTo>
                    <a:lnTo>
                      <a:pt x="33" y="374"/>
                    </a:lnTo>
                    <a:lnTo>
                      <a:pt x="0" y="374"/>
                    </a:lnTo>
                    <a:lnTo>
                      <a:pt x="3" y="341"/>
                    </a:lnTo>
                    <a:lnTo>
                      <a:pt x="3" y="310"/>
                    </a:lnTo>
                    <a:lnTo>
                      <a:pt x="5" y="277"/>
                    </a:lnTo>
                    <a:lnTo>
                      <a:pt x="5" y="246"/>
                    </a:lnTo>
                    <a:lnTo>
                      <a:pt x="7" y="215"/>
                    </a:lnTo>
                    <a:lnTo>
                      <a:pt x="10" y="182"/>
                    </a:lnTo>
                    <a:lnTo>
                      <a:pt x="10" y="151"/>
                    </a:lnTo>
                    <a:lnTo>
                      <a:pt x="12" y="118"/>
                    </a:lnTo>
                    <a:lnTo>
                      <a:pt x="14" y="118"/>
                    </a:lnTo>
                    <a:lnTo>
                      <a:pt x="17" y="87"/>
                    </a:lnTo>
                    <a:lnTo>
                      <a:pt x="17" y="59"/>
                    </a:lnTo>
                    <a:lnTo>
                      <a:pt x="19" y="28"/>
                    </a:lnTo>
                    <a:lnTo>
                      <a:pt x="19" y="0"/>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9" name="Freeform 32">
                <a:extLst>
                  <a:ext uri="{FF2B5EF4-FFF2-40B4-BE49-F238E27FC236}">
                    <a16:creationId xmlns:a16="http://schemas.microsoft.com/office/drawing/2014/main" id="{8D842AAA-FECC-1061-00AA-1A426603BABF}"/>
                  </a:ext>
                </a:extLst>
              </p:cNvPr>
              <p:cNvSpPr>
                <a:spLocks/>
              </p:cNvSpPr>
              <p:nvPr/>
            </p:nvSpPr>
            <p:spPr bwMode="auto">
              <a:xfrm>
                <a:off x="3325957" y="3829261"/>
                <a:ext cx="747692" cy="311285"/>
              </a:xfrm>
              <a:custGeom>
                <a:avLst/>
                <a:gdLst>
                  <a:gd name="T0" fmla="*/ 412750 w 847"/>
                  <a:gd name="T1" fmla="*/ 169862 h 353"/>
                  <a:gd name="T2" fmla="*/ 574675 w 847"/>
                  <a:gd name="T3" fmla="*/ 139700 h 353"/>
                  <a:gd name="T4" fmla="*/ 739775 w 847"/>
                  <a:gd name="T5" fmla="*/ 117475 h 353"/>
                  <a:gd name="T6" fmla="*/ 909638 w 847"/>
                  <a:gd name="T7" fmla="*/ 93662 h 353"/>
                  <a:gd name="T8" fmla="*/ 1022350 w 847"/>
                  <a:gd name="T9" fmla="*/ 76200 h 353"/>
                  <a:gd name="T10" fmla="*/ 1025525 w 847"/>
                  <a:gd name="T11" fmla="*/ 71437 h 353"/>
                  <a:gd name="T12" fmla="*/ 1025525 w 847"/>
                  <a:gd name="T13" fmla="*/ 71437 h 353"/>
                  <a:gd name="T14" fmla="*/ 1141413 w 847"/>
                  <a:gd name="T15" fmla="*/ 49212 h 353"/>
                  <a:gd name="T16" fmla="*/ 1265238 w 847"/>
                  <a:gd name="T17" fmla="*/ 23812 h 353"/>
                  <a:gd name="T18" fmla="*/ 1322388 w 847"/>
                  <a:gd name="T19" fmla="*/ 7937 h 353"/>
                  <a:gd name="T20" fmla="*/ 1344613 w 847"/>
                  <a:gd name="T21" fmla="*/ 30162 h 353"/>
                  <a:gd name="T22" fmla="*/ 1333500 w 847"/>
                  <a:gd name="T23" fmla="*/ 60325 h 353"/>
                  <a:gd name="T24" fmla="*/ 1303338 w 847"/>
                  <a:gd name="T25" fmla="*/ 112712 h 353"/>
                  <a:gd name="T26" fmla="*/ 1265238 w 847"/>
                  <a:gd name="T27" fmla="*/ 120650 h 353"/>
                  <a:gd name="T28" fmla="*/ 1235075 w 847"/>
                  <a:gd name="T29" fmla="*/ 158750 h 353"/>
                  <a:gd name="T30" fmla="*/ 1223963 w 847"/>
                  <a:gd name="T31" fmla="*/ 158750 h 353"/>
                  <a:gd name="T32" fmla="*/ 1212850 w 847"/>
                  <a:gd name="T33" fmla="*/ 147637 h 353"/>
                  <a:gd name="T34" fmla="*/ 1187450 w 847"/>
                  <a:gd name="T35" fmla="*/ 173037 h 353"/>
                  <a:gd name="T36" fmla="*/ 1176338 w 847"/>
                  <a:gd name="T37" fmla="*/ 192087 h 353"/>
                  <a:gd name="T38" fmla="*/ 1146175 w 847"/>
                  <a:gd name="T39" fmla="*/ 219075 h 353"/>
                  <a:gd name="T40" fmla="*/ 1055688 w 847"/>
                  <a:gd name="T41" fmla="*/ 282575 h 353"/>
                  <a:gd name="T42" fmla="*/ 1017588 w 847"/>
                  <a:gd name="T43" fmla="*/ 320675 h 353"/>
                  <a:gd name="T44" fmla="*/ 984250 w 847"/>
                  <a:gd name="T45" fmla="*/ 357187 h 353"/>
                  <a:gd name="T46" fmla="*/ 981075 w 847"/>
                  <a:gd name="T47" fmla="*/ 414337 h 353"/>
                  <a:gd name="T48" fmla="*/ 819150 w 847"/>
                  <a:gd name="T49" fmla="*/ 439737 h 353"/>
                  <a:gd name="T50" fmla="*/ 714375 w 847"/>
                  <a:gd name="T51" fmla="*/ 458787 h 353"/>
                  <a:gd name="T52" fmla="*/ 635000 w 847"/>
                  <a:gd name="T53" fmla="*/ 469900 h 353"/>
                  <a:gd name="T54" fmla="*/ 555625 w 847"/>
                  <a:gd name="T55" fmla="*/ 481012 h 353"/>
                  <a:gd name="T56" fmla="*/ 477838 w 847"/>
                  <a:gd name="T57" fmla="*/ 492125 h 353"/>
                  <a:gd name="T58" fmla="*/ 398463 w 847"/>
                  <a:gd name="T59" fmla="*/ 504825 h 353"/>
                  <a:gd name="T60" fmla="*/ 346075 w 847"/>
                  <a:gd name="T61" fmla="*/ 511175 h 353"/>
                  <a:gd name="T62" fmla="*/ 304800 w 847"/>
                  <a:gd name="T63" fmla="*/ 519112 h 353"/>
                  <a:gd name="T64" fmla="*/ 173038 w 847"/>
                  <a:gd name="T65" fmla="*/ 538162 h 353"/>
                  <a:gd name="T66" fmla="*/ 46038 w 847"/>
                  <a:gd name="T67" fmla="*/ 552450 h 353"/>
                  <a:gd name="T68" fmla="*/ 7938 w 847"/>
                  <a:gd name="T69" fmla="*/ 549275 h 353"/>
                  <a:gd name="T70" fmla="*/ 26988 w 847"/>
                  <a:gd name="T71" fmla="*/ 492125 h 353"/>
                  <a:gd name="T72" fmla="*/ 49213 w 847"/>
                  <a:gd name="T73" fmla="*/ 433387 h 353"/>
                  <a:gd name="T74" fmla="*/ 68263 w 847"/>
                  <a:gd name="T75" fmla="*/ 387350 h 353"/>
                  <a:gd name="T76" fmla="*/ 68263 w 847"/>
                  <a:gd name="T77" fmla="*/ 376237 h 353"/>
                  <a:gd name="T78" fmla="*/ 71438 w 847"/>
                  <a:gd name="T79" fmla="*/ 368300 h 353"/>
                  <a:gd name="T80" fmla="*/ 79375 w 847"/>
                  <a:gd name="T81" fmla="*/ 357187 h 353"/>
                  <a:gd name="T82" fmla="*/ 76200 w 847"/>
                  <a:gd name="T83" fmla="*/ 342900 h 353"/>
                  <a:gd name="T84" fmla="*/ 76200 w 847"/>
                  <a:gd name="T85" fmla="*/ 301625 h 353"/>
                  <a:gd name="T86" fmla="*/ 87313 w 847"/>
                  <a:gd name="T87" fmla="*/ 293687 h 353"/>
                  <a:gd name="T88" fmla="*/ 82550 w 847"/>
                  <a:gd name="T89" fmla="*/ 282575 h 353"/>
                  <a:gd name="T90" fmla="*/ 93663 w 847"/>
                  <a:gd name="T91" fmla="*/ 260350 h 353"/>
                  <a:gd name="T92" fmla="*/ 101600 w 847"/>
                  <a:gd name="T93" fmla="*/ 241300 h 353"/>
                  <a:gd name="T94" fmla="*/ 106363 w 847"/>
                  <a:gd name="T95" fmla="*/ 241300 h 353"/>
                  <a:gd name="T96" fmla="*/ 192088 w 847"/>
                  <a:gd name="T97" fmla="*/ 230187 h 353"/>
                  <a:gd name="T98" fmla="*/ 277813 w 847"/>
                  <a:gd name="T99" fmla="*/ 219075 h 353"/>
                  <a:gd name="T100" fmla="*/ 330200 w 847"/>
                  <a:gd name="T101" fmla="*/ 211137 h 353"/>
                  <a:gd name="T102" fmla="*/ 319088 w 847"/>
                  <a:gd name="T103" fmla="*/ 173037 h 3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47" h="353">
                    <a:moveTo>
                      <a:pt x="225" y="109"/>
                    </a:moveTo>
                    <a:lnTo>
                      <a:pt x="227" y="112"/>
                    </a:lnTo>
                    <a:lnTo>
                      <a:pt x="260" y="107"/>
                    </a:lnTo>
                    <a:lnTo>
                      <a:pt x="294" y="100"/>
                    </a:lnTo>
                    <a:lnTo>
                      <a:pt x="329" y="95"/>
                    </a:lnTo>
                    <a:lnTo>
                      <a:pt x="362" y="88"/>
                    </a:lnTo>
                    <a:lnTo>
                      <a:pt x="398" y="83"/>
                    </a:lnTo>
                    <a:lnTo>
                      <a:pt x="431" y="78"/>
                    </a:lnTo>
                    <a:lnTo>
                      <a:pt x="466" y="74"/>
                    </a:lnTo>
                    <a:lnTo>
                      <a:pt x="502" y="69"/>
                    </a:lnTo>
                    <a:lnTo>
                      <a:pt x="537" y="64"/>
                    </a:lnTo>
                    <a:lnTo>
                      <a:pt x="573" y="59"/>
                    </a:lnTo>
                    <a:lnTo>
                      <a:pt x="608" y="55"/>
                    </a:lnTo>
                    <a:lnTo>
                      <a:pt x="641" y="48"/>
                    </a:lnTo>
                    <a:lnTo>
                      <a:pt x="644" y="48"/>
                    </a:lnTo>
                    <a:lnTo>
                      <a:pt x="646" y="45"/>
                    </a:lnTo>
                    <a:lnTo>
                      <a:pt x="648" y="45"/>
                    </a:lnTo>
                    <a:lnTo>
                      <a:pt x="670" y="41"/>
                    </a:lnTo>
                    <a:lnTo>
                      <a:pt x="719" y="31"/>
                    </a:lnTo>
                    <a:lnTo>
                      <a:pt x="752" y="24"/>
                    </a:lnTo>
                    <a:lnTo>
                      <a:pt x="781" y="17"/>
                    </a:lnTo>
                    <a:lnTo>
                      <a:pt x="797" y="15"/>
                    </a:lnTo>
                    <a:lnTo>
                      <a:pt x="819" y="10"/>
                    </a:lnTo>
                    <a:lnTo>
                      <a:pt x="823" y="5"/>
                    </a:lnTo>
                    <a:lnTo>
                      <a:pt x="833" y="5"/>
                    </a:lnTo>
                    <a:lnTo>
                      <a:pt x="847" y="0"/>
                    </a:lnTo>
                    <a:lnTo>
                      <a:pt x="845" y="12"/>
                    </a:lnTo>
                    <a:lnTo>
                      <a:pt x="847" y="19"/>
                    </a:lnTo>
                    <a:lnTo>
                      <a:pt x="845" y="29"/>
                    </a:lnTo>
                    <a:lnTo>
                      <a:pt x="847" y="36"/>
                    </a:lnTo>
                    <a:lnTo>
                      <a:pt x="840" y="38"/>
                    </a:lnTo>
                    <a:lnTo>
                      <a:pt x="835" y="41"/>
                    </a:lnTo>
                    <a:lnTo>
                      <a:pt x="830" y="45"/>
                    </a:lnTo>
                    <a:lnTo>
                      <a:pt x="821" y="71"/>
                    </a:lnTo>
                    <a:lnTo>
                      <a:pt x="816" y="74"/>
                    </a:lnTo>
                    <a:lnTo>
                      <a:pt x="807" y="71"/>
                    </a:lnTo>
                    <a:lnTo>
                      <a:pt x="797" y="76"/>
                    </a:lnTo>
                    <a:lnTo>
                      <a:pt x="790" y="81"/>
                    </a:lnTo>
                    <a:lnTo>
                      <a:pt x="781" y="95"/>
                    </a:lnTo>
                    <a:lnTo>
                      <a:pt x="778" y="100"/>
                    </a:lnTo>
                    <a:lnTo>
                      <a:pt x="774" y="102"/>
                    </a:lnTo>
                    <a:lnTo>
                      <a:pt x="771" y="102"/>
                    </a:lnTo>
                    <a:lnTo>
                      <a:pt x="771" y="100"/>
                    </a:lnTo>
                    <a:lnTo>
                      <a:pt x="769" y="95"/>
                    </a:lnTo>
                    <a:lnTo>
                      <a:pt x="767" y="93"/>
                    </a:lnTo>
                    <a:lnTo>
                      <a:pt x="764" y="93"/>
                    </a:lnTo>
                    <a:lnTo>
                      <a:pt x="757" y="97"/>
                    </a:lnTo>
                    <a:lnTo>
                      <a:pt x="752" y="102"/>
                    </a:lnTo>
                    <a:lnTo>
                      <a:pt x="748" y="109"/>
                    </a:lnTo>
                    <a:lnTo>
                      <a:pt x="741" y="112"/>
                    </a:lnTo>
                    <a:lnTo>
                      <a:pt x="741" y="121"/>
                    </a:lnTo>
                    <a:lnTo>
                      <a:pt x="738" y="126"/>
                    </a:lnTo>
                    <a:lnTo>
                      <a:pt x="734" y="131"/>
                    </a:lnTo>
                    <a:lnTo>
                      <a:pt x="722" y="138"/>
                    </a:lnTo>
                    <a:lnTo>
                      <a:pt x="707" y="152"/>
                    </a:lnTo>
                    <a:lnTo>
                      <a:pt x="686" y="168"/>
                    </a:lnTo>
                    <a:lnTo>
                      <a:pt x="665" y="178"/>
                    </a:lnTo>
                    <a:lnTo>
                      <a:pt x="658" y="180"/>
                    </a:lnTo>
                    <a:lnTo>
                      <a:pt x="651" y="185"/>
                    </a:lnTo>
                    <a:lnTo>
                      <a:pt x="641" y="202"/>
                    </a:lnTo>
                    <a:lnTo>
                      <a:pt x="637" y="218"/>
                    </a:lnTo>
                    <a:lnTo>
                      <a:pt x="632" y="223"/>
                    </a:lnTo>
                    <a:lnTo>
                      <a:pt x="620" y="225"/>
                    </a:lnTo>
                    <a:lnTo>
                      <a:pt x="618" y="225"/>
                    </a:lnTo>
                    <a:lnTo>
                      <a:pt x="615" y="232"/>
                    </a:lnTo>
                    <a:lnTo>
                      <a:pt x="618" y="261"/>
                    </a:lnTo>
                    <a:lnTo>
                      <a:pt x="585" y="265"/>
                    </a:lnTo>
                    <a:lnTo>
                      <a:pt x="551" y="273"/>
                    </a:lnTo>
                    <a:lnTo>
                      <a:pt x="516" y="277"/>
                    </a:lnTo>
                    <a:lnTo>
                      <a:pt x="483" y="282"/>
                    </a:lnTo>
                    <a:lnTo>
                      <a:pt x="466" y="284"/>
                    </a:lnTo>
                    <a:lnTo>
                      <a:pt x="450" y="289"/>
                    </a:lnTo>
                    <a:lnTo>
                      <a:pt x="433" y="291"/>
                    </a:lnTo>
                    <a:lnTo>
                      <a:pt x="417" y="294"/>
                    </a:lnTo>
                    <a:lnTo>
                      <a:pt x="400" y="296"/>
                    </a:lnTo>
                    <a:lnTo>
                      <a:pt x="383" y="299"/>
                    </a:lnTo>
                    <a:lnTo>
                      <a:pt x="367" y="301"/>
                    </a:lnTo>
                    <a:lnTo>
                      <a:pt x="350" y="303"/>
                    </a:lnTo>
                    <a:lnTo>
                      <a:pt x="334" y="306"/>
                    </a:lnTo>
                    <a:lnTo>
                      <a:pt x="317" y="308"/>
                    </a:lnTo>
                    <a:lnTo>
                      <a:pt x="301" y="310"/>
                    </a:lnTo>
                    <a:lnTo>
                      <a:pt x="284" y="313"/>
                    </a:lnTo>
                    <a:lnTo>
                      <a:pt x="268" y="315"/>
                    </a:lnTo>
                    <a:lnTo>
                      <a:pt x="251" y="318"/>
                    </a:lnTo>
                    <a:lnTo>
                      <a:pt x="234" y="320"/>
                    </a:lnTo>
                    <a:lnTo>
                      <a:pt x="218" y="322"/>
                    </a:lnTo>
                    <a:lnTo>
                      <a:pt x="220" y="325"/>
                    </a:lnTo>
                    <a:lnTo>
                      <a:pt x="192" y="327"/>
                    </a:lnTo>
                    <a:lnTo>
                      <a:pt x="166" y="332"/>
                    </a:lnTo>
                    <a:lnTo>
                      <a:pt x="137" y="336"/>
                    </a:lnTo>
                    <a:lnTo>
                      <a:pt x="109" y="339"/>
                    </a:lnTo>
                    <a:lnTo>
                      <a:pt x="83" y="344"/>
                    </a:lnTo>
                    <a:lnTo>
                      <a:pt x="55" y="346"/>
                    </a:lnTo>
                    <a:lnTo>
                      <a:pt x="29" y="348"/>
                    </a:lnTo>
                    <a:lnTo>
                      <a:pt x="0" y="353"/>
                    </a:lnTo>
                    <a:lnTo>
                      <a:pt x="0" y="351"/>
                    </a:lnTo>
                    <a:lnTo>
                      <a:pt x="5" y="346"/>
                    </a:lnTo>
                    <a:lnTo>
                      <a:pt x="14" y="336"/>
                    </a:lnTo>
                    <a:lnTo>
                      <a:pt x="19" y="325"/>
                    </a:lnTo>
                    <a:lnTo>
                      <a:pt x="17" y="310"/>
                    </a:lnTo>
                    <a:lnTo>
                      <a:pt x="19" y="296"/>
                    </a:lnTo>
                    <a:lnTo>
                      <a:pt x="29" y="284"/>
                    </a:lnTo>
                    <a:lnTo>
                      <a:pt x="31" y="273"/>
                    </a:lnTo>
                    <a:lnTo>
                      <a:pt x="29" y="263"/>
                    </a:lnTo>
                    <a:lnTo>
                      <a:pt x="31" y="254"/>
                    </a:lnTo>
                    <a:lnTo>
                      <a:pt x="43" y="244"/>
                    </a:lnTo>
                    <a:lnTo>
                      <a:pt x="45" y="242"/>
                    </a:lnTo>
                    <a:lnTo>
                      <a:pt x="43" y="239"/>
                    </a:lnTo>
                    <a:lnTo>
                      <a:pt x="43" y="237"/>
                    </a:lnTo>
                    <a:lnTo>
                      <a:pt x="43" y="235"/>
                    </a:lnTo>
                    <a:lnTo>
                      <a:pt x="45" y="232"/>
                    </a:lnTo>
                    <a:lnTo>
                      <a:pt x="50" y="230"/>
                    </a:lnTo>
                    <a:lnTo>
                      <a:pt x="50" y="228"/>
                    </a:lnTo>
                    <a:lnTo>
                      <a:pt x="50" y="225"/>
                    </a:lnTo>
                    <a:lnTo>
                      <a:pt x="48" y="220"/>
                    </a:lnTo>
                    <a:lnTo>
                      <a:pt x="48" y="218"/>
                    </a:lnTo>
                    <a:lnTo>
                      <a:pt x="48" y="216"/>
                    </a:lnTo>
                    <a:lnTo>
                      <a:pt x="52" y="204"/>
                    </a:lnTo>
                    <a:lnTo>
                      <a:pt x="52" y="197"/>
                    </a:lnTo>
                    <a:lnTo>
                      <a:pt x="48" y="190"/>
                    </a:lnTo>
                    <a:lnTo>
                      <a:pt x="50" y="187"/>
                    </a:lnTo>
                    <a:lnTo>
                      <a:pt x="52" y="185"/>
                    </a:lnTo>
                    <a:lnTo>
                      <a:pt x="55" y="185"/>
                    </a:lnTo>
                    <a:lnTo>
                      <a:pt x="57" y="183"/>
                    </a:lnTo>
                    <a:lnTo>
                      <a:pt x="57" y="180"/>
                    </a:lnTo>
                    <a:lnTo>
                      <a:pt x="52" y="178"/>
                    </a:lnTo>
                    <a:lnTo>
                      <a:pt x="52" y="173"/>
                    </a:lnTo>
                    <a:lnTo>
                      <a:pt x="57" y="171"/>
                    </a:lnTo>
                    <a:lnTo>
                      <a:pt x="59" y="164"/>
                    </a:lnTo>
                    <a:lnTo>
                      <a:pt x="57" y="154"/>
                    </a:lnTo>
                    <a:lnTo>
                      <a:pt x="64" y="152"/>
                    </a:lnTo>
                    <a:lnTo>
                      <a:pt x="64" y="154"/>
                    </a:lnTo>
                    <a:lnTo>
                      <a:pt x="67" y="152"/>
                    </a:lnTo>
                    <a:lnTo>
                      <a:pt x="88" y="149"/>
                    </a:lnTo>
                    <a:lnTo>
                      <a:pt x="104" y="147"/>
                    </a:lnTo>
                    <a:lnTo>
                      <a:pt x="121" y="145"/>
                    </a:lnTo>
                    <a:lnTo>
                      <a:pt x="140" y="142"/>
                    </a:lnTo>
                    <a:lnTo>
                      <a:pt x="156" y="140"/>
                    </a:lnTo>
                    <a:lnTo>
                      <a:pt x="175" y="138"/>
                    </a:lnTo>
                    <a:lnTo>
                      <a:pt x="192" y="135"/>
                    </a:lnTo>
                    <a:lnTo>
                      <a:pt x="208" y="133"/>
                    </a:lnTo>
                    <a:lnTo>
                      <a:pt x="206" y="121"/>
                    </a:lnTo>
                    <a:lnTo>
                      <a:pt x="201" y="109"/>
                    </a:lnTo>
                    <a:lnTo>
                      <a:pt x="216" y="109"/>
                    </a:lnTo>
                    <a:lnTo>
                      <a:pt x="225" y="109"/>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0" name="Freeform 33">
                <a:extLst>
                  <a:ext uri="{FF2B5EF4-FFF2-40B4-BE49-F238E27FC236}">
                    <a16:creationId xmlns:a16="http://schemas.microsoft.com/office/drawing/2014/main" id="{8FBE2CB8-EC39-1F4C-CF6B-47C41687EBD3}"/>
                  </a:ext>
                </a:extLst>
              </p:cNvPr>
              <p:cNvSpPr>
                <a:spLocks/>
              </p:cNvSpPr>
              <p:nvPr/>
            </p:nvSpPr>
            <p:spPr bwMode="auto">
              <a:xfrm>
                <a:off x="1179715" y="3305158"/>
                <a:ext cx="490524" cy="619394"/>
              </a:xfrm>
              <a:custGeom>
                <a:avLst/>
                <a:gdLst>
                  <a:gd name="T0" fmla="*/ 244475 w 556"/>
                  <a:gd name="T1" fmla="*/ 15875 h 701"/>
                  <a:gd name="T2" fmla="*/ 301625 w 556"/>
                  <a:gd name="T3" fmla="*/ 26987 h 701"/>
                  <a:gd name="T4" fmla="*/ 357188 w 556"/>
                  <a:gd name="T5" fmla="*/ 33337 h 701"/>
                  <a:gd name="T6" fmla="*/ 414338 w 556"/>
                  <a:gd name="T7" fmla="*/ 41275 h 701"/>
                  <a:gd name="T8" fmla="*/ 466725 w 556"/>
                  <a:gd name="T9" fmla="*/ 49212 h 701"/>
                  <a:gd name="T10" fmla="*/ 522288 w 556"/>
                  <a:gd name="T11" fmla="*/ 60325 h 701"/>
                  <a:gd name="T12" fmla="*/ 579438 w 556"/>
                  <a:gd name="T13" fmla="*/ 68262 h 701"/>
                  <a:gd name="T14" fmla="*/ 601663 w 556"/>
                  <a:gd name="T15" fmla="*/ 93662 h 701"/>
                  <a:gd name="T16" fmla="*/ 598488 w 556"/>
                  <a:gd name="T17" fmla="*/ 146050 h 701"/>
                  <a:gd name="T18" fmla="*/ 590550 w 556"/>
                  <a:gd name="T19" fmla="*/ 195262 h 701"/>
                  <a:gd name="T20" fmla="*/ 582613 w 556"/>
                  <a:gd name="T21" fmla="*/ 244475 h 701"/>
                  <a:gd name="T22" fmla="*/ 615950 w 556"/>
                  <a:gd name="T23" fmla="*/ 274637 h 701"/>
                  <a:gd name="T24" fmla="*/ 692150 w 556"/>
                  <a:gd name="T25" fmla="*/ 285750 h 701"/>
                  <a:gd name="T26" fmla="*/ 769938 w 556"/>
                  <a:gd name="T27" fmla="*/ 296862 h 701"/>
                  <a:gd name="T28" fmla="*/ 846138 w 556"/>
                  <a:gd name="T29" fmla="*/ 304800 h 701"/>
                  <a:gd name="T30" fmla="*/ 876300 w 556"/>
                  <a:gd name="T31" fmla="*/ 357187 h 701"/>
                  <a:gd name="T32" fmla="*/ 868363 w 556"/>
                  <a:gd name="T33" fmla="*/ 458787 h 701"/>
                  <a:gd name="T34" fmla="*/ 857250 w 556"/>
                  <a:gd name="T35" fmla="*/ 560387 h 701"/>
                  <a:gd name="T36" fmla="*/ 846138 w 556"/>
                  <a:gd name="T37" fmla="*/ 661987 h 701"/>
                  <a:gd name="T38" fmla="*/ 835025 w 556"/>
                  <a:gd name="T39" fmla="*/ 758825 h 701"/>
                  <a:gd name="T40" fmla="*/ 827088 w 556"/>
                  <a:gd name="T41" fmla="*/ 860425 h 701"/>
                  <a:gd name="T42" fmla="*/ 815975 w 556"/>
                  <a:gd name="T43" fmla="*/ 962025 h 701"/>
                  <a:gd name="T44" fmla="*/ 804863 w 556"/>
                  <a:gd name="T45" fmla="*/ 1063625 h 701"/>
                  <a:gd name="T46" fmla="*/ 747713 w 556"/>
                  <a:gd name="T47" fmla="*/ 1108075 h 701"/>
                  <a:gd name="T48" fmla="*/ 650875 w 556"/>
                  <a:gd name="T49" fmla="*/ 1093787 h 701"/>
                  <a:gd name="T50" fmla="*/ 549275 w 556"/>
                  <a:gd name="T51" fmla="*/ 1082675 h 701"/>
                  <a:gd name="T52" fmla="*/ 450850 w 556"/>
                  <a:gd name="T53" fmla="*/ 1071562 h 701"/>
                  <a:gd name="T54" fmla="*/ 349250 w 556"/>
                  <a:gd name="T55" fmla="*/ 1055687 h 701"/>
                  <a:gd name="T56" fmla="*/ 252413 w 556"/>
                  <a:gd name="T57" fmla="*/ 1041400 h 701"/>
                  <a:gd name="T58" fmla="*/ 150813 w 556"/>
                  <a:gd name="T59" fmla="*/ 1025525 h 701"/>
                  <a:gd name="T60" fmla="*/ 53975 w 556"/>
                  <a:gd name="T61" fmla="*/ 1011237 h 701"/>
                  <a:gd name="T62" fmla="*/ 7938 w 556"/>
                  <a:gd name="T63" fmla="*/ 969962 h 701"/>
                  <a:gd name="T64" fmla="*/ 15875 w 556"/>
                  <a:gd name="T65" fmla="*/ 906462 h 701"/>
                  <a:gd name="T66" fmla="*/ 26988 w 556"/>
                  <a:gd name="T67" fmla="*/ 846137 h 701"/>
                  <a:gd name="T68" fmla="*/ 38100 w 556"/>
                  <a:gd name="T69" fmla="*/ 781050 h 701"/>
                  <a:gd name="T70" fmla="*/ 46038 w 556"/>
                  <a:gd name="T71" fmla="*/ 722312 h 701"/>
                  <a:gd name="T72" fmla="*/ 57150 w 556"/>
                  <a:gd name="T73" fmla="*/ 657225 h 701"/>
                  <a:gd name="T74" fmla="*/ 65088 w 556"/>
                  <a:gd name="T75" fmla="*/ 593725 h 701"/>
                  <a:gd name="T76" fmla="*/ 76200 w 556"/>
                  <a:gd name="T77" fmla="*/ 533400 h 701"/>
                  <a:gd name="T78" fmla="*/ 87313 w 556"/>
                  <a:gd name="T79" fmla="*/ 469900 h 701"/>
                  <a:gd name="T80" fmla="*/ 98425 w 556"/>
                  <a:gd name="T81" fmla="*/ 406400 h 701"/>
                  <a:gd name="T82" fmla="*/ 106363 w 556"/>
                  <a:gd name="T83" fmla="*/ 346075 h 701"/>
                  <a:gd name="T84" fmla="*/ 117475 w 556"/>
                  <a:gd name="T85" fmla="*/ 282575 h 701"/>
                  <a:gd name="T86" fmla="*/ 128588 w 556"/>
                  <a:gd name="T87" fmla="*/ 222250 h 701"/>
                  <a:gd name="T88" fmla="*/ 136525 w 556"/>
                  <a:gd name="T89" fmla="*/ 158750 h 701"/>
                  <a:gd name="T90" fmla="*/ 147638 w 556"/>
                  <a:gd name="T91" fmla="*/ 93662 h 701"/>
                  <a:gd name="T92" fmla="*/ 158750 w 556"/>
                  <a:gd name="T93" fmla="*/ 33337 h 701"/>
                  <a:gd name="T94" fmla="*/ 192088 w 556"/>
                  <a:gd name="T95" fmla="*/ 7937 h 7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56" h="701">
                    <a:moveTo>
                      <a:pt x="138" y="7"/>
                    </a:moveTo>
                    <a:lnTo>
                      <a:pt x="154" y="10"/>
                    </a:lnTo>
                    <a:lnTo>
                      <a:pt x="173" y="12"/>
                    </a:lnTo>
                    <a:lnTo>
                      <a:pt x="190" y="17"/>
                    </a:lnTo>
                    <a:lnTo>
                      <a:pt x="206" y="19"/>
                    </a:lnTo>
                    <a:lnTo>
                      <a:pt x="225" y="21"/>
                    </a:lnTo>
                    <a:lnTo>
                      <a:pt x="242" y="24"/>
                    </a:lnTo>
                    <a:lnTo>
                      <a:pt x="261" y="26"/>
                    </a:lnTo>
                    <a:lnTo>
                      <a:pt x="277" y="28"/>
                    </a:lnTo>
                    <a:lnTo>
                      <a:pt x="294" y="31"/>
                    </a:lnTo>
                    <a:lnTo>
                      <a:pt x="313" y="36"/>
                    </a:lnTo>
                    <a:lnTo>
                      <a:pt x="329" y="38"/>
                    </a:lnTo>
                    <a:lnTo>
                      <a:pt x="346" y="40"/>
                    </a:lnTo>
                    <a:lnTo>
                      <a:pt x="365" y="43"/>
                    </a:lnTo>
                    <a:lnTo>
                      <a:pt x="381" y="45"/>
                    </a:lnTo>
                    <a:lnTo>
                      <a:pt x="379" y="59"/>
                    </a:lnTo>
                    <a:lnTo>
                      <a:pt x="377" y="76"/>
                    </a:lnTo>
                    <a:lnTo>
                      <a:pt x="377" y="92"/>
                    </a:lnTo>
                    <a:lnTo>
                      <a:pt x="374" y="107"/>
                    </a:lnTo>
                    <a:lnTo>
                      <a:pt x="372" y="123"/>
                    </a:lnTo>
                    <a:lnTo>
                      <a:pt x="369" y="140"/>
                    </a:lnTo>
                    <a:lnTo>
                      <a:pt x="367" y="154"/>
                    </a:lnTo>
                    <a:lnTo>
                      <a:pt x="365" y="171"/>
                    </a:lnTo>
                    <a:lnTo>
                      <a:pt x="388" y="173"/>
                    </a:lnTo>
                    <a:lnTo>
                      <a:pt x="412" y="178"/>
                    </a:lnTo>
                    <a:lnTo>
                      <a:pt x="436" y="180"/>
                    </a:lnTo>
                    <a:lnTo>
                      <a:pt x="462" y="182"/>
                    </a:lnTo>
                    <a:lnTo>
                      <a:pt x="485" y="187"/>
                    </a:lnTo>
                    <a:lnTo>
                      <a:pt x="509" y="189"/>
                    </a:lnTo>
                    <a:lnTo>
                      <a:pt x="533" y="192"/>
                    </a:lnTo>
                    <a:lnTo>
                      <a:pt x="556" y="194"/>
                    </a:lnTo>
                    <a:lnTo>
                      <a:pt x="552" y="225"/>
                    </a:lnTo>
                    <a:lnTo>
                      <a:pt x="549" y="258"/>
                    </a:lnTo>
                    <a:lnTo>
                      <a:pt x="547" y="289"/>
                    </a:lnTo>
                    <a:lnTo>
                      <a:pt x="542" y="322"/>
                    </a:lnTo>
                    <a:lnTo>
                      <a:pt x="540" y="353"/>
                    </a:lnTo>
                    <a:lnTo>
                      <a:pt x="535" y="384"/>
                    </a:lnTo>
                    <a:lnTo>
                      <a:pt x="533" y="417"/>
                    </a:lnTo>
                    <a:lnTo>
                      <a:pt x="530" y="448"/>
                    </a:lnTo>
                    <a:lnTo>
                      <a:pt x="526" y="478"/>
                    </a:lnTo>
                    <a:lnTo>
                      <a:pt x="523" y="511"/>
                    </a:lnTo>
                    <a:lnTo>
                      <a:pt x="521" y="542"/>
                    </a:lnTo>
                    <a:lnTo>
                      <a:pt x="516" y="575"/>
                    </a:lnTo>
                    <a:lnTo>
                      <a:pt x="514" y="606"/>
                    </a:lnTo>
                    <a:lnTo>
                      <a:pt x="509" y="637"/>
                    </a:lnTo>
                    <a:lnTo>
                      <a:pt x="507" y="670"/>
                    </a:lnTo>
                    <a:lnTo>
                      <a:pt x="504" y="701"/>
                    </a:lnTo>
                    <a:lnTo>
                      <a:pt x="471" y="698"/>
                    </a:lnTo>
                    <a:lnTo>
                      <a:pt x="440" y="694"/>
                    </a:lnTo>
                    <a:lnTo>
                      <a:pt x="410" y="689"/>
                    </a:lnTo>
                    <a:lnTo>
                      <a:pt x="377" y="687"/>
                    </a:lnTo>
                    <a:lnTo>
                      <a:pt x="346" y="682"/>
                    </a:lnTo>
                    <a:lnTo>
                      <a:pt x="315" y="677"/>
                    </a:lnTo>
                    <a:lnTo>
                      <a:pt x="284" y="675"/>
                    </a:lnTo>
                    <a:lnTo>
                      <a:pt x="251" y="670"/>
                    </a:lnTo>
                    <a:lnTo>
                      <a:pt x="220" y="665"/>
                    </a:lnTo>
                    <a:lnTo>
                      <a:pt x="190" y="661"/>
                    </a:lnTo>
                    <a:lnTo>
                      <a:pt x="159" y="656"/>
                    </a:lnTo>
                    <a:lnTo>
                      <a:pt x="126" y="651"/>
                    </a:lnTo>
                    <a:lnTo>
                      <a:pt x="95" y="646"/>
                    </a:lnTo>
                    <a:lnTo>
                      <a:pt x="64" y="642"/>
                    </a:lnTo>
                    <a:lnTo>
                      <a:pt x="34" y="637"/>
                    </a:lnTo>
                    <a:lnTo>
                      <a:pt x="0" y="630"/>
                    </a:lnTo>
                    <a:lnTo>
                      <a:pt x="5" y="611"/>
                    </a:lnTo>
                    <a:lnTo>
                      <a:pt x="8" y="592"/>
                    </a:lnTo>
                    <a:lnTo>
                      <a:pt x="10" y="571"/>
                    </a:lnTo>
                    <a:lnTo>
                      <a:pt x="15" y="552"/>
                    </a:lnTo>
                    <a:lnTo>
                      <a:pt x="17" y="533"/>
                    </a:lnTo>
                    <a:lnTo>
                      <a:pt x="19" y="511"/>
                    </a:lnTo>
                    <a:lnTo>
                      <a:pt x="24" y="492"/>
                    </a:lnTo>
                    <a:lnTo>
                      <a:pt x="27" y="474"/>
                    </a:lnTo>
                    <a:lnTo>
                      <a:pt x="29" y="455"/>
                    </a:lnTo>
                    <a:lnTo>
                      <a:pt x="31" y="433"/>
                    </a:lnTo>
                    <a:lnTo>
                      <a:pt x="36" y="414"/>
                    </a:lnTo>
                    <a:lnTo>
                      <a:pt x="38" y="395"/>
                    </a:lnTo>
                    <a:lnTo>
                      <a:pt x="41" y="374"/>
                    </a:lnTo>
                    <a:lnTo>
                      <a:pt x="45" y="355"/>
                    </a:lnTo>
                    <a:lnTo>
                      <a:pt x="48" y="336"/>
                    </a:lnTo>
                    <a:lnTo>
                      <a:pt x="50" y="315"/>
                    </a:lnTo>
                    <a:lnTo>
                      <a:pt x="55" y="296"/>
                    </a:lnTo>
                    <a:lnTo>
                      <a:pt x="57" y="277"/>
                    </a:lnTo>
                    <a:lnTo>
                      <a:pt x="62" y="256"/>
                    </a:lnTo>
                    <a:lnTo>
                      <a:pt x="64" y="237"/>
                    </a:lnTo>
                    <a:lnTo>
                      <a:pt x="67" y="218"/>
                    </a:lnTo>
                    <a:lnTo>
                      <a:pt x="71" y="199"/>
                    </a:lnTo>
                    <a:lnTo>
                      <a:pt x="74" y="178"/>
                    </a:lnTo>
                    <a:lnTo>
                      <a:pt x="76" y="159"/>
                    </a:lnTo>
                    <a:lnTo>
                      <a:pt x="81" y="140"/>
                    </a:lnTo>
                    <a:lnTo>
                      <a:pt x="83" y="118"/>
                    </a:lnTo>
                    <a:lnTo>
                      <a:pt x="86" y="100"/>
                    </a:lnTo>
                    <a:lnTo>
                      <a:pt x="90" y="81"/>
                    </a:lnTo>
                    <a:lnTo>
                      <a:pt x="93" y="59"/>
                    </a:lnTo>
                    <a:lnTo>
                      <a:pt x="97" y="40"/>
                    </a:lnTo>
                    <a:lnTo>
                      <a:pt x="100" y="21"/>
                    </a:lnTo>
                    <a:lnTo>
                      <a:pt x="102" y="0"/>
                    </a:lnTo>
                    <a:lnTo>
                      <a:pt x="121" y="5"/>
                    </a:lnTo>
                    <a:lnTo>
                      <a:pt x="138" y="7"/>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1" name="Freeform 34">
                <a:extLst>
                  <a:ext uri="{FF2B5EF4-FFF2-40B4-BE49-F238E27FC236}">
                    <a16:creationId xmlns:a16="http://schemas.microsoft.com/office/drawing/2014/main" id="{1762710B-802C-F4C0-1BEA-EC21A2B1696A}"/>
                  </a:ext>
                </a:extLst>
              </p:cNvPr>
              <p:cNvSpPr>
                <a:spLocks/>
              </p:cNvSpPr>
              <p:nvPr/>
            </p:nvSpPr>
            <p:spPr bwMode="auto">
              <a:xfrm>
                <a:off x="4500675" y="2673059"/>
                <a:ext cx="147633" cy="290638"/>
              </a:xfrm>
              <a:custGeom>
                <a:avLst/>
                <a:gdLst>
                  <a:gd name="T0" fmla="*/ 225425 w 168"/>
                  <a:gd name="T1" fmla="*/ 307975 h 329"/>
                  <a:gd name="T2" fmla="*/ 225425 w 168"/>
                  <a:gd name="T3" fmla="*/ 330200 h 329"/>
                  <a:gd name="T4" fmla="*/ 239713 w 168"/>
                  <a:gd name="T5" fmla="*/ 390525 h 329"/>
                  <a:gd name="T6" fmla="*/ 247650 w 168"/>
                  <a:gd name="T7" fmla="*/ 439738 h 329"/>
                  <a:gd name="T8" fmla="*/ 247650 w 168"/>
                  <a:gd name="T9" fmla="*/ 461963 h 329"/>
                  <a:gd name="T10" fmla="*/ 250825 w 168"/>
                  <a:gd name="T11" fmla="*/ 473075 h 329"/>
                  <a:gd name="T12" fmla="*/ 266700 w 168"/>
                  <a:gd name="T13" fmla="*/ 488950 h 329"/>
                  <a:gd name="T14" fmla="*/ 239713 w 168"/>
                  <a:gd name="T15" fmla="*/ 495300 h 329"/>
                  <a:gd name="T16" fmla="*/ 214313 w 168"/>
                  <a:gd name="T17" fmla="*/ 506413 h 329"/>
                  <a:gd name="T18" fmla="*/ 187325 w 168"/>
                  <a:gd name="T19" fmla="*/ 514350 h 329"/>
                  <a:gd name="T20" fmla="*/ 157163 w 168"/>
                  <a:gd name="T21" fmla="*/ 522288 h 329"/>
                  <a:gd name="T22" fmla="*/ 150813 w 168"/>
                  <a:gd name="T23" fmla="*/ 500063 h 329"/>
                  <a:gd name="T24" fmla="*/ 138113 w 168"/>
                  <a:gd name="T25" fmla="*/ 469900 h 329"/>
                  <a:gd name="T26" fmla="*/ 123825 w 168"/>
                  <a:gd name="T27" fmla="*/ 423863 h 329"/>
                  <a:gd name="T28" fmla="*/ 112713 w 168"/>
                  <a:gd name="T29" fmla="*/ 390525 h 329"/>
                  <a:gd name="T30" fmla="*/ 93663 w 168"/>
                  <a:gd name="T31" fmla="*/ 357188 h 329"/>
                  <a:gd name="T32" fmla="*/ 90488 w 168"/>
                  <a:gd name="T33" fmla="*/ 357188 h 329"/>
                  <a:gd name="T34" fmla="*/ 82550 w 168"/>
                  <a:gd name="T35" fmla="*/ 368300 h 329"/>
                  <a:gd name="T36" fmla="*/ 79375 w 168"/>
                  <a:gd name="T37" fmla="*/ 360363 h 329"/>
                  <a:gd name="T38" fmla="*/ 74613 w 168"/>
                  <a:gd name="T39" fmla="*/ 322263 h 329"/>
                  <a:gd name="T40" fmla="*/ 52388 w 168"/>
                  <a:gd name="T41" fmla="*/ 280988 h 329"/>
                  <a:gd name="T42" fmla="*/ 49213 w 168"/>
                  <a:gd name="T43" fmla="*/ 261938 h 329"/>
                  <a:gd name="T44" fmla="*/ 52388 w 168"/>
                  <a:gd name="T45" fmla="*/ 236538 h 329"/>
                  <a:gd name="T46" fmla="*/ 44450 w 168"/>
                  <a:gd name="T47" fmla="*/ 214313 h 329"/>
                  <a:gd name="T48" fmla="*/ 22225 w 168"/>
                  <a:gd name="T49" fmla="*/ 168275 h 329"/>
                  <a:gd name="T50" fmla="*/ 7938 w 168"/>
                  <a:gd name="T51" fmla="*/ 120650 h 329"/>
                  <a:gd name="T52" fmla="*/ 0 w 168"/>
                  <a:gd name="T53" fmla="*/ 90488 h 329"/>
                  <a:gd name="T54" fmla="*/ 74613 w 168"/>
                  <a:gd name="T55" fmla="*/ 63500 h 329"/>
                  <a:gd name="T56" fmla="*/ 187325 w 168"/>
                  <a:gd name="T57" fmla="*/ 22225 h 329"/>
                  <a:gd name="T58" fmla="*/ 239713 w 168"/>
                  <a:gd name="T59" fmla="*/ 6350 h 329"/>
                  <a:gd name="T60" fmla="*/ 244475 w 168"/>
                  <a:gd name="T61" fmla="*/ 52388 h 329"/>
                  <a:gd name="T62" fmla="*/ 261938 w 168"/>
                  <a:gd name="T63" fmla="*/ 82550 h 329"/>
                  <a:gd name="T64" fmla="*/ 261938 w 168"/>
                  <a:gd name="T65" fmla="*/ 90488 h 329"/>
                  <a:gd name="T66" fmla="*/ 261938 w 168"/>
                  <a:gd name="T67" fmla="*/ 107950 h 329"/>
                  <a:gd name="T68" fmla="*/ 244475 w 168"/>
                  <a:gd name="T69" fmla="*/ 138113 h 329"/>
                  <a:gd name="T70" fmla="*/ 225425 w 168"/>
                  <a:gd name="T71" fmla="*/ 157163 h 329"/>
                  <a:gd name="T72" fmla="*/ 228600 w 168"/>
                  <a:gd name="T73" fmla="*/ 198438 h 329"/>
                  <a:gd name="T74" fmla="*/ 233363 w 168"/>
                  <a:gd name="T75" fmla="*/ 233363 h 329"/>
                  <a:gd name="T76" fmla="*/ 233363 w 168"/>
                  <a:gd name="T77" fmla="*/ 269875 h 3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8" h="329">
                    <a:moveTo>
                      <a:pt x="142" y="182"/>
                    </a:moveTo>
                    <a:lnTo>
                      <a:pt x="142" y="194"/>
                    </a:lnTo>
                    <a:lnTo>
                      <a:pt x="142" y="201"/>
                    </a:lnTo>
                    <a:lnTo>
                      <a:pt x="142" y="208"/>
                    </a:lnTo>
                    <a:lnTo>
                      <a:pt x="149" y="232"/>
                    </a:lnTo>
                    <a:lnTo>
                      <a:pt x="151" y="246"/>
                    </a:lnTo>
                    <a:lnTo>
                      <a:pt x="156" y="270"/>
                    </a:lnTo>
                    <a:lnTo>
                      <a:pt x="156" y="277"/>
                    </a:lnTo>
                    <a:lnTo>
                      <a:pt x="154" y="281"/>
                    </a:lnTo>
                    <a:lnTo>
                      <a:pt x="156" y="291"/>
                    </a:lnTo>
                    <a:lnTo>
                      <a:pt x="156" y="296"/>
                    </a:lnTo>
                    <a:lnTo>
                      <a:pt x="158" y="298"/>
                    </a:lnTo>
                    <a:lnTo>
                      <a:pt x="165" y="303"/>
                    </a:lnTo>
                    <a:lnTo>
                      <a:pt x="168" y="308"/>
                    </a:lnTo>
                    <a:lnTo>
                      <a:pt x="161" y="310"/>
                    </a:lnTo>
                    <a:lnTo>
                      <a:pt x="151" y="312"/>
                    </a:lnTo>
                    <a:lnTo>
                      <a:pt x="144" y="315"/>
                    </a:lnTo>
                    <a:lnTo>
                      <a:pt x="135" y="319"/>
                    </a:lnTo>
                    <a:lnTo>
                      <a:pt x="125" y="322"/>
                    </a:lnTo>
                    <a:lnTo>
                      <a:pt x="118" y="324"/>
                    </a:lnTo>
                    <a:lnTo>
                      <a:pt x="109" y="326"/>
                    </a:lnTo>
                    <a:lnTo>
                      <a:pt x="99" y="329"/>
                    </a:lnTo>
                    <a:lnTo>
                      <a:pt x="95" y="322"/>
                    </a:lnTo>
                    <a:lnTo>
                      <a:pt x="95" y="315"/>
                    </a:lnTo>
                    <a:lnTo>
                      <a:pt x="92" y="308"/>
                    </a:lnTo>
                    <a:lnTo>
                      <a:pt x="87" y="296"/>
                    </a:lnTo>
                    <a:lnTo>
                      <a:pt x="85" y="284"/>
                    </a:lnTo>
                    <a:lnTo>
                      <a:pt x="78" y="267"/>
                    </a:lnTo>
                    <a:lnTo>
                      <a:pt x="76" y="255"/>
                    </a:lnTo>
                    <a:lnTo>
                      <a:pt x="71" y="246"/>
                    </a:lnTo>
                    <a:lnTo>
                      <a:pt x="69" y="232"/>
                    </a:lnTo>
                    <a:lnTo>
                      <a:pt x="59" y="225"/>
                    </a:lnTo>
                    <a:lnTo>
                      <a:pt x="57" y="225"/>
                    </a:lnTo>
                    <a:lnTo>
                      <a:pt x="54" y="232"/>
                    </a:lnTo>
                    <a:lnTo>
                      <a:pt x="52" y="232"/>
                    </a:lnTo>
                    <a:lnTo>
                      <a:pt x="50" y="227"/>
                    </a:lnTo>
                    <a:lnTo>
                      <a:pt x="47" y="210"/>
                    </a:lnTo>
                    <a:lnTo>
                      <a:pt x="47" y="203"/>
                    </a:lnTo>
                    <a:lnTo>
                      <a:pt x="42" y="196"/>
                    </a:lnTo>
                    <a:lnTo>
                      <a:pt x="33" y="177"/>
                    </a:lnTo>
                    <a:lnTo>
                      <a:pt x="31" y="173"/>
                    </a:lnTo>
                    <a:lnTo>
                      <a:pt x="31" y="165"/>
                    </a:lnTo>
                    <a:lnTo>
                      <a:pt x="31" y="158"/>
                    </a:lnTo>
                    <a:lnTo>
                      <a:pt x="33" y="149"/>
                    </a:lnTo>
                    <a:lnTo>
                      <a:pt x="33" y="147"/>
                    </a:lnTo>
                    <a:lnTo>
                      <a:pt x="28" y="135"/>
                    </a:lnTo>
                    <a:lnTo>
                      <a:pt x="26" y="123"/>
                    </a:lnTo>
                    <a:lnTo>
                      <a:pt x="14" y="106"/>
                    </a:lnTo>
                    <a:lnTo>
                      <a:pt x="9" y="85"/>
                    </a:lnTo>
                    <a:lnTo>
                      <a:pt x="5" y="76"/>
                    </a:lnTo>
                    <a:lnTo>
                      <a:pt x="2" y="64"/>
                    </a:lnTo>
                    <a:lnTo>
                      <a:pt x="0" y="57"/>
                    </a:lnTo>
                    <a:lnTo>
                      <a:pt x="14" y="52"/>
                    </a:lnTo>
                    <a:lnTo>
                      <a:pt x="47" y="40"/>
                    </a:lnTo>
                    <a:lnTo>
                      <a:pt x="83" y="26"/>
                    </a:lnTo>
                    <a:lnTo>
                      <a:pt x="118" y="14"/>
                    </a:lnTo>
                    <a:lnTo>
                      <a:pt x="151" y="0"/>
                    </a:lnTo>
                    <a:lnTo>
                      <a:pt x="151" y="4"/>
                    </a:lnTo>
                    <a:lnTo>
                      <a:pt x="156" y="12"/>
                    </a:lnTo>
                    <a:lnTo>
                      <a:pt x="154" y="33"/>
                    </a:lnTo>
                    <a:lnTo>
                      <a:pt x="156" y="38"/>
                    </a:lnTo>
                    <a:lnTo>
                      <a:pt x="165" y="52"/>
                    </a:lnTo>
                    <a:lnTo>
                      <a:pt x="165" y="54"/>
                    </a:lnTo>
                    <a:lnTo>
                      <a:pt x="165" y="57"/>
                    </a:lnTo>
                    <a:lnTo>
                      <a:pt x="165" y="64"/>
                    </a:lnTo>
                    <a:lnTo>
                      <a:pt x="165" y="68"/>
                    </a:lnTo>
                    <a:lnTo>
                      <a:pt x="163" y="73"/>
                    </a:lnTo>
                    <a:lnTo>
                      <a:pt x="154" y="87"/>
                    </a:lnTo>
                    <a:lnTo>
                      <a:pt x="151" y="92"/>
                    </a:lnTo>
                    <a:lnTo>
                      <a:pt x="142" y="99"/>
                    </a:lnTo>
                    <a:lnTo>
                      <a:pt x="139" y="102"/>
                    </a:lnTo>
                    <a:lnTo>
                      <a:pt x="144" y="125"/>
                    </a:lnTo>
                    <a:lnTo>
                      <a:pt x="147" y="139"/>
                    </a:lnTo>
                    <a:lnTo>
                      <a:pt x="147" y="147"/>
                    </a:lnTo>
                    <a:lnTo>
                      <a:pt x="147" y="158"/>
                    </a:lnTo>
                    <a:lnTo>
                      <a:pt x="147" y="170"/>
                    </a:lnTo>
                    <a:lnTo>
                      <a:pt x="142" y="182"/>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2" name="Freeform 35">
                <a:extLst>
                  <a:ext uri="{FF2B5EF4-FFF2-40B4-BE49-F238E27FC236}">
                    <a16:creationId xmlns:a16="http://schemas.microsoft.com/office/drawing/2014/main" id="{C32FE322-1D9E-EC83-7C63-06454AE2968F}"/>
                  </a:ext>
                </a:extLst>
              </p:cNvPr>
              <p:cNvSpPr>
                <a:spLocks/>
              </p:cNvSpPr>
              <p:nvPr/>
            </p:nvSpPr>
            <p:spPr bwMode="auto">
              <a:xfrm>
                <a:off x="3949827" y="3363921"/>
                <a:ext cx="390514" cy="398636"/>
              </a:xfrm>
              <a:custGeom>
                <a:avLst/>
                <a:gdLst>
                  <a:gd name="T0" fmla="*/ 285750 w 443"/>
                  <a:gd name="T1" fmla="*/ 177800 h 453"/>
                  <a:gd name="T2" fmla="*/ 346075 w 443"/>
                  <a:gd name="T3" fmla="*/ 161925 h 453"/>
                  <a:gd name="T4" fmla="*/ 403225 w 443"/>
                  <a:gd name="T5" fmla="*/ 147637 h 453"/>
                  <a:gd name="T6" fmla="*/ 431800 w 443"/>
                  <a:gd name="T7" fmla="*/ 192087 h 453"/>
                  <a:gd name="T8" fmla="*/ 461962 w 443"/>
                  <a:gd name="T9" fmla="*/ 225425 h 453"/>
                  <a:gd name="T10" fmla="*/ 500062 w 443"/>
                  <a:gd name="T11" fmla="*/ 173037 h 453"/>
                  <a:gd name="T12" fmla="*/ 530225 w 443"/>
                  <a:gd name="T13" fmla="*/ 139700 h 453"/>
                  <a:gd name="T14" fmla="*/ 538162 w 443"/>
                  <a:gd name="T15" fmla="*/ 136525 h 453"/>
                  <a:gd name="T16" fmla="*/ 549275 w 443"/>
                  <a:gd name="T17" fmla="*/ 147637 h 453"/>
                  <a:gd name="T18" fmla="*/ 579437 w 443"/>
                  <a:gd name="T19" fmla="*/ 142875 h 453"/>
                  <a:gd name="T20" fmla="*/ 585787 w 443"/>
                  <a:gd name="T21" fmla="*/ 120650 h 453"/>
                  <a:gd name="T22" fmla="*/ 631825 w 443"/>
                  <a:gd name="T23" fmla="*/ 98425 h 453"/>
                  <a:gd name="T24" fmla="*/ 665162 w 443"/>
                  <a:gd name="T25" fmla="*/ 101600 h 453"/>
                  <a:gd name="T26" fmla="*/ 673100 w 443"/>
                  <a:gd name="T27" fmla="*/ 112712 h 453"/>
                  <a:gd name="T28" fmla="*/ 687387 w 443"/>
                  <a:gd name="T29" fmla="*/ 128587 h 453"/>
                  <a:gd name="T30" fmla="*/ 695325 w 443"/>
                  <a:gd name="T31" fmla="*/ 136525 h 453"/>
                  <a:gd name="T32" fmla="*/ 698500 w 443"/>
                  <a:gd name="T33" fmla="*/ 173037 h 453"/>
                  <a:gd name="T34" fmla="*/ 646112 w 443"/>
                  <a:gd name="T35" fmla="*/ 169862 h 453"/>
                  <a:gd name="T36" fmla="*/ 604837 w 443"/>
                  <a:gd name="T37" fmla="*/ 161925 h 453"/>
                  <a:gd name="T38" fmla="*/ 604837 w 443"/>
                  <a:gd name="T39" fmla="*/ 214312 h 453"/>
                  <a:gd name="T40" fmla="*/ 574675 w 443"/>
                  <a:gd name="T41" fmla="*/ 271462 h 453"/>
                  <a:gd name="T42" fmla="*/ 557212 w 443"/>
                  <a:gd name="T43" fmla="*/ 296862 h 453"/>
                  <a:gd name="T44" fmla="*/ 530225 w 443"/>
                  <a:gd name="T45" fmla="*/ 320675 h 453"/>
                  <a:gd name="T46" fmla="*/ 519112 w 443"/>
                  <a:gd name="T47" fmla="*/ 368300 h 453"/>
                  <a:gd name="T48" fmla="*/ 492125 w 443"/>
                  <a:gd name="T49" fmla="*/ 392112 h 453"/>
                  <a:gd name="T50" fmla="*/ 466725 w 443"/>
                  <a:gd name="T51" fmla="*/ 376237 h 453"/>
                  <a:gd name="T52" fmla="*/ 447675 w 443"/>
                  <a:gd name="T53" fmla="*/ 384175 h 453"/>
                  <a:gd name="T54" fmla="*/ 439737 w 443"/>
                  <a:gd name="T55" fmla="*/ 444500 h 453"/>
                  <a:gd name="T56" fmla="*/ 403225 w 443"/>
                  <a:gd name="T57" fmla="*/ 546100 h 453"/>
                  <a:gd name="T58" fmla="*/ 398462 w 443"/>
                  <a:gd name="T59" fmla="*/ 582612 h 453"/>
                  <a:gd name="T60" fmla="*/ 395287 w 443"/>
                  <a:gd name="T61" fmla="*/ 612775 h 453"/>
                  <a:gd name="T62" fmla="*/ 368300 w 443"/>
                  <a:gd name="T63" fmla="*/ 628650 h 453"/>
                  <a:gd name="T64" fmla="*/ 331787 w 443"/>
                  <a:gd name="T65" fmla="*/ 650875 h 453"/>
                  <a:gd name="T66" fmla="*/ 315912 w 443"/>
                  <a:gd name="T67" fmla="*/ 650875 h 453"/>
                  <a:gd name="T68" fmla="*/ 312737 w 443"/>
                  <a:gd name="T69" fmla="*/ 673100 h 453"/>
                  <a:gd name="T70" fmla="*/ 271462 w 443"/>
                  <a:gd name="T71" fmla="*/ 692150 h 453"/>
                  <a:gd name="T72" fmla="*/ 233362 w 443"/>
                  <a:gd name="T73" fmla="*/ 700087 h 453"/>
                  <a:gd name="T74" fmla="*/ 211137 w 443"/>
                  <a:gd name="T75" fmla="*/ 719137 h 453"/>
                  <a:gd name="T76" fmla="*/ 169862 w 443"/>
                  <a:gd name="T77" fmla="*/ 711200 h 453"/>
                  <a:gd name="T78" fmla="*/ 147637 w 443"/>
                  <a:gd name="T79" fmla="*/ 688975 h 453"/>
                  <a:gd name="T80" fmla="*/ 139700 w 443"/>
                  <a:gd name="T81" fmla="*/ 665162 h 453"/>
                  <a:gd name="T82" fmla="*/ 60325 w 443"/>
                  <a:gd name="T83" fmla="*/ 623887 h 453"/>
                  <a:gd name="T84" fmla="*/ 38100 w 443"/>
                  <a:gd name="T85" fmla="*/ 593725 h 453"/>
                  <a:gd name="T86" fmla="*/ 12700 w 443"/>
                  <a:gd name="T87" fmla="*/ 560387 h 453"/>
                  <a:gd name="T88" fmla="*/ 4762 w 443"/>
                  <a:gd name="T89" fmla="*/ 511175 h 453"/>
                  <a:gd name="T90" fmla="*/ 38100 w 443"/>
                  <a:gd name="T91" fmla="*/ 504825 h 453"/>
                  <a:gd name="T92" fmla="*/ 49212 w 443"/>
                  <a:gd name="T93" fmla="*/ 466725 h 453"/>
                  <a:gd name="T94" fmla="*/ 57150 w 443"/>
                  <a:gd name="T95" fmla="*/ 439737 h 453"/>
                  <a:gd name="T96" fmla="*/ 65087 w 443"/>
                  <a:gd name="T97" fmla="*/ 387350 h 453"/>
                  <a:gd name="T98" fmla="*/ 87312 w 443"/>
                  <a:gd name="T99" fmla="*/ 384175 h 453"/>
                  <a:gd name="T100" fmla="*/ 95250 w 443"/>
                  <a:gd name="T101" fmla="*/ 395287 h 453"/>
                  <a:gd name="T102" fmla="*/ 106362 w 443"/>
                  <a:gd name="T103" fmla="*/ 379412 h 453"/>
                  <a:gd name="T104" fmla="*/ 101600 w 443"/>
                  <a:gd name="T105" fmla="*/ 361950 h 453"/>
                  <a:gd name="T106" fmla="*/ 106362 w 443"/>
                  <a:gd name="T107" fmla="*/ 338137 h 453"/>
                  <a:gd name="T108" fmla="*/ 120650 w 443"/>
                  <a:gd name="T109" fmla="*/ 307975 h 453"/>
                  <a:gd name="T110" fmla="*/ 142875 w 443"/>
                  <a:gd name="T111" fmla="*/ 279400 h 453"/>
                  <a:gd name="T112" fmla="*/ 169862 w 443"/>
                  <a:gd name="T113" fmla="*/ 274637 h 453"/>
                  <a:gd name="T114" fmla="*/ 214312 w 443"/>
                  <a:gd name="T115" fmla="*/ 207962 h 453"/>
                  <a:gd name="T116" fmla="*/ 222250 w 443"/>
                  <a:gd name="T117" fmla="*/ 95250 h 453"/>
                  <a:gd name="T118" fmla="*/ 214312 w 443"/>
                  <a:gd name="T119" fmla="*/ 30162 h 453"/>
                  <a:gd name="T120" fmla="*/ 225425 w 443"/>
                  <a:gd name="T121" fmla="*/ 0 h 453"/>
                  <a:gd name="T122" fmla="*/ 241300 w 443"/>
                  <a:gd name="T123" fmla="*/ 68262 h 453"/>
                  <a:gd name="T124" fmla="*/ 255587 w 443"/>
                  <a:gd name="T125" fmla="*/ 136525 h 4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43" h="453">
                    <a:moveTo>
                      <a:pt x="164" y="100"/>
                    </a:moveTo>
                    <a:lnTo>
                      <a:pt x="168" y="114"/>
                    </a:lnTo>
                    <a:lnTo>
                      <a:pt x="180" y="112"/>
                    </a:lnTo>
                    <a:lnTo>
                      <a:pt x="192" y="109"/>
                    </a:lnTo>
                    <a:lnTo>
                      <a:pt x="204" y="107"/>
                    </a:lnTo>
                    <a:lnTo>
                      <a:pt x="218" y="102"/>
                    </a:lnTo>
                    <a:lnTo>
                      <a:pt x="230" y="100"/>
                    </a:lnTo>
                    <a:lnTo>
                      <a:pt x="242" y="97"/>
                    </a:lnTo>
                    <a:lnTo>
                      <a:pt x="254" y="93"/>
                    </a:lnTo>
                    <a:lnTo>
                      <a:pt x="265" y="90"/>
                    </a:lnTo>
                    <a:lnTo>
                      <a:pt x="270" y="107"/>
                    </a:lnTo>
                    <a:lnTo>
                      <a:pt x="272" y="121"/>
                    </a:lnTo>
                    <a:lnTo>
                      <a:pt x="277" y="138"/>
                    </a:lnTo>
                    <a:lnTo>
                      <a:pt x="280" y="154"/>
                    </a:lnTo>
                    <a:lnTo>
                      <a:pt x="291" y="142"/>
                    </a:lnTo>
                    <a:lnTo>
                      <a:pt x="296" y="138"/>
                    </a:lnTo>
                    <a:lnTo>
                      <a:pt x="310" y="112"/>
                    </a:lnTo>
                    <a:lnTo>
                      <a:pt x="315" y="109"/>
                    </a:lnTo>
                    <a:lnTo>
                      <a:pt x="322" y="112"/>
                    </a:lnTo>
                    <a:lnTo>
                      <a:pt x="334" y="93"/>
                    </a:lnTo>
                    <a:lnTo>
                      <a:pt x="334" y="88"/>
                    </a:lnTo>
                    <a:lnTo>
                      <a:pt x="334" y="86"/>
                    </a:lnTo>
                    <a:lnTo>
                      <a:pt x="336" y="86"/>
                    </a:lnTo>
                    <a:lnTo>
                      <a:pt x="339" y="86"/>
                    </a:lnTo>
                    <a:lnTo>
                      <a:pt x="339" y="88"/>
                    </a:lnTo>
                    <a:lnTo>
                      <a:pt x="339" y="90"/>
                    </a:lnTo>
                    <a:lnTo>
                      <a:pt x="346" y="93"/>
                    </a:lnTo>
                    <a:lnTo>
                      <a:pt x="355" y="93"/>
                    </a:lnTo>
                    <a:lnTo>
                      <a:pt x="358" y="93"/>
                    </a:lnTo>
                    <a:lnTo>
                      <a:pt x="365" y="90"/>
                    </a:lnTo>
                    <a:lnTo>
                      <a:pt x="367" y="86"/>
                    </a:lnTo>
                    <a:lnTo>
                      <a:pt x="367" y="81"/>
                    </a:lnTo>
                    <a:lnTo>
                      <a:pt x="369" y="76"/>
                    </a:lnTo>
                    <a:lnTo>
                      <a:pt x="377" y="71"/>
                    </a:lnTo>
                    <a:lnTo>
                      <a:pt x="388" y="62"/>
                    </a:lnTo>
                    <a:lnTo>
                      <a:pt x="398" y="62"/>
                    </a:lnTo>
                    <a:lnTo>
                      <a:pt x="405" y="64"/>
                    </a:lnTo>
                    <a:lnTo>
                      <a:pt x="412" y="67"/>
                    </a:lnTo>
                    <a:lnTo>
                      <a:pt x="419" y="64"/>
                    </a:lnTo>
                    <a:lnTo>
                      <a:pt x="422" y="64"/>
                    </a:lnTo>
                    <a:lnTo>
                      <a:pt x="422" y="69"/>
                    </a:lnTo>
                    <a:lnTo>
                      <a:pt x="424" y="71"/>
                    </a:lnTo>
                    <a:lnTo>
                      <a:pt x="431" y="74"/>
                    </a:lnTo>
                    <a:lnTo>
                      <a:pt x="433" y="76"/>
                    </a:lnTo>
                    <a:lnTo>
                      <a:pt x="433" y="81"/>
                    </a:lnTo>
                    <a:lnTo>
                      <a:pt x="433" y="83"/>
                    </a:lnTo>
                    <a:lnTo>
                      <a:pt x="436" y="83"/>
                    </a:lnTo>
                    <a:lnTo>
                      <a:pt x="438" y="86"/>
                    </a:lnTo>
                    <a:lnTo>
                      <a:pt x="440" y="93"/>
                    </a:lnTo>
                    <a:lnTo>
                      <a:pt x="443" y="93"/>
                    </a:lnTo>
                    <a:lnTo>
                      <a:pt x="440" y="109"/>
                    </a:lnTo>
                    <a:lnTo>
                      <a:pt x="438" y="121"/>
                    </a:lnTo>
                    <a:lnTo>
                      <a:pt x="426" y="114"/>
                    </a:lnTo>
                    <a:lnTo>
                      <a:pt x="407" y="107"/>
                    </a:lnTo>
                    <a:lnTo>
                      <a:pt x="398" y="102"/>
                    </a:lnTo>
                    <a:lnTo>
                      <a:pt x="384" y="95"/>
                    </a:lnTo>
                    <a:lnTo>
                      <a:pt x="381" y="102"/>
                    </a:lnTo>
                    <a:lnTo>
                      <a:pt x="384" y="112"/>
                    </a:lnTo>
                    <a:lnTo>
                      <a:pt x="381" y="121"/>
                    </a:lnTo>
                    <a:lnTo>
                      <a:pt x="381" y="135"/>
                    </a:lnTo>
                    <a:lnTo>
                      <a:pt x="372" y="159"/>
                    </a:lnTo>
                    <a:lnTo>
                      <a:pt x="365" y="171"/>
                    </a:lnTo>
                    <a:lnTo>
                      <a:pt x="362" y="171"/>
                    </a:lnTo>
                    <a:lnTo>
                      <a:pt x="360" y="173"/>
                    </a:lnTo>
                    <a:lnTo>
                      <a:pt x="355" y="180"/>
                    </a:lnTo>
                    <a:lnTo>
                      <a:pt x="351" y="187"/>
                    </a:lnTo>
                    <a:lnTo>
                      <a:pt x="339" y="190"/>
                    </a:lnTo>
                    <a:lnTo>
                      <a:pt x="336" y="197"/>
                    </a:lnTo>
                    <a:lnTo>
                      <a:pt x="334" y="202"/>
                    </a:lnTo>
                    <a:lnTo>
                      <a:pt x="334" y="211"/>
                    </a:lnTo>
                    <a:lnTo>
                      <a:pt x="329" y="221"/>
                    </a:lnTo>
                    <a:lnTo>
                      <a:pt x="327" y="232"/>
                    </a:lnTo>
                    <a:lnTo>
                      <a:pt x="325" y="239"/>
                    </a:lnTo>
                    <a:lnTo>
                      <a:pt x="320" y="244"/>
                    </a:lnTo>
                    <a:lnTo>
                      <a:pt x="310" y="247"/>
                    </a:lnTo>
                    <a:lnTo>
                      <a:pt x="301" y="244"/>
                    </a:lnTo>
                    <a:lnTo>
                      <a:pt x="296" y="239"/>
                    </a:lnTo>
                    <a:lnTo>
                      <a:pt x="294" y="237"/>
                    </a:lnTo>
                    <a:lnTo>
                      <a:pt x="289" y="235"/>
                    </a:lnTo>
                    <a:lnTo>
                      <a:pt x="284" y="237"/>
                    </a:lnTo>
                    <a:lnTo>
                      <a:pt x="282" y="242"/>
                    </a:lnTo>
                    <a:lnTo>
                      <a:pt x="282" y="261"/>
                    </a:lnTo>
                    <a:lnTo>
                      <a:pt x="277" y="270"/>
                    </a:lnTo>
                    <a:lnTo>
                      <a:pt x="277" y="280"/>
                    </a:lnTo>
                    <a:lnTo>
                      <a:pt x="270" y="292"/>
                    </a:lnTo>
                    <a:lnTo>
                      <a:pt x="268" y="310"/>
                    </a:lnTo>
                    <a:lnTo>
                      <a:pt x="254" y="344"/>
                    </a:lnTo>
                    <a:lnTo>
                      <a:pt x="249" y="355"/>
                    </a:lnTo>
                    <a:lnTo>
                      <a:pt x="249" y="365"/>
                    </a:lnTo>
                    <a:lnTo>
                      <a:pt x="251" y="367"/>
                    </a:lnTo>
                    <a:lnTo>
                      <a:pt x="254" y="370"/>
                    </a:lnTo>
                    <a:lnTo>
                      <a:pt x="251" y="379"/>
                    </a:lnTo>
                    <a:lnTo>
                      <a:pt x="249" y="386"/>
                    </a:lnTo>
                    <a:lnTo>
                      <a:pt x="244" y="393"/>
                    </a:lnTo>
                    <a:lnTo>
                      <a:pt x="237" y="400"/>
                    </a:lnTo>
                    <a:lnTo>
                      <a:pt x="232" y="396"/>
                    </a:lnTo>
                    <a:lnTo>
                      <a:pt x="213" y="410"/>
                    </a:lnTo>
                    <a:lnTo>
                      <a:pt x="209" y="410"/>
                    </a:lnTo>
                    <a:lnTo>
                      <a:pt x="202" y="410"/>
                    </a:lnTo>
                    <a:lnTo>
                      <a:pt x="199" y="410"/>
                    </a:lnTo>
                    <a:lnTo>
                      <a:pt x="197" y="412"/>
                    </a:lnTo>
                    <a:lnTo>
                      <a:pt x="199" y="419"/>
                    </a:lnTo>
                    <a:lnTo>
                      <a:pt x="197" y="424"/>
                    </a:lnTo>
                    <a:lnTo>
                      <a:pt x="194" y="426"/>
                    </a:lnTo>
                    <a:lnTo>
                      <a:pt x="183" y="431"/>
                    </a:lnTo>
                    <a:lnTo>
                      <a:pt x="171" y="436"/>
                    </a:lnTo>
                    <a:lnTo>
                      <a:pt x="166" y="438"/>
                    </a:lnTo>
                    <a:lnTo>
                      <a:pt x="152" y="431"/>
                    </a:lnTo>
                    <a:lnTo>
                      <a:pt x="147" y="441"/>
                    </a:lnTo>
                    <a:lnTo>
                      <a:pt x="142" y="445"/>
                    </a:lnTo>
                    <a:lnTo>
                      <a:pt x="135" y="453"/>
                    </a:lnTo>
                    <a:lnTo>
                      <a:pt x="133" y="453"/>
                    </a:lnTo>
                    <a:lnTo>
                      <a:pt x="126" y="453"/>
                    </a:lnTo>
                    <a:lnTo>
                      <a:pt x="114" y="448"/>
                    </a:lnTo>
                    <a:lnTo>
                      <a:pt x="107" y="448"/>
                    </a:lnTo>
                    <a:lnTo>
                      <a:pt x="102" y="445"/>
                    </a:lnTo>
                    <a:lnTo>
                      <a:pt x="97" y="441"/>
                    </a:lnTo>
                    <a:lnTo>
                      <a:pt x="93" y="434"/>
                    </a:lnTo>
                    <a:lnTo>
                      <a:pt x="88" y="429"/>
                    </a:lnTo>
                    <a:lnTo>
                      <a:pt x="88" y="424"/>
                    </a:lnTo>
                    <a:lnTo>
                      <a:pt x="88" y="419"/>
                    </a:lnTo>
                    <a:lnTo>
                      <a:pt x="74" y="419"/>
                    </a:lnTo>
                    <a:lnTo>
                      <a:pt x="53" y="408"/>
                    </a:lnTo>
                    <a:lnTo>
                      <a:pt x="38" y="393"/>
                    </a:lnTo>
                    <a:lnTo>
                      <a:pt x="34" y="386"/>
                    </a:lnTo>
                    <a:lnTo>
                      <a:pt x="27" y="382"/>
                    </a:lnTo>
                    <a:lnTo>
                      <a:pt x="24" y="374"/>
                    </a:lnTo>
                    <a:lnTo>
                      <a:pt x="12" y="363"/>
                    </a:lnTo>
                    <a:lnTo>
                      <a:pt x="8" y="358"/>
                    </a:lnTo>
                    <a:lnTo>
                      <a:pt x="8" y="353"/>
                    </a:lnTo>
                    <a:lnTo>
                      <a:pt x="8" y="346"/>
                    </a:lnTo>
                    <a:lnTo>
                      <a:pt x="8" y="341"/>
                    </a:lnTo>
                    <a:lnTo>
                      <a:pt x="3" y="322"/>
                    </a:lnTo>
                    <a:lnTo>
                      <a:pt x="0" y="320"/>
                    </a:lnTo>
                    <a:lnTo>
                      <a:pt x="12" y="322"/>
                    </a:lnTo>
                    <a:lnTo>
                      <a:pt x="24" y="318"/>
                    </a:lnTo>
                    <a:lnTo>
                      <a:pt x="29" y="310"/>
                    </a:lnTo>
                    <a:lnTo>
                      <a:pt x="29" y="301"/>
                    </a:lnTo>
                    <a:lnTo>
                      <a:pt x="31" y="294"/>
                    </a:lnTo>
                    <a:lnTo>
                      <a:pt x="36" y="292"/>
                    </a:lnTo>
                    <a:lnTo>
                      <a:pt x="38" y="287"/>
                    </a:lnTo>
                    <a:lnTo>
                      <a:pt x="36" y="277"/>
                    </a:lnTo>
                    <a:lnTo>
                      <a:pt x="34" y="270"/>
                    </a:lnTo>
                    <a:lnTo>
                      <a:pt x="34" y="261"/>
                    </a:lnTo>
                    <a:lnTo>
                      <a:pt x="41" y="244"/>
                    </a:lnTo>
                    <a:lnTo>
                      <a:pt x="45" y="237"/>
                    </a:lnTo>
                    <a:lnTo>
                      <a:pt x="50" y="237"/>
                    </a:lnTo>
                    <a:lnTo>
                      <a:pt x="55" y="242"/>
                    </a:lnTo>
                    <a:lnTo>
                      <a:pt x="57" y="249"/>
                    </a:lnTo>
                    <a:lnTo>
                      <a:pt x="60" y="249"/>
                    </a:lnTo>
                    <a:lnTo>
                      <a:pt x="62" y="242"/>
                    </a:lnTo>
                    <a:lnTo>
                      <a:pt x="67" y="239"/>
                    </a:lnTo>
                    <a:lnTo>
                      <a:pt x="69" y="239"/>
                    </a:lnTo>
                    <a:lnTo>
                      <a:pt x="69" y="237"/>
                    </a:lnTo>
                    <a:lnTo>
                      <a:pt x="64" y="228"/>
                    </a:lnTo>
                    <a:lnTo>
                      <a:pt x="62" y="223"/>
                    </a:lnTo>
                    <a:lnTo>
                      <a:pt x="67" y="221"/>
                    </a:lnTo>
                    <a:lnTo>
                      <a:pt x="67" y="213"/>
                    </a:lnTo>
                    <a:lnTo>
                      <a:pt x="69" y="202"/>
                    </a:lnTo>
                    <a:lnTo>
                      <a:pt x="71" y="197"/>
                    </a:lnTo>
                    <a:lnTo>
                      <a:pt x="76" y="194"/>
                    </a:lnTo>
                    <a:lnTo>
                      <a:pt x="81" y="190"/>
                    </a:lnTo>
                    <a:lnTo>
                      <a:pt x="86" y="180"/>
                    </a:lnTo>
                    <a:lnTo>
                      <a:pt x="90" y="176"/>
                    </a:lnTo>
                    <a:lnTo>
                      <a:pt x="95" y="178"/>
                    </a:lnTo>
                    <a:lnTo>
                      <a:pt x="100" y="178"/>
                    </a:lnTo>
                    <a:lnTo>
                      <a:pt x="107" y="173"/>
                    </a:lnTo>
                    <a:lnTo>
                      <a:pt x="116" y="161"/>
                    </a:lnTo>
                    <a:lnTo>
                      <a:pt x="131" y="145"/>
                    </a:lnTo>
                    <a:lnTo>
                      <a:pt x="135" y="131"/>
                    </a:lnTo>
                    <a:lnTo>
                      <a:pt x="133" y="121"/>
                    </a:lnTo>
                    <a:lnTo>
                      <a:pt x="135" y="97"/>
                    </a:lnTo>
                    <a:lnTo>
                      <a:pt x="140" y="60"/>
                    </a:lnTo>
                    <a:lnTo>
                      <a:pt x="142" y="36"/>
                    </a:lnTo>
                    <a:lnTo>
                      <a:pt x="140" y="26"/>
                    </a:lnTo>
                    <a:lnTo>
                      <a:pt x="135" y="19"/>
                    </a:lnTo>
                    <a:lnTo>
                      <a:pt x="131" y="12"/>
                    </a:lnTo>
                    <a:lnTo>
                      <a:pt x="131" y="7"/>
                    </a:lnTo>
                    <a:lnTo>
                      <a:pt x="142" y="0"/>
                    </a:lnTo>
                    <a:lnTo>
                      <a:pt x="145" y="15"/>
                    </a:lnTo>
                    <a:lnTo>
                      <a:pt x="147" y="29"/>
                    </a:lnTo>
                    <a:lnTo>
                      <a:pt x="152" y="43"/>
                    </a:lnTo>
                    <a:lnTo>
                      <a:pt x="154" y="57"/>
                    </a:lnTo>
                    <a:lnTo>
                      <a:pt x="159" y="71"/>
                    </a:lnTo>
                    <a:lnTo>
                      <a:pt x="161" y="86"/>
                    </a:lnTo>
                    <a:lnTo>
                      <a:pt x="164" y="100"/>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3" name="Freeform 36">
                <a:extLst>
                  <a:ext uri="{FF2B5EF4-FFF2-40B4-BE49-F238E27FC236}">
                    <a16:creationId xmlns:a16="http://schemas.microsoft.com/office/drawing/2014/main" id="{ED9554F3-8D8D-71A0-693D-1C965E8B4368}"/>
                  </a:ext>
                </a:extLst>
              </p:cNvPr>
              <p:cNvSpPr>
                <a:spLocks/>
              </p:cNvSpPr>
              <p:nvPr/>
            </p:nvSpPr>
            <p:spPr bwMode="auto">
              <a:xfrm>
                <a:off x="1501969" y="3009755"/>
                <a:ext cx="612758" cy="500279"/>
              </a:xfrm>
              <a:custGeom>
                <a:avLst/>
                <a:gdLst>
                  <a:gd name="T0" fmla="*/ 0 w 695"/>
                  <a:gd name="T1" fmla="*/ 804863 h 568"/>
                  <a:gd name="T2" fmla="*/ 6350 w 695"/>
                  <a:gd name="T3" fmla="*/ 755650 h 568"/>
                  <a:gd name="T4" fmla="*/ 14287 w 695"/>
                  <a:gd name="T5" fmla="*/ 703263 h 568"/>
                  <a:gd name="T6" fmla="*/ 19050 w 695"/>
                  <a:gd name="T7" fmla="*/ 654050 h 568"/>
                  <a:gd name="T8" fmla="*/ 25400 w 695"/>
                  <a:gd name="T9" fmla="*/ 604838 h 568"/>
                  <a:gd name="T10" fmla="*/ 33337 w 695"/>
                  <a:gd name="T11" fmla="*/ 541338 h 568"/>
                  <a:gd name="T12" fmla="*/ 44450 w 695"/>
                  <a:gd name="T13" fmla="*/ 477838 h 568"/>
                  <a:gd name="T14" fmla="*/ 52387 w 695"/>
                  <a:gd name="T15" fmla="*/ 417513 h 568"/>
                  <a:gd name="T16" fmla="*/ 60325 w 695"/>
                  <a:gd name="T17" fmla="*/ 352425 h 568"/>
                  <a:gd name="T18" fmla="*/ 66675 w 695"/>
                  <a:gd name="T19" fmla="*/ 288925 h 568"/>
                  <a:gd name="T20" fmla="*/ 77787 w 695"/>
                  <a:gd name="T21" fmla="*/ 228600 h 568"/>
                  <a:gd name="T22" fmla="*/ 85725 w 695"/>
                  <a:gd name="T23" fmla="*/ 165100 h 568"/>
                  <a:gd name="T24" fmla="*/ 93662 w 695"/>
                  <a:gd name="T25" fmla="*/ 101600 h 568"/>
                  <a:gd name="T26" fmla="*/ 101600 w 695"/>
                  <a:gd name="T27" fmla="*/ 52388 h 568"/>
                  <a:gd name="T28" fmla="*/ 107950 w 695"/>
                  <a:gd name="T29" fmla="*/ 0 h 568"/>
                  <a:gd name="T30" fmla="*/ 168275 w 695"/>
                  <a:gd name="T31" fmla="*/ 11113 h 568"/>
                  <a:gd name="T32" fmla="*/ 231775 w 695"/>
                  <a:gd name="T33" fmla="*/ 19050 h 568"/>
                  <a:gd name="T34" fmla="*/ 292100 w 695"/>
                  <a:gd name="T35" fmla="*/ 25400 h 568"/>
                  <a:gd name="T36" fmla="*/ 355600 w 695"/>
                  <a:gd name="T37" fmla="*/ 33338 h 568"/>
                  <a:gd name="T38" fmla="*/ 415925 w 695"/>
                  <a:gd name="T39" fmla="*/ 41275 h 568"/>
                  <a:gd name="T40" fmla="*/ 479425 w 695"/>
                  <a:gd name="T41" fmla="*/ 44450 h 568"/>
                  <a:gd name="T42" fmla="*/ 539750 w 695"/>
                  <a:gd name="T43" fmla="*/ 52388 h 568"/>
                  <a:gd name="T44" fmla="*/ 604837 w 695"/>
                  <a:gd name="T45" fmla="*/ 60325 h 568"/>
                  <a:gd name="T46" fmla="*/ 668337 w 695"/>
                  <a:gd name="T47" fmla="*/ 63500 h 568"/>
                  <a:gd name="T48" fmla="*/ 728662 w 695"/>
                  <a:gd name="T49" fmla="*/ 71438 h 568"/>
                  <a:gd name="T50" fmla="*/ 792162 w 695"/>
                  <a:gd name="T51" fmla="*/ 74613 h 568"/>
                  <a:gd name="T52" fmla="*/ 852487 w 695"/>
                  <a:gd name="T53" fmla="*/ 79375 h 568"/>
                  <a:gd name="T54" fmla="*/ 915987 w 695"/>
                  <a:gd name="T55" fmla="*/ 82550 h 568"/>
                  <a:gd name="T56" fmla="*/ 979487 w 695"/>
                  <a:gd name="T57" fmla="*/ 85725 h 568"/>
                  <a:gd name="T58" fmla="*/ 1039812 w 695"/>
                  <a:gd name="T59" fmla="*/ 90488 h 568"/>
                  <a:gd name="T60" fmla="*/ 1103312 w 695"/>
                  <a:gd name="T61" fmla="*/ 93663 h 568"/>
                  <a:gd name="T62" fmla="*/ 1100137 w 695"/>
                  <a:gd name="T63" fmla="*/ 195263 h 568"/>
                  <a:gd name="T64" fmla="*/ 1092200 w 695"/>
                  <a:gd name="T65" fmla="*/ 296863 h 568"/>
                  <a:gd name="T66" fmla="*/ 1089025 w 695"/>
                  <a:gd name="T67" fmla="*/ 398463 h 568"/>
                  <a:gd name="T68" fmla="*/ 1084262 w 695"/>
                  <a:gd name="T69" fmla="*/ 500063 h 568"/>
                  <a:gd name="T70" fmla="*/ 1081087 w 695"/>
                  <a:gd name="T71" fmla="*/ 601663 h 568"/>
                  <a:gd name="T72" fmla="*/ 1073150 w 695"/>
                  <a:gd name="T73" fmla="*/ 698500 h 568"/>
                  <a:gd name="T74" fmla="*/ 1069975 w 695"/>
                  <a:gd name="T75" fmla="*/ 800100 h 568"/>
                  <a:gd name="T76" fmla="*/ 1065212 w 695"/>
                  <a:gd name="T77" fmla="*/ 901700 h 568"/>
                  <a:gd name="T78" fmla="*/ 971550 w 695"/>
                  <a:gd name="T79" fmla="*/ 898525 h 568"/>
                  <a:gd name="T80" fmla="*/ 874712 w 695"/>
                  <a:gd name="T81" fmla="*/ 890588 h 568"/>
                  <a:gd name="T82" fmla="*/ 781050 w 695"/>
                  <a:gd name="T83" fmla="*/ 887413 h 568"/>
                  <a:gd name="T84" fmla="*/ 682625 w 695"/>
                  <a:gd name="T85" fmla="*/ 879475 h 568"/>
                  <a:gd name="T86" fmla="*/ 588962 w 695"/>
                  <a:gd name="T87" fmla="*/ 871538 h 568"/>
                  <a:gd name="T88" fmla="*/ 495300 w 695"/>
                  <a:gd name="T89" fmla="*/ 860425 h 568"/>
                  <a:gd name="T90" fmla="*/ 396875 w 695"/>
                  <a:gd name="T91" fmla="*/ 852488 h 568"/>
                  <a:gd name="T92" fmla="*/ 303212 w 695"/>
                  <a:gd name="T93" fmla="*/ 841375 h 568"/>
                  <a:gd name="T94" fmla="*/ 228600 w 695"/>
                  <a:gd name="T95" fmla="*/ 833438 h 568"/>
                  <a:gd name="T96" fmla="*/ 153987 w 695"/>
                  <a:gd name="T97" fmla="*/ 822325 h 568"/>
                  <a:gd name="T98" fmla="*/ 74612 w 695"/>
                  <a:gd name="T99" fmla="*/ 815975 h 5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95" h="568">
                    <a:moveTo>
                      <a:pt x="23" y="509"/>
                    </a:moveTo>
                    <a:lnTo>
                      <a:pt x="0" y="507"/>
                    </a:lnTo>
                    <a:lnTo>
                      <a:pt x="2" y="490"/>
                    </a:lnTo>
                    <a:lnTo>
                      <a:pt x="4" y="476"/>
                    </a:lnTo>
                    <a:lnTo>
                      <a:pt x="7" y="459"/>
                    </a:lnTo>
                    <a:lnTo>
                      <a:pt x="9" y="443"/>
                    </a:lnTo>
                    <a:lnTo>
                      <a:pt x="12" y="428"/>
                    </a:lnTo>
                    <a:lnTo>
                      <a:pt x="12" y="412"/>
                    </a:lnTo>
                    <a:lnTo>
                      <a:pt x="14" y="395"/>
                    </a:lnTo>
                    <a:lnTo>
                      <a:pt x="16" y="381"/>
                    </a:lnTo>
                    <a:lnTo>
                      <a:pt x="19" y="360"/>
                    </a:lnTo>
                    <a:lnTo>
                      <a:pt x="21" y="341"/>
                    </a:lnTo>
                    <a:lnTo>
                      <a:pt x="26" y="322"/>
                    </a:lnTo>
                    <a:lnTo>
                      <a:pt x="28" y="301"/>
                    </a:lnTo>
                    <a:lnTo>
                      <a:pt x="30" y="282"/>
                    </a:lnTo>
                    <a:lnTo>
                      <a:pt x="33" y="263"/>
                    </a:lnTo>
                    <a:lnTo>
                      <a:pt x="35" y="241"/>
                    </a:lnTo>
                    <a:lnTo>
                      <a:pt x="38" y="222"/>
                    </a:lnTo>
                    <a:lnTo>
                      <a:pt x="40" y="203"/>
                    </a:lnTo>
                    <a:lnTo>
                      <a:pt x="42" y="182"/>
                    </a:lnTo>
                    <a:lnTo>
                      <a:pt x="45" y="163"/>
                    </a:lnTo>
                    <a:lnTo>
                      <a:pt x="49" y="144"/>
                    </a:lnTo>
                    <a:lnTo>
                      <a:pt x="52" y="123"/>
                    </a:lnTo>
                    <a:lnTo>
                      <a:pt x="54" y="104"/>
                    </a:lnTo>
                    <a:lnTo>
                      <a:pt x="57" y="85"/>
                    </a:lnTo>
                    <a:lnTo>
                      <a:pt x="59" y="64"/>
                    </a:lnTo>
                    <a:lnTo>
                      <a:pt x="61" y="50"/>
                    </a:lnTo>
                    <a:lnTo>
                      <a:pt x="64" y="33"/>
                    </a:lnTo>
                    <a:lnTo>
                      <a:pt x="66" y="16"/>
                    </a:lnTo>
                    <a:lnTo>
                      <a:pt x="68" y="0"/>
                    </a:lnTo>
                    <a:lnTo>
                      <a:pt x="87" y="5"/>
                    </a:lnTo>
                    <a:lnTo>
                      <a:pt x="106" y="7"/>
                    </a:lnTo>
                    <a:lnTo>
                      <a:pt x="125" y="9"/>
                    </a:lnTo>
                    <a:lnTo>
                      <a:pt x="146" y="12"/>
                    </a:lnTo>
                    <a:lnTo>
                      <a:pt x="165" y="14"/>
                    </a:lnTo>
                    <a:lnTo>
                      <a:pt x="184" y="16"/>
                    </a:lnTo>
                    <a:lnTo>
                      <a:pt x="206" y="19"/>
                    </a:lnTo>
                    <a:lnTo>
                      <a:pt x="224" y="21"/>
                    </a:lnTo>
                    <a:lnTo>
                      <a:pt x="243" y="24"/>
                    </a:lnTo>
                    <a:lnTo>
                      <a:pt x="262" y="26"/>
                    </a:lnTo>
                    <a:lnTo>
                      <a:pt x="284" y="28"/>
                    </a:lnTo>
                    <a:lnTo>
                      <a:pt x="302" y="28"/>
                    </a:lnTo>
                    <a:lnTo>
                      <a:pt x="321" y="31"/>
                    </a:lnTo>
                    <a:lnTo>
                      <a:pt x="340" y="33"/>
                    </a:lnTo>
                    <a:lnTo>
                      <a:pt x="362" y="35"/>
                    </a:lnTo>
                    <a:lnTo>
                      <a:pt x="381" y="38"/>
                    </a:lnTo>
                    <a:lnTo>
                      <a:pt x="399" y="40"/>
                    </a:lnTo>
                    <a:lnTo>
                      <a:pt x="421" y="40"/>
                    </a:lnTo>
                    <a:lnTo>
                      <a:pt x="440" y="43"/>
                    </a:lnTo>
                    <a:lnTo>
                      <a:pt x="459" y="45"/>
                    </a:lnTo>
                    <a:lnTo>
                      <a:pt x="478" y="45"/>
                    </a:lnTo>
                    <a:lnTo>
                      <a:pt x="499" y="47"/>
                    </a:lnTo>
                    <a:lnTo>
                      <a:pt x="518" y="50"/>
                    </a:lnTo>
                    <a:lnTo>
                      <a:pt x="537" y="50"/>
                    </a:lnTo>
                    <a:lnTo>
                      <a:pt x="558" y="52"/>
                    </a:lnTo>
                    <a:lnTo>
                      <a:pt x="577" y="52"/>
                    </a:lnTo>
                    <a:lnTo>
                      <a:pt x="596" y="54"/>
                    </a:lnTo>
                    <a:lnTo>
                      <a:pt x="617" y="54"/>
                    </a:lnTo>
                    <a:lnTo>
                      <a:pt x="636" y="57"/>
                    </a:lnTo>
                    <a:lnTo>
                      <a:pt x="655" y="57"/>
                    </a:lnTo>
                    <a:lnTo>
                      <a:pt x="676" y="59"/>
                    </a:lnTo>
                    <a:lnTo>
                      <a:pt x="695" y="59"/>
                    </a:lnTo>
                    <a:lnTo>
                      <a:pt x="693" y="92"/>
                    </a:lnTo>
                    <a:lnTo>
                      <a:pt x="693" y="123"/>
                    </a:lnTo>
                    <a:lnTo>
                      <a:pt x="690" y="156"/>
                    </a:lnTo>
                    <a:lnTo>
                      <a:pt x="688" y="187"/>
                    </a:lnTo>
                    <a:lnTo>
                      <a:pt x="688" y="218"/>
                    </a:lnTo>
                    <a:lnTo>
                      <a:pt x="686" y="251"/>
                    </a:lnTo>
                    <a:lnTo>
                      <a:pt x="686" y="282"/>
                    </a:lnTo>
                    <a:lnTo>
                      <a:pt x="683" y="315"/>
                    </a:lnTo>
                    <a:lnTo>
                      <a:pt x="681" y="346"/>
                    </a:lnTo>
                    <a:lnTo>
                      <a:pt x="681" y="379"/>
                    </a:lnTo>
                    <a:lnTo>
                      <a:pt x="679" y="409"/>
                    </a:lnTo>
                    <a:lnTo>
                      <a:pt x="676" y="440"/>
                    </a:lnTo>
                    <a:lnTo>
                      <a:pt x="676" y="473"/>
                    </a:lnTo>
                    <a:lnTo>
                      <a:pt x="674" y="504"/>
                    </a:lnTo>
                    <a:lnTo>
                      <a:pt x="674" y="537"/>
                    </a:lnTo>
                    <a:lnTo>
                      <a:pt x="671" y="568"/>
                    </a:lnTo>
                    <a:lnTo>
                      <a:pt x="641" y="568"/>
                    </a:lnTo>
                    <a:lnTo>
                      <a:pt x="612" y="566"/>
                    </a:lnTo>
                    <a:lnTo>
                      <a:pt x="582" y="563"/>
                    </a:lnTo>
                    <a:lnTo>
                      <a:pt x="551" y="561"/>
                    </a:lnTo>
                    <a:lnTo>
                      <a:pt x="520" y="559"/>
                    </a:lnTo>
                    <a:lnTo>
                      <a:pt x="492" y="559"/>
                    </a:lnTo>
                    <a:lnTo>
                      <a:pt x="461" y="556"/>
                    </a:lnTo>
                    <a:lnTo>
                      <a:pt x="430" y="554"/>
                    </a:lnTo>
                    <a:lnTo>
                      <a:pt x="402" y="552"/>
                    </a:lnTo>
                    <a:lnTo>
                      <a:pt x="371" y="549"/>
                    </a:lnTo>
                    <a:lnTo>
                      <a:pt x="340" y="544"/>
                    </a:lnTo>
                    <a:lnTo>
                      <a:pt x="312" y="542"/>
                    </a:lnTo>
                    <a:lnTo>
                      <a:pt x="281" y="540"/>
                    </a:lnTo>
                    <a:lnTo>
                      <a:pt x="250" y="537"/>
                    </a:lnTo>
                    <a:lnTo>
                      <a:pt x="222" y="533"/>
                    </a:lnTo>
                    <a:lnTo>
                      <a:pt x="191" y="530"/>
                    </a:lnTo>
                    <a:lnTo>
                      <a:pt x="168" y="528"/>
                    </a:lnTo>
                    <a:lnTo>
                      <a:pt x="144" y="525"/>
                    </a:lnTo>
                    <a:lnTo>
                      <a:pt x="120" y="523"/>
                    </a:lnTo>
                    <a:lnTo>
                      <a:pt x="97" y="518"/>
                    </a:lnTo>
                    <a:lnTo>
                      <a:pt x="71" y="516"/>
                    </a:lnTo>
                    <a:lnTo>
                      <a:pt x="47" y="514"/>
                    </a:lnTo>
                    <a:lnTo>
                      <a:pt x="23" y="509"/>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4" name="Freeform 37">
                <a:extLst>
                  <a:ext uri="{FF2B5EF4-FFF2-40B4-BE49-F238E27FC236}">
                    <a16:creationId xmlns:a16="http://schemas.microsoft.com/office/drawing/2014/main" id="{D5B5FCAB-5EA2-2255-C67D-EE18F4755FB7}"/>
                  </a:ext>
                </a:extLst>
              </p:cNvPr>
              <p:cNvSpPr>
                <a:spLocks noEditPoints="1"/>
              </p:cNvSpPr>
              <p:nvPr/>
            </p:nvSpPr>
            <p:spPr bwMode="auto">
              <a:xfrm>
                <a:off x="4727681" y="2990697"/>
                <a:ext cx="63498" cy="87350"/>
              </a:xfrm>
              <a:custGeom>
                <a:avLst/>
                <a:gdLst>
                  <a:gd name="T0" fmla="*/ 77788 w 71"/>
                  <a:gd name="T1" fmla="*/ 58738 h 99"/>
                  <a:gd name="T2" fmla="*/ 71438 w 71"/>
                  <a:gd name="T3" fmla="*/ 44450 h 99"/>
                  <a:gd name="T4" fmla="*/ 74613 w 71"/>
                  <a:gd name="T5" fmla="*/ 44450 h 99"/>
                  <a:gd name="T6" fmla="*/ 82550 w 71"/>
                  <a:gd name="T7" fmla="*/ 47625 h 99"/>
                  <a:gd name="T8" fmla="*/ 85725 w 71"/>
                  <a:gd name="T9" fmla="*/ 52388 h 99"/>
                  <a:gd name="T10" fmla="*/ 93663 w 71"/>
                  <a:gd name="T11" fmla="*/ 58738 h 99"/>
                  <a:gd name="T12" fmla="*/ 96838 w 71"/>
                  <a:gd name="T13" fmla="*/ 52388 h 99"/>
                  <a:gd name="T14" fmla="*/ 88900 w 71"/>
                  <a:gd name="T15" fmla="*/ 44450 h 99"/>
                  <a:gd name="T16" fmla="*/ 82550 w 71"/>
                  <a:gd name="T17" fmla="*/ 44450 h 99"/>
                  <a:gd name="T18" fmla="*/ 77788 w 71"/>
                  <a:gd name="T19" fmla="*/ 41275 h 99"/>
                  <a:gd name="T20" fmla="*/ 74613 w 71"/>
                  <a:gd name="T21" fmla="*/ 33338 h 99"/>
                  <a:gd name="T22" fmla="*/ 71438 w 71"/>
                  <a:gd name="T23" fmla="*/ 22225 h 99"/>
                  <a:gd name="T24" fmla="*/ 63500 w 71"/>
                  <a:gd name="T25" fmla="*/ 22225 h 99"/>
                  <a:gd name="T26" fmla="*/ 60325 w 71"/>
                  <a:gd name="T27" fmla="*/ 11113 h 99"/>
                  <a:gd name="T28" fmla="*/ 55563 w 71"/>
                  <a:gd name="T29" fmla="*/ 0 h 99"/>
                  <a:gd name="T30" fmla="*/ 44450 w 71"/>
                  <a:gd name="T31" fmla="*/ 3175 h 99"/>
                  <a:gd name="T32" fmla="*/ 36513 w 71"/>
                  <a:gd name="T33" fmla="*/ 6350 h 99"/>
                  <a:gd name="T34" fmla="*/ 22225 w 71"/>
                  <a:gd name="T35" fmla="*/ 14288 h 99"/>
                  <a:gd name="T36" fmla="*/ 11113 w 71"/>
                  <a:gd name="T37" fmla="*/ 17463 h 99"/>
                  <a:gd name="T38" fmla="*/ 0 w 71"/>
                  <a:gd name="T39" fmla="*/ 22225 h 99"/>
                  <a:gd name="T40" fmla="*/ 3175 w 71"/>
                  <a:gd name="T41" fmla="*/ 33338 h 99"/>
                  <a:gd name="T42" fmla="*/ 6350 w 71"/>
                  <a:gd name="T43" fmla="*/ 47625 h 99"/>
                  <a:gd name="T44" fmla="*/ 11113 w 71"/>
                  <a:gd name="T45" fmla="*/ 58738 h 99"/>
                  <a:gd name="T46" fmla="*/ 14288 w 71"/>
                  <a:gd name="T47" fmla="*/ 71438 h 99"/>
                  <a:gd name="T48" fmla="*/ 22225 w 71"/>
                  <a:gd name="T49" fmla="*/ 88900 h 99"/>
                  <a:gd name="T50" fmla="*/ 25400 w 71"/>
                  <a:gd name="T51" fmla="*/ 104775 h 99"/>
                  <a:gd name="T52" fmla="*/ 33338 w 71"/>
                  <a:gd name="T53" fmla="*/ 115888 h 99"/>
                  <a:gd name="T54" fmla="*/ 33338 w 71"/>
                  <a:gd name="T55" fmla="*/ 127000 h 99"/>
                  <a:gd name="T56" fmla="*/ 36513 w 71"/>
                  <a:gd name="T57" fmla="*/ 138113 h 99"/>
                  <a:gd name="T58" fmla="*/ 36513 w 71"/>
                  <a:gd name="T59" fmla="*/ 142875 h 99"/>
                  <a:gd name="T60" fmla="*/ 36513 w 71"/>
                  <a:gd name="T61" fmla="*/ 157163 h 99"/>
                  <a:gd name="T62" fmla="*/ 47625 w 71"/>
                  <a:gd name="T63" fmla="*/ 153988 h 99"/>
                  <a:gd name="T64" fmla="*/ 77788 w 71"/>
                  <a:gd name="T65" fmla="*/ 130175 h 99"/>
                  <a:gd name="T66" fmla="*/ 85725 w 71"/>
                  <a:gd name="T67" fmla="*/ 112713 h 99"/>
                  <a:gd name="T68" fmla="*/ 74613 w 71"/>
                  <a:gd name="T69" fmla="*/ 77788 h 99"/>
                  <a:gd name="T70" fmla="*/ 77788 w 71"/>
                  <a:gd name="T71" fmla="*/ 58738 h 99"/>
                  <a:gd name="T72" fmla="*/ 101600 w 71"/>
                  <a:gd name="T73" fmla="*/ 63500 h 99"/>
                  <a:gd name="T74" fmla="*/ 96838 w 71"/>
                  <a:gd name="T75" fmla="*/ 66675 h 99"/>
                  <a:gd name="T76" fmla="*/ 96838 w 71"/>
                  <a:gd name="T77" fmla="*/ 71438 h 99"/>
                  <a:gd name="T78" fmla="*/ 96838 w 71"/>
                  <a:gd name="T79" fmla="*/ 85725 h 99"/>
                  <a:gd name="T80" fmla="*/ 101600 w 71"/>
                  <a:gd name="T81" fmla="*/ 96838 h 99"/>
                  <a:gd name="T82" fmla="*/ 96838 w 71"/>
                  <a:gd name="T83" fmla="*/ 104775 h 99"/>
                  <a:gd name="T84" fmla="*/ 104775 w 71"/>
                  <a:gd name="T85" fmla="*/ 101600 h 99"/>
                  <a:gd name="T86" fmla="*/ 112713 w 71"/>
                  <a:gd name="T87" fmla="*/ 93663 h 99"/>
                  <a:gd name="T88" fmla="*/ 101600 w 71"/>
                  <a:gd name="T89" fmla="*/ 63500 h 99"/>
                  <a:gd name="T90" fmla="*/ 88900 w 71"/>
                  <a:gd name="T91" fmla="*/ 85725 h 99"/>
                  <a:gd name="T92" fmla="*/ 85725 w 71"/>
                  <a:gd name="T93" fmla="*/ 85725 h 99"/>
                  <a:gd name="T94" fmla="*/ 85725 w 71"/>
                  <a:gd name="T95" fmla="*/ 96838 h 99"/>
                  <a:gd name="T96" fmla="*/ 93663 w 71"/>
                  <a:gd name="T97" fmla="*/ 107950 h 99"/>
                  <a:gd name="T98" fmla="*/ 93663 w 71"/>
                  <a:gd name="T99" fmla="*/ 101600 h 99"/>
                  <a:gd name="T100" fmla="*/ 93663 w 71"/>
                  <a:gd name="T101" fmla="*/ 88900 h 99"/>
                  <a:gd name="T102" fmla="*/ 88900 w 71"/>
                  <a:gd name="T103" fmla="*/ 85725 h 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1" h="99">
                    <a:moveTo>
                      <a:pt x="49" y="37"/>
                    </a:moveTo>
                    <a:lnTo>
                      <a:pt x="45" y="28"/>
                    </a:lnTo>
                    <a:lnTo>
                      <a:pt x="47" y="28"/>
                    </a:lnTo>
                    <a:lnTo>
                      <a:pt x="52" y="30"/>
                    </a:lnTo>
                    <a:lnTo>
                      <a:pt x="54" y="33"/>
                    </a:lnTo>
                    <a:lnTo>
                      <a:pt x="59" y="37"/>
                    </a:lnTo>
                    <a:lnTo>
                      <a:pt x="61" y="33"/>
                    </a:lnTo>
                    <a:lnTo>
                      <a:pt x="56" y="28"/>
                    </a:lnTo>
                    <a:lnTo>
                      <a:pt x="52" y="28"/>
                    </a:lnTo>
                    <a:lnTo>
                      <a:pt x="49" y="26"/>
                    </a:lnTo>
                    <a:lnTo>
                      <a:pt x="47" y="21"/>
                    </a:lnTo>
                    <a:lnTo>
                      <a:pt x="45" y="14"/>
                    </a:lnTo>
                    <a:lnTo>
                      <a:pt x="40" y="14"/>
                    </a:lnTo>
                    <a:lnTo>
                      <a:pt x="38" y="7"/>
                    </a:lnTo>
                    <a:lnTo>
                      <a:pt x="35" y="0"/>
                    </a:lnTo>
                    <a:lnTo>
                      <a:pt x="28" y="2"/>
                    </a:lnTo>
                    <a:lnTo>
                      <a:pt x="23" y="4"/>
                    </a:lnTo>
                    <a:lnTo>
                      <a:pt x="14" y="9"/>
                    </a:lnTo>
                    <a:lnTo>
                      <a:pt x="7" y="11"/>
                    </a:lnTo>
                    <a:lnTo>
                      <a:pt x="0" y="14"/>
                    </a:lnTo>
                    <a:lnTo>
                      <a:pt x="2" y="21"/>
                    </a:lnTo>
                    <a:lnTo>
                      <a:pt x="4" y="30"/>
                    </a:lnTo>
                    <a:lnTo>
                      <a:pt x="7" y="37"/>
                    </a:lnTo>
                    <a:lnTo>
                      <a:pt x="9" y="45"/>
                    </a:lnTo>
                    <a:lnTo>
                      <a:pt x="14" y="56"/>
                    </a:lnTo>
                    <a:lnTo>
                      <a:pt x="16" y="66"/>
                    </a:lnTo>
                    <a:lnTo>
                      <a:pt x="21" y="73"/>
                    </a:lnTo>
                    <a:lnTo>
                      <a:pt x="21" y="80"/>
                    </a:lnTo>
                    <a:lnTo>
                      <a:pt x="23" y="87"/>
                    </a:lnTo>
                    <a:lnTo>
                      <a:pt x="23" y="90"/>
                    </a:lnTo>
                    <a:lnTo>
                      <a:pt x="23" y="99"/>
                    </a:lnTo>
                    <a:lnTo>
                      <a:pt x="30" y="97"/>
                    </a:lnTo>
                    <a:lnTo>
                      <a:pt x="49" y="82"/>
                    </a:lnTo>
                    <a:lnTo>
                      <a:pt x="54" y="71"/>
                    </a:lnTo>
                    <a:lnTo>
                      <a:pt x="47" y="49"/>
                    </a:lnTo>
                    <a:lnTo>
                      <a:pt x="49" y="37"/>
                    </a:lnTo>
                    <a:close/>
                    <a:moveTo>
                      <a:pt x="64" y="40"/>
                    </a:moveTo>
                    <a:lnTo>
                      <a:pt x="61" y="42"/>
                    </a:lnTo>
                    <a:lnTo>
                      <a:pt x="61" y="45"/>
                    </a:lnTo>
                    <a:lnTo>
                      <a:pt x="61" y="54"/>
                    </a:lnTo>
                    <a:lnTo>
                      <a:pt x="64" y="61"/>
                    </a:lnTo>
                    <a:lnTo>
                      <a:pt x="61" y="66"/>
                    </a:lnTo>
                    <a:lnTo>
                      <a:pt x="66" y="64"/>
                    </a:lnTo>
                    <a:lnTo>
                      <a:pt x="71" y="59"/>
                    </a:lnTo>
                    <a:lnTo>
                      <a:pt x="64" y="40"/>
                    </a:lnTo>
                    <a:close/>
                    <a:moveTo>
                      <a:pt x="56" y="54"/>
                    </a:moveTo>
                    <a:lnTo>
                      <a:pt x="54" y="54"/>
                    </a:lnTo>
                    <a:lnTo>
                      <a:pt x="54" y="61"/>
                    </a:lnTo>
                    <a:lnTo>
                      <a:pt x="59" y="68"/>
                    </a:lnTo>
                    <a:lnTo>
                      <a:pt x="59" y="64"/>
                    </a:lnTo>
                    <a:lnTo>
                      <a:pt x="59" y="56"/>
                    </a:lnTo>
                    <a:lnTo>
                      <a:pt x="56" y="54"/>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5" name="Freeform 39">
                <a:extLst>
                  <a:ext uri="{FF2B5EF4-FFF2-40B4-BE49-F238E27FC236}">
                    <a16:creationId xmlns:a16="http://schemas.microsoft.com/office/drawing/2014/main" id="{6E32B4D2-C596-DF3C-79B5-B10837E56815}"/>
                  </a:ext>
                </a:extLst>
              </p:cNvPr>
              <p:cNvSpPr>
                <a:spLocks/>
              </p:cNvSpPr>
              <p:nvPr/>
            </p:nvSpPr>
            <p:spPr bwMode="auto">
              <a:xfrm>
                <a:off x="3700597" y="3216220"/>
                <a:ext cx="374640" cy="431987"/>
              </a:xfrm>
              <a:custGeom>
                <a:avLst/>
                <a:gdLst>
                  <a:gd name="T0" fmla="*/ 657225 w 425"/>
                  <a:gd name="T1" fmla="*/ 277813 h 490"/>
                  <a:gd name="T2" fmla="*/ 663575 w 425"/>
                  <a:gd name="T3" fmla="*/ 225425 h 490"/>
                  <a:gd name="T4" fmla="*/ 633413 w 425"/>
                  <a:gd name="T5" fmla="*/ 98425 h 490"/>
                  <a:gd name="T6" fmla="*/ 615950 w 425"/>
                  <a:gd name="T7" fmla="*/ 15875 h 490"/>
                  <a:gd name="T8" fmla="*/ 517525 w 425"/>
                  <a:gd name="T9" fmla="*/ 68263 h 490"/>
                  <a:gd name="T10" fmla="*/ 457200 w 425"/>
                  <a:gd name="T11" fmla="*/ 136525 h 490"/>
                  <a:gd name="T12" fmla="*/ 401638 w 425"/>
                  <a:gd name="T13" fmla="*/ 153988 h 490"/>
                  <a:gd name="T14" fmla="*/ 355600 w 425"/>
                  <a:gd name="T15" fmla="*/ 180975 h 490"/>
                  <a:gd name="T16" fmla="*/ 325438 w 425"/>
                  <a:gd name="T17" fmla="*/ 173038 h 490"/>
                  <a:gd name="T18" fmla="*/ 311150 w 425"/>
                  <a:gd name="T19" fmla="*/ 177800 h 490"/>
                  <a:gd name="T20" fmla="*/ 277813 w 425"/>
                  <a:gd name="T21" fmla="*/ 192088 h 490"/>
                  <a:gd name="T22" fmla="*/ 314325 w 425"/>
                  <a:gd name="T23" fmla="*/ 165100 h 490"/>
                  <a:gd name="T24" fmla="*/ 292100 w 425"/>
                  <a:gd name="T25" fmla="*/ 158750 h 490"/>
                  <a:gd name="T26" fmla="*/ 280988 w 425"/>
                  <a:gd name="T27" fmla="*/ 169863 h 490"/>
                  <a:gd name="T28" fmla="*/ 255588 w 425"/>
                  <a:gd name="T29" fmla="*/ 161925 h 490"/>
                  <a:gd name="T30" fmla="*/ 209550 w 425"/>
                  <a:gd name="T31" fmla="*/ 147638 h 490"/>
                  <a:gd name="T32" fmla="*/ 195263 w 425"/>
                  <a:gd name="T33" fmla="*/ 142875 h 490"/>
                  <a:gd name="T34" fmla="*/ 96838 w 425"/>
                  <a:gd name="T35" fmla="*/ 169863 h 490"/>
                  <a:gd name="T36" fmla="*/ 11113 w 425"/>
                  <a:gd name="T37" fmla="*/ 255588 h 490"/>
                  <a:gd name="T38" fmla="*/ 44450 w 425"/>
                  <a:gd name="T39" fmla="*/ 450850 h 490"/>
                  <a:gd name="T40" fmla="*/ 74613 w 425"/>
                  <a:gd name="T41" fmla="*/ 646113 h 490"/>
                  <a:gd name="T42" fmla="*/ 104775 w 425"/>
                  <a:gd name="T43" fmla="*/ 703263 h 490"/>
                  <a:gd name="T44" fmla="*/ 134938 w 425"/>
                  <a:gd name="T45" fmla="*/ 703263 h 490"/>
                  <a:gd name="T46" fmla="*/ 171450 w 425"/>
                  <a:gd name="T47" fmla="*/ 722313 h 490"/>
                  <a:gd name="T48" fmla="*/ 231775 w 425"/>
                  <a:gd name="T49" fmla="*/ 752475 h 490"/>
                  <a:gd name="T50" fmla="*/ 277813 w 425"/>
                  <a:gd name="T51" fmla="*/ 766763 h 490"/>
                  <a:gd name="T52" fmla="*/ 311150 w 425"/>
                  <a:gd name="T53" fmla="*/ 755650 h 490"/>
                  <a:gd name="T54" fmla="*/ 382588 w 425"/>
                  <a:gd name="T55" fmla="*/ 733425 h 490"/>
                  <a:gd name="T56" fmla="*/ 423863 w 425"/>
                  <a:gd name="T57" fmla="*/ 758825 h 490"/>
                  <a:gd name="T58" fmla="*/ 468313 w 425"/>
                  <a:gd name="T59" fmla="*/ 777875 h 490"/>
                  <a:gd name="T60" fmla="*/ 495300 w 425"/>
                  <a:gd name="T61" fmla="*/ 744538 h 490"/>
                  <a:gd name="T62" fmla="*/ 509588 w 425"/>
                  <a:gd name="T63" fmla="*/ 722313 h 490"/>
                  <a:gd name="T64" fmla="*/ 503238 w 425"/>
                  <a:gd name="T65" fmla="*/ 681038 h 490"/>
                  <a:gd name="T66" fmla="*/ 528638 w 425"/>
                  <a:gd name="T67" fmla="*/ 642938 h 490"/>
                  <a:gd name="T68" fmla="*/ 544513 w 425"/>
                  <a:gd name="T69" fmla="*/ 661988 h 490"/>
                  <a:gd name="T70" fmla="*/ 555625 w 425"/>
                  <a:gd name="T71" fmla="*/ 646113 h 490"/>
                  <a:gd name="T72" fmla="*/ 558800 w 425"/>
                  <a:gd name="T73" fmla="*/ 642938 h 490"/>
                  <a:gd name="T74" fmla="*/ 555625 w 425"/>
                  <a:gd name="T75" fmla="*/ 617538 h 490"/>
                  <a:gd name="T76" fmla="*/ 561975 w 425"/>
                  <a:gd name="T77" fmla="*/ 579438 h 490"/>
                  <a:gd name="T78" fmla="*/ 585788 w 425"/>
                  <a:gd name="T79" fmla="*/ 552450 h 490"/>
                  <a:gd name="T80" fmla="*/ 608013 w 425"/>
                  <a:gd name="T81" fmla="*/ 549275 h 490"/>
                  <a:gd name="T82" fmla="*/ 657225 w 425"/>
                  <a:gd name="T83" fmla="*/ 496888 h 490"/>
                  <a:gd name="T84" fmla="*/ 663575 w 425"/>
                  <a:gd name="T85" fmla="*/ 420688 h 490"/>
                  <a:gd name="T86" fmla="*/ 671513 w 425"/>
                  <a:gd name="T87" fmla="*/ 307975 h 4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25" h="490">
                    <a:moveTo>
                      <a:pt x="418" y="187"/>
                    </a:moveTo>
                    <a:lnTo>
                      <a:pt x="414" y="180"/>
                    </a:lnTo>
                    <a:lnTo>
                      <a:pt x="414" y="175"/>
                    </a:lnTo>
                    <a:lnTo>
                      <a:pt x="425" y="168"/>
                    </a:lnTo>
                    <a:lnTo>
                      <a:pt x="421" y="154"/>
                    </a:lnTo>
                    <a:lnTo>
                      <a:pt x="418" y="142"/>
                    </a:lnTo>
                    <a:lnTo>
                      <a:pt x="416" y="128"/>
                    </a:lnTo>
                    <a:lnTo>
                      <a:pt x="406" y="88"/>
                    </a:lnTo>
                    <a:lnTo>
                      <a:pt x="399" y="62"/>
                    </a:lnTo>
                    <a:lnTo>
                      <a:pt x="397" y="50"/>
                    </a:lnTo>
                    <a:lnTo>
                      <a:pt x="395" y="36"/>
                    </a:lnTo>
                    <a:lnTo>
                      <a:pt x="388" y="10"/>
                    </a:lnTo>
                    <a:lnTo>
                      <a:pt x="385" y="0"/>
                    </a:lnTo>
                    <a:lnTo>
                      <a:pt x="357" y="19"/>
                    </a:lnTo>
                    <a:lnTo>
                      <a:pt x="326" y="43"/>
                    </a:lnTo>
                    <a:lnTo>
                      <a:pt x="310" y="59"/>
                    </a:lnTo>
                    <a:lnTo>
                      <a:pt x="295" y="78"/>
                    </a:lnTo>
                    <a:lnTo>
                      <a:pt x="288" y="86"/>
                    </a:lnTo>
                    <a:lnTo>
                      <a:pt x="281" y="90"/>
                    </a:lnTo>
                    <a:lnTo>
                      <a:pt x="267" y="90"/>
                    </a:lnTo>
                    <a:lnTo>
                      <a:pt x="253" y="97"/>
                    </a:lnTo>
                    <a:lnTo>
                      <a:pt x="239" y="104"/>
                    </a:lnTo>
                    <a:lnTo>
                      <a:pt x="229" y="109"/>
                    </a:lnTo>
                    <a:lnTo>
                      <a:pt x="224" y="114"/>
                    </a:lnTo>
                    <a:lnTo>
                      <a:pt x="222" y="116"/>
                    </a:lnTo>
                    <a:lnTo>
                      <a:pt x="217" y="116"/>
                    </a:lnTo>
                    <a:lnTo>
                      <a:pt x="205" y="109"/>
                    </a:lnTo>
                    <a:lnTo>
                      <a:pt x="203" y="112"/>
                    </a:lnTo>
                    <a:lnTo>
                      <a:pt x="196" y="112"/>
                    </a:lnTo>
                    <a:lnTo>
                      <a:pt x="189" y="114"/>
                    </a:lnTo>
                    <a:lnTo>
                      <a:pt x="182" y="119"/>
                    </a:lnTo>
                    <a:lnTo>
                      <a:pt x="175" y="121"/>
                    </a:lnTo>
                    <a:lnTo>
                      <a:pt x="170" y="119"/>
                    </a:lnTo>
                    <a:lnTo>
                      <a:pt x="175" y="116"/>
                    </a:lnTo>
                    <a:lnTo>
                      <a:pt x="198" y="104"/>
                    </a:lnTo>
                    <a:lnTo>
                      <a:pt x="187" y="102"/>
                    </a:lnTo>
                    <a:lnTo>
                      <a:pt x="184" y="100"/>
                    </a:lnTo>
                    <a:lnTo>
                      <a:pt x="182" y="100"/>
                    </a:lnTo>
                    <a:lnTo>
                      <a:pt x="182" y="104"/>
                    </a:lnTo>
                    <a:lnTo>
                      <a:pt x="177" y="107"/>
                    </a:lnTo>
                    <a:lnTo>
                      <a:pt x="172" y="107"/>
                    </a:lnTo>
                    <a:lnTo>
                      <a:pt x="168" y="107"/>
                    </a:lnTo>
                    <a:lnTo>
                      <a:pt x="161" y="102"/>
                    </a:lnTo>
                    <a:lnTo>
                      <a:pt x="144" y="97"/>
                    </a:lnTo>
                    <a:lnTo>
                      <a:pt x="139" y="95"/>
                    </a:lnTo>
                    <a:lnTo>
                      <a:pt x="132" y="93"/>
                    </a:lnTo>
                    <a:lnTo>
                      <a:pt x="125" y="93"/>
                    </a:lnTo>
                    <a:lnTo>
                      <a:pt x="123" y="93"/>
                    </a:lnTo>
                    <a:lnTo>
                      <a:pt x="123" y="90"/>
                    </a:lnTo>
                    <a:lnTo>
                      <a:pt x="123" y="93"/>
                    </a:lnTo>
                    <a:lnTo>
                      <a:pt x="92" y="100"/>
                    </a:lnTo>
                    <a:lnTo>
                      <a:pt x="61" y="107"/>
                    </a:lnTo>
                    <a:lnTo>
                      <a:pt x="30" y="114"/>
                    </a:lnTo>
                    <a:lnTo>
                      <a:pt x="0" y="121"/>
                    </a:lnTo>
                    <a:lnTo>
                      <a:pt x="7" y="161"/>
                    </a:lnTo>
                    <a:lnTo>
                      <a:pt x="14" y="204"/>
                    </a:lnTo>
                    <a:lnTo>
                      <a:pt x="21" y="244"/>
                    </a:lnTo>
                    <a:lnTo>
                      <a:pt x="28" y="284"/>
                    </a:lnTo>
                    <a:lnTo>
                      <a:pt x="33" y="327"/>
                    </a:lnTo>
                    <a:lnTo>
                      <a:pt x="40" y="367"/>
                    </a:lnTo>
                    <a:lnTo>
                      <a:pt x="47" y="407"/>
                    </a:lnTo>
                    <a:lnTo>
                      <a:pt x="54" y="450"/>
                    </a:lnTo>
                    <a:lnTo>
                      <a:pt x="59" y="445"/>
                    </a:lnTo>
                    <a:lnTo>
                      <a:pt x="66" y="443"/>
                    </a:lnTo>
                    <a:lnTo>
                      <a:pt x="71" y="448"/>
                    </a:lnTo>
                    <a:lnTo>
                      <a:pt x="78" y="448"/>
                    </a:lnTo>
                    <a:lnTo>
                      <a:pt x="85" y="443"/>
                    </a:lnTo>
                    <a:lnTo>
                      <a:pt x="92" y="443"/>
                    </a:lnTo>
                    <a:lnTo>
                      <a:pt x="101" y="448"/>
                    </a:lnTo>
                    <a:lnTo>
                      <a:pt x="108" y="455"/>
                    </a:lnTo>
                    <a:lnTo>
                      <a:pt x="118" y="467"/>
                    </a:lnTo>
                    <a:lnTo>
                      <a:pt x="130" y="474"/>
                    </a:lnTo>
                    <a:lnTo>
                      <a:pt x="146" y="474"/>
                    </a:lnTo>
                    <a:lnTo>
                      <a:pt x="158" y="476"/>
                    </a:lnTo>
                    <a:lnTo>
                      <a:pt x="168" y="483"/>
                    </a:lnTo>
                    <a:lnTo>
                      <a:pt x="175" y="483"/>
                    </a:lnTo>
                    <a:lnTo>
                      <a:pt x="182" y="478"/>
                    </a:lnTo>
                    <a:lnTo>
                      <a:pt x="189" y="476"/>
                    </a:lnTo>
                    <a:lnTo>
                      <a:pt x="196" y="476"/>
                    </a:lnTo>
                    <a:lnTo>
                      <a:pt x="208" y="481"/>
                    </a:lnTo>
                    <a:lnTo>
                      <a:pt x="222" y="476"/>
                    </a:lnTo>
                    <a:lnTo>
                      <a:pt x="241" y="462"/>
                    </a:lnTo>
                    <a:lnTo>
                      <a:pt x="253" y="460"/>
                    </a:lnTo>
                    <a:lnTo>
                      <a:pt x="257" y="469"/>
                    </a:lnTo>
                    <a:lnTo>
                      <a:pt x="267" y="478"/>
                    </a:lnTo>
                    <a:lnTo>
                      <a:pt x="283" y="488"/>
                    </a:lnTo>
                    <a:lnTo>
                      <a:pt x="295" y="490"/>
                    </a:lnTo>
                    <a:lnTo>
                      <a:pt x="307" y="486"/>
                    </a:lnTo>
                    <a:lnTo>
                      <a:pt x="312" y="478"/>
                    </a:lnTo>
                    <a:lnTo>
                      <a:pt x="312" y="469"/>
                    </a:lnTo>
                    <a:lnTo>
                      <a:pt x="314" y="462"/>
                    </a:lnTo>
                    <a:lnTo>
                      <a:pt x="319" y="460"/>
                    </a:lnTo>
                    <a:lnTo>
                      <a:pt x="321" y="455"/>
                    </a:lnTo>
                    <a:lnTo>
                      <a:pt x="319" y="445"/>
                    </a:lnTo>
                    <a:lnTo>
                      <a:pt x="317" y="438"/>
                    </a:lnTo>
                    <a:lnTo>
                      <a:pt x="317" y="429"/>
                    </a:lnTo>
                    <a:lnTo>
                      <a:pt x="324" y="412"/>
                    </a:lnTo>
                    <a:lnTo>
                      <a:pt x="328" y="405"/>
                    </a:lnTo>
                    <a:lnTo>
                      <a:pt x="333" y="405"/>
                    </a:lnTo>
                    <a:lnTo>
                      <a:pt x="338" y="410"/>
                    </a:lnTo>
                    <a:lnTo>
                      <a:pt x="340" y="417"/>
                    </a:lnTo>
                    <a:lnTo>
                      <a:pt x="343" y="417"/>
                    </a:lnTo>
                    <a:lnTo>
                      <a:pt x="345" y="410"/>
                    </a:lnTo>
                    <a:lnTo>
                      <a:pt x="350" y="407"/>
                    </a:lnTo>
                    <a:lnTo>
                      <a:pt x="352" y="407"/>
                    </a:lnTo>
                    <a:lnTo>
                      <a:pt x="352" y="405"/>
                    </a:lnTo>
                    <a:lnTo>
                      <a:pt x="347" y="396"/>
                    </a:lnTo>
                    <a:lnTo>
                      <a:pt x="345" y="391"/>
                    </a:lnTo>
                    <a:lnTo>
                      <a:pt x="350" y="389"/>
                    </a:lnTo>
                    <a:lnTo>
                      <a:pt x="350" y="381"/>
                    </a:lnTo>
                    <a:lnTo>
                      <a:pt x="352" y="370"/>
                    </a:lnTo>
                    <a:lnTo>
                      <a:pt x="354" y="365"/>
                    </a:lnTo>
                    <a:lnTo>
                      <a:pt x="359" y="362"/>
                    </a:lnTo>
                    <a:lnTo>
                      <a:pt x="364" y="358"/>
                    </a:lnTo>
                    <a:lnTo>
                      <a:pt x="369" y="348"/>
                    </a:lnTo>
                    <a:lnTo>
                      <a:pt x="373" y="344"/>
                    </a:lnTo>
                    <a:lnTo>
                      <a:pt x="378" y="346"/>
                    </a:lnTo>
                    <a:lnTo>
                      <a:pt x="383" y="346"/>
                    </a:lnTo>
                    <a:lnTo>
                      <a:pt x="390" y="341"/>
                    </a:lnTo>
                    <a:lnTo>
                      <a:pt x="399" y="329"/>
                    </a:lnTo>
                    <a:lnTo>
                      <a:pt x="414" y="313"/>
                    </a:lnTo>
                    <a:lnTo>
                      <a:pt x="418" y="299"/>
                    </a:lnTo>
                    <a:lnTo>
                      <a:pt x="416" y="289"/>
                    </a:lnTo>
                    <a:lnTo>
                      <a:pt x="418" y="265"/>
                    </a:lnTo>
                    <a:lnTo>
                      <a:pt x="423" y="228"/>
                    </a:lnTo>
                    <a:lnTo>
                      <a:pt x="425" y="204"/>
                    </a:lnTo>
                    <a:lnTo>
                      <a:pt x="423" y="194"/>
                    </a:lnTo>
                    <a:lnTo>
                      <a:pt x="418" y="187"/>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6" name="Freeform 40">
                <a:extLst>
                  <a:ext uri="{FF2B5EF4-FFF2-40B4-BE49-F238E27FC236}">
                    <a16:creationId xmlns:a16="http://schemas.microsoft.com/office/drawing/2014/main" id="{5264E760-C5CC-EAB2-2615-8D9BD207455D}"/>
                  </a:ext>
                </a:extLst>
              </p:cNvPr>
              <p:cNvSpPr>
                <a:spLocks noEditPoints="1"/>
              </p:cNvSpPr>
              <p:nvPr/>
            </p:nvSpPr>
            <p:spPr bwMode="auto">
              <a:xfrm>
                <a:off x="3171973" y="2652412"/>
                <a:ext cx="693719" cy="692450"/>
              </a:xfrm>
              <a:custGeom>
                <a:avLst/>
                <a:gdLst>
                  <a:gd name="T0" fmla="*/ 852488 w 786"/>
                  <a:gd name="T1" fmla="*/ 225425 h 786"/>
                  <a:gd name="T2" fmla="*/ 871538 w 786"/>
                  <a:gd name="T3" fmla="*/ 277813 h 786"/>
                  <a:gd name="T4" fmla="*/ 161925 w 786"/>
                  <a:gd name="T5" fmla="*/ 68263 h 786"/>
                  <a:gd name="T6" fmla="*/ 217488 w 786"/>
                  <a:gd name="T7" fmla="*/ 0 h 786"/>
                  <a:gd name="T8" fmla="*/ 255588 w 786"/>
                  <a:gd name="T9" fmla="*/ 211138 h 786"/>
                  <a:gd name="T10" fmla="*/ 255588 w 786"/>
                  <a:gd name="T11" fmla="*/ 233363 h 786"/>
                  <a:gd name="T12" fmla="*/ 300038 w 786"/>
                  <a:gd name="T13" fmla="*/ 146050 h 786"/>
                  <a:gd name="T14" fmla="*/ 230188 w 786"/>
                  <a:gd name="T15" fmla="*/ 192088 h 786"/>
                  <a:gd name="T16" fmla="*/ 962025 w 786"/>
                  <a:gd name="T17" fmla="*/ 307975 h 786"/>
                  <a:gd name="T18" fmla="*/ 915988 w 786"/>
                  <a:gd name="T19" fmla="*/ 319088 h 786"/>
                  <a:gd name="T20" fmla="*/ 684213 w 786"/>
                  <a:gd name="T21" fmla="*/ 354013 h 786"/>
                  <a:gd name="T22" fmla="*/ 803275 w 786"/>
                  <a:gd name="T23" fmla="*/ 371475 h 786"/>
                  <a:gd name="T24" fmla="*/ 830263 w 786"/>
                  <a:gd name="T25" fmla="*/ 342900 h 786"/>
                  <a:gd name="T26" fmla="*/ 893763 w 786"/>
                  <a:gd name="T27" fmla="*/ 315913 h 786"/>
                  <a:gd name="T28" fmla="*/ 860425 w 786"/>
                  <a:gd name="T29" fmla="*/ 277813 h 786"/>
                  <a:gd name="T30" fmla="*/ 808038 w 786"/>
                  <a:gd name="T31" fmla="*/ 255588 h 786"/>
                  <a:gd name="T32" fmla="*/ 736600 w 786"/>
                  <a:gd name="T33" fmla="*/ 244475 h 786"/>
                  <a:gd name="T34" fmla="*/ 623888 w 786"/>
                  <a:gd name="T35" fmla="*/ 233363 h 786"/>
                  <a:gd name="T36" fmla="*/ 508000 w 786"/>
                  <a:gd name="T37" fmla="*/ 300038 h 786"/>
                  <a:gd name="T38" fmla="*/ 412750 w 786"/>
                  <a:gd name="T39" fmla="*/ 293688 h 786"/>
                  <a:gd name="T40" fmla="*/ 288925 w 786"/>
                  <a:gd name="T41" fmla="*/ 241300 h 786"/>
                  <a:gd name="T42" fmla="*/ 252413 w 786"/>
                  <a:gd name="T43" fmla="*/ 233363 h 786"/>
                  <a:gd name="T44" fmla="*/ 214313 w 786"/>
                  <a:gd name="T45" fmla="*/ 200025 h 786"/>
                  <a:gd name="T46" fmla="*/ 90488 w 786"/>
                  <a:gd name="T47" fmla="*/ 288925 h 786"/>
                  <a:gd name="T48" fmla="*/ 19050 w 786"/>
                  <a:gd name="T49" fmla="*/ 360363 h 786"/>
                  <a:gd name="T50" fmla="*/ 153988 w 786"/>
                  <a:gd name="T51" fmla="*/ 412750 h 786"/>
                  <a:gd name="T52" fmla="*/ 300038 w 786"/>
                  <a:gd name="T53" fmla="*/ 431800 h 786"/>
                  <a:gd name="T54" fmla="*/ 387350 w 786"/>
                  <a:gd name="T55" fmla="*/ 508000 h 786"/>
                  <a:gd name="T56" fmla="*/ 412750 w 786"/>
                  <a:gd name="T57" fmla="*/ 544513 h 786"/>
                  <a:gd name="T58" fmla="*/ 439738 w 786"/>
                  <a:gd name="T59" fmla="*/ 563563 h 786"/>
                  <a:gd name="T60" fmla="*/ 492125 w 786"/>
                  <a:gd name="T61" fmla="*/ 420688 h 786"/>
                  <a:gd name="T62" fmla="*/ 536575 w 786"/>
                  <a:gd name="T63" fmla="*/ 425450 h 786"/>
                  <a:gd name="T64" fmla="*/ 549275 w 786"/>
                  <a:gd name="T65" fmla="*/ 469900 h 786"/>
                  <a:gd name="T66" fmla="*/ 596900 w 786"/>
                  <a:gd name="T67" fmla="*/ 395288 h 786"/>
                  <a:gd name="T68" fmla="*/ 857250 w 786"/>
                  <a:gd name="T69" fmla="*/ 390525 h 786"/>
                  <a:gd name="T70" fmla="*/ 657225 w 786"/>
                  <a:gd name="T71" fmla="*/ 560388 h 786"/>
                  <a:gd name="T72" fmla="*/ 1190625 w 786"/>
                  <a:gd name="T73" fmla="*/ 755650 h 786"/>
                  <a:gd name="T74" fmla="*/ 1077913 w 786"/>
                  <a:gd name="T75" fmla="*/ 717550 h 786"/>
                  <a:gd name="T76" fmla="*/ 1044575 w 786"/>
                  <a:gd name="T77" fmla="*/ 788988 h 786"/>
                  <a:gd name="T78" fmla="*/ 1003300 w 786"/>
                  <a:gd name="T79" fmla="*/ 722313 h 786"/>
                  <a:gd name="T80" fmla="*/ 1044575 w 786"/>
                  <a:gd name="T81" fmla="*/ 654050 h 786"/>
                  <a:gd name="T82" fmla="*/ 1017588 w 786"/>
                  <a:gd name="T83" fmla="*/ 519113 h 786"/>
                  <a:gd name="T84" fmla="*/ 1025525 w 786"/>
                  <a:gd name="T85" fmla="*/ 473075 h 786"/>
                  <a:gd name="T86" fmla="*/ 920750 w 786"/>
                  <a:gd name="T87" fmla="*/ 425450 h 786"/>
                  <a:gd name="T88" fmla="*/ 800100 w 786"/>
                  <a:gd name="T89" fmla="*/ 390525 h 786"/>
                  <a:gd name="T90" fmla="*/ 766763 w 786"/>
                  <a:gd name="T91" fmla="*/ 455613 h 786"/>
                  <a:gd name="T92" fmla="*/ 736600 w 786"/>
                  <a:gd name="T93" fmla="*/ 508000 h 786"/>
                  <a:gd name="T94" fmla="*/ 731838 w 786"/>
                  <a:gd name="T95" fmla="*/ 582613 h 786"/>
                  <a:gd name="T96" fmla="*/ 717550 w 786"/>
                  <a:gd name="T97" fmla="*/ 609600 h 786"/>
                  <a:gd name="T98" fmla="*/ 714375 w 786"/>
                  <a:gd name="T99" fmla="*/ 527050 h 786"/>
                  <a:gd name="T100" fmla="*/ 654050 w 786"/>
                  <a:gd name="T101" fmla="*/ 604838 h 786"/>
                  <a:gd name="T102" fmla="*/ 635000 w 786"/>
                  <a:gd name="T103" fmla="*/ 739775 h 786"/>
                  <a:gd name="T104" fmla="*/ 649288 w 786"/>
                  <a:gd name="T105" fmla="*/ 909638 h 786"/>
                  <a:gd name="T106" fmla="*/ 698500 w 786"/>
                  <a:gd name="T107" fmla="*/ 1127125 h 786"/>
                  <a:gd name="T108" fmla="*/ 766763 w 786"/>
                  <a:gd name="T109" fmla="*/ 1228725 h 786"/>
                  <a:gd name="T110" fmla="*/ 1146175 w 786"/>
                  <a:gd name="T111" fmla="*/ 1157288 h 786"/>
                  <a:gd name="T112" fmla="*/ 1171575 w 786"/>
                  <a:gd name="T113" fmla="*/ 1090613 h 786"/>
                  <a:gd name="T114" fmla="*/ 1198563 w 786"/>
                  <a:gd name="T115" fmla="*/ 989013 h 786"/>
                  <a:gd name="T116" fmla="*/ 1231900 w 786"/>
                  <a:gd name="T117" fmla="*/ 965200 h 786"/>
                  <a:gd name="T118" fmla="*/ 695325 w 786"/>
                  <a:gd name="T119" fmla="*/ 450850 h 7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86" h="786">
                    <a:moveTo>
                      <a:pt x="537" y="161"/>
                    </a:moveTo>
                    <a:lnTo>
                      <a:pt x="540" y="166"/>
                    </a:lnTo>
                    <a:lnTo>
                      <a:pt x="542" y="166"/>
                    </a:lnTo>
                    <a:lnTo>
                      <a:pt x="547" y="166"/>
                    </a:lnTo>
                    <a:lnTo>
                      <a:pt x="544" y="163"/>
                    </a:lnTo>
                    <a:lnTo>
                      <a:pt x="542" y="159"/>
                    </a:lnTo>
                    <a:lnTo>
                      <a:pt x="540" y="152"/>
                    </a:lnTo>
                    <a:lnTo>
                      <a:pt x="542" y="147"/>
                    </a:lnTo>
                    <a:lnTo>
                      <a:pt x="540" y="142"/>
                    </a:lnTo>
                    <a:lnTo>
                      <a:pt x="537" y="142"/>
                    </a:lnTo>
                    <a:lnTo>
                      <a:pt x="535" y="142"/>
                    </a:lnTo>
                    <a:lnTo>
                      <a:pt x="530" y="149"/>
                    </a:lnTo>
                    <a:lnTo>
                      <a:pt x="535" y="154"/>
                    </a:lnTo>
                    <a:lnTo>
                      <a:pt x="537" y="161"/>
                    </a:lnTo>
                    <a:close/>
                    <a:moveTo>
                      <a:pt x="542" y="168"/>
                    </a:moveTo>
                    <a:lnTo>
                      <a:pt x="542" y="173"/>
                    </a:lnTo>
                    <a:lnTo>
                      <a:pt x="542" y="175"/>
                    </a:lnTo>
                    <a:lnTo>
                      <a:pt x="549" y="178"/>
                    </a:lnTo>
                    <a:lnTo>
                      <a:pt x="549" y="175"/>
                    </a:lnTo>
                    <a:lnTo>
                      <a:pt x="549" y="173"/>
                    </a:lnTo>
                    <a:lnTo>
                      <a:pt x="547" y="171"/>
                    </a:lnTo>
                    <a:lnTo>
                      <a:pt x="544" y="168"/>
                    </a:lnTo>
                    <a:lnTo>
                      <a:pt x="542" y="168"/>
                    </a:lnTo>
                    <a:close/>
                    <a:moveTo>
                      <a:pt x="83" y="43"/>
                    </a:moveTo>
                    <a:lnTo>
                      <a:pt x="83" y="45"/>
                    </a:lnTo>
                    <a:lnTo>
                      <a:pt x="83" y="50"/>
                    </a:lnTo>
                    <a:lnTo>
                      <a:pt x="85" y="50"/>
                    </a:lnTo>
                    <a:lnTo>
                      <a:pt x="93" y="47"/>
                    </a:lnTo>
                    <a:lnTo>
                      <a:pt x="102" y="43"/>
                    </a:lnTo>
                    <a:lnTo>
                      <a:pt x="104" y="40"/>
                    </a:lnTo>
                    <a:lnTo>
                      <a:pt x="104" y="38"/>
                    </a:lnTo>
                    <a:lnTo>
                      <a:pt x="102" y="38"/>
                    </a:lnTo>
                    <a:lnTo>
                      <a:pt x="102" y="36"/>
                    </a:lnTo>
                    <a:lnTo>
                      <a:pt x="104" y="36"/>
                    </a:lnTo>
                    <a:lnTo>
                      <a:pt x="128" y="19"/>
                    </a:lnTo>
                    <a:lnTo>
                      <a:pt x="130" y="14"/>
                    </a:lnTo>
                    <a:lnTo>
                      <a:pt x="128" y="12"/>
                    </a:lnTo>
                    <a:lnTo>
                      <a:pt x="130" y="10"/>
                    </a:lnTo>
                    <a:lnTo>
                      <a:pt x="137" y="0"/>
                    </a:lnTo>
                    <a:lnTo>
                      <a:pt x="135" y="0"/>
                    </a:lnTo>
                    <a:lnTo>
                      <a:pt x="128" y="2"/>
                    </a:lnTo>
                    <a:lnTo>
                      <a:pt x="116" y="12"/>
                    </a:lnTo>
                    <a:lnTo>
                      <a:pt x="85" y="36"/>
                    </a:lnTo>
                    <a:lnTo>
                      <a:pt x="81" y="38"/>
                    </a:lnTo>
                    <a:lnTo>
                      <a:pt x="81" y="40"/>
                    </a:lnTo>
                    <a:lnTo>
                      <a:pt x="83" y="40"/>
                    </a:lnTo>
                    <a:lnTo>
                      <a:pt x="83" y="43"/>
                    </a:lnTo>
                    <a:close/>
                    <a:moveTo>
                      <a:pt x="149" y="130"/>
                    </a:moveTo>
                    <a:lnTo>
                      <a:pt x="161" y="133"/>
                    </a:lnTo>
                    <a:lnTo>
                      <a:pt x="161" y="130"/>
                    </a:lnTo>
                    <a:lnTo>
                      <a:pt x="161" y="128"/>
                    </a:lnTo>
                    <a:lnTo>
                      <a:pt x="159" y="128"/>
                    </a:lnTo>
                    <a:lnTo>
                      <a:pt x="161" y="123"/>
                    </a:lnTo>
                    <a:lnTo>
                      <a:pt x="161" y="126"/>
                    </a:lnTo>
                    <a:lnTo>
                      <a:pt x="163" y="130"/>
                    </a:lnTo>
                    <a:lnTo>
                      <a:pt x="161" y="135"/>
                    </a:lnTo>
                    <a:lnTo>
                      <a:pt x="159" y="137"/>
                    </a:lnTo>
                    <a:lnTo>
                      <a:pt x="159" y="142"/>
                    </a:lnTo>
                    <a:lnTo>
                      <a:pt x="161" y="147"/>
                    </a:lnTo>
                    <a:lnTo>
                      <a:pt x="166" y="144"/>
                    </a:lnTo>
                    <a:lnTo>
                      <a:pt x="168" y="137"/>
                    </a:lnTo>
                    <a:lnTo>
                      <a:pt x="178" y="126"/>
                    </a:lnTo>
                    <a:lnTo>
                      <a:pt x="175" y="123"/>
                    </a:lnTo>
                    <a:lnTo>
                      <a:pt x="178" y="118"/>
                    </a:lnTo>
                    <a:lnTo>
                      <a:pt x="192" y="102"/>
                    </a:lnTo>
                    <a:lnTo>
                      <a:pt x="194" y="97"/>
                    </a:lnTo>
                    <a:lnTo>
                      <a:pt x="194" y="95"/>
                    </a:lnTo>
                    <a:lnTo>
                      <a:pt x="189" y="92"/>
                    </a:lnTo>
                    <a:lnTo>
                      <a:pt x="211" y="88"/>
                    </a:lnTo>
                    <a:lnTo>
                      <a:pt x="213" y="83"/>
                    </a:lnTo>
                    <a:lnTo>
                      <a:pt x="208" y="81"/>
                    </a:lnTo>
                    <a:lnTo>
                      <a:pt x="201" y="78"/>
                    </a:lnTo>
                    <a:lnTo>
                      <a:pt x="192" y="81"/>
                    </a:lnTo>
                    <a:lnTo>
                      <a:pt x="182" y="83"/>
                    </a:lnTo>
                    <a:lnTo>
                      <a:pt x="163" y="92"/>
                    </a:lnTo>
                    <a:lnTo>
                      <a:pt x="159" y="97"/>
                    </a:lnTo>
                    <a:lnTo>
                      <a:pt x="147" y="114"/>
                    </a:lnTo>
                    <a:lnTo>
                      <a:pt x="145" y="121"/>
                    </a:lnTo>
                    <a:lnTo>
                      <a:pt x="145" y="128"/>
                    </a:lnTo>
                    <a:lnTo>
                      <a:pt x="149" y="130"/>
                    </a:lnTo>
                    <a:close/>
                    <a:moveTo>
                      <a:pt x="577" y="206"/>
                    </a:moveTo>
                    <a:lnTo>
                      <a:pt x="582" y="208"/>
                    </a:lnTo>
                    <a:lnTo>
                      <a:pt x="592" y="208"/>
                    </a:lnTo>
                    <a:lnTo>
                      <a:pt x="603" y="206"/>
                    </a:lnTo>
                    <a:lnTo>
                      <a:pt x="608" y="204"/>
                    </a:lnTo>
                    <a:lnTo>
                      <a:pt x="610" y="199"/>
                    </a:lnTo>
                    <a:lnTo>
                      <a:pt x="608" y="197"/>
                    </a:lnTo>
                    <a:lnTo>
                      <a:pt x="606" y="194"/>
                    </a:lnTo>
                    <a:lnTo>
                      <a:pt x="601" y="189"/>
                    </a:lnTo>
                    <a:lnTo>
                      <a:pt x="596" y="187"/>
                    </a:lnTo>
                    <a:lnTo>
                      <a:pt x="589" y="187"/>
                    </a:lnTo>
                    <a:lnTo>
                      <a:pt x="589" y="189"/>
                    </a:lnTo>
                    <a:lnTo>
                      <a:pt x="592" y="192"/>
                    </a:lnTo>
                    <a:lnTo>
                      <a:pt x="592" y="194"/>
                    </a:lnTo>
                    <a:lnTo>
                      <a:pt x="589" y="197"/>
                    </a:lnTo>
                    <a:lnTo>
                      <a:pt x="584" y="201"/>
                    </a:lnTo>
                    <a:lnTo>
                      <a:pt x="582" y="204"/>
                    </a:lnTo>
                    <a:lnTo>
                      <a:pt x="577" y="201"/>
                    </a:lnTo>
                    <a:lnTo>
                      <a:pt x="577" y="206"/>
                    </a:lnTo>
                    <a:close/>
                    <a:moveTo>
                      <a:pt x="398" y="246"/>
                    </a:moveTo>
                    <a:lnTo>
                      <a:pt x="402" y="246"/>
                    </a:lnTo>
                    <a:lnTo>
                      <a:pt x="402" y="242"/>
                    </a:lnTo>
                    <a:lnTo>
                      <a:pt x="407" y="239"/>
                    </a:lnTo>
                    <a:lnTo>
                      <a:pt x="419" y="237"/>
                    </a:lnTo>
                    <a:lnTo>
                      <a:pt x="426" y="230"/>
                    </a:lnTo>
                    <a:lnTo>
                      <a:pt x="431" y="223"/>
                    </a:lnTo>
                    <a:lnTo>
                      <a:pt x="435" y="218"/>
                    </a:lnTo>
                    <a:lnTo>
                      <a:pt x="443" y="216"/>
                    </a:lnTo>
                    <a:lnTo>
                      <a:pt x="454" y="216"/>
                    </a:lnTo>
                    <a:lnTo>
                      <a:pt x="469" y="220"/>
                    </a:lnTo>
                    <a:lnTo>
                      <a:pt x="483" y="225"/>
                    </a:lnTo>
                    <a:lnTo>
                      <a:pt x="499" y="237"/>
                    </a:lnTo>
                    <a:lnTo>
                      <a:pt x="504" y="237"/>
                    </a:lnTo>
                    <a:lnTo>
                      <a:pt x="506" y="237"/>
                    </a:lnTo>
                    <a:lnTo>
                      <a:pt x="506" y="234"/>
                    </a:lnTo>
                    <a:lnTo>
                      <a:pt x="506" y="232"/>
                    </a:lnTo>
                    <a:lnTo>
                      <a:pt x="506" y="225"/>
                    </a:lnTo>
                    <a:lnTo>
                      <a:pt x="504" y="225"/>
                    </a:lnTo>
                    <a:lnTo>
                      <a:pt x="506" y="213"/>
                    </a:lnTo>
                    <a:lnTo>
                      <a:pt x="511" y="211"/>
                    </a:lnTo>
                    <a:lnTo>
                      <a:pt x="514" y="211"/>
                    </a:lnTo>
                    <a:lnTo>
                      <a:pt x="518" y="213"/>
                    </a:lnTo>
                    <a:lnTo>
                      <a:pt x="521" y="216"/>
                    </a:lnTo>
                    <a:lnTo>
                      <a:pt x="523" y="216"/>
                    </a:lnTo>
                    <a:lnTo>
                      <a:pt x="525" y="216"/>
                    </a:lnTo>
                    <a:lnTo>
                      <a:pt x="528" y="213"/>
                    </a:lnTo>
                    <a:lnTo>
                      <a:pt x="537" y="213"/>
                    </a:lnTo>
                    <a:lnTo>
                      <a:pt x="568" y="211"/>
                    </a:lnTo>
                    <a:lnTo>
                      <a:pt x="573" y="208"/>
                    </a:lnTo>
                    <a:lnTo>
                      <a:pt x="575" y="208"/>
                    </a:lnTo>
                    <a:lnTo>
                      <a:pt x="575" y="204"/>
                    </a:lnTo>
                    <a:lnTo>
                      <a:pt x="573" y="204"/>
                    </a:lnTo>
                    <a:lnTo>
                      <a:pt x="563" y="199"/>
                    </a:lnTo>
                    <a:lnTo>
                      <a:pt x="561" y="197"/>
                    </a:lnTo>
                    <a:lnTo>
                      <a:pt x="558" y="194"/>
                    </a:lnTo>
                    <a:lnTo>
                      <a:pt x="558" y="189"/>
                    </a:lnTo>
                    <a:lnTo>
                      <a:pt x="556" y="187"/>
                    </a:lnTo>
                    <a:lnTo>
                      <a:pt x="551" y="187"/>
                    </a:lnTo>
                    <a:lnTo>
                      <a:pt x="542" y="187"/>
                    </a:lnTo>
                    <a:lnTo>
                      <a:pt x="540" y="185"/>
                    </a:lnTo>
                    <a:lnTo>
                      <a:pt x="540" y="182"/>
                    </a:lnTo>
                    <a:lnTo>
                      <a:pt x="542" y="180"/>
                    </a:lnTo>
                    <a:lnTo>
                      <a:pt x="542" y="175"/>
                    </a:lnTo>
                    <a:lnTo>
                      <a:pt x="540" y="173"/>
                    </a:lnTo>
                    <a:lnTo>
                      <a:pt x="537" y="166"/>
                    </a:lnTo>
                    <a:lnTo>
                      <a:pt x="535" y="161"/>
                    </a:lnTo>
                    <a:lnTo>
                      <a:pt x="528" y="154"/>
                    </a:lnTo>
                    <a:lnTo>
                      <a:pt x="525" y="152"/>
                    </a:lnTo>
                    <a:lnTo>
                      <a:pt x="523" y="149"/>
                    </a:lnTo>
                    <a:lnTo>
                      <a:pt x="521" y="149"/>
                    </a:lnTo>
                    <a:lnTo>
                      <a:pt x="518" y="152"/>
                    </a:lnTo>
                    <a:lnTo>
                      <a:pt x="514" y="156"/>
                    </a:lnTo>
                    <a:lnTo>
                      <a:pt x="509" y="161"/>
                    </a:lnTo>
                    <a:lnTo>
                      <a:pt x="504" y="161"/>
                    </a:lnTo>
                    <a:lnTo>
                      <a:pt x="499" y="156"/>
                    </a:lnTo>
                    <a:lnTo>
                      <a:pt x="495" y="156"/>
                    </a:lnTo>
                    <a:lnTo>
                      <a:pt x="488" y="161"/>
                    </a:lnTo>
                    <a:lnTo>
                      <a:pt x="480" y="161"/>
                    </a:lnTo>
                    <a:lnTo>
                      <a:pt x="476" y="161"/>
                    </a:lnTo>
                    <a:lnTo>
                      <a:pt x="464" y="161"/>
                    </a:lnTo>
                    <a:lnTo>
                      <a:pt x="464" y="159"/>
                    </a:lnTo>
                    <a:lnTo>
                      <a:pt x="461" y="156"/>
                    </a:lnTo>
                    <a:lnTo>
                      <a:pt x="464" y="154"/>
                    </a:lnTo>
                    <a:lnTo>
                      <a:pt x="464" y="147"/>
                    </a:lnTo>
                    <a:lnTo>
                      <a:pt x="461" y="137"/>
                    </a:lnTo>
                    <a:lnTo>
                      <a:pt x="461" y="130"/>
                    </a:lnTo>
                    <a:lnTo>
                      <a:pt x="464" y="126"/>
                    </a:lnTo>
                    <a:lnTo>
                      <a:pt x="459" y="126"/>
                    </a:lnTo>
                    <a:lnTo>
                      <a:pt x="450" y="128"/>
                    </a:lnTo>
                    <a:lnTo>
                      <a:pt x="438" y="133"/>
                    </a:lnTo>
                    <a:lnTo>
                      <a:pt x="426" y="142"/>
                    </a:lnTo>
                    <a:lnTo>
                      <a:pt x="409" y="147"/>
                    </a:lnTo>
                    <a:lnTo>
                      <a:pt x="393" y="147"/>
                    </a:lnTo>
                    <a:lnTo>
                      <a:pt x="381" y="149"/>
                    </a:lnTo>
                    <a:lnTo>
                      <a:pt x="369" y="156"/>
                    </a:lnTo>
                    <a:lnTo>
                      <a:pt x="367" y="154"/>
                    </a:lnTo>
                    <a:lnTo>
                      <a:pt x="357" y="161"/>
                    </a:lnTo>
                    <a:lnTo>
                      <a:pt x="346" y="171"/>
                    </a:lnTo>
                    <a:lnTo>
                      <a:pt x="336" y="182"/>
                    </a:lnTo>
                    <a:lnTo>
                      <a:pt x="329" y="192"/>
                    </a:lnTo>
                    <a:lnTo>
                      <a:pt x="327" y="192"/>
                    </a:lnTo>
                    <a:lnTo>
                      <a:pt x="324" y="189"/>
                    </a:lnTo>
                    <a:lnTo>
                      <a:pt x="320" y="189"/>
                    </a:lnTo>
                    <a:lnTo>
                      <a:pt x="315" y="189"/>
                    </a:lnTo>
                    <a:lnTo>
                      <a:pt x="310" y="192"/>
                    </a:lnTo>
                    <a:lnTo>
                      <a:pt x="303" y="192"/>
                    </a:lnTo>
                    <a:lnTo>
                      <a:pt x="298" y="187"/>
                    </a:lnTo>
                    <a:lnTo>
                      <a:pt x="291" y="187"/>
                    </a:lnTo>
                    <a:lnTo>
                      <a:pt x="289" y="189"/>
                    </a:lnTo>
                    <a:lnTo>
                      <a:pt x="282" y="192"/>
                    </a:lnTo>
                    <a:lnTo>
                      <a:pt x="265" y="194"/>
                    </a:lnTo>
                    <a:lnTo>
                      <a:pt x="263" y="192"/>
                    </a:lnTo>
                    <a:lnTo>
                      <a:pt x="260" y="185"/>
                    </a:lnTo>
                    <a:lnTo>
                      <a:pt x="258" y="182"/>
                    </a:lnTo>
                    <a:lnTo>
                      <a:pt x="253" y="182"/>
                    </a:lnTo>
                    <a:lnTo>
                      <a:pt x="249" y="175"/>
                    </a:lnTo>
                    <a:lnTo>
                      <a:pt x="234" y="159"/>
                    </a:lnTo>
                    <a:lnTo>
                      <a:pt x="232" y="156"/>
                    </a:lnTo>
                    <a:lnTo>
                      <a:pt x="220" y="154"/>
                    </a:lnTo>
                    <a:lnTo>
                      <a:pt x="213" y="152"/>
                    </a:lnTo>
                    <a:lnTo>
                      <a:pt x="189" y="152"/>
                    </a:lnTo>
                    <a:lnTo>
                      <a:pt x="185" y="149"/>
                    </a:lnTo>
                    <a:lnTo>
                      <a:pt x="182" y="152"/>
                    </a:lnTo>
                    <a:lnTo>
                      <a:pt x="171" y="163"/>
                    </a:lnTo>
                    <a:lnTo>
                      <a:pt x="168" y="163"/>
                    </a:lnTo>
                    <a:lnTo>
                      <a:pt x="168" y="166"/>
                    </a:lnTo>
                    <a:lnTo>
                      <a:pt x="166" y="171"/>
                    </a:lnTo>
                    <a:lnTo>
                      <a:pt x="166" y="173"/>
                    </a:lnTo>
                    <a:lnTo>
                      <a:pt x="163" y="171"/>
                    </a:lnTo>
                    <a:lnTo>
                      <a:pt x="161" y="168"/>
                    </a:lnTo>
                    <a:lnTo>
                      <a:pt x="161" y="161"/>
                    </a:lnTo>
                    <a:lnTo>
                      <a:pt x="161" y="152"/>
                    </a:lnTo>
                    <a:lnTo>
                      <a:pt x="159" y="147"/>
                    </a:lnTo>
                    <a:lnTo>
                      <a:pt x="156" y="144"/>
                    </a:lnTo>
                    <a:lnTo>
                      <a:pt x="154" y="140"/>
                    </a:lnTo>
                    <a:lnTo>
                      <a:pt x="154" y="135"/>
                    </a:lnTo>
                    <a:lnTo>
                      <a:pt x="152" y="133"/>
                    </a:lnTo>
                    <a:lnTo>
                      <a:pt x="145" y="130"/>
                    </a:lnTo>
                    <a:lnTo>
                      <a:pt x="142" y="128"/>
                    </a:lnTo>
                    <a:lnTo>
                      <a:pt x="142" y="126"/>
                    </a:lnTo>
                    <a:lnTo>
                      <a:pt x="142" y="121"/>
                    </a:lnTo>
                    <a:lnTo>
                      <a:pt x="140" y="121"/>
                    </a:lnTo>
                    <a:lnTo>
                      <a:pt x="135" y="126"/>
                    </a:lnTo>
                    <a:lnTo>
                      <a:pt x="126" y="133"/>
                    </a:lnTo>
                    <a:lnTo>
                      <a:pt x="121" y="142"/>
                    </a:lnTo>
                    <a:lnTo>
                      <a:pt x="119" y="147"/>
                    </a:lnTo>
                    <a:lnTo>
                      <a:pt x="114" y="152"/>
                    </a:lnTo>
                    <a:lnTo>
                      <a:pt x="107" y="154"/>
                    </a:lnTo>
                    <a:lnTo>
                      <a:pt x="102" y="156"/>
                    </a:lnTo>
                    <a:lnTo>
                      <a:pt x="93" y="168"/>
                    </a:lnTo>
                    <a:lnTo>
                      <a:pt x="85" y="173"/>
                    </a:lnTo>
                    <a:lnTo>
                      <a:pt x="74" y="178"/>
                    </a:lnTo>
                    <a:lnTo>
                      <a:pt x="57" y="182"/>
                    </a:lnTo>
                    <a:lnTo>
                      <a:pt x="43" y="189"/>
                    </a:lnTo>
                    <a:lnTo>
                      <a:pt x="33" y="201"/>
                    </a:lnTo>
                    <a:lnTo>
                      <a:pt x="22" y="211"/>
                    </a:lnTo>
                    <a:lnTo>
                      <a:pt x="5" y="220"/>
                    </a:lnTo>
                    <a:lnTo>
                      <a:pt x="0" y="220"/>
                    </a:lnTo>
                    <a:lnTo>
                      <a:pt x="0" y="223"/>
                    </a:lnTo>
                    <a:lnTo>
                      <a:pt x="3" y="227"/>
                    </a:lnTo>
                    <a:lnTo>
                      <a:pt x="5" y="225"/>
                    </a:lnTo>
                    <a:lnTo>
                      <a:pt x="7" y="227"/>
                    </a:lnTo>
                    <a:lnTo>
                      <a:pt x="12" y="227"/>
                    </a:lnTo>
                    <a:lnTo>
                      <a:pt x="17" y="230"/>
                    </a:lnTo>
                    <a:lnTo>
                      <a:pt x="22" y="239"/>
                    </a:lnTo>
                    <a:lnTo>
                      <a:pt x="26" y="244"/>
                    </a:lnTo>
                    <a:lnTo>
                      <a:pt x="29" y="251"/>
                    </a:lnTo>
                    <a:lnTo>
                      <a:pt x="40" y="251"/>
                    </a:lnTo>
                    <a:lnTo>
                      <a:pt x="52" y="253"/>
                    </a:lnTo>
                    <a:lnTo>
                      <a:pt x="62" y="256"/>
                    </a:lnTo>
                    <a:lnTo>
                      <a:pt x="74" y="256"/>
                    </a:lnTo>
                    <a:lnTo>
                      <a:pt x="85" y="258"/>
                    </a:lnTo>
                    <a:lnTo>
                      <a:pt x="97" y="260"/>
                    </a:lnTo>
                    <a:lnTo>
                      <a:pt x="107" y="260"/>
                    </a:lnTo>
                    <a:lnTo>
                      <a:pt x="119" y="263"/>
                    </a:lnTo>
                    <a:lnTo>
                      <a:pt x="126" y="265"/>
                    </a:lnTo>
                    <a:lnTo>
                      <a:pt x="133" y="268"/>
                    </a:lnTo>
                    <a:lnTo>
                      <a:pt x="140" y="270"/>
                    </a:lnTo>
                    <a:lnTo>
                      <a:pt x="145" y="275"/>
                    </a:lnTo>
                    <a:lnTo>
                      <a:pt x="154" y="272"/>
                    </a:lnTo>
                    <a:lnTo>
                      <a:pt x="163" y="275"/>
                    </a:lnTo>
                    <a:lnTo>
                      <a:pt x="175" y="272"/>
                    </a:lnTo>
                    <a:lnTo>
                      <a:pt x="189" y="272"/>
                    </a:lnTo>
                    <a:lnTo>
                      <a:pt x="206" y="277"/>
                    </a:lnTo>
                    <a:lnTo>
                      <a:pt x="211" y="282"/>
                    </a:lnTo>
                    <a:lnTo>
                      <a:pt x="213" y="284"/>
                    </a:lnTo>
                    <a:lnTo>
                      <a:pt x="213" y="294"/>
                    </a:lnTo>
                    <a:lnTo>
                      <a:pt x="230" y="296"/>
                    </a:lnTo>
                    <a:lnTo>
                      <a:pt x="239" y="301"/>
                    </a:lnTo>
                    <a:lnTo>
                      <a:pt x="242" y="305"/>
                    </a:lnTo>
                    <a:lnTo>
                      <a:pt x="242" y="308"/>
                    </a:lnTo>
                    <a:lnTo>
                      <a:pt x="244" y="315"/>
                    </a:lnTo>
                    <a:lnTo>
                      <a:pt x="244" y="320"/>
                    </a:lnTo>
                    <a:lnTo>
                      <a:pt x="244" y="327"/>
                    </a:lnTo>
                    <a:lnTo>
                      <a:pt x="242" y="336"/>
                    </a:lnTo>
                    <a:lnTo>
                      <a:pt x="242" y="341"/>
                    </a:lnTo>
                    <a:lnTo>
                      <a:pt x="242" y="343"/>
                    </a:lnTo>
                    <a:lnTo>
                      <a:pt x="244" y="346"/>
                    </a:lnTo>
                    <a:lnTo>
                      <a:pt x="246" y="346"/>
                    </a:lnTo>
                    <a:lnTo>
                      <a:pt x="251" y="346"/>
                    </a:lnTo>
                    <a:lnTo>
                      <a:pt x="258" y="341"/>
                    </a:lnTo>
                    <a:lnTo>
                      <a:pt x="260" y="343"/>
                    </a:lnTo>
                    <a:lnTo>
                      <a:pt x="260" y="346"/>
                    </a:lnTo>
                    <a:lnTo>
                      <a:pt x="258" y="360"/>
                    </a:lnTo>
                    <a:lnTo>
                      <a:pt x="258" y="365"/>
                    </a:lnTo>
                    <a:lnTo>
                      <a:pt x="263" y="369"/>
                    </a:lnTo>
                    <a:lnTo>
                      <a:pt x="268" y="374"/>
                    </a:lnTo>
                    <a:lnTo>
                      <a:pt x="270" y="374"/>
                    </a:lnTo>
                    <a:lnTo>
                      <a:pt x="270" y="369"/>
                    </a:lnTo>
                    <a:lnTo>
                      <a:pt x="270" y="367"/>
                    </a:lnTo>
                    <a:lnTo>
                      <a:pt x="272" y="365"/>
                    </a:lnTo>
                    <a:lnTo>
                      <a:pt x="277" y="355"/>
                    </a:lnTo>
                    <a:lnTo>
                      <a:pt x="284" y="341"/>
                    </a:lnTo>
                    <a:lnTo>
                      <a:pt x="291" y="324"/>
                    </a:lnTo>
                    <a:lnTo>
                      <a:pt x="296" y="308"/>
                    </a:lnTo>
                    <a:lnTo>
                      <a:pt x="298" y="296"/>
                    </a:lnTo>
                    <a:lnTo>
                      <a:pt x="303" y="294"/>
                    </a:lnTo>
                    <a:lnTo>
                      <a:pt x="305" y="289"/>
                    </a:lnTo>
                    <a:lnTo>
                      <a:pt x="305" y="275"/>
                    </a:lnTo>
                    <a:lnTo>
                      <a:pt x="308" y="268"/>
                    </a:lnTo>
                    <a:lnTo>
                      <a:pt x="310" y="265"/>
                    </a:lnTo>
                    <a:lnTo>
                      <a:pt x="310" y="275"/>
                    </a:lnTo>
                    <a:lnTo>
                      <a:pt x="310" y="279"/>
                    </a:lnTo>
                    <a:lnTo>
                      <a:pt x="315" y="289"/>
                    </a:lnTo>
                    <a:lnTo>
                      <a:pt x="317" y="291"/>
                    </a:lnTo>
                    <a:lnTo>
                      <a:pt x="322" y="287"/>
                    </a:lnTo>
                    <a:lnTo>
                      <a:pt x="324" y="282"/>
                    </a:lnTo>
                    <a:lnTo>
                      <a:pt x="327" y="272"/>
                    </a:lnTo>
                    <a:lnTo>
                      <a:pt x="331" y="268"/>
                    </a:lnTo>
                    <a:lnTo>
                      <a:pt x="336" y="270"/>
                    </a:lnTo>
                    <a:lnTo>
                      <a:pt x="338" y="268"/>
                    </a:lnTo>
                    <a:lnTo>
                      <a:pt x="341" y="265"/>
                    </a:lnTo>
                    <a:lnTo>
                      <a:pt x="346" y="263"/>
                    </a:lnTo>
                    <a:lnTo>
                      <a:pt x="348" y="265"/>
                    </a:lnTo>
                    <a:lnTo>
                      <a:pt x="348" y="272"/>
                    </a:lnTo>
                    <a:lnTo>
                      <a:pt x="348" y="275"/>
                    </a:lnTo>
                    <a:lnTo>
                      <a:pt x="346" y="275"/>
                    </a:lnTo>
                    <a:lnTo>
                      <a:pt x="341" y="279"/>
                    </a:lnTo>
                    <a:lnTo>
                      <a:pt x="338" y="287"/>
                    </a:lnTo>
                    <a:lnTo>
                      <a:pt x="341" y="294"/>
                    </a:lnTo>
                    <a:lnTo>
                      <a:pt x="346" y="296"/>
                    </a:lnTo>
                    <a:lnTo>
                      <a:pt x="348" y="296"/>
                    </a:lnTo>
                    <a:lnTo>
                      <a:pt x="346" y="294"/>
                    </a:lnTo>
                    <a:lnTo>
                      <a:pt x="348" y="289"/>
                    </a:lnTo>
                    <a:lnTo>
                      <a:pt x="353" y="282"/>
                    </a:lnTo>
                    <a:lnTo>
                      <a:pt x="353" y="279"/>
                    </a:lnTo>
                    <a:lnTo>
                      <a:pt x="362" y="270"/>
                    </a:lnTo>
                    <a:lnTo>
                      <a:pt x="367" y="265"/>
                    </a:lnTo>
                    <a:lnTo>
                      <a:pt x="367" y="260"/>
                    </a:lnTo>
                    <a:lnTo>
                      <a:pt x="372" y="251"/>
                    </a:lnTo>
                    <a:lnTo>
                      <a:pt x="376" y="249"/>
                    </a:lnTo>
                    <a:lnTo>
                      <a:pt x="383" y="246"/>
                    </a:lnTo>
                    <a:lnTo>
                      <a:pt x="391" y="244"/>
                    </a:lnTo>
                    <a:lnTo>
                      <a:pt x="398" y="246"/>
                    </a:lnTo>
                    <a:close/>
                    <a:moveTo>
                      <a:pt x="532" y="239"/>
                    </a:moveTo>
                    <a:lnTo>
                      <a:pt x="523" y="239"/>
                    </a:lnTo>
                    <a:lnTo>
                      <a:pt x="523" y="242"/>
                    </a:lnTo>
                    <a:lnTo>
                      <a:pt x="530" y="246"/>
                    </a:lnTo>
                    <a:lnTo>
                      <a:pt x="535" y="249"/>
                    </a:lnTo>
                    <a:lnTo>
                      <a:pt x="537" y="246"/>
                    </a:lnTo>
                    <a:lnTo>
                      <a:pt x="540" y="246"/>
                    </a:lnTo>
                    <a:lnTo>
                      <a:pt x="540" y="242"/>
                    </a:lnTo>
                    <a:lnTo>
                      <a:pt x="537" y="239"/>
                    </a:lnTo>
                    <a:lnTo>
                      <a:pt x="535" y="237"/>
                    </a:lnTo>
                    <a:lnTo>
                      <a:pt x="532" y="239"/>
                    </a:lnTo>
                    <a:close/>
                    <a:moveTo>
                      <a:pt x="407" y="346"/>
                    </a:moveTo>
                    <a:lnTo>
                      <a:pt x="407" y="348"/>
                    </a:lnTo>
                    <a:lnTo>
                      <a:pt x="409" y="353"/>
                    </a:lnTo>
                    <a:lnTo>
                      <a:pt x="412" y="355"/>
                    </a:lnTo>
                    <a:lnTo>
                      <a:pt x="414" y="353"/>
                    </a:lnTo>
                    <a:lnTo>
                      <a:pt x="414" y="348"/>
                    </a:lnTo>
                    <a:lnTo>
                      <a:pt x="412" y="346"/>
                    </a:lnTo>
                    <a:lnTo>
                      <a:pt x="407" y="346"/>
                    </a:lnTo>
                    <a:close/>
                    <a:moveTo>
                      <a:pt x="783" y="552"/>
                    </a:moveTo>
                    <a:lnTo>
                      <a:pt x="783" y="552"/>
                    </a:lnTo>
                    <a:lnTo>
                      <a:pt x="781" y="549"/>
                    </a:lnTo>
                    <a:lnTo>
                      <a:pt x="778" y="545"/>
                    </a:lnTo>
                    <a:lnTo>
                      <a:pt x="767" y="521"/>
                    </a:lnTo>
                    <a:lnTo>
                      <a:pt x="750" y="476"/>
                    </a:lnTo>
                    <a:lnTo>
                      <a:pt x="738" y="450"/>
                    </a:lnTo>
                    <a:lnTo>
                      <a:pt x="731" y="440"/>
                    </a:lnTo>
                    <a:lnTo>
                      <a:pt x="724" y="433"/>
                    </a:lnTo>
                    <a:lnTo>
                      <a:pt x="715" y="431"/>
                    </a:lnTo>
                    <a:lnTo>
                      <a:pt x="707" y="429"/>
                    </a:lnTo>
                    <a:lnTo>
                      <a:pt x="705" y="431"/>
                    </a:lnTo>
                    <a:lnTo>
                      <a:pt x="698" y="438"/>
                    </a:lnTo>
                    <a:lnTo>
                      <a:pt x="686" y="443"/>
                    </a:lnTo>
                    <a:lnTo>
                      <a:pt x="681" y="448"/>
                    </a:lnTo>
                    <a:lnTo>
                      <a:pt x="679" y="452"/>
                    </a:lnTo>
                    <a:lnTo>
                      <a:pt x="677" y="455"/>
                    </a:lnTo>
                    <a:lnTo>
                      <a:pt x="672" y="455"/>
                    </a:lnTo>
                    <a:lnTo>
                      <a:pt x="672" y="457"/>
                    </a:lnTo>
                    <a:lnTo>
                      <a:pt x="677" y="457"/>
                    </a:lnTo>
                    <a:lnTo>
                      <a:pt x="677" y="462"/>
                    </a:lnTo>
                    <a:lnTo>
                      <a:pt x="672" y="478"/>
                    </a:lnTo>
                    <a:lnTo>
                      <a:pt x="670" y="481"/>
                    </a:lnTo>
                    <a:lnTo>
                      <a:pt x="665" y="483"/>
                    </a:lnTo>
                    <a:lnTo>
                      <a:pt x="663" y="488"/>
                    </a:lnTo>
                    <a:lnTo>
                      <a:pt x="658" y="497"/>
                    </a:lnTo>
                    <a:lnTo>
                      <a:pt x="655" y="500"/>
                    </a:lnTo>
                    <a:lnTo>
                      <a:pt x="648" y="500"/>
                    </a:lnTo>
                    <a:lnTo>
                      <a:pt x="639" y="497"/>
                    </a:lnTo>
                    <a:lnTo>
                      <a:pt x="632" y="492"/>
                    </a:lnTo>
                    <a:lnTo>
                      <a:pt x="627" y="490"/>
                    </a:lnTo>
                    <a:lnTo>
                      <a:pt x="627" y="483"/>
                    </a:lnTo>
                    <a:lnTo>
                      <a:pt x="627" y="476"/>
                    </a:lnTo>
                    <a:lnTo>
                      <a:pt x="627" y="471"/>
                    </a:lnTo>
                    <a:lnTo>
                      <a:pt x="627" y="459"/>
                    </a:lnTo>
                    <a:lnTo>
                      <a:pt x="632" y="455"/>
                    </a:lnTo>
                    <a:lnTo>
                      <a:pt x="639" y="452"/>
                    </a:lnTo>
                    <a:lnTo>
                      <a:pt x="644" y="450"/>
                    </a:lnTo>
                    <a:lnTo>
                      <a:pt x="644" y="448"/>
                    </a:lnTo>
                    <a:lnTo>
                      <a:pt x="646" y="445"/>
                    </a:lnTo>
                    <a:lnTo>
                      <a:pt x="648" y="443"/>
                    </a:lnTo>
                    <a:lnTo>
                      <a:pt x="651" y="436"/>
                    </a:lnTo>
                    <a:lnTo>
                      <a:pt x="651" y="421"/>
                    </a:lnTo>
                    <a:lnTo>
                      <a:pt x="653" y="414"/>
                    </a:lnTo>
                    <a:lnTo>
                      <a:pt x="655" y="412"/>
                    </a:lnTo>
                    <a:lnTo>
                      <a:pt x="658" y="412"/>
                    </a:lnTo>
                    <a:lnTo>
                      <a:pt x="658" y="414"/>
                    </a:lnTo>
                    <a:lnTo>
                      <a:pt x="665" y="405"/>
                    </a:lnTo>
                    <a:lnTo>
                      <a:pt x="665" y="398"/>
                    </a:lnTo>
                    <a:lnTo>
                      <a:pt x="665" y="393"/>
                    </a:lnTo>
                    <a:lnTo>
                      <a:pt x="663" y="374"/>
                    </a:lnTo>
                    <a:lnTo>
                      <a:pt x="660" y="365"/>
                    </a:lnTo>
                    <a:lnTo>
                      <a:pt x="660" y="360"/>
                    </a:lnTo>
                    <a:lnTo>
                      <a:pt x="658" y="346"/>
                    </a:lnTo>
                    <a:lnTo>
                      <a:pt x="653" y="336"/>
                    </a:lnTo>
                    <a:lnTo>
                      <a:pt x="641" y="327"/>
                    </a:lnTo>
                    <a:lnTo>
                      <a:pt x="639" y="322"/>
                    </a:lnTo>
                    <a:lnTo>
                      <a:pt x="639" y="320"/>
                    </a:lnTo>
                    <a:lnTo>
                      <a:pt x="639" y="315"/>
                    </a:lnTo>
                    <a:lnTo>
                      <a:pt x="644" y="313"/>
                    </a:lnTo>
                    <a:lnTo>
                      <a:pt x="653" y="315"/>
                    </a:lnTo>
                    <a:lnTo>
                      <a:pt x="653" y="313"/>
                    </a:lnTo>
                    <a:lnTo>
                      <a:pt x="651" y="313"/>
                    </a:lnTo>
                    <a:lnTo>
                      <a:pt x="648" y="308"/>
                    </a:lnTo>
                    <a:lnTo>
                      <a:pt x="646" y="303"/>
                    </a:lnTo>
                    <a:lnTo>
                      <a:pt x="646" y="298"/>
                    </a:lnTo>
                    <a:lnTo>
                      <a:pt x="644" y="298"/>
                    </a:lnTo>
                    <a:lnTo>
                      <a:pt x="639" y="294"/>
                    </a:lnTo>
                    <a:lnTo>
                      <a:pt x="637" y="291"/>
                    </a:lnTo>
                    <a:lnTo>
                      <a:pt x="637" y="287"/>
                    </a:lnTo>
                    <a:lnTo>
                      <a:pt x="634" y="284"/>
                    </a:lnTo>
                    <a:lnTo>
                      <a:pt x="627" y="279"/>
                    </a:lnTo>
                    <a:lnTo>
                      <a:pt x="618" y="277"/>
                    </a:lnTo>
                    <a:lnTo>
                      <a:pt x="592" y="272"/>
                    </a:lnTo>
                    <a:lnTo>
                      <a:pt x="587" y="270"/>
                    </a:lnTo>
                    <a:lnTo>
                      <a:pt x="580" y="268"/>
                    </a:lnTo>
                    <a:lnTo>
                      <a:pt x="573" y="270"/>
                    </a:lnTo>
                    <a:lnTo>
                      <a:pt x="566" y="268"/>
                    </a:lnTo>
                    <a:lnTo>
                      <a:pt x="563" y="263"/>
                    </a:lnTo>
                    <a:lnTo>
                      <a:pt x="558" y="258"/>
                    </a:lnTo>
                    <a:lnTo>
                      <a:pt x="554" y="256"/>
                    </a:lnTo>
                    <a:lnTo>
                      <a:pt x="547" y="253"/>
                    </a:lnTo>
                    <a:lnTo>
                      <a:pt x="535" y="256"/>
                    </a:lnTo>
                    <a:lnTo>
                      <a:pt x="525" y="253"/>
                    </a:lnTo>
                    <a:lnTo>
                      <a:pt x="511" y="246"/>
                    </a:lnTo>
                    <a:lnTo>
                      <a:pt x="504" y="246"/>
                    </a:lnTo>
                    <a:lnTo>
                      <a:pt x="502" y="249"/>
                    </a:lnTo>
                    <a:lnTo>
                      <a:pt x="497" y="251"/>
                    </a:lnTo>
                    <a:lnTo>
                      <a:pt x="490" y="251"/>
                    </a:lnTo>
                    <a:lnTo>
                      <a:pt x="488" y="253"/>
                    </a:lnTo>
                    <a:lnTo>
                      <a:pt x="490" y="256"/>
                    </a:lnTo>
                    <a:lnTo>
                      <a:pt x="488" y="260"/>
                    </a:lnTo>
                    <a:lnTo>
                      <a:pt x="483" y="268"/>
                    </a:lnTo>
                    <a:lnTo>
                      <a:pt x="480" y="275"/>
                    </a:lnTo>
                    <a:lnTo>
                      <a:pt x="480" y="282"/>
                    </a:lnTo>
                    <a:lnTo>
                      <a:pt x="483" y="287"/>
                    </a:lnTo>
                    <a:lnTo>
                      <a:pt x="488" y="291"/>
                    </a:lnTo>
                    <a:lnTo>
                      <a:pt x="492" y="294"/>
                    </a:lnTo>
                    <a:lnTo>
                      <a:pt x="497" y="294"/>
                    </a:lnTo>
                    <a:lnTo>
                      <a:pt x="499" y="296"/>
                    </a:lnTo>
                    <a:lnTo>
                      <a:pt x="497" y="298"/>
                    </a:lnTo>
                    <a:lnTo>
                      <a:pt x="492" y="301"/>
                    </a:lnTo>
                    <a:lnTo>
                      <a:pt x="483" y="303"/>
                    </a:lnTo>
                    <a:lnTo>
                      <a:pt x="476" y="308"/>
                    </a:lnTo>
                    <a:lnTo>
                      <a:pt x="469" y="315"/>
                    </a:lnTo>
                    <a:lnTo>
                      <a:pt x="464" y="320"/>
                    </a:lnTo>
                    <a:lnTo>
                      <a:pt x="464" y="324"/>
                    </a:lnTo>
                    <a:lnTo>
                      <a:pt x="464" y="332"/>
                    </a:lnTo>
                    <a:lnTo>
                      <a:pt x="469" y="346"/>
                    </a:lnTo>
                    <a:lnTo>
                      <a:pt x="469" y="350"/>
                    </a:lnTo>
                    <a:lnTo>
                      <a:pt x="466" y="362"/>
                    </a:lnTo>
                    <a:lnTo>
                      <a:pt x="464" y="376"/>
                    </a:lnTo>
                    <a:lnTo>
                      <a:pt x="459" y="386"/>
                    </a:lnTo>
                    <a:lnTo>
                      <a:pt x="459" y="381"/>
                    </a:lnTo>
                    <a:lnTo>
                      <a:pt x="461" y="367"/>
                    </a:lnTo>
                    <a:lnTo>
                      <a:pt x="461" y="360"/>
                    </a:lnTo>
                    <a:lnTo>
                      <a:pt x="459" y="358"/>
                    </a:lnTo>
                    <a:lnTo>
                      <a:pt x="457" y="360"/>
                    </a:lnTo>
                    <a:lnTo>
                      <a:pt x="457" y="367"/>
                    </a:lnTo>
                    <a:lnTo>
                      <a:pt x="457" y="369"/>
                    </a:lnTo>
                    <a:lnTo>
                      <a:pt x="457" y="374"/>
                    </a:lnTo>
                    <a:lnTo>
                      <a:pt x="454" y="381"/>
                    </a:lnTo>
                    <a:lnTo>
                      <a:pt x="452" y="384"/>
                    </a:lnTo>
                    <a:lnTo>
                      <a:pt x="450" y="381"/>
                    </a:lnTo>
                    <a:lnTo>
                      <a:pt x="450" y="374"/>
                    </a:lnTo>
                    <a:lnTo>
                      <a:pt x="450" y="362"/>
                    </a:lnTo>
                    <a:lnTo>
                      <a:pt x="450" y="360"/>
                    </a:lnTo>
                    <a:lnTo>
                      <a:pt x="450" y="353"/>
                    </a:lnTo>
                    <a:lnTo>
                      <a:pt x="450" y="348"/>
                    </a:lnTo>
                    <a:lnTo>
                      <a:pt x="447" y="343"/>
                    </a:lnTo>
                    <a:lnTo>
                      <a:pt x="447" y="339"/>
                    </a:lnTo>
                    <a:lnTo>
                      <a:pt x="450" y="334"/>
                    </a:lnTo>
                    <a:lnTo>
                      <a:pt x="450" y="332"/>
                    </a:lnTo>
                    <a:lnTo>
                      <a:pt x="445" y="334"/>
                    </a:lnTo>
                    <a:lnTo>
                      <a:pt x="440" y="343"/>
                    </a:lnTo>
                    <a:lnTo>
                      <a:pt x="433" y="360"/>
                    </a:lnTo>
                    <a:lnTo>
                      <a:pt x="428" y="367"/>
                    </a:lnTo>
                    <a:lnTo>
                      <a:pt x="424" y="367"/>
                    </a:lnTo>
                    <a:lnTo>
                      <a:pt x="419" y="369"/>
                    </a:lnTo>
                    <a:lnTo>
                      <a:pt x="419" y="374"/>
                    </a:lnTo>
                    <a:lnTo>
                      <a:pt x="414" y="376"/>
                    </a:lnTo>
                    <a:lnTo>
                      <a:pt x="412" y="376"/>
                    </a:lnTo>
                    <a:lnTo>
                      <a:pt x="412" y="381"/>
                    </a:lnTo>
                    <a:lnTo>
                      <a:pt x="412" y="393"/>
                    </a:lnTo>
                    <a:lnTo>
                      <a:pt x="409" y="398"/>
                    </a:lnTo>
                    <a:lnTo>
                      <a:pt x="400" y="405"/>
                    </a:lnTo>
                    <a:lnTo>
                      <a:pt x="398" y="407"/>
                    </a:lnTo>
                    <a:lnTo>
                      <a:pt x="400" y="412"/>
                    </a:lnTo>
                    <a:lnTo>
                      <a:pt x="402" y="417"/>
                    </a:lnTo>
                    <a:lnTo>
                      <a:pt x="402" y="426"/>
                    </a:lnTo>
                    <a:lnTo>
                      <a:pt x="405" y="440"/>
                    </a:lnTo>
                    <a:lnTo>
                      <a:pt x="402" y="455"/>
                    </a:lnTo>
                    <a:lnTo>
                      <a:pt x="400" y="466"/>
                    </a:lnTo>
                    <a:lnTo>
                      <a:pt x="395" y="476"/>
                    </a:lnTo>
                    <a:lnTo>
                      <a:pt x="388" y="490"/>
                    </a:lnTo>
                    <a:lnTo>
                      <a:pt x="388" y="492"/>
                    </a:lnTo>
                    <a:lnTo>
                      <a:pt x="395" y="502"/>
                    </a:lnTo>
                    <a:lnTo>
                      <a:pt x="398" y="507"/>
                    </a:lnTo>
                    <a:lnTo>
                      <a:pt x="402" y="521"/>
                    </a:lnTo>
                    <a:lnTo>
                      <a:pt x="402" y="523"/>
                    </a:lnTo>
                    <a:lnTo>
                      <a:pt x="395" y="542"/>
                    </a:lnTo>
                    <a:lnTo>
                      <a:pt x="395" y="545"/>
                    </a:lnTo>
                    <a:lnTo>
                      <a:pt x="409" y="573"/>
                    </a:lnTo>
                    <a:lnTo>
                      <a:pt x="421" y="592"/>
                    </a:lnTo>
                    <a:lnTo>
                      <a:pt x="424" y="594"/>
                    </a:lnTo>
                    <a:lnTo>
                      <a:pt x="428" y="601"/>
                    </a:lnTo>
                    <a:lnTo>
                      <a:pt x="435" y="618"/>
                    </a:lnTo>
                    <a:lnTo>
                      <a:pt x="440" y="632"/>
                    </a:lnTo>
                    <a:lnTo>
                      <a:pt x="443" y="649"/>
                    </a:lnTo>
                    <a:lnTo>
                      <a:pt x="445" y="665"/>
                    </a:lnTo>
                    <a:lnTo>
                      <a:pt x="445" y="680"/>
                    </a:lnTo>
                    <a:lnTo>
                      <a:pt x="443" y="696"/>
                    </a:lnTo>
                    <a:lnTo>
                      <a:pt x="440" y="710"/>
                    </a:lnTo>
                    <a:lnTo>
                      <a:pt x="438" y="722"/>
                    </a:lnTo>
                    <a:lnTo>
                      <a:pt x="428" y="741"/>
                    </a:lnTo>
                    <a:lnTo>
                      <a:pt x="426" y="753"/>
                    </a:lnTo>
                    <a:lnTo>
                      <a:pt x="424" y="765"/>
                    </a:lnTo>
                    <a:lnTo>
                      <a:pt x="419" y="772"/>
                    </a:lnTo>
                    <a:lnTo>
                      <a:pt x="409" y="781"/>
                    </a:lnTo>
                    <a:lnTo>
                      <a:pt x="405" y="786"/>
                    </a:lnTo>
                    <a:lnTo>
                      <a:pt x="426" y="784"/>
                    </a:lnTo>
                    <a:lnTo>
                      <a:pt x="454" y="779"/>
                    </a:lnTo>
                    <a:lnTo>
                      <a:pt x="483" y="774"/>
                    </a:lnTo>
                    <a:lnTo>
                      <a:pt x="511" y="769"/>
                    </a:lnTo>
                    <a:lnTo>
                      <a:pt x="540" y="762"/>
                    </a:lnTo>
                    <a:lnTo>
                      <a:pt x="568" y="758"/>
                    </a:lnTo>
                    <a:lnTo>
                      <a:pt x="596" y="753"/>
                    </a:lnTo>
                    <a:lnTo>
                      <a:pt x="599" y="760"/>
                    </a:lnTo>
                    <a:lnTo>
                      <a:pt x="629" y="753"/>
                    </a:lnTo>
                    <a:lnTo>
                      <a:pt x="660" y="746"/>
                    </a:lnTo>
                    <a:lnTo>
                      <a:pt x="691" y="739"/>
                    </a:lnTo>
                    <a:lnTo>
                      <a:pt x="722" y="732"/>
                    </a:lnTo>
                    <a:lnTo>
                      <a:pt x="722" y="729"/>
                    </a:lnTo>
                    <a:lnTo>
                      <a:pt x="722" y="727"/>
                    </a:lnTo>
                    <a:lnTo>
                      <a:pt x="726" y="713"/>
                    </a:lnTo>
                    <a:lnTo>
                      <a:pt x="729" y="706"/>
                    </a:lnTo>
                    <a:lnTo>
                      <a:pt x="731" y="703"/>
                    </a:lnTo>
                    <a:lnTo>
                      <a:pt x="733" y="703"/>
                    </a:lnTo>
                    <a:lnTo>
                      <a:pt x="733" y="701"/>
                    </a:lnTo>
                    <a:lnTo>
                      <a:pt x="733" y="698"/>
                    </a:lnTo>
                    <a:lnTo>
                      <a:pt x="733" y="696"/>
                    </a:lnTo>
                    <a:lnTo>
                      <a:pt x="738" y="689"/>
                    </a:lnTo>
                    <a:lnTo>
                      <a:pt x="738" y="687"/>
                    </a:lnTo>
                    <a:lnTo>
                      <a:pt x="738" y="682"/>
                    </a:lnTo>
                    <a:lnTo>
                      <a:pt x="736" y="675"/>
                    </a:lnTo>
                    <a:lnTo>
                      <a:pt x="738" y="663"/>
                    </a:lnTo>
                    <a:lnTo>
                      <a:pt x="741" y="656"/>
                    </a:lnTo>
                    <a:lnTo>
                      <a:pt x="743" y="651"/>
                    </a:lnTo>
                    <a:lnTo>
                      <a:pt x="745" y="646"/>
                    </a:lnTo>
                    <a:lnTo>
                      <a:pt x="755" y="642"/>
                    </a:lnTo>
                    <a:lnTo>
                      <a:pt x="755" y="639"/>
                    </a:lnTo>
                    <a:lnTo>
                      <a:pt x="757" y="632"/>
                    </a:lnTo>
                    <a:lnTo>
                      <a:pt x="755" y="623"/>
                    </a:lnTo>
                    <a:lnTo>
                      <a:pt x="757" y="616"/>
                    </a:lnTo>
                    <a:lnTo>
                      <a:pt x="760" y="611"/>
                    </a:lnTo>
                    <a:lnTo>
                      <a:pt x="762" y="608"/>
                    </a:lnTo>
                    <a:lnTo>
                      <a:pt x="757" y="606"/>
                    </a:lnTo>
                    <a:lnTo>
                      <a:pt x="760" y="601"/>
                    </a:lnTo>
                    <a:lnTo>
                      <a:pt x="764" y="599"/>
                    </a:lnTo>
                    <a:lnTo>
                      <a:pt x="767" y="597"/>
                    </a:lnTo>
                    <a:lnTo>
                      <a:pt x="771" y="597"/>
                    </a:lnTo>
                    <a:lnTo>
                      <a:pt x="774" y="599"/>
                    </a:lnTo>
                    <a:lnTo>
                      <a:pt x="776" y="608"/>
                    </a:lnTo>
                    <a:lnTo>
                      <a:pt x="776" y="611"/>
                    </a:lnTo>
                    <a:lnTo>
                      <a:pt x="776" y="613"/>
                    </a:lnTo>
                    <a:lnTo>
                      <a:pt x="783" y="601"/>
                    </a:lnTo>
                    <a:lnTo>
                      <a:pt x="786" y="587"/>
                    </a:lnTo>
                    <a:lnTo>
                      <a:pt x="783" y="552"/>
                    </a:lnTo>
                    <a:close/>
                    <a:moveTo>
                      <a:pt x="438" y="260"/>
                    </a:moveTo>
                    <a:lnTo>
                      <a:pt x="435" y="265"/>
                    </a:lnTo>
                    <a:lnTo>
                      <a:pt x="435" y="277"/>
                    </a:lnTo>
                    <a:lnTo>
                      <a:pt x="435" y="282"/>
                    </a:lnTo>
                    <a:lnTo>
                      <a:pt x="438" y="284"/>
                    </a:lnTo>
                    <a:lnTo>
                      <a:pt x="440" y="282"/>
                    </a:lnTo>
                    <a:lnTo>
                      <a:pt x="445" y="279"/>
                    </a:lnTo>
                    <a:lnTo>
                      <a:pt x="445" y="275"/>
                    </a:lnTo>
                    <a:lnTo>
                      <a:pt x="443" y="263"/>
                    </a:lnTo>
                    <a:lnTo>
                      <a:pt x="443" y="260"/>
                    </a:lnTo>
                    <a:lnTo>
                      <a:pt x="438" y="260"/>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7" name="Freeform 41">
                <a:extLst>
                  <a:ext uri="{FF2B5EF4-FFF2-40B4-BE49-F238E27FC236}">
                    <a16:creationId xmlns:a16="http://schemas.microsoft.com/office/drawing/2014/main" id="{4813A978-EA34-BB0B-1E3C-49D0BBA599DE}"/>
                  </a:ext>
                </a:extLst>
              </p:cNvPr>
              <p:cNvSpPr>
                <a:spLocks/>
              </p:cNvSpPr>
              <p:nvPr/>
            </p:nvSpPr>
            <p:spPr bwMode="auto">
              <a:xfrm>
                <a:off x="2638588" y="2568239"/>
                <a:ext cx="576247" cy="663863"/>
              </a:xfrm>
              <a:custGeom>
                <a:avLst/>
                <a:gdLst>
                  <a:gd name="T0" fmla="*/ 863600 w 653"/>
                  <a:gd name="T1" fmla="*/ 1030287 h 753"/>
                  <a:gd name="T2" fmla="*/ 800100 w 653"/>
                  <a:gd name="T3" fmla="*/ 989012 h 753"/>
                  <a:gd name="T4" fmla="*/ 750888 w 653"/>
                  <a:gd name="T5" fmla="*/ 958850 h 753"/>
                  <a:gd name="T6" fmla="*/ 717550 w 653"/>
                  <a:gd name="T7" fmla="*/ 936625 h 753"/>
                  <a:gd name="T8" fmla="*/ 668338 w 653"/>
                  <a:gd name="T9" fmla="*/ 914400 h 753"/>
                  <a:gd name="T10" fmla="*/ 663575 w 653"/>
                  <a:gd name="T11" fmla="*/ 890587 h 753"/>
                  <a:gd name="T12" fmla="*/ 660400 w 653"/>
                  <a:gd name="T13" fmla="*/ 842962 h 753"/>
                  <a:gd name="T14" fmla="*/ 660400 w 653"/>
                  <a:gd name="T15" fmla="*/ 801687 h 753"/>
                  <a:gd name="T16" fmla="*/ 663575 w 653"/>
                  <a:gd name="T17" fmla="*/ 755650 h 753"/>
                  <a:gd name="T18" fmla="*/ 633413 w 653"/>
                  <a:gd name="T19" fmla="*/ 725487 h 753"/>
                  <a:gd name="T20" fmla="*/ 652463 w 653"/>
                  <a:gd name="T21" fmla="*/ 681037 h 753"/>
                  <a:gd name="T22" fmla="*/ 701675 w 653"/>
                  <a:gd name="T23" fmla="*/ 642937 h 753"/>
                  <a:gd name="T24" fmla="*/ 709613 w 653"/>
                  <a:gd name="T25" fmla="*/ 601662 h 753"/>
                  <a:gd name="T26" fmla="*/ 709613 w 653"/>
                  <a:gd name="T27" fmla="*/ 511175 h 753"/>
                  <a:gd name="T28" fmla="*/ 723900 w 653"/>
                  <a:gd name="T29" fmla="*/ 493712 h 753"/>
                  <a:gd name="T30" fmla="*/ 781050 w 653"/>
                  <a:gd name="T31" fmla="*/ 428625 h 753"/>
                  <a:gd name="T32" fmla="*/ 877888 w 653"/>
                  <a:gd name="T33" fmla="*/ 309562 h 753"/>
                  <a:gd name="T34" fmla="*/ 982663 w 653"/>
                  <a:gd name="T35" fmla="*/ 244475 h 753"/>
                  <a:gd name="T36" fmla="*/ 1023938 w 653"/>
                  <a:gd name="T37" fmla="*/ 211137 h 753"/>
                  <a:gd name="T38" fmla="*/ 1036638 w 653"/>
                  <a:gd name="T39" fmla="*/ 203200 h 753"/>
                  <a:gd name="T40" fmla="*/ 979488 w 653"/>
                  <a:gd name="T41" fmla="*/ 211137 h 753"/>
                  <a:gd name="T42" fmla="*/ 935038 w 653"/>
                  <a:gd name="T43" fmla="*/ 200025 h 753"/>
                  <a:gd name="T44" fmla="*/ 871538 w 653"/>
                  <a:gd name="T45" fmla="*/ 200025 h 753"/>
                  <a:gd name="T46" fmla="*/ 836613 w 653"/>
                  <a:gd name="T47" fmla="*/ 188912 h 753"/>
                  <a:gd name="T48" fmla="*/ 776288 w 653"/>
                  <a:gd name="T49" fmla="*/ 225425 h 753"/>
                  <a:gd name="T50" fmla="*/ 704850 w 653"/>
                  <a:gd name="T51" fmla="*/ 180975 h 753"/>
                  <a:gd name="T52" fmla="*/ 660400 w 653"/>
                  <a:gd name="T53" fmla="*/ 192087 h 753"/>
                  <a:gd name="T54" fmla="*/ 638175 w 653"/>
                  <a:gd name="T55" fmla="*/ 161925 h 753"/>
                  <a:gd name="T56" fmla="*/ 588963 w 653"/>
                  <a:gd name="T57" fmla="*/ 139700 h 753"/>
                  <a:gd name="T58" fmla="*/ 544513 w 653"/>
                  <a:gd name="T59" fmla="*/ 131762 h 753"/>
                  <a:gd name="T60" fmla="*/ 506413 w 653"/>
                  <a:gd name="T61" fmla="*/ 147637 h 753"/>
                  <a:gd name="T62" fmla="*/ 461963 w 653"/>
                  <a:gd name="T63" fmla="*/ 153987 h 753"/>
                  <a:gd name="T64" fmla="*/ 374650 w 653"/>
                  <a:gd name="T65" fmla="*/ 128587 h 753"/>
                  <a:gd name="T66" fmla="*/ 338138 w 653"/>
                  <a:gd name="T67" fmla="*/ 109537 h 753"/>
                  <a:gd name="T68" fmla="*/ 322263 w 653"/>
                  <a:gd name="T69" fmla="*/ 71437 h 753"/>
                  <a:gd name="T70" fmla="*/ 311150 w 653"/>
                  <a:gd name="T71" fmla="*/ 11112 h 753"/>
                  <a:gd name="T72" fmla="*/ 269875 w 653"/>
                  <a:gd name="T73" fmla="*/ 0 h 753"/>
                  <a:gd name="T74" fmla="*/ 244475 w 653"/>
                  <a:gd name="T75" fmla="*/ 79375 h 753"/>
                  <a:gd name="T76" fmla="*/ 74613 w 653"/>
                  <a:gd name="T77" fmla="*/ 87312 h 753"/>
                  <a:gd name="T78" fmla="*/ 14288 w 653"/>
                  <a:gd name="T79" fmla="*/ 150812 h 753"/>
                  <a:gd name="T80" fmla="*/ 19050 w 653"/>
                  <a:gd name="T81" fmla="*/ 203200 h 753"/>
                  <a:gd name="T82" fmla="*/ 19050 w 653"/>
                  <a:gd name="T83" fmla="*/ 255587 h 753"/>
                  <a:gd name="T84" fmla="*/ 36513 w 653"/>
                  <a:gd name="T85" fmla="*/ 312737 h 753"/>
                  <a:gd name="T86" fmla="*/ 60325 w 653"/>
                  <a:gd name="T87" fmla="*/ 373062 h 753"/>
                  <a:gd name="T88" fmla="*/ 71438 w 653"/>
                  <a:gd name="T89" fmla="*/ 485775 h 753"/>
                  <a:gd name="T90" fmla="*/ 74613 w 653"/>
                  <a:gd name="T91" fmla="*/ 522287 h 753"/>
                  <a:gd name="T92" fmla="*/ 82550 w 653"/>
                  <a:gd name="T93" fmla="*/ 571500 h 753"/>
                  <a:gd name="T94" fmla="*/ 107950 w 653"/>
                  <a:gd name="T95" fmla="*/ 635000 h 753"/>
                  <a:gd name="T96" fmla="*/ 112713 w 653"/>
                  <a:gd name="T97" fmla="*/ 688975 h 753"/>
                  <a:gd name="T98" fmla="*/ 107950 w 653"/>
                  <a:gd name="T99" fmla="*/ 733425 h 753"/>
                  <a:gd name="T100" fmla="*/ 77788 w 653"/>
                  <a:gd name="T101" fmla="*/ 766762 h 753"/>
                  <a:gd name="T102" fmla="*/ 93663 w 653"/>
                  <a:gd name="T103" fmla="*/ 801687 h 753"/>
                  <a:gd name="T104" fmla="*/ 134938 w 653"/>
                  <a:gd name="T105" fmla="*/ 831850 h 753"/>
                  <a:gd name="T106" fmla="*/ 146050 w 653"/>
                  <a:gd name="T107" fmla="*/ 1016000 h 753"/>
                  <a:gd name="T108" fmla="*/ 153988 w 653"/>
                  <a:gd name="T109" fmla="*/ 1195387 h 753"/>
                  <a:gd name="T110" fmla="*/ 296863 w 653"/>
                  <a:gd name="T111" fmla="*/ 1187450 h 753"/>
                  <a:gd name="T112" fmla="*/ 439738 w 653"/>
                  <a:gd name="T113" fmla="*/ 1181100 h 753"/>
                  <a:gd name="T114" fmla="*/ 581025 w 653"/>
                  <a:gd name="T115" fmla="*/ 1169987 h 753"/>
                  <a:gd name="T116" fmla="*/ 720725 w 653"/>
                  <a:gd name="T117" fmla="*/ 1154112 h 753"/>
                  <a:gd name="T118" fmla="*/ 863600 w 653"/>
                  <a:gd name="T119" fmla="*/ 1143000 h 753"/>
                  <a:gd name="T120" fmla="*/ 893763 w 653"/>
                  <a:gd name="T121" fmla="*/ 1049337 h 7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53" h="753">
                    <a:moveTo>
                      <a:pt x="563" y="661"/>
                    </a:moveTo>
                    <a:lnTo>
                      <a:pt x="556" y="656"/>
                    </a:lnTo>
                    <a:lnTo>
                      <a:pt x="544" y="649"/>
                    </a:lnTo>
                    <a:lnTo>
                      <a:pt x="522" y="642"/>
                    </a:lnTo>
                    <a:lnTo>
                      <a:pt x="511" y="635"/>
                    </a:lnTo>
                    <a:lnTo>
                      <a:pt x="504" y="623"/>
                    </a:lnTo>
                    <a:lnTo>
                      <a:pt x="489" y="611"/>
                    </a:lnTo>
                    <a:lnTo>
                      <a:pt x="480" y="604"/>
                    </a:lnTo>
                    <a:lnTo>
                      <a:pt x="473" y="604"/>
                    </a:lnTo>
                    <a:lnTo>
                      <a:pt x="466" y="599"/>
                    </a:lnTo>
                    <a:lnTo>
                      <a:pt x="459" y="595"/>
                    </a:lnTo>
                    <a:lnTo>
                      <a:pt x="452" y="590"/>
                    </a:lnTo>
                    <a:lnTo>
                      <a:pt x="444" y="590"/>
                    </a:lnTo>
                    <a:lnTo>
                      <a:pt x="433" y="585"/>
                    </a:lnTo>
                    <a:lnTo>
                      <a:pt x="421" y="576"/>
                    </a:lnTo>
                    <a:lnTo>
                      <a:pt x="421" y="573"/>
                    </a:lnTo>
                    <a:lnTo>
                      <a:pt x="418" y="566"/>
                    </a:lnTo>
                    <a:lnTo>
                      <a:pt x="418" y="561"/>
                    </a:lnTo>
                    <a:lnTo>
                      <a:pt x="418" y="547"/>
                    </a:lnTo>
                    <a:lnTo>
                      <a:pt x="418" y="545"/>
                    </a:lnTo>
                    <a:lnTo>
                      <a:pt x="416" y="531"/>
                    </a:lnTo>
                    <a:lnTo>
                      <a:pt x="418" y="526"/>
                    </a:lnTo>
                    <a:lnTo>
                      <a:pt x="416" y="509"/>
                    </a:lnTo>
                    <a:lnTo>
                      <a:pt x="416" y="505"/>
                    </a:lnTo>
                    <a:lnTo>
                      <a:pt x="421" y="490"/>
                    </a:lnTo>
                    <a:lnTo>
                      <a:pt x="421" y="483"/>
                    </a:lnTo>
                    <a:lnTo>
                      <a:pt x="418" y="476"/>
                    </a:lnTo>
                    <a:lnTo>
                      <a:pt x="414" y="471"/>
                    </a:lnTo>
                    <a:lnTo>
                      <a:pt x="399" y="464"/>
                    </a:lnTo>
                    <a:lnTo>
                      <a:pt x="399" y="457"/>
                    </a:lnTo>
                    <a:lnTo>
                      <a:pt x="399" y="450"/>
                    </a:lnTo>
                    <a:lnTo>
                      <a:pt x="407" y="438"/>
                    </a:lnTo>
                    <a:lnTo>
                      <a:pt x="411" y="429"/>
                    </a:lnTo>
                    <a:lnTo>
                      <a:pt x="414" y="424"/>
                    </a:lnTo>
                    <a:lnTo>
                      <a:pt x="437" y="408"/>
                    </a:lnTo>
                    <a:lnTo>
                      <a:pt x="442" y="405"/>
                    </a:lnTo>
                    <a:lnTo>
                      <a:pt x="444" y="400"/>
                    </a:lnTo>
                    <a:lnTo>
                      <a:pt x="447" y="398"/>
                    </a:lnTo>
                    <a:lnTo>
                      <a:pt x="447" y="379"/>
                    </a:lnTo>
                    <a:lnTo>
                      <a:pt x="444" y="363"/>
                    </a:lnTo>
                    <a:lnTo>
                      <a:pt x="440" y="325"/>
                    </a:lnTo>
                    <a:lnTo>
                      <a:pt x="447" y="322"/>
                    </a:lnTo>
                    <a:lnTo>
                      <a:pt x="449" y="318"/>
                    </a:lnTo>
                    <a:lnTo>
                      <a:pt x="454" y="311"/>
                    </a:lnTo>
                    <a:lnTo>
                      <a:pt x="456" y="311"/>
                    </a:lnTo>
                    <a:lnTo>
                      <a:pt x="454" y="308"/>
                    </a:lnTo>
                    <a:lnTo>
                      <a:pt x="459" y="303"/>
                    </a:lnTo>
                    <a:lnTo>
                      <a:pt x="492" y="270"/>
                    </a:lnTo>
                    <a:lnTo>
                      <a:pt x="511" y="247"/>
                    </a:lnTo>
                    <a:lnTo>
                      <a:pt x="544" y="204"/>
                    </a:lnTo>
                    <a:lnTo>
                      <a:pt x="553" y="195"/>
                    </a:lnTo>
                    <a:lnTo>
                      <a:pt x="572" y="180"/>
                    </a:lnTo>
                    <a:lnTo>
                      <a:pt x="605" y="164"/>
                    </a:lnTo>
                    <a:lnTo>
                      <a:pt x="619" y="154"/>
                    </a:lnTo>
                    <a:lnTo>
                      <a:pt x="634" y="145"/>
                    </a:lnTo>
                    <a:lnTo>
                      <a:pt x="641" y="138"/>
                    </a:lnTo>
                    <a:lnTo>
                      <a:pt x="645" y="133"/>
                    </a:lnTo>
                    <a:lnTo>
                      <a:pt x="648" y="131"/>
                    </a:lnTo>
                    <a:lnTo>
                      <a:pt x="650" y="131"/>
                    </a:lnTo>
                    <a:lnTo>
                      <a:pt x="653" y="128"/>
                    </a:lnTo>
                    <a:lnTo>
                      <a:pt x="636" y="131"/>
                    </a:lnTo>
                    <a:lnTo>
                      <a:pt x="627" y="133"/>
                    </a:lnTo>
                    <a:lnTo>
                      <a:pt x="617" y="133"/>
                    </a:lnTo>
                    <a:lnTo>
                      <a:pt x="612" y="123"/>
                    </a:lnTo>
                    <a:lnTo>
                      <a:pt x="608" y="119"/>
                    </a:lnTo>
                    <a:lnTo>
                      <a:pt x="589" y="126"/>
                    </a:lnTo>
                    <a:lnTo>
                      <a:pt x="565" y="126"/>
                    </a:lnTo>
                    <a:lnTo>
                      <a:pt x="553" y="128"/>
                    </a:lnTo>
                    <a:lnTo>
                      <a:pt x="549" y="126"/>
                    </a:lnTo>
                    <a:lnTo>
                      <a:pt x="544" y="116"/>
                    </a:lnTo>
                    <a:lnTo>
                      <a:pt x="537" y="116"/>
                    </a:lnTo>
                    <a:lnTo>
                      <a:pt x="527" y="119"/>
                    </a:lnTo>
                    <a:lnTo>
                      <a:pt x="513" y="133"/>
                    </a:lnTo>
                    <a:lnTo>
                      <a:pt x="499" y="140"/>
                    </a:lnTo>
                    <a:lnTo>
                      <a:pt x="489" y="142"/>
                    </a:lnTo>
                    <a:lnTo>
                      <a:pt x="478" y="138"/>
                    </a:lnTo>
                    <a:lnTo>
                      <a:pt x="459" y="126"/>
                    </a:lnTo>
                    <a:lnTo>
                      <a:pt x="444" y="114"/>
                    </a:lnTo>
                    <a:lnTo>
                      <a:pt x="430" y="112"/>
                    </a:lnTo>
                    <a:lnTo>
                      <a:pt x="418" y="114"/>
                    </a:lnTo>
                    <a:lnTo>
                      <a:pt x="416" y="121"/>
                    </a:lnTo>
                    <a:lnTo>
                      <a:pt x="409" y="121"/>
                    </a:lnTo>
                    <a:lnTo>
                      <a:pt x="404" y="109"/>
                    </a:lnTo>
                    <a:lnTo>
                      <a:pt x="402" y="102"/>
                    </a:lnTo>
                    <a:lnTo>
                      <a:pt x="392" y="100"/>
                    </a:lnTo>
                    <a:lnTo>
                      <a:pt x="381" y="93"/>
                    </a:lnTo>
                    <a:lnTo>
                      <a:pt x="371" y="88"/>
                    </a:lnTo>
                    <a:lnTo>
                      <a:pt x="357" y="83"/>
                    </a:lnTo>
                    <a:lnTo>
                      <a:pt x="352" y="83"/>
                    </a:lnTo>
                    <a:lnTo>
                      <a:pt x="343" y="83"/>
                    </a:lnTo>
                    <a:lnTo>
                      <a:pt x="336" y="83"/>
                    </a:lnTo>
                    <a:lnTo>
                      <a:pt x="326" y="86"/>
                    </a:lnTo>
                    <a:lnTo>
                      <a:pt x="319" y="93"/>
                    </a:lnTo>
                    <a:lnTo>
                      <a:pt x="310" y="97"/>
                    </a:lnTo>
                    <a:lnTo>
                      <a:pt x="298" y="100"/>
                    </a:lnTo>
                    <a:lnTo>
                      <a:pt x="291" y="97"/>
                    </a:lnTo>
                    <a:lnTo>
                      <a:pt x="286" y="90"/>
                    </a:lnTo>
                    <a:lnTo>
                      <a:pt x="267" y="86"/>
                    </a:lnTo>
                    <a:lnTo>
                      <a:pt x="236" y="81"/>
                    </a:lnTo>
                    <a:lnTo>
                      <a:pt x="220" y="78"/>
                    </a:lnTo>
                    <a:lnTo>
                      <a:pt x="215" y="74"/>
                    </a:lnTo>
                    <a:lnTo>
                      <a:pt x="213" y="69"/>
                    </a:lnTo>
                    <a:lnTo>
                      <a:pt x="210" y="62"/>
                    </a:lnTo>
                    <a:lnTo>
                      <a:pt x="203" y="45"/>
                    </a:lnTo>
                    <a:lnTo>
                      <a:pt x="198" y="31"/>
                    </a:lnTo>
                    <a:lnTo>
                      <a:pt x="196" y="12"/>
                    </a:lnTo>
                    <a:lnTo>
                      <a:pt x="196" y="7"/>
                    </a:lnTo>
                    <a:lnTo>
                      <a:pt x="194" y="5"/>
                    </a:lnTo>
                    <a:lnTo>
                      <a:pt x="189" y="3"/>
                    </a:lnTo>
                    <a:lnTo>
                      <a:pt x="170" y="0"/>
                    </a:lnTo>
                    <a:lnTo>
                      <a:pt x="170" y="22"/>
                    </a:lnTo>
                    <a:lnTo>
                      <a:pt x="172" y="48"/>
                    </a:lnTo>
                    <a:lnTo>
                      <a:pt x="154" y="50"/>
                    </a:lnTo>
                    <a:lnTo>
                      <a:pt x="118" y="52"/>
                    </a:lnTo>
                    <a:lnTo>
                      <a:pt x="83" y="52"/>
                    </a:lnTo>
                    <a:lnTo>
                      <a:pt x="47" y="55"/>
                    </a:lnTo>
                    <a:lnTo>
                      <a:pt x="12" y="57"/>
                    </a:lnTo>
                    <a:lnTo>
                      <a:pt x="0" y="57"/>
                    </a:lnTo>
                    <a:lnTo>
                      <a:pt x="9" y="95"/>
                    </a:lnTo>
                    <a:lnTo>
                      <a:pt x="9" y="107"/>
                    </a:lnTo>
                    <a:lnTo>
                      <a:pt x="9" y="114"/>
                    </a:lnTo>
                    <a:lnTo>
                      <a:pt x="12" y="128"/>
                    </a:lnTo>
                    <a:lnTo>
                      <a:pt x="12" y="135"/>
                    </a:lnTo>
                    <a:lnTo>
                      <a:pt x="12" y="147"/>
                    </a:lnTo>
                    <a:lnTo>
                      <a:pt x="12" y="161"/>
                    </a:lnTo>
                    <a:lnTo>
                      <a:pt x="16" y="178"/>
                    </a:lnTo>
                    <a:lnTo>
                      <a:pt x="23" y="192"/>
                    </a:lnTo>
                    <a:lnTo>
                      <a:pt x="23" y="197"/>
                    </a:lnTo>
                    <a:lnTo>
                      <a:pt x="26" y="204"/>
                    </a:lnTo>
                    <a:lnTo>
                      <a:pt x="31" y="213"/>
                    </a:lnTo>
                    <a:lnTo>
                      <a:pt x="38" y="235"/>
                    </a:lnTo>
                    <a:lnTo>
                      <a:pt x="38" y="256"/>
                    </a:lnTo>
                    <a:lnTo>
                      <a:pt x="40" y="261"/>
                    </a:lnTo>
                    <a:lnTo>
                      <a:pt x="45" y="306"/>
                    </a:lnTo>
                    <a:lnTo>
                      <a:pt x="45" y="313"/>
                    </a:lnTo>
                    <a:lnTo>
                      <a:pt x="49" y="320"/>
                    </a:lnTo>
                    <a:lnTo>
                      <a:pt x="47" y="329"/>
                    </a:lnTo>
                    <a:lnTo>
                      <a:pt x="47" y="334"/>
                    </a:lnTo>
                    <a:lnTo>
                      <a:pt x="49" y="353"/>
                    </a:lnTo>
                    <a:lnTo>
                      <a:pt x="52" y="360"/>
                    </a:lnTo>
                    <a:lnTo>
                      <a:pt x="54" y="377"/>
                    </a:lnTo>
                    <a:lnTo>
                      <a:pt x="66" y="393"/>
                    </a:lnTo>
                    <a:lnTo>
                      <a:pt x="68" y="400"/>
                    </a:lnTo>
                    <a:lnTo>
                      <a:pt x="68" y="405"/>
                    </a:lnTo>
                    <a:lnTo>
                      <a:pt x="71" y="417"/>
                    </a:lnTo>
                    <a:lnTo>
                      <a:pt x="71" y="434"/>
                    </a:lnTo>
                    <a:lnTo>
                      <a:pt x="73" y="443"/>
                    </a:lnTo>
                    <a:lnTo>
                      <a:pt x="71" y="455"/>
                    </a:lnTo>
                    <a:lnTo>
                      <a:pt x="68" y="462"/>
                    </a:lnTo>
                    <a:lnTo>
                      <a:pt x="66" y="467"/>
                    </a:lnTo>
                    <a:lnTo>
                      <a:pt x="52" y="479"/>
                    </a:lnTo>
                    <a:lnTo>
                      <a:pt x="49" y="483"/>
                    </a:lnTo>
                    <a:lnTo>
                      <a:pt x="49" y="488"/>
                    </a:lnTo>
                    <a:lnTo>
                      <a:pt x="52" y="493"/>
                    </a:lnTo>
                    <a:lnTo>
                      <a:pt x="59" y="505"/>
                    </a:lnTo>
                    <a:lnTo>
                      <a:pt x="64" y="507"/>
                    </a:lnTo>
                    <a:lnTo>
                      <a:pt x="78" y="514"/>
                    </a:lnTo>
                    <a:lnTo>
                      <a:pt x="85" y="524"/>
                    </a:lnTo>
                    <a:lnTo>
                      <a:pt x="87" y="552"/>
                    </a:lnTo>
                    <a:lnTo>
                      <a:pt x="90" y="609"/>
                    </a:lnTo>
                    <a:lnTo>
                      <a:pt x="92" y="640"/>
                    </a:lnTo>
                    <a:lnTo>
                      <a:pt x="92" y="668"/>
                    </a:lnTo>
                    <a:lnTo>
                      <a:pt x="94" y="696"/>
                    </a:lnTo>
                    <a:lnTo>
                      <a:pt x="97" y="753"/>
                    </a:lnTo>
                    <a:lnTo>
                      <a:pt x="125" y="751"/>
                    </a:lnTo>
                    <a:lnTo>
                      <a:pt x="156" y="751"/>
                    </a:lnTo>
                    <a:lnTo>
                      <a:pt x="187" y="748"/>
                    </a:lnTo>
                    <a:lnTo>
                      <a:pt x="215" y="746"/>
                    </a:lnTo>
                    <a:lnTo>
                      <a:pt x="246" y="744"/>
                    </a:lnTo>
                    <a:lnTo>
                      <a:pt x="277" y="744"/>
                    </a:lnTo>
                    <a:lnTo>
                      <a:pt x="305" y="741"/>
                    </a:lnTo>
                    <a:lnTo>
                      <a:pt x="336" y="739"/>
                    </a:lnTo>
                    <a:lnTo>
                      <a:pt x="366" y="737"/>
                    </a:lnTo>
                    <a:lnTo>
                      <a:pt x="395" y="734"/>
                    </a:lnTo>
                    <a:lnTo>
                      <a:pt x="426" y="732"/>
                    </a:lnTo>
                    <a:lnTo>
                      <a:pt x="454" y="727"/>
                    </a:lnTo>
                    <a:lnTo>
                      <a:pt x="485" y="725"/>
                    </a:lnTo>
                    <a:lnTo>
                      <a:pt x="515" y="722"/>
                    </a:lnTo>
                    <a:lnTo>
                      <a:pt x="544" y="720"/>
                    </a:lnTo>
                    <a:lnTo>
                      <a:pt x="575" y="715"/>
                    </a:lnTo>
                    <a:lnTo>
                      <a:pt x="567" y="680"/>
                    </a:lnTo>
                    <a:lnTo>
                      <a:pt x="563" y="661"/>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8" name="Freeform 42">
                <a:extLst>
                  <a:ext uri="{FF2B5EF4-FFF2-40B4-BE49-F238E27FC236}">
                    <a16:creationId xmlns:a16="http://schemas.microsoft.com/office/drawing/2014/main" id="{C77BC386-6543-0371-056B-BD2EE46BEF29}"/>
                  </a:ext>
                </a:extLst>
              </p:cNvPr>
              <p:cNvSpPr>
                <a:spLocks noEditPoints="1"/>
              </p:cNvSpPr>
              <p:nvPr/>
            </p:nvSpPr>
            <p:spPr bwMode="auto">
              <a:xfrm>
                <a:off x="2991003" y="2793762"/>
                <a:ext cx="473062" cy="511397"/>
              </a:xfrm>
              <a:custGeom>
                <a:avLst/>
                <a:gdLst>
                  <a:gd name="T0" fmla="*/ 271462 w 537"/>
                  <a:gd name="T1" fmla="*/ 68263 h 580"/>
                  <a:gd name="T2" fmla="*/ 293687 w 537"/>
                  <a:gd name="T3" fmla="*/ 44450 h 580"/>
                  <a:gd name="T4" fmla="*/ 301625 w 537"/>
                  <a:gd name="T5" fmla="*/ 26988 h 580"/>
                  <a:gd name="T6" fmla="*/ 293687 w 537"/>
                  <a:gd name="T7" fmla="*/ 33338 h 580"/>
                  <a:gd name="T8" fmla="*/ 307975 w 537"/>
                  <a:gd name="T9" fmla="*/ 0 h 580"/>
                  <a:gd name="T10" fmla="*/ 274637 w 537"/>
                  <a:gd name="T11" fmla="*/ 33338 h 580"/>
                  <a:gd name="T12" fmla="*/ 266700 w 537"/>
                  <a:gd name="T13" fmla="*/ 30163 h 580"/>
                  <a:gd name="T14" fmla="*/ 800100 w 537"/>
                  <a:gd name="T15" fmla="*/ 804863 h 580"/>
                  <a:gd name="T16" fmla="*/ 777875 w 537"/>
                  <a:gd name="T17" fmla="*/ 766763 h 580"/>
                  <a:gd name="T18" fmla="*/ 774700 w 537"/>
                  <a:gd name="T19" fmla="*/ 739775 h 580"/>
                  <a:gd name="T20" fmla="*/ 777875 w 537"/>
                  <a:gd name="T21" fmla="*/ 676275 h 580"/>
                  <a:gd name="T22" fmla="*/ 785812 w 537"/>
                  <a:gd name="T23" fmla="*/ 612775 h 580"/>
                  <a:gd name="T24" fmla="*/ 781050 w 537"/>
                  <a:gd name="T25" fmla="*/ 552450 h 580"/>
                  <a:gd name="T26" fmla="*/ 788987 w 537"/>
                  <a:gd name="T27" fmla="*/ 481013 h 580"/>
                  <a:gd name="T28" fmla="*/ 804862 w 537"/>
                  <a:gd name="T29" fmla="*/ 401638 h 580"/>
                  <a:gd name="T30" fmla="*/ 769937 w 537"/>
                  <a:gd name="T31" fmla="*/ 390525 h 580"/>
                  <a:gd name="T32" fmla="*/ 744537 w 537"/>
                  <a:gd name="T33" fmla="*/ 436563 h 580"/>
                  <a:gd name="T34" fmla="*/ 714375 w 537"/>
                  <a:gd name="T35" fmla="*/ 455613 h 580"/>
                  <a:gd name="T36" fmla="*/ 728662 w 537"/>
                  <a:gd name="T37" fmla="*/ 384175 h 580"/>
                  <a:gd name="T38" fmla="*/ 755650 w 537"/>
                  <a:gd name="T39" fmla="*/ 338138 h 580"/>
                  <a:gd name="T40" fmla="*/ 739775 w 537"/>
                  <a:gd name="T41" fmla="*/ 293688 h 580"/>
                  <a:gd name="T42" fmla="*/ 717550 w 537"/>
                  <a:gd name="T43" fmla="*/ 293688 h 580"/>
                  <a:gd name="T44" fmla="*/ 714375 w 537"/>
                  <a:gd name="T45" fmla="*/ 263525 h 580"/>
                  <a:gd name="T46" fmla="*/ 706437 w 537"/>
                  <a:gd name="T47" fmla="*/ 222250 h 580"/>
                  <a:gd name="T48" fmla="*/ 654050 w 537"/>
                  <a:gd name="T49" fmla="*/ 184150 h 580"/>
                  <a:gd name="T50" fmla="*/ 557212 w 537"/>
                  <a:gd name="T51" fmla="*/ 180975 h 580"/>
                  <a:gd name="T52" fmla="*/ 496887 w 537"/>
                  <a:gd name="T53" fmla="*/ 157163 h 580"/>
                  <a:gd name="T54" fmla="*/ 409575 w 537"/>
                  <a:gd name="T55" fmla="*/ 146050 h 580"/>
                  <a:gd name="T56" fmla="*/ 354012 w 537"/>
                  <a:gd name="T57" fmla="*/ 109538 h 580"/>
                  <a:gd name="T58" fmla="*/ 327025 w 537"/>
                  <a:gd name="T59" fmla="*/ 98425 h 580"/>
                  <a:gd name="T60" fmla="*/ 279400 w 537"/>
                  <a:gd name="T61" fmla="*/ 82550 h 580"/>
                  <a:gd name="T62" fmla="*/ 255587 w 537"/>
                  <a:gd name="T63" fmla="*/ 101600 h 580"/>
                  <a:gd name="T64" fmla="*/ 263525 w 537"/>
                  <a:gd name="T65" fmla="*/ 60325 h 580"/>
                  <a:gd name="T66" fmla="*/ 252412 w 537"/>
                  <a:gd name="T67" fmla="*/ 30163 h 580"/>
                  <a:gd name="T68" fmla="*/ 207962 w 537"/>
                  <a:gd name="T69" fmla="*/ 49213 h 580"/>
                  <a:gd name="T70" fmla="*/ 106362 w 537"/>
                  <a:gd name="T71" fmla="*/ 98425 h 580"/>
                  <a:gd name="T72" fmla="*/ 79375 w 537"/>
                  <a:gd name="T73" fmla="*/ 98425 h 580"/>
                  <a:gd name="T74" fmla="*/ 76200 w 537"/>
                  <a:gd name="T75" fmla="*/ 225425 h 580"/>
                  <a:gd name="T76" fmla="*/ 19050 w 537"/>
                  <a:gd name="T77" fmla="*/ 274638 h 580"/>
                  <a:gd name="T78" fmla="*/ 23812 w 537"/>
                  <a:gd name="T79" fmla="*/ 341313 h 580"/>
                  <a:gd name="T80" fmla="*/ 26987 w 537"/>
                  <a:gd name="T81" fmla="*/ 401638 h 580"/>
                  <a:gd name="T82" fmla="*/ 30162 w 537"/>
                  <a:gd name="T83" fmla="*/ 484188 h 580"/>
                  <a:gd name="T84" fmla="*/ 71437 w 537"/>
                  <a:gd name="T85" fmla="*/ 530225 h 580"/>
                  <a:gd name="T86" fmla="*/ 128587 w 537"/>
                  <a:gd name="T87" fmla="*/ 552450 h 580"/>
                  <a:gd name="T88" fmla="*/ 230187 w 537"/>
                  <a:gd name="T89" fmla="*/ 623888 h 580"/>
                  <a:gd name="T90" fmla="*/ 282575 w 537"/>
                  <a:gd name="T91" fmla="*/ 744538 h 580"/>
                  <a:gd name="T92" fmla="*/ 301625 w 537"/>
                  <a:gd name="T93" fmla="*/ 788988 h 580"/>
                  <a:gd name="T94" fmla="*/ 338137 w 537"/>
                  <a:gd name="T95" fmla="*/ 882650 h 580"/>
                  <a:gd name="T96" fmla="*/ 455612 w 537"/>
                  <a:gd name="T97" fmla="*/ 912813 h 580"/>
                  <a:gd name="T98" fmla="*/ 785812 w 537"/>
                  <a:gd name="T99" fmla="*/ 871538 h 580"/>
                  <a:gd name="T100" fmla="*/ 830262 w 537"/>
                  <a:gd name="T101" fmla="*/ 288925 h 580"/>
                  <a:gd name="T102" fmla="*/ 804862 w 537"/>
                  <a:gd name="T103" fmla="*/ 327025 h 580"/>
                  <a:gd name="T104" fmla="*/ 793750 w 537"/>
                  <a:gd name="T105" fmla="*/ 376238 h 580"/>
                  <a:gd name="T106" fmla="*/ 822325 w 537"/>
                  <a:gd name="T107" fmla="*/ 368300 h 580"/>
                  <a:gd name="T108" fmla="*/ 827087 w 537"/>
                  <a:gd name="T109" fmla="*/ 338138 h 580"/>
                  <a:gd name="T110" fmla="*/ 830262 w 537"/>
                  <a:gd name="T111" fmla="*/ 319088 h 580"/>
                  <a:gd name="T112" fmla="*/ 830262 w 537"/>
                  <a:gd name="T113" fmla="*/ 300038 h 580"/>
                  <a:gd name="T114" fmla="*/ 852487 w 537"/>
                  <a:gd name="T115" fmla="*/ 266700 h 580"/>
                  <a:gd name="T116" fmla="*/ 838200 w 537"/>
                  <a:gd name="T117" fmla="*/ 274638 h 5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37" h="580">
                    <a:moveTo>
                      <a:pt x="183" y="28"/>
                    </a:moveTo>
                    <a:lnTo>
                      <a:pt x="173" y="36"/>
                    </a:lnTo>
                    <a:lnTo>
                      <a:pt x="171" y="38"/>
                    </a:lnTo>
                    <a:lnTo>
                      <a:pt x="171" y="40"/>
                    </a:lnTo>
                    <a:lnTo>
                      <a:pt x="171" y="43"/>
                    </a:lnTo>
                    <a:lnTo>
                      <a:pt x="176" y="40"/>
                    </a:lnTo>
                    <a:lnTo>
                      <a:pt x="178" y="38"/>
                    </a:lnTo>
                    <a:lnTo>
                      <a:pt x="178" y="36"/>
                    </a:lnTo>
                    <a:lnTo>
                      <a:pt x="180" y="33"/>
                    </a:lnTo>
                    <a:lnTo>
                      <a:pt x="185" y="28"/>
                    </a:lnTo>
                    <a:lnTo>
                      <a:pt x="185" y="26"/>
                    </a:lnTo>
                    <a:lnTo>
                      <a:pt x="183" y="28"/>
                    </a:lnTo>
                    <a:close/>
                    <a:moveTo>
                      <a:pt x="185" y="21"/>
                    </a:moveTo>
                    <a:lnTo>
                      <a:pt x="190" y="21"/>
                    </a:lnTo>
                    <a:lnTo>
                      <a:pt x="190" y="17"/>
                    </a:lnTo>
                    <a:lnTo>
                      <a:pt x="187" y="14"/>
                    </a:lnTo>
                    <a:lnTo>
                      <a:pt x="185" y="17"/>
                    </a:lnTo>
                    <a:lnTo>
                      <a:pt x="180" y="19"/>
                    </a:lnTo>
                    <a:lnTo>
                      <a:pt x="180" y="21"/>
                    </a:lnTo>
                    <a:lnTo>
                      <a:pt x="185" y="21"/>
                    </a:lnTo>
                    <a:close/>
                    <a:moveTo>
                      <a:pt x="197" y="5"/>
                    </a:moveTo>
                    <a:lnTo>
                      <a:pt x="199" y="2"/>
                    </a:lnTo>
                    <a:lnTo>
                      <a:pt x="199" y="0"/>
                    </a:lnTo>
                    <a:lnTo>
                      <a:pt x="197" y="0"/>
                    </a:lnTo>
                    <a:lnTo>
                      <a:pt x="194" y="0"/>
                    </a:lnTo>
                    <a:lnTo>
                      <a:pt x="194" y="2"/>
                    </a:lnTo>
                    <a:lnTo>
                      <a:pt x="194" y="7"/>
                    </a:lnTo>
                    <a:lnTo>
                      <a:pt x="197" y="5"/>
                    </a:lnTo>
                    <a:close/>
                    <a:moveTo>
                      <a:pt x="173" y="21"/>
                    </a:moveTo>
                    <a:lnTo>
                      <a:pt x="176" y="21"/>
                    </a:lnTo>
                    <a:lnTo>
                      <a:pt x="173" y="19"/>
                    </a:lnTo>
                    <a:lnTo>
                      <a:pt x="171" y="17"/>
                    </a:lnTo>
                    <a:lnTo>
                      <a:pt x="168" y="19"/>
                    </a:lnTo>
                    <a:lnTo>
                      <a:pt x="171" y="21"/>
                    </a:lnTo>
                    <a:lnTo>
                      <a:pt x="173" y="21"/>
                    </a:lnTo>
                    <a:close/>
                    <a:moveTo>
                      <a:pt x="504" y="523"/>
                    </a:moveTo>
                    <a:lnTo>
                      <a:pt x="507" y="514"/>
                    </a:lnTo>
                    <a:lnTo>
                      <a:pt x="504" y="507"/>
                    </a:lnTo>
                    <a:lnTo>
                      <a:pt x="500" y="502"/>
                    </a:lnTo>
                    <a:lnTo>
                      <a:pt x="497" y="497"/>
                    </a:lnTo>
                    <a:lnTo>
                      <a:pt x="497" y="490"/>
                    </a:lnTo>
                    <a:lnTo>
                      <a:pt x="495" y="485"/>
                    </a:lnTo>
                    <a:lnTo>
                      <a:pt x="490" y="483"/>
                    </a:lnTo>
                    <a:lnTo>
                      <a:pt x="490" y="478"/>
                    </a:lnTo>
                    <a:lnTo>
                      <a:pt x="490" y="474"/>
                    </a:lnTo>
                    <a:lnTo>
                      <a:pt x="490" y="471"/>
                    </a:lnTo>
                    <a:lnTo>
                      <a:pt x="488" y="469"/>
                    </a:lnTo>
                    <a:lnTo>
                      <a:pt x="488" y="466"/>
                    </a:lnTo>
                    <a:lnTo>
                      <a:pt x="488" y="464"/>
                    </a:lnTo>
                    <a:lnTo>
                      <a:pt x="485" y="452"/>
                    </a:lnTo>
                    <a:lnTo>
                      <a:pt x="485" y="447"/>
                    </a:lnTo>
                    <a:lnTo>
                      <a:pt x="485" y="440"/>
                    </a:lnTo>
                    <a:lnTo>
                      <a:pt x="490" y="426"/>
                    </a:lnTo>
                    <a:lnTo>
                      <a:pt x="490" y="421"/>
                    </a:lnTo>
                    <a:lnTo>
                      <a:pt x="490" y="414"/>
                    </a:lnTo>
                    <a:lnTo>
                      <a:pt x="490" y="407"/>
                    </a:lnTo>
                    <a:lnTo>
                      <a:pt x="495" y="391"/>
                    </a:lnTo>
                    <a:lnTo>
                      <a:pt x="495" y="386"/>
                    </a:lnTo>
                    <a:lnTo>
                      <a:pt x="492" y="379"/>
                    </a:lnTo>
                    <a:lnTo>
                      <a:pt x="490" y="374"/>
                    </a:lnTo>
                    <a:lnTo>
                      <a:pt x="490" y="367"/>
                    </a:lnTo>
                    <a:lnTo>
                      <a:pt x="490" y="358"/>
                    </a:lnTo>
                    <a:lnTo>
                      <a:pt x="492" y="348"/>
                    </a:lnTo>
                    <a:lnTo>
                      <a:pt x="497" y="339"/>
                    </a:lnTo>
                    <a:lnTo>
                      <a:pt x="502" y="331"/>
                    </a:lnTo>
                    <a:lnTo>
                      <a:pt x="502" y="324"/>
                    </a:lnTo>
                    <a:lnTo>
                      <a:pt x="500" y="315"/>
                    </a:lnTo>
                    <a:lnTo>
                      <a:pt x="497" y="303"/>
                    </a:lnTo>
                    <a:lnTo>
                      <a:pt x="500" y="289"/>
                    </a:lnTo>
                    <a:lnTo>
                      <a:pt x="502" y="275"/>
                    </a:lnTo>
                    <a:lnTo>
                      <a:pt x="504" y="268"/>
                    </a:lnTo>
                    <a:lnTo>
                      <a:pt x="507" y="260"/>
                    </a:lnTo>
                    <a:lnTo>
                      <a:pt x="507" y="253"/>
                    </a:lnTo>
                    <a:lnTo>
                      <a:pt x="507" y="249"/>
                    </a:lnTo>
                    <a:lnTo>
                      <a:pt x="502" y="246"/>
                    </a:lnTo>
                    <a:lnTo>
                      <a:pt x="497" y="242"/>
                    </a:lnTo>
                    <a:lnTo>
                      <a:pt x="492" y="242"/>
                    </a:lnTo>
                    <a:lnTo>
                      <a:pt x="485" y="246"/>
                    </a:lnTo>
                    <a:lnTo>
                      <a:pt x="483" y="246"/>
                    </a:lnTo>
                    <a:lnTo>
                      <a:pt x="476" y="256"/>
                    </a:lnTo>
                    <a:lnTo>
                      <a:pt x="474" y="268"/>
                    </a:lnTo>
                    <a:lnTo>
                      <a:pt x="469" y="275"/>
                    </a:lnTo>
                    <a:lnTo>
                      <a:pt x="464" y="279"/>
                    </a:lnTo>
                    <a:lnTo>
                      <a:pt x="462" y="284"/>
                    </a:lnTo>
                    <a:lnTo>
                      <a:pt x="459" y="289"/>
                    </a:lnTo>
                    <a:lnTo>
                      <a:pt x="455" y="289"/>
                    </a:lnTo>
                    <a:lnTo>
                      <a:pt x="450" y="287"/>
                    </a:lnTo>
                    <a:lnTo>
                      <a:pt x="450" y="282"/>
                    </a:lnTo>
                    <a:lnTo>
                      <a:pt x="450" y="272"/>
                    </a:lnTo>
                    <a:lnTo>
                      <a:pt x="452" y="263"/>
                    </a:lnTo>
                    <a:lnTo>
                      <a:pt x="459" y="246"/>
                    </a:lnTo>
                    <a:lnTo>
                      <a:pt x="459" y="242"/>
                    </a:lnTo>
                    <a:lnTo>
                      <a:pt x="459" y="239"/>
                    </a:lnTo>
                    <a:lnTo>
                      <a:pt x="471" y="230"/>
                    </a:lnTo>
                    <a:lnTo>
                      <a:pt x="476" y="225"/>
                    </a:lnTo>
                    <a:lnTo>
                      <a:pt x="478" y="218"/>
                    </a:lnTo>
                    <a:lnTo>
                      <a:pt x="476" y="213"/>
                    </a:lnTo>
                    <a:lnTo>
                      <a:pt x="474" y="213"/>
                    </a:lnTo>
                    <a:lnTo>
                      <a:pt x="469" y="208"/>
                    </a:lnTo>
                    <a:lnTo>
                      <a:pt x="464" y="204"/>
                    </a:lnTo>
                    <a:lnTo>
                      <a:pt x="464" y="199"/>
                    </a:lnTo>
                    <a:lnTo>
                      <a:pt x="466" y="185"/>
                    </a:lnTo>
                    <a:lnTo>
                      <a:pt x="466" y="182"/>
                    </a:lnTo>
                    <a:lnTo>
                      <a:pt x="464" y="180"/>
                    </a:lnTo>
                    <a:lnTo>
                      <a:pt x="457" y="185"/>
                    </a:lnTo>
                    <a:lnTo>
                      <a:pt x="452" y="185"/>
                    </a:lnTo>
                    <a:lnTo>
                      <a:pt x="450" y="185"/>
                    </a:lnTo>
                    <a:lnTo>
                      <a:pt x="448" y="182"/>
                    </a:lnTo>
                    <a:lnTo>
                      <a:pt x="448" y="180"/>
                    </a:lnTo>
                    <a:lnTo>
                      <a:pt x="448" y="175"/>
                    </a:lnTo>
                    <a:lnTo>
                      <a:pt x="450" y="166"/>
                    </a:lnTo>
                    <a:lnTo>
                      <a:pt x="450" y="159"/>
                    </a:lnTo>
                    <a:lnTo>
                      <a:pt x="450" y="154"/>
                    </a:lnTo>
                    <a:lnTo>
                      <a:pt x="448" y="147"/>
                    </a:lnTo>
                    <a:lnTo>
                      <a:pt x="448" y="144"/>
                    </a:lnTo>
                    <a:lnTo>
                      <a:pt x="445" y="140"/>
                    </a:lnTo>
                    <a:lnTo>
                      <a:pt x="436" y="135"/>
                    </a:lnTo>
                    <a:lnTo>
                      <a:pt x="419" y="133"/>
                    </a:lnTo>
                    <a:lnTo>
                      <a:pt x="419" y="123"/>
                    </a:lnTo>
                    <a:lnTo>
                      <a:pt x="417" y="121"/>
                    </a:lnTo>
                    <a:lnTo>
                      <a:pt x="412" y="116"/>
                    </a:lnTo>
                    <a:lnTo>
                      <a:pt x="395" y="111"/>
                    </a:lnTo>
                    <a:lnTo>
                      <a:pt x="381" y="111"/>
                    </a:lnTo>
                    <a:lnTo>
                      <a:pt x="369" y="114"/>
                    </a:lnTo>
                    <a:lnTo>
                      <a:pt x="360" y="111"/>
                    </a:lnTo>
                    <a:lnTo>
                      <a:pt x="351" y="114"/>
                    </a:lnTo>
                    <a:lnTo>
                      <a:pt x="346" y="109"/>
                    </a:lnTo>
                    <a:lnTo>
                      <a:pt x="339" y="107"/>
                    </a:lnTo>
                    <a:lnTo>
                      <a:pt x="332" y="104"/>
                    </a:lnTo>
                    <a:lnTo>
                      <a:pt x="325" y="102"/>
                    </a:lnTo>
                    <a:lnTo>
                      <a:pt x="313" y="99"/>
                    </a:lnTo>
                    <a:lnTo>
                      <a:pt x="303" y="99"/>
                    </a:lnTo>
                    <a:lnTo>
                      <a:pt x="291" y="97"/>
                    </a:lnTo>
                    <a:lnTo>
                      <a:pt x="280" y="95"/>
                    </a:lnTo>
                    <a:lnTo>
                      <a:pt x="268" y="95"/>
                    </a:lnTo>
                    <a:lnTo>
                      <a:pt x="258" y="92"/>
                    </a:lnTo>
                    <a:lnTo>
                      <a:pt x="246" y="90"/>
                    </a:lnTo>
                    <a:lnTo>
                      <a:pt x="235" y="90"/>
                    </a:lnTo>
                    <a:lnTo>
                      <a:pt x="232" y="83"/>
                    </a:lnTo>
                    <a:lnTo>
                      <a:pt x="228" y="78"/>
                    </a:lnTo>
                    <a:lnTo>
                      <a:pt x="223" y="69"/>
                    </a:lnTo>
                    <a:lnTo>
                      <a:pt x="218" y="66"/>
                    </a:lnTo>
                    <a:lnTo>
                      <a:pt x="213" y="66"/>
                    </a:lnTo>
                    <a:lnTo>
                      <a:pt x="211" y="64"/>
                    </a:lnTo>
                    <a:lnTo>
                      <a:pt x="209" y="66"/>
                    </a:lnTo>
                    <a:lnTo>
                      <a:pt x="206" y="62"/>
                    </a:lnTo>
                    <a:lnTo>
                      <a:pt x="206" y="59"/>
                    </a:lnTo>
                    <a:lnTo>
                      <a:pt x="202" y="62"/>
                    </a:lnTo>
                    <a:lnTo>
                      <a:pt x="194" y="62"/>
                    </a:lnTo>
                    <a:lnTo>
                      <a:pt x="187" y="57"/>
                    </a:lnTo>
                    <a:lnTo>
                      <a:pt x="176" y="52"/>
                    </a:lnTo>
                    <a:lnTo>
                      <a:pt x="176" y="55"/>
                    </a:lnTo>
                    <a:lnTo>
                      <a:pt x="173" y="57"/>
                    </a:lnTo>
                    <a:lnTo>
                      <a:pt x="161" y="64"/>
                    </a:lnTo>
                    <a:lnTo>
                      <a:pt x="159" y="62"/>
                    </a:lnTo>
                    <a:lnTo>
                      <a:pt x="164" y="55"/>
                    </a:lnTo>
                    <a:lnTo>
                      <a:pt x="164" y="50"/>
                    </a:lnTo>
                    <a:lnTo>
                      <a:pt x="164" y="43"/>
                    </a:lnTo>
                    <a:lnTo>
                      <a:pt x="166" y="38"/>
                    </a:lnTo>
                    <a:lnTo>
                      <a:pt x="168" y="28"/>
                    </a:lnTo>
                    <a:lnTo>
                      <a:pt x="171" y="24"/>
                    </a:lnTo>
                    <a:lnTo>
                      <a:pt x="168" y="21"/>
                    </a:lnTo>
                    <a:lnTo>
                      <a:pt x="164" y="17"/>
                    </a:lnTo>
                    <a:lnTo>
                      <a:pt x="159" y="19"/>
                    </a:lnTo>
                    <a:lnTo>
                      <a:pt x="154" y="19"/>
                    </a:lnTo>
                    <a:lnTo>
                      <a:pt x="140" y="33"/>
                    </a:lnTo>
                    <a:lnTo>
                      <a:pt x="138" y="31"/>
                    </a:lnTo>
                    <a:lnTo>
                      <a:pt x="133" y="31"/>
                    </a:lnTo>
                    <a:lnTo>
                      <a:pt x="131" y="31"/>
                    </a:lnTo>
                    <a:lnTo>
                      <a:pt x="121" y="43"/>
                    </a:lnTo>
                    <a:lnTo>
                      <a:pt x="109" y="50"/>
                    </a:lnTo>
                    <a:lnTo>
                      <a:pt x="81" y="59"/>
                    </a:lnTo>
                    <a:lnTo>
                      <a:pt x="74" y="62"/>
                    </a:lnTo>
                    <a:lnTo>
                      <a:pt x="67" y="62"/>
                    </a:lnTo>
                    <a:lnTo>
                      <a:pt x="60" y="57"/>
                    </a:lnTo>
                    <a:lnTo>
                      <a:pt x="57" y="55"/>
                    </a:lnTo>
                    <a:lnTo>
                      <a:pt x="55" y="55"/>
                    </a:lnTo>
                    <a:lnTo>
                      <a:pt x="50" y="62"/>
                    </a:lnTo>
                    <a:lnTo>
                      <a:pt x="48" y="66"/>
                    </a:lnTo>
                    <a:lnTo>
                      <a:pt x="41" y="69"/>
                    </a:lnTo>
                    <a:lnTo>
                      <a:pt x="45" y="107"/>
                    </a:lnTo>
                    <a:lnTo>
                      <a:pt x="48" y="123"/>
                    </a:lnTo>
                    <a:lnTo>
                      <a:pt x="48" y="142"/>
                    </a:lnTo>
                    <a:lnTo>
                      <a:pt x="45" y="144"/>
                    </a:lnTo>
                    <a:lnTo>
                      <a:pt x="43" y="149"/>
                    </a:lnTo>
                    <a:lnTo>
                      <a:pt x="38" y="152"/>
                    </a:lnTo>
                    <a:lnTo>
                      <a:pt x="15" y="168"/>
                    </a:lnTo>
                    <a:lnTo>
                      <a:pt x="12" y="173"/>
                    </a:lnTo>
                    <a:lnTo>
                      <a:pt x="8" y="182"/>
                    </a:lnTo>
                    <a:lnTo>
                      <a:pt x="0" y="194"/>
                    </a:lnTo>
                    <a:lnTo>
                      <a:pt x="0" y="201"/>
                    </a:lnTo>
                    <a:lnTo>
                      <a:pt x="0" y="208"/>
                    </a:lnTo>
                    <a:lnTo>
                      <a:pt x="15" y="215"/>
                    </a:lnTo>
                    <a:lnTo>
                      <a:pt x="19" y="220"/>
                    </a:lnTo>
                    <a:lnTo>
                      <a:pt x="22" y="227"/>
                    </a:lnTo>
                    <a:lnTo>
                      <a:pt x="22" y="234"/>
                    </a:lnTo>
                    <a:lnTo>
                      <a:pt x="17" y="249"/>
                    </a:lnTo>
                    <a:lnTo>
                      <a:pt x="17" y="253"/>
                    </a:lnTo>
                    <a:lnTo>
                      <a:pt x="19" y="270"/>
                    </a:lnTo>
                    <a:lnTo>
                      <a:pt x="17" y="275"/>
                    </a:lnTo>
                    <a:lnTo>
                      <a:pt x="19" y="289"/>
                    </a:lnTo>
                    <a:lnTo>
                      <a:pt x="19" y="291"/>
                    </a:lnTo>
                    <a:lnTo>
                      <a:pt x="19" y="305"/>
                    </a:lnTo>
                    <a:lnTo>
                      <a:pt x="19" y="310"/>
                    </a:lnTo>
                    <a:lnTo>
                      <a:pt x="22" y="317"/>
                    </a:lnTo>
                    <a:lnTo>
                      <a:pt x="22" y="320"/>
                    </a:lnTo>
                    <a:lnTo>
                      <a:pt x="34" y="329"/>
                    </a:lnTo>
                    <a:lnTo>
                      <a:pt x="45" y="334"/>
                    </a:lnTo>
                    <a:lnTo>
                      <a:pt x="53" y="334"/>
                    </a:lnTo>
                    <a:lnTo>
                      <a:pt x="60" y="339"/>
                    </a:lnTo>
                    <a:lnTo>
                      <a:pt x="67" y="343"/>
                    </a:lnTo>
                    <a:lnTo>
                      <a:pt x="74" y="348"/>
                    </a:lnTo>
                    <a:lnTo>
                      <a:pt x="81" y="348"/>
                    </a:lnTo>
                    <a:lnTo>
                      <a:pt x="90" y="355"/>
                    </a:lnTo>
                    <a:lnTo>
                      <a:pt x="105" y="367"/>
                    </a:lnTo>
                    <a:lnTo>
                      <a:pt x="112" y="379"/>
                    </a:lnTo>
                    <a:lnTo>
                      <a:pt x="123" y="386"/>
                    </a:lnTo>
                    <a:lnTo>
                      <a:pt x="145" y="393"/>
                    </a:lnTo>
                    <a:lnTo>
                      <a:pt x="157" y="400"/>
                    </a:lnTo>
                    <a:lnTo>
                      <a:pt x="164" y="405"/>
                    </a:lnTo>
                    <a:lnTo>
                      <a:pt x="168" y="424"/>
                    </a:lnTo>
                    <a:lnTo>
                      <a:pt x="176" y="459"/>
                    </a:lnTo>
                    <a:lnTo>
                      <a:pt x="178" y="469"/>
                    </a:lnTo>
                    <a:lnTo>
                      <a:pt x="180" y="474"/>
                    </a:lnTo>
                    <a:lnTo>
                      <a:pt x="183" y="478"/>
                    </a:lnTo>
                    <a:lnTo>
                      <a:pt x="190" y="481"/>
                    </a:lnTo>
                    <a:lnTo>
                      <a:pt x="192" y="488"/>
                    </a:lnTo>
                    <a:lnTo>
                      <a:pt x="190" y="497"/>
                    </a:lnTo>
                    <a:lnTo>
                      <a:pt x="190" y="509"/>
                    </a:lnTo>
                    <a:lnTo>
                      <a:pt x="192" y="526"/>
                    </a:lnTo>
                    <a:lnTo>
                      <a:pt x="197" y="537"/>
                    </a:lnTo>
                    <a:lnTo>
                      <a:pt x="202" y="549"/>
                    </a:lnTo>
                    <a:lnTo>
                      <a:pt x="213" y="556"/>
                    </a:lnTo>
                    <a:lnTo>
                      <a:pt x="230" y="561"/>
                    </a:lnTo>
                    <a:lnTo>
                      <a:pt x="239" y="568"/>
                    </a:lnTo>
                    <a:lnTo>
                      <a:pt x="244" y="578"/>
                    </a:lnTo>
                    <a:lnTo>
                      <a:pt x="244" y="580"/>
                    </a:lnTo>
                    <a:lnTo>
                      <a:pt x="287" y="575"/>
                    </a:lnTo>
                    <a:lnTo>
                      <a:pt x="329" y="571"/>
                    </a:lnTo>
                    <a:lnTo>
                      <a:pt x="369" y="566"/>
                    </a:lnTo>
                    <a:lnTo>
                      <a:pt x="412" y="559"/>
                    </a:lnTo>
                    <a:lnTo>
                      <a:pt x="455" y="554"/>
                    </a:lnTo>
                    <a:lnTo>
                      <a:pt x="495" y="549"/>
                    </a:lnTo>
                    <a:lnTo>
                      <a:pt x="507" y="547"/>
                    </a:lnTo>
                    <a:lnTo>
                      <a:pt x="507" y="540"/>
                    </a:lnTo>
                    <a:lnTo>
                      <a:pt x="504" y="523"/>
                    </a:lnTo>
                    <a:close/>
                    <a:moveTo>
                      <a:pt x="526" y="182"/>
                    </a:moveTo>
                    <a:lnTo>
                      <a:pt x="523" y="182"/>
                    </a:lnTo>
                    <a:lnTo>
                      <a:pt x="518" y="185"/>
                    </a:lnTo>
                    <a:lnTo>
                      <a:pt x="518" y="192"/>
                    </a:lnTo>
                    <a:lnTo>
                      <a:pt x="514" y="197"/>
                    </a:lnTo>
                    <a:lnTo>
                      <a:pt x="509" y="201"/>
                    </a:lnTo>
                    <a:lnTo>
                      <a:pt x="507" y="206"/>
                    </a:lnTo>
                    <a:lnTo>
                      <a:pt x="507" y="213"/>
                    </a:lnTo>
                    <a:lnTo>
                      <a:pt x="504" y="220"/>
                    </a:lnTo>
                    <a:lnTo>
                      <a:pt x="500" y="230"/>
                    </a:lnTo>
                    <a:lnTo>
                      <a:pt x="497" y="234"/>
                    </a:lnTo>
                    <a:lnTo>
                      <a:pt x="500" y="237"/>
                    </a:lnTo>
                    <a:lnTo>
                      <a:pt x="502" y="242"/>
                    </a:lnTo>
                    <a:lnTo>
                      <a:pt x="504" y="244"/>
                    </a:lnTo>
                    <a:lnTo>
                      <a:pt x="509" y="246"/>
                    </a:lnTo>
                    <a:lnTo>
                      <a:pt x="511" y="244"/>
                    </a:lnTo>
                    <a:lnTo>
                      <a:pt x="518" y="232"/>
                    </a:lnTo>
                    <a:lnTo>
                      <a:pt x="518" y="230"/>
                    </a:lnTo>
                    <a:lnTo>
                      <a:pt x="516" y="227"/>
                    </a:lnTo>
                    <a:lnTo>
                      <a:pt x="516" y="225"/>
                    </a:lnTo>
                    <a:lnTo>
                      <a:pt x="518" y="215"/>
                    </a:lnTo>
                    <a:lnTo>
                      <a:pt x="521" y="213"/>
                    </a:lnTo>
                    <a:lnTo>
                      <a:pt x="523" y="213"/>
                    </a:lnTo>
                    <a:lnTo>
                      <a:pt x="523" y="211"/>
                    </a:lnTo>
                    <a:lnTo>
                      <a:pt x="526" y="206"/>
                    </a:lnTo>
                    <a:lnTo>
                      <a:pt x="526" y="204"/>
                    </a:lnTo>
                    <a:lnTo>
                      <a:pt x="523" y="201"/>
                    </a:lnTo>
                    <a:lnTo>
                      <a:pt x="526" y="201"/>
                    </a:lnTo>
                    <a:lnTo>
                      <a:pt x="526" y="199"/>
                    </a:lnTo>
                    <a:lnTo>
                      <a:pt x="523" y="192"/>
                    </a:lnTo>
                    <a:lnTo>
                      <a:pt x="523" y="189"/>
                    </a:lnTo>
                    <a:lnTo>
                      <a:pt x="528" y="189"/>
                    </a:lnTo>
                    <a:lnTo>
                      <a:pt x="528" y="185"/>
                    </a:lnTo>
                    <a:lnTo>
                      <a:pt x="526" y="182"/>
                    </a:lnTo>
                    <a:close/>
                    <a:moveTo>
                      <a:pt x="537" y="168"/>
                    </a:moveTo>
                    <a:lnTo>
                      <a:pt x="537" y="166"/>
                    </a:lnTo>
                    <a:lnTo>
                      <a:pt x="535" y="166"/>
                    </a:lnTo>
                    <a:lnTo>
                      <a:pt x="530" y="166"/>
                    </a:lnTo>
                    <a:lnTo>
                      <a:pt x="528" y="173"/>
                    </a:lnTo>
                    <a:lnTo>
                      <a:pt x="530" y="175"/>
                    </a:lnTo>
                    <a:lnTo>
                      <a:pt x="535" y="175"/>
                    </a:lnTo>
                    <a:lnTo>
                      <a:pt x="537" y="173"/>
                    </a:lnTo>
                    <a:lnTo>
                      <a:pt x="537" y="168"/>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9" name="Freeform 43">
                <a:extLst>
                  <a:ext uri="{FF2B5EF4-FFF2-40B4-BE49-F238E27FC236}">
                    <a16:creationId xmlns:a16="http://schemas.microsoft.com/office/drawing/2014/main" id="{A167379F-8E8A-0072-EBF4-94B6376CA79C}"/>
                  </a:ext>
                </a:extLst>
              </p:cNvPr>
              <p:cNvSpPr>
                <a:spLocks noEditPoints="1"/>
              </p:cNvSpPr>
              <p:nvPr/>
            </p:nvSpPr>
            <p:spPr bwMode="auto">
              <a:xfrm>
                <a:off x="4654658" y="2330010"/>
                <a:ext cx="315904" cy="528866"/>
              </a:xfrm>
              <a:custGeom>
                <a:avLst/>
                <a:gdLst>
                  <a:gd name="T0" fmla="*/ 393700 w 357"/>
                  <a:gd name="T1" fmla="*/ 628650 h 599"/>
                  <a:gd name="T2" fmla="*/ 390525 w 357"/>
                  <a:gd name="T3" fmla="*/ 612775 h 599"/>
                  <a:gd name="T4" fmla="*/ 415925 w 357"/>
                  <a:gd name="T5" fmla="*/ 579437 h 599"/>
                  <a:gd name="T6" fmla="*/ 439737 w 357"/>
                  <a:gd name="T7" fmla="*/ 590550 h 599"/>
                  <a:gd name="T8" fmla="*/ 446087 w 357"/>
                  <a:gd name="T9" fmla="*/ 568325 h 599"/>
                  <a:gd name="T10" fmla="*/ 544512 w 357"/>
                  <a:gd name="T11" fmla="*/ 406400 h 599"/>
                  <a:gd name="T12" fmla="*/ 522287 w 357"/>
                  <a:gd name="T13" fmla="*/ 357187 h 599"/>
                  <a:gd name="T14" fmla="*/ 503237 w 357"/>
                  <a:gd name="T15" fmla="*/ 354012 h 599"/>
                  <a:gd name="T16" fmla="*/ 487362 w 357"/>
                  <a:gd name="T17" fmla="*/ 365125 h 599"/>
                  <a:gd name="T18" fmla="*/ 465137 w 357"/>
                  <a:gd name="T19" fmla="*/ 346075 h 599"/>
                  <a:gd name="T20" fmla="*/ 454025 w 357"/>
                  <a:gd name="T21" fmla="*/ 320675 h 599"/>
                  <a:gd name="T22" fmla="*/ 454025 w 357"/>
                  <a:gd name="T23" fmla="*/ 301625 h 599"/>
                  <a:gd name="T24" fmla="*/ 431800 w 357"/>
                  <a:gd name="T25" fmla="*/ 293687 h 599"/>
                  <a:gd name="T26" fmla="*/ 401637 w 357"/>
                  <a:gd name="T27" fmla="*/ 290512 h 599"/>
                  <a:gd name="T28" fmla="*/ 387350 w 357"/>
                  <a:gd name="T29" fmla="*/ 279400 h 599"/>
                  <a:gd name="T30" fmla="*/ 382587 w 357"/>
                  <a:gd name="T31" fmla="*/ 260350 h 599"/>
                  <a:gd name="T32" fmla="*/ 374650 w 357"/>
                  <a:gd name="T33" fmla="*/ 241300 h 599"/>
                  <a:gd name="T34" fmla="*/ 330200 w 357"/>
                  <a:gd name="T35" fmla="*/ 139700 h 599"/>
                  <a:gd name="T36" fmla="*/ 280987 w 357"/>
                  <a:gd name="T37" fmla="*/ 30162 h 599"/>
                  <a:gd name="T38" fmla="*/ 195262 w 357"/>
                  <a:gd name="T39" fmla="*/ 4762 h 599"/>
                  <a:gd name="T40" fmla="*/ 161925 w 357"/>
                  <a:gd name="T41" fmla="*/ 42862 h 599"/>
                  <a:gd name="T42" fmla="*/ 120650 w 357"/>
                  <a:gd name="T43" fmla="*/ 65087 h 599"/>
                  <a:gd name="T44" fmla="*/ 96837 w 357"/>
                  <a:gd name="T45" fmla="*/ 30162 h 599"/>
                  <a:gd name="T46" fmla="*/ 68262 w 357"/>
                  <a:gd name="T47" fmla="*/ 60325 h 599"/>
                  <a:gd name="T48" fmla="*/ 41275 w 357"/>
                  <a:gd name="T49" fmla="*/ 184150 h 599"/>
                  <a:gd name="T50" fmla="*/ 41275 w 357"/>
                  <a:gd name="T51" fmla="*/ 293687 h 599"/>
                  <a:gd name="T52" fmla="*/ 52387 w 357"/>
                  <a:gd name="T53" fmla="*/ 373062 h 599"/>
                  <a:gd name="T54" fmla="*/ 52387 w 357"/>
                  <a:gd name="T55" fmla="*/ 411162 h 599"/>
                  <a:gd name="T56" fmla="*/ 30162 w 357"/>
                  <a:gd name="T57" fmla="*/ 474662 h 599"/>
                  <a:gd name="T58" fmla="*/ 41275 w 357"/>
                  <a:gd name="T59" fmla="*/ 500062 h 599"/>
                  <a:gd name="T60" fmla="*/ 30162 w 357"/>
                  <a:gd name="T61" fmla="*/ 527050 h 599"/>
                  <a:gd name="T62" fmla="*/ 14287 w 357"/>
                  <a:gd name="T63" fmla="*/ 527050 h 599"/>
                  <a:gd name="T64" fmla="*/ 7937 w 357"/>
                  <a:gd name="T65" fmla="*/ 560387 h 599"/>
                  <a:gd name="T66" fmla="*/ 52387 w 357"/>
                  <a:gd name="T67" fmla="*/ 666750 h 599"/>
                  <a:gd name="T68" fmla="*/ 104775 w 357"/>
                  <a:gd name="T69" fmla="*/ 790575 h 599"/>
                  <a:gd name="T70" fmla="*/ 146050 w 357"/>
                  <a:gd name="T71" fmla="*/ 887412 h 599"/>
                  <a:gd name="T72" fmla="*/ 187325 w 357"/>
                  <a:gd name="T73" fmla="*/ 936625 h 599"/>
                  <a:gd name="T74" fmla="*/ 214312 w 357"/>
                  <a:gd name="T75" fmla="*/ 887412 h 599"/>
                  <a:gd name="T76" fmla="*/ 225425 w 357"/>
                  <a:gd name="T77" fmla="*/ 812800 h 599"/>
                  <a:gd name="T78" fmla="*/ 250825 w 357"/>
                  <a:gd name="T79" fmla="*/ 766762 h 599"/>
                  <a:gd name="T80" fmla="*/ 274637 w 357"/>
                  <a:gd name="T81" fmla="*/ 766762 h 599"/>
                  <a:gd name="T82" fmla="*/ 269875 w 357"/>
                  <a:gd name="T83" fmla="*/ 741362 h 599"/>
                  <a:gd name="T84" fmla="*/ 277812 w 357"/>
                  <a:gd name="T85" fmla="*/ 725487 h 599"/>
                  <a:gd name="T86" fmla="*/ 300037 w 357"/>
                  <a:gd name="T87" fmla="*/ 733425 h 599"/>
                  <a:gd name="T88" fmla="*/ 311150 w 357"/>
                  <a:gd name="T89" fmla="*/ 725487 h 599"/>
                  <a:gd name="T90" fmla="*/ 349250 w 357"/>
                  <a:gd name="T91" fmla="*/ 681037 h 599"/>
                  <a:gd name="T92" fmla="*/ 341312 w 357"/>
                  <a:gd name="T93" fmla="*/ 595312 h 599"/>
                  <a:gd name="T94" fmla="*/ 360362 w 357"/>
                  <a:gd name="T95" fmla="*/ 571500 h 599"/>
                  <a:gd name="T96" fmla="*/ 371475 w 357"/>
                  <a:gd name="T97" fmla="*/ 579437 h 599"/>
                  <a:gd name="T98" fmla="*/ 398462 w 357"/>
                  <a:gd name="T99" fmla="*/ 598487 h 599"/>
                  <a:gd name="T100" fmla="*/ 401637 w 357"/>
                  <a:gd name="T101" fmla="*/ 582612 h 599"/>
                  <a:gd name="T102" fmla="*/ 415925 w 357"/>
                  <a:gd name="T103" fmla="*/ 560387 h 599"/>
                  <a:gd name="T104" fmla="*/ 434975 w 357"/>
                  <a:gd name="T105" fmla="*/ 538162 h 599"/>
                  <a:gd name="T106" fmla="*/ 461962 w 357"/>
                  <a:gd name="T107" fmla="*/ 557212 h 599"/>
                  <a:gd name="T108" fmla="*/ 476250 w 357"/>
                  <a:gd name="T109" fmla="*/ 534987 h 599"/>
                  <a:gd name="T110" fmla="*/ 503237 w 357"/>
                  <a:gd name="T111" fmla="*/ 496887 h 599"/>
                  <a:gd name="T112" fmla="*/ 528637 w 357"/>
                  <a:gd name="T113" fmla="*/ 455612 h 5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57" h="599">
                    <a:moveTo>
                      <a:pt x="246" y="386"/>
                    </a:moveTo>
                    <a:lnTo>
                      <a:pt x="246" y="389"/>
                    </a:lnTo>
                    <a:lnTo>
                      <a:pt x="246" y="391"/>
                    </a:lnTo>
                    <a:lnTo>
                      <a:pt x="248" y="396"/>
                    </a:lnTo>
                    <a:lnTo>
                      <a:pt x="253" y="396"/>
                    </a:lnTo>
                    <a:lnTo>
                      <a:pt x="253" y="391"/>
                    </a:lnTo>
                    <a:lnTo>
                      <a:pt x="248" y="389"/>
                    </a:lnTo>
                    <a:lnTo>
                      <a:pt x="246" y="386"/>
                    </a:lnTo>
                    <a:close/>
                    <a:moveTo>
                      <a:pt x="274" y="348"/>
                    </a:moveTo>
                    <a:lnTo>
                      <a:pt x="267" y="348"/>
                    </a:lnTo>
                    <a:lnTo>
                      <a:pt x="265" y="353"/>
                    </a:lnTo>
                    <a:lnTo>
                      <a:pt x="262" y="365"/>
                    </a:lnTo>
                    <a:lnTo>
                      <a:pt x="267" y="372"/>
                    </a:lnTo>
                    <a:lnTo>
                      <a:pt x="270" y="375"/>
                    </a:lnTo>
                    <a:lnTo>
                      <a:pt x="277" y="375"/>
                    </a:lnTo>
                    <a:lnTo>
                      <a:pt x="277" y="372"/>
                    </a:lnTo>
                    <a:lnTo>
                      <a:pt x="274" y="365"/>
                    </a:lnTo>
                    <a:lnTo>
                      <a:pt x="279" y="365"/>
                    </a:lnTo>
                    <a:lnTo>
                      <a:pt x="284" y="360"/>
                    </a:lnTo>
                    <a:lnTo>
                      <a:pt x="281" y="358"/>
                    </a:lnTo>
                    <a:lnTo>
                      <a:pt x="274" y="348"/>
                    </a:lnTo>
                    <a:close/>
                    <a:moveTo>
                      <a:pt x="355" y="256"/>
                    </a:moveTo>
                    <a:lnTo>
                      <a:pt x="352" y="254"/>
                    </a:lnTo>
                    <a:lnTo>
                      <a:pt x="343" y="256"/>
                    </a:lnTo>
                    <a:lnTo>
                      <a:pt x="341" y="249"/>
                    </a:lnTo>
                    <a:lnTo>
                      <a:pt x="341" y="242"/>
                    </a:lnTo>
                    <a:lnTo>
                      <a:pt x="333" y="232"/>
                    </a:lnTo>
                    <a:lnTo>
                      <a:pt x="329" y="225"/>
                    </a:lnTo>
                    <a:lnTo>
                      <a:pt x="329" y="223"/>
                    </a:lnTo>
                    <a:lnTo>
                      <a:pt x="324" y="223"/>
                    </a:lnTo>
                    <a:lnTo>
                      <a:pt x="319" y="223"/>
                    </a:lnTo>
                    <a:lnTo>
                      <a:pt x="317" y="223"/>
                    </a:lnTo>
                    <a:lnTo>
                      <a:pt x="315" y="225"/>
                    </a:lnTo>
                    <a:lnTo>
                      <a:pt x="315" y="228"/>
                    </a:lnTo>
                    <a:lnTo>
                      <a:pt x="315" y="232"/>
                    </a:lnTo>
                    <a:lnTo>
                      <a:pt x="307" y="230"/>
                    </a:lnTo>
                    <a:lnTo>
                      <a:pt x="303" y="228"/>
                    </a:lnTo>
                    <a:lnTo>
                      <a:pt x="298" y="225"/>
                    </a:lnTo>
                    <a:lnTo>
                      <a:pt x="296" y="223"/>
                    </a:lnTo>
                    <a:lnTo>
                      <a:pt x="293" y="218"/>
                    </a:lnTo>
                    <a:lnTo>
                      <a:pt x="293" y="214"/>
                    </a:lnTo>
                    <a:lnTo>
                      <a:pt x="293" y="209"/>
                    </a:lnTo>
                    <a:lnTo>
                      <a:pt x="288" y="204"/>
                    </a:lnTo>
                    <a:lnTo>
                      <a:pt x="286" y="202"/>
                    </a:lnTo>
                    <a:lnTo>
                      <a:pt x="284" y="199"/>
                    </a:lnTo>
                    <a:lnTo>
                      <a:pt x="281" y="197"/>
                    </a:lnTo>
                    <a:lnTo>
                      <a:pt x="284" y="192"/>
                    </a:lnTo>
                    <a:lnTo>
                      <a:pt x="286" y="190"/>
                    </a:lnTo>
                    <a:lnTo>
                      <a:pt x="284" y="185"/>
                    </a:lnTo>
                    <a:lnTo>
                      <a:pt x="281" y="183"/>
                    </a:lnTo>
                    <a:lnTo>
                      <a:pt x="277" y="183"/>
                    </a:lnTo>
                    <a:lnTo>
                      <a:pt x="272" y="185"/>
                    </a:lnTo>
                    <a:lnTo>
                      <a:pt x="267" y="185"/>
                    </a:lnTo>
                    <a:lnTo>
                      <a:pt x="260" y="185"/>
                    </a:lnTo>
                    <a:lnTo>
                      <a:pt x="255" y="183"/>
                    </a:lnTo>
                    <a:lnTo>
                      <a:pt x="253" y="183"/>
                    </a:lnTo>
                    <a:lnTo>
                      <a:pt x="251" y="183"/>
                    </a:lnTo>
                    <a:lnTo>
                      <a:pt x="248" y="183"/>
                    </a:lnTo>
                    <a:lnTo>
                      <a:pt x="246" y="180"/>
                    </a:lnTo>
                    <a:lnTo>
                      <a:pt x="244" y="176"/>
                    </a:lnTo>
                    <a:lnTo>
                      <a:pt x="244" y="171"/>
                    </a:lnTo>
                    <a:lnTo>
                      <a:pt x="244" y="169"/>
                    </a:lnTo>
                    <a:lnTo>
                      <a:pt x="241" y="166"/>
                    </a:lnTo>
                    <a:lnTo>
                      <a:pt x="241" y="164"/>
                    </a:lnTo>
                    <a:lnTo>
                      <a:pt x="239" y="161"/>
                    </a:lnTo>
                    <a:lnTo>
                      <a:pt x="239" y="159"/>
                    </a:lnTo>
                    <a:lnTo>
                      <a:pt x="239" y="154"/>
                    </a:lnTo>
                    <a:lnTo>
                      <a:pt x="236" y="152"/>
                    </a:lnTo>
                    <a:lnTo>
                      <a:pt x="232" y="143"/>
                    </a:lnTo>
                    <a:lnTo>
                      <a:pt x="222" y="121"/>
                    </a:lnTo>
                    <a:lnTo>
                      <a:pt x="215" y="107"/>
                    </a:lnTo>
                    <a:lnTo>
                      <a:pt x="208" y="88"/>
                    </a:lnTo>
                    <a:lnTo>
                      <a:pt x="201" y="74"/>
                    </a:lnTo>
                    <a:lnTo>
                      <a:pt x="192" y="55"/>
                    </a:lnTo>
                    <a:lnTo>
                      <a:pt x="184" y="36"/>
                    </a:lnTo>
                    <a:lnTo>
                      <a:pt x="177" y="19"/>
                    </a:lnTo>
                    <a:lnTo>
                      <a:pt x="163" y="12"/>
                    </a:lnTo>
                    <a:lnTo>
                      <a:pt x="144" y="5"/>
                    </a:lnTo>
                    <a:lnTo>
                      <a:pt x="130" y="0"/>
                    </a:lnTo>
                    <a:lnTo>
                      <a:pt x="123" y="3"/>
                    </a:lnTo>
                    <a:lnTo>
                      <a:pt x="121" y="5"/>
                    </a:lnTo>
                    <a:lnTo>
                      <a:pt x="121" y="10"/>
                    </a:lnTo>
                    <a:lnTo>
                      <a:pt x="113" y="17"/>
                    </a:lnTo>
                    <a:lnTo>
                      <a:pt x="102" y="27"/>
                    </a:lnTo>
                    <a:lnTo>
                      <a:pt x="90" y="38"/>
                    </a:lnTo>
                    <a:lnTo>
                      <a:pt x="85" y="41"/>
                    </a:lnTo>
                    <a:lnTo>
                      <a:pt x="83" y="41"/>
                    </a:lnTo>
                    <a:lnTo>
                      <a:pt x="76" y="41"/>
                    </a:lnTo>
                    <a:lnTo>
                      <a:pt x="71" y="38"/>
                    </a:lnTo>
                    <a:lnTo>
                      <a:pt x="69" y="36"/>
                    </a:lnTo>
                    <a:lnTo>
                      <a:pt x="66" y="31"/>
                    </a:lnTo>
                    <a:lnTo>
                      <a:pt x="61" y="19"/>
                    </a:lnTo>
                    <a:lnTo>
                      <a:pt x="54" y="19"/>
                    </a:lnTo>
                    <a:lnTo>
                      <a:pt x="45" y="22"/>
                    </a:lnTo>
                    <a:lnTo>
                      <a:pt x="45" y="31"/>
                    </a:lnTo>
                    <a:lnTo>
                      <a:pt x="43" y="38"/>
                    </a:lnTo>
                    <a:lnTo>
                      <a:pt x="38" y="55"/>
                    </a:lnTo>
                    <a:lnTo>
                      <a:pt x="33" y="79"/>
                    </a:lnTo>
                    <a:lnTo>
                      <a:pt x="31" y="93"/>
                    </a:lnTo>
                    <a:lnTo>
                      <a:pt x="26" y="116"/>
                    </a:lnTo>
                    <a:lnTo>
                      <a:pt x="21" y="135"/>
                    </a:lnTo>
                    <a:lnTo>
                      <a:pt x="26" y="154"/>
                    </a:lnTo>
                    <a:lnTo>
                      <a:pt x="28" y="171"/>
                    </a:lnTo>
                    <a:lnTo>
                      <a:pt x="26" y="185"/>
                    </a:lnTo>
                    <a:lnTo>
                      <a:pt x="24" y="199"/>
                    </a:lnTo>
                    <a:lnTo>
                      <a:pt x="26" y="211"/>
                    </a:lnTo>
                    <a:lnTo>
                      <a:pt x="28" y="225"/>
                    </a:lnTo>
                    <a:lnTo>
                      <a:pt x="33" y="235"/>
                    </a:lnTo>
                    <a:lnTo>
                      <a:pt x="35" y="237"/>
                    </a:lnTo>
                    <a:lnTo>
                      <a:pt x="35" y="242"/>
                    </a:lnTo>
                    <a:lnTo>
                      <a:pt x="35" y="249"/>
                    </a:lnTo>
                    <a:lnTo>
                      <a:pt x="33" y="259"/>
                    </a:lnTo>
                    <a:lnTo>
                      <a:pt x="33" y="266"/>
                    </a:lnTo>
                    <a:lnTo>
                      <a:pt x="31" y="273"/>
                    </a:lnTo>
                    <a:lnTo>
                      <a:pt x="24" y="285"/>
                    </a:lnTo>
                    <a:lnTo>
                      <a:pt x="19" y="299"/>
                    </a:lnTo>
                    <a:lnTo>
                      <a:pt x="21" y="304"/>
                    </a:lnTo>
                    <a:lnTo>
                      <a:pt x="24" y="311"/>
                    </a:lnTo>
                    <a:lnTo>
                      <a:pt x="26" y="313"/>
                    </a:lnTo>
                    <a:lnTo>
                      <a:pt x="26" y="315"/>
                    </a:lnTo>
                    <a:lnTo>
                      <a:pt x="21" y="318"/>
                    </a:lnTo>
                    <a:lnTo>
                      <a:pt x="19" y="320"/>
                    </a:lnTo>
                    <a:lnTo>
                      <a:pt x="16" y="325"/>
                    </a:lnTo>
                    <a:lnTo>
                      <a:pt x="19" y="332"/>
                    </a:lnTo>
                    <a:lnTo>
                      <a:pt x="19" y="337"/>
                    </a:lnTo>
                    <a:lnTo>
                      <a:pt x="16" y="339"/>
                    </a:lnTo>
                    <a:lnTo>
                      <a:pt x="14" y="337"/>
                    </a:lnTo>
                    <a:lnTo>
                      <a:pt x="9" y="332"/>
                    </a:lnTo>
                    <a:lnTo>
                      <a:pt x="5" y="334"/>
                    </a:lnTo>
                    <a:lnTo>
                      <a:pt x="2" y="339"/>
                    </a:lnTo>
                    <a:lnTo>
                      <a:pt x="0" y="341"/>
                    </a:lnTo>
                    <a:lnTo>
                      <a:pt x="5" y="353"/>
                    </a:lnTo>
                    <a:lnTo>
                      <a:pt x="16" y="379"/>
                    </a:lnTo>
                    <a:lnTo>
                      <a:pt x="21" y="393"/>
                    </a:lnTo>
                    <a:lnTo>
                      <a:pt x="28" y="405"/>
                    </a:lnTo>
                    <a:lnTo>
                      <a:pt x="33" y="420"/>
                    </a:lnTo>
                    <a:lnTo>
                      <a:pt x="38" y="431"/>
                    </a:lnTo>
                    <a:lnTo>
                      <a:pt x="54" y="472"/>
                    </a:lnTo>
                    <a:lnTo>
                      <a:pt x="61" y="486"/>
                    </a:lnTo>
                    <a:lnTo>
                      <a:pt x="66" y="498"/>
                    </a:lnTo>
                    <a:lnTo>
                      <a:pt x="71" y="512"/>
                    </a:lnTo>
                    <a:lnTo>
                      <a:pt x="83" y="538"/>
                    </a:lnTo>
                    <a:lnTo>
                      <a:pt x="90" y="552"/>
                    </a:lnTo>
                    <a:lnTo>
                      <a:pt x="92" y="559"/>
                    </a:lnTo>
                    <a:lnTo>
                      <a:pt x="95" y="569"/>
                    </a:lnTo>
                    <a:lnTo>
                      <a:pt x="102" y="573"/>
                    </a:lnTo>
                    <a:lnTo>
                      <a:pt x="113" y="583"/>
                    </a:lnTo>
                    <a:lnTo>
                      <a:pt x="118" y="590"/>
                    </a:lnTo>
                    <a:lnTo>
                      <a:pt x="128" y="599"/>
                    </a:lnTo>
                    <a:lnTo>
                      <a:pt x="130" y="592"/>
                    </a:lnTo>
                    <a:lnTo>
                      <a:pt x="135" y="590"/>
                    </a:lnTo>
                    <a:lnTo>
                      <a:pt x="135" y="559"/>
                    </a:lnTo>
                    <a:lnTo>
                      <a:pt x="142" y="538"/>
                    </a:lnTo>
                    <a:lnTo>
                      <a:pt x="149" y="514"/>
                    </a:lnTo>
                    <a:lnTo>
                      <a:pt x="144" y="512"/>
                    </a:lnTo>
                    <a:lnTo>
                      <a:pt x="142" y="512"/>
                    </a:lnTo>
                    <a:lnTo>
                      <a:pt x="144" y="498"/>
                    </a:lnTo>
                    <a:lnTo>
                      <a:pt x="151" y="486"/>
                    </a:lnTo>
                    <a:lnTo>
                      <a:pt x="158" y="479"/>
                    </a:lnTo>
                    <a:lnTo>
                      <a:pt x="158" y="483"/>
                    </a:lnTo>
                    <a:lnTo>
                      <a:pt x="161" y="488"/>
                    </a:lnTo>
                    <a:lnTo>
                      <a:pt x="165" y="486"/>
                    </a:lnTo>
                    <a:lnTo>
                      <a:pt x="168" y="481"/>
                    </a:lnTo>
                    <a:lnTo>
                      <a:pt x="173" y="483"/>
                    </a:lnTo>
                    <a:lnTo>
                      <a:pt x="175" y="483"/>
                    </a:lnTo>
                    <a:lnTo>
                      <a:pt x="175" y="479"/>
                    </a:lnTo>
                    <a:lnTo>
                      <a:pt x="170" y="472"/>
                    </a:lnTo>
                    <a:lnTo>
                      <a:pt x="170" y="467"/>
                    </a:lnTo>
                    <a:lnTo>
                      <a:pt x="173" y="467"/>
                    </a:lnTo>
                    <a:lnTo>
                      <a:pt x="175" y="472"/>
                    </a:lnTo>
                    <a:lnTo>
                      <a:pt x="177" y="472"/>
                    </a:lnTo>
                    <a:lnTo>
                      <a:pt x="175" y="457"/>
                    </a:lnTo>
                    <a:lnTo>
                      <a:pt x="177" y="453"/>
                    </a:lnTo>
                    <a:lnTo>
                      <a:pt x="182" y="457"/>
                    </a:lnTo>
                    <a:lnTo>
                      <a:pt x="187" y="465"/>
                    </a:lnTo>
                    <a:lnTo>
                      <a:pt x="189" y="462"/>
                    </a:lnTo>
                    <a:lnTo>
                      <a:pt x="187" y="450"/>
                    </a:lnTo>
                    <a:lnTo>
                      <a:pt x="189" y="453"/>
                    </a:lnTo>
                    <a:lnTo>
                      <a:pt x="194" y="460"/>
                    </a:lnTo>
                    <a:lnTo>
                      <a:pt x="196" y="457"/>
                    </a:lnTo>
                    <a:lnTo>
                      <a:pt x="199" y="448"/>
                    </a:lnTo>
                    <a:lnTo>
                      <a:pt x="203" y="441"/>
                    </a:lnTo>
                    <a:lnTo>
                      <a:pt x="215" y="438"/>
                    </a:lnTo>
                    <a:lnTo>
                      <a:pt x="220" y="429"/>
                    </a:lnTo>
                    <a:lnTo>
                      <a:pt x="222" y="420"/>
                    </a:lnTo>
                    <a:lnTo>
                      <a:pt x="220" y="410"/>
                    </a:lnTo>
                    <a:lnTo>
                      <a:pt x="220" y="386"/>
                    </a:lnTo>
                    <a:lnTo>
                      <a:pt x="215" y="375"/>
                    </a:lnTo>
                    <a:lnTo>
                      <a:pt x="222" y="365"/>
                    </a:lnTo>
                    <a:lnTo>
                      <a:pt x="222" y="356"/>
                    </a:lnTo>
                    <a:lnTo>
                      <a:pt x="225" y="351"/>
                    </a:lnTo>
                    <a:lnTo>
                      <a:pt x="227" y="360"/>
                    </a:lnTo>
                    <a:lnTo>
                      <a:pt x="227" y="367"/>
                    </a:lnTo>
                    <a:lnTo>
                      <a:pt x="229" y="367"/>
                    </a:lnTo>
                    <a:lnTo>
                      <a:pt x="232" y="365"/>
                    </a:lnTo>
                    <a:lnTo>
                      <a:pt x="234" y="365"/>
                    </a:lnTo>
                    <a:lnTo>
                      <a:pt x="232" y="377"/>
                    </a:lnTo>
                    <a:lnTo>
                      <a:pt x="232" y="382"/>
                    </a:lnTo>
                    <a:lnTo>
                      <a:pt x="239" y="377"/>
                    </a:lnTo>
                    <a:lnTo>
                      <a:pt x="251" y="377"/>
                    </a:lnTo>
                    <a:lnTo>
                      <a:pt x="255" y="382"/>
                    </a:lnTo>
                    <a:lnTo>
                      <a:pt x="258" y="382"/>
                    </a:lnTo>
                    <a:lnTo>
                      <a:pt x="258" y="375"/>
                    </a:lnTo>
                    <a:lnTo>
                      <a:pt x="253" y="367"/>
                    </a:lnTo>
                    <a:lnTo>
                      <a:pt x="253" y="358"/>
                    </a:lnTo>
                    <a:lnTo>
                      <a:pt x="253" y="348"/>
                    </a:lnTo>
                    <a:lnTo>
                      <a:pt x="258" y="353"/>
                    </a:lnTo>
                    <a:lnTo>
                      <a:pt x="262" y="353"/>
                    </a:lnTo>
                    <a:lnTo>
                      <a:pt x="265" y="348"/>
                    </a:lnTo>
                    <a:lnTo>
                      <a:pt x="267" y="344"/>
                    </a:lnTo>
                    <a:lnTo>
                      <a:pt x="270" y="341"/>
                    </a:lnTo>
                    <a:lnTo>
                      <a:pt x="274" y="339"/>
                    </a:lnTo>
                    <a:lnTo>
                      <a:pt x="279" y="339"/>
                    </a:lnTo>
                    <a:lnTo>
                      <a:pt x="281" y="339"/>
                    </a:lnTo>
                    <a:lnTo>
                      <a:pt x="286" y="344"/>
                    </a:lnTo>
                    <a:lnTo>
                      <a:pt x="291" y="351"/>
                    </a:lnTo>
                    <a:lnTo>
                      <a:pt x="293" y="346"/>
                    </a:lnTo>
                    <a:lnTo>
                      <a:pt x="296" y="344"/>
                    </a:lnTo>
                    <a:lnTo>
                      <a:pt x="296" y="337"/>
                    </a:lnTo>
                    <a:lnTo>
                      <a:pt x="300" y="337"/>
                    </a:lnTo>
                    <a:lnTo>
                      <a:pt x="300" y="320"/>
                    </a:lnTo>
                    <a:lnTo>
                      <a:pt x="303" y="315"/>
                    </a:lnTo>
                    <a:lnTo>
                      <a:pt x="310" y="315"/>
                    </a:lnTo>
                    <a:lnTo>
                      <a:pt x="317" y="313"/>
                    </a:lnTo>
                    <a:lnTo>
                      <a:pt x="319" y="311"/>
                    </a:lnTo>
                    <a:lnTo>
                      <a:pt x="319" y="301"/>
                    </a:lnTo>
                    <a:lnTo>
                      <a:pt x="326" y="296"/>
                    </a:lnTo>
                    <a:lnTo>
                      <a:pt x="333" y="287"/>
                    </a:lnTo>
                    <a:lnTo>
                      <a:pt x="348" y="285"/>
                    </a:lnTo>
                    <a:lnTo>
                      <a:pt x="357" y="259"/>
                    </a:lnTo>
                    <a:lnTo>
                      <a:pt x="355" y="256"/>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0" name="Freeform 44">
                <a:extLst>
                  <a:ext uri="{FF2B5EF4-FFF2-40B4-BE49-F238E27FC236}">
                    <a16:creationId xmlns:a16="http://schemas.microsoft.com/office/drawing/2014/main" id="{D0B0B44A-2491-EC59-25D6-DDF4E1B367A8}"/>
                  </a:ext>
                </a:extLst>
              </p:cNvPr>
              <p:cNvSpPr>
                <a:spLocks noEditPoints="1"/>
              </p:cNvSpPr>
              <p:nvPr/>
            </p:nvSpPr>
            <p:spPr bwMode="auto">
              <a:xfrm>
                <a:off x="4587984" y="2881112"/>
                <a:ext cx="309555" cy="166760"/>
              </a:xfrm>
              <a:custGeom>
                <a:avLst/>
                <a:gdLst>
                  <a:gd name="T0" fmla="*/ 522288 w 350"/>
                  <a:gd name="T1" fmla="*/ 158750 h 188"/>
                  <a:gd name="T2" fmla="*/ 473075 w 350"/>
                  <a:gd name="T3" fmla="*/ 117475 h 188"/>
                  <a:gd name="T4" fmla="*/ 461963 w 350"/>
                  <a:gd name="T5" fmla="*/ 125413 h 188"/>
                  <a:gd name="T6" fmla="*/ 484188 w 350"/>
                  <a:gd name="T7" fmla="*/ 128588 h 188"/>
                  <a:gd name="T8" fmla="*/ 514350 w 350"/>
                  <a:gd name="T9" fmla="*/ 158750 h 188"/>
                  <a:gd name="T10" fmla="*/ 458788 w 350"/>
                  <a:gd name="T11" fmla="*/ 196850 h 188"/>
                  <a:gd name="T12" fmla="*/ 409575 w 350"/>
                  <a:gd name="T13" fmla="*/ 166688 h 188"/>
                  <a:gd name="T14" fmla="*/ 382588 w 350"/>
                  <a:gd name="T15" fmla="*/ 120650 h 188"/>
                  <a:gd name="T16" fmla="*/ 334963 w 350"/>
                  <a:gd name="T17" fmla="*/ 117475 h 188"/>
                  <a:gd name="T18" fmla="*/ 349250 w 350"/>
                  <a:gd name="T19" fmla="*/ 65088 h 188"/>
                  <a:gd name="T20" fmla="*/ 371475 w 350"/>
                  <a:gd name="T21" fmla="*/ 38100 h 188"/>
                  <a:gd name="T22" fmla="*/ 365125 w 350"/>
                  <a:gd name="T23" fmla="*/ 30163 h 188"/>
                  <a:gd name="T24" fmla="*/ 341313 w 350"/>
                  <a:gd name="T25" fmla="*/ 30163 h 188"/>
                  <a:gd name="T26" fmla="*/ 327025 w 350"/>
                  <a:gd name="T27" fmla="*/ 0 h 188"/>
                  <a:gd name="T28" fmla="*/ 296863 w 350"/>
                  <a:gd name="T29" fmla="*/ 23813 h 188"/>
                  <a:gd name="T30" fmla="*/ 271463 w 350"/>
                  <a:gd name="T31" fmla="*/ 60325 h 188"/>
                  <a:gd name="T32" fmla="*/ 211138 w 350"/>
                  <a:gd name="T33" fmla="*/ 79375 h 188"/>
                  <a:gd name="T34" fmla="*/ 150813 w 350"/>
                  <a:gd name="T35" fmla="*/ 101600 h 188"/>
                  <a:gd name="T36" fmla="*/ 98425 w 350"/>
                  <a:gd name="T37" fmla="*/ 117475 h 188"/>
                  <a:gd name="T38" fmla="*/ 57150 w 350"/>
                  <a:gd name="T39" fmla="*/ 131763 h 188"/>
                  <a:gd name="T40" fmla="*/ 15875 w 350"/>
                  <a:gd name="T41" fmla="*/ 142875 h 188"/>
                  <a:gd name="T42" fmla="*/ 4763 w 350"/>
                  <a:gd name="T43" fmla="*/ 184150 h 188"/>
                  <a:gd name="T44" fmla="*/ 4763 w 350"/>
                  <a:gd name="T45" fmla="*/ 238125 h 188"/>
                  <a:gd name="T46" fmla="*/ 7938 w 350"/>
                  <a:gd name="T47" fmla="*/ 290513 h 188"/>
                  <a:gd name="T48" fmla="*/ 38100 w 350"/>
                  <a:gd name="T49" fmla="*/ 285750 h 188"/>
                  <a:gd name="T50" fmla="*/ 71438 w 350"/>
                  <a:gd name="T51" fmla="*/ 274638 h 188"/>
                  <a:gd name="T52" fmla="*/ 109538 w 350"/>
                  <a:gd name="T53" fmla="*/ 263525 h 188"/>
                  <a:gd name="T54" fmla="*/ 117475 w 350"/>
                  <a:gd name="T55" fmla="*/ 263525 h 188"/>
                  <a:gd name="T56" fmla="*/ 165100 w 350"/>
                  <a:gd name="T57" fmla="*/ 244475 h 188"/>
                  <a:gd name="T58" fmla="*/ 217488 w 350"/>
                  <a:gd name="T59" fmla="*/ 230188 h 188"/>
                  <a:gd name="T60" fmla="*/ 252413 w 350"/>
                  <a:gd name="T61" fmla="*/ 219075 h 188"/>
                  <a:gd name="T62" fmla="*/ 288925 w 350"/>
                  <a:gd name="T63" fmla="*/ 203200 h 188"/>
                  <a:gd name="T64" fmla="*/ 312738 w 350"/>
                  <a:gd name="T65" fmla="*/ 207963 h 188"/>
                  <a:gd name="T66" fmla="*/ 327025 w 350"/>
                  <a:gd name="T67" fmla="*/ 230188 h 188"/>
                  <a:gd name="T68" fmla="*/ 341313 w 350"/>
                  <a:gd name="T69" fmla="*/ 241300 h 188"/>
                  <a:gd name="T70" fmla="*/ 360363 w 350"/>
                  <a:gd name="T71" fmla="*/ 238125 h 188"/>
                  <a:gd name="T72" fmla="*/ 376238 w 350"/>
                  <a:gd name="T73" fmla="*/ 285750 h 188"/>
                  <a:gd name="T74" fmla="*/ 425450 w 350"/>
                  <a:gd name="T75" fmla="*/ 219075 h 188"/>
                  <a:gd name="T76" fmla="*/ 439738 w 350"/>
                  <a:gd name="T77" fmla="*/ 249238 h 188"/>
                  <a:gd name="T78" fmla="*/ 469900 w 350"/>
                  <a:gd name="T79" fmla="*/ 219075 h 188"/>
                  <a:gd name="T80" fmla="*/ 530225 w 350"/>
                  <a:gd name="T81" fmla="*/ 184150 h 188"/>
                  <a:gd name="T82" fmla="*/ 439738 w 350"/>
                  <a:gd name="T83" fmla="*/ 290513 h 188"/>
                  <a:gd name="T84" fmla="*/ 473075 w 350"/>
                  <a:gd name="T85" fmla="*/ 274638 h 188"/>
                  <a:gd name="T86" fmla="*/ 552450 w 350"/>
                  <a:gd name="T87" fmla="*/ 260350 h 188"/>
                  <a:gd name="T88" fmla="*/ 541338 w 350"/>
                  <a:gd name="T89" fmla="*/ 260350 h 188"/>
                  <a:gd name="T90" fmla="*/ 544513 w 350"/>
                  <a:gd name="T91" fmla="*/ 274638 h 1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50" h="188">
                    <a:moveTo>
                      <a:pt x="334" y="116"/>
                    </a:moveTo>
                    <a:lnTo>
                      <a:pt x="334" y="112"/>
                    </a:lnTo>
                    <a:lnTo>
                      <a:pt x="329" y="100"/>
                    </a:lnTo>
                    <a:lnTo>
                      <a:pt x="320" y="83"/>
                    </a:lnTo>
                    <a:lnTo>
                      <a:pt x="303" y="74"/>
                    </a:lnTo>
                    <a:lnTo>
                      <a:pt x="298" y="74"/>
                    </a:lnTo>
                    <a:lnTo>
                      <a:pt x="294" y="74"/>
                    </a:lnTo>
                    <a:lnTo>
                      <a:pt x="291" y="76"/>
                    </a:lnTo>
                    <a:lnTo>
                      <a:pt x="291" y="79"/>
                    </a:lnTo>
                    <a:lnTo>
                      <a:pt x="296" y="83"/>
                    </a:lnTo>
                    <a:lnTo>
                      <a:pt x="298" y="79"/>
                    </a:lnTo>
                    <a:lnTo>
                      <a:pt x="305" y="81"/>
                    </a:lnTo>
                    <a:lnTo>
                      <a:pt x="308" y="86"/>
                    </a:lnTo>
                    <a:lnTo>
                      <a:pt x="320" y="95"/>
                    </a:lnTo>
                    <a:lnTo>
                      <a:pt x="324" y="100"/>
                    </a:lnTo>
                    <a:lnTo>
                      <a:pt x="315" y="112"/>
                    </a:lnTo>
                    <a:lnTo>
                      <a:pt x="303" y="124"/>
                    </a:lnTo>
                    <a:lnTo>
                      <a:pt x="289" y="124"/>
                    </a:lnTo>
                    <a:lnTo>
                      <a:pt x="279" y="121"/>
                    </a:lnTo>
                    <a:lnTo>
                      <a:pt x="270" y="107"/>
                    </a:lnTo>
                    <a:lnTo>
                      <a:pt x="258" y="105"/>
                    </a:lnTo>
                    <a:lnTo>
                      <a:pt x="258" y="100"/>
                    </a:lnTo>
                    <a:lnTo>
                      <a:pt x="260" y="95"/>
                    </a:lnTo>
                    <a:lnTo>
                      <a:pt x="241" y="76"/>
                    </a:lnTo>
                    <a:lnTo>
                      <a:pt x="232" y="76"/>
                    </a:lnTo>
                    <a:lnTo>
                      <a:pt x="215" y="76"/>
                    </a:lnTo>
                    <a:lnTo>
                      <a:pt x="211" y="74"/>
                    </a:lnTo>
                    <a:lnTo>
                      <a:pt x="215" y="60"/>
                    </a:lnTo>
                    <a:lnTo>
                      <a:pt x="218" y="48"/>
                    </a:lnTo>
                    <a:lnTo>
                      <a:pt x="220" y="41"/>
                    </a:lnTo>
                    <a:lnTo>
                      <a:pt x="225" y="36"/>
                    </a:lnTo>
                    <a:lnTo>
                      <a:pt x="232" y="27"/>
                    </a:lnTo>
                    <a:lnTo>
                      <a:pt x="234" y="24"/>
                    </a:lnTo>
                    <a:lnTo>
                      <a:pt x="234" y="22"/>
                    </a:lnTo>
                    <a:lnTo>
                      <a:pt x="232" y="19"/>
                    </a:lnTo>
                    <a:lnTo>
                      <a:pt x="230" y="19"/>
                    </a:lnTo>
                    <a:lnTo>
                      <a:pt x="225" y="22"/>
                    </a:lnTo>
                    <a:lnTo>
                      <a:pt x="223" y="24"/>
                    </a:lnTo>
                    <a:lnTo>
                      <a:pt x="215" y="19"/>
                    </a:lnTo>
                    <a:lnTo>
                      <a:pt x="213" y="12"/>
                    </a:lnTo>
                    <a:lnTo>
                      <a:pt x="208" y="8"/>
                    </a:lnTo>
                    <a:lnTo>
                      <a:pt x="206" y="0"/>
                    </a:lnTo>
                    <a:lnTo>
                      <a:pt x="197" y="3"/>
                    </a:lnTo>
                    <a:lnTo>
                      <a:pt x="192" y="8"/>
                    </a:lnTo>
                    <a:lnTo>
                      <a:pt x="187" y="15"/>
                    </a:lnTo>
                    <a:lnTo>
                      <a:pt x="182" y="19"/>
                    </a:lnTo>
                    <a:lnTo>
                      <a:pt x="175" y="34"/>
                    </a:lnTo>
                    <a:lnTo>
                      <a:pt x="171" y="38"/>
                    </a:lnTo>
                    <a:lnTo>
                      <a:pt x="156" y="43"/>
                    </a:lnTo>
                    <a:lnTo>
                      <a:pt x="145" y="48"/>
                    </a:lnTo>
                    <a:lnTo>
                      <a:pt x="133" y="50"/>
                    </a:lnTo>
                    <a:lnTo>
                      <a:pt x="121" y="55"/>
                    </a:lnTo>
                    <a:lnTo>
                      <a:pt x="107" y="60"/>
                    </a:lnTo>
                    <a:lnTo>
                      <a:pt x="95" y="64"/>
                    </a:lnTo>
                    <a:lnTo>
                      <a:pt x="83" y="67"/>
                    </a:lnTo>
                    <a:lnTo>
                      <a:pt x="69" y="72"/>
                    </a:lnTo>
                    <a:lnTo>
                      <a:pt x="62" y="74"/>
                    </a:lnTo>
                    <a:lnTo>
                      <a:pt x="52" y="76"/>
                    </a:lnTo>
                    <a:lnTo>
                      <a:pt x="45" y="79"/>
                    </a:lnTo>
                    <a:lnTo>
                      <a:pt x="36" y="83"/>
                    </a:lnTo>
                    <a:lnTo>
                      <a:pt x="26" y="86"/>
                    </a:lnTo>
                    <a:lnTo>
                      <a:pt x="19" y="88"/>
                    </a:lnTo>
                    <a:lnTo>
                      <a:pt x="10" y="90"/>
                    </a:lnTo>
                    <a:lnTo>
                      <a:pt x="0" y="93"/>
                    </a:lnTo>
                    <a:lnTo>
                      <a:pt x="0" y="105"/>
                    </a:lnTo>
                    <a:lnTo>
                      <a:pt x="3" y="116"/>
                    </a:lnTo>
                    <a:lnTo>
                      <a:pt x="3" y="126"/>
                    </a:lnTo>
                    <a:lnTo>
                      <a:pt x="3" y="138"/>
                    </a:lnTo>
                    <a:lnTo>
                      <a:pt x="3" y="150"/>
                    </a:lnTo>
                    <a:lnTo>
                      <a:pt x="5" y="161"/>
                    </a:lnTo>
                    <a:lnTo>
                      <a:pt x="5" y="171"/>
                    </a:lnTo>
                    <a:lnTo>
                      <a:pt x="5" y="183"/>
                    </a:lnTo>
                    <a:lnTo>
                      <a:pt x="10" y="185"/>
                    </a:lnTo>
                    <a:lnTo>
                      <a:pt x="17" y="183"/>
                    </a:lnTo>
                    <a:lnTo>
                      <a:pt x="24" y="180"/>
                    </a:lnTo>
                    <a:lnTo>
                      <a:pt x="31" y="178"/>
                    </a:lnTo>
                    <a:lnTo>
                      <a:pt x="38" y="176"/>
                    </a:lnTo>
                    <a:lnTo>
                      <a:pt x="45" y="173"/>
                    </a:lnTo>
                    <a:lnTo>
                      <a:pt x="55" y="171"/>
                    </a:lnTo>
                    <a:lnTo>
                      <a:pt x="62" y="169"/>
                    </a:lnTo>
                    <a:lnTo>
                      <a:pt x="69" y="166"/>
                    </a:lnTo>
                    <a:lnTo>
                      <a:pt x="69" y="171"/>
                    </a:lnTo>
                    <a:lnTo>
                      <a:pt x="74" y="169"/>
                    </a:lnTo>
                    <a:lnTo>
                      <a:pt x="74" y="166"/>
                    </a:lnTo>
                    <a:lnTo>
                      <a:pt x="83" y="161"/>
                    </a:lnTo>
                    <a:lnTo>
                      <a:pt x="95" y="159"/>
                    </a:lnTo>
                    <a:lnTo>
                      <a:pt x="104" y="154"/>
                    </a:lnTo>
                    <a:lnTo>
                      <a:pt x="116" y="152"/>
                    </a:lnTo>
                    <a:lnTo>
                      <a:pt x="126" y="147"/>
                    </a:lnTo>
                    <a:lnTo>
                      <a:pt x="137" y="145"/>
                    </a:lnTo>
                    <a:lnTo>
                      <a:pt x="147" y="140"/>
                    </a:lnTo>
                    <a:lnTo>
                      <a:pt x="159" y="138"/>
                    </a:lnTo>
                    <a:lnTo>
                      <a:pt x="166" y="135"/>
                    </a:lnTo>
                    <a:lnTo>
                      <a:pt x="173" y="133"/>
                    </a:lnTo>
                    <a:lnTo>
                      <a:pt x="182" y="128"/>
                    </a:lnTo>
                    <a:lnTo>
                      <a:pt x="187" y="126"/>
                    </a:lnTo>
                    <a:lnTo>
                      <a:pt x="194" y="124"/>
                    </a:lnTo>
                    <a:lnTo>
                      <a:pt x="197" y="131"/>
                    </a:lnTo>
                    <a:lnTo>
                      <a:pt x="199" y="138"/>
                    </a:lnTo>
                    <a:lnTo>
                      <a:pt x="204" y="138"/>
                    </a:lnTo>
                    <a:lnTo>
                      <a:pt x="206" y="145"/>
                    </a:lnTo>
                    <a:lnTo>
                      <a:pt x="208" y="150"/>
                    </a:lnTo>
                    <a:lnTo>
                      <a:pt x="211" y="152"/>
                    </a:lnTo>
                    <a:lnTo>
                      <a:pt x="215" y="152"/>
                    </a:lnTo>
                    <a:lnTo>
                      <a:pt x="220" y="157"/>
                    </a:lnTo>
                    <a:lnTo>
                      <a:pt x="225" y="150"/>
                    </a:lnTo>
                    <a:lnTo>
                      <a:pt x="227" y="150"/>
                    </a:lnTo>
                    <a:lnTo>
                      <a:pt x="227" y="164"/>
                    </a:lnTo>
                    <a:lnTo>
                      <a:pt x="232" y="178"/>
                    </a:lnTo>
                    <a:lnTo>
                      <a:pt x="237" y="180"/>
                    </a:lnTo>
                    <a:lnTo>
                      <a:pt x="241" y="173"/>
                    </a:lnTo>
                    <a:lnTo>
                      <a:pt x="251" y="169"/>
                    </a:lnTo>
                    <a:lnTo>
                      <a:pt x="268" y="138"/>
                    </a:lnTo>
                    <a:lnTo>
                      <a:pt x="270" y="138"/>
                    </a:lnTo>
                    <a:lnTo>
                      <a:pt x="275" y="150"/>
                    </a:lnTo>
                    <a:lnTo>
                      <a:pt x="277" y="157"/>
                    </a:lnTo>
                    <a:lnTo>
                      <a:pt x="279" y="159"/>
                    </a:lnTo>
                    <a:lnTo>
                      <a:pt x="291" y="147"/>
                    </a:lnTo>
                    <a:lnTo>
                      <a:pt x="296" y="138"/>
                    </a:lnTo>
                    <a:lnTo>
                      <a:pt x="324" y="121"/>
                    </a:lnTo>
                    <a:lnTo>
                      <a:pt x="331" y="116"/>
                    </a:lnTo>
                    <a:lnTo>
                      <a:pt x="334" y="116"/>
                    </a:lnTo>
                    <a:close/>
                    <a:moveTo>
                      <a:pt x="286" y="166"/>
                    </a:moveTo>
                    <a:lnTo>
                      <a:pt x="282" y="169"/>
                    </a:lnTo>
                    <a:lnTo>
                      <a:pt x="277" y="183"/>
                    </a:lnTo>
                    <a:lnTo>
                      <a:pt x="272" y="185"/>
                    </a:lnTo>
                    <a:lnTo>
                      <a:pt x="277" y="188"/>
                    </a:lnTo>
                    <a:lnTo>
                      <a:pt x="298" y="173"/>
                    </a:lnTo>
                    <a:lnTo>
                      <a:pt x="296" y="169"/>
                    </a:lnTo>
                    <a:lnTo>
                      <a:pt x="286" y="166"/>
                    </a:lnTo>
                    <a:close/>
                    <a:moveTo>
                      <a:pt x="348" y="164"/>
                    </a:moveTo>
                    <a:lnTo>
                      <a:pt x="338" y="154"/>
                    </a:lnTo>
                    <a:lnTo>
                      <a:pt x="338" y="157"/>
                    </a:lnTo>
                    <a:lnTo>
                      <a:pt x="341" y="164"/>
                    </a:lnTo>
                    <a:lnTo>
                      <a:pt x="338" y="166"/>
                    </a:lnTo>
                    <a:lnTo>
                      <a:pt x="327" y="173"/>
                    </a:lnTo>
                    <a:lnTo>
                      <a:pt x="343" y="173"/>
                    </a:lnTo>
                    <a:lnTo>
                      <a:pt x="350" y="169"/>
                    </a:lnTo>
                    <a:lnTo>
                      <a:pt x="348" y="164"/>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1" name="Freeform 45">
                <a:extLst>
                  <a:ext uri="{FF2B5EF4-FFF2-40B4-BE49-F238E27FC236}">
                    <a16:creationId xmlns:a16="http://schemas.microsoft.com/office/drawing/2014/main" id="{604F1C0D-F56E-ACC6-F8B3-2C5B7769A0F0}"/>
                  </a:ext>
                </a:extLst>
              </p:cNvPr>
              <p:cNvSpPr>
                <a:spLocks noEditPoints="1"/>
              </p:cNvSpPr>
              <p:nvPr/>
            </p:nvSpPr>
            <p:spPr bwMode="auto">
              <a:xfrm>
                <a:off x="4094286" y="2723881"/>
                <a:ext cx="660382" cy="506632"/>
              </a:xfrm>
              <a:custGeom>
                <a:avLst/>
                <a:gdLst>
                  <a:gd name="T0" fmla="*/ 77787 w 749"/>
                  <a:gd name="T1" fmla="*/ 615950 h 575"/>
                  <a:gd name="T2" fmla="*/ 71437 w 749"/>
                  <a:gd name="T3" fmla="*/ 630237 h 575"/>
                  <a:gd name="T4" fmla="*/ 900112 w 749"/>
                  <a:gd name="T5" fmla="*/ 904875 h 575"/>
                  <a:gd name="T6" fmla="*/ 404812 w 749"/>
                  <a:gd name="T7" fmla="*/ 261937 h 575"/>
                  <a:gd name="T8" fmla="*/ 396875 w 749"/>
                  <a:gd name="T9" fmla="*/ 266700 h 575"/>
                  <a:gd name="T10" fmla="*/ 919162 w 749"/>
                  <a:gd name="T11" fmla="*/ 841375 h 575"/>
                  <a:gd name="T12" fmla="*/ 938212 w 749"/>
                  <a:gd name="T13" fmla="*/ 781050 h 575"/>
                  <a:gd name="T14" fmla="*/ 952500 w 749"/>
                  <a:gd name="T15" fmla="*/ 739775 h 575"/>
                  <a:gd name="T16" fmla="*/ 927100 w 749"/>
                  <a:gd name="T17" fmla="*/ 671512 h 575"/>
                  <a:gd name="T18" fmla="*/ 904875 w 749"/>
                  <a:gd name="T19" fmla="*/ 577850 h 575"/>
                  <a:gd name="T20" fmla="*/ 893762 w 749"/>
                  <a:gd name="T21" fmla="*/ 503237 h 575"/>
                  <a:gd name="T22" fmla="*/ 882650 w 749"/>
                  <a:gd name="T23" fmla="*/ 420687 h 575"/>
                  <a:gd name="T24" fmla="*/ 855662 w 749"/>
                  <a:gd name="T25" fmla="*/ 333375 h 575"/>
                  <a:gd name="T26" fmla="*/ 822325 w 749"/>
                  <a:gd name="T27" fmla="*/ 266700 h 575"/>
                  <a:gd name="T28" fmla="*/ 811212 w 749"/>
                  <a:gd name="T29" fmla="*/ 269875 h 575"/>
                  <a:gd name="T30" fmla="*/ 781050 w 749"/>
                  <a:gd name="T31" fmla="*/ 184150 h 575"/>
                  <a:gd name="T32" fmla="*/ 776287 w 749"/>
                  <a:gd name="T33" fmla="*/ 123825 h 575"/>
                  <a:gd name="T34" fmla="*/ 735012 w 749"/>
                  <a:gd name="T35" fmla="*/ 11112 h 575"/>
                  <a:gd name="T36" fmla="*/ 555625 w 749"/>
                  <a:gd name="T37" fmla="*/ 58737 h 575"/>
                  <a:gd name="T38" fmla="*/ 492125 w 749"/>
                  <a:gd name="T39" fmla="*/ 100012 h 575"/>
                  <a:gd name="T40" fmla="*/ 438150 w 749"/>
                  <a:gd name="T41" fmla="*/ 214312 h 575"/>
                  <a:gd name="T42" fmla="*/ 390525 w 749"/>
                  <a:gd name="T43" fmla="*/ 314325 h 575"/>
                  <a:gd name="T44" fmla="*/ 409575 w 749"/>
                  <a:gd name="T45" fmla="*/ 307975 h 575"/>
                  <a:gd name="T46" fmla="*/ 423862 w 749"/>
                  <a:gd name="T47" fmla="*/ 314325 h 575"/>
                  <a:gd name="T48" fmla="*/ 412750 w 749"/>
                  <a:gd name="T49" fmla="*/ 349250 h 575"/>
                  <a:gd name="T50" fmla="*/ 409575 w 749"/>
                  <a:gd name="T51" fmla="*/ 355600 h 575"/>
                  <a:gd name="T52" fmla="*/ 427037 w 749"/>
                  <a:gd name="T53" fmla="*/ 390525 h 575"/>
                  <a:gd name="T54" fmla="*/ 427037 w 749"/>
                  <a:gd name="T55" fmla="*/ 412750 h 575"/>
                  <a:gd name="T56" fmla="*/ 379412 w 749"/>
                  <a:gd name="T57" fmla="*/ 457200 h 575"/>
                  <a:gd name="T58" fmla="*/ 344487 w 749"/>
                  <a:gd name="T59" fmla="*/ 492125 h 575"/>
                  <a:gd name="T60" fmla="*/ 300037 w 749"/>
                  <a:gd name="T61" fmla="*/ 503237 h 575"/>
                  <a:gd name="T62" fmla="*/ 217487 w 749"/>
                  <a:gd name="T63" fmla="*/ 514350 h 575"/>
                  <a:gd name="T64" fmla="*/ 47625 w 749"/>
                  <a:gd name="T65" fmla="*/ 577850 h 575"/>
                  <a:gd name="T66" fmla="*/ 82550 w 749"/>
                  <a:gd name="T67" fmla="*/ 615950 h 575"/>
                  <a:gd name="T68" fmla="*/ 96837 w 749"/>
                  <a:gd name="T69" fmla="*/ 657225 h 575"/>
                  <a:gd name="T70" fmla="*/ 74612 w 749"/>
                  <a:gd name="T71" fmla="*/ 712787 h 575"/>
                  <a:gd name="T72" fmla="*/ 6350 w 749"/>
                  <a:gd name="T73" fmla="*/ 795337 h 575"/>
                  <a:gd name="T74" fmla="*/ 30162 w 749"/>
                  <a:gd name="T75" fmla="*/ 852487 h 575"/>
                  <a:gd name="T76" fmla="*/ 130175 w 749"/>
                  <a:gd name="T77" fmla="*/ 825500 h 575"/>
                  <a:gd name="T78" fmla="*/ 228600 w 749"/>
                  <a:gd name="T79" fmla="*/ 800100 h 575"/>
                  <a:gd name="T80" fmla="*/ 330200 w 749"/>
                  <a:gd name="T81" fmla="*/ 769937 h 575"/>
                  <a:gd name="T82" fmla="*/ 427037 w 749"/>
                  <a:gd name="T83" fmla="*/ 742950 h 575"/>
                  <a:gd name="T84" fmla="*/ 525462 w 749"/>
                  <a:gd name="T85" fmla="*/ 712787 h 575"/>
                  <a:gd name="T86" fmla="*/ 622300 w 749"/>
                  <a:gd name="T87" fmla="*/ 682625 h 575"/>
                  <a:gd name="T88" fmla="*/ 690562 w 749"/>
                  <a:gd name="T89" fmla="*/ 698500 h 575"/>
                  <a:gd name="T90" fmla="*/ 709612 w 749"/>
                  <a:gd name="T91" fmla="*/ 739775 h 575"/>
                  <a:gd name="T92" fmla="*/ 769937 w 749"/>
                  <a:gd name="T93" fmla="*/ 766762 h 575"/>
                  <a:gd name="T94" fmla="*/ 841375 w 749"/>
                  <a:gd name="T95" fmla="*/ 788987 h 575"/>
                  <a:gd name="T96" fmla="*/ 908050 w 749"/>
                  <a:gd name="T97" fmla="*/ 803275 h 575"/>
                  <a:gd name="T98" fmla="*/ 908050 w 749"/>
                  <a:gd name="T99" fmla="*/ 792162 h 575"/>
                  <a:gd name="T100" fmla="*/ 401637 w 749"/>
                  <a:gd name="T101" fmla="*/ 319087 h 575"/>
                  <a:gd name="T102" fmla="*/ 401637 w 749"/>
                  <a:gd name="T103" fmla="*/ 319087 h 575"/>
                  <a:gd name="T104" fmla="*/ 1136650 w 749"/>
                  <a:gd name="T105" fmla="*/ 720725 h 575"/>
                  <a:gd name="T106" fmla="*/ 1106487 w 749"/>
                  <a:gd name="T107" fmla="*/ 739775 h 575"/>
                  <a:gd name="T108" fmla="*/ 1092200 w 749"/>
                  <a:gd name="T109" fmla="*/ 742950 h 575"/>
                  <a:gd name="T110" fmla="*/ 1001712 w 749"/>
                  <a:gd name="T111" fmla="*/ 788987 h 575"/>
                  <a:gd name="T112" fmla="*/ 960437 w 749"/>
                  <a:gd name="T113" fmla="*/ 803275 h 575"/>
                  <a:gd name="T114" fmla="*/ 938212 w 749"/>
                  <a:gd name="T115" fmla="*/ 830262 h 575"/>
                  <a:gd name="T116" fmla="*/ 919162 w 749"/>
                  <a:gd name="T117" fmla="*/ 890587 h 575"/>
                  <a:gd name="T118" fmla="*/ 946150 w 749"/>
                  <a:gd name="T119" fmla="*/ 871537 h 575"/>
                  <a:gd name="T120" fmla="*/ 1028700 w 749"/>
                  <a:gd name="T121" fmla="*/ 836612 h 575"/>
                  <a:gd name="T122" fmla="*/ 1125537 w 749"/>
                  <a:gd name="T123" fmla="*/ 754062 h 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49" h="575">
                    <a:moveTo>
                      <a:pt x="45" y="397"/>
                    </a:moveTo>
                    <a:lnTo>
                      <a:pt x="49" y="397"/>
                    </a:lnTo>
                    <a:lnTo>
                      <a:pt x="49" y="393"/>
                    </a:lnTo>
                    <a:lnTo>
                      <a:pt x="52" y="390"/>
                    </a:lnTo>
                    <a:lnTo>
                      <a:pt x="49" y="388"/>
                    </a:lnTo>
                    <a:lnTo>
                      <a:pt x="45" y="388"/>
                    </a:lnTo>
                    <a:lnTo>
                      <a:pt x="42" y="390"/>
                    </a:lnTo>
                    <a:lnTo>
                      <a:pt x="42" y="395"/>
                    </a:lnTo>
                    <a:lnTo>
                      <a:pt x="45" y="397"/>
                    </a:lnTo>
                    <a:close/>
                    <a:moveTo>
                      <a:pt x="567" y="554"/>
                    </a:moveTo>
                    <a:lnTo>
                      <a:pt x="560" y="563"/>
                    </a:lnTo>
                    <a:lnTo>
                      <a:pt x="560" y="575"/>
                    </a:lnTo>
                    <a:lnTo>
                      <a:pt x="565" y="575"/>
                    </a:lnTo>
                    <a:lnTo>
                      <a:pt x="567" y="570"/>
                    </a:lnTo>
                    <a:lnTo>
                      <a:pt x="572" y="563"/>
                    </a:lnTo>
                    <a:lnTo>
                      <a:pt x="572" y="558"/>
                    </a:lnTo>
                    <a:lnTo>
                      <a:pt x="570" y="554"/>
                    </a:lnTo>
                    <a:lnTo>
                      <a:pt x="567" y="554"/>
                    </a:lnTo>
                    <a:close/>
                    <a:moveTo>
                      <a:pt x="255" y="165"/>
                    </a:moveTo>
                    <a:lnTo>
                      <a:pt x="255" y="163"/>
                    </a:lnTo>
                    <a:lnTo>
                      <a:pt x="255" y="161"/>
                    </a:lnTo>
                    <a:lnTo>
                      <a:pt x="253" y="163"/>
                    </a:lnTo>
                    <a:lnTo>
                      <a:pt x="250" y="165"/>
                    </a:lnTo>
                    <a:lnTo>
                      <a:pt x="250" y="168"/>
                    </a:lnTo>
                    <a:lnTo>
                      <a:pt x="253" y="168"/>
                    </a:lnTo>
                    <a:lnTo>
                      <a:pt x="255" y="165"/>
                    </a:lnTo>
                    <a:close/>
                    <a:moveTo>
                      <a:pt x="574" y="539"/>
                    </a:moveTo>
                    <a:lnTo>
                      <a:pt x="577" y="535"/>
                    </a:lnTo>
                    <a:lnTo>
                      <a:pt x="579" y="530"/>
                    </a:lnTo>
                    <a:lnTo>
                      <a:pt x="584" y="525"/>
                    </a:lnTo>
                    <a:lnTo>
                      <a:pt x="589" y="518"/>
                    </a:lnTo>
                    <a:lnTo>
                      <a:pt x="593" y="504"/>
                    </a:lnTo>
                    <a:lnTo>
                      <a:pt x="598" y="499"/>
                    </a:lnTo>
                    <a:lnTo>
                      <a:pt x="591" y="492"/>
                    </a:lnTo>
                    <a:lnTo>
                      <a:pt x="584" y="487"/>
                    </a:lnTo>
                    <a:lnTo>
                      <a:pt x="591" y="480"/>
                    </a:lnTo>
                    <a:lnTo>
                      <a:pt x="596" y="475"/>
                    </a:lnTo>
                    <a:lnTo>
                      <a:pt x="598" y="471"/>
                    </a:lnTo>
                    <a:lnTo>
                      <a:pt x="600" y="466"/>
                    </a:lnTo>
                    <a:lnTo>
                      <a:pt x="598" y="464"/>
                    </a:lnTo>
                    <a:lnTo>
                      <a:pt x="593" y="459"/>
                    </a:lnTo>
                    <a:lnTo>
                      <a:pt x="591" y="447"/>
                    </a:lnTo>
                    <a:lnTo>
                      <a:pt x="586" y="435"/>
                    </a:lnTo>
                    <a:lnTo>
                      <a:pt x="584" y="423"/>
                    </a:lnTo>
                    <a:lnTo>
                      <a:pt x="582" y="411"/>
                    </a:lnTo>
                    <a:lnTo>
                      <a:pt x="577" y="400"/>
                    </a:lnTo>
                    <a:lnTo>
                      <a:pt x="574" y="388"/>
                    </a:lnTo>
                    <a:lnTo>
                      <a:pt x="572" y="376"/>
                    </a:lnTo>
                    <a:lnTo>
                      <a:pt x="570" y="364"/>
                    </a:lnTo>
                    <a:lnTo>
                      <a:pt x="565" y="362"/>
                    </a:lnTo>
                    <a:lnTo>
                      <a:pt x="565" y="350"/>
                    </a:lnTo>
                    <a:lnTo>
                      <a:pt x="565" y="340"/>
                    </a:lnTo>
                    <a:lnTo>
                      <a:pt x="563" y="329"/>
                    </a:lnTo>
                    <a:lnTo>
                      <a:pt x="563" y="317"/>
                    </a:lnTo>
                    <a:lnTo>
                      <a:pt x="563" y="305"/>
                    </a:lnTo>
                    <a:lnTo>
                      <a:pt x="563" y="295"/>
                    </a:lnTo>
                    <a:lnTo>
                      <a:pt x="560" y="284"/>
                    </a:lnTo>
                    <a:lnTo>
                      <a:pt x="560" y="272"/>
                    </a:lnTo>
                    <a:lnTo>
                      <a:pt x="556" y="265"/>
                    </a:lnTo>
                    <a:lnTo>
                      <a:pt x="556" y="258"/>
                    </a:lnTo>
                    <a:lnTo>
                      <a:pt x="553" y="251"/>
                    </a:lnTo>
                    <a:lnTo>
                      <a:pt x="548" y="239"/>
                    </a:lnTo>
                    <a:lnTo>
                      <a:pt x="546" y="227"/>
                    </a:lnTo>
                    <a:lnTo>
                      <a:pt x="539" y="210"/>
                    </a:lnTo>
                    <a:lnTo>
                      <a:pt x="537" y="198"/>
                    </a:lnTo>
                    <a:lnTo>
                      <a:pt x="532" y="189"/>
                    </a:lnTo>
                    <a:lnTo>
                      <a:pt x="530" y="175"/>
                    </a:lnTo>
                    <a:lnTo>
                      <a:pt x="520" y="168"/>
                    </a:lnTo>
                    <a:lnTo>
                      <a:pt x="518" y="168"/>
                    </a:lnTo>
                    <a:lnTo>
                      <a:pt x="515" y="175"/>
                    </a:lnTo>
                    <a:lnTo>
                      <a:pt x="513" y="175"/>
                    </a:lnTo>
                    <a:lnTo>
                      <a:pt x="511" y="170"/>
                    </a:lnTo>
                    <a:lnTo>
                      <a:pt x="508" y="153"/>
                    </a:lnTo>
                    <a:lnTo>
                      <a:pt x="508" y="146"/>
                    </a:lnTo>
                    <a:lnTo>
                      <a:pt x="503" y="139"/>
                    </a:lnTo>
                    <a:lnTo>
                      <a:pt x="494" y="120"/>
                    </a:lnTo>
                    <a:lnTo>
                      <a:pt x="492" y="116"/>
                    </a:lnTo>
                    <a:lnTo>
                      <a:pt x="492" y="108"/>
                    </a:lnTo>
                    <a:lnTo>
                      <a:pt x="492" y="101"/>
                    </a:lnTo>
                    <a:lnTo>
                      <a:pt x="494" y="92"/>
                    </a:lnTo>
                    <a:lnTo>
                      <a:pt x="494" y="90"/>
                    </a:lnTo>
                    <a:lnTo>
                      <a:pt x="489" y="78"/>
                    </a:lnTo>
                    <a:lnTo>
                      <a:pt x="487" y="66"/>
                    </a:lnTo>
                    <a:lnTo>
                      <a:pt x="475" y="49"/>
                    </a:lnTo>
                    <a:lnTo>
                      <a:pt x="470" y="28"/>
                    </a:lnTo>
                    <a:lnTo>
                      <a:pt x="466" y="19"/>
                    </a:lnTo>
                    <a:lnTo>
                      <a:pt x="463" y="7"/>
                    </a:lnTo>
                    <a:lnTo>
                      <a:pt x="461" y="0"/>
                    </a:lnTo>
                    <a:lnTo>
                      <a:pt x="440" y="7"/>
                    </a:lnTo>
                    <a:lnTo>
                      <a:pt x="404" y="19"/>
                    </a:lnTo>
                    <a:lnTo>
                      <a:pt x="369" y="30"/>
                    </a:lnTo>
                    <a:lnTo>
                      <a:pt x="350" y="37"/>
                    </a:lnTo>
                    <a:lnTo>
                      <a:pt x="345" y="40"/>
                    </a:lnTo>
                    <a:lnTo>
                      <a:pt x="343" y="40"/>
                    </a:lnTo>
                    <a:lnTo>
                      <a:pt x="333" y="42"/>
                    </a:lnTo>
                    <a:lnTo>
                      <a:pt x="324" y="52"/>
                    </a:lnTo>
                    <a:lnTo>
                      <a:pt x="310" y="63"/>
                    </a:lnTo>
                    <a:lnTo>
                      <a:pt x="295" y="87"/>
                    </a:lnTo>
                    <a:lnTo>
                      <a:pt x="274" y="130"/>
                    </a:lnTo>
                    <a:lnTo>
                      <a:pt x="274" y="132"/>
                    </a:lnTo>
                    <a:lnTo>
                      <a:pt x="276" y="135"/>
                    </a:lnTo>
                    <a:lnTo>
                      <a:pt x="276" y="139"/>
                    </a:lnTo>
                    <a:lnTo>
                      <a:pt x="274" y="144"/>
                    </a:lnTo>
                    <a:lnTo>
                      <a:pt x="246" y="182"/>
                    </a:lnTo>
                    <a:lnTo>
                      <a:pt x="239" y="194"/>
                    </a:lnTo>
                    <a:lnTo>
                      <a:pt x="246" y="198"/>
                    </a:lnTo>
                    <a:lnTo>
                      <a:pt x="246" y="201"/>
                    </a:lnTo>
                    <a:lnTo>
                      <a:pt x="248" y="198"/>
                    </a:lnTo>
                    <a:lnTo>
                      <a:pt x="253" y="191"/>
                    </a:lnTo>
                    <a:lnTo>
                      <a:pt x="255" y="191"/>
                    </a:lnTo>
                    <a:lnTo>
                      <a:pt x="258" y="194"/>
                    </a:lnTo>
                    <a:lnTo>
                      <a:pt x="260" y="196"/>
                    </a:lnTo>
                    <a:lnTo>
                      <a:pt x="258" y="203"/>
                    </a:lnTo>
                    <a:lnTo>
                      <a:pt x="260" y="203"/>
                    </a:lnTo>
                    <a:lnTo>
                      <a:pt x="265" y="201"/>
                    </a:lnTo>
                    <a:lnTo>
                      <a:pt x="267" y="198"/>
                    </a:lnTo>
                    <a:lnTo>
                      <a:pt x="267" y="203"/>
                    </a:lnTo>
                    <a:lnTo>
                      <a:pt x="265" y="208"/>
                    </a:lnTo>
                    <a:lnTo>
                      <a:pt x="265" y="210"/>
                    </a:lnTo>
                    <a:lnTo>
                      <a:pt x="262" y="217"/>
                    </a:lnTo>
                    <a:lnTo>
                      <a:pt x="260" y="220"/>
                    </a:lnTo>
                    <a:lnTo>
                      <a:pt x="258" y="220"/>
                    </a:lnTo>
                    <a:lnTo>
                      <a:pt x="258" y="217"/>
                    </a:lnTo>
                    <a:lnTo>
                      <a:pt x="255" y="222"/>
                    </a:lnTo>
                    <a:lnTo>
                      <a:pt x="255" y="224"/>
                    </a:lnTo>
                    <a:lnTo>
                      <a:pt x="258" y="224"/>
                    </a:lnTo>
                    <a:lnTo>
                      <a:pt x="260" y="229"/>
                    </a:lnTo>
                    <a:lnTo>
                      <a:pt x="265" y="234"/>
                    </a:lnTo>
                    <a:lnTo>
                      <a:pt x="267" y="243"/>
                    </a:lnTo>
                    <a:lnTo>
                      <a:pt x="269" y="246"/>
                    </a:lnTo>
                    <a:lnTo>
                      <a:pt x="269" y="248"/>
                    </a:lnTo>
                    <a:lnTo>
                      <a:pt x="269" y="251"/>
                    </a:lnTo>
                    <a:lnTo>
                      <a:pt x="272" y="253"/>
                    </a:lnTo>
                    <a:lnTo>
                      <a:pt x="272" y="255"/>
                    </a:lnTo>
                    <a:lnTo>
                      <a:pt x="269" y="260"/>
                    </a:lnTo>
                    <a:lnTo>
                      <a:pt x="265" y="262"/>
                    </a:lnTo>
                    <a:lnTo>
                      <a:pt x="258" y="265"/>
                    </a:lnTo>
                    <a:lnTo>
                      <a:pt x="250" y="272"/>
                    </a:lnTo>
                    <a:lnTo>
                      <a:pt x="243" y="281"/>
                    </a:lnTo>
                    <a:lnTo>
                      <a:pt x="239" y="288"/>
                    </a:lnTo>
                    <a:lnTo>
                      <a:pt x="236" y="295"/>
                    </a:lnTo>
                    <a:lnTo>
                      <a:pt x="234" y="298"/>
                    </a:lnTo>
                    <a:lnTo>
                      <a:pt x="222" y="305"/>
                    </a:lnTo>
                    <a:lnTo>
                      <a:pt x="217" y="310"/>
                    </a:lnTo>
                    <a:lnTo>
                      <a:pt x="217" y="312"/>
                    </a:lnTo>
                    <a:lnTo>
                      <a:pt x="217" y="314"/>
                    </a:lnTo>
                    <a:lnTo>
                      <a:pt x="215" y="312"/>
                    </a:lnTo>
                    <a:lnTo>
                      <a:pt x="205" y="314"/>
                    </a:lnTo>
                    <a:lnTo>
                      <a:pt x="189" y="317"/>
                    </a:lnTo>
                    <a:lnTo>
                      <a:pt x="175" y="322"/>
                    </a:lnTo>
                    <a:lnTo>
                      <a:pt x="165" y="329"/>
                    </a:lnTo>
                    <a:lnTo>
                      <a:pt x="158" y="329"/>
                    </a:lnTo>
                    <a:lnTo>
                      <a:pt x="149" y="326"/>
                    </a:lnTo>
                    <a:lnTo>
                      <a:pt x="137" y="324"/>
                    </a:lnTo>
                    <a:lnTo>
                      <a:pt x="106" y="329"/>
                    </a:lnTo>
                    <a:lnTo>
                      <a:pt x="80" y="336"/>
                    </a:lnTo>
                    <a:lnTo>
                      <a:pt x="61" y="345"/>
                    </a:lnTo>
                    <a:lnTo>
                      <a:pt x="30" y="362"/>
                    </a:lnTo>
                    <a:lnTo>
                      <a:pt x="30" y="364"/>
                    </a:lnTo>
                    <a:lnTo>
                      <a:pt x="35" y="385"/>
                    </a:lnTo>
                    <a:lnTo>
                      <a:pt x="52" y="385"/>
                    </a:lnTo>
                    <a:lnTo>
                      <a:pt x="52" y="388"/>
                    </a:lnTo>
                    <a:lnTo>
                      <a:pt x="52" y="390"/>
                    </a:lnTo>
                    <a:lnTo>
                      <a:pt x="52" y="395"/>
                    </a:lnTo>
                    <a:lnTo>
                      <a:pt x="54" y="402"/>
                    </a:lnTo>
                    <a:lnTo>
                      <a:pt x="59" y="409"/>
                    </a:lnTo>
                    <a:lnTo>
                      <a:pt x="61" y="414"/>
                    </a:lnTo>
                    <a:lnTo>
                      <a:pt x="61" y="419"/>
                    </a:lnTo>
                    <a:lnTo>
                      <a:pt x="59" y="423"/>
                    </a:lnTo>
                    <a:lnTo>
                      <a:pt x="54" y="430"/>
                    </a:lnTo>
                    <a:lnTo>
                      <a:pt x="49" y="438"/>
                    </a:lnTo>
                    <a:lnTo>
                      <a:pt x="47" y="449"/>
                    </a:lnTo>
                    <a:lnTo>
                      <a:pt x="40" y="456"/>
                    </a:lnTo>
                    <a:lnTo>
                      <a:pt x="33" y="466"/>
                    </a:lnTo>
                    <a:lnTo>
                      <a:pt x="23" y="475"/>
                    </a:lnTo>
                    <a:lnTo>
                      <a:pt x="19" y="485"/>
                    </a:lnTo>
                    <a:lnTo>
                      <a:pt x="4" y="501"/>
                    </a:lnTo>
                    <a:lnTo>
                      <a:pt x="0" y="506"/>
                    </a:lnTo>
                    <a:lnTo>
                      <a:pt x="2" y="523"/>
                    </a:lnTo>
                    <a:lnTo>
                      <a:pt x="7" y="539"/>
                    </a:lnTo>
                    <a:lnTo>
                      <a:pt x="19" y="537"/>
                    </a:lnTo>
                    <a:lnTo>
                      <a:pt x="33" y="532"/>
                    </a:lnTo>
                    <a:lnTo>
                      <a:pt x="45" y="530"/>
                    </a:lnTo>
                    <a:lnTo>
                      <a:pt x="56" y="527"/>
                    </a:lnTo>
                    <a:lnTo>
                      <a:pt x="71" y="523"/>
                    </a:lnTo>
                    <a:lnTo>
                      <a:pt x="82" y="520"/>
                    </a:lnTo>
                    <a:lnTo>
                      <a:pt x="94" y="516"/>
                    </a:lnTo>
                    <a:lnTo>
                      <a:pt x="106" y="513"/>
                    </a:lnTo>
                    <a:lnTo>
                      <a:pt x="120" y="509"/>
                    </a:lnTo>
                    <a:lnTo>
                      <a:pt x="132" y="506"/>
                    </a:lnTo>
                    <a:lnTo>
                      <a:pt x="144" y="504"/>
                    </a:lnTo>
                    <a:lnTo>
                      <a:pt x="158" y="499"/>
                    </a:lnTo>
                    <a:lnTo>
                      <a:pt x="170" y="497"/>
                    </a:lnTo>
                    <a:lnTo>
                      <a:pt x="182" y="492"/>
                    </a:lnTo>
                    <a:lnTo>
                      <a:pt x="194" y="490"/>
                    </a:lnTo>
                    <a:lnTo>
                      <a:pt x="208" y="485"/>
                    </a:lnTo>
                    <a:lnTo>
                      <a:pt x="220" y="483"/>
                    </a:lnTo>
                    <a:lnTo>
                      <a:pt x="231" y="478"/>
                    </a:lnTo>
                    <a:lnTo>
                      <a:pt x="243" y="475"/>
                    </a:lnTo>
                    <a:lnTo>
                      <a:pt x="258" y="471"/>
                    </a:lnTo>
                    <a:lnTo>
                      <a:pt x="269" y="468"/>
                    </a:lnTo>
                    <a:lnTo>
                      <a:pt x="281" y="464"/>
                    </a:lnTo>
                    <a:lnTo>
                      <a:pt x="293" y="461"/>
                    </a:lnTo>
                    <a:lnTo>
                      <a:pt x="307" y="456"/>
                    </a:lnTo>
                    <a:lnTo>
                      <a:pt x="319" y="452"/>
                    </a:lnTo>
                    <a:lnTo>
                      <a:pt x="331" y="449"/>
                    </a:lnTo>
                    <a:lnTo>
                      <a:pt x="343" y="445"/>
                    </a:lnTo>
                    <a:lnTo>
                      <a:pt x="354" y="442"/>
                    </a:lnTo>
                    <a:lnTo>
                      <a:pt x="369" y="438"/>
                    </a:lnTo>
                    <a:lnTo>
                      <a:pt x="380" y="433"/>
                    </a:lnTo>
                    <a:lnTo>
                      <a:pt x="392" y="430"/>
                    </a:lnTo>
                    <a:lnTo>
                      <a:pt x="404" y="426"/>
                    </a:lnTo>
                    <a:lnTo>
                      <a:pt x="414" y="430"/>
                    </a:lnTo>
                    <a:lnTo>
                      <a:pt x="418" y="435"/>
                    </a:lnTo>
                    <a:lnTo>
                      <a:pt x="430" y="438"/>
                    </a:lnTo>
                    <a:lnTo>
                      <a:pt x="435" y="440"/>
                    </a:lnTo>
                    <a:lnTo>
                      <a:pt x="435" y="442"/>
                    </a:lnTo>
                    <a:lnTo>
                      <a:pt x="440" y="447"/>
                    </a:lnTo>
                    <a:lnTo>
                      <a:pt x="440" y="454"/>
                    </a:lnTo>
                    <a:lnTo>
                      <a:pt x="442" y="459"/>
                    </a:lnTo>
                    <a:lnTo>
                      <a:pt x="447" y="466"/>
                    </a:lnTo>
                    <a:lnTo>
                      <a:pt x="451" y="471"/>
                    </a:lnTo>
                    <a:lnTo>
                      <a:pt x="456" y="475"/>
                    </a:lnTo>
                    <a:lnTo>
                      <a:pt x="461" y="478"/>
                    </a:lnTo>
                    <a:lnTo>
                      <a:pt x="480" y="480"/>
                    </a:lnTo>
                    <a:lnTo>
                      <a:pt x="485" y="483"/>
                    </a:lnTo>
                    <a:lnTo>
                      <a:pt x="487" y="487"/>
                    </a:lnTo>
                    <a:lnTo>
                      <a:pt x="499" y="490"/>
                    </a:lnTo>
                    <a:lnTo>
                      <a:pt x="508" y="492"/>
                    </a:lnTo>
                    <a:lnTo>
                      <a:pt x="520" y="494"/>
                    </a:lnTo>
                    <a:lnTo>
                      <a:pt x="530" y="497"/>
                    </a:lnTo>
                    <a:lnTo>
                      <a:pt x="541" y="499"/>
                    </a:lnTo>
                    <a:lnTo>
                      <a:pt x="551" y="501"/>
                    </a:lnTo>
                    <a:lnTo>
                      <a:pt x="563" y="506"/>
                    </a:lnTo>
                    <a:lnTo>
                      <a:pt x="572" y="509"/>
                    </a:lnTo>
                    <a:lnTo>
                      <a:pt x="572" y="506"/>
                    </a:lnTo>
                    <a:lnTo>
                      <a:pt x="565" y="490"/>
                    </a:lnTo>
                    <a:lnTo>
                      <a:pt x="556" y="478"/>
                    </a:lnTo>
                    <a:lnTo>
                      <a:pt x="563" y="480"/>
                    </a:lnTo>
                    <a:lnTo>
                      <a:pt x="567" y="485"/>
                    </a:lnTo>
                    <a:lnTo>
                      <a:pt x="572" y="499"/>
                    </a:lnTo>
                    <a:lnTo>
                      <a:pt x="574" y="518"/>
                    </a:lnTo>
                    <a:lnTo>
                      <a:pt x="574" y="527"/>
                    </a:lnTo>
                    <a:lnTo>
                      <a:pt x="574" y="539"/>
                    </a:lnTo>
                    <a:close/>
                    <a:moveTo>
                      <a:pt x="253" y="201"/>
                    </a:moveTo>
                    <a:lnTo>
                      <a:pt x="253" y="201"/>
                    </a:lnTo>
                    <a:lnTo>
                      <a:pt x="250" y="201"/>
                    </a:lnTo>
                    <a:lnTo>
                      <a:pt x="250" y="203"/>
                    </a:lnTo>
                    <a:lnTo>
                      <a:pt x="250" y="206"/>
                    </a:lnTo>
                    <a:lnTo>
                      <a:pt x="253" y="201"/>
                    </a:lnTo>
                    <a:close/>
                    <a:moveTo>
                      <a:pt x="740" y="442"/>
                    </a:moveTo>
                    <a:lnTo>
                      <a:pt x="733" y="449"/>
                    </a:lnTo>
                    <a:lnTo>
                      <a:pt x="728" y="445"/>
                    </a:lnTo>
                    <a:lnTo>
                      <a:pt x="723" y="447"/>
                    </a:lnTo>
                    <a:lnTo>
                      <a:pt x="716" y="454"/>
                    </a:lnTo>
                    <a:lnTo>
                      <a:pt x="707" y="464"/>
                    </a:lnTo>
                    <a:lnTo>
                      <a:pt x="705" y="471"/>
                    </a:lnTo>
                    <a:lnTo>
                      <a:pt x="700" y="473"/>
                    </a:lnTo>
                    <a:lnTo>
                      <a:pt x="695" y="475"/>
                    </a:lnTo>
                    <a:lnTo>
                      <a:pt x="697" y="466"/>
                    </a:lnTo>
                    <a:lnTo>
                      <a:pt x="702" y="456"/>
                    </a:lnTo>
                    <a:lnTo>
                      <a:pt x="712" y="438"/>
                    </a:lnTo>
                    <a:lnTo>
                      <a:pt x="705" y="445"/>
                    </a:lnTo>
                    <a:lnTo>
                      <a:pt x="693" y="461"/>
                    </a:lnTo>
                    <a:lnTo>
                      <a:pt x="688" y="468"/>
                    </a:lnTo>
                    <a:lnTo>
                      <a:pt x="669" y="478"/>
                    </a:lnTo>
                    <a:lnTo>
                      <a:pt x="652" y="485"/>
                    </a:lnTo>
                    <a:lnTo>
                      <a:pt x="645" y="487"/>
                    </a:lnTo>
                    <a:lnTo>
                      <a:pt x="641" y="494"/>
                    </a:lnTo>
                    <a:lnTo>
                      <a:pt x="631" y="497"/>
                    </a:lnTo>
                    <a:lnTo>
                      <a:pt x="622" y="497"/>
                    </a:lnTo>
                    <a:lnTo>
                      <a:pt x="619" y="499"/>
                    </a:lnTo>
                    <a:lnTo>
                      <a:pt x="617" y="501"/>
                    </a:lnTo>
                    <a:lnTo>
                      <a:pt x="612" y="504"/>
                    </a:lnTo>
                    <a:lnTo>
                      <a:pt x="605" y="506"/>
                    </a:lnTo>
                    <a:lnTo>
                      <a:pt x="603" y="509"/>
                    </a:lnTo>
                    <a:lnTo>
                      <a:pt x="600" y="513"/>
                    </a:lnTo>
                    <a:lnTo>
                      <a:pt x="600" y="518"/>
                    </a:lnTo>
                    <a:lnTo>
                      <a:pt x="596" y="516"/>
                    </a:lnTo>
                    <a:lnTo>
                      <a:pt x="591" y="523"/>
                    </a:lnTo>
                    <a:lnTo>
                      <a:pt x="582" y="532"/>
                    </a:lnTo>
                    <a:lnTo>
                      <a:pt x="577" y="542"/>
                    </a:lnTo>
                    <a:lnTo>
                      <a:pt x="574" y="549"/>
                    </a:lnTo>
                    <a:lnTo>
                      <a:pt x="574" y="556"/>
                    </a:lnTo>
                    <a:lnTo>
                      <a:pt x="579" y="561"/>
                    </a:lnTo>
                    <a:lnTo>
                      <a:pt x="586" y="556"/>
                    </a:lnTo>
                    <a:lnTo>
                      <a:pt x="589" y="549"/>
                    </a:lnTo>
                    <a:lnTo>
                      <a:pt x="593" y="546"/>
                    </a:lnTo>
                    <a:lnTo>
                      <a:pt x="596" y="546"/>
                    </a:lnTo>
                    <a:lnTo>
                      <a:pt x="596" y="549"/>
                    </a:lnTo>
                    <a:lnTo>
                      <a:pt x="589" y="558"/>
                    </a:lnTo>
                    <a:lnTo>
                      <a:pt x="600" y="554"/>
                    </a:lnTo>
                    <a:lnTo>
                      <a:pt x="612" y="546"/>
                    </a:lnTo>
                    <a:lnTo>
                      <a:pt x="643" y="527"/>
                    </a:lnTo>
                    <a:lnTo>
                      <a:pt x="648" y="527"/>
                    </a:lnTo>
                    <a:lnTo>
                      <a:pt x="650" y="527"/>
                    </a:lnTo>
                    <a:lnTo>
                      <a:pt x="683" y="499"/>
                    </a:lnTo>
                    <a:lnTo>
                      <a:pt x="690" y="494"/>
                    </a:lnTo>
                    <a:lnTo>
                      <a:pt x="700" y="487"/>
                    </a:lnTo>
                    <a:lnTo>
                      <a:pt x="709" y="475"/>
                    </a:lnTo>
                    <a:lnTo>
                      <a:pt x="716" y="471"/>
                    </a:lnTo>
                    <a:lnTo>
                      <a:pt x="749" y="438"/>
                    </a:lnTo>
                    <a:lnTo>
                      <a:pt x="740" y="442"/>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2" name="Freeform 46">
                <a:extLst>
                  <a:ext uri="{FF2B5EF4-FFF2-40B4-BE49-F238E27FC236}">
                    <a16:creationId xmlns:a16="http://schemas.microsoft.com/office/drawing/2014/main" id="{71E39D45-C673-C4BC-0174-287807291EC5}"/>
                  </a:ext>
                </a:extLst>
              </p:cNvPr>
              <p:cNvSpPr>
                <a:spLocks noEditPoints="1"/>
              </p:cNvSpPr>
              <p:nvPr/>
            </p:nvSpPr>
            <p:spPr bwMode="auto">
              <a:xfrm>
                <a:off x="4502262" y="3152692"/>
                <a:ext cx="123822" cy="266816"/>
              </a:xfrm>
              <a:custGeom>
                <a:avLst/>
                <a:gdLst>
                  <a:gd name="T0" fmla="*/ 206375 w 140"/>
                  <a:gd name="T1" fmla="*/ 241301 h 303"/>
                  <a:gd name="T2" fmla="*/ 217488 w 140"/>
                  <a:gd name="T3" fmla="*/ 266701 h 303"/>
                  <a:gd name="T4" fmla="*/ 217488 w 140"/>
                  <a:gd name="T5" fmla="*/ 249238 h 303"/>
                  <a:gd name="T6" fmla="*/ 211138 w 140"/>
                  <a:gd name="T7" fmla="*/ 195263 h 303"/>
                  <a:gd name="T8" fmla="*/ 206375 w 140"/>
                  <a:gd name="T9" fmla="*/ 165101 h 303"/>
                  <a:gd name="T10" fmla="*/ 192088 w 140"/>
                  <a:gd name="T11" fmla="*/ 142875 h 303"/>
                  <a:gd name="T12" fmla="*/ 158750 w 140"/>
                  <a:gd name="T13" fmla="*/ 153988 h 303"/>
                  <a:gd name="T14" fmla="*/ 150813 w 140"/>
                  <a:gd name="T15" fmla="*/ 123825 h 303"/>
                  <a:gd name="T16" fmla="*/ 158750 w 140"/>
                  <a:gd name="T17" fmla="*/ 106363 h 303"/>
                  <a:gd name="T18" fmla="*/ 165100 w 140"/>
                  <a:gd name="T19" fmla="*/ 93663 h 303"/>
                  <a:gd name="T20" fmla="*/ 176213 w 140"/>
                  <a:gd name="T21" fmla="*/ 49213 h 303"/>
                  <a:gd name="T22" fmla="*/ 158750 w 140"/>
                  <a:gd name="T23" fmla="*/ 30163 h 303"/>
                  <a:gd name="T24" fmla="*/ 123825 w 140"/>
                  <a:gd name="T25" fmla="*/ 19050 h 303"/>
                  <a:gd name="T26" fmla="*/ 90488 w 140"/>
                  <a:gd name="T27" fmla="*/ 11113 h 303"/>
                  <a:gd name="T28" fmla="*/ 57150 w 140"/>
                  <a:gd name="T29" fmla="*/ 4763 h 303"/>
                  <a:gd name="T30" fmla="*/ 30163 w 140"/>
                  <a:gd name="T31" fmla="*/ 7938 h 303"/>
                  <a:gd name="T32" fmla="*/ 22225 w 140"/>
                  <a:gd name="T33" fmla="*/ 22225 h 303"/>
                  <a:gd name="T34" fmla="*/ 7938 w 140"/>
                  <a:gd name="T35" fmla="*/ 76200 h 303"/>
                  <a:gd name="T36" fmla="*/ 0 w 140"/>
                  <a:gd name="T37" fmla="*/ 93663 h 303"/>
                  <a:gd name="T38" fmla="*/ 15875 w 140"/>
                  <a:gd name="T39" fmla="*/ 112713 h 303"/>
                  <a:gd name="T40" fmla="*/ 4763 w 140"/>
                  <a:gd name="T41" fmla="*/ 134938 h 303"/>
                  <a:gd name="T42" fmla="*/ 7938 w 140"/>
                  <a:gd name="T43" fmla="*/ 150813 h 303"/>
                  <a:gd name="T44" fmla="*/ 15875 w 140"/>
                  <a:gd name="T45" fmla="*/ 173038 h 303"/>
                  <a:gd name="T46" fmla="*/ 46038 w 140"/>
                  <a:gd name="T47" fmla="*/ 195263 h 303"/>
                  <a:gd name="T48" fmla="*/ 106363 w 140"/>
                  <a:gd name="T49" fmla="*/ 236538 h 303"/>
                  <a:gd name="T50" fmla="*/ 71438 w 140"/>
                  <a:gd name="T51" fmla="*/ 274638 h 303"/>
                  <a:gd name="T52" fmla="*/ 63500 w 140"/>
                  <a:gd name="T53" fmla="*/ 296863 h 303"/>
                  <a:gd name="T54" fmla="*/ 34925 w 140"/>
                  <a:gd name="T55" fmla="*/ 327026 h 303"/>
                  <a:gd name="T56" fmla="*/ 22225 w 140"/>
                  <a:gd name="T57" fmla="*/ 357189 h 303"/>
                  <a:gd name="T58" fmla="*/ 26988 w 140"/>
                  <a:gd name="T59" fmla="*/ 395289 h 303"/>
                  <a:gd name="T60" fmla="*/ 60325 w 140"/>
                  <a:gd name="T61" fmla="*/ 425451 h 303"/>
                  <a:gd name="T62" fmla="*/ 98425 w 140"/>
                  <a:gd name="T63" fmla="*/ 439739 h 303"/>
                  <a:gd name="T64" fmla="*/ 123825 w 140"/>
                  <a:gd name="T65" fmla="*/ 436564 h 303"/>
                  <a:gd name="T66" fmla="*/ 139700 w 140"/>
                  <a:gd name="T67" fmla="*/ 461964 h 303"/>
                  <a:gd name="T68" fmla="*/ 147638 w 140"/>
                  <a:gd name="T69" fmla="*/ 481014 h 303"/>
                  <a:gd name="T70" fmla="*/ 173038 w 140"/>
                  <a:gd name="T71" fmla="*/ 417514 h 303"/>
                  <a:gd name="T72" fmla="*/ 173038 w 140"/>
                  <a:gd name="T73" fmla="*/ 398464 h 303"/>
                  <a:gd name="T74" fmla="*/ 184150 w 140"/>
                  <a:gd name="T75" fmla="*/ 384176 h 303"/>
                  <a:gd name="T76" fmla="*/ 192088 w 140"/>
                  <a:gd name="T77" fmla="*/ 373064 h 303"/>
                  <a:gd name="T78" fmla="*/ 192088 w 140"/>
                  <a:gd name="T79" fmla="*/ 349251 h 303"/>
                  <a:gd name="T80" fmla="*/ 200025 w 140"/>
                  <a:gd name="T81" fmla="*/ 338139 h 303"/>
                  <a:gd name="T82" fmla="*/ 211138 w 140"/>
                  <a:gd name="T83" fmla="*/ 293688 h 303"/>
                  <a:gd name="T84" fmla="*/ 211138 w 140"/>
                  <a:gd name="T85" fmla="*/ 327026 h 303"/>
                  <a:gd name="T86" fmla="*/ 217488 w 140"/>
                  <a:gd name="T87" fmla="*/ 301626 h 303"/>
                  <a:gd name="T88" fmla="*/ 211138 w 140"/>
                  <a:gd name="T89" fmla="*/ 327026 h 3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0" h="303">
                    <a:moveTo>
                      <a:pt x="130" y="157"/>
                    </a:moveTo>
                    <a:lnTo>
                      <a:pt x="130" y="152"/>
                    </a:lnTo>
                    <a:lnTo>
                      <a:pt x="133" y="147"/>
                    </a:lnTo>
                    <a:lnTo>
                      <a:pt x="137" y="168"/>
                    </a:lnTo>
                    <a:lnTo>
                      <a:pt x="140" y="173"/>
                    </a:lnTo>
                    <a:lnTo>
                      <a:pt x="137" y="157"/>
                    </a:lnTo>
                    <a:lnTo>
                      <a:pt x="133" y="138"/>
                    </a:lnTo>
                    <a:lnTo>
                      <a:pt x="133" y="123"/>
                    </a:lnTo>
                    <a:lnTo>
                      <a:pt x="133" y="114"/>
                    </a:lnTo>
                    <a:lnTo>
                      <a:pt x="130" y="104"/>
                    </a:lnTo>
                    <a:lnTo>
                      <a:pt x="126" y="95"/>
                    </a:lnTo>
                    <a:lnTo>
                      <a:pt x="121" y="90"/>
                    </a:lnTo>
                    <a:lnTo>
                      <a:pt x="119" y="95"/>
                    </a:lnTo>
                    <a:lnTo>
                      <a:pt x="100" y="97"/>
                    </a:lnTo>
                    <a:lnTo>
                      <a:pt x="95" y="88"/>
                    </a:lnTo>
                    <a:lnTo>
                      <a:pt x="95" y="78"/>
                    </a:lnTo>
                    <a:lnTo>
                      <a:pt x="97" y="71"/>
                    </a:lnTo>
                    <a:lnTo>
                      <a:pt x="100" y="67"/>
                    </a:lnTo>
                    <a:lnTo>
                      <a:pt x="102" y="64"/>
                    </a:lnTo>
                    <a:lnTo>
                      <a:pt x="104" y="59"/>
                    </a:lnTo>
                    <a:lnTo>
                      <a:pt x="107" y="52"/>
                    </a:lnTo>
                    <a:lnTo>
                      <a:pt x="111" y="31"/>
                    </a:lnTo>
                    <a:lnTo>
                      <a:pt x="109" y="22"/>
                    </a:lnTo>
                    <a:lnTo>
                      <a:pt x="100" y="19"/>
                    </a:lnTo>
                    <a:lnTo>
                      <a:pt x="88" y="14"/>
                    </a:lnTo>
                    <a:lnTo>
                      <a:pt x="78" y="12"/>
                    </a:lnTo>
                    <a:lnTo>
                      <a:pt x="67" y="10"/>
                    </a:lnTo>
                    <a:lnTo>
                      <a:pt x="57" y="7"/>
                    </a:lnTo>
                    <a:lnTo>
                      <a:pt x="45" y="5"/>
                    </a:lnTo>
                    <a:lnTo>
                      <a:pt x="36" y="3"/>
                    </a:lnTo>
                    <a:lnTo>
                      <a:pt x="24" y="0"/>
                    </a:lnTo>
                    <a:lnTo>
                      <a:pt x="19" y="5"/>
                    </a:lnTo>
                    <a:lnTo>
                      <a:pt x="17" y="10"/>
                    </a:lnTo>
                    <a:lnTo>
                      <a:pt x="14" y="14"/>
                    </a:lnTo>
                    <a:lnTo>
                      <a:pt x="12" y="31"/>
                    </a:lnTo>
                    <a:lnTo>
                      <a:pt x="5" y="48"/>
                    </a:lnTo>
                    <a:lnTo>
                      <a:pt x="0" y="55"/>
                    </a:lnTo>
                    <a:lnTo>
                      <a:pt x="0" y="59"/>
                    </a:lnTo>
                    <a:lnTo>
                      <a:pt x="7" y="69"/>
                    </a:lnTo>
                    <a:lnTo>
                      <a:pt x="10" y="71"/>
                    </a:lnTo>
                    <a:lnTo>
                      <a:pt x="7" y="81"/>
                    </a:lnTo>
                    <a:lnTo>
                      <a:pt x="3" y="85"/>
                    </a:lnTo>
                    <a:lnTo>
                      <a:pt x="3" y="88"/>
                    </a:lnTo>
                    <a:lnTo>
                      <a:pt x="5" y="95"/>
                    </a:lnTo>
                    <a:lnTo>
                      <a:pt x="7" y="107"/>
                    </a:lnTo>
                    <a:lnTo>
                      <a:pt x="10" y="109"/>
                    </a:lnTo>
                    <a:lnTo>
                      <a:pt x="19" y="112"/>
                    </a:lnTo>
                    <a:lnTo>
                      <a:pt x="29" y="123"/>
                    </a:lnTo>
                    <a:lnTo>
                      <a:pt x="33" y="123"/>
                    </a:lnTo>
                    <a:lnTo>
                      <a:pt x="67" y="149"/>
                    </a:lnTo>
                    <a:lnTo>
                      <a:pt x="52" y="164"/>
                    </a:lnTo>
                    <a:lnTo>
                      <a:pt x="45" y="173"/>
                    </a:lnTo>
                    <a:lnTo>
                      <a:pt x="40" y="180"/>
                    </a:lnTo>
                    <a:lnTo>
                      <a:pt x="40" y="187"/>
                    </a:lnTo>
                    <a:lnTo>
                      <a:pt x="38" y="197"/>
                    </a:lnTo>
                    <a:lnTo>
                      <a:pt x="22" y="206"/>
                    </a:lnTo>
                    <a:lnTo>
                      <a:pt x="14" y="213"/>
                    </a:lnTo>
                    <a:lnTo>
                      <a:pt x="14" y="225"/>
                    </a:lnTo>
                    <a:lnTo>
                      <a:pt x="12" y="239"/>
                    </a:lnTo>
                    <a:lnTo>
                      <a:pt x="17" y="249"/>
                    </a:lnTo>
                    <a:lnTo>
                      <a:pt x="17" y="254"/>
                    </a:lnTo>
                    <a:lnTo>
                      <a:pt x="38" y="268"/>
                    </a:lnTo>
                    <a:lnTo>
                      <a:pt x="52" y="270"/>
                    </a:lnTo>
                    <a:lnTo>
                      <a:pt x="62" y="277"/>
                    </a:lnTo>
                    <a:lnTo>
                      <a:pt x="71" y="275"/>
                    </a:lnTo>
                    <a:lnTo>
                      <a:pt x="78" y="275"/>
                    </a:lnTo>
                    <a:lnTo>
                      <a:pt x="88" y="277"/>
                    </a:lnTo>
                    <a:lnTo>
                      <a:pt x="88" y="291"/>
                    </a:lnTo>
                    <a:lnTo>
                      <a:pt x="90" y="303"/>
                    </a:lnTo>
                    <a:lnTo>
                      <a:pt x="93" y="303"/>
                    </a:lnTo>
                    <a:lnTo>
                      <a:pt x="102" y="291"/>
                    </a:lnTo>
                    <a:lnTo>
                      <a:pt x="109" y="263"/>
                    </a:lnTo>
                    <a:lnTo>
                      <a:pt x="111" y="256"/>
                    </a:lnTo>
                    <a:lnTo>
                      <a:pt x="109" y="251"/>
                    </a:lnTo>
                    <a:lnTo>
                      <a:pt x="111" y="246"/>
                    </a:lnTo>
                    <a:lnTo>
                      <a:pt x="116" y="242"/>
                    </a:lnTo>
                    <a:lnTo>
                      <a:pt x="119" y="242"/>
                    </a:lnTo>
                    <a:lnTo>
                      <a:pt x="121" y="235"/>
                    </a:lnTo>
                    <a:lnTo>
                      <a:pt x="121" y="225"/>
                    </a:lnTo>
                    <a:lnTo>
                      <a:pt x="121" y="220"/>
                    </a:lnTo>
                    <a:lnTo>
                      <a:pt x="119" y="213"/>
                    </a:lnTo>
                    <a:lnTo>
                      <a:pt x="126" y="213"/>
                    </a:lnTo>
                    <a:lnTo>
                      <a:pt x="130" y="201"/>
                    </a:lnTo>
                    <a:lnTo>
                      <a:pt x="133" y="185"/>
                    </a:lnTo>
                    <a:lnTo>
                      <a:pt x="130" y="157"/>
                    </a:lnTo>
                    <a:close/>
                    <a:moveTo>
                      <a:pt x="133" y="206"/>
                    </a:moveTo>
                    <a:lnTo>
                      <a:pt x="133" y="211"/>
                    </a:lnTo>
                    <a:lnTo>
                      <a:pt x="137" y="190"/>
                    </a:lnTo>
                    <a:lnTo>
                      <a:pt x="137" y="180"/>
                    </a:lnTo>
                    <a:lnTo>
                      <a:pt x="133" y="206"/>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3" name="Freeform 48">
                <a:extLst>
                  <a:ext uri="{FF2B5EF4-FFF2-40B4-BE49-F238E27FC236}">
                    <a16:creationId xmlns:a16="http://schemas.microsoft.com/office/drawing/2014/main" id="{F8B2A0AA-DEE7-4284-7A5B-7D2A5DF47469}"/>
                  </a:ext>
                </a:extLst>
              </p:cNvPr>
              <p:cNvSpPr>
                <a:spLocks noEditPoints="1"/>
              </p:cNvSpPr>
              <p:nvPr/>
            </p:nvSpPr>
            <p:spPr bwMode="auto">
              <a:xfrm>
                <a:off x="3897441" y="3446507"/>
                <a:ext cx="688956" cy="422458"/>
              </a:xfrm>
              <a:custGeom>
                <a:avLst/>
                <a:gdLst>
                  <a:gd name="T0" fmla="*/ 1187450 w 781"/>
                  <a:gd name="T1" fmla="*/ 292100 h 480"/>
                  <a:gd name="T2" fmla="*/ 1212850 w 781"/>
                  <a:gd name="T3" fmla="*/ 255588 h 480"/>
                  <a:gd name="T4" fmla="*/ 1182688 w 781"/>
                  <a:gd name="T5" fmla="*/ 173038 h 480"/>
                  <a:gd name="T6" fmla="*/ 1165225 w 781"/>
                  <a:gd name="T7" fmla="*/ 258763 h 480"/>
                  <a:gd name="T8" fmla="*/ 1236663 w 781"/>
                  <a:gd name="T9" fmla="*/ 146050 h 480"/>
                  <a:gd name="T10" fmla="*/ 1239838 w 781"/>
                  <a:gd name="T11" fmla="*/ 146050 h 480"/>
                  <a:gd name="T12" fmla="*/ 1182688 w 781"/>
                  <a:gd name="T13" fmla="*/ 401638 h 480"/>
                  <a:gd name="T14" fmla="*/ 1111250 w 781"/>
                  <a:gd name="T15" fmla="*/ 428625 h 480"/>
                  <a:gd name="T16" fmla="*/ 1052513 w 781"/>
                  <a:gd name="T17" fmla="*/ 382588 h 480"/>
                  <a:gd name="T18" fmla="*/ 976313 w 781"/>
                  <a:gd name="T19" fmla="*/ 379413 h 480"/>
                  <a:gd name="T20" fmla="*/ 1069975 w 781"/>
                  <a:gd name="T21" fmla="*/ 371475 h 480"/>
                  <a:gd name="T22" fmla="*/ 1119188 w 781"/>
                  <a:gd name="T23" fmla="*/ 404813 h 480"/>
                  <a:gd name="T24" fmla="*/ 1123950 w 781"/>
                  <a:gd name="T25" fmla="*/ 371475 h 480"/>
                  <a:gd name="T26" fmla="*/ 1044575 w 781"/>
                  <a:gd name="T27" fmla="*/ 330200 h 480"/>
                  <a:gd name="T28" fmla="*/ 1096963 w 781"/>
                  <a:gd name="T29" fmla="*/ 352425 h 480"/>
                  <a:gd name="T30" fmla="*/ 1119188 w 781"/>
                  <a:gd name="T31" fmla="*/ 327025 h 480"/>
                  <a:gd name="T32" fmla="*/ 1104900 w 781"/>
                  <a:gd name="T33" fmla="*/ 288925 h 480"/>
                  <a:gd name="T34" fmla="*/ 1028700 w 781"/>
                  <a:gd name="T35" fmla="*/ 258763 h 480"/>
                  <a:gd name="T36" fmla="*/ 954088 w 781"/>
                  <a:gd name="T37" fmla="*/ 203200 h 480"/>
                  <a:gd name="T38" fmla="*/ 1066800 w 781"/>
                  <a:gd name="T39" fmla="*/ 274638 h 480"/>
                  <a:gd name="T40" fmla="*/ 1093788 w 781"/>
                  <a:gd name="T41" fmla="*/ 244475 h 480"/>
                  <a:gd name="T42" fmla="*/ 1055688 w 781"/>
                  <a:gd name="T43" fmla="*/ 209550 h 480"/>
                  <a:gd name="T44" fmla="*/ 950913 w 781"/>
                  <a:gd name="T45" fmla="*/ 165100 h 480"/>
                  <a:gd name="T46" fmla="*/ 904875 w 781"/>
                  <a:gd name="T47" fmla="*/ 168275 h 480"/>
                  <a:gd name="T48" fmla="*/ 923925 w 781"/>
                  <a:gd name="T49" fmla="*/ 96838 h 480"/>
                  <a:gd name="T50" fmla="*/ 909638 w 781"/>
                  <a:gd name="T51" fmla="*/ 55563 h 480"/>
                  <a:gd name="T52" fmla="*/ 846138 w 781"/>
                  <a:gd name="T53" fmla="*/ 36513 h 480"/>
                  <a:gd name="T54" fmla="*/ 830263 w 781"/>
                  <a:gd name="T55" fmla="*/ 6350 h 480"/>
                  <a:gd name="T56" fmla="*/ 788988 w 781"/>
                  <a:gd name="T57" fmla="*/ 44450 h 480"/>
                  <a:gd name="T58" fmla="*/ 703263 w 781"/>
                  <a:gd name="T59" fmla="*/ 3175 h 480"/>
                  <a:gd name="T60" fmla="*/ 698500 w 781"/>
                  <a:gd name="T61" fmla="*/ 66675 h 480"/>
                  <a:gd name="T62" fmla="*/ 665163 w 781"/>
                  <a:gd name="T63" fmla="*/ 127000 h 480"/>
                  <a:gd name="T64" fmla="*/ 627063 w 781"/>
                  <a:gd name="T65" fmla="*/ 165100 h 480"/>
                  <a:gd name="T66" fmla="*/ 612775 w 781"/>
                  <a:gd name="T67" fmla="*/ 220663 h 480"/>
                  <a:gd name="T68" fmla="*/ 571500 w 781"/>
                  <a:gd name="T69" fmla="*/ 239713 h 480"/>
                  <a:gd name="T70" fmla="*/ 544513 w 781"/>
                  <a:gd name="T71" fmla="*/ 228600 h 480"/>
                  <a:gd name="T72" fmla="*/ 533400 w 781"/>
                  <a:gd name="T73" fmla="*/ 296863 h 480"/>
                  <a:gd name="T74" fmla="*/ 488950 w 781"/>
                  <a:gd name="T75" fmla="*/ 415925 h 480"/>
                  <a:gd name="T76" fmla="*/ 492125 w 781"/>
                  <a:gd name="T77" fmla="*/ 454025 h 480"/>
                  <a:gd name="T78" fmla="*/ 461963 w 781"/>
                  <a:gd name="T79" fmla="*/ 481013 h 480"/>
                  <a:gd name="T80" fmla="*/ 414338 w 781"/>
                  <a:gd name="T81" fmla="*/ 503238 h 480"/>
                  <a:gd name="T82" fmla="*/ 409575 w 781"/>
                  <a:gd name="T83" fmla="*/ 517525 h 480"/>
                  <a:gd name="T84" fmla="*/ 365125 w 781"/>
                  <a:gd name="T85" fmla="*/ 544513 h 480"/>
                  <a:gd name="T86" fmla="*/ 319088 w 781"/>
                  <a:gd name="T87" fmla="*/ 558800 h 480"/>
                  <a:gd name="T88" fmla="*/ 274638 w 781"/>
                  <a:gd name="T89" fmla="*/ 563563 h 480"/>
                  <a:gd name="T90" fmla="*/ 241300 w 781"/>
                  <a:gd name="T91" fmla="*/ 541338 h 480"/>
                  <a:gd name="T92" fmla="*/ 180975 w 781"/>
                  <a:gd name="T93" fmla="*/ 582613 h 480"/>
                  <a:gd name="T94" fmla="*/ 131763 w 781"/>
                  <a:gd name="T95" fmla="*/ 642938 h 480"/>
                  <a:gd name="T96" fmla="*/ 76200 w 781"/>
                  <a:gd name="T97" fmla="*/ 714375 h 480"/>
                  <a:gd name="T98" fmla="*/ 34925 w 781"/>
                  <a:gd name="T99" fmla="*/ 755650 h 480"/>
                  <a:gd name="T100" fmla="*/ 236538 w 781"/>
                  <a:gd name="T101" fmla="*/ 714375 h 480"/>
                  <a:gd name="T102" fmla="*/ 315913 w 781"/>
                  <a:gd name="T103" fmla="*/ 690563 h 480"/>
                  <a:gd name="T104" fmla="*/ 492125 w 781"/>
                  <a:gd name="T105" fmla="*/ 657225 h 480"/>
                  <a:gd name="T106" fmla="*/ 717550 w 781"/>
                  <a:gd name="T107" fmla="*/ 604838 h 480"/>
                  <a:gd name="T108" fmla="*/ 946150 w 781"/>
                  <a:gd name="T109" fmla="*/ 544513 h 480"/>
                  <a:gd name="T110" fmla="*/ 1171575 w 781"/>
                  <a:gd name="T111" fmla="*/ 484188 h 480"/>
                  <a:gd name="T112" fmla="*/ 1212850 w 781"/>
                  <a:gd name="T113" fmla="*/ 446088 h 4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81" h="480">
                    <a:moveTo>
                      <a:pt x="738" y="215"/>
                    </a:moveTo>
                    <a:lnTo>
                      <a:pt x="745" y="222"/>
                    </a:lnTo>
                    <a:lnTo>
                      <a:pt x="748" y="201"/>
                    </a:lnTo>
                    <a:lnTo>
                      <a:pt x="748" y="184"/>
                    </a:lnTo>
                    <a:lnTo>
                      <a:pt x="750" y="177"/>
                    </a:lnTo>
                    <a:lnTo>
                      <a:pt x="755" y="170"/>
                    </a:lnTo>
                    <a:lnTo>
                      <a:pt x="760" y="165"/>
                    </a:lnTo>
                    <a:lnTo>
                      <a:pt x="764" y="161"/>
                    </a:lnTo>
                    <a:lnTo>
                      <a:pt x="762" y="154"/>
                    </a:lnTo>
                    <a:lnTo>
                      <a:pt x="769" y="99"/>
                    </a:lnTo>
                    <a:lnTo>
                      <a:pt x="760" y="101"/>
                    </a:lnTo>
                    <a:lnTo>
                      <a:pt x="745" y="109"/>
                    </a:lnTo>
                    <a:lnTo>
                      <a:pt x="743" y="116"/>
                    </a:lnTo>
                    <a:lnTo>
                      <a:pt x="743" y="132"/>
                    </a:lnTo>
                    <a:lnTo>
                      <a:pt x="738" y="144"/>
                    </a:lnTo>
                    <a:lnTo>
                      <a:pt x="734" y="163"/>
                    </a:lnTo>
                    <a:lnTo>
                      <a:pt x="734" y="194"/>
                    </a:lnTo>
                    <a:lnTo>
                      <a:pt x="736" y="210"/>
                    </a:lnTo>
                    <a:lnTo>
                      <a:pt x="738" y="215"/>
                    </a:lnTo>
                    <a:close/>
                    <a:moveTo>
                      <a:pt x="779" y="92"/>
                    </a:moveTo>
                    <a:lnTo>
                      <a:pt x="774" y="118"/>
                    </a:lnTo>
                    <a:lnTo>
                      <a:pt x="776" y="113"/>
                    </a:lnTo>
                    <a:lnTo>
                      <a:pt x="781" y="92"/>
                    </a:lnTo>
                    <a:lnTo>
                      <a:pt x="779" y="92"/>
                    </a:lnTo>
                    <a:close/>
                    <a:moveTo>
                      <a:pt x="757" y="270"/>
                    </a:moveTo>
                    <a:lnTo>
                      <a:pt x="750" y="260"/>
                    </a:lnTo>
                    <a:lnTo>
                      <a:pt x="745" y="253"/>
                    </a:lnTo>
                    <a:lnTo>
                      <a:pt x="731" y="255"/>
                    </a:lnTo>
                    <a:lnTo>
                      <a:pt x="722" y="255"/>
                    </a:lnTo>
                    <a:lnTo>
                      <a:pt x="708" y="267"/>
                    </a:lnTo>
                    <a:lnTo>
                      <a:pt x="700" y="270"/>
                    </a:lnTo>
                    <a:lnTo>
                      <a:pt x="696" y="262"/>
                    </a:lnTo>
                    <a:lnTo>
                      <a:pt x="682" y="255"/>
                    </a:lnTo>
                    <a:lnTo>
                      <a:pt x="672" y="241"/>
                    </a:lnTo>
                    <a:lnTo>
                      <a:pt x="663" y="241"/>
                    </a:lnTo>
                    <a:lnTo>
                      <a:pt x="646" y="241"/>
                    </a:lnTo>
                    <a:lnTo>
                      <a:pt x="637" y="239"/>
                    </a:lnTo>
                    <a:lnTo>
                      <a:pt x="618" y="241"/>
                    </a:lnTo>
                    <a:lnTo>
                      <a:pt x="615" y="239"/>
                    </a:lnTo>
                    <a:lnTo>
                      <a:pt x="611" y="236"/>
                    </a:lnTo>
                    <a:lnTo>
                      <a:pt x="637" y="232"/>
                    </a:lnTo>
                    <a:lnTo>
                      <a:pt x="667" y="236"/>
                    </a:lnTo>
                    <a:lnTo>
                      <a:pt x="674" y="234"/>
                    </a:lnTo>
                    <a:lnTo>
                      <a:pt x="682" y="244"/>
                    </a:lnTo>
                    <a:lnTo>
                      <a:pt x="691" y="248"/>
                    </a:lnTo>
                    <a:lnTo>
                      <a:pt x="698" y="253"/>
                    </a:lnTo>
                    <a:lnTo>
                      <a:pt x="705" y="255"/>
                    </a:lnTo>
                    <a:lnTo>
                      <a:pt x="710" y="251"/>
                    </a:lnTo>
                    <a:lnTo>
                      <a:pt x="715" y="244"/>
                    </a:lnTo>
                    <a:lnTo>
                      <a:pt x="710" y="239"/>
                    </a:lnTo>
                    <a:lnTo>
                      <a:pt x="708" y="234"/>
                    </a:lnTo>
                    <a:lnTo>
                      <a:pt x="698" y="227"/>
                    </a:lnTo>
                    <a:lnTo>
                      <a:pt x="686" y="227"/>
                    </a:lnTo>
                    <a:lnTo>
                      <a:pt x="674" y="220"/>
                    </a:lnTo>
                    <a:lnTo>
                      <a:pt x="658" y="208"/>
                    </a:lnTo>
                    <a:lnTo>
                      <a:pt x="656" y="206"/>
                    </a:lnTo>
                    <a:lnTo>
                      <a:pt x="653" y="201"/>
                    </a:lnTo>
                    <a:lnTo>
                      <a:pt x="682" y="220"/>
                    </a:lnTo>
                    <a:lnTo>
                      <a:pt x="691" y="222"/>
                    </a:lnTo>
                    <a:lnTo>
                      <a:pt x="696" y="217"/>
                    </a:lnTo>
                    <a:lnTo>
                      <a:pt x="693" y="213"/>
                    </a:lnTo>
                    <a:lnTo>
                      <a:pt x="691" y="206"/>
                    </a:lnTo>
                    <a:lnTo>
                      <a:pt x="705" y="206"/>
                    </a:lnTo>
                    <a:lnTo>
                      <a:pt x="705" y="196"/>
                    </a:lnTo>
                    <a:lnTo>
                      <a:pt x="700" y="189"/>
                    </a:lnTo>
                    <a:lnTo>
                      <a:pt x="691" y="187"/>
                    </a:lnTo>
                    <a:lnTo>
                      <a:pt x="696" y="182"/>
                    </a:lnTo>
                    <a:lnTo>
                      <a:pt x="677" y="180"/>
                    </a:lnTo>
                    <a:lnTo>
                      <a:pt x="667" y="175"/>
                    </a:lnTo>
                    <a:lnTo>
                      <a:pt x="658" y="168"/>
                    </a:lnTo>
                    <a:lnTo>
                      <a:pt x="648" y="163"/>
                    </a:lnTo>
                    <a:lnTo>
                      <a:pt x="630" y="151"/>
                    </a:lnTo>
                    <a:lnTo>
                      <a:pt x="620" y="142"/>
                    </a:lnTo>
                    <a:lnTo>
                      <a:pt x="599" y="130"/>
                    </a:lnTo>
                    <a:lnTo>
                      <a:pt x="601" y="128"/>
                    </a:lnTo>
                    <a:lnTo>
                      <a:pt x="618" y="135"/>
                    </a:lnTo>
                    <a:lnTo>
                      <a:pt x="632" y="146"/>
                    </a:lnTo>
                    <a:lnTo>
                      <a:pt x="637" y="149"/>
                    </a:lnTo>
                    <a:lnTo>
                      <a:pt x="672" y="173"/>
                    </a:lnTo>
                    <a:lnTo>
                      <a:pt x="679" y="173"/>
                    </a:lnTo>
                    <a:lnTo>
                      <a:pt x="689" y="170"/>
                    </a:lnTo>
                    <a:lnTo>
                      <a:pt x="691" y="163"/>
                    </a:lnTo>
                    <a:lnTo>
                      <a:pt x="689" y="154"/>
                    </a:lnTo>
                    <a:lnTo>
                      <a:pt x="689" y="146"/>
                    </a:lnTo>
                    <a:lnTo>
                      <a:pt x="689" y="139"/>
                    </a:lnTo>
                    <a:lnTo>
                      <a:pt x="677" y="135"/>
                    </a:lnTo>
                    <a:lnTo>
                      <a:pt x="665" y="132"/>
                    </a:lnTo>
                    <a:lnTo>
                      <a:pt x="653" y="123"/>
                    </a:lnTo>
                    <a:lnTo>
                      <a:pt x="644" y="120"/>
                    </a:lnTo>
                    <a:lnTo>
                      <a:pt x="618" y="120"/>
                    </a:lnTo>
                    <a:lnTo>
                      <a:pt x="599" y="104"/>
                    </a:lnTo>
                    <a:lnTo>
                      <a:pt x="592" y="104"/>
                    </a:lnTo>
                    <a:lnTo>
                      <a:pt x="580" y="111"/>
                    </a:lnTo>
                    <a:lnTo>
                      <a:pt x="577" y="111"/>
                    </a:lnTo>
                    <a:lnTo>
                      <a:pt x="570" y="106"/>
                    </a:lnTo>
                    <a:lnTo>
                      <a:pt x="570" y="90"/>
                    </a:lnTo>
                    <a:lnTo>
                      <a:pt x="570" y="80"/>
                    </a:lnTo>
                    <a:lnTo>
                      <a:pt x="577" y="68"/>
                    </a:lnTo>
                    <a:lnTo>
                      <a:pt x="582" y="61"/>
                    </a:lnTo>
                    <a:lnTo>
                      <a:pt x="585" y="52"/>
                    </a:lnTo>
                    <a:lnTo>
                      <a:pt x="582" y="38"/>
                    </a:lnTo>
                    <a:lnTo>
                      <a:pt x="580" y="35"/>
                    </a:lnTo>
                    <a:lnTo>
                      <a:pt x="573" y="35"/>
                    </a:lnTo>
                    <a:lnTo>
                      <a:pt x="573" y="33"/>
                    </a:lnTo>
                    <a:lnTo>
                      <a:pt x="563" y="33"/>
                    </a:lnTo>
                    <a:lnTo>
                      <a:pt x="551" y="26"/>
                    </a:lnTo>
                    <a:lnTo>
                      <a:pt x="533" y="23"/>
                    </a:lnTo>
                    <a:lnTo>
                      <a:pt x="528" y="19"/>
                    </a:lnTo>
                    <a:lnTo>
                      <a:pt x="528" y="16"/>
                    </a:lnTo>
                    <a:lnTo>
                      <a:pt x="528" y="9"/>
                    </a:lnTo>
                    <a:lnTo>
                      <a:pt x="523" y="4"/>
                    </a:lnTo>
                    <a:lnTo>
                      <a:pt x="509" y="2"/>
                    </a:lnTo>
                    <a:lnTo>
                      <a:pt x="502" y="0"/>
                    </a:lnTo>
                    <a:lnTo>
                      <a:pt x="499" y="16"/>
                    </a:lnTo>
                    <a:lnTo>
                      <a:pt x="497" y="28"/>
                    </a:lnTo>
                    <a:lnTo>
                      <a:pt x="485" y="21"/>
                    </a:lnTo>
                    <a:lnTo>
                      <a:pt x="466" y="14"/>
                    </a:lnTo>
                    <a:lnTo>
                      <a:pt x="457" y="9"/>
                    </a:lnTo>
                    <a:lnTo>
                      <a:pt x="443" y="2"/>
                    </a:lnTo>
                    <a:lnTo>
                      <a:pt x="440" y="9"/>
                    </a:lnTo>
                    <a:lnTo>
                      <a:pt x="443" y="19"/>
                    </a:lnTo>
                    <a:lnTo>
                      <a:pt x="440" y="28"/>
                    </a:lnTo>
                    <a:lnTo>
                      <a:pt x="440" y="42"/>
                    </a:lnTo>
                    <a:lnTo>
                      <a:pt x="431" y="66"/>
                    </a:lnTo>
                    <a:lnTo>
                      <a:pt x="424" y="78"/>
                    </a:lnTo>
                    <a:lnTo>
                      <a:pt x="421" y="78"/>
                    </a:lnTo>
                    <a:lnTo>
                      <a:pt x="419" y="80"/>
                    </a:lnTo>
                    <a:lnTo>
                      <a:pt x="414" y="87"/>
                    </a:lnTo>
                    <a:lnTo>
                      <a:pt x="410" y="94"/>
                    </a:lnTo>
                    <a:lnTo>
                      <a:pt x="398" y="97"/>
                    </a:lnTo>
                    <a:lnTo>
                      <a:pt x="395" y="104"/>
                    </a:lnTo>
                    <a:lnTo>
                      <a:pt x="393" y="109"/>
                    </a:lnTo>
                    <a:lnTo>
                      <a:pt x="393" y="118"/>
                    </a:lnTo>
                    <a:lnTo>
                      <a:pt x="388" y="128"/>
                    </a:lnTo>
                    <a:lnTo>
                      <a:pt x="386" y="139"/>
                    </a:lnTo>
                    <a:lnTo>
                      <a:pt x="384" y="146"/>
                    </a:lnTo>
                    <a:lnTo>
                      <a:pt x="379" y="151"/>
                    </a:lnTo>
                    <a:lnTo>
                      <a:pt x="369" y="154"/>
                    </a:lnTo>
                    <a:lnTo>
                      <a:pt x="360" y="151"/>
                    </a:lnTo>
                    <a:lnTo>
                      <a:pt x="355" y="146"/>
                    </a:lnTo>
                    <a:lnTo>
                      <a:pt x="353" y="144"/>
                    </a:lnTo>
                    <a:lnTo>
                      <a:pt x="348" y="142"/>
                    </a:lnTo>
                    <a:lnTo>
                      <a:pt x="343" y="144"/>
                    </a:lnTo>
                    <a:lnTo>
                      <a:pt x="341" y="149"/>
                    </a:lnTo>
                    <a:lnTo>
                      <a:pt x="341" y="168"/>
                    </a:lnTo>
                    <a:lnTo>
                      <a:pt x="336" y="177"/>
                    </a:lnTo>
                    <a:lnTo>
                      <a:pt x="336" y="187"/>
                    </a:lnTo>
                    <a:lnTo>
                      <a:pt x="329" y="199"/>
                    </a:lnTo>
                    <a:lnTo>
                      <a:pt x="327" y="217"/>
                    </a:lnTo>
                    <a:lnTo>
                      <a:pt x="313" y="251"/>
                    </a:lnTo>
                    <a:lnTo>
                      <a:pt x="308" y="262"/>
                    </a:lnTo>
                    <a:lnTo>
                      <a:pt x="308" y="272"/>
                    </a:lnTo>
                    <a:lnTo>
                      <a:pt x="310" y="274"/>
                    </a:lnTo>
                    <a:lnTo>
                      <a:pt x="313" y="277"/>
                    </a:lnTo>
                    <a:lnTo>
                      <a:pt x="310" y="286"/>
                    </a:lnTo>
                    <a:lnTo>
                      <a:pt x="308" y="293"/>
                    </a:lnTo>
                    <a:lnTo>
                      <a:pt x="303" y="300"/>
                    </a:lnTo>
                    <a:lnTo>
                      <a:pt x="296" y="307"/>
                    </a:lnTo>
                    <a:lnTo>
                      <a:pt x="291" y="303"/>
                    </a:lnTo>
                    <a:lnTo>
                      <a:pt x="272" y="317"/>
                    </a:lnTo>
                    <a:lnTo>
                      <a:pt x="268" y="317"/>
                    </a:lnTo>
                    <a:lnTo>
                      <a:pt x="261" y="317"/>
                    </a:lnTo>
                    <a:lnTo>
                      <a:pt x="258" y="317"/>
                    </a:lnTo>
                    <a:lnTo>
                      <a:pt x="256" y="319"/>
                    </a:lnTo>
                    <a:lnTo>
                      <a:pt x="258" y="326"/>
                    </a:lnTo>
                    <a:lnTo>
                      <a:pt x="256" y="331"/>
                    </a:lnTo>
                    <a:lnTo>
                      <a:pt x="253" y="333"/>
                    </a:lnTo>
                    <a:lnTo>
                      <a:pt x="242" y="338"/>
                    </a:lnTo>
                    <a:lnTo>
                      <a:pt x="230" y="343"/>
                    </a:lnTo>
                    <a:lnTo>
                      <a:pt x="225" y="345"/>
                    </a:lnTo>
                    <a:lnTo>
                      <a:pt x="211" y="338"/>
                    </a:lnTo>
                    <a:lnTo>
                      <a:pt x="206" y="348"/>
                    </a:lnTo>
                    <a:lnTo>
                      <a:pt x="201" y="352"/>
                    </a:lnTo>
                    <a:lnTo>
                      <a:pt x="194" y="360"/>
                    </a:lnTo>
                    <a:lnTo>
                      <a:pt x="192" y="360"/>
                    </a:lnTo>
                    <a:lnTo>
                      <a:pt x="185" y="360"/>
                    </a:lnTo>
                    <a:lnTo>
                      <a:pt x="173" y="355"/>
                    </a:lnTo>
                    <a:lnTo>
                      <a:pt x="166" y="355"/>
                    </a:lnTo>
                    <a:lnTo>
                      <a:pt x="161" y="352"/>
                    </a:lnTo>
                    <a:lnTo>
                      <a:pt x="156" y="348"/>
                    </a:lnTo>
                    <a:lnTo>
                      <a:pt x="152" y="341"/>
                    </a:lnTo>
                    <a:lnTo>
                      <a:pt x="147" y="336"/>
                    </a:lnTo>
                    <a:lnTo>
                      <a:pt x="147" y="331"/>
                    </a:lnTo>
                    <a:lnTo>
                      <a:pt x="147" y="326"/>
                    </a:lnTo>
                    <a:lnTo>
                      <a:pt x="114" y="367"/>
                    </a:lnTo>
                    <a:lnTo>
                      <a:pt x="100" y="381"/>
                    </a:lnTo>
                    <a:lnTo>
                      <a:pt x="86" y="393"/>
                    </a:lnTo>
                    <a:lnTo>
                      <a:pt x="86" y="395"/>
                    </a:lnTo>
                    <a:lnTo>
                      <a:pt x="83" y="405"/>
                    </a:lnTo>
                    <a:lnTo>
                      <a:pt x="74" y="416"/>
                    </a:lnTo>
                    <a:lnTo>
                      <a:pt x="69" y="426"/>
                    </a:lnTo>
                    <a:lnTo>
                      <a:pt x="57" y="438"/>
                    </a:lnTo>
                    <a:lnTo>
                      <a:pt x="48" y="450"/>
                    </a:lnTo>
                    <a:lnTo>
                      <a:pt x="24" y="466"/>
                    </a:lnTo>
                    <a:lnTo>
                      <a:pt x="10" y="471"/>
                    </a:lnTo>
                    <a:lnTo>
                      <a:pt x="0" y="480"/>
                    </a:lnTo>
                    <a:lnTo>
                      <a:pt x="22" y="476"/>
                    </a:lnTo>
                    <a:lnTo>
                      <a:pt x="71" y="466"/>
                    </a:lnTo>
                    <a:lnTo>
                      <a:pt x="104" y="459"/>
                    </a:lnTo>
                    <a:lnTo>
                      <a:pt x="133" y="452"/>
                    </a:lnTo>
                    <a:lnTo>
                      <a:pt x="149" y="450"/>
                    </a:lnTo>
                    <a:lnTo>
                      <a:pt x="171" y="445"/>
                    </a:lnTo>
                    <a:lnTo>
                      <a:pt x="175" y="440"/>
                    </a:lnTo>
                    <a:lnTo>
                      <a:pt x="185" y="440"/>
                    </a:lnTo>
                    <a:lnTo>
                      <a:pt x="199" y="435"/>
                    </a:lnTo>
                    <a:lnTo>
                      <a:pt x="201" y="438"/>
                    </a:lnTo>
                    <a:lnTo>
                      <a:pt x="239" y="431"/>
                    </a:lnTo>
                    <a:lnTo>
                      <a:pt x="275" y="421"/>
                    </a:lnTo>
                    <a:lnTo>
                      <a:pt x="310" y="414"/>
                    </a:lnTo>
                    <a:lnTo>
                      <a:pt x="346" y="407"/>
                    </a:lnTo>
                    <a:lnTo>
                      <a:pt x="381" y="397"/>
                    </a:lnTo>
                    <a:lnTo>
                      <a:pt x="417" y="388"/>
                    </a:lnTo>
                    <a:lnTo>
                      <a:pt x="452" y="381"/>
                    </a:lnTo>
                    <a:lnTo>
                      <a:pt x="490" y="371"/>
                    </a:lnTo>
                    <a:lnTo>
                      <a:pt x="525" y="362"/>
                    </a:lnTo>
                    <a:lnTo>
                      <a:pt x="561" y="352"/>
                    </a:lnTo>
                    <a:lnTo>
                      <a:pt x="596" y="343"/>
                    </a:lnTo>
                    <a:lnTo>
                      <a:pt x="632" y="333"/>
                    </a:lnTo>
                    <a:lnTo>
                      <a:pt x="667" y="324"/>
                    </a:lnTo>
                    <a:lnTo>
                      <a:pt x="703" y="315"/>
                    </a:lnTo>
                    <a:lnTo>
                      <a:pt x="738" y="305"/>
                    </a:lnTo>
                    <a:lnTo>
                      <a:pt x="762" y="298"/>
                    </a:lnTo>
                    <a:lnTo>
                      <a:pt x="769" y="296"/>
                    </a:lnTo>
                    <a:lnTo>
                      <a:pt x="771" y="293"/>
                    </a:lnTo>
                    <a:lnTo>
                      <a:pt x="764" y="281"/>
                    </a:lnTo>
                    <a:lnTo>
                      <a:pt x="757" y="270"/>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4" name="Freeform 49">
                <a:extLst>
                  <a:ext uri="{FF2B5EF4-FFF2-40B4-BE49-F238E27FC236}">
                    <a16:creationId xmlns:a16="http://schemas.microsoft.com/office/drawing/2014/main" id="{ED549D5F-FF34-99D6-6543-D7FBC600D825}"/>
                  </a:ext>
                </a:extLst>
              </p:cNvPr>
              <p:cNvSpPr>
                <a:spLocks noEditPoints="1"/>
              </p:cNvSpPr>
              <p:nvPr/>
            </p:nvSpPr>
            <p:spPr bwMode="auto">
              <a:xfrm>
                <a:off x="3868867" y="3703793"/>
                <a:ext cx="777854" cy="362107"/>
              </a:xfrm>
              <a:custGeom>
                <a:avLst/>
                <a:gdLst>
                  <a:gd name="T0" fmla="*/ 1270000 w 882"/>
                  <a:gd name="T1" fmla="*/ 406401 h 410"/>
                  <a:gd name="T2" fmla="*/ 1276350 w 882"/>
                  <a:gd name="T3" fmla="*/ 406401 h 410"/>
                  <a:gd name="T4" fmla="*/ 1336675 w 882"/>
                  <a:gd name="T5" fmla="*/ 150813 h 410"/>
                  <a:gd name="T6" fmla="*/ 1295400 w 882"/>
                  <a:gd name="T7" fmla="*/ 134938 h 410"/>
                  <a:gd name="T8" fmla="*/ 1281113 w 882"/>
                  <a:gd name="T9" fmla="*/ 142875 h 410"/>
                  <a:gd name="T10" fmla="*/ 1209675 w 882"/>
                  <a:gd name="T11" fmla="*/ 147638 h 410"/>
                  <a:gd name="T12" fmla="*/ 1160463 w 882"/>
                  <a:gd name="T13" fmla="*/ 106363 h 410"/>
                  <a:gd name="T14" fmla="*/ 1217613 w 882"/>
                  <a:gd name="T15" fmla="*/ 123825 h 410"/>
                  <a:gd name="T16" fmla="*/ 1243013 w 882"/>
                  <a:gd name="T17" fmla="*/ 93663 h 410"/>
                  <a:gd name="T18" fmla="*/ 1281113 w 882"/>
                  <a:gd name="T19" fmla="*/ 71438 h 410"/>
                  <a:gd name="T20" fmla="*/ 1265238 w 882"/>
                  <a:gd name="T21" fmla="*/ 30163 h 410"/>
                  <a:gd name="T22" fmla="*/ 1111250 w 882"/>
                  <a:gd name="T23" fmla="*/ 49213 h 410"/>
                  <a:gd name="T24" fmla="*/ 830263 w 882"/>
                  <a:gd name="T25" fmla="*/ 123825 h 410"/>
                  <a:gd name="T26" fmla="*/ 544513 w 882"/>
                  <a:gd name="T27" fmla="*/ 192088 h 410"/>
                  <a:gd name="T28" fmla="*/ 365125 w 882"/>
                  <a:gd name="T29" fmla="*/ 244475 h 410"/>
                  <a:gd name="T30" fmla="*/ 349250 w 882"/>
                  <a:gd name="T31" fmla="*/ 290513 h 410"/>
                  <a:gd name="T32" fmla="*/ 288925 w 882"/>
                  <a:gd name="T33" fmla="*/ 346076 h 410"/>
                  <a:gd name="T34" fmla="*/ 247650 w 882"/>
                  <a:gd name="T35" fmla="*/ 387351 h 410"/>
                  <a:gd name="T36" fmla="*/ 225425 w 882"/>
                  <a:gd name="T37" fmla="*/ 379413 h 410"/>
                  <a:gd name="T38" fmla="*/ 200025 w 882"/>
                  <a:gd name="T39" fmla="*/ 417513 h 410"/>
                  <a:gd name="T40" fmla="*/ 112713 w 882"/>
                  <a:gd name="T41" fmla="*/ 492126 h 410"/>
                  <a:gd name="T42" fmla="*/ 34925 w 882"/>
                  <a:gd name="T43" fmla="*/ 571501 h 410"/>
                  <a:gd name="T44" fmla="*/ 4763 w 882"/>
                  <a:gd name="T45" fmla="*/ 639763 h 410"/>
                  <a:gd name="T46" fmla="*/ 203200 w 882"/>
                  <a:gd name="T47" fmla="*/ 598488 h 410"/>
                  <a:gd name="T48" fmla="*/ 296863 w 882"/>
                  <a:gd name="T49" fmla="*/ 541338 h 410"/>
                  <a:gd name="T50" fmla="*/ 390525 w 882"/>
                  <a:gd name="T51" fmla="*/ 519113 h 410"/>
                  <a:gd name="T52" fmla="*/ 519113 w 882"/>
                  <a:gd name="T53" fmla="*/ 496888 h 410"/>
                  <a:gd name="T54" fmla="*/ 544513 w 882"/>
                  <a:gd name="T55" fmla="*/ 500063 h 410"/>
                  <a:gd name="T56" fmla="*/ 604838 w 882"/>
                  <a:gd name="T57" fmla="*/ 546101 h 410"/>
                  <a:gd name="T58" fmla="*/ 720725 w 882"/>
                  <a:gd name="T59" fmla="*/ 522288 h 410"/>
                  <a:gd name="T60" fmla="*/ 844550 w 882"/>
                  <a:gd name="T61" fmla="*/ 563563 h 410"/>
                  <a:gd name="T62" fmla="*/ 981075 w 882"/>
                  <a:gd name="T63" fmla="*/ 650876 h 410"/>
                  <a:gd name="T64" fmla="*/ 1074738 w 882"/>
                  <a:gd name="T65" fmla="*/ 582613 h 410"/>
                  <a:gd name="T66" fmla="*/ 1093788 w 882"/>
                  <a:gd name="T67" fmla="*/ 533401 h 410"/>
                  <a:gd name="T68" fmla="*/ 1138238 w 882"/>
                  <a:gd name="T69" fmla="*/ 466726 h 410"/>
                  <a:gd name="T70" fmla="*/ 1152525 w 882"/>
                  <a:gd name="T71" fmla="*/ 450851 h 410"/>
                  <a:gd name="T72" fmla="*/ 1223963 w 882"/>
                  <a:gd name="T73" fmla="*/ 409576 h 410"/>
                  <a:gd name="T74" fmla="*/ 1276350 w 882"/>
                  <a:gd name="T75" fmla="*/ 365126 h 410"/>
                  <a:gd name="T76" fmla="*/ 1182688 w 882"/>
                  <a:gd name="T77" fmla="*/ 354013 h 410"/>
                  <a:gd name="T78" fmla="*/ 1235075 w 882"/>
                  <a:gd name="T79" fmla="*/ 319088 h 410"/>
                  <a:gd name="T80" fmla="*/ 1228725 w 882"/>
                  <a:gd name="T81" fmla="*/ 274638 h 410"/>
                  <a:gd name="T82" fmla="*/ 1212850 w 882"/>
                  <a:gd name="T83" fmla="*/ 252413 h 410"/>
                  <a:gd name="T84" fmla="*/ 1239838 w 882"/>
                  <a:gd name="T85" fmla="*/ 260350 h 410"/>
                  <a:gd name="T86" fmla="*/ 1300163 w 882"/>
                  <a:gd name="T87" fmla="*/ 244475 h 410"/>
                  <a:gd name="T88" fmla="*/ 1276350 w 882"/>
                  <a:gd name="T89" fmla="*/ 0 h 410"/>
                  <a:gd name="T90" fmla="*/ 1366838 w 882"/>
                  <a:gd name="T91" fmla="*/ 131763 h 410"/>
                  <a:gd name="T92" fmla="*/ 1382713 w 882"/>
                  <a:gd name="T93" fmla="*/ 147638 h 410"/>
                  <a:gd name="T94" fmla="*/ 1397000 w 882"/>
                  <a:gd name="T95" fmla="*/ 236538 h 410"/>
                  <a:gd name="T96" fmla="*/ 1397000 w 882"/>
                  <a:gd name="T97" fmla="*/ 200025 h 410"/>
                  <a:gd name="T98" fmla="*/ 1347788 w 882"/>
                  <a:gd name="T99" fmla="*/ 131763 h 410"/>
                  <a:gd name="T100" fmla="*/ 1347788 w 882"/>
                  <a:gd name="T101" fmla="*/ 271463 h 4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82" h="410">
                    <a:moveTo>
                      <a:pt x="786" y="254"/>
                    </a:moveTo>
                    <a:lnTo>
                      <a:pt x="786" y="256"/>
                    </a:lnTo>
                    <a:lnTo>
                      <a:pt x="793" y="256"/>
                    </a:lnTo>
                    <a:lnTo>
                      <a:pt x="797" y="256"/>
                    </a:lnTo>
                    <a:lnTo>
                      <a:pt x="800" y="256"/>
                    </a:lnTo>
                    <a:lnTo>
                      <a:pt x="790" y="254"/>
                    </a:lnTo>
                    <a:lnTo>
                      <a:pt x="786" y="254"/>
                    </a:lnTo>
                    <a:close/>
                    <a:moveTo>
                      <a:pt x="807" y="239"/>
                    </a:moveTo>
                    <a:lnTo>
                      <a:pt x="802" y="258"/>
                    </a:lnTo>
                    <a:lnTo>
                      <a:pt x="804" y="256"/>
                    </a:lnTo>
                    <a:lnTo>
                      <a:pt x="814" y="232"/>
                    </a:lnTo>
                    <a:lnTo>
                      <a:pt x="823" y="211"/>
                    </a:lnTo>
                    <a:lnTo>
                      <a:pt x="819" y="216"/>
                    </a:lnTo>
                    <a:lnTo>
                      <a:pt x="807" y="239"/>
                    </a:lnTo>
                    <a:close/>
                    <a:moveTo>
                      <a:pt x="842" y="95"/>
                    </a:moveTo>
                    <a:lnTo>
                      <a:pt x="838" y="85"/>
                    </a:lnTo>
                    <a:lnTo>
                      <a:pt x="835" y="78"/>
                    </a:lnTo>
                    <a:lnTo>
                      <a:pt x="830" y="74"/>
                    </a:lnTo>
                    <a:lnTo>
                      <a:pt x="826" y="74"/>
                    </a:lnTo>
                    <a:lnTo>
                      <a:pt x="816" y="85"/>
                    </a:lnTo>
                    <a:lnTo>
                      <a:pt x="819" y="109"/>
                    </a:lnTo>
                    <a:lnTo>
                      <a:pt x="816" y="114"/>
                    </a:lnTo>
                    <a:lnTo>
                      <a:pt x="812" y="114"/>
                    </a:lnTo>
                    <a:lnTo>
                      <a:pt x="809" y="102"/>
                    </a:lnTo>
                    <a:lnTo>
                      <a:pt x="807" y="90"/>
                    </a:lnTo>
                    <a:lnTo>
                      <a:pt x="804" y="78"/>
                    </a:lnTo>
                    <a:lnTo>
                      <a:pt x="790" y="81"/>
                    </a:lnTo>
                    <a:lnTo>
                      <a:pt x="786" y="85"/>
                    </a:lnTo>
                    <a:lnTo>
                      <a:pt x="776" y="90"/>
                    </a:lnTo>
                    <a:lnTo>
                      <a:pt x="762" y="93"/>
                    </a:lnTo>
                    <a:lnTo>
                      <a:pt x="752" y="97"/>
                    </a:lnTo>
                    <a:lnTo>
                      <a:pt x="741" y="100"/>
                    </a:lnTo>
                    <a:lnTo>
                      <a:pt x="738" y="90"/>
                    </a:lnTo>
                    <a:lnTo>
                      <a:pt x="733" y="78"/>
                    </a:lnTo>
                    <a:lnTo>
                      <a:pt x="731" y="67"/>
                    </a:lnTo>
                    <a:lnTo>
                      <a:pt x="733" y="76"/>
                    </a:lnTo>
                    <a:lnTo>
                      <a:pt x="741" y="83"/>
                    </a:lnTo>
                    <a:lnTo>
                      <a:pt x="755" y="88"/>
                    </a:lnTo>
                    <a:lnTo>
                      <a:pt x="762" y="83"/>
                    </a:lnTo>
                    <a:lnTo>
                      <a:pt x="767" y="78"/>
                    </a:lnTo>
                    <a:lnTo>
                      <a:pt x="767" y="69"/>
                    </a:lnTo>
                    <a:lnTo>
                      <a:pt x="774" y="67"/>
                    </a:lnTo>
                    <a:lnTo>
                      <a:pt x="783" y="67"/>
                    </a:lnTo>
                    <a:lnTo>
                      <a:pt x="776" y="57"/>
                    </a:lnTo>
                    <a:lnTo>
                      <a:pt x="783" y="59"/>
                    </a:lnTo>
                    <a:lnTo>
                      <a:pt x="790" y="59"/>
                    </a:lnTo>
                    <a:lnTo>
                      <a:pt x="788" y="50"/>
                    </a:lnTo>
                    <a:lnTo>
                      <a:pt x="786" y="43"/>
                    </a:lnTo>
                    <a:lnTo>
                      <a:pt x="797" y="45"/>
                    </a:lnTo>
                    <a:lnTo>
                      <a:pt x="807" y="45"/>
                    </a:lnTo>
                    <a:lnTo>
                      <a:pt x="816" y="48"/>
                    </a:lnTo>
                    <a:lnTo>
                      <a:pt x="823" y="55"/>
                    </a:lnTo>
                    <a:lnTo>
                      <a:pt x="814" y="36"/>
                    </a:lnTo>
                    <a:lnTo>
                      <a:pt x="804" y="24"/>
                    </a:lnTo>
                    <a:lnTo>
                      <a:pt x="797" y="19"/>
                    </a:lnTo>
                    <a:lnTo>
                      <a:pt x="795" y="14"/>
                    </a:lnTo>
                    <a:lnTo>
                      <a:pt x="795" y="5"/>
                    </a:lnTo>
                    <a:lnTo>
                      <a:pt x="771" y="12"/>
                    </a:lnTo>
                    <a:lnTo>
                      <a:pt x="736" y="22"/>
                    </a:lnTo>
                    <a:lnTo>
                      <a:pt x="700" y="31"/>
                    </a:lnTo>
                    <a:lnTo>
                      <a:pt x="665" y="40"/>
                    </a:lnTo>
                    <a:lnTo>
                      <a:pt x="629" y="50"/>
                    </a:lnTo>
                    <a:lnTo>
                      <a:pt x="594" y="59"/>
                    </a:lnTo>
                    <a:lnTo>
                      <a:pt x="558" y="69"/>
                    </a:lnTo>
                    <a:lnTo>
                      <a:pt x="523" y="78"/>
                    </a:lnTo>
                    <a:lnTo>
                      <a:pt x="485" y="88"/>
                    </a:lnTo>
                    <a:lnTo>
                      <a:pt x="450" y="95"/>
                    </a:lnTo>
                    <a:lnTo>
                      <a:pt x="414" y="104"/>
                    </a:lnTo>
                    <a:lnTo>
                      <a:pt x="379" y="114"/>
                    </a:lnTo>
                    <a:lnTo>
                      <a:pt x="343" y="121"/>
                    </a:lnTo>
                    <a:lnTo>
                      <a:pt x="308" y="128"/>
                    </a:lnTo>
                    <a:lnTo>
                      <a:pt x="272" y="138"/>
                    </a:lnTo>
                    <a:lnTo>
                      <a:pt x="234" y="145"/>
                    </a:lnTo>
                    <a:lnTo>
                      <a:pt x="232" y="142"/>
                    </a:lnTo>
                    <a:lnTo>
                      <a:pt x="230" y="154"/>
                    </a:lnTo>
                    <a:lnTo>
                      <a:pt x="232" y="161"/>
                    </a:lnTo>
                    <a:lnTo>
                      <a:pt x="230" y="171"/>
                    </a:lnTo>
                    <a:lnTo>
                      <a:pt x="232" y="178"/>
                    </a:lnTo>
                    <a:lnTo>
                      <a:pt x="225" y="180"/>
                    </a:lnTo>
                    <a:lnTo>
                      <a:pt x="220" y="183"/>
                    </a:lnTo>
                    <a:lnTo>
                      <a:pt x="215" y="187"/>
                    </a:lnTo>
                    <a:lnTo>
                      <a:pt x="206" y="213"/>
                    </a:lnTo>
                    <a:lnTo>
                      <a:pt x="201" y="216"/>
                    </a:lnTo>
                    <a:lnTo>
                      <a:pt x="192" y="213"/>
                    </a:lnTo>
                    <a:lnTo>
                      <a:pt x="182" y="218"/>
                    </a:lnTo>
                    <a:lnTo>
                      <a:pt x="175" y="223"/>
                    </a:lnTo>
                    <a:lnTo>
                      <a:pt x="166" y="237"/>
                    </a:lnTo>
                    <a:lnTo>
                      <a:pt x="163" y="242"/>
                    </a:lnTo>
                    <a:lnTo>
                      <a:pt x="159" y="244"/>
                    </a:lnTo>
                    <a:lnTo>
                      <a:pt x="156" y="244"/>
                    </a:lnTo>
                    <a:lnTo>
                      <a:pt x="156" y="242"/>
                    </a:lnTo>
                    <a:lnTo>
                      <a:pt x="154" y="237"/>
                    </a:lnTo>
                    <a:lnTo>
                      <a:pt x="152" y="235"/>
                    </a:lnTo>
                    <a:lnTo>
                      <a:pt x="149" y="235"/>
                    </a:lnTo>
                    <a:lnTo>
                      <a:pt x="142" y="239"/>
                    </a:lnTo>
                    <a:lnTo>
                      <a:pt x="137" y="244"/>
                    </a:lnTo>
                    <a:lnTo>
                      <a:pt x="133" y="251"/>
                    </a:lnTo>
                    <a:lnTo>
                      <a:pt x="126" y="254"/>
                    </a:lnTo>
                    <a:lnTo>
                      <a:pt x="126" y="263"/>
                    </a:lnTo>
                    <a:lnTo>
                      <a:pt x="123" y="268"/>
                    </a:lnTo>
                    <a:lnTo>
                      <a:pt x="119" y="273"/>
                    </a:lnTo>
                    <a:lnTo>
                      <a:pt x="107" y="280"/>
                    </a:lnTo>
                    <a:lnTo>
                      <a:pt x="92" y="294"/>
                    </a:lnTo>
                    <a:lnTo>
                      <a:pt x="71" y="310"/>
                    </a:lnTo>
                    <a:lnTo>
                      <a:pt x="50" y="320"/>
                    </a:lnTo>
                    <a:lnTo>
                      <a:pt x="43" y="322"/>
                    </a:lnTo>
                    <a:lnTo>
                      <a:pt x="36" y="327"/>
                    </a:lnTo>
                    <a:lnTo>
                      <a:pt x="26" y="344"/>
                    </a:lnTo>
                    <a:lnTo>
                      <a:pt x="22" y="360"/>
                    </a:lnTo>
                    <a:lnTo>
                      <a:pt x="17" y="365"/>
                    </a:lnTo>
                    <a:lnTo>
                      <a:pt x="5" y="367"/>
                    </a:lnTo>
                    <a:lnTo>
                      <a:pt x="3" y="367"/>
                    </a:lnTo>
                    <a:lnTo>
                      <a:pt x="0" y="374"/>
                    </a:lnTo>
                    <a:lnTo>
                      <a:pt x="3" y="403"/>
                    </a:lnTo>
                    <a:lnTo>
                      <a:pt x="33" y="396"/>
                    </a:lnTo>
                    <a:lnTo>
                      <a:pt x="64" y="389"/>
                    </a:lnTo>
                    <a:lnTo>
                      <a:pt x="95" y="384"/>
                    </a:lnTo>
                    <a:lnTo>
                      <a:pt x="126" y="377"/>
                    </a:lnTo>
                    <a:lnTo>
                      <a:pt x="128" y="377"/>
                    </a:lnTo>
                    <a:lnTo>
                      <a:pt x="142" y="367"/>
                    </a:lnTo>
                    <a:lnTo>
                      <a:pt x="159" y="358"/>
                    </a:lnTo>
                    <a:lnTo>
                      <a:pt x="161" y="358"/>
                    </a:lnTo>
                    <a:lnTo>
                      <a:pt x="171" y="351"/>
                    </a:lnTo>
                    <a:lnTo>
                      <a:pt x="187" y="341"/>
                    </a:lnTo>
                    <a:lnTo>
                      <a:pt x="194" y="334"/>
                    </a:lnTo>
                    <a:lnTo>
                      <a:pt x="199" y="334"/>
                    </a:lnTo>
                    <a:lnTo>
                      <a:pt x="213" y="332"/>
                    </a:lnTo>
                    <a:lnTo>
                      <a:pt x="230" y="329"/>
                    </a:lnTo>
                    <a:lnTo>
                      <a:pt x="246" y="327"/>
                    </a:lnTo>
                    <a:lnTo>
                      <a:pt x="263" y="325"/>
                    </a:lnTo>
                    <a:lnTo>
                      <a:pt x="279" y="322"/>
                    </a:lnTo>
                    <a:lnTo>
                      <a:pt x="296" y="317"/>
                    </a:lnTo>
                    <a:lnTo>
                      <a:pt x="312" y="315"/>
                    </a:lnTo>
                    <a:lnTo>
                      <a:pt x="327" y="313"/>
                    </a:lnTo>
                    <a:lnTo>
                      <a:pt x="331" y="313"/>
                    </a:lnTo>
                    <a:lnTo>
                      <a:pt x="331" y="315"/>
                    </a:lnTo>
                    <a:lnTo>
                      <a:pt x="334" y="320"/>
                    </a:lnTo>
                    <a:lnTo>
                      <a:pt x="334" y="322"/>
                    </a:lnTo>
                    <a:lnTo>
                      <a:pt x="343" y="315"/>
                    </a:lnTo>
                    <a:lnTo>
                      <a:pt x="350" y="320"/>
                    </a:lnTo>
                    <a:lnTo>
                      <a:pt x="362" y="329"/>
                    </a:lnTo>
                    <a:lnTo>
                      <a:pt x="364" y="336"/>
                    </a:lnTo>
                    <a:lnTo>
                      <a:pt x="367" y="346"/>
                    </a:lnTo>
                    <a:lnTo>
                      <a:pt x="381" y="344"/>
                    </a:lnTo>
                    <a:lnTo>
                      <a:pt x="395" y="341"/>
                    </a:lnTo>
                    <a:lnTo>
                      <a:pt x="409" y="336"/>
                    </a:lnTo>
                    <a:lnTo>
                      <a:pt x="424" y="334"/>
                    </a:lnTo>
                    <a:lnTo>
                      <a:pt x="438" y="332"/>
                    </a:lnTo>
                    <a:lnTo>
                      <a:pt x="454" y="329"/>
                    </a:lnTo>
                    <a:lnTo>
                      <a:pt x="469" y="325"/>
                    </a:lnTo>
                    <a:lnTo>
                      <a:pt x="483" y="322"/>
                    </a:lnTo>
                    <a:lnTo>
                      <a:pt x="499" y="334"/>
                    </a:lnTo>
                    <a:lnTo>
                      <a:pt x="516" y="344"/>
                    </a:lnTo>
                    <a:lnTo>
                      <a:pt x="532" y="355"/>
                    </a:lnTo>
                    <a:lnTo>
                      <a:pt x="549" y="365"/>
                    </a:lnTo>
                    <a:lnTo>
                      <a:pt x="566" y="377"/>
                    </a:lnTo>
                    <a:lnTo>
                      <a:pt x="584" y="386"/>
                    </a:lnTo>
                    <a:lnTo>
                      <a:pt x="601" y="398"/>
                    </a:lnTo>
                    <a:lnTo>
                      <a:pt x="618" y="410"/>
                    </a:lnTo>
                    <a:lnTo>
                      <a:pt x="634" y="400"/>
                    </a:lnTo>
                    <a:lnTo>
                      <a:pt x="674" y="389"/>
                    </a:lnTo>
                    <a:lnTo>
                      <a:pt x="674" y="379"/>
                    </a:lnTo>
                    <a:lnTo>
                      <a:pt x="672" y="355"/>
                    </a:lnTo>
                    <a:lnTo>
                      <a:pt x="677" y="367"/>
                    </a:lnTo>
                    <a:lnTo>
                      <a:pt x="679" y="377"/>
                    </a:lnTo>
                    <a:lnTo>
                      <a:pt x="681" y="384"/>
                    </a:lnTo>
                    <a:lnTo>
                      <a:pt x="681" y="370"/>
                    </a:lnTo>
                    <a:lnTo>
                      <a:pt x="681" y="355"/>
                    </a:lnTo>
                    <a:lnTo>
                      <a:pt x="689" y="336"/>
                    </a:lnTo>
                    <a:lnTo>
                      <a:pt x="693" y="329"/>
                    </a:lnTo>
                    <a:lnTo>
                      <a:pt x="698" y="325"/>
                    </a:lnTo>
                    <a:lnTo>
                      <a:pt x="707" y="308"/>
                    </a:lnTo>
                    <a:lnTo>
                      <a:pt x="719" y="296"/>
                    </a:lnTo>
                    <a:lnTo>
                      <a:pt x="717" y="294"/>
                    </a:lnTo>
                    <a:lnTo>
                      <a:pt x="715" y="289"/>
                    </a:lnTo>
                    <a:lnTo>
                      <a:pt x="710" y="270"/>
                    </a:lnTo>
                    <a:lnTo>
                      <a:pt x="715" y="275"/>
                    </a:lnTo>
                    <a:lnTo>
                      <a:pt x="719" y="284"/>
                    </a:lnTo>
                    <a:lnTo>
                      <a:pt x="726" y="284"/>
                    </a:lnTo>
                    <a:lnTo>
                      <a:pt x="729" y="282"/>
                    </a:lnTo>
                    <a:lnTo>
                      <a:pt x="738" y="265"/>
                    </a:lnTo>
                    <a:lnTo>
                      <a:pt x="748" y="265"/>
                    </a:lnTo>
                    <a:lnTo>
                      <a:pt x="762" y="261"/>
                    </a:lnTo>
                    <a:lnTo>
                      <a:pt x="771" y="258"/>
                    </a:lnTo>
                    <a:lnTo>
                      <a:pt x="778" y="256"/>
                    </a:lnTo>
                    <a:lnTo>
                      <a:pt x="781" y="249"/>
                    </a:lnTo>
                    <a:lnTo>
                      <a:pt x="788" y="244"/>
                    </a:lnTo>
                    <a:lnTo>
                      <a:pt x="797" y="239"/>
                    </a:lnTo>
                    <a:lnTo>
                      <a:pt x="804" y="230"/>
                    </a:lnTo>
                    <a:lnTo>
                      <a:pt x="809" y="216"/>
                    </a:lnTo>
                    <a:lnTo>
                      <a:pt x="797" y="211"/>
                    </a:lnTo>
                    <a:lnTo>
                      <a:pt x="769" y="228"/>
                    </a:lnTo>
                    <a:lnTo>
                      <a:pt x="755" y="228"/>
                    </a:lnTo>
                    <a:lnTo>
                      <a:pt x="745" y="223"/>
                    </a:lnTo>
                    <a:lnTo>
                      <a:pt x="731" y="209"/>
                    </a:lnTo>
                    <a:lnTo>
                      <a:pt x="757" y="223"/>
                    </a:lnTo>
                    <a:lnTo>
                      <a:pt x="764" y="220"/>
                    </a:lnTo>
                    <a:lnTo>
                      <a:pt x="778" y="206"/>
                    </a:lnTo>
                    <a:lnTo>
                      <a:pt x="778" y="201"/>
                    </a:lnTo>
                    <a:lnTo>
                      <a:pt x="776" y="197"/>
                    </a:lnTo>
                    <a:lnTo>
                      <a:pt x="778" y="187"/>
                    </a:lnTo>
                    <a:lnTo>
                      <a:pt x="783" y="178"/>
                    </a:lnTo>
                    <a:lnTo>
                      <a:pt x="778" y="175"/>
                    </a:lnTo>
                    <a:lnTo>
                      <a:pt x="774" y="173"/>
                    </a:lnTo>
                    <a:lnTo>
                      <a:pt x="731" y="168"/>
                    </a:lnTo>
                    <a:lnTo>
                      <a:pt x="722" y="161"/>
                    </a:lnTo>
                    <a:lnTo>
                      <a:pt x="741" y="166"/>
                    </a:lnTo>
                    <a:lnTo>
                      <a:pt x="755" y="166"/>
                    </a:lnTo>
                    <a:lnTo>
                      <a:pt x="764" y="159"/>
                    </a:lnTo>
                    <a:lnTo>
                      <a:pt x="764" y="149"/>
                    </a:lnTo>
                    <a:lnTo>
                      <a:pt x="769" y="149"/>
                    </a:lnTo>
                    <a:lnTo>
                      <a:pt x="774" y="149"/>
                    </a:lnTo>
                    <a:lnTo>
                      <a:pt x="776" y="159"/>
                    </a:lnTo>
                    <a:lnTo>
                      <a:pt x="781" y="164"/>
                    </a:lnTo>
                    <a:lnTo>
                      <a:pt x="786" y="159"/>
                    </a:lnTo>
                    <a:lnTo>
                      <a:pt x="790" y="159"/>
                    </a:lnTo>
                    <a:lnTo>
                      <a:pt x="802" y="159"/>
                    </a:lnTo>
                    <a:lnTo>
                      <a:pt x="814" y="159"/>
                    </a:lnTo>
                    <a:lnTo>
                      <a:pt x="819" y="154"/>
                    </a:lnTo>
                    <a:lnTo>
                      <a:pt x="828" y="133"/>
                    </a:lnTo>
                    <a:lnTo>
                      <a:pt x="845" y="112"/>
                    </a:lnTo>
                    <a:lnTo>
                      <a:pt x="842" y="95"/>
                    </a:lnTo>
                    <a:close/>
                    <a:moveTo>
                      <a:pt x="826" y="38"/>
                    </a:moveTo>
                    <a:lnTo>
                      <a:pt x="804" y="0"/>
                    </a:lnTo>
                    <a:lnTo>
                      <a:pt x="802" y="3"/>
                    </a:lnTo>
                    <a:lnTo>
                      <a:pt x="819" y="33"/>
                    </a:lnTo>
                    <a:lnTo>
                      <a:pt x="833" y="52"/>
                    </a:lnTo>
                    <a:lnTo>
                      <a:pt x="854" y="76"/>
                    </a:lnTo>
                    <a:lnTo>
                      <a:pt x="861" y="83"/>
                    </a:lnTo>
                    <a:lnTo>
                      <a:pt x="856" y="76"/>
                    </a:lnTo>
                    <a:lnTo>
                      <a:pt x="826" y="38"/>
                    </a:lnTo>
                    <a:close/>
                    <a:moveTo>
                      <a:pt x="880" y="126"/>
                    </a:moveTo>
                    <a:lnTo>
                      <a:pt x="878" y="112"/>
                    </a:lnTo>
                    <a:lnTo>
                      <a:pt x="871" y="93"/>
                    </a:lnTo>
                    <a:lnTo>
                      <a:pt x="866" y="88"/>
                    </a:lnTo>
                    <a:lnTo>
                      <a:pt x="866" y="93"/>
                    </a:lnTo>
                    <a:lnTo>
                      <a:pt x="875" y="112"/>
                    </a:lnTo>
                    <a:lnTo>
                      <a:pt x="878" y="123"/>
                    </a:lnTo>
                    <a:lnTo>
                      <a:pt x="880" y="149"/>
                    </a:lnTo>
                    <a:lnTo>
                      <a:pt x="866" y="161"/>
                    </a:lnTo>
                    <a:lnTo>
                      <a:pt x="868" y="161"/>
                    </a:lnTo>
                    <a:lnTo>
                      <a:pt x="880" y="154"/>
                    </a:lnTo>
                    <a:lnTo>
                      <a:pt x="882" y="147"/>
                    </a:lnTo>
                    <a:lnTo>
                      <a:pt x="880" y="126"/>
                    </a:lnTo>
                    <a:close/>
                    <a:moveTo>
                      <a:pt x="849" y="81"/>
                    </a:moveTo>
                    <a:lnTo>
                      <a:pt x="849" y="78"/>
                    </a:lnTo>
                    <a:lnTo>
                      <a:pt x="847" y="74"/>
                    </a:lnTo>
                    <a:lnTo>
                      <a:pt x="840" y="71"/>
                    </a:lnTo>
                    <a:lnTo>
                      <a:pt x="849" y="83"/>
                    </a:lnTo>
                    <a:lnTo>
                      <a:pt x="849" y="81"/>
                    </a:lnTo>
                    <a:close/>
                    <a:moveTo>
                      <a:pt x="840" y="183"/>
                    </a:moveTo>
                    <a:lnTo>
                      <a:pt x="842" y="183"/>
                    </a:lnTo>
                    <a:lnTo>
                      <a:pt x="859" y="168"/>
                    </a:lnTo>
                    <a:lnTo>
                      <a:pt x="849" y="171"/>
                    </a:lnTo>
                    <a:lnTo>
                      <a:pt x="840" y="183"/>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5" name="Freeform 50">
                <a:extLst>
                  <a:ext uri="{FF2B5EF4-FFF2-40B4-BE49-F238E27FC236}">
                    <a16:creationId xmlns:a16="http://schemas.microsoft.com/office/drawing/2014/main" id="{81645860-E0D7-3A55-2AD2-4EFCE605734D}"/>
                  </a:ext>
                </a:extLst>
              </p:cNvPr>
              <p:cNvSpPr>
                <a:spLocks noEditPoints="1"/>
              </p:cNvSpPr>
              <p:nvPr/>
            </p:nvSpPr>
            <p:spPr bwMode="auto">
              <a:xfrm>
                <a:off x="3630749" y="4475653"/>
                <a:ext cx="817540" cy="686098"/>
              </a:xfrm>
              <a:custGeom>
                <a:avLst/>
                <a:gdLst>
                  <a:gd name="T0" fmla="*/ 1095375 w 927"/>
                  <a:gd name="T1" fmla="*/ 849313 h 779"/>
                  <a:gd name="T2" fmla="*/ 1106488 w 927"/>
                  <a:gd name="T3" fmla="*/ 868363 h 779"/>
                  <a:gd name="T4" fmla="*/ 1216025 w 927"/>
                  <a:gd name="T5" fmla="*/ 1236663 h 779"/>
                  <a:gd name="T6" fmla="*/ 1408113 w 927"/>
                  <a:gd name="T7" fmla="*/ 631825 h 779"/>
                  <a:gd name="T8" fmla="*/ 506413 w 927"/>
                  <a:gd name="T9" fmla="*/ 327025 h 779"/>
                  <a:gd name="T10" fmla="*/ 528638 w 927"/>
                  <a:gd name="T11" fmla="*/ 311150 h 779"/>
                  <a:gd name="T12" fmla="*/ 1254125 w 927"/>
                  <a:gd name="T13" fmla="*/ 1217613 h 779"/>
                  <a:gd name="T14" fmla="*/ 1444625 w 927"/>
                  <a:gd name="T15" fmla="*/ 1055688 h 779"/>
                  <a:gd name="T16" fmla="*/ 1463675 w 927"/>
                  <a:gd name="T17" fmla="*/ 1017588 h 779"/>
                  <a:gd name="T18" fmla="*/ 1411288 w 927"/>
                  <a:gd name="T19" fmla="*/ 1112838 h 779"/>
                  <a:gd name="T20" fmla="*/ 1425575 w 927"/>
                  <a:gd name="T21" fmla="*/ 668338 h 779"/>
                  <a:gd name="T22" fmla="*/ 1246188 w 927"/>
                  <a:gd name="T23" fmla="*/ 390525 h 779"/>
                  <a:gd name="T24" fmla="*/ 1268413 w 927"/>
                  <a:gd name="T25" fmla="*/ 390525 h 779"/>
                  <a:gd name="T26" fmla="*/ 1279525 w 927"/>
                  <a:gd name="T27" fmla="*/ 420688 h 779"/>
                  <a:gd name="T28" fmla="*/ 1336675 w 927"/>
                  <a:gd name="T29" fmla="*/ 522288 h 779"/>
                  <a:gd name="T30" fmla="*/ 1301750 w 927"/>
                  <a:gd name="T31" fmla="*/ 409575 h 779"/>
                  <a:gd name="T32" fmla="*/ 1089025 w 927"/>
                  <a:gd name="T33" fmla="*/ 90488 h 779"/>
                  <a:gd name="T34" fmla="*/ 971550 w 927"/>
                  <a:gd name="T35" fmla="*/ 0 h 779"/>
                  <a:gd name="T36" fmla="*/ 968375 w 927"/>
                  <a:gd name="T37" fmla="*/ 71438 h 779"/>
                  <a:gd name="T38" fmla="*/ 938213 w 927"/>
                  <a:gd name="T39" fmla="*/ 79375 h 779"/>
                  <a:gd name="T40" fmla="*/ 822325 w 927"/>
                  <a:gd name="T41" fmla="*/ 74613 h 779"/>
                  <a:gd name="T42" fmla="*/ 657225 w 927"/>
                  <a:gd name="T43" fmla="*/ 96838 h 779"/>
                  <a:gd name="T44" fmla="*/ 490538 w 927"/>
                  <a:gd name="T45" fmla="*/ 115888 h 779"/>
                  <a:gd name="T46" fmla="*/ 333375 w 927"/>
                  <a:gd name="T47" fmla="*/ 85725 h 779"/>
                  <a:gd name="T48" fmla="*/ 0 w 927"/>
                  <a:gd name="T49" fmla="*/ 138113 h 779"/>
                  <a:gd name="T50" fmla="*/ 36513 w 927"/>
                  <a:gd name="T51" fmla="*/ 225425 h 779"/>
                  <a:gd name="T52" fmla="*/ 41275 w 927"/>
                  <a:gd name="T53" fmla="*/ 263525 h 779"/>
                  <a:gd name="T54" fmla="*/ 85725 w 927"/>
                  <a:gd name="T55" fmla="*/ 217488 h 779"/>
                  <a:gd name="T56" fmla="*/ 119063 w 927"/>
                  <a:gd name="T57" fmla="*/ 236538 h 779"/>
                  <a:gd name="T58" fmla="*/ 184150 w 927"/>
                  <a:gd name="T59" fmla="*/ 225425 h 779"/>
                  <a:gd name="T60" fmla="*/ 266700 w 927"/>
                  <a:gd name="T61" fmla="*/ 209550 h 779"/>
                  <a:gd name="T62" fmla="*/ 333375 w 927"/>
                  <a:gd name="T63" fmla="*/ 255588 h 779"/>
                  <a:gd name="T64" fmla="*/ 355600 w 927"/>
                  <a:gd name="T65" fmla="*/ 236538 h 779"/>
                  <a:gd name="T66" fmla="*/ 415925 w 927"/>
                  <a:gd name="T67" fmla="*/ 300038 h 779"/>
                  <a:gd name="T68" fmla="*/ 407988 w 927"/>
                  <a:gd name="T69" fmla="*/ 322263 h 779"/>
                  <a:gd name="T70" fmla="*/ 503238 w 927"/>
                  <a:gd name="T71" fmla="*/ 304800 h 779"/>
                  <a:gd name="T72" fmla="*/ 585788 w 927"/>
                  <a:gd name="T73" fmla="*/ 247650 h 779"/>
                  <a:gd name="T74" fmla="*/ 893763 w 927"/>
                  <a:gd name="T75" fmla="*/ 379413 h 779"/>
                  <a:gd name="T76" fmla="*/ 919163 w 927"/>
                  <a:gd name="T77" fmla="*/ 619125 h 779"/>
                  <a:gd name="T78" fmla="*/ 960438 w 927"/>
                  <a:gd name="T79" fmla="*/ 635000 h 779"/>
                  <a:gd name="T80" fmla="*/ 960438 w 927"/>
                  <a:gd name="T81" fmla="*/ 590550 h 779"/>
                  <a:gd name="T82" fmla="*/ 993775 w 927"/>
                  <a:gd name="T83" fmla="*/ 623888 h 779"/>
                  <a:gd name="T84" fmla="*/ 971550 w 927"/>
                  <a:gd name="T85" fmla="*/ 703263 h 779"/>
                  <a:gd name="T86" fmla="*/ 1069975 w 927"/>
                  <a:gd name="T87" fmla="*/ 788988 h 779"/>
                  <a:gd name="T88" fmla="*/ 1103313 w 927"/>
                  <a:gd name="T89" fmla="*/ 849313 h 779"/>
                  <a:gd name="T90" fmla="*/ 1130300 w 927"/>
                  <a:gd name="T91" fmla="*/ 833438 h 779"/>
                  <a:gd name="T92" fmla="*/ 1212850 w 927"/>
                  <a:gd name="T93" fmla="*/ 962025 h 779"/>
                  <a:gd name="T94" fmla="*/ 1336675 w 927"/>
                  <a:gd name="T95" fmla="*/ 1052513 h 779"/>
                  <a:gd name="T96" fmla="*/ 1306513 w 927"/>
                  <a:gd name="T97" fmla="*/ 1077913 h 779"/>
                  <a:gd name="T98" fmla="*/ 1430338 w 927"/>
                  <a:gd name="T99" fmla="*/ 1047750 h 779"/>
                  <a:gd name="T100" fmla="*/ 1466850 w 927"/>
                  <a:gd name="T101" fmla="*/ 909638 h 779"/>
                  <a:gd name="T102" fmla="*/ 1343025 w 927"/>
                  <a:gd name="T103" fmla="*/ 1171575 h 779"/>
                  <a:gd name="T104" fmla="*/ 1377950 w 927"/>
                  <a:gd name="T105" fmla="*/ 1146175 h 779"/>
                  <a:gd name="T106" fmla="*/ 1276350 w 927"/>
                  <a:gd name="T107" fmla="*/ 1179513 h 779"/>
                  <a:gd name="T108" fmla="*/ 1295400 w 927"/>
                  <a:gd name="T109" fmla="*/ 1195388 h 77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27" h="779">
                    <a:moveTo>
                      <a:pt x="690" y="535"/>
                    </a:moveTo>
                    <a:lnTo>
                      <a:pt x="683" y="523"/>
                    </a:lnTo>
                    <a:lnTo>
                      <a:pt x="678" y="518"/>
                    </a:lnTo>
                    <a:lnTo>
                      <a:pt x="683" y="533"/>
                    </a:lnTo>
                    <a:lnTo>
                      <a:pt x="693" y="542"/>
                    </a:lnTo>
                    <a:lnTo>
                      <a:pt x="690" y="535"/>
                    </a:lnTo>
                    <a:close/>
                    <a:moveTo>
                      <a:pt x="686" y="547"/>
                    </a:moveTo>
                    <a:lnTo>
                      <a:pt x="678" y="540"/>
                    </a:lnTo>
                    <a:lnTo>
                      <a:pt x="681" y="547"/>
                    </a:lnTo>
                    <a:lnTo>
                      <a:pt x="686" y="549"/>
                    </a:lnTo>
                    <a:lnTo>
                      <a:pt x="695" y="551"/>
                    </a:lnTo>
                    <a:lnTo>
                      <a:pt x="697" y="547"/>
                    </a:lnTo>
                    <a:lnTo>
                      <a:pt x="688" y="547"/>
                    </a:lnTo>
                    <a:lnTo>
                      <a:pt x="686" y="547"/>
                    </a:lnTo>
                    <a:close/>
                    <a:moveTo>
                      <a:pt x="768" y="774"/>
                    </a:moveTo>
                    <a:lnTo>
                      <a:pt x="764" y="776"/>
                    </a:lnTo>
                    <a:lnTo>
                      <a:pt x="764" y="779"/>
                    </a:lnTo>
                    <a:lnTo>
                      <a:pt x="766" y="779"/>
                    </a:lnTo>
                    <a:lnTo>
                      <a:pt x="771" y="776"/>
                    </a:lnTo>
                    <a:lnTo>
                      <a:pt x="771" y="774"/>
                    </a:lnTo>
                    <a:lnTo>
                      <a:pt x="768" y="774"/>
                    </a:lnTo>
                    <a:close/>
                    <a:moveTo>
                      <a:pt x="875" y="388"/>
                    </a:moveTo>
                    <a:lnTo>
                      <a:pt x="889" y="407"/>
                    </a:lnTo>
                    <a:lnTo>
                      <a:pt x="887" y="398"/>
                    </a:lnTo>
                    <a:lnTo>
                      <a:pt x="858" y="353"/>
                    </a:lnTo>
                    <a:lnTo>
                      <a:pt x="851" y="341"/>
                    </a:lnTo>
                    <a:lnTo>
                      <a:pt x="844" y="334"/>
                    </a:lnTo>
                    <a:lnTo>
                      <a:pt x="856" y="357"/>
                    </a:lnTo>
                    <a:lnTo>
                      <a:pt x="875" y="388"/>
                    </a:lnTo>
                    <a:close/>
                    <a:moveTo>
                      <a:pt x="319" y="206"/>
                    </a:moveTo>
                    <a:lnTo>
                      <a:pt x="307" y="213"/>
                    </a:lnTo>
                    <a:lnTo>
                      <a:pt x="300" y="213"/>
                    </a:lnTo>
                    <a:lnTo>
                      <a:pt x="293" y="215"/>
                    </a:lnTo>
                    <a:lnTo>
                      <a:pt x="305" y="218"/>
                    </a:lnTo>
                    <a:lnTo>
                      <a:pt x="317" y="211"/>
                    </a:lnTo>
                    <a:lnTo>
                      <a:pt x="333" y="196"/>
                    </a:lnTo>
                    <a:lnTo>
                      <a:pt x="326" y="199"/>
                    </a:lnTo>
                    <a:lnTo>
                      <a:pt x="319" y="206"/>
                    </a:lnTo>
                    <a:close/>
                    <a:moveTo>
                      <a:pt x="790" y="755"/>
                    </a:moveTo>
                    <a:lnTo>
                      <a:pt x="787" y="762"/>
                    </a:lnTo>
                    <a:lnTo>
                      <a:pt x="783" y="769"/>
                    </a:lnTo>
                    <a:lnTo>
                      <a:pt x="790" y="767"/>
                    </a:lnTo>
                    <a:lnTo>
                      <a:pt x="794" y="765"/>
                    </a:lnTo>
                    <a:lnTo>
                      <a:pt x="792" y="760"/>
                    </a:lnTo>
                    <a:lnTo>
                      <a:pt x="790" y="755"/>
                    </a:lnTo>
                    <a:close/>
                    <a:moveTo>
                      <a:pt x="913" y="649"/>
                    </a:moveTo>
                    <a:lnTo>
                      <a:pt x="915" y="658"/>
                    </a:lnTo>
                    <a:lnTo>
                      <a:pt x="910" y="665"/>
                    </a:lnTo>
                    <a:lnTo>
                      <a:pt x="905" y="670"/>
                    </a:lnTo>
                    <a:lnTo>
                      <a:pt x="903" y="677"/>
                    </a:lnTo>
                    <a:lnTo>
                      <a:pt x="896" y="691"/>
                    </a:lnTo>
                    <a:lnTo>
                      <a:pt x="894" y="698"/>
                    </a:lnTo>
                    <a:lnTo>
                      <a:pt x="913" y="670"/>
                    </a:lnTo>
                    <a:lnTo>
                      <a:pt x="922" y="641"/>
                    </a:lnTo>
                    <a:lnTo>
                      <a:pt x="920" y="641"/>
                    </a:lnTo>
                    <a:lnTo>
                      <a:pt x="913" y="649"/>
                    </a:lnTo>
                    <a:close/>
                    <a:moveTo>
                      <a:pt x="887" y="708"/>
                    </a:moveTo>
                    <a:lnTo>
                      <a:pt x="889" y="705"/>
                    </a:lnTo>
                    <a:lnTo>
                      <a:pt x="891" y="701"/>
                    </a:lnTo>
                    <a:lnTo>
                      <a:pt x="889" y="701"/>
                    </a:lnTo>
                    <a:lnTo>
                      <a:pt x="887" y="708"/>
                    </a:lnTo>
                    <a:close/>
                    <a:moveTo>
                      <a:pt x="922" y="540"/>
                    </a:moveTo>
                    <a:lnTo>
                      <a:pt x="920" y="483"/>
                    </a:lnTo>
                    <a:lnTo>
                      <a:pt x="913" y="454"/>
                    </a:lnTo>
                    <a:lnTo>
                      <a:pt x="903" y="431"/>
                    </a:lnTo>
                    <a:lnTo>
                      <a:pt x="898" y="421"/>
                    </a:lnTo>
                    <a:lnTo>
                      <a:pt x="884" y="409"/>
                    </a:lnTo>
                    <a:lnTo>
                      <a:pt x="813" y="298"/>
                    </a:lnTo>
                    <a:lnTo>
                      <a:pt x="809" y="289"/>
                    </a:lnTo>
                    <a:lnTo>
                      <a:pt x="799" y="274"/>
                    </a:lnTo>
                    <a:lnTo>
                      <a:pt x="790" y="253"/>
                    </a:lnTo>
                    <a:lnTo>
                      <a:pt x="785" y="246"/>
                    </a:lnTo>
                    <a:lnTo>
                      <a:pt x="780" y="232"/>
                    </a:lnTo>
                    <a:lnTo>
                      <a:pt x="783" y="229"/>
                    </a:lnTo>
                    <a:lnTo>
                      <a:pt x="787" y="232"/>
                    </a:lnTo>
                    <a:lnTo>
                      <a:pt x="787" y="239"/>
                    </a:lnTo>
                    <a:lnTo>
                      <a:pt x="790" y="244"/>
                    </a:lnTo>
                    <a:lnTo>
                      <a:pt x="799" y="246"/>
                    </a:lnTo>
                    <a:lnTo>
                      <a:pt x="801" y="248"/>
                    </a:lnTo>
                    <a:lnTo>
                      <a:pt x="797" y="258"/>
                    </a:lnTo>
                    <a:lnTo>
                      <a:pt x="799" y="265"/>
                    </a:lnTo>
                    <a:lnTo>
                      <a:pt x="806" y="279"/>
                    </a:lnTo>
                    <a:lnTo>
                      <a:pt x="809" y="274"/>
                    </a:lnTo>
                    <a:lnTo>
                      <a:pt x="806" y="265"/>
                    </a:lnTo>
                    <a:lnTo>
                      <a:pt x="809" y="256"/>
                    </a:lnTo>
                    <a:lnTo>
                      <a:pt x="811" y="256"/>
                    </a:lnTo>
                    <a:lnTo>
                      <a:pt x="813" y="279"/>
                    </a:lnTo>
                    <a:lnTo>
                      <a:pt x="818" y="298"/>
                    </a:lnTo>
                    <a:lnTo>
                      <a:pt x="837" y="324"/>
                    </a:lnTo>
                    <a:lnTo>
                      <a:pt x="842" y="329"/>
                    </a:lnTo>
                    <a:lnTo>
                      <a:pt x="830" y="310"/>
                    </a:lnTo>
                    <a:lnTo>
                      <a:pt x="823" y="296"/>
                    </a:lnTo>
                    <a:lnTo>
                      <a:pt x="818" y="284"/>
                    </a:lnTo>
                    <a:lnTo>
                      <a:pt x="818" y="274"/>
                    </a:lnTo>
                    <a:lnTo>
                      <a:pt x="818" y="265"/>
                    </a:lnTo>
                    <a:lnTo>
                      <a:pt x="820" y="258"/>
                    </a:lnTo>
                    <a:lnTo>
                      <a:pt x="816" y="248"/>
                    </a:lnTo>
                    <a:lnTo>
                      <a:pt x="766" y="196"/>
                    </a:lnTo>
                    <a:lnTo>
                      <a:pt x="735" y="151"/>
                    </a:lnTo>
                    <a:lnTo>
                      <a:pt x="712" y="111"/>
                    </a:lnTo>
                    <a:lnTo>
                      <a:pt x="693" y="71"/>
                    </a:lnTo>
                    <a:lnTo>
                      <a:pt x="686" y="57"/>
                    </a:lnTo>
                    <a:lnTo>
                      <a:pt x="669" y="12"/>
                    </a:lnTo>
                    <a:lnTo>
                      <a:pt x="662" y="0"/>
                    </a:lnTo>
                    <a:lnTo>
                      <a:pt x="643" y="5"/>
                    </a:lnTo>
                    <a:lnTo>
                      <a:pt x="619" y="0"/>
                    </a:lnTo>
                    <a:lnTo>
                      <a:pt x="612" y="0"/>
                    </a:lnTo>
                    <a:lnTo>
                      <a:pt x="610" y="5"/>
                    </a:lnTo>
                    <a:lnTo>
                      <a:pt x="605" y="7"/>
                    </a:lnTo>
                    <a:lnTo>
                      <a:pt x="605" y="14"/>
                    </a:lnTo>
                    <a:lnTo>
                      <a:pt x="605" y="24"/>
                    </a:lnTo>
                    <a:lnTo>
                      <a:pt x="610" y="35"/>
                    </a:lnTo>
                    <a:lnTo>
                      <a:pt x="610" y="45"/>
                    </a:lnTo>
                    <a:lnTo>
                      <a:pt x="610" y="54"/>
                    </a:lnTo>
                    <a:lnTo>
                      <a:pt x="605" y="59"/>
                    </a:lnTo>
                    <a:lnTo>
                      <a:pt x="598" y="61"/>
                    </a:lnTo>
                    <a:lnTo>
                      <a:pt x="596" y="59"/>
                    </a:lnTo>
                    <a:lnTo>
                      <a:pt x="593" y="57"/>
                    </a:lnTo>
                    <a:lnTo>
                      <a:pt x="591" y="50"/>
                    </a:lnTo>
                    <a:lnTo>
                      <a:pt x="586" y="42"/>
                    </a:lnTo>
                    <a:lnTo>
                      <a:pt x="586" y="38"/>
                    </a:lnTo>
                    <a:lnTo>
                      <a:pt x="570" y="40"/>
                    </a:lnTo>
                    <a:lnTo>
                      <a:pt x="551" y="42"/>
                    </a:lnTo>
                    <a:lnTo>
                      <a:pt x="534" y="45"/>
                    </a:lnTo>
                    <a:lnTo>
                      <a:pt x="518" y="47"/>
                    </a:lnTo>
                    <a:lnTo>
                      <a:pt x="499" y="50"/>
                    </a:lnTo>
                    <a:lnTo>
                      <a:pt x="482" y="52"/>
                    </a:lnTo>
                    <a:lnTo>
                      <a:pt x="466" y="54"/>
                    </a:lnTo>
                    <a:lnTo>
                      <a:pt x="447" y="57"/>
                    </a:lnTo>
                    <a:lnTo>
                      <a:pt x="430" y="59"/>
                    </a:lnTo>
                    <a:lnTo>
                      <a:pt x="414" y="61"/>
                    </a:lnTo>
                    <a:lnTo>
                      <a:pt x="395" y="64"/>
                    </a:lnTo>
                    <a:lnTo>
                      <a:pt x="378" y="66"/>
                    </a:lnTo>
                    <a:lnTo>
                      <a:pt x="361" y="68"/>
                    </a:lnTo>
                    <a:lnTo>
                      <a:pt x="343" y="68"/>
                    </a:lnTo>
                    <a:lnTo>
                      <a:pt x="326" y="71"/>
                    </a:lnTo>
                    <a:lnTo>
                      <a:pt x="309" y="73"/>
                    </a:lnTo>
                    <a:lnTo>
                      <a:pt x="298" y="76"/>
                    </a:lnTo>
                    <a:lnTo>
                      <a:pt x="298" y="71"/>
                    </a:lnTo>
                    <a:lnTo>
                      <a:pt x="286" y="52"/>
                    </a:lnTo>
                    <a:lnTo>
                      <a:pt x="279" y="42"/>
                    </a:lnTo>
                    <a:lnTo>
                      <a:pt x="246" y="47"/>
                    </a:lnTo>
                    <a:lnTo>
                      <a:pt x="210" y="54"/>
                    </a:lnTo>
                    <a:lnTo>
                      <a:pt x="175" y="59"/>
                    </a:lnTo>
                    <a:lnTo>
                      <a:pt x="139" y="66"/>
                    </a:lnTo>
                    <a:lnTo>
                      <a:pt x="104" y="71"/>
                    </a:lnTo>
                    <a:lnTo>
                      <a:pt x="71" y="76"/>
                    </a:lnTo>
                    <a:lnTo>
                      <a:pt x="35" y="83"/>
                    </a:lnTo>
                    <a:lnTo>
                      <a:pt x="0" y="87"/>
                    </a:lnTo>
                    <a:lnTo>
                      <a:pt x="0" y="97"/>
                    </a:lnTo>
                    <a:lnTo>
                      <a:pt x="2" y="104"/>
                    </a:lnTo>
                    <a:lnTo>
                      <a:pt x="7" y="111"/>
                    </a:lnTo>
                    <a:lnTo>
                      <a:pt x="23" y="125"/>
                    </a:lnTo>
                    <a:lnTo>
                      <a:pt x="26" y="130"/>
                    </a:lnTo>
                    <a:lnTo>
                      <a:pt x="23" y="142"/>
                    </a:lnTo>
                    <a:lnTo>
                      <a:pt x="26" y="149"/>
                    </a:lnTo>
                    <a:lnTo>
                      <a:pt x="26" y="154"/>
                    </a:lnTo>
                    <a:lnTo>
                      <a:pt x="21" y="158"/>
                    </a:lnTo>
                    <a:lnTo>
                      <a:pt x="21" y="163"/>
                    </a:lnTo>
                    <a:lnTo>
                      <a:pt x="26" y="161"/>
                    </a:lnTo>
                    <a:lnTo>
                      <a:pt x="26" y="166"/>
                    </a:lnTo>
                    <a:lnTo>
                      <a:pt x="21" y="173"/>
                    </a:lnTo>
                    <a:lnTo>
                      <a:pt x="23" y="173"/>
                    </a:lnTo>
                    <a:lnTo>
                      <a:pt x="45" y="166"/>
                    </a:lnTo>
                    <a:lnTo>
                      <a:pt x="47" y="156"/>
                    </a:lnTo>
                    <a:lnTo>
                      <a:pt x="54" y="149"/>
                    </a:lnTo>
                    <a:lnTo>
                      <a:pt x="54" y="137"/>
                    </a:lnTo>
                    <a:lnTo>
                      <a:pt x="59" y="137"/>
                    </a:lnTo>
                    <a:lnTo>
                      <a:pt x="63" y="142"/>
                    </a:lnTo>
                    <a:lnTo>
                      <a:pt x="68" y="135"/>
                    </a:lnTo>
                    <a:lnTo>
                      <a:pt x="71" y="132"/>
                    </a:lnTo>
                    <a:lnTo>
                      <a:pt x="75" y="140"/>
                    </a:lnTo>
                    <a:lnTo>
                      <a:pt x="75" y="149"/>
                    </a:lnTo>
                    <a:lnTo>
                      <a:pt x="61" y="156"/>
                    </a:lnTo>
                    <a:lnTo>
                      <a:pt x="56" y="158"/>
                    </a:lnTo>
                    <a:lnTo>
                      <a:pt x="54" y="163"/>
                    </a:lnTo>
                    <a:lnTo>
                      <a:pt x="78" y="156"/>
                    </a:lnTo>
                    <a:lnTo>
                      <a:pt x="108" y="147"/>
                    </a:lnTo>
                    <a:lnTo>
                      <a:pt x="116" y="142"/>
                    </a:lnTo>
                    <a:lnTo>
                      <a:pt x="125" y="137"/>
                    </a:lnTo>
                    <a:lnTo>
                      <a:pt x="132" y="132"/>
                    </a:lnTo>
                    <a:lnTo>
                      <a:pt x="142" y="132"/>
                    </a:lnTo>
                    <a:lnTo>
                      <a:pt x="153" y="128"/>
                    </a:lnTo>
                    <a:lnTo>
                      <a:pt x="163" y="130"/>
                    </a:lnTo>
                    <a:lnTo>
                      <a:pt x="168" y="132"/>
                    </a:lnTo>
                    <a:lnTo>
                      <a:pt x="170" y="137"/>
                    </a:lnTo>
                    <a:lnTo>
                      <a:pt x="156" y="137"/>
                    </a:lnTo>
                    <a:lnTo>
                      <a:pt x="134" y="144"/>
                    </a:lnTo>
                    <a:lnTo>
                      <a:pt x="165" y="147"/>
                    </a:lnTo>
                    <a:lnTo>
                      <a:pt x="203" y="156"/>
                    </a:lnTo>
                    <a:lnTo>
                      <a:pt x="210" y="161"/>
                    </a:lnTo>
                    <a:lnTo>
                      <a:pt x="212" y="161"/>
                    </a:lnTo>
                    <a:lnTo>
                      <a:pt x="215" y="156"/>
                    </a:lnTo>
                    <a:lnTo>
                      <a:pt x="215" y="151"/>
                    </a:lnTo>
                    <a:lnTo>
                      <a:pt x="220" y="144"/>
                    </a:lnTo>
                    <a:lnTo>
                      <a:pt x="229" y="142"/>
                    </a:lnTo>
                    <a:lnTo>
                      <a:pt x="224" y="149"/>
                    </a:lnTo>
                    <a:lnTo>
                      <a:pt x="224" y="156"/>
                    </a:lnTo>
                    <a:lnTo>
                      <a:pt x="229" y="161"/>
                    </a:lnTo>
                    <a:lnTo>
                      <a:pt x="229" y="163"/>
                    </a:lnTo>
                    <a:lnTo>
                      <a:pt x="224" y="166"/>
                    </a:lnTo>
                    <a:lnTo>
                      <a:pt x="246" y="180"/>
                    </a:lnTo>
                    <a:lnTo>
                      <a:pt x="262" y="189"/>
                    </a:lnTo>
                    <a:lnTo>
                      <a:pt x="269" y="199"/>
                    </a:lnTo>
                    <a:lnTo>
                      <a:pt x="269" y="203"/>
                    </a:lnTo>
                    <a:lnTo>
                      <a:pt x="267" y="206"/>
                    </a:lnTo>
                    <a:lnTo>
                      <a:pt x="262" y="201"/>
                    </a:lnTo>
                    <a:lnTo>
                      <a:pt x="257" y="194"/>
                    </a:lnTo>
                    <a:lnTo>
                      <a:pt x="257" y="203"/>
                    </a:lnTo>
                    <a:lnTo>
                      <a:pt x="265" y="213"/>
                    </a:lnTo>
                    <a:lnTo>
                      <a:pt x="269" y="213"/>
                    </a:lnTo>
                    <a:lnTo>
                      <a:pt x="283" y="208"/>
                    </a:lnTo>
                    <a:lnTo>
                      <a:pt x="300" y="203"/>
                    </a:lnTo>
                    <a:lnTo>
                      <a:pt x="307" y="199"/>
                    </a:lnTo>
                    <a:lnTo>
                      <a:pt x="317" y="192"/>
                    </a:lnTo>
                    <a:lnTo>
                      <a:pt x="326" y="192"/>
                    </a:lnTo>
                    <a:lnTo>
                      <a:pt x="350" y="170"/>
                    </a:lnTo>
                    <a:lnTo>
                      <a:pt x="361" y="168"/>
                    </a:lnTo>
                    <a:lnTo>
                      <a:pt x="369" y="166"/>
                    </a:lnTo>
                    <a:lnTo>
                      <a:pt x="371" y="163"/>
                    </a:lnTo>
                    <a:lnTo>
                      <a:pt x="369" y="156"/>
                    </a:lnTo>
                    <a:lnTo>
                      <a:pt x="369" y="151"/>
                    </a:lnTo>
                    <a:lnTo>
                      <a:pt x="373" y="144"/>
                    </a:lnTo>
                    <a:lnTo>
                      <a:pt x="402" y="135"/>
                    </a:lnTo>
                    <a:lnTo>
                      <a:pt x="442" y="149"/>
                    </a:lnTo>
                    <a:lnTo>
                      <a:pt x="496" y="201"/>
                    </a:lnTo>
                    <a:lnTo>
                      <a:pt x="563" y="239"/>
                    </a:lnTo>
                    <a:lnTo>
                      <a:pt x="579" y="258"/>
                    </a:lnTo>
                    <a:lnTo>
                      <a:pt x="581" y="267"/>
                    </a:lnTo>
                    <a:lnTo>
                      <a:pt x="581" y="272"/>
                    </a:lnTo>
                    <a:lnTo>
                      <a:pt x="586" y="308"/>
                    </a:lnTo>
                    <a:lnTo>
                      <a:pt x="581" y="341"/>
                    </a:lnTo>
                    <a:lnTo>
                      <a:pt x="579" y="390"/>
                    </a:lnTo>
                    <a:lnTo>
                      <a:pt x="584" y="400"/>
                    </a:lnTo>
                    <a:lnTo>
                      <a:pt x="589" y="405"/>
                    </a:lnTo>
                    <a:lnTo>
                      <a:pt x="593" y="407"/>
                    </a:lnTo>
                    <a:lnTo>
                      <a:pt x="596" y="402"/>
                    </a:lnTo>
                    <a:lnTo>
                      <a:pt x="603" y="402"/>
                    </a:lnTo>
                    <a:lnTo>
                      <a:pt x="605" y="400"/>
                    </a:lnTo>
                    <a:lnTo>
                      <a:pt x="605" y="395"/>
                    </a:lnTo>
                    <a:lnTo>
                      <a:pt x="605" y="383"/>
                    </a:lnTo>
                    <a:lnTo>
                      <a:pt x="600" y="381"/>
                    </a:lnTo>
                    <a:lnTo>
                      <a:pt x="596" y="374"/>
                    </a:lnTo>
                    <a:lnTo>
                      <a:pt x="598" y="369"/>
                    </a:lnTo>
                    <a:lnTo>
                      <a:pt x="605" y="372"/>
                    </a:lnTo>
                    <a:lnTo>
                      <a:pt x="615" y="381"/>
                    </a:lnTo>
                    <a:lnTo>
                      <a:pt x="617" y="381"/>
                    </a:lnTo>
                    <a:lnTo>
                      <a:pt x="622" y="376"/>
                    </a:lnTo>
                    <a:lnTo>
                      <a:pt x="626" y="379"/>
                    </a:lnTo>
                    <a:lnTo>
                      <a:pt x="629" y="383"/>
                    </a:lnTo>
                    <a:lnTo>
                      <a:pt x="626" y="393"/>
                    </a:lnTo>
                    <a:lnTo>
                      <a:pt x="619" y="405"/>
                    </a:lnTo>
                    <a:lnTo>
                      <a:pt x="607" y="426"/>
                    </a:lnTo>
                    <a:lnTo>
                      <a:pt x="603" y="428"/>
                    </a:lnTo>
                    <a:lnTo>
                      <a:pt x="600" y="433"/>
                    </a:lnTo>
                    <a:lnTo>
                      <a:pt x="607" y="438"/>
                    </a:lnTo>
                    <a:lnTo>
                      <a:pt x="612" y="443"/>
                    </a:lnTo>
                    <a:lnTo>
                      <a:pt x="641" y="480"/>
                    </a:lnTo>
                    <a:lnTo>
                      <a:pt x="652" y="495"/>
                    </a:lnTo>
                    <a:lnTo>
                      <a:pt x="662" y="502"/>
                    </a:lnTo>
                    <a:lnTo>
                      <a:pt x="667" y="502"/>
                    </a:lnTo>
                    <a:lnTo>
                      <a:pt x="674" y="502"/>
                    </a:lnTo>
                    <a:lnTo>
                      <a:pt x="674" y="497"/>
                    </a:lnTo>
                    <a:lnTo>
                      <a:pt x="671" y="490"/>
                    </a:lnTo>
                    <a:lnTo>
                      <a:pt x="681" y="485"/>
                    </a:lnTo>
                    <a:lnTo>
                      <a:pt x="690" y="483"/>
                    </a:lnTo>
                    <a:lnTo>
                      <a:pt x="686" y="492"/>
                    </a:lnTo>
                    <a:lnTo>
                      <a:pt x="688" y="516"/>
                    </a:lnTo>
                    <a:lnTo>
                      <a:pt x="695" y="535"/>
                    </a:lnTo>
                    <a:lnTo>
                      <a:pt x="700" y="535"/>
                    </a:lnTo>
                    <a:lnTo>
                      <a:pt x="704" y="533"/>
                    </a:lnTo>
                    <a:lnTo>
                      <a:pt x="707" y="523"/>
                    </a:lnTo>
                    <a:lnTo>
                      <a:pt x="712" y="516"/>
                    </a:lnTo>
                    <a:lnTo>
                      <a:pt x="716" y="514"/>
                    </a:lnTo>
                    <a:lnTo>
                      <a:pt x="712" y="525"/>
                    </a:lnTo>
                    <a:lnTo>
                      <a:pt x="707" y="540"/>
                    </a:lnTo>
                    <a:lnTo>
                      <a:pt x="709" y="542"/>
                    </a:lnTo>
                    <a:lnTo>
                      <a:pt x="716" y="544"/>
                    </a:lnTo>
                    <a:lnTo>
                      <a:pt x="730" y="580"/>
                    </a:lnTo>
                    <a:lnTo>
                      <a:pt x="745" y="599"/>
                    </a:lnTo>
                    <a:lnTo>
                      <a:pt x="764" y="606"/>
                    </a:lnTo>
                    <a:lnTo>
                      <a:pt x="787" y="608"/>
                    </a:lnTo>
                    <a:lnTo>
                      <a:pt x="792" y="620"/>
                    </a:lnTo>
                    <a:lnTo>
                      <a:pt x="809" y="637"/>
                    </a:lnTo>
                    <a:lnTo>
                      <a:pt x="825" y="660"/>
                    </a:lnTo>
                    <a:lnTo>
                      <a:pt x="832" y="663"/>
                    </a:lnTo>
                    <a:lnTo>
                      <a:pt x="842" y="663"/>
                    </a:lnTo>
                    <a:lnTo>
                      <a:pt x="846" y="667"/>
                    </a:lnTo>
                    <a:lnTo>
                      <a:pt x="846" y="675"/>
                    </a:lnTo>
                    <a:lnTo>
                      <a:pt x="827" y="665"/>
                    </a:lnTo>
                    <a:lnTo>
                      <a:pt x="825" y="667"/>
                    </a:lnTo>
                    <a:lnTo>
                      <a:pt x="823" y="672"/>
                    </a:lnTo>
                    <a:lnTo>
                      <a:pt x="823" y="679"/>
                    </a:lnTo>
                    <a:lnTo>
                      <a:pt x="830" y="689"/>
                    </a:lnTo>
                    <a:lnTo>
                      <a:pt x="842" y="686"/>
                    </a:lnTo>
                    <a:lnTo>
                      <a:pt x="858" y="677"/>
                    </a:lnTo>
                    <a:lnTo>
                      <a:pt x="872" y="677"/>
                    </a:lnTo>
                    <a:lnTo>
                      <a:pt x="891" y="663"/>
                    </a:lnTo>
                    <a:lnTo>
                      <a:pt x="901" y="660"/>
                    </a:lnTo>
                    <a:lnTo>
                      <a:pt x="910" y="646"/>
                    </a:lnTo>
                    <a:lnTo>
                      <a:pt x="913" y="632"/>
                    </a:lnTo>
                    <a:lnTo>
                      <a:pt x="913" y="608"/>
                    </a:lnTo>
                    <a:lnTo>
                      <a:pt x="917" y="589"/>
                    </a:lnTo>
                    <a:lnTo>
                      <a:pt x="922" y="573"/>
                    </a:lnTo>
                    <a:lnTo>
                      <a:pt x="924" y="573"/>
                    </a:lnTo>
                    <a:lnTo>
                      <a:pt x="924" y="575"/>
                    </a:lnTo>
                    <a:lnTo>
                      <a:pt x="927" y="577"/>
                    </a:lnTo>
                    <a:lnTo>
                      <a:pt x="922" y="540"/>
                    </a:lnTo>
                    <a:close/>
                    <a:moveTo>
                      <a:pt x="837" y="741"/>
                    </a:moveTo>
                    <a:lnTo>
                      <a:pt x="842" y="743"/>
                    </a:lnTo>
                    <a:lnTo>
                      <a:pt x="846" y="738"/>
                    </a:lnTo>
                    <a:lnTo>
                      <a:pt x="853" y="736"/>
                    </a:lnTo>
                    <a:lnTo>
                      <a:pt x="858" y="731"/>
                    </a:lnTo>
                    <a:lnTo>
                      <a:pt x="842" y="738"/>
                    </a:lnTo>
                    <a:lnTo>
                      <a:pt x="837" y="741"/>
                    </a:lnTo>
                    <a:close/>
                    <a:moveTo>
                      <a:pt x="872" y="717"/>
                    </a:moveTo>
                    <a:lnTo>
                      <a:pt x="868" y="722"/>
                    </a:lnTo>
                    <a:lnTo>
                      <a:pt x="870" y="722"/>
                    </a:lnTo>
                    <a:lnTo>
                      <a:pt x="875" y="720"/>
                    </a:lnTo>
                    <a:lnTo>
                      <a:pt x="875" y="717"/>
                    </a:lnTo>
                    <a:lnTo>
                      <a:pt x="872" y="717"/>
                    </a:lnTo>
                    <a:close/>
                    <a:moveTo>
                      <a:pt x="804" y="743"/>
                    </a:moveTo>
                    <a:lnTo>
                      <a:pt x="804" y="746"/>
                    </a:lnTo>
                    <a:lnTo>
                      <a:pt x="811" y="753"/>
                    </a:lnTo>
                    <a:lnTo>
                      <a:pt x="811" y="757"/>
                    </a:lnTo>
                    <a:lnTo>
                      <a:pt x="813" y="757"/>
                    </a:lnTo>
                    <a:lnTo>
                      <a:pt x="816" y="755"/>
                    </a:lnTo>
                    <a:lnTo>
                      <a:pt x="816" y="753"/>
                    </a:lnTo>
                    <a:lnTo>
                      <a:pt x="816" y="750"/>
                    </a:lnTo>
                    <a:lnTo>
                      <a:pt x="804" y="743"/>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6" name="Freeform 51">
                <a:extLst>
                  <a:ext uri="{FF2B5EF4-FFF2-40B4-BE49-F238E27FC236}">
                    <a16:creationId xmlns:a16="http://schemas.microsoft.com/office/drawing/2014/main" id="{F8E7F1CE-9930-35E1-BE5C-9659AD7C014A}"/>
                  </a:ext>
                </a:extLst>
              </p:cNvPr>
              <p:cNvSpPr>
                <a:spLocks noEditPoints="1"/>
              </p:cNvSpPr>
              <p:nvPr/>
            </p:nvSpPr>
            <p:spPr bwMode="auto">
              <a:xfrm>
                <a:off x="3518039" y="4078606"/>
                <a:ext cx="358765" cy="566984"/>
              </a:xfrm>
              <a:custGeom>
                <a:avLst/>
                <a:gdLst>
                  <a:gd name="T0" fmla="*/ 623888 w 407"/>
                  <a:gd name="T1" fmla="*/ 725488 h 644"/>
                  <a:gd name="T2" fmla="*/ 615950 w 407"/>
                  <a:gd name="T3" fmla="*/ 657225 h 644"/>
                  <a:gd name="T4" fmla="*/ 604838 w 407"/>
                  <a:gd name="T5" fmla="*/ 631825 h 644"/>
                  <a:gd name="T6" fmla="*/ 604838 w 407"/>
                  <a:gd name="T7" fmla="*/ 574675 h 644"/>
                  <a:gd name="T8" fmla="*/ 608013 w 407"/>
                  <a:gd name="T9" fmla="*/ 552450 h 644"/>
                  <a:gd name="T10" fmla="*/ 623888 w 407"/>
                  <a:gd name="T11" fmla="*/ 530225 h 644"/>
                  <a:gd name="T12" fmla="*/ 611188 w 407"/>
                  <a:gd name="T13" fmla="*/ 519113 h 644"/>
                  <a:gd name="T14" fmla="*/ 608013 w 407"/>
                  <a:gd name="T15" fmla="*/ 500063 h 644"/>
                  <a:gd name="T16" fmla="*/ 566738 w 407"/>
                  <a:gd name="T17" fmla="*/ 425450 h 644"/>
                  <a:gd name="T18" fmla="*/ 555625 w 407"/>
                  <a:gd name="T19" fmla="*/ 398463 h 644"/>
                  <a:gd name="T20" fmla="*/ 522288 w 407"/>
                  <a:gd name="T21" fmla="*/ 296863 h 644"/>
                  <a:gd name="T22" fmla="*/ 503238 w 407"/>
                  <a:gd name="T23" fmla="*/ 247650 h 644"/>
                  <a:gd name="T24" fmla="*/ 487363 w 407"/>
                  <a:gd name="T25" fmla="*/ 198438 h 644"/>
                  <a:gd name="T26" fmla="*/ 473075 w 407"/>
                  <a:gd name="T27" fmla="*/ 150813 h 644"/>
                  <a:gd name="T28" fmla="*/ 454025 w 407"/>
                  <a:gd name="T29" fmla="*/ 101600 h 644"/>
                  <a:gd name="T30" fmla="*/ 439738 w 407"/>
                  <a:gd name="T31" fmla="*/ 49213 h 644"/>
                  <a:gd name="T32" fmla="*/ 393700 w 407"/>
                  <a:gd name="T33" fmla="*/ 3175 h 644"/>
                  <a:gd name="T34" fmla="*/ 341313 w 407"/>
                  <a:gd name="T35" fmla="*/ 14288 h 644"/>
                  <a:gd name="T36" fmla="*/ 288925 w 407"/>
                  <a:gd name="T37" fmla="*/ 22225 h 644"/>
                  <a:gd name="T38" fmla="*/ 236538 w 407"/>
                  <a:gd name="T39" fmla="*/ 30163 h 644"/>
                  <a:gd name="T40" fmla="*/ 184150 w 407"/>
                  <a:gd name="T41" fmla="*/ 38100 h 644"/>
                  <a:gd name="T42" fmla="*/ 131763 w 407"/>
                  <a:gd name="T43" fmla="*/ 44450 h 644"/>
                  <a:gd name="T44" fmla="*/ 79375 w 407"/>
                  <a:gd name="T45" fmla="*/ 52388 h 644"/>
                  <a:gd name="T46" fmla="*/ 25400 w 407"/>
                  <a:gd name="T47" fmla="*/ 60325 h 644"/>
                  <a:gd name="T48" fmla="*/ 0 w 407"/>
                  <a:gd name="T49" fmla="*/ 63500 h 644"/>
                  <a:gd name="T50" fmla="*/ 3175 w 407"/>
                  <a:gd name="T51" fmla="*/ 68263 h 644"/>
                  <a:gd name="T52" fmla="*/ 22225 w 407"/>
                  <a:gd name="T53" fmla="*/ 82550 h 644"/>
                  <a:gd name="T54" fmla="*/ 22225 w 407"/>
                  <a:gd name="T55" fmla="*/ 93663 h 644"/>
                  <a:gd name="T56" fmla="*/ 22225 w 407"/>
                  <a:gd name="T57" fmla="*/ 169863 h 644"/>
                  <a:gd name="T58" fmla="*/ 22225 w 407"/>
                  <a:gd name="T59" fmla="*/ 244475 h 644"/>
                  <a:gd name="T60" fmla="*/ 25400 w 407"/>
                  <a:gd name="T61" fmla="*/ 319088 h 644"/>
                  <a:gd name="T62" fmla="*/ 25400 w 407"/>
                  <a:gd name="T63" fmla="*/ 395288 h 644"/>
                  <a:gd name="T64" fmla="*/ 25400 w 407"/>
                  <a:gd name="T65" fmla="*/ 469900 h 644"/>
                  <a:gd name="T66" fmla="*/ 25400 w 407"/>
                  <a:gd name="T67" fmla="*/ 544513 h 644"/>
                  <a:gd name="T68" fmla="*/ 25400 w 407"/>
                  <a:gd name="T69" fmla="*/ 620713 h 644"/>
                  <a:gd name="T70" fmla="*/ 30163 w 407"/>
                  <a:gd name="T71" fmla="*/ 695325 h 644"/>
                  <a:gd name="T72" fmla="*/ 49213 w 407"/>
                  <a:gd name="T73" fmla="*/ 808038 h 644"/>
                  <a:gd name="T74" fmla="*/ 60325 w 407"/>
                  <a:gd name="T75" fmla="*/ 882650 h 644"/>
                  <a:gd name="T76" fmla="*/ 71438 w 407"/>
                  <a:gd name="T77" fmla="*/ 958850 h 644"/>
                  <a:gd name="T78" fmla="*/ 85725 w 407"/>
                  <a:gd name="T79" fmla="*/ 995363 h 644"/>
                  <a:gd name="T80" fmla="*/ 123825 w 407"/>
                  <a:gd name="T81" fmla="*/ 992188 h 644"/>
                  <a:gd name="T82" fmla="*/ 131763 w 407"/>
                  <a:gd name="T83" fmla="*/ 950913 h 644"/>
                  <a:gd name="T84" fmla="*/ 138113 w 407"/>
                  <a:gd name="T85" fmla="*/ 923925 h 644"/>
                  <a:gd name="T86" fmla="*/ 157163 w 407"/>
                  <a:gd name="T87" fmla="*/ 947738 h 644"/>
                  <a:gd name="T88" fmla="*/ 165100 w 407"/>
                  <a:gd name="T89" fmla="*/ 977900 h 644"/>
                  <a:gd name="T90" fmla="*/ 179388 w 407"/>
                  <a:gd name="T91" fmla="*/ 989013 h 644"/>
                  <a:gd name="T92" fmla="*/ 168275 w 407"/>
                  <a:gd name="T93" fmla="*/ 1006475 h 644"/>
                  <a:gd name="T94" fmla="*/ 150813 w 407"/>
                  <a:gd name="T95" fmla="*/ 1014413 h 644"/>
                  <a:gd name="T96" fmla="*/ 233363 w 407"/>
                  <a:gd name="T97" fmla="*/ 977900 h 644"/>
                  <a:gd name="T98" fmla="*/ 236538 w 407"/>
                  <a:gd name="T99" fmla="*/ 965200 h 644"/>
                  <a:gd name="T100" fmla="*/ 244475 w 407"/>
                  <a:gd name="T101" fmla="*/ 950913 h 644"/>
                  <a:gd name="T102" fmla="*/ 244475 w 407"/>
                  <a:gd name="T103" fmla="*/ 920750 h 644"/>
                  <a:gd name="T104" fmla="*/ 214313 w 407"/>
                  <a:gd name="T105" fmla="*/ 890588 h 644"/>
                  <a:gd name="T106" fmla="*/ 203200 w 407"/>
                  <a:gd name="T107" fmla="*/ 868363 h 644"/>
                  <a:gd name="T108" fmla="*/ 258763 w 407"/>
                  <a:gd name="T109" fmla="*/ 846138 h 644"/>
                  <a:gd name="T110" fmla="*/ 368300 w 407"/>
                  <a:gd name="T111" fmla="*/ 827088 h 644"/>
                  <a:gd name="T112" fmla="*/ 481013 w 407"/>
                  <a:gd name="T113" fmla="*/ 808038 h 644"/>
                  <a:gd name="T114" fmla="*/ 593725 w 407"/>
                  <a:gd name="T115" fmla="*/ 788988 h 644"/>
                  <a:gd name="T116" fmla="*/ 635000 w 407"/>
                  <a:gd name="T117" fmla="*/ 758825 h 644"/>
                  <a:gd name="T118" fmla="*/ 96838 w 407"/>
                  <a:gd name="T119" fmla="*/ 1022350 h 644"/>
                  <a:gd name="T120" fmla="*/ 123825 w 407"/>
                  <a:gd name="T121" fmla="*/ 1019175 h 644"/>
                  <a:gd name="T122" fmla="*/ 131763 w 407"/>
                  <a:gd name="T123" fmla="*/ 1011238 h 6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07" h="644">
                    <a:moveTo>
                      <a:pt x="400" y="478"/>
                    </a:moveTo>
                    <a:lnTo>
                      <a:pt x="393" y="457"/>
                    </a:lnTo>
                    <a:lnTo>
                      <a:pt x="393" y="421"/>
                    </a:lnTo>
                    <a:lnTo>
                      <a:pt x="388" y="414"/>
                    </a:lnTo>
                    <a:lnTo>
                      <a:pt x="381" y="398"/>
                    </a:lnTo>
                    <a:lnTo>
                      <a:pt x="378" y="384"/>
                    </a:lnTo>
                    <a:lnTo>
                      <a:pt x="381" y="362"/>
                    </a:lnTo>
                    <a:lnTo>
                      <a:pt x="383" y="348"/>
                    </a:lnTo>
                    <a:lnTo>
                      <a:pt x="385" y="341"/>
                    </a:lnTo>
                    <a:lnTo>
                      <a:pt x="393" y="334"/>
                    </a:lnTo>
                    <a:lnTo>
                      <a:pt x="393" y="329"/>
                    </a:lnTo>
                    <a:lnTo>
                      <a:pt x="385" y="327"/>
                    </a:lnTo>
                    <a:lnTo>
                      <a:pt x="383" y="320"/>
                    </a:lnTo>
                    <a:lnTo>
                      <a:pt x="383" y="315"/>
                    </a:lnTo>
                    <a:lnTo>
                      <a:pt x="378" y="301"/>
                    </a:lnTo>
                    <a:lnTo>
                      <a:pt x="357" y="268"/>
                    </a:lnTo>
                    <a:lnTo>
                      <a:pt x="352" y="256"/>
                    </a:lnTo>
                    <a:lnTo>
                      <a:pt x="350" y="251"/>
                    </a:lnTo>
                    <a:lnTo>
                      <a:pt x="343" y="234"/>
                    </a:lnTo>
                    <a:lnTo>
                      <a:pt x="329" y="187"/>
                    </a:lnTo>
                    <a:lnTo>
                      <a:pt x="324" y="173"/>
                    </a:lnTo>
                    <a:lnTo>
                      <a:pt x="317" y="156"/>
                    </a:lnTo>
                    <a:lnTo>
                      <a:pt x="312" y="142"/>
                    </a:lnTo>
                    <a:lnTo>
                      <a:pt x="307" y="125"/>
                    </a:lnTo>
                    <a:lnTo>
                      <a:pt x="303" y="109"/>
                    </a:lnTo>
                    <a:lnTo>
                      <a:pt x="298" y="95"/>
                    </a:lnTo>
                    <a:lnTo>
                      <a:pt x="291" y="78"/>
                    </a:lnTo>
                    <a:lnTo>
                      <a:pt x="286" y="64"/>
                    </a:lnTo>
                    <a:lnTo>
                      <a:pt x="281" y="47"/>
                    </a:lnTo>
                    <a:lnTo>
                      <a:pt x="277" y="31"/>
                    </a:lnTo>
                    <a:lnTo>
                      <a:pt x="265" y="0"/>
                    </a:lnTo>
                    <a:lnTo>
                      <a:pt x="248" y="2"/>
                    </a:lnTo>
                    <a:lnTo>
                      <a:pt x="232" y="7"/>
                    </a:lnTo>
                    <a:lnTo>
                      <a:pt x="215" y="9"/>
                    </a:lnTo>
                    <a:lnTo>
                      <a:pt x="199" y="12"/>
                    </a:lnTo>
                    <a:lnTo>
                      <a:pt x="182" y="14"/>
                    </a:lnTo>
                    <a:lnTo>
                      <a:pt x="165" y="17"/>
                    </a:lnTo>
                    <a:lnTo>
                      <a:pt x="149" y="19"/>
                    </a:lnTo>
                    <a:lnTo>
                      <a:pt x="132" y="21"/>
                    </a:lnTo>
                    <a:lnTo>
                      <a:pt x="116" y="24"/>
                    </a:lnTo>
                    <a:lnTo>
                      <a:pt x="99" y="26"/>
                    </a:lnTo>
                    <a:lnTo>
                      <a:pt x="83" y="28"/>
                    </a:lnTo>
                    <a:lnTo>
                      <a:pt x="66" y="31"/>
                    </a:lnTo>
                    <a:lnTo>
                      <a:pt x="50" y="33"/>
                    </a:lnTo>
                    <a:lnTo>
                      <a:pt x="33" y="36"/>
                    </a:lnTo>
                    <a:lnTo>
                      <a:pt x="16" y="38"/>
                    </a:lnTo>
                    <a:lnTo>
                      <a:pt x="0" y="40"/>
                    </a:lnTo>
                    <a:lnTo>
                      <a:pt x="2" y="43"/>
                    </a:lnTo>
                    <a:lnTo>
                      <a:pt x="14" y="50"/>
                    </a:lnTo>
                    <a:lnTo>
                      <a:pt x="14" y="52"/>
                    </a:lnTo>
                    <a:lnTo>
                      <a:pt x="14" y="54"/>
                    </a:lnTo>
                    <a:lnTo>
                      <a:pt x="14" y="59"/>
                    </a:lnTo>
                    <a:lnTo>
                      <a:pt x="14" y="83"/>
                    </a:lnTo>
                    <a:lnTo>
                      <a:pt x="14" y="107"/>
                    </a:lnTo>
                    <a:lnTo>
                      <a:pt x="14" y="130"/>
                    </a:lnTo>
                    <a:lnTo>
                      <a:pt x="14" y="154"/>
                    </a:lnTo>
                    <a:lnTo>
                      <a:pt x="14" y="178"/>
                    </a:lnTo>
                    <a:lnTo>
                      <a:pt x="16" y="201"/>
                    </a:lnTo>
                    <a:lnTo>
                      <a:pt x="16" y="225"/>
                    </a:lnTo>
                    <a:lnTo>
                      <a:pt x="16" y="249"/>
                    </a:lnTo>
                    <a:lnTo>
                      <a:pt x="16" y="272"/>
                    </a:lnTo>
                    <a:lnTo>
                      <a:pt x="16" y="296"/>
                    </a:lnTo>
                    <a:lnTo>
                      <a:pt x="16" y="320"/>
                    </a:lnTo>
                    <a:lnTo>
                      <a:pt x="16" y="343"/>
                    </a:lnTo>
                    <a:lnTo>
                      <a:pt x="16" y="367"/>
                    </a:lnTo>
                    <a:lnTo>
                      <a:pt x="16" y="391"/>
                    </a:lnTo>
                    <a:lnTo>
                      <a:pt x="16" y="414"/>
                    </a:lnTo>
                    <a:lnTo>
                      <a:pt x="19" y="438"/>
                    </a:lnTo>
                    <a:lnTo>
                      <a:pt x="26" y="485"/>
                    </a:lnTo>
                    <a:lnTo>
                      <a:pt x="31" y="509"/>
                    </a:lnTo>
                    <a:lnTo>
                      <a:pt x="33" y="533"/>
                    </a:lnTo>
                    <a:lnTo>
                      <a:pt x="38" y="556"/>
                    </a:lnTo>
                    <a:lnTo>
                      <a:pt x="40" y="580"/>
                    </a:lnTo>
                    <a:lnTo>
                      <a:pt x="45" y="604"/>
                    </a:lnTo>
                    <a:lnTo>
                      <a:pt x="50" y="627"/>
                    </a:lnTo>
                    <a:lnTo>
                      <a:pt x="54" y="627"/>
                    </a:lnTo>
                    <a:lnTo>
                      <a:pt x="66" y="627"/>
                    </a:lnTo>
                    <a:lnTo>
                      <a:pt x="78" y="625"/>
                    </a:lnTo>
                    <a:lnTo>
                      <a:pt x="80" y="618"/>
                    </a:lnTo>
                    <a:lnTo>
                      <a:pt x="83" y="599"/>
                    </a:lnTo>
                    <a:lnTo>
                      <a:pt x="85" y="585"/>
                    </a:lnTo>
                    <a:lnTo>
                      <a:pt x="87" y="582"/>
                    </a:lnTo>
                    <a:lnTo>
                      <a:pt x="95" y="590"/>
                    </a:lnTo>
                    <a:lnTo>
                      <a:pt x="99" y="597"/>
                    </a:lnTo>
                    <a:lnTo>
                      <a:pt x="99" y="611"/>
                    </a:lnTo>
                    <a:lnTo>
                      <a:pt x="104" y="616"/>
                    </a:lnTo>
                    <a:lnTo>
                      <a:pt x="109" y="616"/>
                    </a:lnTo>
                    <a:lnTo>
                      <a:pt x="113" y="623"/>
                    </a:lnTo>
                    <a:lnTo>
                      <a:pt x="118" y="630"/>
                    </a:lnTo>
                    <a:lnTo>
                      <a:pt x="106" y="634"/>
                    </a:lnTo>
                    <a:lnTo>
                      <a:pt x="97" y="637"/>
                    </a:lnTo>
                    <a:lnTo>
                      <a:pt x="95" y="639"/>
                    </a:lnTo>
                    <a:lnTo>
                      <a:pt x="137" y="630"/>
                    </a:lnTo>
                    <a:lnTo>
                      <a:pt x="147" y="616"/>
                    </a:lnTo>
                    <a:lnTo>
                      <a:pt x="149" y="613"/>
                    </a:lnTo>
                    <a:lnTo>
                      <a:pt x="149" y="608"/>
                    </a:lnTo>
                    <a:lnTo>
                      <a:pt x="154" y="604"/>
                    </a:lnTo>
                    <a:lnTo>
                      <a:pt x="154" y="599"/>
                    </a:lnTo>
                    <a:lnTo>
                      <a:pt x="151" y="592"/>
                    </a:lnTo>
                    <a:lnTo>
                      <a:pt x="154" y="580"/>
                    </a:lnTo>
                    <a:lnTo>
                      <a:pt x="151" y="575"/>
                    </a:lnTo>
                    <a:lnTo>
                      <a:pt x="135" y="561"/>
                    </a:lnTo>
                    <a:lnTo>
                      <a:pt x="130" y="554"/>
                    </a:lnTo>
                    <a:lnTo>
                      <a:pt x="128" y="547"/>
                    </a:lnTo>
                    <a:lnTo>
                      <a:pt x="128" y="537"/>
                    </a:lnTo>
                    <a:lnTo>
                      <a:pt x="163" y="533"/>
                    </a:lnTo>
                    <a:lnTo>
                      <a:pt x="199" y="526"/>
                    </a:lnTo>
                    <a:lnTo>
                      <a:pt x="232" y="521"/>
                    </a:lnTo>
                    <a:lnTo>
                      <a:pt x="267" y="516"/>
                    </a:lnTo>
                    <a:lnTo>
                      <a:pt x="303" y="509"/>
                    </a:lnTo>
                    <a:lnTo>
                      <a:pt x="338" y="504"/>
                    </a:lnTo>
                    <a:lnTo>
                      <a:pt x="374" y="497"/>
                    </a:lnTo>
                    <a:lnTo>
                      <a:pt x="407" y="492"/>
                    </a:lnTo>
                    <a:lnTo>
                      <a:pt x="400" y="478"/>
                    </a:lnTo>
                    <a:close/>
                    <a:moveTo>
                      <a:pt x="66" y="642"/>
                    </a:moveTo>
                    <a:lnTo>
                      <a:pt x="61" y="644"/>
                    </a:lnTo>
                    <a:lnTo>
                      <a:pt x="64" y="644"/>
                    </a:lnTo>
                    <a:lnTo>
                      <a:pt x="78" y="642"/>
                    </a:lnTo>
                    <a:lnTo>
                      <a:pt x="87" y="639"/>
                    </a:lnTo>
                    <a:lnTo>
                      <a:pt x="83" y="637"/>
                    </a:lnTo>
                    <a:lnTo>
                      <a:pt x="66" y="642"/>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7" name="Freeform 52">
                <a:extLst>
                  <a:ext uri="{FF2B5EF4-FFF2-40B4-BE49-F238E27FC236}">
                    <a16:creationId xmlns:a16="http://schemas.microsoft.com/office/drawing/2014/main" id="{66E80232-E65D-BAA6-88CF-10A62A772518}"/>
                  </a:ext>
                </a:extLst>
              </p:cNvPr>
              <p:cNvSpPr>
                <a:spLocks noEditPoints="1"/>
              </p:cNvSpPr>
              <p:nvPr/>
            </p:nvSpPr>
            <p:spPr bwMode="auto">
              <a:xfrm>
                <a:off x="3240234" y="4116723"/>
                <a:ext cx="322253" cy="551102"/>
              </a:xfrm>
              <a:custGeom>
                <a:avLst/>
                <a:gdLst>
                  <a:gd name="T0" fmla="*/ 563562 w 365"/>
                  <a:gd name="T1" fmla="*/ 852488 h 625"/>
                  <a:gd name="T2" fmla="*/ 549275 w 365"/>
                  <a:gd name="T3" fmla="*/ 739775 h 625"/>
                  <a:gd name="T4" fmla="*/ 525462 w 365"/>
                  <a:gd name="T5" fmla="*/ 588963 h 625"/>
                  <a:gd name="T6" fmla="*/ 525462 w 365"/>
                  <a:gd name="T7" fmla="*/ 476250 h 625"/>
                  <a:gd name="T8" fmla="*/ 525462 w 365"/>
                  <a:gd name="T9" fmla="*/ 363538 h 625"/>
                  <a:gd name="T10" fmla="*/ 525462 w 365"/>
                  <a:gd name="T11" fmla="*/ 250825 h 625"/>
                  <a:gd name="T12" fmla="*/ 522287 w 365"/>
                  <a:gd name="T13" fmla="*/ 138113 h 625"/>
                  <a:gd name="T14" fmla="*/ 522287 w 365"/>
                  <a:gd name="T15" fmla="*/ 25400 h 625"/>
                  <a:gd name="T16" fmla="*/ 522287 w 365"/>
                  <a:gd name="T17" fmla="*/ 11113 h 625"/>
                  <a:gd name="T18" fmla="*/ 417512 w 365"/>
                  <a:gd name="T19" fmla="*/ 11113 h 625"/>
                  <a:gd name="T20" fmla="*/ 285750 w 365"/>
                  <a:gd name="T21" fmla="*/ 30163 h 625"/>
                  <a:gd name="T22" fmla="*/ 153987 w 365"/>
                  <a:gd name="T23" fmla="*/ 44450 h 625"/>
                  <a:gd name="T24" fmla="*/ 153987 w 365"/>
                  <a:gd name="T25" fmla="*/ 63500 h 625"/>
                  <a:gd name="T26" fmla="*/ 131762 w 365"/>
                  <a:gd name="T27" fmla="*/ 93663 h 625"/>
                  <a:gd name="T28" fmla="*/ 117475 w 365"/>
                  <a:gd name="T29" fmla="*/ 115888 h 625"/>
                  <a:gd name="T30" fmla="*/ 98425 w 365"/>
                  <a:gd name="T31" fmla="*/ 173038 h 625"/>
                  <a:gd name="T32" fmla="*/ 82550 w 365"/>
                  <a:gd name="T33" fmla="*/ 201613 h 625"/>
                  <a:gd name="T34" fmla="*/ 71437 w 365"/>
                  <a:gd name="T35" fmla="*/ 239713 h 625"/>
                  <a:gd name="T36" fmla="*/ 52387 w 365"/>
                  <a:gd name="T37" fmla="*/ 258763 h 625"/>
                  <a:gd name="T38" fmla="*/ 52387 w 365"/>
                  <a:gd name="T39" fmla="*/ 269875 h 625"/>
                  <a:gd name="T40" fmla="*/ 49212 w 365"/>
                  <a:gd name="T41" fmla="*/ 300038 h 625"/>
                  <a:gd name="T42" fmla="*/ 30162 w 365"/>
                  <a:gd name="T43" fmla="*/ 327025 h 625"/>
                  <a:gd name="T44" fmla="*/ 30162 w 365"/>
                  <a:gd name="T45" fmla="*/ 344488 h 625"/>
                  <a:gd name="T46" fmla="*/ 41275 w 365"/>
                  <a:gd name="T47" fmla="*/ 360363 h 625"/>
                  <a:gd name="T48" fmla="*/ 46037 w 365"/>
                  <a:gd name="T49" fmla="*/ 401638 h 625"/>
                  <a:gd name="T50" fmla="*/ 49212 w 365"/>
                  <a:gd name="T51" fmla="*/ 450850 h 625"/>
                  <a:gd name="T52" fmla="*/ 65087 w 365"/>
                  <a:gd name="T53" fmla="*/ 473075 h 625"/>
                  <a:gd name="T54" fmla="*/ 60325 w 365"/>
                  <a:gd name="T55" fmla="*/ 506413 h 625"/>
                  <a:gd name="T56" fmla="*/ 60325 w 365"/>
                  <a:gd name="T57" fmla="*/ 528638 h 625"/>
                  <a:gd name="T58" fmla="*/ 68262 w 365"/>
                  <a:gd name="T59" fmla="*/ 552450 h 625"/>
                  <a:gd name="T60" fmla="*/ 90487 w 365"/>
                  <a:gd name="T61" fmla="*/ 582613 h 625"/>
                  <a:gd name="T62" fmla="*/ 101600 w 365"/>
                  <a:gd name="T63" fmla="*/ 600075 h 625"/>
                  <a:gd name="T64" fmla="*/ 87312 w 365"/>
                  <a:gd name="T65" fmla="*/ 630238 h 625"/>
                  <a:gd name="T66" fmla="*/ 79375 w 365"/>
                  <a:gd name="T67" fmla="*/ 649288 h 625"/>
                  <a:gd name="T68" fmla="*/ 38100 w 365"/>
                  <a:gd name="T69" fmla="*/ 709613 h 625"/>
                  <a:gd name="T70" fmla="*/ 19050 w 365"/>
                  <a:gd name="T71" fmla="*/ 762000 h 625"/>
                  <a:gd name="T72" fmla="*/ 11112 w 365"/>
                  <a:gd name="T73" fmla="*/ 811213 h 625"/>
                  <a:gd name="T74" fmla="*/ 7937 w 365"/>
                  <a:gd name="T75" fmla="*/ 844550 h 625"/>
                  <a:gd name="T76" fmla="*/ 0 w 365"/>
                  <a:gd name="T77" fmla="*/ 868363 h 625"/>
                  <a:gd name="T78" fmla="*/ 123825 w 365"/>
                  <a:gd name="T79" fmla="*/ 855663 h 625"/>
                  <a:gd name="T80" fmla="*/ 252412 w 365"/>
                  <a:gd name="T81" fmla="*/ 841375 h 625"/>
                  <a:gd name="T82" fmla="*/ 330200 w 365"/>
                  <a:gd name="T83" fmla="*/ 855663 h 625"/>
                  <a:gd name="T84" fmla="*/ 327025 w 365"/>
                  <a:gd name="T85" fmla="*/ 904875 h 625"/>
                  <a:gd name="T86" fmla="*/ 342900 w 365"/>
                  <a:gd name="T87" fmla="*/ 927100 h 625"/>
                  <a:gd name="T88" fmla="*/ 365125 w 365"/>
                  <a:gd name="T89" fmla="*/ 973138 h 625"/>
                  <a:gd name="T90" fmla="*/ 384175 w 365"/>
                  <a:gd name="T91" fmla="*/ 987425 h 625"/>
                  <a:gd name="T92" fmla="*/ 417512 w 365"/>
                  <a:gd name="T93" fmla="*/ 954088 h 625"/>
                  <a:gd name="T94" fmla="*/ 466725 w 365"/>
                  <a:gd name="T95" fmla="*/ 946150 h 625"/>
                  <a:gd name="T96" fmla="*/ 503237 w 365"/>
                  <a:gd name="T97" fmla="*/ 931863 h 625"/>
                  <a:gd name="T98" fmla="*/ 525462 w 365"/>
                  <a:gd name="T99" fmla="*/ 957263 h 625"/>
                  <a:gd name="T100" fmla="*/ 552450 w 365"/>
                  <a:gd name="T101" fmla="*/ 965200 h 625"/>
                  <a:gd name="T102" fmla="*/ 525462 w 365"/>
                  <a:gd name="T103" fmla="*/ 957263 h 6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5" h="625">
                    <a:moveTo>
                      <a:pt x="365" y="584"/>
                    </a:moveTo>
                    <a:lnTo>
                      <a:pt x="360" y="561"/>
                    </a:lnTo>
                    <a:lnTo>
                      <a:pt x="355" y="537"/>
                    </a:lnTo>
                    <a:lnTo>
                      <a:pt x="353" y="513"/>
                    </a:lnTo>
                    <a:lnTo>
                      <a:pt x="348" y="490"/>
                    </a:lnTo>
                    <a:lnTo>
                      <a:pt x="346" y="466"/>
                    </a:lnTo>
                    <a:lnTo>
                      <a:pt x="341" y="442"/>
                    </a:lnTo>
                    <a:lnTo>
                      <a:pt x="334" y="395"/>
                    </a:lnTo>
                    <a:lnTo>
                      <a:pt x="331" y="371"/>
                    </a:lnTo>
                    <a:lnTo>
                      <a:pt x="331" y="348"/>
                    </a:lnTo>
                    <a:lnTo>
                      <a:pt x="331" y="324"/>
                    </a:lnTo>
                    <a:lnTo>
                      <a:pt x="331" y="300"/>
                    </a:lnTo>
                    <a:lnTo>
                      <a:pt x="331" y="277"/>
                    </a:lnTo>
                    <a:lnTo>
                      <a:pt x="331" y="253"/>
                    </a:lnTo>
                    <a:lnTo>
                      <a:pt x="331" y="229"/>
                    </a:lnTo>
                    <a:lnTo>
                      <a:pt x="331" y="206"/>
                    </a:lnTo>
                    <a:lnTo>
                      <a:pt x="331" y="182"/>
                    </a:lnTo>
                    <a:lnTo>
                      <a:pt x="331" y="158"/>
                    </a:lnTo>
                    <a:lnTo>
                      <a:pt x="329" y="135"/>
                    </a:lnTo>
                    <a:lnTo>
                      <a:pt x="329" y="111"/>
                    </a:lnTo>
                    <a:lnTo>
                      <a:pt x="329" y="87"/>
                    </a:lnTo>
                    <a:lnTo>
                      <a:pt x="329" y="64"/>
                    </a:lnTo>
                    <a:lnTo>
                      <a:pt x="329" y="40"/>
                    </a:lnTo>
                    <a:lnTo>
                      <a:pt x="329" y="16"/>
                    </a:lnTo>
                    <a:lnTo>
                      <a:pt x="329" y="11"/>
                    </a:lnTo>
                    <a:lnTo>
                      <a:pt x="329" y="9"/>
                    </a:lnTo>
                    <a:lnTo>
                      <a:pt x="329" y="7"/>
                    </a:lnTo>
                    <a:lnTo>
                      <a:pt x="317" y="0"/>
                    </a:lnTo>
                    <a:lnTo>
                      <a:pt x="289" y="2"/>
                    </a:lnTo>
                    <a:lnTo>
                      <a:pt x="263" y="7"/>
                    </a:lnTo>
                    <a:lnTo>
                      <a:pt x="234" y="11"/>
                    </a:lnTo>
                    <a:lnTo>
                      <a:pt x="206" y="14"/>
                    </a:lnTo>
                    <a:lnTo>
                      <a:pt x="180" y="19"/>
                    </a:lnTo>
                    <a:lnTo>
                      <a:pt x="152" y="21"/>
                    </a:lnTo>
                    <a:lnTo>
                      <a:pt x="126" y="23"/>
                    </a:lnTo>
                    <a:lnTo>
                      <a:pt x="97" y="28"/>
                    </a:lnTo>
                    <a:lnTo>
                      <a:pt x="100" y="30"/>
                    </a:lnTo>
                    <a:lnTo>
                      <a:pt x="100" y="35"/>
                    </a:lnTo>
                    <a:lnTo>
                      <a:pt x="97" y="40"/>
                    </a:lnTo>
                    <a:lnTo>
                      <a:pt x="88" y="47"/>
                    </a:lnTo>
                    <a:lnTo>
                      <a:pt x="83" y="54"/>
                    </a:lnTo>
                    <a:lnTo>
                      <a:pt x="83" y="59"/>
                    </a:lnTo>
                    <a:lnTo>
                      <a:pt x="81" y="64"/>
                    </a:lnTo>
                    <a:lnTo>
                      <a:pt x="76" y="64"/>
                    </a:lnTo>
                    <a:lnTo>
                      <a:pt x="74" y="73"/>
                    </a:lnTo>
                    <a:lnTo>
                      <a:pt x="74" y="94"/>
                    </a:lnTo>
                    <a:lnTo>
                      <a:pt x="71" y="106"/>
                    </a:lnTo>
                    <a:lnTo>
                      <a:pt x="62" y="109"/>
                    </a:lnTo>
                    <a:lnTo>
                      <a:pt x="57" y="113"/>
                    </a:lnTo>
                    <a:lnTo>
                      <a:pt x="57" y="120"/>
                    </a:lnTo>
                    <a:lnTo>
                      <a:pt x="52" y="127"/>
                    </a:lnTo>
                    <a:lnTo>
                      <a:pt x="45" y="137"/>
                    </a:lnTo>
                    <a:lnTo>
                      <a:pt x="41" y="144"/>
                    </a:lnTo>
                    <a:lnTo>
                      <a:pt x="45" y="151"/>
                    </a:lnTo>
                    <a:lnTo>
                      <a:pt x="45" y="154"/>
                    </a:lnTo>
                    <a:lnTo>
                      <a:pt x="43" y="158"/>
                    </a:lnTo>
                    <a:lnTo>
                      <a:pt x="33" y="163"/>
                    </a:lnTo>
                    <a:lnTo>
                      <a:pt x="31" y="163"/>
                    </a:lnTo>
                    <a:lnTo>
                      <a:pt x="31" y="165"/>
                    </a:lnTo>
                    <a:lnTo>
                      <a:pt x="33" y="170"/>
                    </a:lnTo>
                    <a:lnTo>
                      <a:pt x="33" y="175"/>
                    </a:lnTo>
                    <a:lnTo>
                      <a:pt x="33" y="184"/>
                    </a:lnTo>
                    <a:lnTo>
                      <a:pt x="31" y="189"/>
                    </a:lnTo>
                    <a:lnTo>
                      <a:pt x="29" y="191"/>
                    </a:lnTo>
                    <a:lnTo>
                      <a:pt x="22" y="201"/>
                    </a:lnTo>
                    <a:lnTo>
                      <a:pt x="19" y="206"/>
                    </a:lnTo>
                    <a:lnTo>
                      <a:pt x="24" y="208"/>
                    </a:lnTo>
                    <a:lnTo>
                      <a:pt x="24" y="213"/>
                    </a:lnTo>
                    <a:lnTo>
                      <a:pt x="19" y="217"/>
                    </a:lnTo>
                    <a:lnTo>
                      <a:pt x="22" y="222"/>
                    </a:lnTo>
                    <a:lnTo>
                      <a:pt x="22" y="225"/>
                    </a:lnTo>
                    <a:lnTo>
                      <a:pt x="26" y="227"/>
                    </a:lnTo>
                    <a:lnTo>
                      <a:pt x="29" y="234"/>
                    </a:lnTo>
                    <a:lnTo>
                      <a:pt x="26" y="243"/>
                    </a:lnTo>
                    <a:lnTo>
                      <a:pt x="29" y="253"/>
                    </a:lnTo>
                    <a:lnTo>
                      <a:pt x="33" y="260"/>
                    </a:lnTo>
                    <a:lnTo>
                      <a:pt x="36" y="262"/>
                    </a:lnTo>
                    <a:lnTo>
                      <a:pt x="31" y="284"/>
                    </a:lnTo>
                    <a:lnTo>
                      <a:pt x="33" y="288"/>
                    </a:lnTo>
                    <a:lnTo>
                      <a:pt x="33" y="293"/>
                    </a:lnTo>
                    <a:lnTo>
                      <a:pt x="41" y="298"/>
                    </a:lnTo>
                    <a:lnTo>
                      <a:pt x="41" y="303"/>
                    </a:lnTo>
                    <a:lnTo>
                      <a:pt x="36" y="315"/>
                    </a:lnTo>
                    <a:lnTo>
                      <a:pt x="38" y="319"/>
                    </a:lnTo>
                    <a:lnTo>
                      <a:pt x="43" y="324"/>
                    </a:lnTo>
                    <a:lnTo>
                      <a:pt x="43" y="329"/>
                    </a:lnTo>
                    <a:lnTo>
                      <a:pt x="38" y="333"/>
                    </a:lnTo>
                    <a:lnTo>
                      <a:pt x="38" y="338"/>
                    </a:lnTo>
                    <a:lnTo>
                      <a:pt x="41" y="341"/>
                    </a:lnTo>
                    <a:lnTo>
                      <a:pt x="43" y="348"/>
                    </a:lnTo>
                    <a:lnTo>
                      <a:pt x="43" y="352"/>
                    </a:lnTo>
                    <a:lnTo>
                      <a:pt x="50" y="362"/>
                    </a:lnTo>
                    <a:lnTo>
                      <a:pt x="57" y="367"/>
                    </a:lnTo>
                    <a:lnTo>
                      <a:pt x="62" y="371"/>
                    </a:lnTo>
                    <a:lnTo>
                      <a:pt x="64" y="376"/>
                    </a:lnTo>
                    <a:lnTo>
                      <a:pt x="64" y="378"/>
                    </a:lnTo>
                    <a:lnTo>
                      <a:pt x="64" y="383"/>
                    </a:lnTo>
                    <a:lnTo>
                      <a:pt x="57" y="390"/>
                    </a:lnTo>
                    <a:lnTo>
                      <a:pt x="55" y="397"/>
                    </a:lnTo>
                    <a:lnTo>
                      <a:pt x="50" y="397"/>
                    </a:lnTo>
                    <a:lnTo>
                      <a:pt x="50" y="402"/>
                    </a:lnTo>
                    <a:lnTo>
                      <a:pt x="50" y="409"/>
                    </a:lnTo>
                    <a:lnTo>
                      <a:pt x="43" y="419"/>
                    </a:lnTo>
                    <a:lnTo>
                      <a:pt x="31" y="433"/>
                    </a:lnTo>
                    <a:lnTo>
                      <a:pt x="24" y="447"/>
                    </a:lnTo>
                    <a:lnTo>
                      <a:pt x="19" y="464"/>
                    </a:lnTo>
                    <a:lnTo>
                      <a:pt x="17" y="475"/>
                    </a:lnTo>
                    <a:lnTo>
                      <a:pt x="12" y="480"/>
                    </a:lnTo>
                    <a:lnTo>
                      <a:pt x="10" y="490"/>
                    </a:lnTo>
                    <a:lnTo>
                      <a:pt x="10" y="502"/>
                    </a:lnTo>
                    <a:lnTo>
                      <a:pt x="7" y="511"/>
                    </a:lnTo>
                    <a:lnTo>
                      <a:pt x="3" y="513"/>
                    </a:lnTo>
                    <a:lnTo>
                      <a:pt x="0" y="520"/>
                    </a:lnTo>
                    <a:lnTo>
                      <a:pt x="5" y="532"/>
                    </a:lnTo>
                    <a:lnTo>
                      <a:pt x="5" y="539"/>
                    </a:lnTo>
                    <a:lnTo>
                      <a:pt x="0" y="544"/>
                    </a:lnTo>
                    <a:lnTo>
                      <a:pt x="0" y="547"/>
                    </a:lnTo>
                    <a:lnTo>
                      <a:pt x="26" y="544"/>
                    </a:lnTo>
                    <a:lnTo>
                      <a:pt x="52" y="542"/>
                    </a:lnTo>
                    <a:lnTo>
                      <a:pt x="78" y="539"/>
                    </a:lnTo>
                    <a:lnTo>
                      <a:pt x="104" y="537"/>
                    </a:lnTo>
                    <a:lnTo>
                      <a:pt x="130" y="535"/>
                    </a:lnTo>
                    <a:lnTo>
                      <a:pt x="159" y="530"/>
                    </a:lnTo>
                    <a:lnTo>
                      <a:pt x="185" y="528"/>
                    </a:lnTo>
                    <a:lnTo>
                      <a:pt x="211" y="525"/>
                    </a:lnTo>
                    <a:lnTo>
                      <a:pt x="208" y="539"/>
                    </a:lnTo>
                    <a:lnTo>
                      <a:pt x="204" y="561"/>
                    </a:lnTo>
                    <a:lnTo>
                      <a:pt x="204" y="565"/>
                    </a:lnTo>
                    <a:lnTo>
                      <a:pt x="206" y="570"/>
                    </a:lnTo>
                    <a:lnTo>
                      <a:pt x="206" y="575"/>
                    </a:lnTo>
                    <a:lnTo>
                      <a:pt x="208" y="580"/>
                    </a:lnTo>
                    <a:lnTo>
                      <a:pt x="216" y="584"/>
                    </a:lnTo>
                    <a:lnTo>
                      <a:pt x="223" y="591"/>
                    </a:lnTo>
                    <a:lnTo>
                      <a:pt x="230" y="606"/>
                    </a:lnTo>
                    <a:lnTo>
                      <a:pt x="230" y="613"/>
                    </a:lnTo>
                    <a:lnTo>
                      <a:pt x="237" y="620"/>
                    </a:lnTo>
                    <a:lnTo>
                      <a:pt x="239" y="622"/>
                    </a:lnTo>
                    <a:lnTo>
                      <a:pt x="242" y="622"/>
                    </a:lnTo>
                    <a:lnTo>
                      <a:pt x="244" y="625"/>
                    </a:lnTo>
                    <a:lnTo>
                      <a:pt x="251" y="618"/>
                    </a:lnTo>
                    <a:lnTo>
                      <a:pt x="263" y="601"/>
                    </a:lnTo>
                    <a:lnTo>
                      <a:pt x="270" y="601"/>
                    </a:lnTo>
                    <a:lnTo>
                      <a:pt x="275" y="601"/>
                    </a:lnTo>
                    <a:lnTo>
                      <a:pt x="294" y="596"/>
                    </a:lnTo>
                    <a:lnTo>
                      <a:pt x="308" y="587"/>
                    </a:lnTo>
                    <a:lnTo>
                      <a:pt x="313" y="587"/>
                    </a:lnTo>
                    <a:lnTo>
                      <a:pt x="317" y="587"/>
                    </a:lnTo>
                    <a:lnTo>
                      <a:pt x="334" y="591"/>
                    </a:lnTo>
                    <a:lnTo>
                      <a:pt x="365" y="584"/>
                    </a:lnTo>
                    <a:close/>
                    <a:moveTo>
                      <a:pt x="331" y="603"/>
                    </a:moveTo>
                    <a:lnTo>
                      <a:pt x="331" y="606"/>
                    </a:lnTo>
                    <a:lnTo>
                      <a:pt x="339" y="608"/>
                    </a:lnTo>
                    <a:lnTo>
                      <a:pt x="348" y="608"/>
                    </a:lnTo>
                    <a:lnTo>
                      <a:pt x="350" y="608"/>
                    </a:lnTo>
                    <a:lnTo>
                      <a:pt x="348" y="606"/>
                    </a:lnTo>
                    <a:lnTo>
                      <a:pt x="331" y="603"/>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8" name="Freeform 53">
                <a:extLst>
                  <a:ext uri="{FF2B5EF4-FFF2-40B4-BE49-F238E27FC236}">
                    <a16:creationId xmlns:a16="http://schemas.microsoft.com/office/drawing/2014/main" id="{A8945467-4CA6-BF69-1D2C-5F6C7361D191}"/>
                  </a:ext>
                </a:extLst>
              </p:cNvPr>
              <p:cNvSpPr>
                <a:spLocks noEditPoints="1"/>
              </p:cNvSpPr>
              <p:nvPr/>
            </p:nvSpPr>
            <p:spPr bwMode="auto">
              <a:xfrm>
                <a:off x="2997353" y="4370833"/>
                <a:ext cx="528624" cy="427223"/>
              </a:xfrm>
              <a:custGeom>
                <a:avLst/>
                <a:gdLst>
                  <a:gd name="T0" fmla="*/ 401638 w 600"/>
                  <a:gd name="T1" fmla="*/ 703263 h 486"/>
                  <a:gd name="T2" fmla="*/ 442913 w 600"/>
                  <a:gd name="T3" fmla="*/ 695325 h 486"/>
                  <a:gd name="T4" fmla="*/ 885825 w 600"/>
                  <a:gd name="T5" fmla="*/ 530225 h 486"/>
                  <a:gd name="T6" fmla="*/ 869950 w 600"/>
                  <a:gd name="T7" fmla="*/ 552450 h 486"/>
                  <a:gd name="T8" fmla="*/ 949325 w 600"/>
                  <a:gd name="T9" fmla="*/ 606425 h 486"/>
                  <a:gd name="T10" fmla="*/ 949325 w 600"/>
                  <a:gd name="T11" fmla="*/ 557213 h 486"/>
                  <a:gd name="T12" fmla="*/ 927100 w 600"/>
                  <a:gd name="T13" fmla="*/ 719138 h 486"/>
                  <a:gd name="T14" fmla="*/ 828675 w 600"/>
                  <a:gd name="T15" fmla="*/ 673100 h 486"/>
                  <a:gd name="T16" fmla="*/ 809625 w 600"/>
                  <a:gd name="T17" fmla="*/ 636588 h 486"/>
                  <a:gd name="T18" fmla="*/ 844550 w 600"/>
                  <a:gd name="T19" fmla="*/ 612775 h 486"/>
                  <a:gd name="T20" fmla="*/ 847725 w 600"/>
                  <a:gd name="T21" fmla="*/ 568325 h 486"/>
                  <a:gd name="T22" fmla="*/ 809625 w 600"/>
                  <a:gd name="T23" fmla="*/ 595313 h 486"/>
                  <a:gd name="T24" fmla="*/ 803275 w 600"/>
                  <a:gd name="T25" fmla="*/ 549275 h 486"/>
                  <a:gd name="T26" fmla="*/ 762000 w 600"/>
                  <a:gd name="T27" fmla="*/ 552450 h 486"/>
                  <a:gd name="T28" fmla="*/ 682625 w 600"/>
                  <a:gd name="T29" fmla="*/ 530225 h 486"/>
                  <a:gd name="T30" fmla="*/ 814388 w 600"/>
                  <a:gd name="T31" fmla="*/ 538163 h 486"/>
                  <a:gd name="T32" fmla="*/ 803275 w 600"/>
                  <a:gd name="T33" fmla="*/ 515938 h 486"/>
                  <a:gd name="T34" fmla="*/ 765175 w 600"/>
                  <a:gd name="T35" fmla="*/ 455613 h 486"/>
                  <a:gd name="T36" fmla="*/ 773113 w 600"/>
                  <a:gd name="T37" fmla="*/ 376238 h 486"/>
                  <a:gd name="T38" fmla="*/ 561975 w 600"/>
                  <a:gd name="T39" fmla="*/ 398463 h 486"/>
                  <a:gd name="T40" fmla="*/ 446088 w 600"/>
                  <a:gd name="T41" fmla="*/ 398463 h 486"/>
                  <a:gd name="T42" fmla="*/ 454025 w 600"/>
                  <a:gd name="T43" fmla="*/ 339725 h 486"/>
                  <a:gd name="T44" fmla="*/ 476250 w 600"/>
                  <a:gd name="T45" fmla="*/ 252413 h 486"/>
                  <a:gd name="T46" fmla="*/ 517525 w 600"/>
                  <a:gd name="T47" fmla="*/ 173038 h 486"/>
                  <a:gd name="T48" fmla="*/ 539750 w 600"/>
                  <a:gd name="T49" fmla="*/ 139700 h 486"/>
                  <a:gd name="T50" fmla="*/ 506413 w 600"/>
                  <a:gd name="T51" fmla="*/ 95250 h 486"/>
                  <a:gd name="T52" fmla="*/ 506413 w 600"/>
                  <a:gd name="T53" fmla="*/ 57150 h 486"/>
                  <a:gd name="T54" fmla="*/ 490538 w 600"/>
                  <a:gd name="T55" fmla="*/ 7938 h 486"/>
                  <a:gd name="T56" fmla="*/ 366713 w 600"/>
                  <a:gd name="T57" fmla="*/ 12700 h 486"/>
                  <a:gd name="T58" fmla="*/ 212725 w 600"/>
                  <a:gd name="T59" fmla="*/ 26988 h 486"/>
                  <a:gd name="T60" fmla="*/ 58738 w 600"/>
                  <a:gd name="T61" fmla="*/ 38100 h 486"/>
                  <a:gd name="T62" fmla="*/ 6350 w 600"/>
                  <a:gd name="T63" fmla="*/ 142875 h 486"/>
                  <a:gd name="T64" fmla="*/ 36513 w 600"/>
                  <a:gd name="T65" fmla="*/ 268288 h 486"/>
                  <a:gd name="T66" fmla="*/ 71438 w 600"/>
                  <a:gd name="T67" fmla="*/ 339725 h 486"/>
                  <a:gd name="T68" fmla="*/ 107950 w 600"/>
                  <a:gd name="T69" fmla="*/ 403225 h 486"/>
                  <a:gd name="T70" fmla="*/ 107950 w 600"/>
                  <a:gd name="T71" fmla="*/ 463550 h 486"/>
                  <a:gd name="T72" fmla="*/ 88900 w 600"/>
                  <a:gd name="T73" fmla="*/ 549275 h 486"/>
                  <a:gd name="T74" fmla="*/ 88900 w 600"/>
                  <a:gd name="T75" fmla="*/ 628650 h 486"/>
                  <a:gd name="T76" fmla="*/ 74613 w 600"/>
                  <a:gd name="T77" fmla="*/ 681038 h 486"/>
                  <a:gd name="T78" fmla="*/ 100013 w 600"/>
                  <a:gd name="T79" fmla="*/ 688975 h 486"/>
                  <a:gd name="T80" fmla="*/ 261938 w 600"/>
                  <a:gd name="T81" fmla="*/ 703263 h 486"/>
                  <a:gd name="T82" fmla="*/ 382588 w 600"/>
                  <a:gd name="T83" fmla="*/ 684213 h 486"/>
                  <a:gd name="T84" fmla="*/ 431800 w 600"/>
                  <a:gd name="T85" fmla="*/ 665163 h 486"/>
                  <a:gd name="T86" fmla="*/ 528638 w 600"/>
                  <a:gd name="T87" fmla="*/ 692150 h 486"/>
                  <a:gd name="T88" fmla="*/ 555625 w 600"/>
                  <a:gd name="T89" fmla="*/ 741363 h 486"/>
                  <a:gd name="T90" fmla="*/ 630238 w 600"/>
                  <a:gd name="T91" fmla="*/ 771525 h 486"/>
                  <a:gd name="T92" fmla="*/ 709613 w 600"/>
                  <a:gd name="T93" fmla="*/ 736600 h 486"/>
                  <a:gd name="T94" fmla="*/ 746125 w 600"/>
                  <a:gd name="T95" fmla="*/ 733425 h 486"/>
                  <a:gd name="T96" fmla="*/ 731838 w 600"/>
                  <a:gd name="T97" fmla="*/ 688975 h 486"/>
                  <a:gd name="T98" fmla="*/ 795338 w 600"/>
                  <a:gd name="T99" fmla="*/ 700088 h 486"/>
                  <a:gd name="T100" fmla="*/ 833438 w 600"/>
                  <a:gd name="T101" fmla="*/ 719138 h 486"/>
                  <a:gd name="T102" fmla="*/ 874713 w 600"/>
                  <a:gd name="T103" fmla="*/ 771525 h 486"/>
                  <a:gd name="T104" fmla="*/ 919163 w 600"/>
                  <a:gd name="T105" fmla="*/ 752475 h 4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00" h="486">
                    <a:moveTo>
                      <a:pt x="276" y="438"/>
                    </a:moveTo>
                    <a:lnTo>
                      <a:pt x="267" y="434"/>
                    </a:lnTo>
                    <a:lnTo>
                      <a:pt x="260" y="434"/>
                    </a:lnTo>
                    <a:lnTo>
                      <a:pt x="253" y="438"/>
                    </a:lnTo>
                    <a:lnTo>
                      <a:pt x="253" y="443"/>
                    </a:lnTo>
                    <a:lnTo>
                      <a:pt x="274" y="453"/>
                    </a:lnTo>
                    <a:lnTo>
                      <a:pt x="276" y="450"/>
                    </a:lnTo>
                    <a:lnTo>
                      <a:pt x="281" y="446"/>
                    </a:lnTo>
                    <a:lnTo>
                      <a:pt x="281" y="441"/>
                    </a:lnTo>
                    <a:lnTo>
                      <a:pt x="279" y="438"/>
                    </a:lnTo>
                    <a:lnTo>
                      <a:pt x="276" y="438"/>
                    </a:lnTo>
                    <a:close/>
                    <a:moveTo>
                      <a:pt x="555" y="351"/>
                    </a:moveTo>
                    <a:lnTo>
                      <a:pt x="553" y="346"/>
                    </a:lnTo>
                    <a:lnTo>
                      <a:pt x="555" y="339"/>
                    </a:lnTo>
                    <a:lnTo>
                      <a:pt x="558" y="334"/>
                    </a:lnTo>
                    <a:lnTo>
                      <a:pt x="548" y="341"/>
                    </a:lnTo>
                    <a:lnTo>
                      <a:pt x="546" y="344"/>
                    </a:lnTo>
                    <a:lnTo>
                      <a:pt x="544" y="346"/>
                    </a:lnTo>
                    <a:lnTo>
                      <a:pt x="541" y="348"/>
                    </a:lnTo>
                    <a:lnTo>
                      <a:pt x="548" y="348"/>
                    </a:lnTo>
                    <a:lnTo>
                      <a:pt x="555" y="351"/>
                    </a:lnTo>
                    <a:close/>
                    <a:moveTo>
                      <a:pt x="591" y="391"/>
                    </a:moveTo>
                    <a:lnTo>
                      <a:pt x="591" y="393"/>
                    </a:lnTo>
                    <a:lnTo>
                      <a:pt x="596" y="386"/>
                    </a:lnTo>
                    <a:lnTo>
                      <a:pt x="598" y="382"/>
                    </a:lnTo>
                    <a:lnTo>
                      <a:pt x="593" y="384"/>
                    </a:lnTo>
                    <a:lnTo>
                      <a:pt x="591" y="391"/>
                    </a:lnTo>
                    <a:close/>
                    <a:moveTo>
                      <a:pt x="600" y="375"/>
                    </a:moveTo>
                    <a:lnTo>
                      <a:pt x="600" y="358"/>
                    </a:lnTo>
                    <a:lnTo>
                      <a:pt x="598" y="351"/>
                    </a:lnTo>
                    <a:lnTo>
                      <a:pt x="593" y="344"/>
                    </a:lnTo>
                    <a:lnTo>
                      <a:pt x="600" y="360"/>
                    </a:lnTo>
                    <a:lnTo>
                      <a:pt x="598" y="379"/>
                    </a:lnTo>
                    <a:lnTo>
                      <a:pt x="600" y="375"/>
                    </a:lnTo>
                    <a:close/>
                    <a:moveTo>
                      <a:pt x="584" y="453"/>
                    </a:moveTo>
                    <a:lnTo>
                      <a:pt x="577" y="448"/>
                    </a:lnTo>
                    <a:lnTo>
                      <a:pt x="570" y="438"/>
                    </a:lnTo>
                    <a:lnTo>
                      <a:pt x="563" y="441"/>
                    </a:lnTo>
                    <a:lnTo>
                      <a:pt x="532" y="434"/>
                    </a:lnTo>
                    <a:lnTo>
                      <a:pt x="522" y="424"/>
                    </a:lnTo>
                    <a:lnTo>
                      <a:pt x="510" y="419"/>
                    </a:lnTo>
                    <a:lnTo>
                      <a:pt x="506" y="410"/>
                    </a:lnTo>
                    <a:lnTo>
                      <a:pt x="508" y="408"/>
                    </a:lnTo>
                    <a:lnTo>
                      <a:pt x="508" y="403"/>
                    </a:lnTo>
                    <a:lnTo>
                      <a:pt x="510" y="401"/>
                    </a:lnTo>
                    <a:lnTo>
                      <a:pt x="515" y="403"/>
                    </a:lnTo>
                    <a:lnTo>
                      <a:pt x="522" y="398"/>
                    </a:lnTo>
                    <a:lnTo>
                      <a:pt x="518" y="396"/>
                    </a:lnTo>
                    <a:lnTo>
                      <a:pt x="525" y="389"/>
                    </a:lnTo>
                    <a:lnTo>
                      <a:pt x="532" y="386"/>
                    </a:lnTo>
                    <a:lnTo>
                      <a:pt x="544" y="379"/>
                    </a:lnTo>
                    <a:lnTo>
                      <a:pt x="541" y="377"/>
                    </a:lnTo>
                    <a:lnTo>
                      <a:pt x="541" y="367"/>
                    </a:lnTo>
                    <a:lnTo>
                      <a:pt x="536" y="360"/>
                    </a:lnTo>
                    <a:lnTo>
                      <a:pt x="534" y="358"/>
                    </a:lnTo>
                    <a:lnTo>
                      <a:pt x="534" y="353"/>
                    </a:lnTo>
                    <a:lnTo>
                      <a:pt x="525" y="353"/>
                    </a:lnTo>
                    <a:lnTo>
                      <a:pt x="518" y="360"/>
                    </a:lnTo>
                    <a:lnTo>
                      <a:pt x="515" y="372"/>
                    </a:lnTo>
                    <a:lnTo>
                      <a:pt x="510" y="375"/>
                    </a:lnTo>
                    <a:lnTo>
                      <a:pt x="499" y="372"/>
                    </a:lnTo>
                    <a:lnTo>
                      <a:pt x="489" y="363"/>
                    </a:lnTo>
                    <a:lnTo>
                      <a:pt x="494" y="358"/>
                    </a:lnTo>
                    <a:lnTo>
                      <a:pt x="501" y="353"/>
                    </a:lnTo>
                    <a:lnTo>
                      <a:pt x="506" y="346"/>
                    </a:lnTo>
                    <a:lnTo>
                      <a:pt x="503" y="344"/>
                    </a:lnTo>
                    <a:lnTo>
                      <a:pt x="496" y="341"/>
                    </a:lnTo>
                    <a:lnTo>
                      <a:pt x="494" y="346"/>
                    </a:lnTo>
                    <a:lnTo>
                      <a:pt x="489" y="348"/>
                    </a:lnTo>
                    <a:lnTo>
                      <a:pt x="480" y="348"/>
                    </a:lnTo>
                    <a:lnTo>
                      <a:pt x="470" y="358"/>
                    </a:lnTo>
                    <a:lnTo>
                      <a:pt x="449" y="365"/>
                    </a:lnTo>
                    <a:lnTo>
                      <a:pt x="437" y="360"/>
                    </a:lnTo>
                    <a:lnTo>
                      <a:pt x="423" y="353"/>
                    </a:lnTo>
                    <a:lnTo>
                      <a:pt x="430" y="334"/>
                    </a:lnTo>
                    <a:lnTo>
                      <a:pt x="440" y="320"/>
                    </a:lnTo>
                    <a:lnTo>
                      <a:pt x="451" y="320"/>
                    </a:lnTo>
                    <a:lnTo>
                      <a:pt x="461" y="322"/>
                    </a:lnTo>
                    <a:lnTo>
                      <a:pt x="470" y="332"/>
                    </a:lnTo>
                    <a:lnTo>
                      <a:pt x="513" y="339"/>
                    </a:lnTo>
                    <a:lnTo>
                      <a:pt x="520" y="337"/>
                    </a:lnTo>
                    <a:lnTo>
                      <a:pt x="518" y="334"/>
                    </a:lnTo>
                    <a:lnTo>
                      <a:pt x="515" y="334"/>
                    </a:lnTo>
                    <a:lnTo>
                      <a:pt x="513" y="332"/>
                    </a:lnTo>
                    <a:lnTo>
                      <a:pt x="506" y="325"/>
                    </a:lnTo>
                    <a:lnTo>
                      <a:pt x="506" y="318"/>
                    </a:lnTo>
                    <a:lnTo>
                      <a:pt x="499" y="303"/>
                    </a:lnTo>
                    <a:lnTo>
                      <a:pt x="492" y="296"/>
                    </a:lnTo>
                    <a:lnTo>
                      <a:pt x="484" y="292"/>
                    </a:lnTo>
                    <a:lnTo>
                      <a:pt x="482" y="287"/>
                    </a:lnTo>
                    <a:lnTo>
                      <a:pt x="482" y="282"/>
                    </a:lnTo>
                    <a:lnTo>
                      <a:pt x="480" y="277"/>
                    </a:lnTo>
                    <a:lnTo>
                      <a:pt x="480" y="273"/>
                    </a:lnTo>
                    <a:lnTo>
                      <a:pt x="484" y="251"/>
                    </a:lnTo>
                    <a:lnTo>
                      <a:pt x="487" y="237"/>
                    </a:lnTo>
                    <a:lnTo>
                      <a:pt x="461" y="240"/>
                    </a:lnTo>
                    <a:lnTo>
                      <a:pt x="435" y="242"/>
                    </a:lnTo>
                    <a:lnTo>
                      <a:pt x="406" y="247"/>
                    </a:lnTo>
                    <a:lnTo>
                      <a:pt x="380" y="249"/>
                    </a:lnTo>
                    <a:lnTo>
                      <a:pt x="354" y="251"/>
                    </a:lnTo>
                    <a:lnTo>
                      <a:pt x="328" y="254"/>
                    </a:lnTo>
                    <a:lnTo>
                      <a:pt x="302" y="256"/>
                    </a:lnTo>
                    <a:lnTo>
                      <a:pt x="276" y="259"/>
                    </a:lnTo>
                    <a:lnTo>
                      <a:pt x="276" y="256"/>
                    </a:lnTo>
                    <a:lnTo>
                      <a:pt x="281" y="251"/>
                    </a:lnTo>
                    <a:lnTo>
                      <a:pt x="281" y="244"/>
                    </a:lnTo>
                    <a:lnTo>
                      <a:pt x="276" y="232"/>
                    </a:lnTo>
                    <a:lnTo>
                      <a:pt x="279" y="225"/>
                    </a:lnTo>
                    <a:lnTo>
                      <a:pt x="283" y="223"/>
                    </a:lnTo>
                    <a:lnTo>
                      <a:pt x="286" y="214"/>
                    </a:lnTo>
                    <a:lnTo>
                      <a:pt x="286" y="202"/>
                    </a:lnTo>
                    <a:lnTo>
                      <a:pt x="288" y="192"/>
                    </a:lnTo>
                    <a:lnTo>
                      <a:pt x="293" y="187"/>
                    </a:lnTo>
                    <a:lnTo>
                      <a:pt x="295" y="176"/>
                    </a:lnTo>
                    <a:lnTo>
                      <a:pt x="300" y="159"/>
                    </a:lnTo>
                    <a:lnTo>
                      <a:pt x="307" y="145"/>
                    </a:lnTo>
                    <a:lnTo>
                      <a:pt x="319" y="131"/>
                    </a:lnTo>
                    <a:lnTo>
                      <a:pt x="326" y="121"/>
                    </a:lnTo>
                    <a:lnTo>
                      <a:pt x="326" y="114"/>
                    </a:lnTo>
                    <a:lnTo>
                      <a:pt x="326" y="109"/>
                    </a:lnTo>
                    <a:lnTo>
                      <a:pt x="331" y="109"/>
                    </a:lnTo>
                    <a:lnTo>
                      <a:pt x="333" y="102"/>
                    </a:lnTo>
                    <a:lnTo>
                      <a:pt x="340" y="95"/>
                    </a:lnTo>
                    <a:lnTo>
                      <a:pt x="340" y="90"/>
                    </a:lnTo>
                    <a:lnTo>
                      <a:pt x="340" y="88"/>
                    </a:lnTo>
                    <a:lnTo>
                      <a:pt x="338" y="83"/>
                    </a:lnTo>
                    <a:lnTo>
                      <a:pt x="333" y="79"/>
                    </a:lnTo>
                    <a:lnTo>
                      <a:pt x="326" y="74"/>
                    </a:lnTo>
                    <a:lnTo>
                      <a:pt x="319" y="64"/>
                    </a:lnTo>
                    <a:lnTo>
                      <a:pt x="319" y="60"/>
                    </a:lnTo>
                    <a:lnTo>
                      <a:pt x="317" y="53"/>
                    </a:lnTo>
                    <a:lnTo>
                      <a:pt x="314" y="50"/>
                    </a:lnTo>
                    <a:lnTo>
                      <a:pt x="314" y="45"/>
                    </a:lnTo>
                    <a:lnTo>
                      <a:pt x="319" y="41"/>
                    </a:lnTo>
                    <a:lnTo>
                      <a:pt x="319" y="36"/>
                    </a:lnTo>
                    <a:lnTo>
                      <a:pt x="314" y="31"/>
                    </a:lnTo>
                    <a:lnTo>
                      <a:pt x="312" y="27"/>
                    </a:lnTo>
                    <a:lnTo>
                      <a:pt x="317" y="15"/>
                    </a:lnTo>
                    <a:lnTo>
                      <a:pt x="317" y="10"/>
                    </a:lnTo>
                    <a:lnTo>
                      <a:pt x="309" y="5"/>
                    </a:lnTo>
                    <a:lnTo>
                      <a:pt x="309" y="0"/>
                    </a:lnTo>
                    <a:lnTo>
                      <a:pt x="288" y="3"/>
                    </a:lnTo>
                    <a:lnTo>
                      <a:pt x="269" y="3"/>
                    </a:lnTo>
                    <a:lnTo>
                      <a:pt x="250" y="5"/>
                    </a:lnTo>
                    <a:lnTo>
                      <a:pt x="231" y="8"/>
                    </a:lnTo>
                    <a:lnTo>
                      <a:pt x="210" y="10"/>
                    </a:lnTo>
                    <a:lnTo>
                      <a:pt x="191" y="12"/>
                    </a:lnTo>
                    <a:lnTo>
                      <a:pt x="172" y="12"/>
                    </a:lnTo>
                    <a:lnTo>
                      <a:pt x="153" y="15"/>
                    </a:lnTo>
                    <a:lnTo>
                      <a:pt x="134" y="17"/>
                    </a:lnTo>
                    <a:lnTo>
                      <a:pt x="115" y="17"/>
                    </a:lnTo>
                    <a:lnTo>
                      <a:pt x="97" y="19"/>
                    </a:lnTo>
                    <a:lnTo>
                      <a:pt x="78" y="22"/>
                    </a:lnTo>
                    <a:lnTo>
                      <a:pt x="59" y="22"/>
                    </a:lnTo>
                    <a:lnTo>
                      <a:pt x="37" y="24"/>
                    </a:lnTo>
                    <a:lnTo>
                      <a:pt x="19" y="27"/>
                    </a:lnTo>
                    <a:lnTo>
                      <a:pt x="0" y="27"/>
                    </a:lnTo>
                    <a:lnTo>
                      <a:pt x="2" y="43"/>
                    </a:lnTo>
                    <a:lnTo>
                      <a:pt x="2" y="76"/>
                    </a:lnTo>
                    <a:lnTo>
                      <a:pt x="4" y="90"/>
                    </a:lnTo>
                    <a:lnTo>
                      <a:pt x="4" y="107"/>
                    </a:lnTo>
                    <a:lnTo>
                      <a:pt x="7" y="124"/>
                    </a:lnTo>
                    <a:lnTo>
                      <a:pt x="7" y="140"/>
                    </a:lnTo>
                    <a:lnTo>
                      <a:pt x="7" y="154"/>
                    </a:lnTo>
                    <a:lnTo>
                      <a:pt x="23" y="169"/>
                    </a:lnTo>
                    <a:lnTo>
                      <a:pt x="30" y="180"/>
                    </a:lnTo>
                    <a:lnTo>
                      <a:pt x="33" y="185"/>
                    </a:lnTo>
                    <a:lnTo>
                      <a:pt x="35" y="204"/>
                    </a:lnTo>
                    <a:lnTo>
                      <a:pt x="37" y="209"/>
                    </a:lnTo>
                    <a:lnTo>
                      <a:pt x="45" y="214"/>
                    </a:lnTo>
                    <a:lnTo>
                      <a:pt x="45" y="218"/>
                    </a:lnTo>
                    <a:lnTo>
                      <a:pt x="54" y="232"/>
                    </a:lnTo>
                    <a:lnTo>
                      <a:pt x="54" y="237"/>
                    </a:lnTo>
                    <a:lnTo>
                      <a:pt x="63" y="251"/>
                    </a:lnTo>
                    <a:lnTo>
                      <a:pt x="68" y="254"/>
                    </a:lnTo>
                    <a:lnTo>
                      <a:pt x="68" y="263"/>
                    </a:lnTo>
                    <a:lnTo>
                      <a:pt x="71" y="270"/>
                    </a:lnTo>
                    <a:lnTo>
                      <a:pt x="68" y="277"/>
                    </a:lnTo>
                    <a:lnTo>
                      <a:pt x="71" y="285"/>
                    </a:lnTo>
                    <a:lnTo>
                      <a:pt x="68" y="292"/>
                    </a:lnTo>
                    <a:lnTo>
                      <a:pt x="68" y="299"/>
                    </a:lnTo>
                    <a:lnTo>
                      <a:pt x="63" y="313"/>
                    </a:lnTo>
                    <a:lnTo>
                      <a:pt x="59" y="320"/>
                    </a:lnTo>
                    <a:lnTo>
                      <a:pt x="54" y="334"/>
                    </a:lnTo>
                    <a:lnTo>
                      <a:pt x="56" y="346"/>
                    </a:lnTo>
                    <a:lnTo>
                      <a:pt x="52" y="358"/>
                    </a:lnTo>
                    <a:lnTo>
                      <a:pt x="52" y="363"/>
                    </a:lnTo>
                    <a:lnTo>
                      <a:pt x="56" y="370"/>
                    </a:lnTo>
                    <a:lnTo>
                      <a:pt x="59" y="391"/>
                    </a:lnTo>
                    <a:lnTo>
                      <a:pt x="56" y="396"/>
                    </a:lnTo>
                    <a:lnTo>
                      <a:pt x="52" y="408"/>
                    </a:lnTo>
                    <a:lnTo>
                      <a:pt x="54" y="412"/>
                    </a:lnTo>
                    <a:lnTo>
                      <a:pt x="54" y="417"/>
                    </a:lnTo>
                    <a:lnTo>
                      <a:pt x="49" y="424"/>
                    </a:lnTo>
                    <a:lnTo>
                      <a:pt x="47" y="429"/>
                    </a:lnTo>
                    <a:lnTo>
                      <a:pt x="42" y="429"/>
                    </a:lnTo>
                    <a:lnTo>
                      <a:pt x="45" y="436"/>
                    </a:lnTo>
                    <a:lnTo>
                      <a:pt x="49" y="441"/>
                    </a:lnTo>
                    <a:lnTo>
                      <a:pt x="56" y="436"/>
                    </a:lnTo>
                    <a:lnTo>
                      <a:pt x="63" y="434"/>
                    </a:lnTo>
                    <a:lnTo>
                      <a:pt x="97" y="431"/>
                    </a:lnTo>
                    <a:lnTo>
                      <a:pt x="108" y="429"/>
                    </a:lnTo>
                    <a:lnTo>
                      <a:pt x="120" y="429"/>
                    </a:lnTo>
                    <a:lnTo>
                      <a:pt x="146" y="434"/>
                    </a:lnTo>
                    <a:lnTo>
                      <a:pt x="165" y="443"/>
                    </a:lnTo>
                    <a:lnTo>
                      <a:pt x="179" y="446"/>
                    </a:lnTo>
                    <a:lnTo>
                      <a:pt x="224" y="448"/>
                    </a:lnTo>
                    <a:lnTo>
                      <a:pt x="243" y="441"/>
                    </a:lnTo>
                    <a:lnTo>
                      <a:pt x="246" y="438"/>
                    </a:lnTo>
                    <a:lnTo>
                      <a:pt x="241" y="431"/>
                    </a:lnTo>
                    <a:lnTo>
                      <a:pt x="236" y="429"/>
                    </a:lnTo>
                    <a:lnTo>
                      <a:pt x="243" y="419"/>
                    </a:lnTo>
                    <a:lnTo>
                      <a:pt x="248" y="415"/>
                    </a:lnTo>
                    <a:lnTo>
                      <a:pt x="262" y="408"/>
                    </a:lnTo>
                    <a:lnTo>
                      <a:pt x="272" y="419"/>
                    </a:lnTo>
                    <a:lnTo>
                      <a:pt x="288" y="417"/>
                    </a:lnTo>
                    <a:lnTo>
                      <a:pt x="302" y="434"/>
                    </a:lnTo>
                    <a:lnTo>
                      <a:pt x="307" y="441"/>
                    </a:lnTo>
                    <a:lnTo>
                      <a:pt x="328" y="443"/>
                    </a:lnTo>
                    <a:lnTo>
                      <a:pt x="333" y="436"/>
                    </a:lnTo>
                    <a:lnTo>
                      <a:pt x="338" y="436"/>
                    </a:lnTo>
                    <a:lnTo>
                      <a:pt x="335" y="443"/>
                    </a:lnTo>
                    <a:lnTo>
                      <a:pt x="338" y="450"/>
                    </a:lnTo>
                    <a:lnTo>
                      <a:pt x="350" y="462"/>
                    </a:lnTo>
                    <a:lnTo>
                      <a:pt x="350" y="467"/>
                    </a:lnTo>
                    <a:lnTo>
                      <a:pt x="340" y="464"/>
                    </a:lnTo>
                    <a:lnTo>
                      <a:pt x="335" y="467"/>
                    </a:lnTo>
                    <a:lnTo>
                      <a:pt x="335" y="472"/>
                    </a:lnTo>
                    <a:lnTo>
                      <a:pt x="369" y="479"/>
                    </a:lnTo>
                    <a:lnTo>
                      <a:pt x="397" y="486"/>
                    </a:lnTo>
                    <a:lnTo>
                      <a:pt x="404" y="481"/>
                    </a:lnTo>
                    <a:lnTo>
                      <a:pt x="414" y="464"/>
                    </a:lnTo>
                    <a:lnTo>
                      <a:pt x="423" y="460"/>
                    </a:lnTo>
                    <a:lnTo>
                      <a:pt x="437" y="460"/>
                    </a:lnTo>
                    <a:lnTo>
                      <a:pt x="447" y="464"/>
                    </a:lnTo>
                    <a:lnTo>
                      <a:pt x="454" y="479"/>
                    </a:lnTo>
                    <a:lnTo>
                      <a:pt x="456" y="481"/>
                    </a:lnTo>
                    <a:lnTo>
                      <a:pt x="466" y="476"/>
                    </a:lnTo>
                    <a:lnTo>
                      <a:pt x="468" y="469"/>
                    </a:lnTo>
                    <a:lnTo>
                      <a:pt x="470" y="462"/>
                    </a:lnTo>
                    <a:lnTo>
                      <a:pt x="470" y="455"/>
                    </a:lnTo>
                    <a:lnTo>
                      <a:pt x="473" y="450"/>
                    </a:lnTo>
                    <a:lnTo>
                      <a:pt x="470" y="438"/>
                    </a:lnTo>
                    <a:lnTo>
                      <a:pt x="466" y="434"/>
                    </a:lnTo>
                    <a:lnTo>
                      <a:pt x="461" y="434"/>
                    </a:lnTo>
                    <a:lnTo>
                      <a:pt x="458" y="431"/>
                    </a:lnTo>
                    <a:lnTo>
                      <a:pt x="458" y="427"/>
                    </a:lnTo>
                    <a:lnTo>
                      <a:pt x="489" y="434"/>
                    </a:lnTo>
                    <a:lnTo>
                      <a:pt x="496" y="436"/>
                    </a:lnTo>
                    <a:lnTo>
                      <a:pt x="501" y="441"/>
                    </a:lnTo>
                    <a:lnTo>
                      <a:pt x="501" y="448"/>
                    </a:lnTo>
                    <a:lnTo>
                      <a:pt x="510" y="448"/>
                    </a:lnTo>
                    <a:lnTo>
                      <a:pt x="515" y="448"/>
                    </a:lnTo>
                    <a:lnTo>
                      <a:pt x="520" y="448"/>
                    </a:lnTo>
                    <a:lnTo>
                      <a:pt x="525" y="453"/>
                    </a:lnTo>
                    <a:lnTo>
                      <a:pt x="532" y="455"/>
                    </a:lnTo>
                    <a:lnTo>
                      <a:pt x="541" y="460"/>
                    </a:lnTo>
                    <a:lnTo>
                      <a:pt x="548" y="472"/>
                    </a:lnTo>
                    <a:lnTo>
                      <a:pt x="553" y="474"/>
                    </a:lnTo>
                    <a:lnTo>
                      <a:pt x="551" y="486"/>
                    </a:lnTo>
                    <a:lnTo>
                      <a:pt x="558" y="483"/>
                    </a:lnTo>
                    <a:lnTo>
                      <a:pt x="567" y="472"/>
                    </a:lnTo>
                    <a:lnTo>
                      <a:pt x="572" y="474"/>
                    </a:lnTo>
                    <a:lnTo>
                      <a:pt x="577" y="479"/>
                    </a:lnTo>
                    <a:lnTo>
                      <a:pt x="579" y="474"/>
                    </a:lnTo>
                    <a:lnTo>
                      <a:pt x="579" y="467"/>
                    </a:lnTo>
                    <a:lnTo>
                      <a:pt x="589" y="460"/>
                    </a:lnTo>
                    <a:lnTo>
                      <a:pt x="589" y="453"/>
                    </a:lnTo>
                    <a:lnTo>
                      <a:pt x="584" y="453"/>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9" name="Freeform 54">
                <a:extLst>
                  <a:ext uri="{FF2B5EF4-FFF2-40B4-BE49-F238E27FC236}">
                    <a16:creationId xmlns:a16="http://schemas.microsoft.com/office/drawing/2014/main" id="{013132E4-E58A-70EA-4BB3-66468B26DDD7}"/>
                  </a:ext>
                </a:extLst>
              </p:cNvPr>
              <p:cNvSpPr>
                <a:spLocks noEditPoints="1"/>
              </p:cNvSpPr>
              <p:nvPr/>
            </p:nvSpPr>
            <p:spPr bwMode="auto">
              <a:xfrm>
                <a:off x="1797236" y="4016667"/>
                <a:ext cx="1262029" cy="1186377"/>
              </a:xfrm>
              <a:custGeom>
                <a:avLst/>
                <a:gdLst>
                  <a:gd name="T0" fmla="*/ 1711325 w 1431"/>
                  <a:gd name="T1" fmla="*/ 1681163 h 1345"/>
                  <a:gd name="T2" fmla="*/ 1658937 w 1431"/>
                  <a:gd name="T3" fmla="*/ 2049463 h 1345"/>
                  <a:gd name="T4" fmla="*/ 1644650 w 1431"/>
                  <a:gd name="T5" fmla="*/ 1800225 h 1345"/>
                  <a:gd name="T6" fmla="*/ 2063750 w 1431"/>
                  <a:gd name="T7" fmla="*/ 1420813 h 1345"/>
                  <a:gd name="T8" fmla="*/ 1768475 w 1431"/>
                  <a:gd name="T9" fmla="*/ 1651000 h 1345"/>
                  <a:gd name="T10" fmla="*/ 2259012 w 1431"/>
                  <a:gd name="T11" fmla="*/ 1033463 h 1345"/>
                  <a:gd name="T12" fmla="*/ 2206625 w 1431"/>
                  <a:gd name="T13" fmla="*/ 920750 h 1345"/>
                  <a:gd name="T14" fmla="*/ 2162175 w 1431"/>
                  <a:gd name="T15" fmla="*/ 703263 h 1345"/>
                  <a:gd name="T16" fmla="*/ 2117725 w 1431"/>
                  <a:gd name="T17" fmla="*/ 563563 h 1345"/>
                  <a:gd name="T18" fmla="*/ 2038350 w 1431"/>
                  <a:gd name="T19" fmla="*/ 549275 h 1345"/>
                  <a:gd name="T20" fmla="*/ 1925637 w 1431"/>
                  <a:gd name="T21" fmla="*/ 519113 h 1345"/>
                  <a:gd name="T22" fmla="*/ 1854200 w 1431"/>
                  <a:gd name="T23" fmla="*/ 522288 h 1345"/>
                  <a:gd name="T24" fmla="*/ 1749425 w 1431"/>
                  <a:gd name="T25" fmla="*/ 546100 h 1345"/>
                  <a:gd name="T26" fmla="*/ 1697037 w 1431"/>
                  <a:gd name="T27" fmla="*/ 534988 h 1345"/>
                  <a:gd name="T28" fmla="*/ 1647825 w 1431"/>
                  <a:gd name="T29" fmla="*/ 534988 h 1345"/>
                  <a:gd name="T30" fmla="*/ 1617662 w 1431"/>
                  <a:gd name="T31" fmla="*/ 546100 h 1345"/>
                  <a:gd name="T32" fmla="*/ 1579562 w 1431"/>
                  <a:gd name="T33" fmla="*/ 541338 h 1345"/>
                  <a:gd name="T34" fmla="*/ 1516062 w 1431"/>
                  <a:gd name="T35" fmla="*/ 530225 h 1345"/>
                  <a:gd name="T36" fmla="*/ 1466850 w 1431"/>
                  <a:gd name="T37" fmla="*/ 492125 h 1345"/>
                  <a:gd name="T38" fmla="*/ 1358900 w 1431"/>
                  <a:gd name="T39" fmla="*/ 485775 h 1345"/>
                  <a:gd name="T40" fmla="*/ 1268412 w 1431"/>
                  <a:gd name="T41" fmla="*/ 433388 h 1345"/>
                  <a:gd name="T42" fmla="*/ 1196975 w 1431"/>
                  <a:gd name="T43" fmla="*/ 433388 h 1345"/>
                  <a:gd name="T44" fmla="*/ 1144587 w 1431"/>
                  <a:gd name="T45" fmla="*/ 252413 h 1345"/>
                  <a:gd name="T46" fmla="*/ 1144587 w 1431"/>
                  <a:gd name="T47" fmla="*/ 11113 h 1345"/>
                  <a:gd name="T48" fmla="*/ 900112 w 1431"/>
                  <a:gd name="T49" fmla="*/ 7938 h 1345"/>
                  <a:gd name="T50" fmla="*/ 657225 w 1431"/>
                  <a:gd name="T51" fmla="*/ 0 h 1345"/>
                  <a:gd name="T52" fmla="*/ 638175 w 1431"/>
                  <a:gd name="T53" fmla="*/ 398463 h 1345"/>
                  <a:gd name="T54" fmla="*/ 619125 w 1431"/>
                  <a:gd name="T55" fmla="*/ 849313 h 1345"/>
                  <a:gd name="T56" fmla="*/ 349250 w 1431"/>
                  <a:gd name="T57" fmla="*/ 895350 h 1345"/>
                  <a:gd name="T58" fmla="*/ 36512 w 1431"/>
                  <a:gd name="T59" fmla="*/ 876300 h 1345"/>
                  <a:gd name="T60" fmla="*/ 63500 w 1431"/>
                  <a:gd name="T61" fmla="*/ 969963 h 1345"/>
                  <a:gd name="T62" fmla="*/ 284162 w 1431"/>
                  <a:gd name="T63" fmla="*/ 1176338 h 1345"/>
                  <a:gd name="T64" fmla="*/ 396875 w 1431"/>
                  <a:gd name="T65" fmla="*/ 1401763 h 1345"/>
                  <a:gd name="T66" fmla="*/ 596900 w 1431"/>
                  <a:gd name="T67" fmla="*/ 1500188 h 1345"/>
                  <a:gd name="T68" fmla="*/ 682625 w 1431"/>
                  <a:gd name="T69" fmla="*/ 1360488 h 1345"/>
                  <a:gd name="T70" fmla="*/ 858837 w 1431"/>
                  <a:gd name="T71" fmla="*/ 1357313 h 1345"/>
                  <a:gd name="T72" fmla="*/ 960437 w 1431"/>
                  <a:gd name="T73" fmla="*/ 1425575 h 1345"/>
                  <a:gd name="T74" fmla="*/ 1073150 w 1431"/>
                  <a:gd name="T75" fmla="*/ 1593850 h 1345"/>
                  <a:gd name="T76" fmla="*/ 1166812 w 1431"/>
                  <a:gd name="T77" fmla="*/ 1744663 h 1345"/>
                  <a:gd name="T78" fmla="*/ 1246187 w 1431"/>
                  <a:gd name="T79" fmla="*/ 1871663 h 1345"/>
                  <a:gd name="T80" fmla="*/ 1298575 w 1431"/>
                  <a:gd name="T81" fmla="*/ 2003425 h 1345"/>
                  <a:gd name="T82" fmla="*/ 1422400 w 1431"/>
                  <a:gd name="T83" fmla="*/ 2071688 h 1345"/>
                  <a:gd name="T84" fmla="*/ 1631950 w 1431"/>
                  <a:gd name="T85" fmla="*/ 2135188 h 1345"/>
                  <a:gd name="T86" fmla="*/ 1620837 w 1431"/>
                  <a:gd name="T87" fmla="*/ 2030413 h 1345"/>
                  <a:gd name="T88" fmla="*/ 1606550 w 1431"/>
                  <a:gd name="T89" fmla="*/ 1876425 h 1345"/>
                  <a:gd name="T90" fmla="*/ 1620837 w 1431"/>
                  <a:gd name="T91" fmla="*/ 1827213 h 1345"/>
                  <a:gd name="T92" fmla="*/ 1681162 w 1431"/>
                  <a:gd name="T93" fmla="*/ 1692275 h 1345"/>
                  <a:gd name="T94" fmla="*/ 1700212 w 1431"/>
                  <a:gd name="T95" fmla="*/ 1673225 h 1345"/>
                  <a:gd name="T96" fmla="*/ 1774825 w 1431"/>
                  <a:gd name="T97" fmla="*/ 1624013 h 1345"/>
                  <a:gd name="T98" fmla="*/ 1768475 w 1431"/>
                  <a:gd name="T99" fmla="*/ 1574800 h 1345"/>
                  <a:gd name="T100" fmla="*/ 1820862 w 1431"/>
                  <a:gd name="T101" fmla="*/ 1604963 h 1345"/>
                  <a:gd name="T102" fmla="*/ 2008187 w 1431"/>
                  <a:gd name="T103" fmla="*/ 1477963 h 1345"/>
                  <a:gd name="T104" fmla="*/ 2041525 w 1431"/>
                  <a:gd name="T105" fmla="*/ 1357313 h 1345"/>
                  <a:gd name="T106" fmla="*/ 2117725 w 1431"/>
                  <a:gd name="T107" fmla="*/ 1376363 h 1345"/>
                  <a:gd name="T108" fmla="*/ 2230437 w 1431"/>
                  <a:gd name="T109" fmla="*/ 1282700 h 1345"/>
                  <a:gd name="T110" fmla="*/ 2244725 w 1431"/>
                  <a:gd name="T111" fmla="*/ 1165225 h 13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31" h="1345">
                    <a:moveTo>
                      <a:pt x="1073" y="1061"/>
                    </a:moveTo>
                    <a:lnTo>
                      <a:pt x="1064" y="1075"/>
                    </a:lnTo>
                    <a:lnTo>
                      <a:pt x="1064" y="1080"/>
                    </a:lnTo>
                    <a:lnTo>
                      <a:pt x="1059" y="1089"/>
                    </a:lnTo>
                    <a:lnTo>
                      <a:pt x="1062" y="1089"/>
                    </a:lnTo>
                    <a:lnTo>
                      <a:pt x="1071" y="1075"/>
                    </a:lnTo>
                    <a:lnTo>
                      <a:pt x="1080" y="1066"/>
                    </a:lnTo>
                    <a:lnTo>
                      <a:pt x="1078" y="1059"/>
                    </a:lnTo>
                    <a:lnTo>
                      <a:pt x="1073" y="1061"/>
                    </a:lnTo>
                    <a:close/>
                    <a:moveTo>
                      <a:pt x="1021" y="1179"/>
                    </a:moveTo>
                    <a:lnTo>
                      <a:pt x="1019" y="1191"/>
                    </a:lnTo>
                    <a:lnTo>
                      <a:pt x="1021" y="1227"/>
                    </a:lnTo>
                    <a:lnTo>
                      <a:pt x="1038" y="1288"/>
                    </a:lnTo>
                    <a:lnTo>
                      <a:pt x="1047" y="1314"/>
                    </a:lnTo>
                    <a:lnTo>
                      <a:pt x="1050" y="1310"/>
                    </a:lnTo>
                    <a:lnTo>
                      <a:pt x="1045" y="1291"/>
                    </a:lnTo>
                    <a:lnTo>
                      <a:pt x="1026" y="1229"/>
                    </a:lnTo>
                    <a:lnTo>
                      <a:pt x="1021" y="1179"/>
                    </a:lnTo>
                    <a:close/>
                    <a:moveTo>
                      <a:pt x="1047" y="1104"/>
                    </a:moveTo>
                    <a:lnTo>
                      <a:pt x="1031" y="1137"/>
                    </a:lnTo>
                    <a:lnTo>
                      <a:pt x="1021" y="1163"/>
                    </a:lnTo>
                    <a:lnTo>
                      <a:pt x="1021" y="1172"/>
                    </a:lnTo>
                    <a:lnTo>
                      <a:pt x="1024" y="1165"/>
                    </a:lnTo>
                    <a:lnTo>
                      <a:pt x="1036" y="1134"/>
                    </a:lnTo>
                    <a:lnTo>
                      <a:pt x="1057" y="1099"/>
                    </a:lnTo>
                    <a:lnTo>
                      <a:pt x="1047" y="1104"/>
                    </a:lnTo>
                    <a:close/>
                    <a:moveTo>
                      <a:pt x="1296" y="902"/>
                    </a:moveTo>
                    <a:lnTo>
                      <a:pt x="1272" y="924"/>
                    </a:lnTo>
                    <a:lnTo>
                      <a:pt x="1277" y="921"/>
                    </a:lnTo>
                    <a:lnTo>
                      <a:pt x="1296" y="907"/>
                    </a:lnTo>
                    <a:lnTo>
                      <a:pt x="1308" y="895"/>
                    </a:lnTo>
                    <a:lnTo>
                      <a:pt x="1300" y="895"/>
                    </a:lnTo>
                    <a:lnTo>
                      <a:pt x="1296" y="902"/>
                    </a:lnTo>
                    <a:close/>
                    <a:moveTo>
                      <a:pt x="1123" y="1030"/>
                    </a:moveTo>
                    <a:lnTo>
                      <a:pt x="1116" y="1033"/>
                    </a:lnTo>
                    <a:lnTo>
                      <a:pt x="1097" y="1047"/>
                    </a:lnTo>
                    <a:lnTo>
                      <a:pt x="1090" y="1049"/>
                    </a:lnTo>
                    <a:lnTo>
                      <a:pt x="1085" y="1056"/>
                    </a:lnTo>
                    <a:lnTo>
                      <a:pt x="1088" y="1056"/>
                    </a:lnTo>
                    <a:lnTo>
                      <a:pt x="1114" y="1040"/>
                    </a:lnTo>
                    <a:lnTo>
                      <a:pt x="1128" y="1033"/>
                    </a:lnTo>
                    <a:lnTo>
                      <a:pt x="1128" y="1025"/>
                    </a:lnTo>
                    <a:lnTo>
                      <a:pt x="1123" y="1030"/>
                    </a:lnTo>
                    <a:close/>
                    <a:moveTo>
                      <a:pt x="1431" y="670"/>
                    </a:moveTo>
                    <a:lnTo>
                      <a:pt x="1428" y="663"/>
                    </a:lnTo>
                    <a:lnTo>
                      <a:pt x="1428" y="654"/>
                    </a:lnTo>
                    <a:lnTo>
                      <a:pt x="1423" y="651"/>
                    </a:lnTo>
                    <a:lnTo>
                      <a:pt x="1414" y="637"/>
                    </a:lnTo>
                    <a:lnTo>
                      <a:pt x="1414" y="632"/>
                    </a:lnTo>
                    <a:lnTo>
                      <a:pt x="1405" y="618"/>
                    </a:lnTo>
                    <a:lnTo>
                      <a:pt x="1405" y="614"/>
                    </a:lnTo>
                    <a:lnTo>
                      <a:pt x="1397" y="609"/>
                    </a:lnTo>
                    <a:lnTo>
                      <a:pt x="1395" y="604"/>
                    </a:lnTo>
                    <a:lnTo>
                      <a:pt x="1393" y="585"/>
                    </a:lnTo>
                    <a:lnTo>
                      <a:pt x="1390" y="580"/>
                    </a:lnTo>
                    <a:lnTo>
                      <a:pt x="1383" y="569"/>
                    </a:lnTo>
                    <a:lnTo>
                      <a:pt x="1367" y="554"/>
                    </a:lnTo>
                    <a:lnTo>
                      <a:pt x="1367" y="540"/>
                    </a:lnTo>
                    <a:lnTo>
                      <a:pt x="1367" y="524"/>
                    </a:lnTo>
                    <a:lnTo>
                      <a:pt x="1364" y="507"/>
                    </a:lnTo>
                    <a:lnTo>
                      <a:pt x="1364" y="490"/>
                    </a:lnTo>
                    <a:lnTo>
                      <a:pt x="1362" y="476"/>
                    </a:lnTo>
                    <a:lnTo>
                      <a:pt x="1362" y="443"/>
                    </a:lnTo>
                    <a:lnTo>
                      <a:pt x="1360" y="427"/>
                    </a:lnTo>
                    <a:lnTo>
                      <a:pt x="1360" y="410"/>
                    </a:lnTo>
                    <a:lnTo>
                      <a:pt x="1357" y="393"/>
                    </a:lnTo>
                    <a:lnTo>
                      <a:pt x="1357" y="377"/>
                    </a:lnTo>
                    <a:lnTo>
                      <a:pt x="1355" y="358"/>
                    </a:lnTo>
                    <a:lnTo>
                      <a:pt x="1350" y="355"/>
                    </a:lnTo>
                    <a:lnTo>
                      <a:pt x="1341" y="355"/>
                    </a:lnTo>
                    <a:lnTo>
                      <a:pt x="1334" y="355"/>
                    </a:lnTo>
                    <a:lnTo>
                      <a:pt x="1329" y="355"/>
                    </a:lnTo>
                    <a:lnTo>
                      <a:pt x="1324" y="360"/>
                    </a:lnTo>
                    <a:lnTo>
                      <a:pt x="1322" y="360"/>
                    </a:lnTo>
                    <a:lnTo>
                      <a:pt x="1319" y="360"/>
                    </a:lnTo>
                    <a:lnTo>
                      <a:pt x="1319" y="358"/>
                    </a:lnTo>
                    <a:lnTo>
                      <a:pt x="1315" y="355"/>
                    </a:lnTo>
                    <a:lnTo>
                      <a:pt x="1308" y="351"/>
                    </a:lnTo>
                    <a:lnTo>
                      <a:pt x="1284" y="346"/>
                    </a:lnTo>
                    <a:lnTo>
                      <a:pt x="1277" y="341"/>
                    </a:lnTo>
                    <a:lnTo>
                      <a:pt x="1267" y="337"/>
                    </a:lnTo>
                    <a:lnTo>
                      <a:pt x="1256" y="327"/>
                    </a:lnTo>
                    <a:lnTo>
                      <a:pt x="1237" y="318"/>
                    </a:lnTo>
                    <a:lnTo>
                      <a:pt x="1230" y="315"/>
                    </a:lnTo>
                    <a:lnTo>
                      <a:pt x="1227" y="315"/>
                    </a:lnTo>
                    <a:lnTo>
                      <a:pt x="1222" y="322"/>
                    </a:lnTo>
                    <a:lnTo>
                      <a:pt x="1213" y="327"/>
                    </a:lnTo>
                    <a:lnTo>
                      <a:pt x="1206" y="327"/>
                    </a:lnTo>
                    <a:lnTo>
                      <a:pt x="1196" y="327"/>
                    </a:lnTo>
                    <a:lnTo>
                      <a:pt x="1194" y="325"/>
                    </a:lnTo>
                    <a:lnTo>
                      <a:pt x="1192" y="322"/>
                    </a:lnTo>
                    <a:lnTo>
                      <a:pt x="1189" y="320"/>
                    </a:lnTo>
                    <a:lnTo>
                      <a:pt x="1185" y="320"/>
                    </a:lnTo>
                    <a:lnTo>
                      <a:pt x="1170" y="327"/>
                    </a:lnTo>
                    <a:lnTo>
                      <a:pt x="1168" y="329"/>
                    </a:lnTo>
                    <a:lnTo>
                      <a:pt x="1161" y="332"/>
                    </a:lnTo>
                    <a:lnTo>
                      <a:pt x="1151" y="329"/>
                    </a:lnTo>
                    <a:lnTo>
                      <a:pt x="1133" y="337"/>
                    </a:lnTo>
                    <a:lnTo>
                      <a:pt x="1125" y="344"/>
                    </a:lnTo>
                    <a:lnTo>
                      <a:pt x="1116" y="346"/>
                    </a:lnTo>
                    <a:lnTo>
                      <a:pt x="1114" y="353"/>
                    </a:lnTo>
                    <a:lnTo>
                      <a:pt x="1111" y="351"/>
                    </a:lnTo>
                    <a:lnTo>
                      <a:pt x="1102" y="344"/>
                    </a:lnTo>
                    <a:lnTo>
                      <a:pt x="1095" y="344"/>
                    </a:lnTo>
                    <a:lnTo>
                      <a:pt x="1083" y="337"/>
                    </a:lnTo>
                    <a:lnTo>
                      <a:pt x="1083" y="329"/>
                    </a:lnTo>
                    <a:lnTo>
                      <a:pt x="1080" y="329"/>
                    </a:lnTo>
                    <a:lnTo>
                      <a:pt x="1078" y="329"/>
                    </a:lnTo>
                    <a:lnTo>
                      <a:pt x="1073" y="334"/>
                    </a:lnTo>
                    <a:lnTo>
                      <a:pt x="1069" y="337"/>
                    </a:lnTo>
                    <a:lnTo>
                      <a:pt x="1066" y="337"/>
                    </a:lnTo>
                    <a:lnTo>
                      <a:pt x="1057" y="332"/>
                    </a:lnTo>
                    <a:lnTo>
                      <a:pt x="1052" y="327"/>
                    </a:lnTo>
                    <a:lnTo>
                      <a:pt x="1050" y="325"/>
                    </a:lnTo>
                    <a:lnTo>
                      <a:pt x="1047" y="325"/>
                    </a:lnTo>
                    <a:lnTo>
                      <a:pt x="1043" y="327"/>
                    </a:lnTo>
                    <a:lnTo>
                      <a:pt x="1040" y="334"/>
                    </a:lnTo>
                    <a:lnTo>
                      <a:pt x="1038" y="337"/>
                    </a:lnTo>
                    <a:lnTo>
                      <a:pt x="1033" y="337"/>
                    </a:lnTo>
                    <a:lnTo>
                      <a:pt x="1033" y="341"/>
                    </a:lnTo>
                    <a:lnTo>
                      <a:pt x="1031" y="351"/>
                    </a:lnTo>
                    <a:lnTo>
                      <a:pt x="1028" y="353"/>
                    </a:lnTo>
                    <a:lnTo>
                      <a:pt x="1026" y="353"/>
                    </a:lnTo>
                    <a:lnTo>
                      <a:pt x="1021" y="351"/>
                    </a:lnTo>
                    <a:lnTo>
                      <a:pt x="1019" y="346"/>
                    </a:lnTo>
                    <a:lnTo>
                      <a:pt x="1019" y="344"/>
                    </a:lnTo>
                    <a:lnTo>
                      <a:pt x="1021" y="337"/>
                    </a:lnTo>
                    <a:lnTo>
                      <a:pt x="1019" y="334"/>
                    </a:lnTo>
                    <a:lnTo>
                      <a:pt x="1017" y="332"/>
                    </a:lnTo>
                    <a:lnTo>
                      <a:pt x="1012" y="337"/>
                    </a:lnTo>
                    <a:lnTo>
                      <a:pt x="1007" y="337"/>
                    </a:lnTo>
                    <a:lnTo>
                      <a:pt x="1002" y="341"/>
                    </a:lnTo>
                    <a:lnTo>
                      <a:pt x="998" y="341"/>
                    </a:lnTo>
                    <a:lnTo>
                      <a:pt x="995" y="341"/>
                    </a:lnTo>
                    <a:lnTo>
                      <a:pt x="988" y="334"/>
                    </a:lnTo>
                    <a:lnTo>
                      <a:pt x="979" y="332"/>
                    </a:lnTo>
                    <a:lnTo>
                      <a:pt x="976" y="325"/>
                    </a:lnTo>
                    <a:lnTo>
                      <a:pt x="974" y="322"/>
                    </a:lnTo>
                    <a:lnTo>
                      <a:pt x="972" y="322"/>
                    </a:lnTo>
                    <a:lnTo>
                      <a:pt x="969" y="322"/>
                    </a:lnTo>
                    <a:lnTo>
                      <a:pt x="967" y="325"/>
                    </a:lnTo>
                    <a:lnTo>
                      <a:pt x="955" y="334"/>
                    </a:lnTo>
                    <a:lnTo>
                      <a:pt x="950" y="337"/>
                    </a:lnTo>
                    <a:lnTo>
                      <a:pt x="946" y="339"/>
                    </a:lnTo>
                    <a:lnTo>
                      <a:pt x="943" y="337"/>
                    </a:lnTo>
                    <a:lnTo>
                      <a:pt x="939" y="334"/>
                    </a:lnTo>
                    <a:lnTo>
                      <a:pt x="939" y="325"/>
                    </a:lnTo>
                    <a:lnTo>
                      <a:pt x="936" y="322"/>
                    </a:lnTo>
                    <a:lnTo>
                      <a:pt x="927" y="318"/>
                    </a:lnTo>
                    <a:lnTo>
                      <a:pt x="924" y="310"/>
                    </a:lnTo>
                    <a:lnTo>
                      <a:pt x="922" y="303"/>
                    </a:lnTo>
                    <a:lnTo>
                      <a:pt x="910" y="306"/>
                    </a:lnTo>
                    <a:lnTo>
                      <a:pt x="896" y="306"/>
                    </a:lnTo>
                    <a:lnTo>
                      <a:pt x="889" y="310"/>
                    </a:lnTo>
                    <a:lnTo>
                      <a:pt x="887" y="313"/>
                    </a:lnTo>
                    <a:lnTo>
                      <a:pt x="882" y="310"/>
                    </a:lnTo>
                    <a:lnTo>
                      <a:pt x="870" y="303"/>
                    </a:lnTo>
                    <a:lnTo>
                      <a:pt x="856" y="306"/>
                    </a:lnTo>
                    <a:lnTo>
                      <a:pt x="849" y="303"/>
                    </a:lnTo>
                    <a:lnTo>
                      <a:pt x="830" y="296"/>
                    </a:lnTo>
                    <a:lnTo>
                      <a:pt x="816" y="296"/>
                    </a:lnTo>
                    <a:lnTo>
                      <a:pt x="811" y="296"/>
                    </a:lnTo>
                    <a:lnTo>
                      <a:pt x="808" y="294"/>
                    </a:lnTo>
                    <a:lnTo>
                      <a:pt x="806" y="284"/>
                    </a:lnTo>
                    <a:lnTo>
                      <a:pt x="801" y="275"/>
                    </a:lnTo>
                    <a:lnTo>
                      <a:pt x="799" y="273"/>
                    </a:lnTo>
                    <a:lnTo>
                      <a:pt x="790" y="266"/>
                    </a:lnTo>
                    <a:lnTo>
                      <a:pt x="787" y="266"/>
                    </a:lnTo>
                    <a:lnTo>
                      <a:pt x="787" y="268"/>
                    </a:lnTo>
                    <a:lnTo>
                      <a:pt x="785" y="275"/>
                    </a:lnTo>
                    <a:lnTo>
                      <a:pt x="782" y="275"/>
                    </a:lnTo>
                    <a:lnTo>
                      <a:pt x="771" y="273"/>
                    </a:lnTo>
                    <a:lnTo>
                      <a:pt x="761" y="275"/>
                    </a:lnTo>
                    <a:lnTo>
                      <a:pt x="754" y="273"/>
                    </a:lnTo>
                    <a:lnTo>
                      <a:pt x="735" y="256"/>
                    </a:lnTo>
                    <a:lnTo>
                      <a:pt x="728" y="251"/>
                    </a:lnTo>
                    <a:lnTo>
                      <a:pt x="721" y="249"/>
                    </a:lnTo>
                    <a:lnTo>
                      <a:pt x="721" y="235"/>
                    </a:lnTo>
                    <a:lnTo>
                      <a:pt x="721" y="204"/>
                    </a:lnTo>
                    <a:lnTo>
                      <a:pt x="721" y="190"/>
                    </a:lnTo>
                    <a:lnTo>
                      <a:pt x="721" y="173"/>
                    </a:lnTo>
                    <a:lnTo>
                      <a:pt x="721" y="159"/>
                    </a:lnTo>
                    <a:lnTo>
                      <a:pt x="721" y="145"/>
                    </a:lnTo>
                    <a:lnTo>
                      <a:pt x="721" y="114"/>
                    </a:lnTo>
                    <a:lnTo>
                      <a:pt x="721" y="97"/>
                    </a:lnTo>
                    <a:lnTo>
                      <a:pt x="721" y="83"/>
                    </a:lnTo>
                    <a:lnTo>
                      <a:pt x="721" y="67"/>
                    </a:lnTo>
                    <a:lnTo>
                      <a:pt x="721" y="52"/>
                    </a:lnTo>
                    <a:lnTo>
                      <a:pt x="721" y="22"/>
                    </a:lnTo>
                    <a:lnTo>
                      <a:pt x="721" y="7"/>
                    </a:lnTo>
                    <a:lnTo>
                      <a:pt x="702" y="7"/>
                    </a:lnTo>
                    <a:lnTo>
                      <a:pt x="683" y="7"/>
                    </a:lnTo>
                    <a:lnTo>
                      <a:pt x="664" y="7"/>
                    </a:lnTo>
                    <a:lnTo>
                      <a:pt x="645" y="7"/>
                    </a:lnTo>
                    <a:lnTo>
                      <a:pt x="626" y="7"/>
                    </a:lnTo>
                    <a:lnTo>
                      <a:pt x="605" y="5"/>
                    </a:lnTo>
                    <a:lnTo>
                      <a:pt x="586" y="5"/>
                    </a:lnTo>
                    <a:lnTo>
                      <a:pt x="567" y="5"/>
                    </a:lnTo>
                    <a:lnTo>
                      <a:pt x="548" y="5"/>
                    </a:lnTo>
                    <a:lnTo>
                      <a:pt x="529" y="5"/>
                    </a:lnTo>
                    <a:lnTo>
                      <a:pt x="510" y="5"/>
                    </a:lnTo>
                    <a:lnTo>
                      <a:pt x="492" y="3"/>
                    </a:lnTo>
                    <a:lnTo>
                      <a:pt x="473" y="3"/>
                    </a:lnTo>
                    <a:lnTo>
                      <a:pt x="454" y="3"/>
                    </a:lnTo>
                    <a:lnTo>
                      <a:pt x="432" y="3"/>
                    </a:lnTo>
                    <a:lnTo>
                      <a:pt x="414" y="0"/>
                    </a:lnTo>
                    <a:lnTo>
                      <a:pt x="409" y="0"/>
                    </a:lnTo>
                    <a:lnTo>
                      <a:pt x="409" y="38"/>
                    </a:lnTo>
                    <a:lnTo>
                      <a:pt x="406" y="74"/>
                    </a:lnTo>
                    <a:lnTo>
                      <a:pt x="406" y="109"/>
                    </a:lnTo>
                    <a:lnTo>
                      <a:pt x="404" y="145"/>
                    </a:lnTo>
                    <a:lnTo>
                      <a:pt x="404" y="180"/>
                    </a:lnTo>
                    <a:lnTo>
                      <a:pt x="402" y="216"/>
                    </a:lnTo>
                    <a:lnTo>
                      <a:pt x="402" y="251"/>
                    </a:lnTo>
                    <a:lnTo>
                      <a:pt x="399" y="287"/>
                    </a:lnTo>
                    <a:lnTo>
                      <a:pt x="397" y="322"/>
                    </a:lnTo>
                    <a:lnTo>
                      <a:pt x="397" y="358"/>
                    </a:lnTo>
                    <a:lnTo>
                      <a:pt x="395" y="393"/>
                    </a:lnTo>
                    <a:lnTo>
                      <a:pt x="395" y="429"/>
                    </a:lnTo>
                    <a:lnTo>
                      <a:pt x="392" y="464"/>
                    </a:lnTo>
                    <a:lnTo>
                      <a:pt x="392" y="500"/>
                    </a:lnTo>
                    <a:lnTo>
                      <a:pt x="390" y="535"/>
                    </a:lnTo>
                    <a:lnTo>
                      <a:pt x="390" y="571"/>
                    </a:lnTo>
                    <a:lnTo>
                      <a:pt x="364" y="571"/>
                    </a:lnTo>
                    <a:lnTo>
                      <a:pt x="340" y="569"/>
                    </a:lnTo>
                    <a:lnTo>
                      <a:pt x="317" y="569"/>
                    </a:lnTo>
                    <a:lnTo>
                      <a:pt x="291" y="566"/>
                    </a:lnTo>
                    <a:lnTo>
                      <a:pt x="267" y="566"/>
                    </a:lnTo>
                    <a:lnTo>
                      <a:pt x="243" y="564"/>
                    </a:lnTo>
                    <a:lnTo>
                      <a:pt x="220" y="564"/>
                    </a:lnTo>
                    <a:lnTo>
                      <a:pt x="194" y="561"/>
                    </a:lnTo>
                    <a:lnTo>
                      <a:pt x="170" y="561"/>
                    </a:lnTo>
                    <a:lnTo>
                      <a:pt x="146" y="559"/>
                    </a:lnTo>
                    <a:lnTo>
                      <a:pt x="120" y="557"/>
                    </a:lnTo>
                    <a:lnTo>
                      <a:pt x="97" y="557"/>
                    </a:lnTo>
                    <a:lnTo>
                      <a:pt x="73" y="554"/>
                    </a:lnTo>
                    <a:lnTo>
                      <a:pt x="47" y="552"/>
                    </a:lnTo>
                    <a:lnTo>
                      <a:pt x="23" y="552"/>
                    </a:lnTo>
                    <a:lnTo>
                      <a:pt x="0" y="550"/>
                    </a:lnTo>
                    <a:lnTo>
                      <a:pt x="9" y="573"/>
                    </a:lnTo>
                    <a:lnTo>
                      <a:pt x="21" y="580"/>
                    </a:lnTo>
                    <a:lnTo>
                      <a:pt x="30" y="592"/>
                    </a:lnTo>
                    <a:lnTo>
                      <a:pt x="40" y="611"/>
                    </a:lnTo>
                    <a:lnTo>
                      <a:pt x="52" y="623"/>
                    </a:lnTo>
                    <a:lnTo>
                      <a:pt x="63" y="630"/>
                    </a:lnTo>
                    <a:lnTo>
                      <a:pt x="85" y="651"/>
                    </a:lnTo>
                    <a:lnTo>
                      <a:pt x="115" y="687"/>
                    </a:lnTo>
                    <a:lnTo>
                      <a:pt x="142" y="711"/>
                    </a:lnTo>
                    <a:lnTo>
                      <a:pt x="160" y="722"/>
                    </a:lnTo>
                    <a:lnTo>
                      <a:pt x="172" y="732"/>
                    </a:lnTo>
                    <a:lnTo>
                      <a:pt x="179" y="741"/>
                    </a:lnTo>
                    <a:lnTo>
                      <a:pt x="186" y="758"/>
                    </a:lnTo>
                    <a:lnTo>
                      <a:pt x="203" y="798"/>
                    </a:lnTo>
                    <a:lnTo>
                      <a:pt x="203" y="817"/>
                    </a:lnTo>
                    <a:lnTo>
                      <a:pt x="208" y="834"/>
                    </a:lnTo>
                    <a:lnTo>
                      <a:pt x="220" y="857"/>
                    </a:lnTo>
                    <a:lnTo>
                      <a:pt x="231" y="872"/>
                    </a:lnTo>
                    <a:lnTo>
                      <a:pt x="241" y="876"/>
                    </a:lnTo>
                    <a:lnTo>
                      <a:pt x="250" y="883"/>
                    </a:lnTo>
                    <a:lnTo>
                      <a:pt x="262" y="898"/>
                    </a:lnTo>
                    <a:lnTo>
                      <a:pt x="276" y="905"/>
                    </a:lnTo>
                    <a:lnTo>
                      <a:pt x="291" y="909"/>
                    </a:lnTo>
                    <a:lnTo>
                      <a:pt x="312" y="921"/>
                    </a:lnTo>
                    <a:lnTo>
                      <a:pt x="338" y="940"/>
                    </a:lnTo>
                    <a:lnTo>
                      <a:pt x="357" y="950"/>
                    </a:lnTo>
                    <a:lnTo>
                      <a:pt x="366" y="950"/>
                    </a:lnTo>
                    <a:lnTo>
                      <a:pt x="376" y="945"/>
                    </a:lnTo>
                    <a:lnTo>
                      <a:pt x="383" y="933"/>
                    </a:lnTo>
                    <a:lnTo>
                      <a:pt x="390" y="926"/>
                    </a:lnTo>
                    <a:lnTo>
                      <a:pt x="397" y="924"/>
                    </a:lnTo>
                    <a:lnTo>
                      <a:pt x="402" y="919"/>
                    </a:lnTo>
                    <a:lnTo>
                      <a:pt x="399" y="912"/>
                    </a:lnTo>
                    <a:lnTo>
                      <a:pt x="404" y="895"/>
                    </a:lnTo>
                    <a:lnTo>
                      <a:pt x="416" y="869"/>
                    </a:lnTo>
                    <a:lnTo>
                      <a:pt x="430" y="857"/>
                    </a:lnTo>
                    <a:lnTo>
                      <a:pt x="447" y="855"/>
                    </a:lnTo>
                    <a:lnTo>
                      <a:pt x="456" y="850"/>
                    </a:lnTo>
                    <a:lnTo>
                      <a:pt x="461" y="843"/>
                    </a:lnTo>
                    <a:lnTo>
                      <a:pt x="470" y="843"/>
                    </a:lnTo>
                    <a:lnTo>
                      <a:pt x="482" y="850"/>
                    </a:lnTo>
                    <a:lnTo>
                      <a:pt x="501" y="853"/>
                    </a:lnTo>
                    <a:lnTo>
                      <a:pt x="527" y="855"/>
                    </a:lnTo>
                    <a:lnTo>
                      <a:pt x="541" y="855"/>
                    </a:lnTo>
                    <a:lnTo>
                      <a:pt x="546" y="853"/>
                    </a:lnTo>
                    <a:lnTo>
                      <a:pt x="551" y="853"/>
                    </a:lnTo>
                    <a:lnTo>
                      <a:pt x="551" y="855"/>
                    </a:lnTo>
                    <a:lnTo>
                      <a:pt x="553" y="857"/>
                    </a:lnTo>
                    <a:lnTo>
                      <a:pt x="563" y="857"/>
                    </a:lnTo>
                    <a:lnTo>
                      <a:pt x="567" y="862"/>
                    </a:lnTo>
                    <a:lnTo>
                      <a:pt x="577" y="876"/>
                    </a:lnTo>
                    <a:lnTo>
                      <a:pt x="605" y="898"/>
                    </a:lnTo>
                    <a:lnTo>
                      <a:pt x="607" y="905"/>
                    </a:lnTo>
                    <a:lnTo>
                      <a:pt x="619" y="917"/>
                    </a:lnTo>
                    <a:lnTo>
                      <a:pt x="638" y="933"/>
                    </a:lnTo>
                    <a:lnTo>
                      <a:pt x="648" y="947"/>
                    </a:lnTo>
                    <a:lnTo>
                      <a:pt x="650" y="959"/>
                    </a:lnTo>
                    <a:lnTo>
                      <a:pt x="659" y="978"/>
                    </a:lnTo>
                    <a:lnTo>
                      <a:pt x="676" y="1004"/>
                    </a:lnTo>
                    <a:lnTo>
                      <a:pt x="683" y="1018"/>
                    </a:lnTo>
                    <a:lnTo>
                      <a:pt x="683" y="1021"/>
                    </a:lnTo>
                    <a:lnTo>
                      <a:pt x="683" y="1028"/>
                    </a:lnTo>
                    <a:lnTo>
                      <a:pt x="688" y="1042"/>
                    </a:lnTo>
                    <a:lnTo>
                      <a:pt x="697" y="1052"/>
                    </a:lnTo>
                    <a:lnTo>
                      <a:pt x="709" y="1061"/>
                    </a:lnTo>
                    <a:lnTo>
                      <a:pt x="721" y="1075"/>
                    </a:lnTo>
                    <a:lnTo>
                      <a:pt x="735" y="1099"/>
                    </a:lnTo>
                    <a:lnTo>
                      <a:pt x="749" y="1115"/>
                    </a:lnTo>
                    <a:lnTo>
                      <a:pt x="768" y="1127"/>
                    </a:lnTo>
                    <a:lnTo>
                      <a:pt x="778" y="1139"/>
                    </a:lnTo>
                    <a:lnTo>
                      <a:pt x="780" y="1149"/>
                    </a:lnTo>
                    <a:lnTo>
                      <a:pt x="780" y="1158"/>
                    </a:lnTo>
                    <a:lnTo>
                      <a:pt x="778" y="1165"/>
                    </a:lnTo>
                    <a:lnTo>
                      <a:pt x="780" y="1172"/>
                    </a:lnTo>
                    <a:lnTo>
                      <a:pt x="785" y="1179"/>
                    </a:lnTo>
                    <a:lnTo>
                      <a:pt x="785" y="1186"/>
                    </a:lnTo>
                    <a:lnTo>
                      <a:pt x="785" y="1198"/>
                    </a:lnTo>
                    <a:lnTo>
                      <a:pt x="785" y="1201"/>
                    </a:lnTo>
                    <a:lnTo>
                      <a:pt x="785" y="1203"/>
                    </a:lnTo>
                    <a:lnTo>
                      <a:pt x="801" y="1222"/>
                    </a:lnTo>
                    <a:lnTo>
                      <a:pt x="811" y="1239"/>
                    </a:lnTo>
                    <a:lnTo>
                      <a:pt x="818" y="1262"/>
                    </a:lnTo>
                    <a:lnTo>
                      <a:pt x="825" y="1276"/>
                    </a:lnTo>
                    <a:lnTo>
                      <a:pt x="835" y="1284"/>
                    </a:lnTo>
                    <a:lnTo>
                      <a:pt x="851" y="1286"/>
                    </a:lnTo>
                    <a:lnTo>
                      <a:pt x="865" y="1291"/>
                    </a:lnTo>
                    <a:lnTo>
                      <a:pt x="872" y="1298"/>
                    </a:lnTo>
                    <a:lnTo>
                      <a:pt x="884" y="1302"/>
                    </a:lnTo>
                    <a:lnTo>
                      <a:pt x="896" y="1305"/>
                    </a:lnTo>
                    <a:lnTo>
                      <a:pt x="910" y="1310"/>
                    </a:lnTo>
                    <a:lnTo>
                      <a:pt x="922" y="1319"/>
                    </a:lnTo>
                    <a:lnTo>
                      <a:pt x="943" y="1324"/>
                    </a:lnTo>
                    <a:lnTo>
                      <a:pt x="976" y="1326"/>
                    </a:lnTo>
                    <a:lnTo>
                      <a:pt x="1002" y="1331"/>
                    </a:lnTo>
                    <a:lnTo>
                      <a:pt x="1019" y="1343"/>
                    </a:lnTo>
                    <a:lnTo>
                      <a:pt x="1026" y="1345"/>
                    </a:lnTo>
                    <a:lnTo>
                      <a:pt x="1028" y="1345"/>
                    </a:lnTo>
                    <a:lnTo>
                      <a:pt x="1028" y="1343"/>
                    </a:lnTo>
                    <a:lnTo>
                      <a:pt x="1031" y="1340"/>
                    </a:lnTo>
                    <a:lnTo>
                      <a:pt x="1038" y="1336"/>
                    </a:lnTo>
                    <a:lnTo>
                      <a:pt x="1052" y="1333"/>
                    </a:lnTo>
                    <a:lnTo>
                      <a:pt x="1052" y="1324"/>
                    </a:lnTo>
                    <a:lnTo>
                      <a:pt x="1052" y="1321"/>
                    </a:lnTo>
                    <a:lnTo>
                      <a:pt x="1045" y="1319"/>
                    </a:lnTo>
                    <a:lnTo>
                      <a:pt x="1021" y="1279"/>
                    </a:lnTo>
                    <a:lnTo>
                      <a:pt x="1017" y="1269"/>
                    </a:lnTo>
                    <a:lnTo>
                      <a:pt x="1014" y="1243"/>
                    </a:lnTo>
                    <a:lnTo>
                      <a:pt x="1010" y="1234"/>
                    </a:lnTo>
                    <a:lnTo>
                      <a:pt x="1005" y="1215"/>
                    </a:lnTo>
                    <a:lnTo>
                      <a:pt x="1002" y="1208"/>
                    </a:lnTo>
                    <a:lnTo>
                      <a:pt x="1007" y="1198"/>
                    </a:lnTo>
                    <a:lnTo>
                      <a:pt x="1012" y="1189"/>
                    </a:lnTo>
                    <a:lnTo>
                      <a:pt x="1012" y="1182"/>
                    </a:lnTo>
                    <a:lnTo>
                      <a:pt x="1010" y="1175"/>
                    </a:lnTo>
                    <a:lnTo>
                      <a:pt x="986" y="1168"/>
                    </a:lnTo>
                    <a:lnTo>
                      <a:pt x="976" y="1146"/>
                    </a:lnTo>
                    <a:lnTo>
                      <a:pt x="986" y="1156"/>
                    </a:lnTo>
                    <a:lnTo>
                      <a:pt x="1005" y="1165"/>
                    </a:lnTo>
                    <a:lnTo>
                      <a:pt x="1010" y="1165"/>
                    </a:lnTo>
                    <a:lnTo>
                      <a:pt x="1014" y="1163"/>
                    </a:lnTo>
                    <a:lnTo>
                      <a:pt x="1021" y="1151"/>
                    </a:lnTo>
                    <a:lnTo>
                      <a:pt x="1031" y="1120"/>
                    </a:lnTo>
                    <a:lnTo>
                      <a:pt x="1014" y="1099"/>
                    </a:lnTo>
                    <a:lnTo>
                      <a:pt x="1017" y="1096"/>
                    </a:lnTo>
                    <a:lnTo>
                      <a:pt x="1021" y="1094"/>
                    </a:lnTo>
                    <a:lnTo>
                      <a:pt x="1033" y="1096"/>
                    </a:lnTo>
                    <a:lnTo>
                      <a:pt x="1043" y="1092"/>
                    </a:lnTo>
                    <a:lnTo>
                      <a:pt x="1054" y="1078"/>
                    </a:lnTo>
                    <a:lnTo>
                      <a:pt x="1059" y="1066"/>
                    </a:lnTo>
                    <a:lnTo>
                      <a:pt x="1045" y="1070"/>
                    </a:lnTo>
                    <a:lnTo>
                      <a:pt x="1045" y="1063"/>
                    </a:lnTo>
                    <a:lnTo>
                      <a:pt x="1045" y="1059"/>
                    </a:lnTo>
                    <a:lnTo>
                      <a:pt x="1050" y="1056"/>
                    </a:lnTo>
                    <a:lnTo>
                      <a:pt x="1059" y="1056"/>
                    </a:lnTo>
                    <a:lnTo>
                      <a:pt x="1066" y="1052"/>
                    </a:lnTo>
                    <a:lnTo>
                      <a:pt x="1069" y="1049"/>
                    </a:lnTo>
                    <a:lnTo>
                      <a:pt x="1071" y="1054"/>
                    </a:lnTo>
                    <a:lnTo>
                      <a:pt x="1073" y="1056"/>
                    </a:lnTo>
                    <a:lnTo>
                      <a:pt x="1080" y="1052"/>
                    </a:lnTo>
                    <a:lnTo>
                      <a:pt x="1083" y="1049"/>
                    </a:lnTo>
                    <a:lnTo>
                      <a:pt x="1085" y="1035"/>
                    </a:lnTo>
                    <a:lnTo>
                      <a:pt x="1085" y="1023"/>
                    </a:lnTo>
                    <a:lnTo>
                      <a:pt x="1097" y="1033"/>
                    </a:lnTo>
                    <a:lnTo>
                      <a:pt x="1111" y="1028"/>
                    </a:lnTo>
                    <a:lnTo>
                      <a:pt x="1118" y="1023"/>
                    </a:lnTo>
                    <a:lnTo>
                      <a:pt x="1125" y="1016"/>
                    </a:lnTo>
                    <a:lnTo>
                      <a:pt x="1121" y="1014"/>
                    </a:lnTo>
                    <a:lnTo>
                      <a:pt x="1114" y="1014"/>
                    </a:lnTo>
                    <a:lnTo>
                      <a:pt x="1099" y="985"/>
                    </a:lnTo>
                    <a:lnTo>
                      <a:pt x="1104" y="983"/>
                    </a:lnTo>
                    <a:lnTo>
                      <a:pt x="1107" y="985"/>
                    </a:lnTo>
                    <a:lnTo>
                      <a:pt x="1109" y="988"/>
                    </a:lnTo>
                    <a:lnTo>
                      <a:pt x="1114" y="992"/>
                    </a:lnTo>
                    <a:lnTo>
                      <a:pt x="1123" y="999"/>
                    </a:lnTo>
                    <a:lnTo>
                      <a:pt x="1130" y="995"/>
                    </a:lnTo>
                    <a:lnTo>
                      <a:pt x="1130" y="990"/>
                    </a:lnTo>
                    <a:lnTo>
                      <a:pt x="1142" y="990"/>
                    </a:lnTo>
                    <a:lnTo>
                      <a:pt x="1161" y="995"/>
                    </a:lnTo>
                    <a:lnTo>
                      <a:pt x="1170" y="992"/>
                    </a:lnTo>
                    <a:lnTo>
                      <a:pt x="1159" y="1002"/>
                    </a:lnTo>
                    <a:lnTo>
                      <a:pt x="1147" y="1011"/>
                    </a:lnTo>
                    <a:lnTo>
                      <a:pt x="1154" y="1009"/>
                    </a:lnTo>
                    <a:lnTo>
                      <a:pt x="1170" y="997"/>
                    </a:lnTo>
                    <a:lnTo>
                      <a:pt x="1189" y="990"/>
                    </a:lnTo>
                    <a:lnTo>
                      <a:pt x="1203" y="980"/>
                    </a:lnTo>
                    <a:lnTo>
                      <a:pt x="1211" y="976"/>
                    </a:lnTo>
                    <a:lnTo>
                      <a:pt x="1241" y="954"/>
                    </a:lnTo>
                    <a:lnTo>
                      <a:pt x="1253" y="947"/>
                    </a:lnTo>
                    <a:lnTo>
                      <a:pt x="1265" y="931"/>
                    </a:lnTo>
                    <a:lnTo>
                      <a:pt x="1267" y="919"/>
                    </a:lnTo>
                    <a:lnTo>
                      <a:pt x="1279" y="907"/>
                    </a:lnTo>
                    <a:lnTo>
                      <a:pt x="1293" y="893"/>
                    </a:lnTo>
                    <a:lnTo>
                      <a:pt x="1286" y="881"/>
                    </a:lnTo>
                    <a:lnTo>
                      <a:pt x="1282" y="874"/>
                    </a:lnTo>
                    <a:lnTo>
                      <a:pt x="1277" y="853"/>
                    </a:lnTo>
                    <a:lnTo>
                      <a:pt x="1282" y="850"/>
                    </a:lnTo>
                    <a:lnTo>
                      <a:pt x="1286" y="855"/>
                    </a:lnTo>
                    <a:lnTo>
                      <a:pt x="1291" y="855"/>
                    </a:lnTo>
                    <a:lnTo>
                      <a:pt x="1298" y="843"/>
                    </a:lnTo>
                    <a:lnTo>
                      <a:pt x="1308" y="843"/>
                    </a:lnTo>
                    <a:lnTo>
                      <a:pt x="1310" y="855"/>
                    </a:lnTo>
                    <a:lnTo>
                      <a:pt x="1305" y="869"/>
                    </a:lnTo>
                    <a:lnTo>
                      <a:pt x="1310" y="872"/>
                    </a:lnTo>
                    <a:lnTo>
                      <a:pt x="1324" y="867"/>
                    </a:lnTo>
                    <a:lnTo>
                      <a:pt x="1334" y="867"/>
                    </a:lnTo>
                    <a:lnTo>
                      <a:pt x="1308" y="886"/>
                    </a:lnTo>
                    <a:lnTo>
                      <a:pt x="1308" y="891"/>
                    </a:lnTo>
                    <a:lnTo>
                      <a:pt x="1326" y="876"/>
                    </a:lnTo>
                    <a:lnTo>
                      <a:pt x="1379" y="850"/>
                    </a:lnTo>
                    <a:lnTo>
                      <a:pt x="1402" y="846"/>
                    </a:lnTo>
                    <a:lnTo>
                      <a:pt x="1402" y="841"/>
                    </a:lnTo>
                    <a:lnTo>
                      <a:pt x="1395" y="829"/>
                    </a:lnTo>
                    <a:lnTo>
                      <a:pt x="1405" y="808"/>
                    </a:lnTo>
                    <a:lnTo>
                      <a:pt x="1412" y="808"/>
                    </a:lnTo>
                    <a:lnTo>
                      <a:pt x="1416" y="796"/>
                    </a:lnTo>
                    <a:lnTo>
                      <a:pt x="1419" y="791"/>
                    </a:lnTo>
                    <a:lnTo>
                      <a:pt x="1416" y="770"/>
                    </a:lnTo>
                    <a:lnTo>
                      <a:pt x="1412" y="763"/>
                    </a:lnTo>
                    <a:lnTo>
                      <a:pt x="1412" y="758"/>
                    </a:lnTo>
                    <a:lnTo>
                      <a:pt x="1416" y="746"/>
                    </a:lnTo>
                    <a:lnTo>
                      <a:pt x="1414" y="734"/>
                    </a:lnTo>
                    <a:lnTo>
                      <a:pt x="1419" y="720"/>
                    </a:lnTo>
                    <a:lnTo>
                      <a:pt x="1423" y="713"/>
                    </a:lnTo>
                    <a:lnTo>
                      <a:pt x="1428" y="699"/>
                    </a:lnTo>
                    <a:lnTo>
                      <a:pt x="1428" y="692"/>
                    </a:lnTo>
                    <a:lnTo>
                      <a:pt x="1431" y="685"/>
                    </a:lnTo>
                    <a:lnTo>
                      <a:pt x="1428" y="677"/>
                    </a:lnTo>
                    <a:lnTo>
                      <a:pt x="1431" y="670"/>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0" name="Freeform 55">
                <a:extLst>
                  <a:ext uri="{FF2B5EF4-FFF2-40B4-BE49-F238E27FC236}">
                    <a16:creationId xmlns:a16="http://schemas.microsoft.com/office/drawing/2014/main" id="{AC68C81B-51E6-4154-6648-F5E7B3E6E644}"/>
                  </a:ext>
                </a:extLst>
              </p:cNvPr>
              <p:cNvSpPr>
                <a:spLocks noEditPoints="1"/>
              </p:cNvSpPr>
              <p:nvPr/>
            </p:nvSpPr>
            <p:spPr bwMode="auto">
              <a:xfrm>
                <a:off x="387574" y="3109811"/>
                <a:ext cx="739755" cy="1216553"/>
              </a:xfrm>
              <a:custGeom>
                <a:avLst/>
                <a:gdLst>
                  <a:gd name="T0" fmla="*/ 412750 w 839"/>
                  <a:gd name="T1" fmla="*/ 1927225 h 1380"/>
                  <a:gd name="T2" fmla="*/ 319088 w 839"/>
                  <a:gd name="T3" fmla="*/ 1739900 h 1380"/>
                  <a:gd name="T4" fmla="*/ 360363 w 839"/>
                  <a:gd name="T5" fmla="*/ 1757363 h 1380"/>
                  <a:gd name="T6" fmla="*/ 300038 w 839"/>
                  <a:gd name="T7" fmla="*/ 1735138 h 1380"/>
                  <a:gd name="T8" fmla="*/ 555625 w 839"/>
                  <a:gd name="T9" fmla="*/ 1998663 h 1380"/>
                  <a:gd name="T10" fmla="*/ 581025 w 839"/>
                  <a:gd name="T11" fmla="*/ 2047875 h 1380"/>
                  <a:gd name="T12" fmla="*/ 374650 w 839"/>
                  <a:gd name="T13" fmla="*/ 1743075 h 1380"/>
                  <a:gd name="T14" fmla="*/ 434975 w 839"/>
                  <a:gd name="T15" fmla="*/ 1765300 h 1380"/>
                  <a:gd name="T16" fmla="*/ 1295400 w 839"/>
                  <a:gd name="T17" fmla="*/ 1847850 h 1380"/>
                  <a:gd name="T18" fmla="*/ 1268413 w 839"/>
                  <a:gd name="T19" fmla="*/ 1757363 h 1380"/>
                  <a:gd name="T20" fmla="*/ 1133475 w 839"/>
                  <a:gd name="T21" fmla="*/ 1547813 h 1380"/>
                  <a:gd name="T22" fmla="*/ 976313 w 839"/>
                  <a:gd name="T23" fmla="*/ 1325563 h 1380"/>
                  <a:gd name="T24" fmla="*/ 855663 w 839"/>
                  <a:gd name="T25" fmla="*/ 1157288 h 1380"/>
                  <a:gd name="T26" fmla="*/ 720725 w 839"/>
                  <a:gd name="T27" fmla="*/ 968375 h 1380"/>
                  <a:gd name="T28" fmla="*/ 577850 w 839"/>
                  <a:gd name="T29" fmla="*/ 762000 h 1380"/>
                  <a:gd name="T30" fmla="*/ 622300 w 839"/>
                  <a:gd name="T31" fmla="*/ 577850 h 1380"/>
                  <a:gd name="T32" fmla="*/ 663575 w 839"/>
                  <a:gd name="T33" fmla="*/ 393700 h 1380"/>
                  <a:gd name="T34" fmla="*/ 709613 w 839"/>
                  <a:gd name="T35" fmla="*/ 206375 h 1380"/>
                  <a:gd name="T36" fmla="*/ 566738 w 839"/>
                  <a:gd name="T37" fmla="*/ 130175 h 1380"/>
                  <a:gd name="T38" fmla="*/ 379413 w 839"/>
                  <a:gd name="T39" fmla="*/ 77788 h 1380"/>
                  <a:gd name="T40" fmla="*/ 190500 w 839"/>
                  <a:gd name="T41" fmla="*/ 22225 h 1380"/>
                  <a:gd name="T42" fmla="*/ 96838 w 839"/>
                  <a:gd name="T43" fmla="*/ 41275 h 1380"/>
                  <a:gd name="T44" fmla="*/ 77788 w 839"/>
                  <a:gd name="T45" fmla="*/ 168275 h 1380"/>
                  <a:gd name="T46" fmla="*/ 47625 w 839"/>
                  <a:gd name="T47" fmla="*/ 242888 h 1380"/>
                  <a:gd name="T48" fmla="*/ 36513 w 839"/>
                  <a:gd name="T49" fmla="*/ 242888 h 1380"/>
                  <a:gd name="T50" fmla="*/ 0 w 839"/>
                  <a:gd name="T51" fmla="*/ 338138 h 1380"/>
                  <a:gd name="T52" fmla="*/ 41275 w 839"/>
                  <a:gd name="T53" fmla="*/ 506413 h 1380"/>
                  <a:gd name="T54" fmla="*/ 60325 w 839"/>
                  <a:gd name="T55" fmla="*/ 720725 h 1380"/>
                  <a:gd name="T56" fmla="*/ 101600 w 839"/>
                  <a:gd name="T57" fmla="*/ 819150 h 1380"/>
                  <a:gd name="T58" fmla="*/ 88900 w 839"/>
                  <a:gd name="T59" fmla="*/ 830263 h 1380"/>
                  <a:gd name="T60" fmla="*/ 138113 w 839"/>
                  <a:gd name="T61" fmla="*/ 893763 h 1380"/>
                  <a:gd name="T62" fmla="*/ 184150 w 839"/>
                  <a:gd name="T63" fmla="*/ 841375 h 1380"/>
                  <a:gd name="T64" fmla="*/ 242888 w 839"/>
                  <a:gd name="T65" fmla="*/ 866775 h 1380"/>
                  <a:gd name="T66" fmla="*/ 303213 w 839"/>
                  <a:gd name="T67" fmla="*/ 890588 h 1380"/>
                  <a:gd name="T68" fmla="*/ 195263 w 839"/>
                  <a:gd name="T69" fmla="*/ 863600 h 1380"/>
                  <a:gd name="T70" fmla="*/ 173038 w 839"/>
                  <a:gd name="T71" fmla="*/ 908050 h 1380"/>
                  <a:gd name="T72" fmla="*/ 190500 w 839"/>
                  <a:gd name="T73" fmla="*/ 979488 h 1380"/>
                  <a:gd name="T74" fmla="*/ 153988 w 839"/>
                  <a:gd name="T75" fmla="*/ 935038 h 1380"/>
                  <a:gd name="T76" fmla="*/ 134938 w 839"/>
                  <a:gd name="T77" fmla="*/ 927100 h 1380"/>
                  <a:gd name="T78" fmla="*/ 195263 w 839"/>
                  <a:gd name="T79" fmla="*/ 1096963 h 1380"/>
                  <a:gd name="T80" fmla="*/ 168275 w 839"/>
                  <a:gd name="T81" fmla="*/ 1168400 h 1380"/>
                  <a:gd name="T82" fmla="*/ 214313 w 839"/>
                  <a:gd name="T83" fmla="*/ 1325563 h 1380"/>
                  <a:gd name="T84" fmla="*/ 277813 w 839"/>
                  <a:gd name="T85" fmla="*/ 1435100 h 1380"/>
                  <a:gd name="T86" fmla="*/ 300038 w 839"/>
                  <a:gd name="T87" fmla="*/ 1506538 h 1380"/>
                  <a:gd name="T88" fmla="*/ 284163 w 839"/>
                  <a:gd name="T89" fmla="*/ 1597025 h 1380"/>
                  <a:gd name="T90" fmla="*/ 352425 w 839"/>
                  <a:gd name="T91" fmla="*/ 1652588 h 1380"/>
                  <a:gd name="T92" fmla="*/ 468313 w 839"/>
                  <a:gd name="T93" fmla="*/ 1709738 h 1380"/>
                  <a:gd name="T94" fmla="*/ 588963 w 839"/>
                  <a:gd name="T95" fmla="*/ 1800225 h 1380"/>
                  <a:gd name="T96" fmla="*/ 633413 w 839"/>
                  <a:gd name="T97" fmla="*/ 1866900 h 1380"/>
                  <a:gd name="T98" fmla="*/ 746125 w 839"/>
                  <a:gd name="T99" fmla="*/ 1987550 h 1380"/>
                  <a:gd name="T100" fmla="*/ 762000 w 839"/>
                  <a:gd name="T101" fmla="*/ 2119313 h 1380"/>
                  <a:gd name="T102" fmla="*/ 822325 w 839"/>
                  <a:gd name="T103" fmla="*/ 2155825 h 1380"/>
                  <a:gd name="T104" fmla="*/ 1065213 w 839"/>
                  <a:gd name="T105" fmla="*/ 2179638 h 1380"/>
                  <a:gd name="T106" fmla="*/ 1185863 w 839"/>
                  <a:gd name="T107" fmla="*/ 2190750 h 1380"/>
                  <a:gd name="T108" fmla="*/ 1231900 w 839"/>
                  <a:gd name="T109" fmla="*/ 2144713 h 1380"/>
                  <a:gd name="T110" fmla="*/ 1208088 w 839"/>
                  <a:gd name="T111" fmla="*/ 2051050 h 1380"/>
                  <a:gd name="T112" fmla="*/ 1249363 w 839"/>
                  <a:gd name="T113" fmla="*/ 2001838 h 1380"/>
                  <a:gd name="T114" fmla="*/ 1325563 w 839"/>
                  <a:gd name="T115" fmla="*/ 1900238 h 1380"/>
                  <a:gd name="T116" fmla="*/ 596900 w 839"/>
                  <a:gd name="T117" fmla="*/ 1930400 h 1380"/>
                  <a:gd name="T118" fmla="*/ 581025 w 839"/>
                  <a:gd name="T119" fmla="*/ 1924050 h 1380"/>
                  <a:gd name="T120" fmla="*/ 611188 w 839"/>
                  <a:gd name="T121" fmla="*/ 1954213 h 1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39" h="1380">
                    <a:moveTo>
                      <a:pt x="260" y="1207"/>
                    </a:moveTo>
                    <a:lnTo>
                      <a:pt x="255" y="1205"/>
                    </a:lnTo>
                    <a:lnTo>
                      <a:pt x="250" y="1205"/>
                    </a:lnTo>
                    <a:lnTo>
                      <a:pt x="253" y="1212"/>
                    </a:lnTo>
                    <a:lnTo>
                      <a:pt x="260" y="1214"/>
                    </a:lnTo>
                    <a:lnTo>
                      <a:pt x="265" y="1216"/>
                    </a:lnTo>
                    <a:lnTo>
                      <a:pt x="265" y="1214"/>
                    </a:lnTo>
                    <a:lnTo>
                      <a:pt x="260" y="1207"/>
                    </a:lnTo>
                    <a:close/>
                    <a:moveTo>
                      <a:pt x="220" y="1100"/>
                    </a:moveTo>
                    <a:lnTo>
                      <a:pt x="201" y="1096"/>
                    </a:lnTo>
                    <a:lnTo>
                      <a:pt x="208" y="1110"/>
                    </a:lnTo>
                    <a:lnTo>
                      <a:pt x="213" y="1115"/>
                    </a:lnTo>
                    <a:lnTo>
                      <a:pt x="220" y="1115"/>
                    </a:lnTo>
                    <a:lnTo>
                      <a:pt x="227" y="1107"/>
                    </a:lnTo>
                    <a:lnTo>
                      <a:pt x="220" y="1100"/>
                    </a:lnTo>
                    <a:close/>
                    <a:moveTo>
                      <a:pt x="191" y="1086"/>
                    </a:moveTo>
                    <a:lnTo>
                      <a:pt x="187" y="1086"/>
                    </a:lnTo>
                    <a:lnTo>
                      <a:pt x="182" y="1089"/>
                    </a:lnTo>
                    <a:lnTo>
                      <a:pt x="189" y="1093"/>
                    </a:lnTo>
                    <a:lnTo>
                      <a:pt x="196" y="1093"/>
                    </a:lnTo>
                    <a:lnTo>
                      <a:pt x="191" y="1089"/>
                    </a:lnTo>
                    <a:lnTo>
                      <a:pt x="191" y="1086"/>
                    </a:lnTo>
                    <a:close/>
                    <a:moveTo>
                      <a:pt x="354" y="1271"/>
                    </a:moveTo>
                    <a:lnTo>
                      <a:pt x="350" y="1259"/>
                    </a:lnTo>
                    <a:lnTo>
                      <a:pt x="347" y="1261"/>
                    </a:lnTo>
                    <a:lnTo>
                      <a:pt x="350" y="1273"/>
                    </a:lnTo>
                    <a:lnTo>
                      <a:pt x="354" y="1285"/>
                    </a:lnTo>
                    <a:lnTo>
                      <a:pt x="362" y="1290"/>
                    </a:lnTo>
                    <a:lnTo>
                      <a:pt x="366" y="1290"/>
                    </a:lnTo>
                    <a:lnTo>
                      <a:pt x="364" y="1287"/>
                    </a:lnTo>
                    <a:lnTo>
                      <a:pt x="354" y="1271"/>
                    </a:lnTo>
                    <a:close/>
                    <a:moveTo>
                      <a:pt x="260" y="1110"/>
                    </a:moveTo>
                    <a:lnTo>
                      <a:pt x="241" y="1098"/>
                    </a:lnTo>
                    <a:lnTo>
                      <a:pt x="236" y="1098"/>
                    </a:lnTo>
                    <a:lnTo>
                      <a:pt x="239" y="1103"/>
                    </a:lnTo>
                    <a:lnTo>
                      <a:pt x="239" y="1107"/>
                    </a:lnTo>
                    <a:lnTo>
                      <a:pt x="246" y="1112"/>
                    </a:lnTo>
                    <a:lnTo>
                      <a:pt x="272" y="1115"/>
                    </a:lnTo>
                    <a:lnTo>
                      <a:pt x="274" y="1112"/>
                    </a:lnTo>
                    <a:lnTo>
                      <a:pt x="272" y="1107"/>
                    </a:lnTo>
                    <a:lnTo>
                      <a:pt x="260" y="1110"/>
                    </a:lnTo>
                    <a:close/>
                    <a:moveTo>
                      <a:pt x="837" y="1183"/>
                    </a:moveTo>
                    <a:lnTo>
                      <a:pt x="823" y="1171"/>
                    </a:lnTo>
                    <a:lnTo>
                      <a:pt x="816" y="1164"/>
                    </a:lnTo>
                    <a:lnTo>
                      <a:pt x="818" y="1157"/>
                    </a:lnTo>
                    <a:lnTo>
                      <a:pt x="816" y="1157"/>
                    </a:lnTo>
                    <a:lnTo>
                      <a:pt x="816" y="1150"/>
                    </a:lnTo>
                    <a:lnTo>
                      <a:pt x="804" y="1122"/>
                    </a:lnTo>
                    <a:lnTo>
                      <a:pt x="799" y="1107"/>
                    </a:lnTo>
                    <a:lnTo>
                      <a:pt x="802" y="1096"/>
                    </a:lnTo>
                    <a:lnTo>
                      <a:pt x="778" y="1065"/>
                    </a:lnTo>
                    <a:lnTo>
                      <a:pt x="757" y="1034"/>
                    </a:lnTo>
                    <a:lnTo>
                      <a:pt x="735" y="1006"/>
                    </a:lnTo>
                    <a:lnTo>
                      <a:pt x="714" y="975"/>
                    </a:lnTo>
                    <a:lnTo>
                      <a:pt x="693" y="947"/>
                    </a:lnTo>
                    <a:lnTo>
                      <a:pt x="671" y="916"/>
                    </a:lnTo>
                    <a:lnTo>
                      <a:pt x="650" y="885"/>
                    </a:lnTo>
                    <a:lnTo>
                      <a:pt x="629" y="857"/>
                    </a:lnTo>
                    <a:lnTo>
                      <a:pt x="615" y="835"/>
                    </a:lnTo>
                    <a:lnTo>
                      <a:pt x="598" y="814"/>
                    </a:lnTo>
                    <a:lnTo>
                      <a:pt x="584" y="793"/>
                    </a:lnTo>
                    <a:lnTo>
                      <a:pt x="570" y="771"/>
                    </a:lnTo>
                    <a:lnTo>
                      <a:pt x="553" y="750"/>
                    </a:lnTo>
                    <a:lnTo>
                      <a:pt x="539" y="729"/>
                    </a:lnTo>
                    <a:lnTo>
                      <a:pt x="525" y="707"/>
                    </a:lnTo>
                    <a:lnTo>
                      <a:pt x="511" y="686"/>
                    </a:lnTo>
                    <a:lnTo>
                      <a:pt x="492" y="662"/>
                    </a:lnTo>
                    <a:lnTo>
                      <a:pt x="473" y="636"/>
                    </a:lnTo>
                    <a:lnTo>
                      <a:pt x="454" y="610"/>
                    </a:lnTo>
                    <a:lnTo>
                      <a:pt x="437" y="584"/>
                    </a:lnTo>
                    <a:lnTo>
                      <a:pt x="418" y="558"/>
                    </a:lnTo>
                    <a:lnTo>
                      <a:pt x="399" y="532"/>
                    </a:lnTo>
                    <a:lnTo>
                      <a:pt x="383" y="506"/>
                    </a:lnTo>
                    <a:lnTo>
                      <a:pt x="364" y="480"/>
                    </a:lnTo>
                    <a:lnTo>
                      <a:pt x="371" y="456"/>
                    </a:lnTo>
                    <a:lnTo>
                      <a:pt x="376" y="435"/>
                    </a:lnTo>
                    <a:lnTo>
                      <a:pt x="381" y="411"/>
                    </a:lnTo>
                    <a:lnTo>
                      <a:pt x="388" y="388"/>
                    </a:lnTo>
                    <a:lnTo>
                      <a:pt x="392" y="364"/>
                    </a:lnTo>
                    <a:lnTo>
                      <a:pt x="397" y="340"/>
                    </a:lnTo>
                    <a:lnTo>
                      <a:pt x="402" y="317"/>
                    </a:lnTo>
                    <a:lnTo>
                      <a:pt x="409" y="293"/>
                    </a:lnTo>
                    <a:lnTo>
                      <a:pt x="414" y="269"/>
                    </a:lnTo>
                    <a:lnTo>
                      <a:pt x="418" y="248"/>
                    </a:lnTo>
                    <a:lnTo>
                      <a:pt x="425" y="224"/>
                    </a:lnTo>
                    <a:lnTo>
                      <a:pt x="430" y="201"/>
                    </a:lnTo>
                    <a:lnTo>
                      <a:pt x="437" y="177"/>
                    </a:lnTo>
                    <a:lnTo>
                      <a:pt x="442" y="153"/>
                    </a:lnTo>
                    <a:lnTo>
                      <a:pt x="447" y="130"/>
                    </a:lnTo>
                    <a:lnTo>
                      <a:pt x="454" y="106"/>
                    </a:lnTo>
                    <a:lnTo>
                      <a:pt x="428" y="101"/>
                    </a:lnTo>
                    <a:lnTo>
                      <a:pt x="404" y="94"/>
                    </a:lnTo>
                    <a:lnTo>
                      <a:pt x="381" y="87"/>
                    </a:lnTo>
                    <a:lnTo>
                      <a:pt x="357" y="82"/>
                    </a:lnTo>
                    <a:lnTo>
                      <a:pt x="333" y="75"/>
                    </a:lnTo>
                    <a:lnTo>
                      <a:pt x="310" y="68"/>
                    </a:lnTo>
                    <a:lnTo>
                      <a:pt x="286" y="63"/>
                    </a:lnTo>
                    <a:lnTo>
                      <a:pt x="262" y="56"/>
                    </a:lnTo>
                    <a:lnTo>
                      <a:pt x="239" y="49"/>
                    </a:lnTo>
                    <a:lnTo>
                      <a:pt x="215" y="42"/>
                    </a:lnTo>
                    <a:lnTo>
                      <a:pt x="191" y="35"/>
                    </a:lnTo>
                    <a:lnTo>
                      <a:pt x="168" y="28"/>
                    </a:lnTo>
                    <a:lnTo>
                      <a:pt x="144" y="21"/>
                    </a:lnTo>
                    <a:lnTo>
                      <a:pt x="120" y="14"/>
                    </a:lnTo>
                    <a:lnTo>
                      <a:pt x="97" y="7"/>
                    </a:lnTo>
                    <a:lnTo>
                      <a:pt x="71" y="0"/>
                    </a:lnTo>
                    <a:lnTo>
                      <a:pt x="73" y="2"/>
                    </a:lnTo>
                    <a:lnTo>
                      <a:pt x="68" y="14"/>
                    </a:lnTo>
                    <a:lnTo>
                      <a:pt x="61" y="26"/>
                    </a:lnTo>
                    <a:lnTo>
                      <a:pt x="66" y="35"/>
                    </a:lnTo>
                    <a:lnTo>
                      <a:pt x="68" y="49"/>
                    </a:lnTo>
                    <a:lnTo>
                      <a:pt x="66" y="71"/>
                    </a:lnTo>
                    <a:lnTo>
                      <a:pt x="64" y="80"/>
                    </a:lnTo>
                    <a:lnTo>
                      <a:pt x="49" y="106"/>
                    </a:lnTo>
                    <a:lnTo>
                      <a:pt x="42" y="130"/>
                    </a:lnTo>
                    <a:lnTo>
                      <a:pt x="30" y="146"/>
                    </a:lnTo>
                    <a:lnTo>
                      <a:pt x="28" y="149"/>
                    </a:lnTo>
                    <a:lnTo>
                      <a:pt x="28" y="151"/>
                    </a:lnTo>
                    <a:lnTo>
                      <a:pt x="30" y="153"/>
                    </a:lnTo>
                    <a:lnTo>
                      <a:pt x="28" y="156"/>
                    </a:lnTo>
                    <a:lnTo>
                      <a:pt x="26" y="161"/>
                    </a:lnTo>
                    <a:lnTo>
                      <a:pt x="23" y="158"/>
                    </a:lnTo>
                    <a:lnTo>
                      <a:pt x="23" y="156"/>
                    </a:lnTo>
                    <a:lnTo>
                      <a:pt x="23" y="153"/>
                    </a:lnTo>
                    <a:lnTo>
                      <a:pt x="21" y="158"/>
                    </a:lnTo>
                    <a:lnTo>
                      <a:pt x="12" y="170"/>
                    </a:lnTo>
                    <a:lnTo>
                      <a:pt x="4" y="182"/>
                    </a:lnTo>
                    <a:lnTo>
                      <a:pt x="2" y="196"/>
                    </a:lnTo>
                    <a:lnTo>
                      <a:pt x="0" y="213"/>
                    </a:lnTo>
                    <a:lnTo>
                      <a:pt x="14" y="239"/>
                    </a:lnTo>
                    <a:lnTo>
                      <a:pt x="26" y="274"/>
                    </a:lnTo>
                    <a:lnTo>
                      <a:pt x="28" y="286"/>
                    </a:lnTo>
                    <a:lnTo>
                      <a:pt x="28" y="307"/>
                    </a:lnTo>
                    <a:lnTo>
                      <a:pt x="26" y="319"/>
                    </a:lnTo>
                    <a:lnTo>
                      <a:pt x="16" y="336"/>
                    </a:lnTo>
                    <a:lnTo>
                      <a:pt x="16" y="371"/>
                    </a:lnTo>
                    <a:lnTo>
                      <a:pt x="12" y="397"/>
                    </a:lnTo>
                    <a:lnTo>
                      <a:pt x="28" y="433"/>
                    </a:lnTo>
                    <a:lnTo>
                      <a:pt x="38" y="454"/>
                    </a:lnTo>
                    <a:lnTo>
                      <a:pt x="49" y="468"/>
                    </a:lnTo>
                    <a:lnTo>
                      <a:pt x="52" y="490"/>
                    </a:lnTo>
                    <a:lnTo>
                      <a:pt x="59" y="494"/>
                    </a:lnTo>
                    <a:lnTo>
                      <a:pt x="64" y="506"/>
                    </a:lnTo>
                    <a:lnTo>
                      <a:pt x="64" y="516"/>
                    </a:lnTo>
                    <a:lnTo>
                      <a:pt x="56" y="501"/>
                    </a:lnTo>
                    <a:lnTo>
                      <a:pt x="54" y="518"/>
                    </a:lnTo>
                    <a:lnTo>
                      <a:pt x="47" y="525"/>
                    </a:lnTo>
                    <a:lnTo>
                      <a:pt x="47" y="530"/>
                    </a:lnTo>
                    <a:lnTo>
                      <a:pt x="56" y="523"/>
                    </a:lnTo>
                    <a:lnTo>
                      <a:pt x="61" y="527"/>
                    </a:lnTo>
                    <a:lnTo>
                      <a:pt x="68" y="542"/>
                    </a:lnTo>
                    <a:lnTo>
                      <a:pt x="75" y="549"/>
                    </a:lnTo>
                    <a:lnTo>
                      <a:pt x="82" y="556"/>
                    </a:lnTo>
                    <a:lnTo>
                      <a:pt x="87" y="563"/>
                    </a:lnTo>
                    <a:lnTo>
                      <a:pt x="94" y="563"/>
                    </a:lnTo>
                    <a:lnTo>
                      <a:pt x="94" y="549"/>
                    </a:lnTo>
                    <a:lnTo>
                      <a:pt x="101" y="530"/>
                    </a:lnTo>
                    <a:lnTo>
                      <a:pt x="111" y="527"/>
                    </a:lnTo>
                    <a:lnTo>
                      <a:pt x="116" y="530"/>
                    </a:lnTo>
                    <a:lnTo>
                      <a:pt x="125" y="542"/>
                    </a:lnTo>
                    <a:lnTo>
                      <a:pt x="130" y="544"/>
                    </a:lnTo>
                    <a:lnTo>
                      <a:pt x="144" y="539"/>
                    </a:lnTo>
                    <a:lnTo>
                      <a:pt x="149" y="539"/>
                    </a:lnTo>
                    <a:lnTo>
                      <a:pt x="153" y="546"/>
                    </a:lnTo>
                    <a:lnTo>
                      <a:pt x="158" y="549"/>
                    </a:lnTo>
                    <a:lnTo>
                      <a:pt x="170" y="551"/>
                    </a:lnTo>
                    <a:lnTo>
                      <a:pt x="177" y="554"/>
                    </a:lnTo>
                    <a:lnTo>
                      <a:pt x="182" y="554"/>
                    </a:lnTo>
                    <a:lnTo>
                      <a:pt x="191" y="561"/>
                    </a:lnTo>
                    <a:lnTo>
                      <a:pt x="187" y="561"/>
                    </a:lnTo>
                    <a:lnTo>
                      <a:pt x="179" y="558"/>
                    </a:lnTo>
                    <a:lnTo>
                      <a:pt x="172" y="558"/>
                    </a:lnTo>
                    <a:lnTo>
                      <a:pt x="137" y="546"/>
                    </a:lnTo>
                    <a:lnTo>
                      <a:pt x="123" y="544"/>
                    </a:lnTo>
                    <a:lnTo>
                      <a:pt x="113" y="546"/>
                    </a:lnTo>
                    <a:lnTo>
                      <a:pt x="106" y="549"/>
                    </a:lnTo>
                    <a:lnTo>
                      <a:pt x="106" y="556"/>
                    </a:lnTo>
                    <a:lnTo>
                      <a:pt x="109" y="558"/>
                    </a:lnTo>
                    <a:lnTo>
                      <a:pt x="109" y="572"/>
                    </a:lnTo>
                    <a:lnTo>
                      <a:pt x="113" y="582"/>
                    </a:lnTo>
                    <a:lnTo>
                      <a:pt x="116" y="598"/>
                    </a:lnTo>
                    <a:lnTo>
                      <a:pt x="118" y="608"/>
                    </a:lnTo>
                    <a:lnTo>
                      <a:pt x="118" y="613"/>
                    </a:lnTo>
                    <a:lnTo>
                      <a:pt x="120" y="617"/>
                    </a:lnTo>
                    <a:lnTo>
                      <a:pt x="116" y="617"/>
                    </a:lnTo>
                    <a:lnTo>
                      <a:pt x="111" y="613"/>
                    </a:lnTo>
                    <a:lnTo>
                      <a:pt x="109" y="603"/>
                    </a:lnTo>
                    <a:lnTo>
                      <a:pt x="101" y="598"/>
                    </a:lnTo>
                    <a:lnTo>
                      <a:pt x="97" y="589"/>
                    </a:lnTo>
                    <a:lnTo>
                      <a:pt x="97" y="577"/>
                    </a:lnTo>
                    <a:lnTo>
                      <a:pt x="99" y="572"/>
                    </a:lnTo>
                    <a:lnTo>
                      <a:pt x="94" y="568"/>
                    </a:lnTo>
                    <a:lnTo>
                      <a:pt x="87" y="570"/>
                    </a:lnTo>
                    <a:lnTo>
                      <a:pt x="85" y="584"/>
                    </a:lnTo>
                    <a:lnTo>
                      <a:pt x="80" y="598"/>
                    </a:lnTo>
                    <a:lnTo>
                      <a:pt x="85" y="622"/>
                    </a:lnTo>
                    <a:lnTo>
                      <a:pt x="80" y="643"/>
                    </a:lnTo>
                    <a:lnTo>
                      <a:pt x="97" y="677"/>
                    </a:lnTo>
                    <a:lnTo>
                      <a:pt x="123" y="691"/>
                    </a:lnTo>
                    <a:lnTo>
                      <a:pt x="127" y="703"/>
                    </a:lnTo>
                    <a:lnTo>
                      <a:pt x="127" y="710"/>
                    </a:lnTo>
                    <a:lnTo>
                      <a:pt x="125" y="719"/>
                    </a:lnTo>
                    <a:lnTo>
                      <a:pt x="118" y="726"/>
                    </a:lnTo>
                    <a:lnTo>
                      <a:pt x="106" y="736"/>
                    </a:lnTo>
                    <a:lnTo>
                      <a:pt x="104" y="752"/>
                    </a:lnTo>
                    <a:lnTo>
                      <a:pt x="104" y="767"/>
                    </a:lnTo>
                    <a:lnTo>
                      <a:pt x="120" y="793"/>
                    </a:lnTo>
                    <a:lnTo>
                      <a:pt x="132" y="828"/>
                    </a:lnTo>
                    <a:lnTo>
                      <a:pt x="135" y="835"/>
                    </a:lnTo>
                    <a:lnTo>
                      <a:pt x="142" y="847"/>
                    </a:lnTo>
                    <a:lnTo>
                      <a:pt x="144" y="864"/>
                    </a:lnTo>
                    <a:lnTo>
                      <a:pt x="156" y="875"/>
                    </a:lnTo>
                    <a:lnTo>
                      <a:pt x="163" y="894"/>
                    </a:lnTo>
                    <a:lnTo>
                      <a:pt x="175" y="904"/>
                    </a:lnTo>
                    <a:lnTo>
                      <a:pt x="177" y="913"/>
                    </a:lnTo>
                    <a:lnTo>
                      <a:pt x="172" y="923"/>
                    </a:lnTo>
                    <a:lnTo>
                      <a:pt x="172" y="932"/>
                    </a:lnTo>
                    <a:lnTo>
                      <a:pt x="187" y="942"/>
                    </a:lnTo>
                    <a:lnTo>
                      <a:pt x="189" y="949"/>
                    </a:lnTo>
                    <a:lnTo>
                      <a:pt x="191" y="954"/>
                    </a:lnTo>
                    <a:lnTo>
                      <a:pt x="184" y="970"/>
                    </a:lnTo>
                    <a:lnTo>
                      <a:pt x="184" y="987"/>
                    </a:lnTo>
                    <a:lnTo>
                      <a:pt x="182" y="994"/>
                    </a:lnTo>
                    <a:lnTo>
                      <a:pt x="179" y="1006"/>
                    </a:lnTo>
                    <a:lnTo>
                      <a:pt x="177" y="1015"/>
                    </a:lnTo>
                    <a:lnTo>
                      <a:pt x="184" y="1022"/>
                    </a:lnTo>
                    <a:lnTo>
                      <a:pt x="189" y="1034"/>
                    </a:lnTo>
                    <a:lnTo>
                      <a:pt x="198" y="1036"/>
                    </a:lnTo>
                    <a:lnTo>
                      <a:pt x="222" y="1041"/>
                    </a:lnTo>
                    <a:lnTo>
                      <a:pt x="234" y="1044"/>
                    </a:lnTo>
                    <a:lnTo>
                      <a:pt x="253" y="1058"/>
                    </a:lnTo>
                    <a:lnTo>
                      <a:pt x="267" y="1063"/>
                    </a:lnTo>
                    <a:lnTo>
                      <a:pt x="276" y="1063"/>
                    </a:lnTo>
                    <a:lnTo>
                      <a:pt x="295" y="1077"/>
                    </a:lnTo>
                    <a:lnTo>
                      <a:pt x="307" y="1091"/>
                    </a:lnTo>
                    <a:lnTo>
                      <a:pt x="310" y="1103"/>
                    </a:lnTo>
                    <a:lnTo>
                      <a:pt x="317" y="1112"/>
                    </a:lnTo>
                    <a:lnTo>
                      <a:pt x="347" y="1129"/>
                    </a:lnTo>
                    <a:lnTo>
                      <a:pt x="371" y="1134"/>
                    </a:lnTo>
                    <a:lnTo>
                      <a:pt x="381" y="1138"/>
                    </a:lnTo>
                    <a:lnTo>
                      <a:pt x="388" y="1160"/>
                    </a:lnTo>
                    <a:lnTo>
                      <a:pt x="383" y="1174"/>
                    </a:lnTo>
                    <a:lnTo>
                      <a:pt x="395" y="1181"/>
                    </a:lnTo>
                    <a:lnTo>
                      <a:pt x="399" y="1176"/>
                    </a:lnTo>
                    <a:lnTo>
                      <a:pt x="409" y="1179"/>
                    </a:lnTo>
                    <a:lnTo>
                      <a:pt x="416" y="1186"/>
                    </a:lnTo>
                    <a:lnTo>
                      <a:pt x="428" y="1200"/>
                    </a:lnTo>
                    <a:lnTo>
                      <a:pt x="442" y="1214"/>
                    </a:lnTo>
                    <a:lnTo>
                      <a:pt x="470" y="1252"/>
                    </a:lnTo>
                    <a:lnTo>
                      <a:pt x="482" y="1280"/>
                    </a:lnTo>
                    <a:lnTo>
                      <a:pt x="482" y="1302"/>
                    </a:lnTo>
                    <a:lnTo>
                      <a:pt x="482" y="1309"/>
                    </a:lnTo>
                    <a:lnTo>
                      <a:pt x="480" y="1318"/>
                    </a:lnTo>
                    <a:lnTo>
                      <a:pt x="480" y="1335"/>
                    </a:lnTo>
                    <a:lnTo>
                      <a:pt x="487" y="1335"/>
                    </a:lnTo>
                    <a:lnTo>
                      <a:pt x="489" y="1339"/>
                    </a:lnTo>
                    <a:lnTo>
                      <a:pt x="489" y="1354"/>
                    </a:lnTo>
                    <a:lnTo>
                      <a:pt x="518" y="1358"/>
                    </a:lnTo>
                    <a:lnTo>
                      <a:pt x="548" y="1361"/>
                    </a:lnTo>
                    <a:lnTo>
                      <a:pt x="579" y="1363"/>
                    </a:lnTo>
                    <a:lnTo>
                      <a:pt x="610" y="1368"/>
                    </a:lnTo>
                    <a:lnTo>
                      <a:pt x="641" y="1370"/>
                    </a:lnTo>
                    <a:lnTo>
                      <a:pt x="671" y="1373"/>
                    </a:lnTo>
                    <a:lnTo>
                      <a:pt x="702" y="1375"/>
                    </a:lnTo>
                    <a:lnTo>
                      <a:pt x="733" y="1380"/>
                    </a:lnTo>
                    <a:lnTo>
                      <a:pt x="745" y="1380"/>
                    </a:lnTo>
                    <a:lnTo>
                      <a:pt x="747" y="1380"/>
                    </a:lnTo>
                    <a:lnTo>
                      <a:pt x="761" y="1380"/>
                    </a:lnTo>
                    <a:lnTo>
                      <a:pt x="768" y="1377"/>
                    </a:lnTo>
                    <a:lnTo>
                      <a:pt x="773" y="1368"/>
                    </a:lnTo>
                    <a:lnTo>
                      <a:pt x="776" y="1358"/>
                    </a:lnTo>
                    <a:lnTo>
                      <a:pt x="776" y="1351"/>
                    </a:lnTo>
                    <a:lnTo>
                      <a:pt x="771" y="1342"/>
                    </a:lnTo>
                    <a:lnTo>
                      <a:pt x="761" y="1337"/>
                    </a:lnTo>
                    <a:lnTo>
                      <a:pt x="757" y="1323"/>
                    </a:lnTo>
                    <a:lnTo>
                      <a:pt x="759" y="1302"/>
                    </a:lnTo>
                    <a:lnTo>
                      <a:pt x="761" y="1292"/>
                    </a:lnTo>
                    <a:lnTo>
                      <a:pt x="766" y="1292"/>
                    </a:lnTo>
                    <a:lnTo>
                      <a:pt x="773" y="1287"/>
                    </a:lnTo>
                    <a:lnTo>
                      <a:pt x="778" y="1280"/>
                    </a:lnTo>
                    <a:lnTo>
                      <a:pt x="785" y="1271"/>
                    </a:lnTo>
                    <a:lnTo>
                      <a:pt x="787" y="1261"/>
                    </a:lnTo>
                    <a:lnTo>
                      <a:pt x="790" y="1250"/>
                    </a:lnTo>
                    <a:lnTo>
                      <a:pt x="792" y="1235"/>
                    </a:lnTo>
                    <a:lnTo>
                      <a:pt x="804" y="1216"/>
                    </a:lnTo>
                    <a:lnTo>
                      <a:pt x="813" y="1207"/>
                    </a:lnTo>
                    <a:lnTo>
                      <a:pt x="835" y="1197"/>
                    </a:lnTo>
                    <a:lnTo>
                      <a:pt x="839" y="1193"/>
                    </a:lnTo>
                    <a:lnTo>
                      <a:pt x="839" y="1190"/>
                    </a:lnTo>
                    <a:lnTo>
                      <a:pt x="837" y="1183"/>
                    </a:lnTo>
                    <a:close/>
                    <a:moveTo>
                      <a:pt x="376" y="1216"/>
                    </a:moveTo>
                    <a:lnTo>
                      <a:pt x="362" y="1205"/>
                    </a:lnTo>
                    <a:lnTo>
                      <a:pt x="359" y="1205"/>
                    </a:lnTo>
                    <a:lnTo>
                      <a:pt x="359" y="1209"/>
                    </a:lnTo>
                    <a:lnTo>
                      <a:pt x="366" y="1212"/>
                    </a:lnTo>
                    <a:lnTo>
                      <a:pt x="366" y="1214"/>
                    </a:lnTo>
                    <a:lnTo>
                      <a:pt x="366" y="1221"/>
                    </a:lnTo>
                    <a:lnTo>
                      <a:pt x="369" y="1226"/>
                    </a:lnTo>
                    <a:lnTo>
                      <a:pt x="376" y="1228"/>
                    </a:lnTo>
                    <a:lnTo>
                      <a:pt x="385" y="1231"/>
                    </a:lnTo>
                    <a:lnTo>
                      <a:pt x="381" y="1221"/>
                    </a:lnTo>
                    <a:lnTo>
                      <a:pt x="376" y="1216"/>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1" name="Freeform 56">
                <a:extLst>
                  <a:ext uri="{FF2B5EF4-FFF2-40B4-BE49-F238E27FC236}">
                    <a16:creationId xmlns:a16="http://schemas.microsoft.com/office/drawing/2014/main" id="{65434EED-5FBA-1B41-3A46-4C91132BD251}"/>
                  </a:ext>
                </a:extLst>
              </p:cNvPr>
              <p:cNvSpPr>
                <a:spLocks noEditPoints="1"/>
              </p:cNvSpPr>
              <p:nvPr/>
            </p:nvSpPr>
            <p:spPr bwMode="auto">
              <a:xfrm>
                <a:off x="601881" y="2376067"/>
                <a:ext cx="590534" cy="443105"/>
              </a:xfrm>
              <a:custGeom>
                <a:avLst/>
                <a:gdLst>
                  <a:gd name="T0" fmla="*/ 307975 w 670"/>
                  <a:gd name="T1" fmla="*/ 138113 h 501"/>
                  <a:gd name="T2" fmla="*/ 301625 w 670"/>
                  <a:gd name="T3" fmla="*/ 179388 h 501"/>
                  <a:gd name="T4" fmla="*/ 312738 w 670"/>
                  <a:gd name="T5" fmla="*/ 225426 h 501"/>
                  <a:gd name="T6" fmla="*/ 312738 w 670"/>
                  <a:gd name="T7" fmla="*/ 198438 h 501"/>
                  <a:gd name="T8" fmla="*/ 296863 w 670"/>
                  <a:gd name="T9" fmla="*/ 160338 h 501"/>
                  <a:gd name="T10" fmla="*/ 301625 w 670"/>
                  <a:gd name="T11" fmla="*/ 77788 h 501"/>
                  <a:gd name="T12" fmla="*/ 285750 w 670"/>
                  <a:gd name="T13" fmla="*/ 63500 h 501"/>
                  <a:gd name="T14" fmla="*/ 293688 w 670"/>
                  <a:gd name="T15" fmla="*/ 115888 h 501"/>
                  <a:gd name="T16" fmla="*/ 282575 w 670"/>
                  <a:gd name="T17" fmla="*/ 107950 h 501"/>
                  <a:gd name="T18" fmla="*/ 293688 w 670"/>
                  <a:gd name="T19" fmla="*/ 3175 h 501"/>
                  <a:gd name="T20" fmla="*/ 219075 w 670"/>
                  <a:gd name="T21" fmla="*/ 355601 h 501"/>
                  <a:gd name="T22" fmla="*/ 282575 w 670"/>
                  <a:gd name="T23" fmla="*/ 273051 h 501"/>
                  <a:gd name="T24" fmla="*/ 288925 w 670"/>
                  <a:gd name="T25" fmla="*/ 277813 h 501"/>
                  <a:gd name="T26" fmla="*/ 282575 w 670"/>
                  <a:gd name="T27" fmla="*/ 314326 h 501"/>
                  <a:gd name="T28" fmla="*/ 277813 w 670"/>
                  <a:gd name="T29" fmla="*/ 341314 h 501"/>
                  <a:gd name="T30" fmla="*/ 266700 w 670"/>
                  <a:gd name="T31" fmla="*/ 71438 h 501"/>
                  <a:gd name="T32" fmla="*/ 1047750 w 670"/>
                  <a:gd name="T33" fmla="*/ 195263 h 501"/>
                  <a:gd name="T34" fmla="*/ 720725 w 670"/>
                  <a:gd name="T35" fmla="*/ 119063 h 501"/>
                  <a:gd name="T36" fmla="*/ 395288 w 670"/>
                  <a:gd name="T37" fmla="*/ 30163 h 501"/>
                  <a:gd name="T38" fmla="*/ 338138 w 670"/>
                  <a:gd name="T39" fmla="*/ 58738 h 501"/>
                  <a:gd name="T40" fmla="*/ 338138 w 670"/>
                  <a:gd name="T41" fmla="*/ 107950 h 501"/>
                  <a:gd name="T42" fmla="*/ 312738 w 670"/>
                  <a:gd name="T43" fmla="*/ 123825 h 501"/>
                  <a:gd name="T44" fmla="*/ 334963 w 670"/>
                  <a:gd name="T45" fmla="*/ 165101 h 501"/>
                  <a:gd name="T46" fmla="*/ 327025 w 670"/>
                  <a:gd name="T47" fmla="*/ 201613 h 501"/>
                  <a:gd name="T48" fmla="*/ 334963 w 670"/>
                  <a:gd name="T49" fmla="*/ 206376 h 501"/>
                  <a:gd name="T50" fmla="*/ 307975 w 670"/>
                  <a:gd name="T51" fmla="*/ 261938 h 501"/>
                  <a:gd name="T52" fmla="*/ 301625 w 670"/>
                  <a:gd name="T53" fmla="*/ 296863 h 501"/>
                  <a:gd name="T54" fmla="*/ 266700 w 670"/>
                  <a:gd name="T55" fmla="*/ 352426 h 501"/>
                  <a:gd name="T56" fmla="*/ 219075 w 670"/>
                  <a:gd name="T57" fmla="*/ 371476 h 501"/>
                  <a:gd name="T58" fmla="*/ 225425 w 670"/>
                  <a:gd name="T59" fmla="*/ 333376 h 501"/>
                  <a:gd name="T60" fmla="*/ 247650 w 670"/>
                  <a:gd name="T61" fmla="*/ 349251 h 501"/>
                  <a:gd name="T62" fmla="*/ 263525 w 670"/>
                  <a:gd name="T63" fmla="*/ 284163 h 501"/>
                  <a:gd name="T64" fmla="*/ 293688 w 670"/>
                  <a:gd name="T65" fmla="*/ 258763 h 501"/>
                  <a:gd name="T66" fmla="*/ 285750 w 670"/>
                  <a:gd name="T67" fmla="*/ 242888 h 501"/>
                  <a:gd name="T68" fmla="*/ 206375 w 670"/>
                  <a:gd name="T69" fmla="*/ 296863 h 501"/>
                  <a:gd name="T70" fmla="*/ 203200 w 670"/>
                  <a:gd name="T71" fmla="*/ 319089 h 501"/>
                  <a:gd name="T72" fmla="*/ 255588 w 670"/>
                  <a:gd name="T73" fmla="*/ 242888 h 501"/>
                  <a:gd name="T74" fmla="*/ 277813 w 670"/>
                  <a:gd name="T75" fmla="*/ 201613 h 501"/>
                  <a:gd name="T76" fmla="*/ 252413 w 670"/>
                  <a:gd name="T77" fmla="*/ 184151 h 501"/>
                  <a:gd name="T78" fmla="*/ 128588 w 670"/>
                  <a:gd name="T79" fmla="*/ 123825 h 501"/>
                  <a:gd name="T80" fmla="*/ 49213 w 670"/>
                  <a:gd name="T81" fmla="*/ 74613 h 501"/>
                  <a:gd name="T82" fmla="*/ 38100 w 670"/>
                  <a:gd name="T83" fmla="*/ 258763 h 501"/>
                  <a:gd name="T84" fmla="*/ 41275 w 670"/>
                  <a:gd name="T85" fmla="*/ 341314 h 501"/>
                  <a:gd name="T86" fmla="*/ 41275 w 670"/>
                  <a:gd name="T87" fmla="*/ 409576 h 501"/>
                  <a:gd name="T88" fmla="*/ 15875 w 670"/>
                  <a:gd name="T89" fmla="*/ 450851 h 501"/>
                  <a:gd name="T90" fmla="*/ 57150 w 670"/>
                  <a:gd name="T91" fmla="*/ 506414 h 501"/>
                  <a:gd name="T92" fmla="*/ 120650 w 670"/>
                  <a:gd name="T93" fmla="*/ 547689 h 501"/>
                  <a:gd name="T94" fmla="*/ 153988 w 670"/>
                  <a:gd name="T95" fmla="*/ 671515 h 501"/>
                  <a:gd name="T96" fmla="*/ 260350 w 670"/>
                  <a:gd name="T97" fmla="*/ 690565 h 501"/>
                  <a:gd name="T98" fmla="*/ 417513 w 670"/>
                  <a:gd name="T99" fmla="*/ 736602 h 501"/>
                  <a:gd name="T100" fmla="*/ 657225 w 670"/>
                  <a:gd name="T101" fmla="*/ 736602 h 501"/>
                  <a:gd name="T102" fmla="*/ 808038 w 670"/>
                  <a:gd name="T103" fmla="*/ 766765 h 501"/>
                  <a:gd name="T104" fmla="*/ 946150 w 670"/>
                  <a:gd name="T105" fmla="*/ 769940 h 501"/>
                  <a:gd name="T106" fmla="*/ 950913 w 670"/>
                  <a:gd name="T107" fmla="*/ 709615 h 501"/>
                  <a:gd name="T108" fmla="*/ 992188 w 670"/>
                  <a:gd name="T109" fmla="*/ 517527 h 501"/>
                  <a:gd name="T110" fmla="*/ 1033463 w 670"/>
                  <a:gd name="T111" fmla="*/ 327026 h 50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70" h="501">
                    <a:moveTo>
                      <a:pt x="201" y="99"/>
                    </a:moveTo>
                    <a:lnTo>
                      <a:pt x="204" y="94"/>
                    </a:lnTo>
                    <a:lnTo>
                      <a:pt x="201" y="90"/>
                    </a:lnTo>
                    <a:lnTo>
                      <a:pt x="199" y="87"/>
                    </a:lnTo>
                    <a:lnTo>
                      <a:pt x="197" y="85"/>
                    </a:lnTo>
                    <a:lnTo>
                      <a:pt x="194" y="87"/>
                    </a:lnTo>
                    <a:lnTo>
                      <a:pt x="187" y="97"/>
                    </a:lnTo>
                    <a:lnTo>
                      <a:pt x="182" y="99"/>
                    </a:lnTo>
                    <a:lnTo>
                      <a:pt x="182" y="101"/>
                    </a:lnTo>
                    <a:lnTo>
                      <a:pt x="185" y="108"/>
                    </a:lnTo>
                    <a:lnTo>
                      <a:pt x="187" y="113"/>
                    </a:lnTo>
                    <a:lnTo>
                      <a:pt x="190" y="113"/>
                    </a:lnTo>
                    <a:lnTo>
                      <a:pt x="190" y="118"/>
                    </a:lnTo>
                    <a:lnTo>
                      <a:pt x="187" y="125"/>
                    </a:lnTo>
                    <a:lnTo>
                      <a:pt x="187" y="130"/>
                    </a:lnTo>
                    <a:lnTo>
                      <a:pt x="190" y="135"/>
                    </a:lnTo>
                    <a:lnTo>
                      <a:pt x="194" y="137"/>
                    </a:lnTo>
                    <a:lnTo>
                      <a:pt x="197" y="142"/>
                    </a:lnTo>
                    <a:lnTo>
                      <a:pt x="197" y="146"/>
                    </a:lnTo>
                    <a:lnTo>
                      <a:pt x="199" y="149"/>
                    </a:lnTo>
                    <a:lnTo>
                      <a:pt x="201" y="149"/>
                    </a:lnTo>
                    <a:lnTo>
                      <a:pt x="204" y="146"/>
                    </a:lnTo>
                    <a:lnTo>
                      <a:pt x="204" y="139"/>
                    </a:lnTo>
                    <a:lnTo>
                      <a:pt x="197" y="125"/>
                    </a:lnTo>
                    <a:lnTo>
                      <a:pt x="192" y="132"/>
                    </a:lnTo>
                    <a:lnTo>
                      <a:pt x="194" y="113"/>
                    </a:lnTo>
                    <a:lnTo>
                      <a:pt x="194" y="108"/>
                    </a:lnTo>
                    <a:lnTo>
                      <a:pt x="192" y="106"/>
                    </a:lnTo>
                    <a:lnTo>
                      <a:pt x="187" y="101"/>
                    </a:lnTo>
                    <a:lnTo>
                      <a:pt x="201" y="99"/>
                    </a:lnTo>
                    <a:close/>
                    <a:moveTo>
                      <a:pt x="185" y="54"/>
                    </a:moveTo>
                    <a:lnTo>
                      <a:pt x="185" y="52"/>
                    </a:lnTo>
                    <a:lnTo>
                      <a:pt x="187" y="45"/>
                    </a:lnTo>
                    <a:lnTo>
                      <a:pt x="190" y="49"/>
                    </a:lnTo>
                    <a:lnTo>
                      <a:pt x="192" y="52"/>
                    </a:lnTo>
                    <a:lnTo>
                      <a:pt x="197" y="49"/>
                    </a:lnTo>
                    <a:lnTo>
                      <a:pt x="197" y="47"/>
                    </a:lnTo>
                    <a:lnTo>
                      <a:pt x="187" y="37"/>
                    </a:lnTo>
                    <a:lnTo>
                      <a:pt x="180" y="40"/>
                    </a:lnTo>
                    <a:lnTo>
                      <a:pt x="178" y="42"/>
                    </a:lnTo>
                    <a:lnTo>
                      <a:pt x="178" y="47"/>
                    </a:lnTo>
                    <a:lnTo>
                      <a:pt x="185" y="54"/>
                    </a:lnTo>
                    <a:close/>
                    <a:moveTo>
                      <a:pt x="182" y="75"/>
                    </a:moveTo>
                    <a:lnTo>
                      <a:pt x="185" y="75"/>
                    </a:lnTo>
                    <a:lnTo>
                      <a:pt x="185" y="73"/>
                    </a:lnTo>
                    <a:lnTo>
                      <a:pt x="182" y="66"/>
                    </a:lnTo>
                    <a:lnTo>
                      <a:pt x="185" y="59"/>
                    </a:lnTo>
                    <a:lnTo>
                      <a:pt x="182" y="59"/>
                    </a:lnTo>
                    <a:lnTo>
                      <a:pt x="180" y="59"/>
                    </a:lnTo>
                    <a:lnTo>
                      <a:pt x="178" y="66"/>
                    </a:lnTo>
                    <a:lnTo>
                      <a:pt x="178" y="68"/>
                    </a:lnTo>
                    <a:lnTo>
                      <a:pt x="178" y="73"/>
                    </a:lnTo>
                    <a:lnTo>
                      <a:pt x="182" y="75"/>
                    </a:lnTo>
                    <a:close/>
                    <a:moveTo>
                      <a:pt x="185" y="2"/>
                    </a:moveTo>
                    <a:lnTo>
                      <a:pt x="187" y="0"/>
                    </a:lnTo>
                    <a:lnTo>
                      <a:pt x="185" y="0"/>
                    </a:lnTo>
                    <a:lnTo>
                      <a:pt x="185" y="2"/>
                    </a:lnTo>
                    <a:close/>
                    <a:moveTo>
                      <a:pt x="133" y="220"/>
                    </a:moveTo>
                    <a:lnTo>
                      <a:pt x="133" y="227"/>
                    </a:lnTo>
                    <a:lnTo>
                      <a:pt x="135" y="227"/>
                    </a:lnTo>
                    <a:lnTo>
                      <a:pt x="135" y="224"/>
                    </a:lnTo>
                    <a:lnTo>
                      <a:pt x="138" y="224"/>
                    </a:lnTo>
                    <a:lnTo>
                      <a:pt x="135" y="215"/>
                    </a:lnTo>
                    <a:lnTo>
                      <a:pt x="133" y="217"/>
                    </a:lnTo>
                    <a:lnTo>
                      <a:pt x="133" y="220"/>
                    </a:lnTo>
                    <a:close/>
                    <a:moveTo>
                      <a:pt x="182" y="172"/>
                    </a:moveTo>
                    <a:lnTo>
                      <a:pt x="180" y="170"/>
                    </a:lnTo>
                    <a:lnTo>
                      <a:pt x="178" y="172"/>
                    </a:lnTo>
                    <a:lnTo>
                      <a:pt x="175" y="175"/>
                    </a:lnTo>
                    <a:lnTo>
                      <a:pt x="173" y="179"/>
                    </a:lnTo>
                    <a:lnTo>
                      <a:pt x="175" y="184"/>
                    </a:lnTo>
                    <a:lnTo>
                      <a:pt x="178" y="187"/>
                    </a:lnTo>
                    <a:lnTo>
                      <a:pt x="180" y="187"/>
                    </a:lnTo>
                    <a:lnTo>
                      <a:pt x="182" y="175"/>
                    </a:lnTo>
                    <a:lnTo>
                      <a:pt x="182" y="172"/>
                    </a:lnTo>
                    <a:close/>
                    <a:moveTo>
                      <a:pt x="175" y="217"/>
                    </a:moveTo>
                    <a:lnTo>
                      <a:pt x="180" y="215"/>
                    </a:lnTo>
                    <a:lnTo>
                      <a:pt x="180" y="213"/>
                    </a:lnTo>
                    <a:lnTo>
                      <a:pt x="178" y="206"/>
                    </a:lnTo>
                    <a:lnTo>
                      <a:pt x="178" y="198"/>
                    </a:lnTo>
                    <a:lnTo>
                      <a:pt x="173" y="206"/>
                    </a:lnTo>
                    <a:lnTo>
                      <a:pt x="171" y="215"/>
                    </a:lnTo>
                    <a:lnTo>
                      <a:pt x="175" y="210"/>
                    </a:lnTo>
                    <a:lnTo>
                      <a:pt x="175" y="213"/>
                    </a:lnTo>
                    <a:lnTo>
                      <a:pt x="175" y="215"/>
                    </a:lnTo>
                    <a:lnTo>
                      <a:pt x="175" y="217"/>
                    </a:lnTo>
                    <a:close/>
                    <a:moveTo>
                      <a:pt x="164" y="61"/>
                    </a:moveTo>
                    <a:lnTo>
                      <a:pt x="173" y="66"/>
                    </a:lnTo>
                    <a:lnTo>
                      <a:pt x="171" y="61"/>
                    </a:lnTo>
                    <a:lnTo>
                      <a:pt x="171" y="56"/>
                    </a:lnTo>
                    <a:lnTo>
                      <a:pt x="168" y="45"/>
                    </a:lnTo>
                    <a:lnTo>
                      <a:pt x="164" y="45"/>
                    </a:lnTo>
                    <a:lnTo>
                      <a:pt x="161" y="47"/>
                    </a:lnTo>
                    <a:lnTo>
                      <a:pt x="161" y="54"/>
                    </a:lnTo>
                    <a:lnTo>
                      <a:pt x="161" y="56"/>
                    </a:lnTo>
                    <a:lnTo>
                      <a:pt x="164" y="61"/>
                    </a:lnTo>
                    <a:close/>
                    <a:moveTo>
                      <a:pt x="660" y="123"/>
                    </a:moveTo>
                    <a:lnTo>
                      <a:pt x="625" y="116"/>
                    </a:lnTo>
                    <a:lnTo>
                      <a:pt x="592" y="108"/>
                    </a:lnTo>
                    <a:lnTo>
                      <a:pt x="556" y="99"/>
                    </a:lnTo>
                    <a:lnTo>
                      <a:pt x="523" y="92"/>
                    </a:lnTo>
                    <a:lnTo>
                      <a:pt x="488" y="82"/>
                    </a:lnTo>
                    <a:lnTo>
                      <a:pt x="454" y="75"/>
                    </a:lnTo>
                    <a:lnTo>
                      <a:pt x="419" y="66"/>
                    </a:lnTo>
                    <a:lnTo>
                      <a:pt x="386" y="56"/>
                    </a:lnTo>
                    <a:lnTo>
                      <a:pt x="350" y="47"/>
                    </a:lnTo>
                    <a:lnTo>
                      <a:pt x="317" y="37"/>
                    </a:lnTo>
                    <a:lnTo>
                      <a:pt x="284" y="28"/>
                    </a:lnTo>
                    <a:lnTo>
                      <a:pt x="249" y="19"/>
                    </a:lnTo>
                    <a:lnTo>
                      <a:pt x="216" y="9"/>
                    </a:lnTo>
                    <a:lnTo>
                      <a:pt x="208" y="7"/>
                    </a:lnTo>
                    <a:lnTo>
                      <a:pt x="208" y="26"/>
                    </a:lnTo>
                    <a:lnTo>
                      <a:pt x="208" y="33"/>
                    </a:lnTo>
                    <a:lnTo>
                      <a:pt x="211" y="37"/>
                    </a:lnTo>
                    <a:lnTo>
                      <a:pt x="213" y="37"/>
                    </a:lnTo>
                    <a:lnTo>
                      <a:pt x="216" y="37"/>
                    </a:lnTo>
                    <a:lnTo>
                      <a:pt x="218" y="37"/>
                    </a:lnTo>
                    <a:lnTo>
                      <a:pt x="218" y="40"/>
                    </a:lnTo>
                    <a:lnTo>
                      <a:pt x="218" y="52"/>
                    </a:lnTo>
                    <a:lnTo>
                      <a:pt x="213" y="66"/>
                    </a:lnTo>
                    <a:lnTo>
                      <a:pt x="213" y="68"/>
                    </a:lnTo>
                    <a:lnTo>
                      <a:pt x="213" y="73"/>
                    </a:lnTo>
                    <a:lnTo>
                      <a:pt x="208" y="75"/>
                    </a:lnTo>
                    <a:lnTo>
                      <a:pt x="201" y="71"/>
                    </a:lnTo>
                    <a:lnTo>
                      <a:pt x="199" y="71"/>
                    </a:lnTo>
                    <a:lnTo>
                      <a:pt x="197" y="73"/>
                    </a:lnTo>
                    <a:lnTo>
                      <a:pt x="197" y="78"/>
                    </a:lnTo>
                    <a:lnTo>
                      <a:pt x="199" y="78"/>
                    </a:lnTo>
                    <a:lnTo>
                      <a:pt x="204" y="80"/>
                    </a:lnTo>
                    <a:lnTo>
                      <a:pt x="206" y="85"/>
                    </a:lnTo>
                    <a:lnTo>
                      <a:pt x="208" y="90"/>
                    </a:lnTo>
                    <a:lnTo>
                      <a:pt x="213" y="101"/>
                    </a:lnTo>
                    <a:lnTo>
                      <a:pt x="211" y="104"/>
                    </a:lnTo>
                    <a:lnTo>
                      <a:pt x="206" y="104"/>
                    </a:lnTo>
                    <a:lnTo>
                      <a:pt x="201" y="106"/>
                    </a:lnTo>
                    <a:lnTo>
                      <a:pt x="199" y="111"/>
                    </a:lnTo>
                    <a:lnTo>
                      <a:pt x="199" y="116"/>
                    </a:lnTo>
                    <a:lnTo>
                      <a:pt x="199" y="120"/>
                    </a:lnTo>
                    <a:lnTo>
                      <a:pt x="206" y="127"/>
                    </a:lnTo>
                    <a:lnTo>
                      <a:pt x="206" y="116"/>
                    </a:lnTo>
                    <a:lnTo>
                      <a:pt x="208" y="116"/>
                    </a:lnTo>
                    <a:lnTo>
                      <a:pt x="208" y="118"/>
                    </a:lnTo>
                    <a:lnTo>
                      <a:pt x="211" y="125"/>
                    </a:lnTo>
                    <a:lnTo>
                      <a:pt x="211" y="130"/>
                    </a:lnTo>
                    <a:lnTo>
                      <a:pt x="216" y="137"/>
                    </a:lnTo>
                    <a:lnTo>
                      <a:pt x="216" y="139"/>
                    </a:lnTo>
                    <a:lnTo>
                      <a:pt x="206" y="149"/>
                    </a:lnTo>
                    <a:lnTo>
                      <a:pt x="204" y="151"/>
                    </a:lnTo>
                    <a:lnTo>
                      <a:pt x="197" y="161"/>
                    </a:lnTo>
                    <a:lnTo>
                      <a:pt x="194" y="165"/>
                    </a:lnTo>
                    <a:lnTo>
                      <a:pt x="194" y="168"/>
                    </a:lnTo>
                    <a:lnTo>
                      <a:pt x="194" y="172"/>
                    </a:lnTo>
                    <a:lnTo>
                      <a:pt x="190" y="177"/>
                    </a:lnTo>
                    <a:lnTo>
                      <a:pt x="190" y="179"/>
                    </a:lnTo>
                    <a:lnTo>
                      <a:pt x="190" y="184"/>
                    </a:lnTo>
                    <a:lnTo>
                      <a:pt x="190" y="187"/>
                    </a:lnTo>
                    <a:lnTo>
                      <a:pt x="187" y="196"/>
                    </a:lnTo>
                    <a:lnTo>
                      <a:pt x="185" y="213"/>
                    </a:lnTo>
                    <a:lnTo>
                      <a:pt x="182" y="217"/>
                    </a:lnTo>
                    <a:lnTo>
                      <a:pt x="175" y="222"/>
                    </a:lnTo>
                    <a:lnTo>
                      <a:pt x="171" y="222"/>
                    </a:lnTo>
                    <a:lnTo>
                      <a:pt x="168" y="222"/>
                    </a:lnTo>
                    <a:lnTo>
                      <a:pt x="164" y="224"/>
                    </a:lnTo>
                    <a:lnTo>
                      <a:pt x="156" y="236"/>
                    </a:lnTo>
                    <a:lnTo>
                      <a:pt x="152" y="239"/>
                    </a:lnTo>
                    <a:lnTo>
                      <a:pt x="145" y="241"/>
                    </a:lnTo>
                    <a:lnTo>
                      <a:pt x="142" y="239"/>
                    </a:lnTo>
                    <a:lnTo>
                      <a:pt x="138" y="234"/>
                    </a:lnTo>
                    <a:lnTo>
                      <a:pt x="128" y="232"/>
                    </a:lnTo>
                    <a:lnTo>
                      <a:pt x="119" y="229"/>
                    </a:lnTo>
                    <a:lnTo>
                      <a:pt x="123" y="224"/>
                    </a:lnTo>
                    <a:lnTo>
                      <a:pt x="128" y="217"/>
                    </a:lnTo>
                    <a:lnTo>
                      <a:pt x="133" y="213"/>
                    </a:lnTo>
                    <a:lnTo>
                      <a:pt x="142" y="210"/>
                    </a:lnTo>
                    <a:lnTo>
                      <a:pt x="145" y="210"/>
                    </a:lnTo>
                    <a:lnTo>
                      <a:pt x="142" y="224"/>
                    </a:lnTo>
                    <a:lnTo>
                      <a:pt x="145" y="224"/>
                    </a:lnTo>
                    <a:lnTo>
                      <a:pt x="152" y="215"/>
                    </a:lnTo>
                    <a:lnTo>
                      <a:pt x="156" y="220"/>
                    </a:lnTo>
                    <a:lnTo>
                      <a:pt x="159" y="222"/>
                    </a:lnTo>
                    <a:lnTo>
                      <a:pt x="161" y="220"/>
                    </a:lnTo>
                    <a:lnTo>
                      <a:pt x="168" y="208"/>
                    </a:lnTo>
                    <a:lnTo>
                      <a:pt x="171" y="201"/>
                    </a:lnTo>
                    <a:lnTo>
                      <a:pt x="171" y="191"/>
                    </a:lnTo>
                    <a:lnTo>
                      <a:pt x="166" y="179"/>
                    </a:lnTo>
                    <a:lnTo>
                      <a:pt x="168" y="179"/>
                    </a:lnTo>
                    <a:lnTo>
                      <a:pt x="171" y="179"/>
                    </a:lnTo>
                    <a:lnTo>
                      <a:pt x="173" y="170"/>
                    </a:lnTo>
                    <a:lnTo>
                      <a:pt x="173" y="168"/>
                    </a:lnTo>
                    <a:lnTo>
                      <a:pt x="185" y="163"/>
                    </a:lnTo>
                    <a:lnTo>
                      <a:pt x="187" y="158"/>
                    </a:lnTo>
                    <a:lnTo>
                      <a:pt x="190" y="144"/>
                    </a:lnTo>
                    <a:lnTo>
                      <a:pt x="185" y="142"/>
                    </a:lnTo>
                    <a:lnTo>
                      <a:pt x="182" y="144"/>
                    </a:lnTo>
                    <a:lnTo>
                      <a:pt x="182" y="151"/>
                    </a:lnTo>
                    <a:lnTo>
                      <a:pt x="180" y="153"/>
                    </a:lnTo>
                    <a:lnTo>
                      <a:pt x="168" y="161"/>
                    </a:lnTo>
                    <a:lnTo>
                      <a:pt x="161" y="165"/>
                    </a:lnTo>
                    <a:lnTo>
                      <a:pt x="156" y="170"/>
                    </a:lnTo>
                    <a:lnTo>
                      <a:pt x="147" y="175"/>
                    </a:lnTo>
                    <a:lnTo>
                      <a:pt x="138" y="177"/>
                    </a:lnTo>
                    <a:lnTo>
                      <a:pt x="130" y="187"/>
                    </a:lnTo>
                    <a:lnTo>
                      <a:pt x="128" y="189"/>
                    </a:lnTo>
                    <a:lnTo>
                      <a:pt x="126" y="196"/>
                    </a:lnTo>
                    <a:lnTo>
                      <a:pt x="130" y="196"/>
                    </a:lnTo>
                    <a:lnTo>
                      <a:pt x="140" y="196"/>
                    </a:lnTo>
                    <a:lnTo>
                      <a:pt x="138" y="198"/>
                    </a:lnTo>
                    <a:lnTo>
                      <a:pt x="128" y="201"/>
                    </a:lnTo>
                    <a:lnTo>
                      <a:pt x="121" y="201"/>
                    </a:lnTo>
                    <a:lnTo>
                      <a:pt x="119" y="198"/>
                    </a:lnTo>
                    <a:lnTo>
                      <a:pt x="119" y="196"/>
                    </a:lnTo>
                    <a:lnTo>
                      <a:pt x="121" y="189"/>
                    </a:lnTo>
                    <a:lnTo>
                      <a:pt x="133" y="177"/>
                    </a:lnTo>
                    <a:lnTo>
                      <a:pt x="161" y="153"/>
                    </a:lnTo>
                    <a:lnTo>
                      <a:pt x="161" y="156"/>
                    </a:lnTo>
                    <a:lnTo>
                      <a:pt x="159" y="161"/>
                    </a:lnTo>
                    <a:lnTo>
                      <a:pt x="161" y="161"/>
                    </a:lnTo>
                    <a:lnTo>
                      <a:pt x="178" y="146"/>
                    </a:lnTo>
                    <a:lnTo>
                      <a:pt x="178" y="139"/>
                    </a:lnTo>
                    <a:lnTo>
                      <a:pt x="175" y="127"/>
                    </a:lnTo>
                    <a:lnTo>
                      <a:pt x="175" y="120"/>
                    </a:lnTo>
                    <a:lnTo>
                      <a:pt x="178" y="113"/>
                    </a:lnTo>
                    <a:lnTo>
                      <a:pt x="178" y="111"/>
                    </a:lnTo>
                    <a:lnTo>
                      <a:pt x="168" y="116"/>
                    </a:lnTo>
                    <a:lnTo>
                      <a:pt x="164" y="116"/>
                    </a:lnTo>
                    <a:lnTo>
                      <a:pt x="159" y="116"/>
                    </a:lnTo>
                    <a:lnTo>
                      <a:pt x="154" y="113"/>
                    </a:lnTo>
                    <a:lnTo>
                      <a:pt x="149" y="101"/>
                    </a:lnTo>
                    <a:lnTo>
                      <a:pt x="147" y="101"/>
                    </a:lnTo>
                    <a:lnTo>
                      <a:pt x="138" y="101"/>
                    </a:lnTo>
                    <a:lnTo>
                      <a:pt x="135" y="101"/>
                    </a:lnTo>
                    <a:lnTo>
                      <a:pt x="81" y="78"/>
                    </a:lnTo>
                    <a:lnTo>
                      <a:pt x="74" y="71"/>
                    </a:lnTo>
                    <a:lnTo>
                      <a:pt x="69" y="63"/>
                    </a:lnTo>
                    <a:lnTo>
                      <a:pt x="50" y="52"/>
                    </a:lnTo>
                    <a:lnTo>
                      <a:pt x="38" y="37"/>
                    </a:lnTo>
                    <a:lnTo>
                      <a:pt x="31" y="33"/>
                    </a:lnTo>
                    <a:lnTo>
                      <a:pt x="31" y="47"/>
                    </a:lnTo>
                    <a:lnTo>
                      <a:pt x="24" y="61"/>
                    </a:lnTo>
                    <a:lnTo>
                      <a:pt x="19" y="85"/>
                    </a:lnTo>
                    <a:lnTo>
                      <a:pt x="19" y="94"/>
                    </a:lnTo>
                    <a:lnTo>
                      <a:pt x="29" y="113"/>
                    </a:lnTo>
                    <a:lnTo>
                      <a:pt x="29" y="130"/>
                    </a:lnTo>
                    <a:lnTo>
                      <a:pt x="24" y="163"/>
                    </a:lnTo>
                    <a:lnTo>
                      <a:pt x="26" y="191"/>
                    </a:lnTo>
                    <a:lnTo>
                      <a:pt x="24" y="206"/>
                    </a:lnTo>
                    <a:lnTo>
                      <a:pt x="22" y="215"/>
                    </a:lnTo>
                    <a:lnTo>
                      <a:pt x="22" y="222"/>
                    </a:lnTo>
                    <a:lnTo>
                      <a:pt x="24" y="217"/>
                    </a:lnTo>
                    <a:lnTo>
                      <a:pt x="26" y="215"/>
                    </a:lnTo>
                    <a:lnTo>
                      <a:pt x="31" y="217"/>
                    </a:lnTo>
                    <a:lnTo>
                      <a:pt x="36" y="224"/>
                    </a:lnTo>
                    <a:lnTo>
                      <a:pt x="45" y="229"/>
                    </a:lnTo>
                    <a:lnTo>
                      <a:pt x="19" y="236"/>
                    </a:lnTo>
                    <a:lnTo>
                      <a:pt x="19" y="251"/>
                    </a:lnTo>
                    <a:lnTo>
                      <a:pt x="26" y="258"/>
                    </a:lnTo>
                    <a:lnTo>
                      <a:pt x="31" y="267"/>
                    </a:lnTo>
                    <a:lnTo>
                      <a:pt x="24" y="281"/>
                    </a:lnTo>
                    <a:lnTo>
                      <a:pt x="17" y="293"/>
                    </a:lnTo>
                    <a:lnTo>
                      <a:pt x="15" y="279"/>
                    </a:lnTo>
                    <a:lnTo>
                      <a:pt x="17" y="269"/>
                    </a:lnTo>
                    <a:lnTo>
                      <a:pt x="10" y="284"/>
                    </a:lnTo>
                    <a:lnTo>
                      <a:pt x="7" y="298"/>
                    </a:lnTo>
                    <a:lnTo>
                      <a:pt x="0" y="307"/>
                    </a:lnTo>
                    <a:lnTo>
                      <a:pt x="12" y="307"/>
                    </a:lnTo>
                    <a:lnTo>
                      <a:pt x="15" y="314"/>
                    </a:lnTo>
                    <a:lnTo>
                      <a:pt x="33" y="314"/>
                    </a:lnTo>
                    <a:lnTo>
                      <a:pt x="36" y="319"/>
                    </a:lnTo>
                    <a:lnTo>
                      <a:pt x="52" y="324"/>
                    </a:lnTo>
                    <a:lnTo>
                      <a:pt x="55" y="333"/>
                    </a:lnTo>
                    <a:lnTo>
                      <a:pt x="62" y="340"/>
                    </a:lnTo>
                    <a:lnTo>
                      <a:pt x="64" y="343"/>
                    </a:lnTo>
                    <a:lnTo>
                      <a:pt x="67" y="345"/>
                    </a:lnTo>
                    <a:lnTo>
                      <a:pt x="76" y="345"/>
                    </a:lnTo>
                    <a:lnTo>
                      <a:pt x="83" y="350"/>
                    </a:lnTo>
                    <a:lnTo>
                      <a:pt x="90" y="357"/>
                    </a:lnTo>
                    <a:lnTo>
                      <a:pt x="93" y="376"/>
                    </a:lnTo>
                    <a:lnTo>
                      <a:pt x="93" y="407"/>
                    </a:lnTo>
                    <a:lnTo>
                      <a:pt x="93" y="416"/>
                    </a:lnTo>
                    <a:lnTo>
                      <a:pt x="97" y="423"/>
                    </a:lnTo>
                    <a:lnTo>
                      <a:pt x="104" y="428"/>
                    </a:lnTo>
                    <a:lnTo>
                      <a:pt x="133" y="440"/>
                    </a:lnTo>
                    <a:lnTo>
                      <a:pt x="138" y="440"/>
                    </a:lnTo>
                    <a:lnTo>
                      <a:pt x="142" y="442"/>
                    </a:lnTo>
                    <a:lnTo>
                      <a:pt x="164" y="435"/>
                    </a:lnTo>
                    <a:lnTo>
                      <a:pt x="182" y="438"/>
                    </a:lnTo>
                    <a:lnTo>
                      <a:pt x="204" y="445"/>
                    </a:lnTo>
                    <a:lnTo>
                      <a:pt x="218" y="452"/>
                    </a:lnTo>
                    <a:lnTo>
                      <a:pt x="220" y="456"/>
                    </a:lnTo>
                    <a:lnTo>
                      <a:pt x="232" y="461"/>
                    </a:lnTo>
                    <a:lnTo>
                      <a:pt x="263" y="464"/>
                    </a:lnTo>
                    <a:lnTo>
                      <a:pt x="294" y="466"/>
                    </a:lnTo>
                    <a:lnTo>
                      <a:pt x="313" y="466"/>
                    </a:lnTo>
                    <a:lnTo>
                      <a:pt x="334" y="461"/>
                    </a:lnTo>
                    <a:lnTo>
                      <a:pt x="379" y="461"/>
                    </a:lnTo>
                    <a:lnTo>
                      <a:pt x="402" y="464"/>
                    </a:lnTo>
                    <a:lnTo>
                      <a:pt x="414" y="464"/>
                    </a:lnTo>
                    <a:lnTo>
                      <a:pt x="417" y="461"/>
                    </a:lnTo>
                    <a:lnTo>
                      <a:pt x="419" y="461"/>
                    </a:lnTo>
                    <a:lnTo>
                      <a:pt x="440" y="466"/>
                    </a:lnTo>
                    <a:lnTo>
                      <a:pt x="464" y="473"/>
                    </a:lnTo>
                    <a:lnTo>
                      <a:pt x="485" y="478"/>
                    </a:lnTo>
                    <a:lnTo>
                      <a:pt x="509" y="483"/>
                    </a:lnTo>
                    <a:lnTo>
                      <a:pt x="533" y="487"/>
                    </a:lnTo>
                    <a:lnTo>
                      <a:pt x="554" y="492"/>
                    </a:lnTo>
                    <a:lnTo>
                      <a:pt x="577" y="497"/>
                    </a:lnTo>
                    <a:lnTo>
                      <a:pt x="599" y="501"/>
                    </a:lnTo>
                    <a:lnTo>
                      <a:pt x="596" y="494"/>
                    </a:lnTo>
                    <a:lnTo>
                      <a:pt x="596" y="485"/>
                    </a:lnTo>
                    <a:lnTo>
                      <a:pt x="601" y="483"/>
                    </a:lnTo>
                    <a:lnTo>
                      <a:pt x="601" y="473"/>
                    </a:lnTo>
                    <a:lnTo>
                      <a:pt x="599" y="459"/>
                    </a:lnTo>
                    <a:lnTo>
                      <a:pt x="596" y="449"/>
                    </a:lnTo>
                    <a:lnTo>
                      <a:pt x="599" y="447"/>
                    </a:lnTo>
                    <a:lnTo>
                      <a:pt x="603" y="426"/>
                    </a:lnTo>
                    <a:lnTo>
                      <a:pt x="608" y="407"/>
                    </a:lnTo>
                    <a:lnTo>
                      <a:pt x="613" y="385"/>
                    </a:lnTo>
                    <a:lnTo>
                      <a:pt x="615" y="367"/>
                    </a:lnTo>
                    <a:lnTo>
                      <a:pt x="620" y="345"/>
                    </a:lnTo>
                    <a:lnTo>
                      <a:pt x="625" y="326"/>
                    </a:lnTo>
                    <a:lnTo>
                      <a:pt x="629" y="305"/>
                    </a:lnTo>
                    <a:lnTo>
                      <a:pt x="634" y="286"/>
                    </a:lnTo>
                    <a:lnTo>
                      <a:pt x="639" y="265"/>
                    </a:lnTo>
                    <a:lnTo>
                      <a:pt x="641" y="246"/>
                    </a:lnTo>
                    <a:lnTo>
                      <a:pt x="646" y="227"/>
                    </a:lnTo>
                    <a:lnTo>
                      <a:pt x="651" y="206"/>
                    </a:lnTo>
                    <a:lnTo>
                      <a:pt x="655" y="187"/>
                    </a:lnTo>
                    <a:lnTo>
                      <a:pt x="660" y="165"/>
                    </a:lnTo>
                    <a:lnTo>
                      <a:pt x="665" y="146"/>
                    </a:lnTo>
                    <a:lnTo>
                      <a:pt x="670" y="125"/>
                    </a:lnTo>
                    <a:lnTo>
                      <a:pt x="660" y="123"/>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2" name="Freeform 10">
                <a:extLst>
                  <a:ext uri="{FF2B5EF4-FFF2-40B4-BE49-F238E27FC236}">
                    <a16:creationId xmlns:a16="http://schemas.microsoft.com/office/drawing/2014/main" id="{009E86BB-79EE-1F97-E6A1-0BBDE426E972}"/>
                  </a:ext>
                </a:extLst>
              </p:cNvPr>
              <p:cNvSpPr>
                <a:spLocks noEditPoints="1"/>
              </p:cNvSpPr>
              <p:nvPr/>
            </p:nvSpPr>
            <p:spPr bwMode="auto">
              <a:xfrm>
                <a:off x="309789" y="4570945"/>
                <a:ext cx="1330289" cy="938620"/>
              </a:xfrm>
              <a:custGeom>
                <a:avLst/>
                <a:gdLst>
                  <a:gd name="T0" fmla="*/ 2172239 w 2800"/>
                  <a:gd name="T1" fmla="*/ 1106305 h 1976"/>
                  <a:gd name="T2" fmla="*/ 1933541 w 2800"/>
                  <a:gd name="T3" fmla="*/ 1051546 h 1976"/>
                  <a:gd name="T4" fmla="*/ 1680298 w 2800"/>
                  <a:gd name="T5" fmla="*/ 329410 h 1976"/>
                  <a:gd name="T6" fmla="*/ 1380000 w 2800"/>
                  <a:gd name="T7" fmla="*/ 97540 h 1976"/>
                  <a:gd name="T8" fmla="*/ 1212313 w 2800"/>
                  <a:gd name="T9" fmla="*/ 12834 h 1976"/>
                  <a:gd name="T10" fmla="*/ 1037781 w 2800"/>
                  <a:gd name="T11" fmla="*/ 97540 h 1976"/>
                  <a:gd name="T12" fmla="*/ 962493 w 2800"/>
                  <a:gd name="T13" fmla="*/ 390159 h 1976"/>
                  <a:gd name="T14" fmla="*/ 989015 w 2800"/>
                  <a:gd name="T15" fmla="*/ 465452 h 1976"/>
                  <a:gd name="T16" fmla="*/ 756305 w 2800"/>
                  <a:gd name="T17" fmla="*/ 471442 h 1976"/>
                  <a:gd name="T18" fmla="*/ 918004 w 2800"/>
                  <a:gd name="T19" fmla="*/ 631441 h 1976"/>
                  <a:gd name="T20" fmla="*/ 855549 w 2800"/>
                  <a:gd name="T21" fmla="*/ 757216 h 1976"/>
                  <a:gd name="T22" fmla="*/ 740050 w 2800"/>
                  <a:gd name="T23" fmla="*/ 885557 h 1976"/>
                  <a:gd name="T24" fmla="*/ 810205 w 2800"/>
                  <a:gd name="T25" fmla="*/ 972830 h 1976"/>
                  <a:gd name="T26" fmla="*/ 875227 w 2800"/>
                  <a:gd name="T27" fmla="*/ 1039567 h 1976"/>
                  <a:gd name="T28" fmla="*/ 1023237 w 2800"/>
                  <a:gd name="T29" fmla="*/ 1169620 h 1976"/>
                  <a:gd name="T30" fmla="*/ 1049759 w 2800"/>
                  <a:gd name="T31" fmla="*/ 1311651 h 1976"/>
                  <a:gd name="T32" fmla="*/ 897471 w 2800"/>
                  <a:gd name="T33" fmla="*/ 1449405 h 1976"/>
                  <a:gd name="T34" fmla="*/ 818760 w 2800"/>
                  <a:gd name="T35" fmla="*/ 1522132 h 1976"/>
                  <a:gd name="T36" fmla="*/ 950515 w 2800"/>
                  <a:gd name="T37" fmla="*/ 1465661 h 1976"/>
                  <a:gd name="T38" fmla="*/ 1064303 w 2800"/>
                  <a:gd name="T39" fmla="*/ 1384378 h 1976"/>
                  <a:gd name="T40" fmla="*/ 1214024 w 2800"/>
                  <a:gd name="T41" fmla="*/ 1248336 h 1976"/>
                  <a:gd name="T42" fmla="*/ 1279046 w 2800"/>
                  <a:gd name="T43" fmla="*/ 1090048 h 1976"/>
                  <a:gd name="T44" fmla="*/ 1400534 w 2800"/>
                  <a:gd name="T45" fmla="*/ 954006 h 1976"/>
                  <a:gd name="T46" fmla="*/ 1317545 w 2800"/>
                  <a:gd name="T47" fmla="*/ 1138818 h 1976"/>
                  <a:gd name="T48" fmla="*/ 1422778 w 2800"/>
                  <a:gd name="T49" fmla="*/ 1066091 h 1976"/>
                  <a:gd name="T50" fmla="*/ 1455289 w 2800"/>
                  <a:gd name="T51" fmla="*/ 995075 h 1976"/>
                  <a:gd name="T52" fmla="*/ 1536566 w 2800"/>
                  <a:gd name="T53" fmla="*/ 982241 h 1976"/>
                  <a:gd name="T54" fmla="*/ 1718798 w 2800"/>
                  <a:gd name="T55" fmla="*/ 1031011 h 1976"/>
                  <a:gd name="T56" fmla="*/ 1852263 w 2800"/>
                  <a:gd name="T57" fmla="*/ 1047268 h 1976"/>
                  <a:gd name="T58" fmla="*/ 1985729 w 2800"/>
                  <a:gd name="T59" fmla="*/ 1084059 h 1976"/>
                  <a:gd name="T60" fmla="*/ 2065295 w 2800"/>
                  <a:gd name="T61" fmla="*/ 1082348 h 1976"/>
                  <a:gd name="T62" fmla="*/ 2160261 w 2800"/>
                  <a:gd name="T63" fmla="*/ 1128551 h 1976"/>
                  <a:gd name="T64" fmla="*/ 2296293 w 2800"/>
                  <a:gd name="T65" fmla="*/ 1309085 h 1976"/>
                  <a:gd name="T66" fmla="*/ 654495 w 2800"/>
                  <a:gd name="T67" fmla="*/ 680211 h 1976"/>
                  <a:gd name="T68" fmla="*/ 632251 w 2800"/>
                  <a:gd name="T69" fmla="*/ 712724 h 1976"/>
                  <a:gd name="T70" fmla="*/ 1491222 w 2800"/>
                  <a:gd name="T71" fmla="*/ 1027589 h 1976"/>
                  <a:gd name="T72" fmla="*/ 715239 w 2800"/>
                  <a:gd name="T73" fmla="*/ 989086 h 1976"/>
                  <a:gd name="T74" fmla="*/ 1505766 w 2800"/>
                  <a:gd name="T75" fmla="*/ 1082348 h 1976"/>
                  <a:gd name="T76" fmla="*/ 1292734 w 2800"/>
                  <a:gd name="T77" fmla="*/ 1226090 h 1976"/>
                  <a:gd name="T78" fmla="*/ 1273057 w 2800"/>
                  <a:gd name="T79" fmla="*/ 1242347 h 1976"/>
                  <a:gd name="T80" fmla="*/ 2144006 w 2800"/>
                  <a:gd name="T81" fmla="*/ 1143096 h 1976"/>
                  <a:gd name="T82" fmla="*/ 2050751 w 2800"/>
                  <a:gd name="T83" fmla="*/ 1126839 h 1976"/>
                  <a:gd name="T84" fmla="*/ 1252524 w 2800"/>
                  <a:gd name="T85" fmla="*/ 1292828 h 1976"/>
                  <a:gd name="T86" fmla="*/ 1209746 w 2800"/>
                  <a:gd name="T87" fmla="*/ 1357854 h 1976"/>
                  <a:gd name="T88" fmla="*/ 1303001 w 2800"/>
                  <a:gd name="T89" fmla="*/ 1319352 h 1976"/>
                  <a:gd name="T90" fmla="*/ 2102084 w 2800"/>
                  <a:gd name="T91" fmla="*/ 1227802 h 1976"/>
                  <a:gd name="T92" fmla="*/ 2210738 w 2800"/>
                  <a:gd name="T93" fmla="*/ 1248336 h 1976"/>
                  <a:gd name="T94" fmla="*/ 2180794 w 2800"/>
                  <a:gd name="T95" fmla="*/ 1244058 h 1976"/>
                  <a:gd name="T96" fmla="*/ 500496 w 2800"/>
                  <a:gd name="T97" fmla="*/ 1317641 h 1976"/>
                  <a:gd name="T98" fmla="*/ 2245816 w 2800"/>
                  <a:gd name="T99" fmla="*/ 1258604 h 1976"/>
                  <a:gd name="T100" fmla="*/ 2269771 w 2800"/>
                  <a:gd name="T101" fmla="*/ 1303095 h 1976"/>
                  <a:gd name="T102" fmla="*/ 2253516 w 2800"/>
                  <a:gd name="T103" fmla="*/ 1339887 h 1976"/>
                  <a:gd name="T104" fmla="*/ 2316826 w 2800"/>
                  <a:gd name="T105" fmla="*/ 1337320 h 1976"/>
                  <a:gd name="T106" fmla="*/ 897471 w 2800"/>
                  <a:gd name="T107" fmla="*/ 1522132 h 1976"/>
                  <a:gd name="T108" fmla="*/ 941959 w 2800"/>
                  <a:gd name="T109" fmla="*/ 1518709 h 1976"/>
                  <a:gd name="T110" fmla="*/ 958215 w 2800"/>
                  <a:gd name="T111" fmla="*/ 1538388 h 1976"/>
                  <a:gd name="T112" fmla="*/ 784538 w 2800"/>
                  <a:gd name="T113" fmla="*/ 1557212 h 1976"/>
                  <a:gd name="T114" fmla="*/ 650217 w 2800"/>
                  <a:gd name="T115" fmla="*/ 1591436 h 1976"/>
                  <a:gd name="T116" fmla="*/ 553540 w 2800"/>
                  <a:gd name="T117" fmla="*/ 1650473 h 1976"/>
                  <a:gd name="T118" fmla="*/ 485952 w 2800"/>
                  <a:gd name="T119" fmla="*/ 1647906 h 1976"/>
                  <a:gd name="T120" fmla="*/ 200198 w 2800"/>
                  <a:gd name="T121" fmla="*/ 1641917 h 1976"/>
                  <a:gd name="T122" fmla="*/ 251531 w 2800"/>
                  <a:gd name="T123" fmla="*/ 1690687 h 1976"/>
                  <a:gd name="T124" fmla="*/ 46200 w 2800"/>
                  <a:gd name="T125" fmla="*/ 1652185 h 19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00" h="1976">
                    <a:moveTo>
                      <a:pt x="2798" y="1542"/>
                    </a:moveTo>
                    <a:lnTo>
                      <a:pt x="2798" y="1535"/>
                    </a:lnTo>
                    <a:lnTo>
                      <a:pt x="2800" y="1516"/>
                    </a:lnTo>
                    <a:lnTo>
                      <a:pt x="2798" y="1511"/>
                    </a:lnTo>
                    <a:lnTo>
                      <a:pt x="2793" y="1504"/>
                    </a:lnTo>
                    <a:lnTo>
                      <a:pt x="2786" y="1495"/>
                    </a:lnTo>
                    <a:lnTo>
                      <a:pt x="2783" y="1488"/>
                    </a:lnTo>
                    <a:lnTo>
                      <a:pt x="2779" y="1480"/>
                    </a:lnTo>
                    <a:lnTo>
                      <a:pt x="2779" y="1476"/>
                    </a:lnTo>
                    <a:lnTo>
                      <a:pt x="2776" y="1469"/>
                    </a:lnTo>
                    <a:lnTo>
                      <a:pt x="2776" y="1461"/>
                    </a:lnTo>
                    <a:lnTo>
                      <a:pt x="2779" y="1454"/>
                    </a:lnTo>
                    <a:lnTo>
                      <a:pt x="2776" y="1450"/>
                    </a:lnTo>
                    <a:lnTo>
                      <a:pt x="2774" y="1443"/>
                    </a:lnTo>
                    <a:lnTo>
                      <a:pt x="2769" y="1438"/>
                    </a:lnTo>
                    <a:lnTo>
                      <a:pt x="2767" y="1435"/>
                    </a:lnTo>
                    <a:lnTo>
                      <a:pt x="2760" y="1440"/>
                    </a:lnTo>
                    <a:lnTo>
                      <a:pt x="2748" y="1440"/>
                    </a:lnTo>
                    <a:lnTo>
                      <a:pt x="2741" y="1431"/>
                    </a:lnTo>
                    <a:lnTo>
                      <a:pt x="2731" y="1431"/>
                    </a:lnTo>
                    <a:lnTo>
                      <a:pt x="2722" y="1424"/>
                    </a:lnTo>
                    <a:lnTo>
                      <a:pt x="2712" y="1424"/>
                    </a:lnTo>
                    <a:lnTo>
                      <a:pt x="2703" y="1426"/>
                    </a:lnTo>
                    <a:lnTo>
                      <a:pt x="2693" y="1424"/>
                    </a:lnTo>
                    <a:lnTo>
                      <a:pt x="2686" y="1421"/>
                    </a:lnTo>
                    <a:lnTo>
                      <a:pt x="2677" y="1416"/>
                    </a:lnTo>
                    <a:lnTo>
                      <a:pt x="2670" y="1414"/>
                    </a:lnTo>
                    <a:lnTo>
                      <a:pt x="2665" y="1416"/>
                    </a:lnTo>
                    <a:lnTo>
                      <a:pt x="2656" y="1421"/>
                    </a:lnTo>
                    <a:lnTo>
                      <a:pt x="2653" y="1412"/>
                    </a:lnTo>
                    <a:lnTo>
                      <a:pt x="2648" y="1407"/>
                    </a:lnTo>
                    <a:lnTo>
                      <a:pt x="2646" y="1400"/>
                    </a:lnTo>
                    <a:lnTo>
                      <a:pt x="2641" y="1400"/>
                    </a:lnTo>
                    <a:lnTo>
                      <a:pt x="2632" y="1400"/>
                    </a:lnTo>
                    <a:lnTo>
                      <a:pt x="2632" y="1388"/>
                    </a:lnTo>
                    <a:lnTo>
                      <a:pt x="2629" y="1381"/>
                    </a:lnTo>
                    <a:lnTo>
                      <a:pt x="2622" y="1381"/>
                    </a:lnTo>
                    <a:lnTo>
                      <a:pt x="2613" y="1381"/>
                    </a:lnTo>
                    <a:lnTo>
                      <a:pt x="2613" y="1371"/>
                    </a:lnTo>
                    <a:lnTo>
                      <a:pt x="2613" y="1367"/>
                    </a:lnTo>
                    <a:lnTo>
                      <a:pt x="2608" y="1359"/>
                    </a:lnTo>
                    <a:lnTo>
                      <a:pt x="2596" y="1348"/>
                    </a:lnTo>
                    <a:lnTo>
                      <a:pt x="2587" y="1341"/>
                    </a:lnTo>
                    <a:lnTo>
                      <a:pt x="2575" y="1329"/>
                    </a:lnTo>
                    <a:lnTo>
                      <a:pt x="2565" y="1317"/>
                    </a:lnTo>
                    <a:lnTo>
                      <a:pt x="2556" y="1310"/>
                    </a:lnTo>
                    <a:lnTo>
                      <a:pt x="2549" y="1303"/>
                    </a:lnTo>
                    <a:lnTo>
                      <a:pt x="2539" y="1293"/>
                    </a:lnTo>
                    <a:lnTo>
                      <a:pt x="2528" y="1279"/>
                    </a:lnTo>
                    <a:lnTo>
                      <a:pt x="2516" y="1269"/>
                    </a:lnTo>
                    <a:lnTo>
                      <a:pt x="2513" y="1262"/>
                    </a:lnTo>
                    <a:lnTo>
                      <a:pt x="2504" y="1255"/>
                    </a:lnTo>
                    <a:lnTo>
                      <a:pt x="2494" y="1248"/>
                    </a:lnTo>
                    <a:lnTo>
                      <a:pt x="2483" y="1239"/>
                    </a:lnTo>
                    <a:lnTo>
                      <a:pt x="2475" y="1236"/>
                    </a:lnTo>
                    <a:lnTo>
                      <a:pt x="2468" y="1234"/>
                    </a:lnTo>
                    <a:lnTo>
                      <a:pt x="2459" y="1231"/>
                    </a:lnTo>
                    <a:lnTo>
                      <a:pt x="2454" y="1227"/>
                    </a:lnTo>
                    <a:lnTo>
                      <a:pt x="2452" y="1224"/>
                    </a:lnTo>
                    <a:lnTo>
                      <a:pt x="2449" y="1220"/>
                    </a:lnTo>
                    <a:lnTo>
                      <a:pt x="2445" y="1217"/>
                    </a:lnTo>
                    <a:lnTo>
                      <a:pt x="2442" y="1212"/>
                    </a:lnTo>
                    <a:lnTo>
                      <a:pt x="2440" y="1210"/>
                    </a:lnTo>
                    <a:lnTo>
                      <a:pt x="2430" y="1205"/>
                    </a:lnTo>
                    <a:lnTo>
                      <a:pt x="2426" y="1201"/>
                    </a:lnTo>
                    <a:lnTo>
                      <a:pt x="2419" y="1198"/>
                    </a:lnTo>
                    <a:lnTo>
                      <a:pt x="2412" y="1198"/>
                    </a:lnTo>
                    <a:lnTo>
                      <a:pt x="2409" y="1196"/>
                    </a:lnTo>
                    <a:lnTo>
                      <a:pt x="2400" y="1182"/>
                    </a:lnTo>
                    <a:lnTo>
                      <a:pt x="2400" y="1177"/>
                    </a:lnTo>
                    <a:lnTo>
                      <a:pt x="2397" y="1170"/>
                    </a:lnTo>
                    <a:lnTo>
                      <a:pt x="2397" y="1167"/>
                    </a:lnTo>
                    <a:lnTo>
                      <a:pt x="2383" y="1158"/>
                    </a:lnTo>
                    <a:lnTo>
                      <a:pt x="2376" y="1156"/>
                    </a:lnTo>
                    <a:lnTo>
                      <a:pt x="2369" y="1153"/>
                    </a:lnTo>
                    <a:lnTo>
                      <a:pt x="2359" y="1163"/>
                    </a:lnTo>
                    <a:lnTo>
                      <a:pt x="2350" y="1172"/>
                    </a:lnTo>
                    <a:lnTo>
                      <a:pt x="2343" y="1177"/>
                    </a:lnTo>
                    <a:lnTo>
                      <a:pt x="2331" y="1184"/>
                    </a:lnTo>
                    <a:lnTo>
                      <a:pt x="2338" y="1191"/>
                    </a:lnTo>
                    <a:lnTo>
                      <a:pt x="2338" y="1196"/>
                    </a:lnTo>
                    <a:lnTo>
                      <a:pt x="2333" y="1201"/>
                    </a:lnTo>
                    <a:lnTo>
                      <a:pt x="2329" y="1201"/>
                    </a:lnTo>
                    <a:lnTo>
                      <a:pt x="2333" y="1220"/>
                    </a:lnTo>
                    <a:lnTo>
                      <a:pt x="2331" y="1234"/>
                    </a:lnTo>
                    <a:lnTo>
                      <a:pt x="2319" y="1239"/>
                    </a:lnTo>
                    <a:lnTo>
                      <a:pt x="2312" y="1246"/>
                    </a:lnTo>
                    <a:lnTo>
                      <a:pt x="2305" y="1255"/>
                    </a:lnTo>
                    <a:lnTo>
                      <a:pt x="2298" y="1262"/>
                    </a:lnTo>
                    <a:lnTo>
                      <a:pt x="2293" y="1272"/>
                    </a:lnTo>
                    <a:lnTo>
                      <a:pt x="2288" y="1272"/>
                    </a:lnTo>
                    <a:lnTo>
                      <a:pt x="2288" y="1265"/>
                    </a:lnTo>
                    <a:lnTo>
                      <a:pt x="2281" y="1250"/>
                    </a:lnTo>
                    <a:lnTo>
                      <a:pt x="2276" y="1241"/>
                    </a:lnTo>
                    <a:lnTo>
                      <a:pt x="2269" y="1236"/>
                    </a:lnTo>
                    <a:lnTo>
                      <a:pt x="2260" y="1229"/>
                    </a:lnTo>
                    <a:lnTo>
                      <a:pt x="2250" y="1224"/>
                    </a:lnTo>
                    <a:lnTo>
                      <a:pt x="2239" y="1215"/>
                    </a:lnTo>
                    <a:lnTo>
                      <a:pt x="2231" y="1210"/>
                    </a:lnTo>
                    <a:lnTo>
                      <a:pt x="2222" y="1203"/>
                    </a:lnTo>
                    <a:lnTo>
                      <a:pt x="2210" y="1196"/>
                    </a:lnTo>
                    <a:lnTo>
                      <a:pt x="2205" y="1184"/>
                    </a:lnTo>
                    <a:lnTo>
                      <a:pt x="2196" y="1182"/>
                    </a:lnTo>
                    <a:lnTo>
                      <a:pt x="2186" y="1177"/>
                    </a:lnTo>
                    <a:lnTo>
                      <a:pt x="2184" y="1177"/>
                    </a:lnTo>
                    <a:lnTo>
                      <a:pt x="2177" y="1170"/>
                    </a:lnTo>
                    <a:lnTo>
                      <a:pt x="2177" y="1160"/>
                    </a:lnTo>
                    <a:lnTo>
                      <a:pt x="2177" y="1148"/>
                    </a:lnTo>
                    <a:lnTo>
                      <a:pt x="2177" y="1141"/>
                    </a:lnTo>
                    <a:lnTo>
                      <a:pt x="2170" y="1144"/>
                    </a:lnTo>
                    <a:lnTo>
                      <a:pt x="2158" y="1146"/>
                    </a:lnTo>
                    <a:lnTo>
                      <a:pt x="2146" y="1151"/>
                    </a:lnTo>
                    <a:lnTo>
                      <a:pt x="2141" y="1160"/>
                    </a:lnTo>
                    <a:lnTo>
                      <a:pt x="2137" y="1167"/>
                    </a:lnTo>
                    <a:lnTo>
                      <a:pt x="2123" y="1165"/>
                    </a:lnTo>
                    <a:lnTo>
                      <a:pt x="2108" y="1160"/>
                    </a:lnTo>
                    <a:lnTo>
                      <a:pt x="2108" y="1170"/>
                    </a:lnTo>
                    <a:lnTo>
                      <a:pt x="2094" y="1170"/>
                    </a:lnTo>
                    <a:lnTo>
                      <a:pt x="2082" y="1167"/>
                    </a:lnTo>
                    <a:lnTo>
                      <a:pt x="2077" y="1137"/>
                    </a:lnTo>
                    <a:lnTo>
                      <a:pt x="2070" y="1103"/>
                    </a:lnTo>
                    <a:lnTo>
                      <a:pt x="2066" y="1073"/>
                    </a:lnTo>
                    <a:lnTo>
                      <a:pt x="2061" y="1042"/>
                    </a:lnTo>
                    <a:lnTo>
                      <a:pt x="2056" y="1011"/>
                    </a:lnTo>
                    <a:lnTo>
                      <a:pt x="2051" y="980"/>
                    </a:lnTo>
                    <a:lnTo>
                      <a:pt x="2044" y="947"/>
                    </a:lnTo>
                    <a:lnTo>
                      <a:pt x="2040" y="916"/>
                    </a:lnTo>
                    <a:lnTo>
                      <a:pt x="2035" y="885"/>
                    </a:lnTo>
                    <a:lnTo>
                      <a:pt x="2030" y="854"/>
                    </a:lnTo>
                    <a:lnTo>
                      <a:pt x="2025" y="823"/>
                    </a:lnTo>
                    <a:lnTo>
                      <a:pt x="2021" y="793"/>
                    </a:lnTo>
                    <a:lnTo>
                      <a:pt x="2016" y="759"/>
                    </a:lnTo>
                    <a:lnTo>
                      <a:pt x="2011" y="729"/>
                    </a:lnTo>
                    <a:lnTo>
                      <a:pt x="2006" y="698"/>
                    </a:lnTo>
                    <a:lnTo>
                      <a:pt x="2002" y="667"/>
                    </a:lnTo>
                    <a:lnTo>
                      <a:pt x="1999" y="636"/>
                    </a:lnTo>
                    <a:lnTo>
                      <a:pt x="1995" y="603"/>
                    </a:lnTo>
                    <a:lnTo>
                      <a:pt x="1990" y="572"/>
                    </a:lnTo>
                    <a:lnTo>
                      <a:pt x="1985" y="541"/>
                    </a:lnTo>
                    <a:lnTo>
                      <a:pt x="1980" y="510"/>
                    </a:lnTo>
                    <a:lnTo>
                      <a:pt x="1978" y="477"/>
                    </a:lnTo>
                    <a:lnTo>
                      <a:pt x="1973" y="446"/>
                    </a:lnTo>
                    <a:lnTo>
                      <a:pt x="1969" y="416"/>
                    </a:lnTo>
                    <a:lnTo>
                      <a:pt x="1964" y="385"/>
                    </a:lnTo>
                    <a:lnTo>
                      <a:pt x="1961" y="354"/>
                    </a:lnTo>
                    <a:lnTo>
                      <a:pt x="1957" y="321"/>
                    </a:lnTo>
                    <a:lnTo>
                      <a:pt x="1952" y="290"/>
                    </a:lnTo>
                    <a:lnTo>
                      <a:pt x="1950" y="259"/>
                    </a:lnTo>
                    <a:lnTo>
                      <a:pt x="1945" y="228"/>
                    </a:lnTo>
                    <a:lnTo>
                      <a:pt x="1942" y="197"/>
                    </a:lnTo>
                    <a:lnTo>
                      <a:pt x="1938" y="164"/>
                    </a:lnTo>
                    <a:lnTo>
                      <a:pt x="1935" y="164"/>
                    </a:lnTo>
                    <a:lnTo>
                      <a:pt x="1928" y="166"/>
                    </a:lnTo>
                    <a:lnTo>
                      <a:pt x="1926" y="166"/>
                    </a:lnTo>
                    <a:lnTo>
                      <a:pt x="1924" y="166"/>
                    </a:lnTo>
                    <a:lnTo>
                      <a:pt x="1919" y="162"/>
                    </a:lnTo>
                    <a:lnTo>
                      <a:pt x="1912" y="157"/>
                    </a:lnTo>
                    <a:lnTo>
                      <a:pt x="1890" y="150"/>
                    </a:lnTo>
                    <a:lnTo>
                      <a:pt x="1886" y="143"/>
                    </a:lnTo>
                    <a:lnTo>
                      <a:pt x="1874" y="133"/>
                    </a:lnTo>
                    <a:lnTo>
                      <a:pt x="1857" y="129"/>
                    </a:lnTo>
                    <a:lnTo>
                      <a:pt x="1855" y="131"/>
                    </a:lnTo>
                    <a:lnTo>
                      <a:pt x="1852" y="131"/>
                    </a:lnTo>
                    <a:lnTo>
                      <a:pt x="1845" y="131"/>
                    </a:lnTo>
                    <a:lnTo>
                      <a:pt x="1838" y="131"/>
                    </a:lnTo>
                    <a:lnTo>
                      <a:pt x="1826" y="138"/>
                    </a:lnTo>
                    <a:lnTo>
                      <a:pt x="1815" y="140"/>
                    </a:lnTo>
                    <a:lnTo>
                      <a:pt x="1807" y="147"/>
                    </a:lnTo>
                    <a:lnTo>
                      <a:pt x="1788" y="147"/>
                    </a:lnTo>
                    <a:lnTo>
                      <a:pt x="1786" y="145"/>
                    </a:lnTo>
                    <a:lnTo>
                      <a:pt x="1779" y="145"/>
                    </a:lnTo>
                    <a:lnTo>
                      <a:pt x="1765" y="133"/>
                    </a:lnTo>
                    <a:lnTo>
                      <a:pt x="1758" y="136"/>
                    </a:lnTo>
                    <a:lnTo>
                      <a:pt x="1751" y="133"/>
                    </a:lnTo>
                    <a:lnTo>
                      <a:pt x="1734" y="133"/>
                    </a:lnTo>
                    <a:lnTo>
                      <a:pt x="1722" y="136"/>
                    </a:lnTo>
                    <a:lnTo>
                      <a:pt x="1701" y="133"/>
                    </a:lnTo>
                    <a:lnTo>
                      <a:pt x="1698" y="131"/>
                    </a:lnTo>
                    <a:lnTo>
                      <a:pt x="1694" y="124"/>
                    </a:lnTo>
                    <a:lnTo>
                      <a:pt x="1689" y="124"/>
                    </a:lnTo>
                    <a:lnTo>
                      <a:pt x="1684" y="119"/>
                    </a:lnTo>
                    <a:lnTo>
                      <a:pt x="1682" y="119"/>
                    </a:lnTo>
                    <a:lnTo>
                      <a:pt x="1677" y="124"/>
                    </a:lnTo>
                    <a:lnTo>
                      <a:pt x="1675" y="124"/>
                    </a:lnTo>
                    <a:lnTo>
                      <a:pt x="1668" y="114"/>
                    </a:lnTo>
                    <a:lnTo>
                      <a:pt x="1661" y="112"/>
                    </a:lnTo>
                    <a:lnTo>
                      <a:pt x="1646" y="105"/>
                    </a:lnTo>
                    <a:lnTo>
                      <a:pt x="1642" y="107"/>
                    </a:lnTo>
                    <a:lnTo>
                      <a:pt x="1637" y="105"/>
                    </a:lnTo>
                    <a:lnTo>
                      <a:pt x="1627" y="105"/>
                    </a:lnTo>
                    <a:lnTo>
                      <a:pt x="1618" y="112"/>
                    </a:lnTo>
                    <a:lnTo>
                      <a:pt x="1613" y="114"/>
                    </a:lnTo>
                    <a:lnTo>
                      <a:pt x="1608" y="112"/>
                    </a:lnTo>
                    <a:lnTo>
                      <a:pt x="1604" y="107"/>
                    </a:lnTo>
                    <a:lnTo>
                      <a:pt x="1599" y="105"/>
                    </a:lnTo>
                    <a:lnTo>
                      <a:pt x="1589" y="112"/>
                    </a:lnTo>
                    <a:lnTo>
                      <a:pt x="1585" y="112"/>
                    </a:lnTo>
                    <a:lnTo>
                      <a:pt x="1580" y="117"/>
                    </a:lnTo>
                    <a:lnTo>
                      <a:pt x="1556" y="112"/>
                    </a:lnTo>
                    <a:lnTo>
                      <a:pt x="1561" y="107"/>
                    </a:lnTo>
                    <a:lnTo>
                      <a:pt x="1561" y="102"/>
                    </a:lnTo>
                    <a:lnTo>
                      <a:pt x="1563" y="100"/>
                    </a:lnTo>
                    <a:lnTo>
                      <a:pt x="1549" y="100"/>
                    </a:lnTo>
                    <a:lnTo>
                      <a:pt x="1547" y="100"/>
                    </a:lnTo>
                    <a:lnTo>
                      <a:pt x="1547" y="95"/>
                    </a:lnTo>
                    <a:lnTo>
                      <a:pt x="1542" y="93"/>
                    </a:lnTo>
                    <a:lnTo>
                      <a:pt x="1540" y="91"/>
                    </a:lnTo>
                    <a:lnTo>
                      <a:pt x="1542" y="81"/>
                    </a:lnTo>
                    <a:lnTo>
                      <a:pt x="1549" y="74"/>
                    </a:lnTo>
                    <a:lnTo>
                      <a:pt x="1547" y="69"/>
                    </a:lnTo>
                    <a:lnTo>
                      <a:pt x="1540" y="64"/>
                    </a:lnTo>
                    <a:lnTo>
                      <a:pt x="1535" y="64"/>
                    </a:lnTo>
                    <a:lnTo>
                      <a:pt x="1530" y="67"/>
                    </a:lnTo>
                    <a:lnTo>
                      <a:pt x="1516" y="60"/>
                    </a:lnTo>
                    <a:lnTo>
                      <a:pt x="1507" y="64"/>
                    </a:lnTo>
                    <a:lnTo>
                      <a:pt x="1502" y="62"/>
                    </a:lnTo>
                    <a:lnTo>
                      <a:pt x="1495" y="64"/>
                    </a:lnTo>
                    <a:lnTo>
                      <a:pt x="1483" y="72"/>
                    </a:lnTo>
                    <a:lnTo>
                      <a:pt x="1478" y="69"/>
                    </a:lnTo>
                    <a:lnTo>
                      <a:pt x="1471" y="67"/>
                    </a:lnTo>
                    <a:lnTo>
                      <a:pt x="1466" y="62"/>
                    </a:lnTo>
                    <a:lnTo>
                      <a:pt x="1466" y="57"/>
                    </a:lnTo>
                    <a:lnTo>
                      <a:pt x="1469" y="53"/>
                    </a:lnTo>
                    <a:lnTo>
                      <a:pt x="1466" y="45"/>
                    </a:lnTo>
                    <a:lnTo>
                      <a:pt x="1462" y="41"/>
                    </a:lnTo>
                    <a:lnTo>
                      <a:pt x="1454" y="38"/>
                    </a:lnTo>
                    <a:lnTo>
                      <a:pt x="1452" y="41"/>
                    </a:lnTo>
                    <a:lnTo>
                      <a:pt x="1450" y="48"/>
                    </a:lnTo>
                    <a:lnTo>
                      <a:pt x="1438" y="60"/>
                    </a:lnTo>
                    <a:lnTo>
                      <a:pt x="1433" y="64"/>
                    </a:lnTo>
                    <a:lnTo>
                      <a:pt x="1428" y="67"/>
                    </a:lnTo>
                    <a:lnTo>
                      <a:pt x="1426" y="64"/>
                    </a:lnTo>
                    <a:lnTo>
                      <a:pt x="1424" y="57"/>
                    </a:lnTo>
                    <a:lnTo>
                      <a:pt x="1421" y="55"/>
                    </a:lnTo>
                    <a:lnTo>
                      <a:pt x="1433" y="48"/>
                    </a:lnTo>
                    <a:lnTo>
                      <a:pt x="1440" y="41"/>
                    </a:lnTo>
                    <a:lnTo>
                      <a:pt x="1443" y="36"/>
                    </a:lnTo>
                    <a:lnTo>
                      <a:pt x="1440" y="29"/>
                    </a:lnTo>
                    <a:lnTo>
                      <a:pt x="1436" y="27"/>
                    </a:lnTo>
                    <a:lnTo>
                      <a:pt x="1417" y="15"/>
                    </a:lnTo>
                    <a:lnTo>
                      <a:pt x="1414" y="8"/>
                    </a:lnTo>
                    <a:lnTo>
                      <a:pt x="1417" y="5"/>
                    </a:lnTo>
                    <a:lnTo>
                      <a:pt x="1419" y="3"/>
                    </a:lnTo>
                    <a:lnTo>
                      <a:pt x="1417" y="0"/>
                    </a:lnTo>
                    <a:lnTo>
                      <a:pt x="1405" y="10"/>
                    </a:lnTo>
                    <a:lnTo>
                      <a:pt x="1398" y="19"/>
                    </a:lnTo>
                    <a:lnTo>
                      <a:pt x="1388" y="34"/>
                    </a:lnTo>
                    <a:lnTo>
                      <a:pt x="1383" y="38"/>
                    </a:lnTo>
                    <a:lnTo>
                      <a:pt x="1374" y="50"/>
                    </a:lnTo>
                    <a:lnTo>
                      <a:pt x="1362" y="57"/>
                    </a:lnTo>
                    <a:lnTo>
                      <a:pt x="1360" y="60"/>
                    </a:lnTo>
                    <a:lnTo>
                      <a:pt x="1343" y="57"/>
                    </a:lnTo>
                    <a:lnTo>
                      <a:pt x="1341" y="60"/>
                    </a:lnTo>
                    <a:lnTo>
                      <a:pt x="1338" y="62"/>
                    </a:lnTo>
                    <a:lnTo>
                      <a:pt x="1327" y="60"/>
                    </a:lnTo>
                    <a:lnTo>
                      <a:pt x="1322" y="62"/>
                    </a:lnTo>
                    <a:lnTo>
                      <a:pt x="1317" y="64"/>
                    </a:lnTo>
                    <a:lnTo>
                      <a:pt x="1315" y="64"/>
                    </a:lnTo>
                    <a:lnTo>
                      <a:pt x="1315" y="60"/>
                    </a:lnTo>
                    <a:lnTo>
                      <a:pt x="1317" y="57"/>
                    </a:lnTo>
                    <a:lnTo>
                      <a:pt x="1319" y="55"/>
                    </a:lnTo>
                    <a:lnTo>
                      <a:pt x="1319" y="53"/>
                    </a:lnTo>
                    <a:lnTo>
                      <a:pt x="1319" y="50"/>
                    </a:lnTo>
                    <a:lnTo>
                      <a:pt x="1317" y="50"/>
                    </a:lnTo>
                    <a:lnTo>
                      <a:pt x="1303" y="57"/>
                    </a:lnTo>
                    <a:lnTo>
                      <a:pt x="1286" y="74"/>
                    </a:lnTo>
                    <a:lnTo>
                      <a:pt x="1291" y="74"/>
                    </a:lnTo>
                    <a:lnTo>
                      <a:pt x="1296" y="86"/>
                    </a:lnTo>
                    <a:lnTo>
                      <a:pt x="1308" y="88"/>
                    </a:lnTo>
                    <a:lnTo>
                      <a:pt x="1298" y="93"/>
                    </a:lnTo>
                    <a:lnTo>
                      <a:pt x="1293" y="91"/>
                    </a:lnTo>
                    <a:lnTo>
                      <a:pt x="1291" y="95"/>
                    </a:lnTo>
                    <a:lnTo>
                      <a:pt x="1289" y="100"/>
                    </a:lnTo>
                    <a:lnTo>
                      <a:pt x="1289" y="107"/>
                    </a:lnTo>
                    <a:lnTo>
                      <a:pt x="1286" y="114"/>
                    </a:lnTo>
                    <a:lnTo>
                      <a:pt x="1286" y="107"/>
                    </a:lnTo>
                    <a:lnTo>
                      <a:pt x="1282" y="107"/>
                    </a:lnTo>
                    <a:lnTo>
                      <a:pt x="1286" y="93"/>
                    </a:lnTo>
                    <a:lnTo>
                      <a:pt x="1284" y="91"/>
                    </a:lnTo>
                    <a:lnTo>
                      <a:pt x="1289" y="81"/>
                    </a:lnTo>
                    <a:lnTo>
                      <a:pt x="1286" y="79"/>
                    </a:lnTo>
                    <a:lnTo>
                      <a:pt x="1284" y="79"/>
                    </a:lnTo>
                    <a:lnTo>
                      <a:pt x="1265" y="91"/>
                    </a:lnTo>
                    <a:lnTo>
                      <a:pt x="1265" y="93"/>
                    </a:lnTo>
                    <a:lnTo>
                      <a:pt x="1251" y="105"/>
                    </a:lnTo>
                    <a:lnTo>
                      <a:pt x="1227" y="110"/>
                    </a:lnTo>
                    <a:lnTo>
                      <a:pt x="1222" y="112"/>
                    </a:lnTo>
                    <a:lnTo>
                      <a:pt x="1213" y="114"/>
                    </a:lnTo>
                    <a:lnTo>
                      <a:pt x="1210" y="114"/>
                    </a:lnTo>
                    <a:lnTo>
                      <a:pt x="1213" y="112"/>
                    </a:lnTo>
                    <a:lnTo>
                      <a:pt x="1218" y="110"/>
                    </a:lnTo>
                    <a:lnTo>
                      <a:pt x="1222" y="107"/>
                    </a:lnTo>
                    <a:lnTo>
                      <a:pt x="1225" y="105"/>
                    </a:lnTo>
                    <a:lnTo>
                      <a:pt x="1222" y="102"/>
                    </a:lnTo>
                    <a:lnTo>
                      <a:pt x="1222" y="98"/>
                    </a:lnTo>
                    <a:lnTo>
                      <a:pt x="1218" y="100"/>
                    </a:lnTo>
                    <a:lnTo>
                      <a:pt x="1213" y="107"/>
                    </a:lnTo>
                    <a:lnTo>
                      <a:pt x="1201" y="119"/>
                    </a:lnTo>
                    <a:lnTo>
                      <a:pt x="1173" y="152"/>
                    </a:lnTo>
                    <a:lnTo>
                      <a:pt x="1163" y="169"/>
                    </a:lnTo>
                    <a:lnTo>
                      <a:pt x="1158" y="185"/>
                    </a:lnTo>
                    <a:lnTo>
                      <a:pt x="1156" y="193"/>
                    </a:lnTo>
                    <a:lnTo>
                      <a:pt x="1154" y="197"/>
                    </a:lnTo>
                    <a:lnTo>
                      <a:pt x="1139" y="214"/>
                    </a:lnTo>
                    <a:lnTo>
                      <a:pt x="1123" y="226"/>
                    </a:lnTo>
                    <a:lnTo>
                      <a:pt x="1111" y="233"/>
                    </a:lnTo>
                    <a:lnTo>
                      <a:pt x="1106" y="233"/>
                    </a:lnTo>
                    <a:lnTo>
                      <a:pt x="1085" y="233"/>
                    </a:lnTo>
                    <a:lnTo>
                      <a:pt x="1078" y="233"/>
                    </a:lnTo>
                    <a:lnTo>
                      <a:pt x="1061" y="230"/>
                    </a:lnTo>
                    <a:lnTo>
                      <a:pt x="1038" y="223"/>
                    </a:lnTo>
                    <a:lnTo>
                      <a:pt x="1038" y="233"/>
                    </a:lnTo>
                    <a:lnTo>
                      <a:pt x="1028" y="257"/>
                    </a:lnTo>
                    <a:lnTo>
                      <a:pt x="1019" y="273"/>
                    </a:lnTo>
                    <a:lnTo>
                      <a:pt x="1016" y="276"/>
                    </a:lnTo>
                    <a:lnTo>
                      <a:pt x="1011" y="278"/>
                    </a:lnTo>
                    <a:lnTo>
                      <a:pt x="1009" y="276"/>
                    </a:lnTo>
                    <a:lnTo>
                      <a:pt x="1014" y="271"/>
                    </a:lnTo>
                    <a:lnTo>
                      <a:pt x="1009" y="271"/>
                    </a:lnTo>
                    <a:lnTo>
                      <a:pt x="1004" y="276"/>
                    </a:lnTo>
                    <a:lnTo>
                      <a:pt x="1009" y="283"/>
                    </a:lnTo>
                    <a:lnTo>
                      <a:pt x="1016" y="285"/>
                    </a:lnTo>
                    <a:lnTo>
                      <a:pt x="1021" y="290"/>
                    </a:lnTo>
                    <a:lnTo>
                      <a:pt x="1028" y="304"/>
                    </a:lnTo>
                    <a:lnTo>
                      <a:pt x="1045" y="323"/>
                    </a:lnTo>
                    <a:lnTo>
                      <a:pt x="1080" y="380"/>
                    </a:lnTo>
                    <a:lnTo>
                      <a:pt x="1085" y="397"/>
                    </a:lnTo>
                    <a:lnTo>
                      <a:pt x="1085" y="420"/>
                    </a:lnTo>
                    <a:lnTo>
                      <a:pt x="1085" y="427"/>
                    </a:lnTo>
                    <a:lnTo>
                      <a:pt x="1092" y="439"/>
                    </a:lnTo>
                    <a:lnTo>
                      <a:pt x="1109" y="451"/>
                    </a:lnTo>
                    <a:lnTo>
                      <a:pt x="1118" y="453"/>
                    </a:lnTo>
                    <a:lnTo>
                      <a:pt x="1125" y="456"/>
                    </a:lnTo>
                    <a:lnTo>
                      <a:pt x="1135" y="449"/>
                    </a:lnTo>
                    <a:lnTo>
                      <a:pt x="1132" y="453"/>
                    </a:lnTo>
                    <a:lnTo>
                      <a:pt x="1132" y="458"/>
                    </a:lnTo>
                    <a:lnTo>
                      <a:pt x="1149" y="456"/>
                    </a:lnTo>
                    <a:lnTo>
                      <a:pt x="1158" y="461"/>
                    </a:lnTo>
                    <a:lnTo>
                      <a:pt x="1161" y="468"/>
                    </a:lnTo>
                    <a:lnTo>
                      <a:pt x="1156" y="472"/>
                    </a:lnTo>
                    <a:lnTo>
                      <a:pt x="1149" y="484"/>
                    </a:lnTo>
                    <a:lnTo>
                      <a:pt x="1146" y="496"/>
                    </a:lnTo>
                    <a:lnTo>
                      <a:pt x="1154" y="503"/>
                    </a:lnTo>
                    <a:lnTo>
                      <a:pt x="1156" y="510"/>
                    </a:lnTo>
                    <a:lnTo>
                      <a:pt x="1163" y="515"/>
                    </a:lnTo>
                    <a:lnTo>
                      <a:pt x="1177" y="506"/>
                    </a:lnTo>
                    <a:lnTo>
                      <a:pt x="1184" y="506"/>
                    </a:lnTo>
                    <a:lnTo>
                      <a:pt x="1191" y="513"/>
                    </a:lnTo>
                    <a:lnTo>
                      <a:pt x="1203" y="515"/>
                    </a:lnTo>
                    <a:lnTo>
                      <a:pt x="1208" y="520"/>
                    </a:lnTo>
                    <a:lnTo>
                      <a:pt x="1208" y="527"/>
                    </a:lnTo>
                    <a:lnTo>
                      <a:pt x="1206" y="536"/>
                    </a:lnTo>
                    <a:lnTo>
                      <a:pt x="1189" y="539"/>
                    </a:lnTo>
                    <a:lnTo>
                      <a:pt x="1184" y="536"/>
                    </a:lnTo>
                    <a:lnTo>
                      <a:pt x="1175" y="525"/>
                    </a:lnTo>
                    <a:lnTo>
                      <a:pt x="1170" y="522"/>
                    </a:lnTo>
                    <a:lnTo>
                      <a:pt x="1163" y="522"/>
                    </a:lnTo>
                    <a:lnTo>
                      <a:pt x="1154" y="525"/>
                    </a:lnTo>
                    <a:lnTo>
                      <a:pt x="1142" y="510"/>
                    </a:lnTo>
                    <a:lnTo>
                      <a:pt x="1139" y="499"/>
                    </a:lnTo>
                    <a:lnTo>
                      <a:pt x="1142" y="487"/>
                    </a:lnTo>
                    <a:lnTo>
                      <a:pt x="1139" y="482"/>
                    </a:lnTo>
                    <a:lnTo>
                      <a:pt x="1137" y="470"/>
                    </a:lnTo>
                    <a:lnTo>
                      <a:pt x="1132" y="465"/>
                    </a:lnTo>
                    <a:lnTo>
                      <a:pt x="1128" y="465"/>
                    </a:lnTo>
                    <a:lnTo>
                      <a:pt x="1123" y="470"/>
                    </a:lnTo>
                    <a:lnTo>
                      <a:pt x="1123" y="480"/>
                    </a:lnTo>
                    <a:lnTo>
                      <a:pt x="1125" y="489"/>
                    </a:lnTo>
                    <a:lnTo>
                      <a:pt x="1130" y="489"/>
                    </a:lnTo>
                    <a:lnTo>
                      <a:pt x="1135" y="494"/>
                    </a:lnTo>
                    <a:lnTo>
                      <a:pt x="1142" y="517"/>
                    </a:lnTo>
                    <a:lnTo>
                      <a:pt x="1139" y="527"/>
                    </a:lnTo>
                    <a:lnTo>
                      <a:pt x="1142" y="532"/>
                    </a:lnTo>
                    <a:lnTo>
                      <a:pt x="1154" y="529"/>
                    </a:lnTo>
                    <a:lnTo>
                      <a:pt x="1170" y="541"/>
                    </a:lnTo>
                    <a:lnTo>
                      <a:pt x="1170" y="546"/>
                    </a:lnTo>
                    <a:lnTo>
                      <a:pt x="1170" y="558"/>
                    </a:lnTo>
                    <a:lnTo>
                      <a:pt x="1168" y="551"/>
                    </a:lnTo>
                    <a:lnTo>
                      <a:pt x="1163" y="553"/>
                    </a:lnTo>
                    <a:lnTo>
                      <a:pt x="1158" y="548"/>
                    </a:lnTo>
                    <a:lnTo>
                      <a:pt x="1156" y="544"/>
                    </a:lnTo>
                    <a:lnTo>
                      <a:pt x="1151" y="548"/>
                    </a:lnTo>
                    <a:lnTo>
                      <a:pt x="1137" y="567"/>
                    </a:lnTo>
                    <a:lnTo>
                      <a:pt x="1132" y="567"/>
                    </a:lnTo>
                    <a:lnTo>
                      <a:pt x="1120" y="563"/>
                    </a:lnTo>
                    <a:lnTo>
                      <a:pt x="1106" y="563"/>
                    </a:lnTo>
                    <a:lnTo>
                      <a:pt x="1101" y="560"/>
                    </a:lnTo>
                    <a:lnTo>
                      <a:pt x="1094" y="555"/>
                    </a:lnTo>
                    <a:lnTo>
                      <a:pt x="1083" y="555"/>
                    </a:lnTo>
                    <a:lnTo>
                      <a:pt x="1064" y="551"/>
                    </a:lnTo>
                    <a:lnTo>
                      <a:pt x="1052" y="534"/>
                    </a:lnTo>
                    <a:lnTo>
                      <a:pt x="1056" y="529"/>
                    </a:lnTo>
                    <a:lnTo>
                      <a:pt x="1059" y="527"/>
                    </a:lnTo>
                    <a:lnTo>
                      <a:pt x="1061" y="517"/>
                    </a:lnTo>
                    <a:lnTo>
                      <a:pt x="1068" y="506"/>
                    </a:lnTo>
                    <a:lnTo>
                      <a:pt x="1068" y="501"/>
                    </a:lnTo>
                    <a:lnTo>
                      <a:pt x="1068" y="496"/>
                    </a:lnTo>
                    <a:lnTo>
                      <a:pt x="1066" y="496"/>
                    </a:lnTo>
                    <a:lnTo>
                      <a:pt x="1068" y="496"/>
                    </a:lnTo>
                    <a:lnTo>
                      <a:pt x="1075" y="496"/>
                    </a:lnTo>
                    <a:lnTo>
                      <a:pt x="1073" y="491"/>
                    </a:lnTo>
                    <a:lnTo>
                      <a:pt x="1059" y="489"/>
                    </a:lnTo>
                    <a:lnTo>
                      <a:pt x="1045" y="489"/>
                    </a:lnTo>
                    <a:lnTo>
                      <a:pt x="1035" y="491"/>
                    </a:lnTo>
                    <a:lnTo>
                      <a:pt x="1016" y="501"/>
                    </a:lnTo>
                    <a:lnTo>
                      <a:pt x="1011" y="499"/>
                    </a:lnTo>
                    <a:lnTo>
                      <a:pt x="1002" y="501"/>
                    </a:lnTo>
                    <a:lnTo>
                      <a:pt x="985" y="508"/>
                    </a:lnTo>
                    <a:lnTo>
                      <a:pt x="985" y="510"/>
                    </a:lnTo>
                    <a:lnTo>
                      <a:pt x="983" y="515"/>
                    </a:lnTo>
                    <a:lnTo>
                      <a:pt x="990" y="527"/>
                    </a:lnTo>
                    <a:lnTo>
                      <a:pt x="990" y="529"/>
                    </a:lnTo>
                    <a:lnTo>
                      <a:pt x="988" y="529"/>
                    </a:lnTo>
                    <a:lnTo>
                      <a:pt x="983" y="532"/>
                    </a:lnTo>
                    <a:lnTo>
                      <a:pt x="974" y="527"/>
                    </a:lnTo>
                    <a:lnTo>
                      <a:pt x="971" y="527"/>
                    </a:lnTo>
                    <a:lnTo>
                      <a:pt x="966" y="520"/>
                    </a:lnTo>
                    <a:lnTo>
                      <a:pt x="957" y="520"/>
                    </a:lnTo>
                    <a:lnTo>
                      <a:pt x="952" y="525"/>
                    </a:lnTo>
                    <a:lnTo>
                      <a:pt x="943" y="527"/>
                    </a:lnTo>
                    <a:lnTo>
                      <a:pt x="933" y="536"/>
                    </a:lnTo>
                    <a:lnTo>
                      <a:pt x="929" y="541"/>
                    </a:lnTo>
                    <a:lnTo>
                      <a:pt x="924" y="544"/>
                    </a:lnTo>
                    <a:lnTo>
                      <a:pt x="912" y="541"/>
                    </a:lnTo>
                    <a:lnTo>
                      <a:pt x="902" y="551"/>
                    </a:lnTo>
                    <a:lnTo>
                      <a:pt x="886" y="555"/>
                    </a:lnTo>
                    <a:lnTo>
                      <a:pt x="886" y="553"/>
                    </a:lnTo>
                    <a:lnTo>
                      <a:pt x="888" y="548"/>
                    </a:lnTo>
                    <a:lnTo>
                      <a:pt x="884" y="551"/>
                    </a:lnTo>
                    <a:lnTo>
                      <a:pt x="879" y="558"/>
                    </a:lnTo>
                    <a:lnTo>
                      <a:pt x="879" y="565"/>
                    </a:lnTo>
                    <a:lnTo>
                      <a:pt x="881" y="567"/>
                    </a:lnTo>
                    <a:lnTo>
                      <a:pt x="900" y="591"/>
                    </a:lnTo>
                    <a:lnTo>
                      <a:pt x="926" y="608"/>
                    </a:lnTo>
                    <a:lnTo>
                      <a:pt x="929" y="605"/>
                    </a:lnTo>
                    <a:lnTo>
                      <a:pt x="945" y="615"/>
                    </a:lnTo>
                    <a:lnTo>
                      <a:pt x="945" y="617"/>
                    </a:lnTo>
                    <a:lnTo>
                      <a:pt x="947" y="619"/>
                    </a:lnTo>
                    <a:lnTo>
                      <a:pt x="940" y="617"/>
                    </a:lnTo>
                    <a:lnTo>
                      <a:pt x="933" y="619"/>
                    </a:lnTo>
                    <a:lnTo>
                      <a:pt x="929" y="629"/>
                    </a:lnTo>
                    <a:lnTo>
                      <a:pt x="919" y="629"/>
                    </a:lnTo>
                    <a:lnTo>
                      <a:pt x="914" y="627"/>
                    </a:lnTo>
                    <a:lnTo>
                      <a:pt x="912" y="624"/>
                    </a:lnTo>
                    <a:lnTo>
                      <a:pt x="914" y="631"/>
                    </a:lnTo>
                    <a:lnTo>
                      <a:pt x="921" y="650"/>
                    </a:lnTo>
                    <a:lnTo>
                      <a:pt x="926" y="655"/>
                    </a:lnTo>
                    <a:lnTo>
                      <a:pt x="924" y="665"/>
                    </a:lnTo>
                    <a:lnTo>
                      <a:pt x="921" y="667"/>
                    </a:lnTo>
                    <a:lnTo>
                      <a:pt x="919" y="676"/>
                    </a:lnTo>
                    <a:lnTo>
                      <a:pt x="924" y="688"/>
                    </a:lnTo>
                    <a:lnTo>
                      <a:pt x="929" y="695"/>
                    </a:lnTo>
                    <a:lnTo>
                      <a:pt x="957" y="710"/>
                    </a:lnTo>
                    <a:lnTo>
                      <a:pt x="969" y="717"/>
                    </a:lnTo>
                    <a:lnTo>
                      <a:pt x="976" y="719"/>
                    </a:lnTo>
                    <a:lnTo>
                      <a:pt x="978" y="719"/>
                    </a:lnTo>
                    <a:lnTo>
                      <a:pt x="981" y="717"/>
                    </a:lnTo>
                    <a:lnTo>
                      <a:pt x="983" y="714"/>
                    </a:lnTo>
                    <a:lnTo>
                      <a:pt x="985" y="712"/>
                    </a:lnTo>
                    <a:lnTo>
                      <a:pt x="988" y="714"/>
                    </a:lnTo>
                    <a:lnTo>
                      <a:pt x="988" y="717"/>
                    </a:lnTo>
                    <a:lnTo>
                      <a:pt x="1007" y="712"/>
                    </a:lnTo>
                    <a:lnTo>
                      <a:pt x="1030" y="714"/>
                    </a:lnTo>
                    <a:lnTo>
                      <a:pt x="1040" y="721"/>
                    </a:lnTo>
                    <a:lnTo>
                      <a:pt x="1047" y="731"/>
                    </a:lnTo>
                    <a:lnTo>
                      <a:pt x="1052" y="738"/>
                    </a:lnTo>
                    <a:lnTo>
                      <a:pt x="1054" y="733"/>
                    </a:lnTo>
                    <a:lnTo>
                      <a:pt x="1056" y="729"/>
                    </a:lnTo>
                    <a:lnTo>
                      <a:pt x="1052" y="726"/>
                    </a:lnTo>
                    <a:lnTo>
                      <a:pt x="1049" y="721"/>
                    </a:lnTo>
                    <a:lnTo>
                      <a:pt x="1049" y="717"/>
                    </a:lnTo>
                    <a:lnTo>
                      <a:pt x="1054" y="712"/>
                    </a:lnTo>
                    <a:lnTo>
                      <a:pt x="1064" y="729"/>
                    </a:lnTo>
                    <a:lnTo>
                      <a:pt x="1066" y="745"/>
                    </a:lnTo>
                    <a:lnTo>
                      <a:pt x="1068" y="745"/>
                    </a:lnTo>
                    <a:lnTo>
                      <a:pt x="1073" y="738"/>
                    </a:lnTo>
                    <a:lnTo>
                      <a:pt x="1090" y="724"/>
                    </a:lnTo>
                    <a:lnTo>
                      <a:pt x="1097" y="717"/>
                    </a:lnTo>
                    <a:lnTo>
                      <a:pt x="1111" y="712"/>
                    </a:lnTo>
                    <a:lnTo>
                      <a:pt x="1118" y="705"/>
                    </a:lnTo>
                    <a:lnTo>
                      <a:pt x="1123" y="707"/>
                    </a:lnTo>
                    <a:lnTo>
                      <a:pt x="1130" y="710"/>
                    </a:lnTo>
                    <a:lnTo>
                      <a:pt x="1142" y="695"/>
                    </a:lnTo>
                    <a:lnTo>
                      <a:pt x="1144" y="695"/>
                    </a:lnTo>
                    <a:lnTo>
                      <a:pt x="1146" y="700"/>
                    </a:lnTo>
                    <a:lnTo>
                      <a:pt x="1151" y="707"/>
                    </a:lnTo>
                    <a:lnTo>
                      <a:pt x="1154" y="712"/>
                    </a:lnTo>
                    <a:lnTo>
                      <a:pt x="1154" y="717"/>
                    </a:lnTo>
                    <a:lnTo>
                      <a:pt x="1154" y="724"/>
                    </a:lnTo>
                    <a:lnTo>
                      <a:pt x="1149" y="731"/>
                    </a:lnTo>
                    <a:lnTo>
                      <a:pt x="1149" y="736"/>
                    </a:lnTo>
                    <a:lnTo>
                      <a:pt x="1142" y="740"/>
                    </a:lnTo>
                    <a:lnTo>
                      <a:pt x="1135" y="740"/>
                    </a:lnTo>
                    <a:lnTo>
                      <a:pt x="1128" y="738"/>
                    </a:lnTo>
                    <a:lnTo>
                      <a:pt x="1123" y="748"/>
                    </a:lnTo>
                    <a:lnTo>
                      <a:pt x="1128" y="748"/>
                    </a:lnTo>
                    <a:lnTo>
                      <a:pt x="1132" y="755"/>
                    </a:lnTo>
                    <a:lnTo>
                      <a:pt x="1139" y="771"/>
                    </a:lnTo>
                    <a:lnTo>
                      <a:pt x="1142" y="797"/>
                    </a:lnTo>
                    <a:lnTo>
                      <a:pt x="1142" y="807"/>
                    </a:lnTo>
                    <a:lnTo>
                      <a:pt x="1144" y="821"/>
                    </a:lnTo>
                    <a:lnTo>
                      <a:pt x="1139" y="831"/>
                    </a:lnTo>
                    <a:lnTo>
                      <a:pt x="1135" y="838"/>
                    </a:lnTo>
                    <a:lnTo>
                      <a:pt x="1125" y="847"/>
                    </a:lnTo>
                    <a:lnTo>
                      <a:pt x="1116" y="854"/>
                    </a:lnTo>
                    <a:lnTo>
                      <a:pt x="1106" y="854"/>
                    </a:lnTo>
                    <a:lnTo>
                      <a:pt x="1085" y="854"/>
                    </a:lnTo>
                    <a:lnTo>
                      <a:pt x="1083" y="852"/>
                    </a:lnTo>
                    <a:lnTo>
                      <a:pt x="1080" y="845"/>
                    </a:lnTo>
                    <a:lnTo>
                      <a:pt x="1078" y="842"/>
                    </a:lnTo>
                    <a:lnTo>
                      <a:pt x="1073" y="842"/>
                    </a:lnTo>
                    <a:lnTo>
                      <a:pt x="1068" y="852"/>
                    </a:lnTo>
                    <a:lnTo>
                      <a:pt x="1054" y="871"/>
                    </a:lnTo>
                    <a:lnTo>
                      <a:pt x="1045" y="876"/>
                    </a:lnTo>
                    <a:lnTo>
                      <a:pt x="1038" y="885"/>
                    </a:lnTo>
                    <a:lnTo>
                      <a:pt x="1030" y="887"/>
                    </a:lnTo>
                    <a:lnTo>
                      <a:pt x="1021" y="890"/>
                    </a:lnTo>
                    <a:lnTo>
                      <a:pt x="1016" y="887"/>
                    </a:lnTo>
                    <a:lnTo>
                      <a:pt x="1014" y="883"/>
                    </a:lnTo>
                    <a:lnTo>
                      <a:pt x="1011" y="880"/>
                    </a:lnTo>
                    <a:lnTo>
                      <a:pt x="1004" y="885"/>
                    </a:lnTo>
                    <a:lnTo>
                      <a:pt x="1000" y="890"/>
                    </a:lnTo>
                    <a:lnTo>
                      <a:pt x="1000" y="887"/>
                    </a:lnTo>
                    <a:lnTo>
                      <a:pt x="1000" y="885"/>
                    </a:lnTo>
                    <a:lnTo>
                      <a:pt x="1004" y="883"/>
                    </a:lnTo>
                    <a:lnTo>
                      <a:pt x="1007" y="880"/>
                    </a:lnTo>
                    <a:lnTo>
                      <a:pt x="1007" y="878"/>
                    </a:lnTo>
                    <a:lnTo>
                      <a:pt x="1002" y="869"/>
                    </a:lnTo>
                    <a:lnTo>
                      <a:pt x="995" y="861"/>
                    </a:lnTo>
                    <a:lnTo>
                      <a:pt x="988" y="859"/>
                    </a:lnTo>
                    <a:lnTo>
                      <a:pt x="974" y="861"/>
                    </a:lnTo>
                    <a:lnTo>
                      <a:pt x="971" y="864"/>
                    </a:lnTo>
                    <a:lnTo>
                      <a:pt x="966" y="871"/>
                    </a:lnTo>
                    <a:lnTo>
                      <a:pt x="971" y="880"/>
                    </a:lnTo>
                    <a:lnTo>
                      <a:pt x="971" y="883"/>
                    </a:lnTo>
                    <a:lnTo>
                      <a:pt x="969" y="880"/>
                    </a:lnTo>
                    <a:lnTo>
                      <a:pt x="959" y="880"/>
                    </a:lnTo>
                    <a:lnTo>
                      <a:pt x="952" y="885"/>
                    </a:lnTo>
                    <a:lnTo>
                      <a:pt x="950" y="890"/>
                    </a:lnTo>
                    <a:lnTo>
                      <a:pt x="947" y="904"/>
                    </a:lnTo>
                    <a:lnTo>
                      <a:pt x="945" y="916"/>
                    </a:lnTo>
                    <a:lnTo>
                      <a:pt x="945" y="923"/>
                    </a:lnTo>
                    <a:lnTo>
                      <a:pt x="950" y="918"/>
                    </a:lnTo>
                    <a:lnTo>
                      <a:pt x="957" y="916"/>
                    </a:lnTo>
                    <a:lnTo>
                      <a:pt x="955" y="918"/>
                    </a:lnTo>
                    <a:lnTo>
                      <a:pt x="950" y="925"/>
                    </a:lnTo>
                    <a:lnTo>
                      <a:pt x="943" y="928"/>
                    </a:lnTo>
                    <a:lnTo>
                      <a:pt x="943" y="935"/>
                    </a:lnTo>
                    <a:lnTo>
                      <a:pt x="945" y="937"/>
                    </a:lnTo>
                    <a:lnTo>
                      <a:pt x="943" y="940"/>
                    </a:lnTo>
                    <a:lnTo>
                      <a:pt x="938" y="935"/>
                    </a:lnTo>
                    <a:lnTo>
                      <a:pt x="933" y="930"/>
                    </a:lnTo>
                    <a:lnTo>
                      <a:pt x="929" y="933"/>
                    </a:lnTo>
                    <a:lnTo>
                      <a:pt x="924" y="935"/>
                    </a:lnTo>
                    <a:lnTo>
                      <a:pt x="910" y="952"/>
                    </a:lnTo>
                    <a:lnTo>
                      <a:pt x="893" y="973"/>
                    </a:lnTo>
                    <a:lnTo>
                      <a:pt x="891" y="982"/>
                    </a:lnTo>
                    <a:lnTo>
                      <a:pt x="891" y="987"/>
                    </a:lnTo>
                    <a:lnTo>
                      <a:pt x="891" y="992"/>
                    </a:lnTo>
                    <a:lnTo>
                      <a:pt x="893" y="999"/>
                    </a:lnTo>
                    <a:lnTo>
                      <a:pt x="881" y="999"/>
                    </a:lnTo>
                    <a:lnTo>
                      <a:pt x="874" y="999"/>
                    </a:lnTo>
                    <a:lnTo>
                      <a:pt x="869" y="1001"/>
                    </a:lnTo>
                    <a:lnTo>
                      <a:pt x="872" y="1008"/>
                    </a:lnTo>
                    <a:lnTo>
                      <a:pt x="881" y="1016"/>
                    </a:lnTo>
                    <a:lnTo>
                      <a:pt x="879" y="1018"/>
                    </a:lnTo>
                    <a:lnTo>
                      <a:pt x="867" y="1018"/>
                    </a:lnTo>
                    <a:lnTo>
                      <a:pt x="865" y="1018"/>
                    </a:lnTo>
                    <a:lnTo>
                      <a:pt x="862" y="1018"/>
                    </a:lnTo>
                    <a:lnTo>
                      <a:pt x="862" y="1025"/>
                    </a:lnTo>
                    <a:lnTo>
                      <a:pt x="862" y="1030"/>
                    </a:lnTo>
                    <a:lnTo>
                      <a:pt x="865" y="1035"/>
                    </a:lnTo>
                    <a:lnTo>
                      <a:pt x="872" y="1030"/>
                    </a:lnTo>
                    <a:lnTo>
                      <a:pt x="876" y="1032"/>
                    </a:lnTo>
                    <a:lnTo>
                      <a:pt x="876" y="1039"/>
                    </a:lnTo>
                    <a:lnTo>
                      <a:pt x="869" y="1046"/>
                    </a:lnTo>
                    <a:lnTo>
                      <a:pt x="872" y="1056"/>
                    </a:lnTo>
                    <a:lnTo>
                      <a:pt x="879" y="1061"/>
                    </a:lnTo>
                    <a:lnTo>
                      <a:pt x="879" y="1077"/>
                    </a:lnTo>
                    <a:lnTo>
                      <a:pt x="879" y="1084"/>
                    </a:lnTo>
                    <a:lnTo>
                      <a:pt x="884" y="1084"/>
                    </a:lnTo>
                    <a:lnTo>
                      <a:pt x="888" y="1084"/>
                    </a:lnTo>
                    <a:lnTo>
                      <a:pt x="891" y="1077"/>
                    </a:lnTo>
                    <a:lnTo>
                      <a:pt x="891" y="1073"/>
                    </a:lnTo>
                    <a:lnTo>
                      <a:pt x="893" y="1068"/>
                    </a:lnTo>
                    <a:lnTo>
                      <a:pt x="898" y="1068"/>
                    </a:lnTo>
                    <a:lnTo>
                      <a:pt x="895" y="1073"/>
                    </a:lnTo>
                    <a:lnTo>
                      <a:pt x="893" y="1075"/>
                    </a:lnTo>
                    <a:lnTo>
                      <a:pt x="895" y="1080"/>
                    </a:lnTo>
                    <a:lnTo>
                      <a:pt x="898" y="1082"/>
                    </a:lnTo>
                    <a:lnTo>
                      <a:pt x="900" y="1080"/>
                    </a:lnTo>
                    <a:lnTo>
                      <a:pt x="902" y="1077"/>
                    </a:lnTo>
                    <a:lnTo>
                      <a:pt x="900" y="1084"/>
                    </a:lnTo>
                    <a:lnTo>
                      <a:pt x="902" y="1089"/>
                    </a:lnTo>
                    <a:lnTo>
                      <a:pt x="910" y="1089"/>
                    </a:lnTo>
                    <a:lnTo>
                      <a:pt x="912" y="1089"/>
                    </a:lnTo>
                    <a:lnTo>
                      <a:pt x="912" y="1091"/>
                    </a:lnTo>
                    <a:lnTo>
                      <a:pt x="905" y="1096"/>
                    </a:lnTo>
                    <a:lnTo>
                      <a:pt x="895" y="1103"/>
                    </a:lnTo>
                    <a:lnTo>
                      <a:pt x="898" y="1108"/>
                    </a:lnTo>
                    <a:lnTo>
                      <a:pt x="900" y="1108"/>
                    </a:lnTo>
                    <a:lnTo>
                      <a:pt x="914" y="1110"/>
                    </a:lnTo>
                    <a:lnTo>
                      <a:pt x="929" y="1120"/>
                    </a:lnTo>
                    <a:lnTo>
                      <a:pt x="950" y="1125"/>
                    </a:lnTo>
                    <a:lnTo>
                      <a:pt x="964" y="1115"/>
                    </a:lnTo>
                    <a:lnTo>
                      <a:pt x="966" y="1120"/>
                    </a:lnTo>
                    <a:lnTo>
                      <a:pt x="969" y="1125"/>
                    </a:lnTo>
                    <a:lnTo>
                      <a:pt x="966" y="1127"/>
                    </a:lnTo>
                    <a:lnTo>
                      <a:pt x="957" y="1125"/>
                    </a:lnTo>
                    <a:lnTo>
                      <a:pt x="955" y="1127"/>
                    </a:lnTo>
                    <a:lnTo>
                      <a:pt x="966" y="1132"/>
                    </a:lnTo>
                    <a:lnTo>
                      <a:pt x="971" y="1137"/>
                    </a:lnTo>
                    <a:lnTo>
                      <a:pt x="976" y="1141"/>
                    </a:lnTo>
                    <a:lnTo>
                      <a:pt x="969" y="1151"/>
                    </a:lnTo>
                    <a:lnTo>
                      <a:pt x="957" y="1158"/>
                    </a:lnTo>
                    <a:lnTo>
                      <a:pt x="955" y="1148"/>
                    </a:lnTo>
                    <a:lnTo>
                      <a:pt x="952" y="1139"/>
                    </a:lnTo>
                    <a:lnTo>
                      <a:pt x="950" y="1137"/>
                    </a:lnTo>
                    <a:lnTo>
                      <a:pt x="947" y="1137"/>
                    </a:lnTo>
                    <a:lnTo>
                      <a:pt x="940" y="1144"/>
                    </a:lnTo>
                    <a:lnTo>
                      <a:pt x="931" y="1151"/>
                    </a:lnTo>
                    <a:lnTo>
                      <a:pt x="926" y="1151"/>
                    </a:lnTo>
                    <a:lnTo>
                      <a:pt x="931" y="1146"/>
                    </a:lnTo>
                    <a:lnTo>
                      <a:pt x="936" y="1139"/>
                    </a:lnTo>
                    <a:lnTo>
                      <a:pt x="933" y="1132"/>
                    </a:lnTo>
                    <a:lnTo>
                      <a:pt x="931" y="1129"/>
                    </a:lnTo>
                    <a:lnTo>
                      <a:pt x="924" y="1125"/>
                    </a:lnTo>
                    <a:lnTo>
                      <a:pt x="917" y="1118"/>
                    </a:lnTo>
                    <a:lnTo>
                      <a:pt x="912" y="1115"/>
                    </a:lnTo>
                    <a:lnTo>
                      <a:pt x="907" y="1115"/>
                    </a:lnTo>
                    <a:lnTo>
                      <a:pt x="900" y="1129"/>
                    </a:lnTo>
                    <a:lnTo>
                      <a:pt x="879" y="1148"/>
                    </a:lnTo>
                    <a:lnTo>
                      <a:pt x="886" y="1151"/>
                    </a:lnTo>
                    <a:lnTo>
                      <a:pt x="891" y="1153"/>
                    </a:lnTo>
                    <a:lnTo>
                      <a:pt x="895" y="1156"/>
                    </a:lnTo>
                    <a:lnTo>
                      <a:pt x="893" y="1160"/>
                    </a:lnTo>
                    <a:lnTo>
                      <a:pt x="891" y="1165"/>
                    </a:lnTo>
                    <a:lnTo>
                      <a:pt x="898" y="1174"/>
                    </a:lnTo>
                    <a:lnTo>
                      <a:pt x="902" y="1179"/>
                    </a:lnTo>
                    <a:lnTo>
                      <a:pt x="907" y="1182"/>
                    </a:lnTo>
                    <a:lnTo>
                      <a:pt x="914" y="1201"/>
                    </a:lnTo>
                    <a:lnTo>
                      <a:pt x="929" y="1220"/>
                    </a:lnTo>
                    <a:lnTo>
                      <a:pt x="929" y="1224"/>
                    </a:lnTo>
                    <a:lnTo>
                      <a:pt x="926" y="1231"/>
                    </a:lnTo>
                    <a:lnTo>
                      <a:pt x="938" y="1243"/>
                    </a:lnTo>
                    <a:lnTo>
                      <a:pt x="947" y="1246"/>
                    </a:lnTo>
                    <a:lnTo>
                      <a:pt x="971" y="1243"/>
                    </a:lnTo>
                    <a:lnTo>
                      <a:pt x="990" y="1239"/>
                    </a:lnTo>
                    <a:lnTo>
                      <a:pt x="997" y="1231"/>
                    </a:lnTo>
                    <a:lnTo>
                      <a:pt x="1004" y="1234"/>
                    </a:lnTo>
                    <a:lnTo>
                      <a:pt x="1007" y="1229"/>
                    </a:lnTo>
                    <a:lnTo>
                      <a:pt x="1011" y="1220"/>
                    </a:lnTo>
                    <a:lnTo>
                      <a:pt x="1011" y="1210"/>
                    </a:lnTo>
                    <a:lnTo>
                      <a:pt x="1009" y="1208"/>
                    </a:lnTo>
                    <a:lnTo>
                      <a:pt x="1004" y="1201"/>
                    </a:lnTo>
                    <a:lnTo>
                      <a:pt x="1009" y="1198"/>
                    </a:lnTo>
                    <a:lnTo>
                      <a:pt x="1016" y="1189"/>
                    </a:lnTo>
                    <a:lnTo>
                      <a:pt x="1028" y="1167"/>
                    </a:lnTo>
                    <a:lnTo>
                      <a:pt x="1033" y="1165"/>
                    </a:lnTo>
                    <a:lnTo>
                      <a:pt x="1035" y="1160"/>
                    </a:lnTo>
                    <a:lnTo>
                      <a:pt x="1040" y="1158"/>
                    </a:lnTo>
                    <a:lnTo>
                      <a:pt x="1045" y="1160"/>
                    </a:lnTo>
                    <a:lnTo>
                      <a:pt x="1035" y="1167"/>
                    </a:lnTo>
                    <a:lnTo>
                      <a:pt x="1026" y="1184"/>
                    </a:lnTo>
                    <a:lnTo>
                      <a:pt x="1016" y="1201"/>
                    </a:lnTo>
                    <a:lnTo>
                      <a:pt x="1023" y="1215"/>
                    </a:lnTo>
                    <a:lnTo>
                      <a:pt x="1026" y="1239"/>
                    </a:lnTo>
                    <a:lnTo>
                      <a:pt x="1035" y="1269"/>
                    </a:lnTo>
                    <a:lnTo>
                      <a:pt x="1038" y="1284"/>
                    </a:lnTo>
                    <a:lnTo>
                      <a:pt x="1035" y="1291"/>
                    </a:lnTo>
                    <a:lnTo>
                      <a:pt x="1033" y="1300"/>
                    </a:lnTo>
                    <a:lnTo>
                      <a:pt x="1030" y="1307"/>
                    </a:lnTo>
                    <a:lnTo>
                      <a:pt x="1023" y="1314"/>
                    </a:lnTo>
                    <a:lnTo>
                      <a:pt x="1023" y="1331"/>
                    </a:lnTo>
                    <a:lnTo>
                      <a:pt x="1028" y="1341"/>
                    </a:lnTo>
                    <a:lnTo>
                      <a:pt x="1033" y="1336"/>
                    </a:lnTo>
                    <a:lnTo>
                      <a:pt x="1040" y="1338"/>
                    </a:lnTo>
                    <a:lnTo>
                      <a:pt x="1033" y="1348"/>
                    </a:lnTo>
                    <a:lnTo>
                      <a:pt x="1030" y="1355"/>
                    </a:lnTo>
                    <a:lnTo>
                      <a:pt x="1030" y="1359"/>
                    </a:lnTo>
                    <a:lnTo>
                      <a:pt x="1033" y="1371"/>
                    </a:lnTo>
                    <a:lnTo>
                      <a:pt x="1026" y="1381"/>
                    </a:lnTo>
                    <a:lnTo>
                      <a:pt x="1016" y="1383"/>
                    </a:lnTo>
                    <a:lnTo>
                      <a:pt x="1009" y="1386"/>
                    </a:lnTo>
                    <a:lnTo>
                      <a:pt x="1028" y="1393"/>
                    </a:lnTo>
                    <a:lnTo>
                      <a:pt x="1049" y="1388"/>
                    </a:lnTo>
                    <a:lnTo>
                      <a:pt x="1052" y="1381"/>
                    </a:lnTo>
                    <a:lnTo>
                      <a:pt x="1054" y="1378"/>
                    </a:lnTo>
                    <a:lnTo>
                      <a:pt x="1056" y="1374"/>
                    </a:lnTo>
                    <a:lnTo>
                      <a:pt x="1059" y="1374"/>
                    </a:lnTo>
                    <a:lnTo>
                      <a:pt x="1075" y="1369"/>
                    </a:lnTo>
                    <a:lnTo>
                      <a:pt x="1080" y="1369"/>
                    </a:lnTo>
                    <a:lnTo>
                      <a:pt x="1090" y="1362"/>
                    </a:lnTo>
                    <a:lnTo>
                      <a:pt x="1097" y="1355"/>
                    </a:lnTo>
                    <a:lnTo>
                      <a:pt x="1104" y="1352"/>
                    </a:lnTo>
                    <a:lnTo>
                      <a:pt x="1109" y="1362"/>
                    </a:lnTo>
                    <a:lnTo>
                      <a:pt x="1113" y="1369"/>
                    </a:lnTo>
                    <a:lnTo>
                      <a:pt x="1125" y="1381"/>
                    </a:lnTo>
                    <a:lnTo>
                      <a:pt x="1130" y="1378"/>
                    </a:lnTo>
                    <a:lnTo>
                      <a:pt x="1135" y="1374"/>
                    </a:lnTo>
                    <a:lnTo>
                      <a:pt x="1139" y="1371"/>
                    </a:lnTo>
                    <a:lnTo>
                      <a:pt x="1149" y="1386"/>
                    </a:lnTo>
                    <a:lnTo>
                      <a:pt x="1154" y="1393"/>
                    </a:lnTo>
                    <a:lnTo>
                      <a:pt x="1165" y="1424"/>
                    </a:lnTo>
                    <a:lnTo>
                      <a:pt x="1173" y="1431"/>
                    </a:lnTo>
                    <a:lnTo>
                      <a:pt x="1182" y="1428"/>
                    </a:lnTo>
                    <a:lnTo>
                      <a:pt x="1182" y="1419"/>
                    </a:lnTo>
                    <a:lnTo>
                      <a:pt x="1180" y="1395"/>
                    </a:lnTo>
                    <a:lnTo>
                      <a:pt x="1182" y="1388"/>
                    </a:lnTo>
                    <a:lnTo>
                      <a:pt x="1184" y="1376"/>
                    </a:lnTo>
                    <a:lnTo>
                      <a:pt x="1184" y="1369"/>
                    </a:lnTo>
                    <a:lnTo>
                      <a:pt x="1187" y="1371"/>
                    </a:lnTo>
                    <a:lnTo>
                      <a:pt x="1189" y="1374"/>
                    </a:lnTo>
                    <a:lnTo>
                      <a:pt x="1196" y="1367"/>
                    </a:lnTo>
                    <a:lnTo>
                      <a:pt x="1199" y="1359"/>
                    </a:lnTo>
                    <a:lnTo>
                      <a:pt x="1203" y="1357"/>
                    </a:lnTo>
                    <a:lnTo>
                      <a:pt x="1215" y="1364"/>
                    </a:lnTo>
                    <a:lnTo>
                      <a:pt x="1222" y="1371"/>
                    </a:lnTo>
                    <a:lnTo>
                      <a:pt x="1215" y="1369"/>
                    </a:lnTo>
                    <a:lnTo>
                      <a:pt x="1210" y="1367"/>
                    </a:lnTo>
                    <a:lnTo>
                      <a:pt x="1203" y="1367"/>
                    </a:lnTo>
                    <a:lnTo>
                      <a:pt x="1201" y="1374"/>
                    </a:lnTo>
                    <a:lnTo>
                      <a:pt x="1199" y="1383"/>
                    </a:lnTo>
                    <a:lnTo>
                      <a:pt x="1201" y="1390"/>
                    </a:lnTo>
                    <a:lnTo>
                      <a:pt x="1203" y="1395"/>
                    </a:lnTo>
                    <a:lnTo>
                      <a:pt x="1208" y="1407"/>
                    </a:lnTo>
                    <a:lnTo>
                      <a:pt x="1213" y="1409"/>
                    </a:lnTo>
                    <a:lnTo>
                      <a:pt x="1222" y="1409"/>
                    </a:lnTo>
                    <a:lnTo>
                      <a:pt x="1241" y="1397"/>
                    </a:lnTo>
                    <a:lnTo>
                      <a:pt x="1270" y="1386"/>
                    </a:lnTo>
                    <a:lnTo>
                      <a:pt x="1279" y="1374"/>
                    </a:lnTo>
                    <a:lnTo>
                      <a:pt x="1289" y="1357"/>
                    </a:lnTo>
                    <a:lnTo>
                      <a:pt x="1282" y="1376"/>
                    </a:lnTo>
                    <a:lnTo>
                      <a:pt x="1274" y="1397"/>
                    </a:lnTo>
                    <a:lnTo>
                      <a:pt x="1274" y="1400"/>
                    </a:lnTo>
                    <a:lnTo>
                      <a:pt x="1277" y="1400"/>
                    </a:lnTo>
                    <a:lnTo>
                      <a:pt x="1263" y="1412"/>
                    </a:lnTo>
                    <a:lnTo>
                      <a:pt x="1251" y="1426"/>
                    </a:lnTo>
                    <a:lnTo>
                      <a:pt x="1248" y="1433"/>
                    </a:lnTo>
                    <a:lnTo>
                      <a:pt x="1246" y="1443"/>
                    </a:lnTo>
                    <a:lnTo>
                      <a:pt x="1248" y="1452"/>
                    </a:lnTo>
                    <a:lnTo>
                      <a:pt x="1253" y="1454"/>
                    </a:lnTo>
                    <a:lnTo>
                      <a:pt x="1255" y="1454"/>
                    </a:lnTo>
                    <a:lnTo>
                      <a:pt x="1263" y="1461"/>
                    </a:lnTo>
                    <a:lnTo>
                      <a:pt x="1251" y="1461"/>
                    </a:lnTo>
                    <a:lnTo>
                      <a:pt x="1244" y="1466"/>
                    </a:lnTo>
                    <a:lnTo>
                      <a:pt x="1241" y="1476"/>
                    </a:lnTo>
                    <a:lnTo>
                      <a:pt x="1239" y="1492"/>
                    </a:lnTo>
                    <a:lnTo>
                      <a:pt x="1237" y="1509"/>
                    </a:lnTo>
                    <a:lnTo>
                      <a:pt x="1234" y="1516"/>
                    </a:lnTo>
                    <a:lnTo>
                      <a:pt x="1237" y="1521"/>
                    </a:lnTo>
                    <a:lnTo>
                      <a:pt x="1239" y="1526"/>
                    </a:lnTo>
                    <a:lnTo>
                      <a:pt x="1241" y="1533"/>
                    </a:lnTo>
                    <a:lnTo>
                      <a:pt x="1244" y="1533"/>
                    </a:lnTo>
                    <a:lnTo>
                      <a:pt x="1246" y="1535"/>
                    </a:lnTo>
                    <a:lnTo>
                      <a:pt x="1244" y="1537"/>
                    </a:lnTo>
                    <a:lnTo>
                      <a:pt x="1237" y="1537"/>
                    </a:lnTo>
                    <a:lnTo>
                      <a:pt x="1234" y="1535"/>
                    </a:lnTo>
                    <a:lnTo>
                      <a:pt x="1234" y="1533"/>
                    </a:lnTo>
                    <a:lnTo>
                      <a:pt x="1232" y="1530"/>
                    </a:lnTo>
                    <a:lnTo>
                      <a:pt x="1227" y="1533"/>
                    </a:lnTo>
                    <a:lnTo>
                      <a:pt x="1222" y="1535"/>
                    </a:lnTo>
                    <a:lnTo>
                      <a:pt x="1215" y="1544"/>
                    </a:lnTo>
                    <a:lnTo>
                      <a:pt x="1210" y="1549"/>
                    </a:lnTo>
                    <a:lnTo>
                      <a:pt x="1206" y="1552"/>
                    </a:lnTo>
                    <a:lnTo>
                      <a:pt x="1199" y="1556"/>
                    </a:lnTo>
                    <a:lnTo>
                      <a:pt x="1191" y="1566"/>
                    </a:lnTo>
                    <a:lnTo>
                      <a:pt x="1184" y="1575"/>
                    </a:lnTo>
                    <a:lnTo>
                      <a:pt x="1180" y="1585"/>
                    </a:lnTo>
                    <a:lnTo>
                      <a:pt x="1180" y="1587"/>
                    </a:lnTo>
                    <a:lnTo>
                      <a:pt x="1177" y="1594"/>
                    </a:lnTo>
                    <a:lnTo>
                      <a:pt x="1177" y="1601"/>
                    </a:lnTo>
                    <a:lnTo>
                      <a:pt x="1180" y="1606"/>
                    </a:lnTo>
                    <a:lnTo>
                      <a:pt x="1177" y="1611"/>
                    </a:lnTo>
                    <a:lnTo>
                      <a:pt x="1175" y="1611"/>
                    </a:lnTo>
                    <a:lnTo>
                      <a:pt x="1173" y="1611"/>
                    </a:lnTo>
                    <a:lnTo>
                      <a:pt x="1165" y="1609"/>
                    </a:lnTo>
                    <a:lnTo>
                      <a:pt x="1165" y="1604"/>
                    </a:lnTo>
                    <a:lnTo>
                      <a:pt x="1165" y="1599"/>
                    </a:lnTo>
                    <a:lnTo>
                      <a:pt x="1161" y="1601"/>
                    </a:lnTo>
                    <a:lnTo>
                      <a:pt x="1151" y="1611"/>
                    </a:lnTo>
                    <a:lnTo>
                      <a:pt x="1144" y="1620"/>
                    </a:lnTo>
                    <a:lnTo>
                      <a:pt x="1116" y="1632"/>
                    </a:lnTo>
                    <a:lnTo>
                      <a:pt x="1101" y="1644"/>
                    </a:lnTo>
                    <a:lnTo>
                      <a:pt x="1094" y="1649"/>
                    </a:lnTo>
                    <a:lnTo>
                      <a:pt x="1085" y="1656"/>
                    </a:lnTo>
                    <a:lnTo>
                      <a:pt x="1080" y="1663"/>
                    </a:lnTo>
                    <a:lnTo>
                      <a:pt x="1075" y="1675"/>
                    </a:lnTo>
                    <a:lnTo>
                      <a:pt x="1073" y="1684"/>
                    </a:lnTo>
                    <a:lnTo>
                      <a:pt x="1071" y="1689"/>
                    </a:lnTo>
                    <a:lnTo>
                      <a:pt x="1071" y="1694"/>
                    </a:lnTo>
                    <a:lnTo>
                      <a:pt x="1073" y="1699"/>
                    </a:lnTo>
                    <a:lnTo>
                      <a:pt x="1083" y="1706"/>
                    </a:lnTo>
                    <a:lnTo>
                      <a:pt x="1085" y="1711"/>
                    </a:lnTo>
                    <a:lnTo>
                      <a:pt x="1083" y="1713"/>
                    </a:lnTo>
                    <a:lnTo>
                      <a:pt x="1080" y="1713"/>
                    </a:lnTo>
                    <a:lnTo>
                      <a:pt x="1075" y="1711"/>
                    </a:lnTo>
                    <a:lnTo>
                      <a:pt x="1071" y="1708"/>
                    </a:lnTo>
                    <a:lnTo>
                      <a:pt x="1071" y="1706"/>
                    </a:lnTo>
                    <a:lnTo>
                      <a:pt x="1066" y="1703"/>
                    </a:lnTo>
                    <a:lnTo>
                      <a:pt x="1061" y="1703"/>
                    </a:lnTo>
                    <a:lnTo>
                      <a:pt x="1056" y="1706"/>
                    </a:lnTo>
                    <a:lnTo>
                      <a:pt x="1056" y="1715"/>
                    </a:lnTo>
                    <a:lnTo>
                      <a:pt x="1054" y="1715"/>
                    </a:lnTo>
                    <a:lnTo>
                      <a:pt x="1052" y="1713"/>
                    </a:lnTo>
                    <a:lnTo>
                      <a:pt x="1045" y="1701"/>
                    </a:lnTo>
                    <a:lnTo>
                      <a:pt x="1045" y="1696"/>
                    </a:lnTo>
                    <a:lnTo>
                      <a:pt x="1049" y="1694"/>
                    </a:lnTo>
                    <a:lnTo>
                      <a:pt x="1052" y="1692"/>
                    </a:lnTo>
                    <a:lnTo>
                      <a:pt x="1049" y="1689"/>
                    </a:lnTo>
                    <a:lnTo>
                      <a:pt x="1047" y="1692"/>
                    </a:lnTo>
                    <a:lnTo>
                      <a:pt x="1038" y="1692"/>
                    </a:lnTo>
                    <a:lnTo>
                      <a:pt x="1033" y="1692"/>
                    </a:lnTo>
                    <a:lnTo>
                      <a:pt x="1033" y="1689"/>
                    </a:lnTo>
                    <a:lnTo>
                      <a:pt x="1035" y="1684"/>
                    </a:lnTo>
                    <a:lnTo>
                      <a:pt x="1033" y="1684"/>
                    </a:lnTo>
                    <a:lnTo>
                      <a:pt x="1004" y="1694"/>
                    </a:lnTo>
                    <a:lnTo>
                      <a:pt x="993" y="1701"/>
                    </a:lnTo>
                    <a:lnTo>
                      <a:pt x="978" y="1711"/>
                    </a:lnTo>
                    <a:lnTo>
                      <a:pt x="966" y="1722"/>
                    </a:lnTo>
                    <a:lnTo>
                      <a:pt x="957" y="1739"/>
                    </a:lnTo>
                    <a:lnTo>
                      <a:pt x="947" y="1748"/>
                    </a:lnTo>
                    <a:lnTo>
                      <a:pt x="938" y="1753"/>
                    </a:lnTo>
                    <a:lnTo>
                      <a:pt x="936" y="1758"/>
                    </a:lnTo>
                    <a:lnTo>
                      <a:pt x="933" y="1760"/>
                    </a:lnTo>
                    <a:lnTo>
                      <a:pt x="931" y="1763"/>
                    </a:lnTo>
                    <a:lnTo>
                      <a:pt x="929" y="1765"/>
                    </a:lnTo>
                    <a:lnTo>
                      <a:pt x="926" y="1763"/>
                    </a:lnTo>
                    <a:lnTo>
                      <a:pt x="924" y="1760"/>
                    </a:lnTo>
                    <a:lnTo>
                      <a:pt x="919" y="1763"/>
                    </a:lnTo>
                    <a:lnTo>
                      <a:pt x="910" y="1770"/>
                    </a:lnTo>
                    <a:lnTo>
                      <a:pt x="907" y="1772"/>
                    </a:lnTo>
                    <a:lnTo>
                      <a:pt x="907" y="1775"/>
                    </a:lnTo>
                    <a:lnTo>
                      <a:pt x="907" y="1782"/>
                    </a:lnTo>
                    <a:lnTo>
                      <a:pt x="907" y="1789"/>
                    </a:lnTo>
                    <a:lnTo>
                      <a:pt x="905" y="1796"/>
                    </a:lnTo>
                    <a:lnTo>
                      <a:pt x="902" y="1801"/>
                    </a:lnTo>
                    <a:lnTo>
                      <a:pt x="907" y="1801"/>
                    </a:lnTo>
                    <a:lnTo>
                      <a:pt x="910" y="1798"/>
                    </a:lnTo>
                    <a:lnTo>
                      <a:pt x="917" y="1794"/>
                    </a:lnTo>
                    <a:lnTo>
                      <a:pt x="919" y="1786"/>
                    </a:lnTo>
                    <a:lnTo>
                      <a:pt x="917" y="1779"/>
                    </a:lnTo>
                    <a:lnTo>
                      <a:pt x="919" y="1777"/>
                    </a:lnTo>
                    <a:lnTo>
                      <a:pt x="924" y="1779"/>
                    </a:lnTo>
                    <a:lnTo>
                      <a:pt x="931" y="1791"/>
                    </a:lnTo>
                    <a:lnTo>
                      <a:pt x="933" y="1791"/>
                    </a:lnTo>
                    <a:lnTo>
                      <a:pt x="943" y="1789"/>
                    </a:lnTo>
                    <a:lnTo>
                      <a:pt x="945" y="1784"/>
                    </a:lnTo>
                    <a:lnTo>
                      <a:pt x="947" y="1779"/>
                    </a:lnTo>
                    <a:lnTo>
                      <a:pt x="947" y="1763"/>
                    </a:lnTo>
                    <a:lnTo>
                      <a:pt x="947" y="1760"/>
                    </a:lnTo>
                    <a:lnTo>
                      <a:pt x="952" y="1760"/>
                    </a:lnTo>
                    <a:lnTo>
                      <a:pt x="955" y="1765"/>
                    </a:lnTo>
                    <a:lnTo>
                      <a:pt x="957" y="1772"/>
                    </a:lnTo>
                    <a:lnTo>
                      <a:pt x="959" y="1777"/>
                    </a:lnTo>
                    <a:lnTo>
                      <a:pt x="957" y="1779"/>
                    </a:lnTo>
                    <a:lnTo>
                      <a:pt x="955" y="1779"/>
                    </a:lnTo>
                    <a:lnTo>
                      <a:pt x="957" y="1782"/>
                    </a:lnTo>
                    <a:lnTo>
                      <a:pt x="959" y="1784"/>
                    </a:lnTo>
                    <a:lnTo>
                      <a:pt x="962" y="1784"/>
                    </a:lnTo>
                    <a:lnTo>
                      <a:pt x="966" y="1782"/>
                    </a:lnTo>
                    <a:lnTo>
                      <a:pt x="969" y="1777"/>
                    </a:lnTo>
                    <a:lnTo>
                      <a:pt x="974" y="1775"/>
                    </a:lnTo>
                    <a:lnTo>
                      <a:pt x="978" y="1777"/>
                    </a:lnTo>
                    <a:lnTo>
                      <a:pt x="983" y="1770"/>
                    </a:lnTo>
                    <a:lnTo>
                      <a:pt x="1000" y="1751"/>
                    </a:lnTo>
                    <a:lnTo>
                      <a:pt x="1000" y="1748"/>
                    </a:lnTo>
                    <a:lnTo>
                      <a:pt x="1002" y="1734"/>
                    </a:lnTo>
                    <a:lnTo>
                      <a:pt x="1004" y="1732"/>
                    </a:lnTo>
                    <a:lnTo>
                      <a:pt x="1009" y="1730"/>
                    </a:lnTo>
                    <a:lnTo>
                      <a:pt x="1014" y="1727"/>
                    </a:lnTo>
                    <a:lnTo>
                      <a:pt x="1016" y="1725"/>
                    </a:lnTo>
                    <a:lnTo>
                      <a:pt x="1021" y="1730"/>
                    </a:lnTo>
                    <a:lnTo>
                      <a:pt x="1028" y="1732"/>
                    </a:lnTo>
                    <a:lnTo>
                      <a:pt x="1030" y="1734"/>
                    </a:lnTo>
                    <a:lnTo>
                      <a:pt x="1030" y="1737"/>
                    </a:lnTo>
                    <a:lnTo>
                      <a:pt x="1023" y="1734"/>
                    </a:lnTo>
                    <a:lnTo>
                      <a:pt x="1021" y="1734"/>
                    </a:lnTo>
                    <a:lnTo>
                      <a:pt x="1019" y="1737"/>
                    </a:lnTo>
                    <a:lnTo>
                      <a:pt x="1016" y="1739"/>
                    </a:lnTo>
                    <a:lnTo>
                      <a:pt x="1014" y="1744"/>
                    </a:lnTo>
                    <a:lnTo>
                      <a:pt x="1014" y="1751"/>
                    </a:lnTo>
                    <a:lnTo>
                      <a:pt x="1014" y="1753"/>
                    </a:lnTo>
                    <a:lnTo>
                      <a:pt x="1019" y="1756"/>
                    </a:lnTo>
                    <a:lnTo>
                      <a:pt x="1030" y="1753"/>
                    </a:lnTo>
                    <a:lnTo>
                      <a:pt x="1035" y="1753"/>
                    </a:lnTo>
                    <a:lnTo>
                      <a:pt x="1040" y="1748"/>
                    </a:lnTo>
                    <a:lnTo>
                      <a:pt x="1045" y="1744"/>
                    </a:lnTo>
                    <a:lnTo>
                      <a:pt x="1047" y="1741"/>
                    </a:lnTo>
                    <a:lnTo>
                      <a:pt x="1054" y="1746"/>
                    </a:lnTo>
                    <a:lnTo>
                      <a:pt x="1056" y="1744"/>
                    </a:lnTo>
                    <a:lnTo>
                      <a:pt x="1059" y="1741"/>
                    </a:lnTo>
                    <a:lnTo>
                      <a:pt x="1064" y="1739"/>
                    </a:lnTo>
                    <a:lnTo>
                      <a:pt x="1066" y="1741"/>
                    </a:lnTo>
                    <a:lnTo>
                      <a:pt x="1071" y="1741"/>
                    </a:lnTo>
                    <a:lnTo>
                      <a:pt x="1071" y="1739"/>
                    </a:lnTo>
                    <a:lnTo>
                      <a:pt x="1075" y="1734"/>
                    </a:lnTo>
                    <a:lnTo>
                      <a:pt x="1078" y="1732"/>
                    </a:lnTo>
                    <a:lnTo>
                      <a:pt x="1085" y="1730"/>
                    </a:lnTo>
                    <a:lnTo>
                      <a:pt x="1097" y="1720"/>
                    </a:lnTo>
                    <a:lnTo>
                      <a:pt x="1101" y="1715"/>
                    </a:lnTo>
                    <a:lnTo>
                      <a:pt x="1104" y="1718"/>
                    </a:lnTo>
                    <a:lnTo>
                      <a:pt x="1106" y="1715"/>
                    </a:lnTo>
                    <a:lnTo>
                      <a:pt x="1111" y="1713"/>
                    </a:lnTo>
                    <a:lnTo>
                      <a:pt x="1113" y="1713"/>
                    </a:lnTo>
                    <a:lnTo>
                      <a:pt x="1118" y="1715"/>
                    </a:lnTo>
                    <a:lnTo>
                      <a:pt x="1118" y="1718"/>
                    </a:lnTo>
                    <a:lnTo>
                      <a:pt x="1116" y="1734"/>
                    </a:lnTo>
                    <a:lnTo>
                      <a:pt x="1118" y="1737"/>
                    </a:lnTo>
                    <a:lnTo>
                      <a:pt x="1120" y="1734"/>
                    </a:lnTo>
                    <a:lnTo>
                      <a:pt x="1123" y="1730"/>
                    </a:lnTo>
                    <a:lnTo>
                      <a:pt x="1125" y="1722"/>
                    </a:lnTo>
                    <a:lnTo>
                      <a:pt x="1125" y="1718"/>
                    </a:lnTo>
                    <a:lnTo>
                      <a:pt x="1132" y="1713"/>
                    </a:lnTo>
                    <a:lnTo>
                      <a:pt x="1168" y="1701"/>
                    </a:lnTo>
                    <a:lnTo>
                      <a:pt x="1173" y="1694"/>
                    </a:lnTo>
                    <a:lnTo>
                      <a:pt x="1177" y="1682"/>
                    </a:lnTo>
                    <a:lnTo>
                      <a:pt x="1180" y="1680"/>
                    </a:lnTo>
                    <a:lnTo>
                      <a:pt x="1182" y="1680"/>
                    </a:lnTo>
                    <a:lnTo>
                      <a:pt x="1182" y="1682"/>
                    </a:lnTo>
                    <a:lnTo>
                      <a:pt x="1182" y="1692"/>
                    </a:lnTo>
                    <a:lnTo>
                      <a:pt x="1184" y="1694"/>
                    </a:lnTo>
                    <a:lnTo>
                      <a:pt x="1187" y="1692"/>
                    </a:lnTo>
                    <a:lnTo>
                      <a:pt x="1189" y="1687"/>
                    </a:lnTo>
                    <a:lnTo>
                      <a:pt x="1196" y="1680"/>
                    </a:lnTo>
                    <a:lnTo>
                      <a:pt x="1196" y="1677"/>
                    </a:lnTo>
                    <a:lnTo>
                      <a:pt x="1196" y="1673"/>
                    </a:lnTo>
                    <a:lnTo>
                      <a:pt x="1194" y="1670"/>
                    </a:lnTo>
                    <a:lnTo>
                      <a:pt x="1191" y="1668"/>
                    </a:lnTo>
                    <a:lnTo>
                      <a:pt x="1187" y="1665"/>
                    </a:lnTo>
                    <a:lnTo>
                      <a:pt x="1184" y="1665"/>
                    </a:lnTo>
                    <a:lnTo>
                      <a:pt x="1182" y="1665"/>
                    </a:lnTo>
                    <a:lnTo>
                      <a:pt x="1184" y="1663"/>
                    </a:lnTo>
                    <a:lnTo>
                      <a:pt x="1191" y="1651"/>
                    </a:lnTo>
                    <a:lnTo>
                      <a:pt x="1194" y="1649"/>
                    </a:lnTo>
                    <a:lnTo>
                      <a:pt x="1203" y="1649"/>
                    </a:lnTo>
                    <a:lnTo>
                      <a:pt x="1206" y="1646"/>
                    </a:lnTo>
                    <a:lnTo>
                      <a:pt x="1210" y="1644"/>
                    </a:lnTo>
                    <a:lnTo>
                      <a:pt x="1215" y="1644"/>
                    </a:lnTo>
                    <a:lnTo>
                      <a:pt x="1218" y="1644"/>
                    </a:lnTo>
                    <a:lnTo>
                      <a:pt x="1218" y="1642"/>
                    </a:lnTo>
                    <a:lnTo>
                      <a:pt x="1215" y="1642"/>
                    </a:lnTo>
                    <a:lnTo>
                      <a:pt x="1210" y="1639"/>
                    </a:lnTo>
                    <a:lnTo>
                      <a:pt x="1213" y="1635"/>
                    </a:lnTo>
                    <a:lnTo>
                      <a:pt x="1222" y="1630"/>
                    </a:lnTo>
                    <a:lnTo>
                      <a:pt x="1227" y="1630"/>
                    </a:lnTo>
                    <a:lnTo>
                      <a:pt x="1232" y="1632"/>
                    </a:lnTo>
                    <a:lnTo>
                      <a:pt x="1237" y="1632"/>
                    </a:lnTo>
                    <a:lnTo>
                      <a:pt x="1241" y="1628"/>
                    </a:lnTo>
                    <a:lnTo>
                      <a:pt x="1244" y="1618"/>
                    </a:lnTo>
                    <a:lnTo>
                      <a:pt x="1246" y="1616"/>
                    </a:lnTo>
                    <a:lnTo>
                      <a:pt x="1248" y="1613"/>
                    </a:lnTo>
                    <a:lnTo>
                      <a:pt x="1251" y="1613"/>
                    </a:lnTo>
                    <a:lnTo>
                      <a:pt x="1255" y="1613"/>
                    </a:lnTo>
                    <a:lnTo>
                      <a:pt x="1258" y="1613"/>
                    </a:lnTo>
                    <a:lnTo>
                      <a:pt x="1263" y="1613"/>
                    </a:lnTo>
                    <a:lnTo>
                      <a:pt x="1265" y="1609"/>
                    </a:lnTo>
                    <a:lnTo>
                      <a:pt x="1270" y="1604"/>
                    </a:lnTo>
                    <a:lnTo>
                      <a:pt x="1274" y="1599"/>
                    </a:lnTo>
                    <a:lnTo>
                      <a:pt x="1277" y="1599"/>
                    </a:lnTo>
                    <a:lnTo>
                      <a:pt x="1279" y="1597"/>
                    </a:lnTo>
                    <a:lnTo>
                      <a:pt x="1282" y="1594"/>
                    </a:lnTo>
                    <a:lnTo>
                      <a:pt x="1286" y="1592"/>
                    </a:lnTo>
                    <a:lnTo>
                      <a:pt x="1291" y="1594"/>
                    </a:lnTo>
                    <a:lnTo>
                      <a:pt x="1293" y="1587"/>
                    </a:lnTo>
                    <a:lnTo>
                      <a:pt x="1298" y="1585"/>
                    </a:lnTo>
                    <a:lnTo>
                      <a:pt x="1298" y="1582"/>
                    </a:lnTo>
                    <a:lnTo>
                      <a:pt x="1303" y="1573"/>
                    </a:lnTo>
                    <a:lnTo>
                      <a:pt x="1303" y="1568"/>
                    </a:lnTo>
                    <a:lnTo>
                      <a:pt x="1300" y="1561"/>
                    </a:lnTo>
                    <a:lnTo>
                      <a:pt x="1298" y="1559"/>
                    </a:lnTo>
                    <a:lnTo>
                      <a:pt x="1300" y="1554"/>
                    </a:lnTo>
                    <a:lnTo>
                      <a:pt x="1312" y="1544"/>
                    </a:lnTo>
                    <a:lnTo>
                      <a:pt x="1317" y="1544"/>
                    </a:lnTo>
                    <a:lnTo>
                      <a:pt x="1319" y="1547"/>
                    </a:lnTo>
                    <a:lnTo>
                      <a:pt x="1322" y="1547"/>
                    </a:lnTo>
                    <a:lnTo>
                      <a:pt x="1324" y="1537"/>
                    </a:lnTo>
                    <a:lnTo>
                      <a:pt x="1324" y="1535"/>
                    </a:lnTo>
                    <a:lnTo>
                      <a:pt x="1336" y="1533"/>
                    </a:lnTo>
                    <a:lnTo>
                      <a:pt x="1338" y="1533"/>
                    </a:lnTo>
                    <a:lnTo>
                      <a:pt x="1341" y="1526"/>
                    </a:lnTo>
                    <a:lnTo>
                      <a:pt x="1345" y="1521"/>
                    </a:lnTo>
                    <a:lnTo>
                      <a:pt x="1348" y="1518"/>
                    </a:lnTo>
                    <a:lnTo>
                      <a:pt x="1348" y="1514"/>
                    </a:lnTo>
                    <a:lnTo>
                      <a:pt x="1350" y="1511"/>
                    </a:lnTo>
                    <a:lnTo>
                      <a:pt x="1357" y="1509"/>
                    </a:lnTo>
                    <a:lnTo>
                      <a:pt x="1362" y="1507"/>
                    </a:lnTo>
                    <a:lnTo>
                      <a:pt x="1372" y="1499"/>
                    </a:lnTo>
                    <a:lnTo>
                      <a:pt x="1374" y="1495"/>
                    </a:lnTo>
                    <a:lnTo>
                      <a:pt x="1379" y="1483"/>
                    </a:lnTo>
                    <a:lnTo>
                      <a:pt x="1402" y="1480"/>
                    </a:lnTo>
                    <a:lnTo>
                      <a:pt x="1402" y="1473"/>
                    </a:lnTo>
                    <a:lnTo>
                      <a:pt x="1412" y="1469"/>
                    </a:lnTo>
                    <a:lnTo>
                      <a:pt x="1417" y="1471"/>
                    </a:lnTo>
                    <a:lnTo>
                      <a:pt x="1419" y="1469"/>
                    </a:lnTo>
                    <a:lnTo>
                      <a:pt x="1419" y="1459"/>
                    </a:lnTo>
                    <a:lnTo>
                      <a:pt x="1421" y="1454"/>
                    </a:lnTo>
                    <a:lnTo>
                      <a:pt x="1417" y="1454"/>
                    </a:lnTo>
                    <a:lnTo>
                      <a:pt x="1417" y="1452"/>
                    </a:lnTo>
                    <a:lnTo>
                      <a:pt x="1428" y="1445"/>
                    </a:lnTo>
                    <a:lnTo>
                      <a:pt x="1428" y="1443"/>
                    </a:lnTo>
                    <a:lnTo>
                      <a:pt x="1428" y="1438"/>
                    </a:lnTo>
                    <a:lnTo>
                      <a:pt x="1431" y="1431"/>
                    </a:lnTo>
                    <a:lnTo>
                      <a:pt x="1440" y="1421"/>
                    </a:lnTo>
                    <a:lnTo>
                      <a:pt x="1443" y="1419"/>
                    </a:lnTo>
                    <a:lnTo>
                      <a:pt x="1447" y="1416"/>
                    </a:lnTo>
                    <a:lnTo>
                      <a:pt x="1452" y="1414"/>
                    </a:lnTo>
                    <a:lnTo>
                      <a:pt x="1462" y="1402"/>
                    </a:lnTo>
                    <a:lnTo>
                      <a:pt x="1466" y="1395"/>
                    </a:lnTo>
                    <a:lnTo>
                      <a:pt x="1466" y="1390"/>
                    </a:lnTo>
                    <a:lnTo>
                      <a:pt x="1466" y="1388"/>
                    </a:lnTo>
                    <a:lnTo>
                      <a:pt x="1466" y="1386"/>
                    </a:lnTo>
                    <a:lnTo>
                      <a:pt x="1462" y="1381"/>
                    </a:lnTo>
                    <a:lnTo>
                      <a:pt x="1450" y="1371"/>
                    </a:lnTo>
                    <a:lnTo>
                      <a:pt x="1443" y="1369"/>
                    </a:lnTo>
                    <a:lnTo>
                      <a:pt x="1438" y="1367"/>
                    </a:lnTo>
                    <a:lnTo>
                      <a:pt x="1426" y="1362"/>
                    </a:lnTo>
                    <a:lnTo>
                      <a:pt x="1424" y="1357"/>
                    </a:lnTo>
                    <a:lnTo>
                      <a:pt x="1426" y="1350"/>
                    </a:lnTo>
                    <a:lnTo>
                      <a:pt x="1428" y="1338"/>
                    </a:lnTo>
                    <a:lnTo>
                      <a:pt x="1428" y="1336"/>
                    </a:lnTo>
                    <a:lnTo>
                      <a:pt x="1443" y="1324"/>
                    </a:lnTo>
                    <a:lnTo>
                      <a:pt x="1445" y="1319"/>
                    </a:lnTo>
                    <a:lnTo>
                      <a:pt x="1447" y="1314"/>
                    </a:lnTo>
                    <a:lnTo>
                      <a:pt x="1452" y="1310"/>
                    </a:lnTo>
                    <a:lnTo>
                      <a:pt x="1452" y="1307"/>
                    </a:lnTo>
                    <a:lnTo>
                      <a:pt x="1450" y="1305"/>
                    </a:lnTo>
                    <a:lnTo>
                      <a:pt x="1459" y="1295"/>
                    </a:lnTo>
                    <a:lnTo>
                      <a:pt x="1462" y="1293"/>
                    </a:lnTo>
                    <a:lnTo>
                      <a:pt x="1464" y="1295"/>
                    </a:lnTo>
                    <a:lnTo>
                      <a:pt x="1464" y="1303"/>
                    </a:lnTo>
                    <a:lnTo>
                      <a:pt x="1471" y="1300"/>
                    </a:lnTo>
                    <a:lnTo>
                      <a:pt x="1478" y="1298"/>
                    </a:lnTo>
                    <a:lnTo>
                      <a:pt x="1481" y="1295"/>
                    </a:lnTo>
                    <a:lnTo>
                      <a:pt x="1481" y="1288"/>
                    </a:lnTo>
                    <a:lnTo>
                      <a:pt x="1481" y="1286"/>
                    </a:lnTo>
                    <a:lnTo>
                      <a:pt x="1471" y="1281"/>
                    </a:lnTo>
                    <a:lnTo>
                      <a:pt x="1473" y="1281"/>
                    </a:lnTo>
                    <a:lnTo>
                      <a:pt x="1478" y="1279"/>
                    </a:lnTo>
                    <a:lnTo>
                      <a:pt x="1490" y="1276"/>
                    </a:lnTo>
                    <a:lnTo>
                      <a:pt x="1495" y="1274"/>
                    </a:lnTo>
                    <a:lnTo>
                      <a:pt x="1499" y="1265"/>
                    </a:lnTo>
                    <a:lnTo>
                      <a:pt x="1502" y="1260"/>
                    </a:lnTo>
                    <a:lnTo>
                      <a:pt x="1502" y="1255"/>
                    </a:lnTo>
                    <a:lnTo>
                      <a:pt x="1499" y="1250"/>
                    </a:lnTo>
                    <a:lnTo>
                      <a:pt x="1495" y="1246"/>
                    </a:lnTo>
                    <a:lnTo>
                      <a:pt x="1488" y="1239"/>
                    </a:lnTo>
                    <a:lnTo>
                      <a:pt x="1481" y="1234"/>
                    </a:lnTo>
                    <a:lnTo>
                      <a:pt x="1481" y="1231"/>
                    </a:lnTo>
                    <a:lnTo>
                      <a:pt x="1485" y="1231"/>
                    </a:lnTo>
                    <a:lnTo>
                      <a:pt x="1492" y="1236"/>
                    </a:lnTo>
                    <a:lnTo>
                      <a:pt x="1497" y="1239"/>
                    </a:lnTo>
                    <a:lnTo>
                      <a:pt x="1499" y="1239"/>
                    </a:lnTo>
                    <a:lnTo>
                      <a:pt x="1507" y="1236"/>
                    </a:lnTo>
                    <a:lnTo>
                      <a:pt x="1514" y="1227"/>
                    </a:lnTo>
                    <a:lnTo>
                      <a:pt x="1518" y="1222"/>
                    </a:lnTo>
                    <a:lnTo>
                      <a:pt x="1518" y="1220"/>
                    </a:lnTo>
                    <a:lnTo>
                      <a:pt x="1516" y="1215"/>
                    </a:lnTo>
                    <a:lnTo>
                      <a:pt x="1516" y="1212"/>
                    </a:lnTo>
                    <a:lnTo>
                      <a:pt x="1518" y="1205"/>
                    </a:lnTo>
                    <a:lnTo>
                      <a:pt x="1533" y="1189"/>
                    </a:lnTo>
                    <a:lnTo>
                      <a:pt x="1537" y="1182"/>
                    </a:lnTo>
                    <a:lnTo>
                      <a:pt x="1542" y="1182"/>
                    </a:lnTo>
                    <a:lnTo>
                      <a:pt x="1544" y="1179"/>
                    </a:lnTo>
                    <a:lnTo>
                      <a:pt x="1542" y="1172"/>
                    </a:lnTo>
                    <a:lnTo>
                      <a:pt x="1542" y="1170"/>
                    </a:lnTo>
                    <a:lnTo>
                      <a:pt x="1544" y="1163"/>
                    </a:lnTo>
                    <a:lnTo>
                      <a:pt x="1552" y="1156"/>
                    </a:lnTo>
                    <a:lnTo>
                      <a:pt x="1556" y="1151"/>
                    </a:lnTo>
                    <a:lnTo>
                      <a:pt x="1566" y="1148"/>
                    </a:lnTo>
                    <a:lnTo>
                      <a:pt x="1573" y="1144"/>
                    </a:lnTo>
                    <a:lnTo>
                      <a:pt x="1575" y="1137"/>
                    </a:lnTo>
                    <a:lnTo>
                      <a:pt x="1582" y="1129"/>
                    </a:lnTo>
                    <a:lnTo>
                      <a:pt x="1599" y="1118"/>
                    </a:lnTo>
                    <a:lnTo>
                      <a:pt x="1601" y="1118"/>
                    </a:lnTo>
                    <a:lnTo>
                      <a:pt x="1606" y="1122"/>
                    </a:lnTo>
                    <a:lnTo>
                      <a:pt x="1623" y="1120"/>
                    </a:lnTo>
                    <a:lnTo>
                      <a:pt x="1630" y="1118"/>
                    </a:lnTo>
                    <a:lnTo>
                      <a:pt x="1634" y="1108"/>
                    </a:lnTo>
                    <a:lnTo>
                      <a:pt x="1637" y="1103"/>
                    </a:lnTo>
                    <a:lnTo>
                      <a:pt x="1642" y="1096"/>
                    </a:lnTo>
                    <a:lnTo>
                      <a:pt x="1644" y="1094"/>
                    </a:lnTo>
                    <a:lnTo>
                      <a:pt x="1653" y="1091"/>
                    </a:lnTo>
                    <a:lnTo>
                      <a:pt x="1658" y="1094"/>
                    </a:lnTo>
                    <a:lnTo>
                      <a:pt x="1646" y="1103"/>
                    </a:lnTo>
                    <a:lnTo>
                      <a:pt x="1639" y="1108"/>
                    </a:lnTo>
                    <a:lnTo>
                      <a:pt x="1637" y="1115"/>
                    </a:lnTo>
                    <a:lnTo>
                      <a:pt x="1634" y="1120"/>
                    </a:lnTo>
                    <a:lnTo>
                      <a:pt x="1632" y="1125"/>
                    </a:lnTo>
                    <a:lnTo>
                      <a:pt x="1627" y="1127"/>
                    </a:lnTo>
                    <a:lnTo>
                      <a:pt x="1625" y="1132"/>
                    </a:lnTo>
                    <a:lnTo>
                      <a:pt x="1630" y="1137"/>
                    </a:lnTo>
                    <a:lnTo>
                      <a:pt x="1649" y="1148"/>
                    </a:lnTo>
                    <a:lnTo>
                      <a:pt x="1656" y="1151"/>
                    </a:lnTo>
                    <a:lnTo>
                      <a:pt x="1672" y="1153"/>
                    </a:lnTo>
                    <a:lnTo>
                      <a:pt x="1675" y="1158"/>
                    </a:lnTo>
                    <a:lnTo>
                      <a:pt x="1675" y="1160"/>
                    </a:lnTo>
                    <a:lnTo>
                      <a:pt x="1670" y="1160"/>
                    </a:lnTo>
                    <a:lnTo>
                      <a:pt x="1646" y="1153"/>
                    </a:lnTo>
                    <a:lnTo>
                      <a:pt x="1637" y="1153"/>
                    </a:lnTo>
                    <a:lnTo>
                      <a:pt x="1630" y="1156"/>
                    </a:lnTo>
                    <a:lnTo>
                      <a:pt x="1623" y="1158"/>
                    </a:lnTo>
                    <a:lnTo>
                      <a:pt x="1620" y="1156"/>
                    </a:lnTo>
                    <a:lnTo>
                      <a:pt x="1616" y="1151"/>
                    </a:lnTo>
                    <a:lnTo>
                      <a:pt x="1611" y="1148"/>
                    </a:lnTo>
                    <a:lnTo>
                      <a:pt x="1608" y="1148"/>
                    </a:lnTo>
                    <a:lnTo>
                      <a:pt x="1592" y="1160"/>
                    </a:lnTo>
                    <a:lnTo>
                      <a:pt x="1582" y="1170"/>
                    </a:lnTo>
                    <a:lnTo>
                      <a:pt x="1566" y="1182"/>
                    </a:lnTo>
                    <a:lnTo>
                      <a:pt x="1563" y="1184"/>
                    </a:lnTo>
                    <a:lnTo>
                      <a:pt x="1563" y="1191"/>
                    </a:lnTo>
                    <a:lnTo>
                      <a:pt x="1566" y="1201"/>
                    </a:lnTo>
                    <a:lnTo>
                      <a:pt x="1566" y="1210"/>
                    </a:lnTo>
                    <a:lnTo>
                      <a:pt x="1563" y="1231"/>
                    </a:lnTo>
                    <a:lnTo>
                      <a:pt x="1561" y="1241"/>
                    </a:lnTo>
                    <a:lnTo>
                      <a:pt x="1552" y="1253"/>
                    </a:lnTo>
                    <a:lnTo>
                      <a:pt x="1547" y="1265"/>
                    </a:lnTo>
                    <a:lnTo>
                      <a:pt x="1544" y="1272"/>
                    </a:lnTo>
                    <a:lnTo>
                      <a:pt x="1542" y="1288"/>
                    </a:lnTo>
                    <a:lnTo>
                      <a:pt x="1542" y="1293"/>
                    </a:lnTo>
                    <a:lnTo>
                      <a:pt x="1547" y="1295"/>
                    </a:lnTo>
                    <a:lnTo>
                      <a:pt x="1559" y="1300"/>
                    </a:lnTo>
                    <a:lnTo>
                      <a:pt x="1561" y="1300"/>
                    </a:lnTo>
                    <a:lnTo>
                      <a:pt x="1563" y="1300"/>
                    </a:lnTo>
                    <a:lnTo>
                      <a:pt x="1580" y="1286"/>
                    </a:lnTo>
                    <a:lnTo>
                      <a:pt x="1582" y="1286"/>
                    </a:lnTo>
                    <a:lnTo>
                      <a:pt x="1575" y="1303"/>
                    </a:lnTo>
                    <a:lnTo>
                      <a:pt x="1571" y="1307"/>
                    </a:lnTo>
                    <a:lnTo>
                      <a:pt x="1566" y="1317"/>
                    </a:lnTo>
                    <a:lnTo>
                      <a:pt x="1559" y="1319"/>
                    </a:lnTo>
                    <a:lnTo>
                      <a:pt x="1549" y="1322"/>
                    </a:lnTo>
                    <a:lnTo>
                      <a:pt x="1542" y="1329"/>
                    </a:lnTo>
                    <a:lnTo>
                      <a:pt x="1540" y="1331"/>
                    </a:lnTo>
                    <a:lnTo>
                      <a:pt x="1537" y="1336"/>
                    </a:lnTo>
                    <a:lnTo>
                      <a:pt x="1537" y="1343"/>
                    </a:lnTo>
                    <a:lnTo>
                      <a:pt x="1537" y="1345"/>
                    </a:lnTo>
                    <a:lnTo>
                      <a:pt x="1540" y="1345"/>
                    </a:lnTo>
                    <a:lnTo>
                      <a:pt x="1549" y="1352"/>
                    </a:lnTo>
                    <a:lnTo>
                      <a:pt x="1554" y="1352"/>
                    </a:lnTo>
                    <a:lnTo>
                      <a:pt x="1561" y="1348"/>
                    </a:lnTo>
                    <a:lnTo>
                      <a:pt x="1568" y="1345"/>
                    </a:lnTo>
                    <a:lnTo>
                      <a:pt x="1573" y="1348"/>
                    </a:lnTo>
                    <a:lnTo>
                      <a:pt x="1575" y="1348"/>
                    </a:lnTo>
                    <a:lnTo>
                      <a:pt x="1578" y="1345"/>
                    </a:lnTo>
                    <a:lnTo>
                      <a:pt x="1578" y="1343"/>
                    </a:lnTo>
                    <a:lnTo>
                      <a:pt x="1575" y="1341"/>
                    </a:lnTo>
                    <a:lnTo>
                      <a:pt x="1578" y="1338"/>
                    </a:lnTo>
                    <a:lnTo>
                      <a:pt x="1582" y="1341"/>
                    </a:lnTo>
                    <a:lnTo>
                      <a:pt x="1589" y="1345"/>
                    </a:lnTo>
                    <a:lnTo>
                      <a:pt x="1592" y="1338"/>
                    </a:lnTo>
                    <a:lnTo>
                      <a:pt x="1594" y="1333"/>
                    </a:lnTo>
                    <a:lnTo>
                      <a:pt x="1601" y="1324"/>
                    </a:lnTo>
                    <a:lnTo>
                      <a:pt x="1604" y="1319"/>
                    </a:lnTo>
                    <a:lnTo>
                      <a:pt x="1604" y="1312"/>
                    </a:lnTo>
                    <a:lnTo>
                      <a:pt x="1606" y="1310"/>
                    </a:lnTo>
                    <a:lnTo>
                      <a:pt x="1608" y="1312"/>
                    </a:lnTo>
                    <a:lnTo>
                      <a:pt x="1611" y="1312"/>
                    </a:lnTo>
                    <a:lnTo>
                      <a:pt x="1618" y="1307"/>
                    </a:lnTo>
                    <a:lnTo>
                      <a:pt x="1620" y="1305"/>
                    </a:lnTo>
                    <a:lnTo>
                      <a:pt x="1623" y="1307"/>
                    </a:lnTo>
                    <a:lnTo>
                      <a:pt x="1625" y="1307"/>
                    </a:lnTo>
                    <a:lnTo>
                      <a:pt x="1637" y="1293"/>
                    </a:lnTo>
                    <a:lnTo>
                      <a:pt x="1637" y="1291"/>
                    </a:lnTo>
                    <a:lnTo>
                      <a:pt x="1634" y="1284"/>
                    </a:lnTo>
                    <a:lnTo>
                      <a:pt x="1637" y="1284"/>
                    </a:lnTo>
                    <a:lnTo>
                      <a:pt x="1646" y="1288"/>
                    </a:lnTo>
                    <a:lnTo>
                      <a:pt x="1646" y="1286"/>
                    </a:lnTo>
                    <a:lnTo>
                      <a:pt x="1644" y="1276"/>
                    </a:lnTo>
                    <a:lnTo>
                      <a:pt x="1644" y="1274"/>
                    </a:lnTo>
                    <a:lnTo>
                      <a:pt x="1649" y="1267"/>
                    </a:lnTo>
                    <a:lnTo>
                      <a:pt x="1651" y="1269"/>
                    </a:lnTo>
                    <a:lnTo>
                      <a:pt x="1653" y="1281"/>
                    </a:lnTo>
                    <a:lnTo>
                      <a:pt x="1656" y="1284"/>
                    </a:lnTo>
                    <a:lnTo>
                      <a:pt x="1658" y="1269"/>
                    </a:lnTo>
                    <a:lnTo>
                      <a:pt x="1661" y="1262"/>
                    </a:lnTo>
                    <a:lnTo>
                      <a:pt x="1663" y="1258"/>
                    </a:lnTo>
                    <a:lnTo>
                      <a:pt x="1663" y="1246"/>
                    </a:lnTo>
                    <a:lnTo>
                      <a:pt x="1670" y="1255"/>
                    </a:lnTo>
                    <a:lnTo>
                      <a:pt x="1670" y="1258"/>
                    </a:lnTo>
                    <a:lnTo>
                      <a:pt x="1677" y="1253"/>
                    </a:lnTo>
                    <a:lnTo>
                      <a:pt x="1682" y="1255"/>
                    </a:lnTo>
                    <a:lnTo>
                      <a:pt x="1684" y="1258"/>
                    </a:lnTo>
                    <a:lnTo>
                      <a:pt x="1694" y="1260"/>
                    </a:lnTo>
                    <a:lnTo>
                      <a:pt x="1698" y="1260"/>
                    </a:lnTo>
                    <a:lnTo>
                      <a:pt x="1703" y="1260"/>
                    </a:lnTo>
                    <a:lnTo>
                      <a:pt x="1706" y="1258"/>
                    </a:lnTo>
                    <a:lnTo>
                      <a:pt x="1708" y="1255"/>
                    </a:lnTo>
                    <a:lnTo>
                      <a:pt x="1710" y="1255"/>
                    </a:lnTo>
                    <a:lnTo>
                      <a:pt x="1713" y="1255"/>
                    </a:lnTo>
                    <a:lnTo>
                      <a:pt x="1717" y="1239"/>
                    </a:lnTo>
                    <a:lnTo>
                      <a:pt x="1720" y="1236"/>
                    </a:lnTo>
                    <a:lnTo>
                      <a:pt x="1722" y="1236"/>
                    </a:lnTo>
                    <a:lnTo>
                      <a:pt x="1725" y="1234"/>
                    </a:lnTo>
                    <a:lnTo>
                      <a:pt x="1722" y="1224"/>
                    </a:lnTo>
                    <a:lnTo>
                      <a:pt x="1722" y="1217"/>
                    </a:lnTo>
                    <a:lnTo>
                      <a:pt x="1722" y="1212"/>
                    </a:lnTo>
                    <a:lnTo>
                      <a:pt x="1722" y="1210"/>
                    </a:lnTo>
                    <a:lnTo>
                      <a:pt x="1725" y="1208"/>
                    </a:lnTo>
                    <a:lnTo>
                      <a:pt x="1729" y="1205"/>
                    </a:lnTo>
                    <a:lnTo>
                      <a:pt x="1732" y="1203"/>
                    </a:lnTo>
                    <a:lnTo>
                      <a:pt x="1732" y="1198"/>
                    </a:lnTo>
                    <a:lnTo>
                      <a:pt x="1732" y="1193"/>
                    </a:lnTo>
                    <a:lnTo>
                      <a:pt x="1727" y="1189"/>
                    </a:lnTo>
                    <a:lnTo>
                      <a:pt x="1725" y="1189"/>
                    </a:lnTo>
                    <a:lnTo>
                      <a:pt x="1722" y="1193"/>
                    </a:lnTo>
                    <a:lnTo>
                      <a:pt x="1715" y="1193"/>
                    </a:lnTo>
                    <a:lnTo>
                      <a:pt x="1708" y="1196"/>
                    </a:lnTo>
                    <a:lnTo>
                      <a:pt x="1703" y="1198"/>
                    </a:lnTo>
                    <a:lnTo>
                      <a:pt x="1701" y="1201"/>
                    </a:lnTo>
                    <a:lnTo>
                      <a:pt x="1698" y="1201"/>
                    </a:lnTo>
                    <a:lnTo>
                      <a:pt x="1701" y="1196"/>
                    </a:lnTo>
                    <a:lnTo>
                      <a:pt x="1706" y="1191"/>
                    </a:lnTo>
                    <a:lnTo>
                      <a:pt x="1708" y="1191"/>
                    </a:lnTo>
                    <a:lnTo>
                      <a:pt x="1713" y="1191"/>
                    </a:lnTo>
                    <a:lnTo>
                      <a:pt x="1715" y="1189"/>
                    </a:lnTo>
                    <a:lnTo>
                      <a:pt x="1715" y="1186"/>
                    </a:lnTo>
                    <a:lnTo>
                      <a:pt x="1717" y="1179"/>
                    </a:lnTo>
                    <a:lnTo>
                      <a:pt x="1715" y="1177"/>
                    </a:lnTo>
                    <a:lnTo>
                      <a:pt x="1713" y="1174"/>
                    </a:lnTo>
                    <a:lnTo>
                      <a:pt x="1710" y="1172"/>
                    </a:lnTo>
                    <a:lnTo>
                      <a:pt x="1701" y="1165"/>
                    </a:lnTo>
                    <a:lnTo>
                      <a:pt x="1701" y="1163"/>
                    </a:lnTo>
                    <a:lnTo>
                      <a:pt x="1706" y="1163"/>
                    </a:lnTo>
                    <a:lnTo>
                      <a:pt x="1708" y="1163"/>
                    </a:lnTo>
                    <a:lnTo>
                      <a:pt x="1710" y="1160"/>
                    </a:lnTo>
                    <a:lnTo>
                      <a:pt x="1713" y="1151"/>
                    </a:lnTo>
                    <a:lnTo>
                      <a:pt x="1717" y="1139"/>
                    </a:lnTo>
                    <a:lnTo>
                      <a:pt x="1715" y="1139"/>
                    </a:lnTo>
                    <a:lnTo>
                      <a:pt x="1713" y="1139"/>
                    </a:lnTo>
                    <a:lnTo>
                      <a:pt x="1708" y="1144"/>
                    </a:lnTo>
                    <a:lnTo>
                      <a:pt x="1706" y="1144"/>
                    </a:lnTo>
                    <a:lnTo>
                      <a:pt x="1708" y="1139"/>
                    </a:lnTo>
                    <a:lnTo>
                      <a:pt x="1710" y="1137"/>
                    </a:lnTo>
                    <a:lnTo>
                      <a:pt x="1713" y="1134"/>
                    </a:lnTo>
                    <a:lnTo>
                      <a:pt x="1715" y="1134"/>
                    </a:lnTo>
                    <a:lnTo>
                      <a:pt x="1720" y="1134"/>
                    </a:lnTo>
                    <a:lnTo>
                      <a:pt x="1725" y="1134"/>
                    </a:lnTo>
                    <a:lnTo>
                      <a:pt x="1727" y="1129"/>
                    </a:lnTo>
                    <a:lnTo>
                      <a:pt x="1734" y="1120"/>
                    </a:lnTo>
                    <a:lnTo>
                      <a:pt x="1736" y="1118"/>
                    </a:lnTo>
                    <a:lnTo>
                      <a:pt x="1729" y="1139"/>
                    </a:lnTo>
                    <a:lnTo>
                      <a:pt x="1727" y="1146"/>
                    </a:lnTo>
                    <a:lnTo>
                      <a:pt x="1727" y="1148"/>
                    </a:lnTo>
                    <a:lnTo>
                      <a:pt x="1734" y="1153"/>
                    </a:lnTo>
                    <a:lnTo>
                      <a:pt x="1736" y="1153"/>
                    </a:lnTo>
                    <a:lnTo>
                      <a:pt x="1743" y="1151"/>
                    </a:lnTo>
                    <a:lnTo>
                      <a:pt x="1746" y="1148"/>
                    </a:lnTo>
                    <a:lnTo>
                      <a:pt x="1748" y="1141"/>
                    </a:lnTo>
                    <a:lnTo>
                      <a:pt x="1751" y="1144"/>
                    </a:lnTo>
                    <a:lnTo>
                      <a:pt x="1755" y="1144"/>
                    </a:lnTo>
                    <a:lnTo>
                      <a:pt x="1758" y="1148"/>
                    </a:lnTo>
                    <a:lnTo>
                      <a:pt x="1760" y="1148"/>
                    </a:lnTo>
                    <a:lnTo>
                      <a:pt x="1760" y="1146"/>
                    </a:lnTo>
                    <a:lnTo>
                      <a:pt x="1762" y="1144"/>
                    </a:lnTo>
                    <a:lnTo>
                      <a:pt x="1765" y="1141"/>
                    </a:lnTo>
                    <a:lnTo>
                      <a:pt x="1767" y="1139"/>
                    </a:lnTo>
                    <a:lnTo>
                      <a:pt x="1770" y="1137"/>
                    </a:lnTo>
                    <a:lnTo>
                      <a:pt x="1774" y="1139"/>
                    </a:lnTo>
                    <a:lnTo>
                      <a:pt x="1777" y="1139"/>
                    </a:lnTo>
                    <a:lnTo>
                      <a:pt x="1781" y="1137"/>
                    </a:lnTo>
                    <a:lnTo>
                      <a:pt x="1788" y="1127"/>
                    </a:lnTo>
                    <a:lnTo>
                      <a:pt x="1796" y="1120"/>
                    </a:lnTo>
                    <a:lnTo>
                      <a:pt x="1805" y="1120"/>
                    </a:lnTo>
                    <a:lnTo>
                      <a:pt x="1810" y="1120"/>
                    </a:lnTo>
                    <a:lnTo>
                      <a:pt x="1796" y="1129"/>
                    </a:lnTo>
                    <a:lnTo>
                      <a:pt x="1793" y="1137"/>
                    </a:lnTo>
                    <a:lnTo>
                      <a:pt x="1796" y="1146"/>
                    </a:lnTo>
                    <a:lnTo>
                      <a:pt x="1796" y="1148"/>
                    </a:lnTo>
                    <a:lnTo>
                      <a:pt x="1800" y="1153"/>
                    </a:lnTo>
                    <a:lnTo>
                      <a:pt x="1807" y="1156"/>
                    </a:lnTo>
                    <a:lnTo>
                      <a:pt x="1803" y="1160"/>
                    </a:lnTo>
                    <a:lnTo>
                      <a:pt x="1800" y="1163"/>
                    </a:lnTo>
                    <a:lnTo>
                      <a:pt x="1800" y="1165"/>
                    </a:lnTo>
                    <a:lnTo>
                      <a:pt x="1803" y="1167"/>
                    </a:lnTo>
                    <a:lnTo>
                      <a:pt x="1810" y="1163"/>
                    </a:lnTo>
                    <a:lnTo>
                      <a:pt x="1815" y="1160"/>
                    </a:lnTo>
                    <a:lnTo>
                      <a:pt x="1819" y="1163"/>
                    </a:lnTo>
                    <a:lnTo>
                      <a:pt x="1819" y="1165"/>
                    </a:lnTo>
                    <a:lnTo>
                      <a:pt x="1822" y="1170"/>
                    </a:lnTo>
                    <a:lnTo>
                      <a:pt x="1845" y="1167"/>
                    </a:lnTo>
                    <a:lnTo>
                      <a:pt x="1845" y="1170"/>
                    </a:lnTo>
                    <a:lnTo>
                      <a:pt x="1841" y="1177"/>
                    </a:lnTo>
                    <a:lnTo>
                      <a:pt x="1841" y="1182"/>
                    </a:lnTo>
                    <a:lnTo>
                      <a:pt x="1836" y="1189"/>
                    </a:lnTo>
                    <a:lnTo>
                      <a:pt x="1838" y="1189"/>
                    </a:lnTo>
                    <a:lnTo>
                      <a:pt x="1845" y="1189"/>
                    </a:lnTo>
                    <a:lnTo>
                      <a:pt x="1852" y="1189"/>
                    </a:lnTo>
                    <a:lnTo>
                      <a:pt x="1862" y="1193"/>
                    </a:lnTo>
                    <a:lnTo>
                      <a:pt x="1869" y="1193"/>
                    </a:lnTo>
                    <a:lnTo>
                      <a:pt x="1874" y="1189"/>
                    </a:lnTo>
                    <a:lnTo>
                      <a:pt x="1876" y="1184"/>
                    </a:lnTo>
                    <a:lnTo>
                      <a:pt x="1881" y="1174"/>
                    </a:lnTo>
                    <a:lnTo>
                      <a:pt x="1886" y="1167"/>
                    </a:lnTo>
                    <a:lnTo>
                      <a:pt x="1893" y="1160"/>
                    </a:lnTo>
                    <a:lnTo>
                      <a:pt x="1893" y="1158"/>
                    </a:lnTo>
                    <a:lnTo>
                      <a:pt x="1890" y="1170"/>
                    </a:lnTo>
                    <a:lnTo>
                      <a:pt x="1888" y="1174"/>
                    </a:lnTo>
                    <a:lnTo>
                      <a:pt x="1888" y="1184"/>
                    </a:lnTo>
                    <a:lnTo>
                      <a:pt x="1888" y="1196"/>
                    </a:lnTo>
                    <a:lnTo>
                      <a:pt x="1890" y="1201"/>
                    </a:lnTo>
                    <a:lnTo>
                      <a:pt x="1895" y="1203"/>
                    </a:lnTo>
                    <a:lnTo>
                      <a:pt x="1900" y="1205"/>
                    </a:lnTo>
                    <a:lnTo>
                      <a:pt x="1902" y="1208"/>
                    </a:lnTo>
                    <a:lnTo>
                      <a:pt x="1907" y="1208"/>
                    </a:lnTo>
                    <a:lnTo>
                      <a:pt x="1916" y="1208"/>
                    </a:lnTo>
                    <a:lnTo>
                      <a:pt x="1926" y="1212"/>
                    </a:lnTo>
                    <a:lnTo>
                      <a:pt x="1931" y="1217"/>
                    </a:lnTo>
                    <a:lnTo>
                      <a:pt x="1931" y="1220"/>
                    </a:lnTo>
                    <a:lnTo>
                      <a:pt x="1928" y="1222"/>
                    </a:lnTo>
                    <a:lnTo>
                      <a:pt x="1928" y="1227"/>
                    </a:lnTo>
                    <a:lnTo>
                      <a:pt x="1938" y="1224"/>
                    </a:lnTo>
                    <a:lnTo>
                      <a:pt x="1947" y="1224"/>
                    </a:lnTo>
                    <a:lnTo>
                      <a:pt x="1961" y="1217"/>
                    </a:lnTo>
                    <a:lnTo>
                      <a:pt x="1987" y="1208"/>
                    </a:lnTo>
                    <a:lnTo>
                      <a:pt x="2009" y="1205"/>
                    </a:lnTo>
                    <a:lnTo>
                      <a:pt x="2032" y="1205"/>
                    </a:lnTo>
                    <a:lnTo>
                      <a:pt x="2054" y="1208"/>
                    </a:lnTo>
                    <a:lnTo>
                      <a:pt x="2061" y="1205"/>
                    </a:lnTo>
                    <a:lnTo>
                      <a:pt x="2066" y="1201"/>
                    </a:lnTo>
                    <a:lnTo>
                      <a:pt x="2066" y="1198"/>
                    </a:lnTo>
                    <a:lnTo>
                      <a:pt x="2066" y="1193"/>
                    </a:lnTo>
                    <a:lnTo>
                      <a:pt x="2066" y="1191"/>
                    </a:lnTo>
                    <a:lnTo>
                      <a:pt x="2068" y="1191"/>
                    </a:lnTo>
                    <a:lnTo>
                      <a:pt x="2070" y="1193"/>
                    </a:lnTo>
                    <a:lnTo>
                      <a:pt x="2073" y="1201"/>
                    </a:lnTo>
                    <a:lnTo>
                      <a:pt x="2073" y="1203"/>
                    </a:lnTo>
                    <a:lnTo>
                      <a:pt x="2068" y="1212"/>
                    </a:lnTo>
                    <a:lnTo>
                      <a:pt x="2073" y="1215"/>
                    </a:lnTo>
                    <a:lnTo>
                      <a:pt x="2101" y="1224"/>
                    </a:lnTo>
                    <a:lnTo>
                      <a:pt x="2111" y="1224"/>
                    </a:lnTo>
                    <a:lnTo>
                      <a:pt x="2123" y="1224"/>
                    </a:lnTo>
                    <a:lnTo>
                      <a:pt x="2132" y="1220"/>
                    </a:lnTo>
                    <a:lnTo>
                      <a:pt x="2146" y="1208"/>
                    </a:lnTo>
                    <a:lnTo>
                      <a:pt x="2149" y="1205"/>
                    </a:lnTo>
                    <a:lnTo>
                      <a:pt x="2158" y="1186"/>
                    </a:lnTo>
                    <a:lnTo>
                      <a:pt x="2163" y="1182"/>
                    </a:lnTo>
                    <a:lnTo>
                      <a:pt x="2165" y="1182"/>
                    </a:lnTo>
                    <a:lnTo>
                      <a:pt x="2168" y="1182"/>
                    </a:lnTo>
                    <a:lnTo>
                      <a:pt x="2177" y="1191"/>
                    </a:lnTo>
                    <a:lnTo>
                      <a:pt x="2191" y="1193"/>
                    </a:lnTo>
                    <a:lnTo>
                      <a:pt x="2189" y="1196"/>
                    </a:lnTo>
                    <a:lnTo>
                      <a:pt x="2182" y="1196"/>
                    </a:lnTo>
                    <a:lnTo>
                      <a:pt x="2182" y="1198"/>
                    </a:lnTo>
                    <a:lnTo>
                      <a:pt x="2179" y="1203"/>
                    </a:lnTo>
                    <a:lnTo>
                      <a:pt x="2179" y="1208"/>
                    </a:lnTo>
                    <a:lnTo>
                      <a:pt x="2182" y="1215"/>
                    </a:lnTo>
                    <a:lnTo>
                      <a:pt x="2182" y="1220"/>
                    </a:lnTo>
                    <a:lnTo>
                      <a:pt x="2182" y="1222"/>
                    </a:lnTo>
                    <a:lnTo>
                      <a:pt x="2177" y="1208"/>
                    </a:lnTo>
                    <a:lnTo>
                      <a:pt x="2175" y="1196"/>
                    </a:lnTo>
                    <a:lnTo>
                      <a:pt x="2175" y="1193"/>
                    </a:lnTo>
                    <a:lnTo>
                      <a:pt x="2168" y="1186"/>
                    </a:lnTo>
                    <a:lnTo>
                      <a:pt x="2165" y="1186"/>
                    </a:lnTo>
                    <a:lnTo>
                      <a:pt x="2163" y="1189"/>
                    </a:lnTo>
                    <a:lnTo>
                      <a:pt x="2163" y="1191"/>
                    </a:lnTo>
                    <a:lnTo>
                      <a:pt x="2160" y="1193"/>
                    </a:lnTo>
                    <a:lnTo>
                      <a:pt x="2160" y="1196"/>
                    </a:lnTo>
                    <a:lnTo>
                      <a:pt x="2163" y="1201"/>
                    </a:lnTo>
                    <a:lnTo>
                      <a:pt x="2165" y="1205"/>
                    </a:lnTo>
                    <a:lnTo>
                      <a:pt x="2168" y="1212"/>
                    </a:lnTo>
                    <a:lnTo>
                      <a:pt x="2168" y="1215"/>
                    </a:lnTo>
                    <a:lnTo>
                      <a:pt x="2165" y="1224"/>
                    </a:lnTo>
                    <a:lnTo>
                      <a:pt x="2163" y="1229"/>
                    </a:lnTo>
                    <a:lnTo>
                      <a:pt x="2158" y="1231"/>
                    </a:lnTo>
                    <a:lnTo>
                      <a:pt x="2158" y="1234"/>
                    </a:lnTo>
                    <a:lnTo>
                      <a:pt x="2158" y="1236"/>
                    </a:lnTo>
                    <a:lnTo>
                      <a:pt x="2163" y="1239"/>
                    </a:lnTo>
                    <a:lnTo>
                      <a:pt x="2170" y="1241"/>
                    </a:lnTo>
                    <a:lnTo>
                      <a:pt x="2184" y="1248"/>
                    </a:lnTo>
                    <a:lnTo>
                      <a:pt x="2210" y="1255"/>
                    </a:lnTo>
                    <a:lnTo>
                      <a:pt x="2222" y="1260"/>
                    </a:lnTo>
                    <a:lnTo>
                      <a:pt x="2231" y="1260"/>
                    </a:lnTo>
                    <a:lnTo>
                      <a:pt x="2229" y="1265"/>
                    </a:lnTo>
                    <a:lnTo>
                      <a:pt x="2231" y="1265"/>
                    </a:lnTo>
                    <a:lnTo>
                      <a:pt x="2236" y="1265"/>
                    </a:lnTo>
                    <a:lnTo>
                      <a:pt x="2241" y="1265"/>
                    </a:lnTo>
                    <a:lnTo>
                      <a:pt x="2248" y="1269"/>
                    </a:lnTo>
                    <a:lnTo>
                      <a:pt x="2262" y="1276"/>
                    </a:lnTo>
                    <a:lnTo>
                      <a:pt x="2267" y="1281"/>
                    </a:lnTo>
                    <a:lnTo>
                      <a:pt x="2269" y="1286"/>
                    </a:lnTo>
                    <a:lnTo>
                      <a:pt x="2274" y="1291"/>
                    </a:lnTo>
                    <a:lnTo>
                      <a:pt x="2281" y="1298"/>
                    </a:lnTo>
                    <a:lnTo>
                      <a:pt x="2286" y="1303"/>
                    </a:lnTo>
                    <a:lnTo>
                      <a:pt x="2291" y="1303"/>
                    </a:lnTo>
                    <a:lnTo>
                      <a:pt x="2293" y="1303"/>
                    </a:lnTo>
                    <a:lnTo>
                      <a:pt x="2293" y="1307"/>
                    </a:lnTo>
                    <a:lnTo>
                      <a:pt x="2295" y="1307"/>
                    </a:lnTo>
                    <a:lnTo>
                      <a:pt x="2324" y="1322"/>
                    </a:lnTo>
                    <a:lnTo>
                      <a:pt x="2336" y="1324"/>
                    </a:lnTo>
                    <a:lnTo>
                      <a:pt x="2348" y="1329"/>
                    </a:lnTo>
                    <a:lnTo>
                      <a:pt x="2352" y="1331"/>
                    </a:lnTo>
                    <a:lnTo>
                      <a:pt x="2355" y="1329"/>
                    </a:lnTo>
                    <a:lnTo>
                      <a:pt x="2357" y="1319"/>
                    </a:lnTo>
                    <a:lnTo>
                      <a:pt x="2374" y="1312"/>
                    </a:lnTo>
                    <a:lnTo>
                      <a:pt x="2376" y="1310"/>
                    </a:lnTo>
                    <a:lnTo>
                      <a:pt x="2378" y="1307"/>
                    </a:lnTo>
                    <a:lnTo>
                      <a:pt x="2376" y="1300"/>
                    </a:lnTo>
                    <a:lnTo>
                      <a:pt x="2371" y="1295"/>
                    </a:lnTo>
                    <a:lnTo>
                      <a:pt x="2364" y="1288"/>
                    </a:lnTo>
                    <a:lnTo>
                      <a:pt x="2357" y="1286"/>
                    </a:lnTo>
                    <a:lnTo>
                      <a:pt x="2350" y="1288"/>
                    </a:lnTo>
                    <a:lnTo>
                      <a:pt x="2352" y="1281"/>
                    </a:lnTo>
                    <a:lnTo>
                      <a:pt x="2350" y="1279"/>
                    </a:lnTo>
                    <a:lnTo>
                      <a:pt x="2343" y="1276"/>
                    </a:lnTo>
                    <a:lnTo>
                      <a:pt x="2340" y="1274"/>
                    </a:lnTo>
                    <a:lnTo>
                      <a:pt x="2338" y="1272"/>
                    </a:lnTo>
                    <a:lnTo>
                      <a:pt x="2331" y="1269"/>
                    </a:lnTo>
                    <a:lnTo>
                      <a:pt x="2321" y="1267"/>
                    </a:lnTo>
                    <a:lnTo>
                      <a:pt x="2317" y="1269"/>
                    </a:lnTo>
                    <a:lnTo>
                      <a:pt x="2314" y="1272"/>
                    </a:lnTo>
                    <a:lnTo>
                      <a:pt x="2312" y="1272"/>
                    </a:lnTo>
                    <a:lnTo>
                      <a:pt x="2314" y="1265"/>
                    </a:lnTo>
                    <a:lnTo>
                      <a:pt x="2317" y="1262"/>
                    </a:lnTo>
                    <a:lnTo>
                      <a:pt x="2317" y="1260"/>
                    </a:lnTo>
                    <a:lnTo>
                      <a:pt x="2312" y="1255"/>
                    </a:lnTo>
                    <a:lnTo>
                      <a:pt x="2312" y="1253"/>
                    </a:lnTo>
                    <a:lnTo>
                      <a:pt x="2321" y="1255"/>
                    </a:lnTo>
                    <a:lnTo>
                      <a:pt x="2336" y="1258"/>
                    </a:lnTo>
                    <a:lnTo>
                      <a:pt x="2340" y="1260"/>
                    </a:lnTo>
                    <a:lnTo>
                      <a:pt x="2343" y="1265"/>
                    </a:lnTo>
                    <a:lnTo>
                      <a:pt x="2345" y="1265"/>
                    </a:lnTo>
                    <a:lnTo>
                      <a:pt x="2350" y="1267"/>
                    </a:lnTo>
                    <a:lnTo>
                      <a:pt x="2355" y="1269"/>
                    </a:lnTo>
                    <a:lnTo>
                      <a:pt x="2359" y="1269"/>
                    </a:lnTo>
                    <a:lnTo>
                      <a:pt x="2362" y="1267"/>
                    </a:lnTo>
                    <a:lnTo>
                      <a:pt x="2362" y="1262"/>
                    </a:lnTo>
                    <a:lnTo>
                      <a:pt x="2362" y="1258"/>
                    </a:lnTo>
                    <a:lnTo>
                      <a:pt x="2359" y="1255"/>
                    </a:lnTo>
                    <a:lnTo>
                      <a:pt x="2357" y="1250"/>
                    </a:lnTo>
                    <a:lnTo>
                      <a:pt x="2355" y="1239"/>
                    </a:lnTo>
                    <a:lnTo>
                      <a:pt x="2357" y="1241"/>
                    </a:lnTo>
                    <a:lnTo>
                      <a:pt x="2359" y="1243"/>
                    </a:lnTo>
                    <a:lnTo>
                      <a:pt x="2364" y="1255"/>
                    </a:lnTo>
                    <a:lnTo>
                      <a:pt x="2367" y="1255"/>
                    </a:lnTo>
                    <a:lnTo>
                      <a:pt x="2369" y="1250"/>
                    </a:lnTo>
                    <a:lnTo>
                      <a:pt x="2376" y="1250"/>
                    </a:lnTo>
                    <a:lnTo>
                      <a:pt x="2367" y="1262"/>
                    </a:lnTo>
                    <a:lnTo>
                      <a:pt x="2367" y="1265"/>
                    </a:lnTo>
                    <a:lnTo>
                      <a:pt x="2381" y="1281"/>
                    </a:lnTo>
                    <a:lnTo>
                      <a:pt x="2383" y="1284"/>
                    </a:lnTo>
                    <a:lnTo>
                      <a:pt x="2383" y="1298"/>
                    </a:lnTo>
                    <a:lnTo>
                      <a:pt x="2385" y="1303"/>
                    </a:lnTo>
                    <a:lnTo>
                      <a:pt x="2388" y="1303"/>
                    </a:lnTo>
                    <a:lnTo>
                      <a:pt x="2402" y="1298"/>
                    </a:lnTo>
                    <a:lnTo>
                      <a:pt x="2409" y="1300"/>
                    </a:lnTo>
                    <a:lnTo>
                      <a:pt x="2416" y="1305"/>
                    </a:lnTo>
                    <a:lnTo>
                      <a:pt x="2421" y="1310"/>
                    </a:lnTo>
                    <a:lnTo>
                      <a:pt x="2428" y="1310"/>
                    </a:lnTo>
                    <a:lnTo>
                      <a:pt x="2430" y="1307"/>
                    </a:lnTo>
                    <a:lnTo>
                      <a:pt x="2433" y="1303"/>
                    </a:lnTo>
                    <a:lnTo>
                      <a:pt x="2433" y="1300"/>
                    </a:lnTo>
                    <a:lnTo>
                      <a:pt x="2430" y="1298"/>
                    </a:lnTo>
                    <a:lnTo>
                      <a:pt x="2421" y="1281"/>
                    </a:lnTo>
                    <a:lnTo>
                      <a:pt x="2416" y="1272"/>
                    </a:lnTo>
                    <a:lnTo>
                      <a:pt x="2414" y="1265"/>
                    </a:lnTo>
                    <a:lnTo>
                      <a:pt x="2409" y="1255"/>
                    </a:lnTo>
                    <a:lnTo>
                      <a:pt x="2400" y="1241"/>
                    </a:lnTo>
                    <a:lnTo>
                      <a:pt x="2393" y="1224"/>
                    </a:lnTo>
                    <a:lnTo>
                      <a:pt x="2383" y="1215"/>
                    </a:lnTo>
                    <a:lnTo>
                      <a:pt x="2388" y="1212"/>
                    </a:lnTo>
                    <a:lnTo>
                      <a:pt x="2388" y="1208"/>
                    </a:lnTo>
                    <a:lnTo>
                      <a:pt x="2381" y="1203"/>
                    </a:lnTo>
                    <a:lnTo>
                      <a:pt x="2385" y="1201"/>
                    </a:lnTo>
                    <a:lnTo>
                      <a:pt x="2385" y="1196"/>
                    </a:lnTo>
                    <a:lnTo>
                      <a:pt x="2385" y="1189"/>
                    </a:lnTo>
                    <a:lnTo>
                      <a:pt x="2385" y="1191"/>
                    </a:lnTo>
                    <a:lnTo>
                      <a:pt x="2388" y="1198"/>
                    </a:lnTo>
                    <a:lnTo>
                      <a:pt x="2393" y="1208"/>
                    </a:lnTo>
                    <a:lnTo>
                      <a:pt x="2402" y="1222"/>
                    </a:lnTo>
                    <a:lnTo>
                      <a:pt x="2412" y="1246"/>
                    </a:lnTo>
                    <a:lnTo>
                      <a:pt x="2416" y="1250"/>
                    </a:lnTo>
                    <a:lnTo>
                      <a:pt x="2423" y="1250"/>
                    </a:lnTo>
                    <a:lnTo>
                      <a:pt x="2423" y="1253"/>
                    </a:lnTo>
                    <a:lnTo>
                      <a:pt x="2428" y="1262"/>
                    </a:lnTo>
                    <a:lnTo>
                      <a:pt x="2442" y="1281"/>
                    </a:lnTo>
                    <a:lnTo>
                      <a:pt x="2449" y="1286"/>
                    </a:lnTo>
                    <a:lnTo>
                      <a:pt x="2459" y="1286"/>
                    </a:lnTo>
                    <a:lnTo>
                      <a:pt x="2468" y="1288"/>
                    </a:lnTo>
                    <a:lnTo>
                      <a:pt x="2475" y="1293"/>
                    </a:lnTo>
                    <a:lnTo>
                      <a:pt x="2478" y="1295"/>
                    </a:lnTo>
                    <a:lnTo>
                      <a:pt x="2480" y="1288"/>
                    </a:lnTo>
                    <a:lnTo>
                      <a:pt x="2480" y="1272"/>
                    </a:lnTo>
                    <a:lnTo>
                      <a:pt x="2483" y="1262"/>
                    </a:lnTo>
                    <a:lnTo>
                      <a:pt x="2485" y="1260"/>
                    </a:lnTo>
                    <a:lnTo>
                      <a:pt x="2487" y="1260"/>
                    </a:lnTo>
                    <a:lnTo>
                      <a:pt x="2487" y="1262"/>
                    </a:lnTo>
                    <a:lnTo>
                      <a:pt x="2485" y="1265"/>
                    </a:lnTo>
                    <a:lnTo>
                      <a:pt x="2485" y="1286"/>
                    </a:lnTo>
                    <a:lnTo>
                      <a:pt x="2485" y="1293"/>
                    </a:lnTo>
                    <a:lnTo>
                      <a:pt x="2490" y="1303"/>
                    </a:lnTo>
                    <a:lnTo>
                      <a:pt x="2492" y="1307"/>
                    </a:lnTo>
                    <a:lnTo>
                      <a:pt x="2502" y="1314"/>
                    </a:lnTo>
                    <a:lnTo>
                      <a:pt x="2506" y="1319"/>
                    </a:lnTo>
                    <a:lnTo>
                      <a:pt x="2513" y="1326"/>
                    </a:lnTo>
                    <a:lnTo>
                      <a:pt x="2516" y="1326"/>
                    </a:lnTo>
                    <a:lnTo>
                      <a:pt x="2518" y="1326"/>
                    </a:lnTo>
                    <a:lnTo>
                      <a:pt x="2520" y="1324"/>
                    </a:lnTo>
                    <a:lnTo>
                      <a:pt x="2520" y="1314"/>
                    </a:lnTo>
                    <a:lnTo>
                      <a:pt x="2525" y="1314"/>
                    </a:lnTo>
                    <a:lnTo>
                      <a:pt x="2542" y="1314"/>
                    </a:lnTo>
                    <a:lnTo>
                      <a:pt x="2525" y="1319"/>
                    </a:lnTo>
                    <a:lnTo>
                      <a:pt x="2523" y="1322"/>
                    </a:lnTo>
                    <a:lnTo>
                      <a:pt x="2525" y="1324"/>
                    </a:lnTo>
                    <a:lnTo>
                      <a:pt x="2528" y="1331"/>
                    </a:lnTo>
                    <a:lnTo>
                      <a:pt x="2532" y="1333"/>
                    </a:lnTo>
                    <a:lnTo>
                      <a:pt x="2556" y="1345"/>
                    </a:lnTo>
                    <a:lnTo>
                      <a:pt x="2554" y="1345"/>
                    </a:lnTo>
                    <a:lnTo>
                      <a:pt x="2542" y="1343"/>
                    </a:lnTo>
                    <a:lnTo>
                      <a:pt x="2528" y="1338"/>
                    </a:lnTo>
                    <a:lnTo>
                      <a:pt x="2525" y="1341"/>
                    </a:lnTo>
                    <a:lnTo>
                      <a:pt x="2525" y="1343"/>
                    </a:lnTo>
                    <a:lnTo>
                      <a:pt x="2525" y="1345"/>
                    </a:lnTo>
                    <a:lnTo>
                      <a:pt x="2532" y="1352"/>
                    </a:lnTo>
                    <a:lnTo>
                      <a:pt x="2547" y="1374"/>
                    </a:lnTo>
                    <a:lnTo>
                      <a:pt x="2549" y="1390"/>
                    </a:lnTo>
                    <a:lnTo>
                      <a:pt x="2582" y="1395"/>
                    </a:lnTo>
                    <a:lnTo>
                      <a:pt x="2587" y="1393"/>
                    </a:lnTo>
                    <a:lnTo>
                      <a:pt x="2589" y="1393"/>
                    </a:lnTo>
                    <a:lnTo>
                      <a:pt x="2589" y="1402"/>
                    </a:lnTo>
                    <a:lnTo>
                      <a:pt x="2592" y="1405"/>
                    </a:lnTo>
                    <a:lnTo>
                      <a:pt x="2594" y="1407"/>
                    </a:lnTo>
                    <a:lnTo>
                      <a:pt x="2601" y="1414"/>
                    </a:lnTo>
                    <a:lnTo>
                      <a:pt x="2606" y="1414"/>
                    </a:lnTo>
                    <a:lnTo>
                      <a:pt x="2615" y="1414"/>
                    </a:lnTo>
                    <a:lnTo>
                      <a:pt x="2620" y="1426"/>
                    </a:lnTo>
                    <a:lnTo>
                      <a:pt x="2622" y="1428"/>
                    </a:lnTo>
                    <a:lnTo>
                      <a:pt x="2627" y="1426"/>
                    </a:lnTo>
                    <a:lnTo>
                      <a:pt x="2627" y="1428"/>
                    </a:lnTo>
                    <a:lnTo>
                      <a:pt x="2629" y="1433"/>
                    </a:lnTo>
                    <a:lnTo>
                      <a:pt x="2632" y="1438"/>
                    </a:lnTo>
                    <a:lnTo>
                      <a:pt x="2637" y="1440"/>
                    </a:lnTo>
                    <a:lnTo>
                      <a:pt x="2641" y="1445"/>
                    </a:lnTo>
                    <a:lnTo>
                      <a:pt x="2646" y="1445"/>
                    </a:lnTo>
                    <a:lnTo>
                      <a:pt x="2653" y="1445"/>
                    </a:lnTo>
                    <a:lnTo>
                      <a:pt x="2658" y="1450"/>
                    </a:lnTo>
                    <a:lnTo>
                      <a:pt x="2660" y="1454"/>
                    </a:lnTo>
                    <a:lnTo>
                      <a:pt x="2665" y="1457"/>
                    </a:lnTo>
                    <a:lnTo>
                      <a:pt x="2667" y="1457"/>
                    </a:lnTo>
                    <a:lnTo>
                      <a:pt x="2684" y="1454"/>
                    </a:lnTo>
                    <a:lnTo>
                      <a:pt x="2674" y="1461"/>
                    </a:lnTo>
                    <a:lnTo>
                      <a:pt x="2670" y="1464"/>
                    </a:lnTo>
                    <a:lnTo>
                      <a:pt x="2667" y="1492"/>
                    </a:lnTo>
                    <a:lnTo>
                      <a:pt x="2667" y="1502"/>
                    </a:lnTo>
                    <a:lnTo>
                      <a:pt x="2665" y="1509"/>
                    </a:lnTo>
                    <a:lnTo>
                      <a:pt x="2663" y="1514"/>
                    </a:lnTo>
                    <a:lnTo>
                      <a:pt x="2663" y="1516"/>
                    </a:lnTo>
                    <a:lnTo>
                      <a:pt x="2672" y="1528"/>
                    </a:lnTo>
                    <a:lnTo>
                      <a:pt x="2674" y="1530"/>
                    </a:lnTo>
                    <a:lnTo>
                      <a:pt x="2684" y="1530"/>
                    </a:lnTo>
                    <a:lnTo>
                      <a:pt x="2684" y="1528"/>
                    </a:lnTo>
                    <a:lnTo>
                      <a:pt x="2686" y="1518"/>
                    </a:lnTo>
                    <a:lnTo>
                      <a:pt x="2684" y="1507"/>
                    </a:lnTo>
                    <a:lnTo>
                      <a:pt x="2684" y="1504"/>
                    </a:lnTo>
                    <a:lnTo>
                      <a:pt x="2684" y="1502"/>
                    </a:lnTo>
                    <a:lnTo>
                      <a:pt x="2682" y="1497"/>
                    </a:lnTo>
                    <a:lnTo>
                      <a:pt x="2682" y="1495"/>
                    </a:lnTo>
                    <a:lnTo>
                      <a:pt x="2682" y="1492"/>
                    </a:lnTo>
                    <a:lnTo>
                      <a:pt x="2689" y="1483"/>
                    </a:lnTo>
                    <a:lnTo>
                      <a:pt x="2705" y="1469"/>
                    </a:lnTo>
                    <a:lnTo>
                      <a:pt x="2717" y="1457"/>
                    </a:lnTo>
                    <a:lnTo>
                      <a:pt x="2715" y="1461"/>
                    </a:lnTo>
                    <a:lnTo>
                      <a:pt x="2712" y="1466"/>
                    </a:lnTo>
                    <a:lnTo>
                      <a:pt x="2715" y="1471"/>
                    </a:lnTo>
                    <a:lnTo>
                      <a:pt x="2729" y="1483"/>
                    </a:lnTo>
                    <a:lnTo>
                      <a:pt x="2734" y="1490"/>
                    </a:lnTo>
                    <a:lnTo>
                      <a:pt x="2741" y="1502"/>
                    </a:lnTo>
                    <a:lnTo>
                      <a:pt x="2743" y="1507"/>
                    </a:lnTo>
                    <a:lnTo>
                      <a:pt x="2746" y="1516"/>
                    </a:lnTo>
                    <a:lnTo>
                      <a:pt x="2753" y="1526"/>
                    </a:lnTo>
                    <a:lnTo>
                      <a:pt x="2753" y="1528"/>
                    </a:lnTo>
                    <a:lnTo>
                      <a:pt x="2760" y="1528"/>
                    </a:lnTo>
                    <a:lnTo>
                      <a:pt x="2760" y="1530"/>
                    </a:lnTo>
                    <a:lnTo>
                      <a:pt x="2748" y="1540"/>
                    </a:lnTo>
                    <a:lnTo>
                      <a:pt x="2748" y="1549"/>
                    </a:lnTo>
                    <a:lnTo>
                      <a:pt x="2748" y="1552"/>
                    </a:lnTo>
                    <a:lnTo>
                      <a:pt x="2755" y="1559"/>
                    </a:lnTo>
                    <a:lnTo>
                      <a:pt x="2762" y="1568"/>
                    </a:lnTo>
                    <a:lnTo>
                      <a:pt x="2772" y="1582"/>
                    </a:lnTo>
                    <a:lnTo>
                      <a:pt x="2786" y="1578"/>
                    </a:lnTo>
                    <a:lnTo>
                      <a:pt x="2788" y="1580"/>
                    </a:lnTo>
                    <a:lnTo>
                      <a:pt x="2791" y="1571"/>
                    </a:lnTo>
                    <a:lnTo>
                      <a:pt x="2798" y="1556"/>
                    </a:lnTo>
                    <a:lnTo>
                      <a:pt x="2800" y="1547"/>
                    </a:lnTo>
                    <a:lnTo>
                      <a:pt x="2798" y="1542"/>
                    </a:lnTo>
                    <a:close/>
                    <a:moveTo>
                      <a:pt x="985" y="508"/>
                    </a:moveTo>
                    <a:lnTo>
                      <a:pt x="985" y="506"/>
                    </a:lnTo>
                    <a:lnTo>
                      <a:pt x="976" y="510"/>
                    </a:lnTo>
                    <a:lnTo>
                      <a:pt x="971" y="513"/>
                    </a:lnTo>
                    <a:lnTo>
                      <a:pt x="969" y="515"/>
                    </a:lnTo>
                    <a:lnTo>
                      <a:pt x="971" y="515"/>
                    </a:lnTo>
                    <a:lnTo>
                      <a:pt x="978" y="510"/>
                    </a:lnTo>
                    <a:lnTo>
                      <a:pt x="985" y="508"/>
                    </a:lnTo>
                    <a:close/>
                    <a:moveTo>
                      <a:pt x="784" y="816"/>
                    </a:moveTo>
                    <a:lnTo>
                      <a:pt x="789" y="807"/>
                    </a:lnTo>
                    <a:lnTo>
                      <a:pt x="779" y="800"/>
                    </a:lnTo>
                    <a:lnTo>
                      <a:pt x="770" y="795"/>
                    </a:lnTo>
                    <a:lnTo>
                      <a:pt x="765" y="795"/>
                    </a:lnTo>
                    <a:lnTo>
                      <a:pt x="760" y="793"/>
                    </a:lnTo>
                    <a:lnTo>
                      <a:pt x="756" y="788"/>
                    </a:lnTo>
                    <a:lnTo>
                      <a:pt x="756" y="786"/>
                    </a:lnTo>
                    <a:lnTo>
                      <a:pt x="753" y="781"/>
                    </a:lnTo>
                    <a:lnTo>
                      <a:pt x="749" y="778"/>
                    </a:lnTo>
                    <a:lnTo>
                      <a:pt x="739" y="771"/>
                    </a:lnTo>
                    <a:lnTo>
                      <a:pt x="739" y="767"/>
                    </a:lnTo>
                    <a:lnTo>
                      <a:pt x="739" y="759"/>
                    </a:lnTo>
                    <a:lnTo>
                      <a:pt x="739" y="755"/>
                    </a:lnTo>
                    <a:lnTo>
                      <a:pt x="737" y="752"/>
                    </a:lnTo>
                    <a:lnTo>
                      <a:pt x="732" y="745"/>
                    </a:lnTo>
                    <a:lnTo>
                      <a:pt x="727" y="743"/>
                    </a:lnTo>
                    <a:lnTo>
                      <a:pt x="722" y="743"/>
                    </a:lnTo>
                    <a:lnTo>
                      <a:pt x="718" y="743"/>
                    </a:lnTo>
                    <a:lnTo>
                      <a:pt x="706" y="748"/>
                    </a:lnTo>
                    <a:lnTo>
                      <a:pt x="699" y="748"/>
                    </a:lnTo>
                    <a:lnTo>
                      <a:pt x="694" y="740"/>
                    </a:lnTo>
                    <a:lnTo>
                      <a:pt x="687" y="738"/>
                    </a:lnTo>
                    <a:lnTo>
                      <a:pt x="682" y="738"/>
                    </a:lnTo>
                    <a:lnTo>
                      <a:pt x="685" y="736"/>
                    </a:lnTo>
                    <a:lnTo>
                      <a:pt x="677" y="721"/>
                    </a:lnTo>
                    <a:lnTo>
                      <a:pt x="673" y="724"/>
                    </a:lnTo>
                    <a:lnTo>
                      <a:pt x="668" y="736"/>
                    </a:lnTo>
                    <a:lnTo>
                      <a:pt x="666" y="740"/>
                    </a:lnTo>
                    <a:lnTo>
                      <a:pt x="663" y="748"/>
                    </a:lnTo>
                    <a:lnTo>
                      <a:pt x="663" y="752"/>
                    </a:lnTo>
                    <a:lnTo>
                      <a:pt x="663" y="757"/>
                    </a:lnTo>
                    <a:lnTo>
                      <a:pt x="668" y="764"/>
                    </a:lnTo>
                    <a:lnTo>
                      <a:pt x="670" y="767"/>
                    </a:lnTo>
                    <a:lnTo>
                      <a:pt x="677" y="769"/>
                    </a:lnTo>
                    <a:lnTo>
                      <a:pt x="682" y="767"/>
                    </a:lnTo>
                    <a:lnTo>
                      <a:pt x="689" y="762"/>
                    </a:lnTo>
                    <a:lnTo>
                      <a:pt x="694" y="762"/>
                    </a:lnTo>
                    <a:lnTo>
                      <a:pt x="699" y="762"/>
                    </a:lnTo>
                    <a:lnTo>
                      <a:pt x="703" y="764"/>
                    </a:lnTo>
                    <a:lnTo>
                      <a:pt x="715" y="776"/>
                    </a:lnTo>
                    <a:lnTo>
                      <a:pt x="718" y="781"/>
                    </a:lnTo>
                    <a:lnTo>
                      <a:pt x="720" y="786"/>
                    </a:lnTo>
                    <a:lnTo>
                      <a:pt x="722" y="790"/>
                    </a:lnTo>
                    <a:lnTo>
                      <a:pt x="722" y="795"/>
                    </a:lnTo>
                    <a:lnTo>
                      <a:pt x="722" y="800"/>
                    </a:lnTo>
                    <a:lnTo>
                      <a:pt x="727" y="802"/>
                    </a:lnTo>
                    <a:lnTo>
                      <a:pt x="732" y="804"/>
                    </a:lnTo>
                    <a:lnTo>
                      <a:pt x="737" y="812"/>
                    </a:lnTo>
                    <a:lnTo>
                      <a:pt x="737" y="814"/>
                    </a:lnTo>
                    <a:lnTo>
                      <a:pt x="739" y="816"/>
                    </a:lnTo>
                    <a:lnTo>
                      <a:pt x="739" y="828"/>
                    </a:lnTo>
                    <a:lnTo>
                      <a:pt x="739" y="833"/>
                    </a:lnTo>
                    <a:lnTo>
                      <a:pt x="741" y="833"/>
                    </a:lnTo>
                    <a:lnTo>
                      <a:pt x="744" y="831"/>
                    </a:lnTo>
                    <a:lnTo>
                      <a:pt x="746" y="823"/>
                    </a:lnTo>
                    <a:lnTo>
                      <a:pt x="753" y="819"/>
                    </a:lnTo>
                    <a:lnTo>
                      <a:pt x="758" y="814"/>
                    </a:lnTo>
                    <a:lnTo>
                      <a:pt x="770" y="816"/>
                    </a:lnTo>
                    <a:lnTo>
                      <a:pt x="779" y="819"/>
                    </a:lnTo>
                    <a:lnTo>
                      <a:pt x="784" y="816"/>
                    </a:lnTo>
                    <a:close/>
                    <a:moveTo>
                      <a:pt x="1725" y="1151"/>
                    </a:moveTo>
                    <a:lnTo>
                      <a:pt x="1722" y="1151"/>
                    </a:lnTo>
                    <a:lnTo>
                      <a:pt x="1722" y="1153"/>
                    </a:lnTo>
                    <a:lnTo>
                      <a:pt x="1722" y="1160"/>
                    </a:lnTo>
                    <a:lnTo>
                      <a:pt x="1725" y="1163"/>
                    </a:lnTo>
                    <a:lnTo>
                      <a:pt x="1732" y="1160"/>
                    </a:lnTo>
                    <a:lnTo>
                      <a:pt x="1732" y="1156"/>
                    </a:lnTo>
                    <a:lnTo>
                      <a:pt x="1729" y="1153"/>
                    </a:lnTo>
                    <a:lnTo>
                      <a:pt x="1725" y="1151"/>
                    </a:lnTo>
                    <a:close/>
                    <a:moveTo>
                      <a:pt x="545" y="1073"/>
                    </a:moveTo>
                    <a:lnTo>
                      <a:pt x="538" y="1073"/>
                    </a:lnTo>
                    <a:lnTo>
                      <a:pt x="531" y="1061"/>
                    </a:lnTo>
                    <a:lnTo>
                      <a:pt x="526" y="1054"/>
                    </a:lnTo>
                    <a:lnTo>
                      <a:pt x="526" y="1042"/>
                    </a:lnTo>
                    <a:lnTo>
                      <a:pt x="521" y="1044"/>
                    </a:lnTo>
                    <a:lnTo>
                      <a:pt x="516" y="1051"/>
                    </a:lnTo>
                    <a:lnTo>
                      <a:pt x="521" y="1058"/>
                    </a:lnTo>
                    <a:lnTo>
                      <a:pt x="533" y="1077"/>
                    </a:lnTo>
                    <a:lnTo>
                      <a:pt x="542" y="1082"/>
                    </a:lnTo>
                    <a:lnTo>
                      <a:pt x="550" y="1087"/>
                    </a:lnTo>
                    <a:lnTo>
                      <a:pt x="550" y="1082"/>
                    </a:lnTo>
                    <a:lnTo>
                      <a:pt x="545" y="1073"/>
                    </a:lnTo>
                    <a:close/>
                    <a:moveTo>
                      <a:pt x="1530" y="1224"/>
                    </a:moveTo>
                    <a:lnTo>
                      <a:pt x="1533" y="1222"/>
                    </a:lnTo>
                    <a:lnTo>
                      <a:pt x="1537" y="1212"/>
                    </a:lnTo>
                    <a:lnTo>
                      <a:pt x="1537" y="1210"/>
                    </a:lnTo>
                    <a:lnTo>
                      <a:pt x="1535" y="1208"/>
                    </a:lnTo>
                    <a:lnTo>
                      <a:pt x="1533" y="1220"/>
                    </a:lnTo>
                    <a:lnTo>
                      <a:pt x="1528" y="1224"/>
                    </a:lnTo>
                    <a:lnTo>
                      <a:pt x="1530" y="1224"/>
                    </a:lnTo>
                    <a:close/>
                    <a:moveTo>
                      <a:pt x="1748" y="1210"/>
                    </a:moveTo>
                    <a:lnTo>
                      <a:pt x="1748" y="1205"/>
                    </a:lnTo>
                    <a:lnTo>
                      <a:pt x="1748" y="1203"/>
                    </a:lnTo>
                    <a:lnTo>
                      <a:pt x="1748" y="1201"/>
                    </a:lnTo>
                    <a:lnTo>
                      <a:pt x="1746" y="1196"/>
                    </a:lnTo>
                    <a:lnTo>
                      <a:pt x="1743" y="1201"/>
                    </a:lnTo>
                    <a:lnTo>
                      <a:pt x="1743" y="1203"/>
                    </a:lnTo>
                    <a:lnTo>
                      <a:pt x="1743" y="1201"/>
                    </a:lnTo>
                    <a:lnTo>
                      <a:pt x="1741" y="1201"/>
                    </a:lnTo>
                    <a:lnTo>
                      <a:pt x="1741" y="1210"/>
                    </a:lnTo>
                    <a:lnTo>
                      <a:pt x="1739" y="1212"/>
                    </a:lnTo>
                    <a:lnTo>
                      <a:pt x="1739" y="1215"/>
                    </a:lnTo>
                    <a:lnTo>
                      <a:pt x="1739" y="1217"/>
                    </a:lnTo>
                    <a:lnTo>
                      <a:pt x="1739" y="1227"/>
                    </a:lnTo>
                    <a:lnTo>
                      <a:pt x="1743" y="1224"/>
                    </a:lnTo>
                    <a:lnTo>
                      <a:pt x="1741" y="1229"/>
                    </a:lnTo>
                    <a:lnTo>
                      <a:pt x="1743" y="1231"/>
                    </a:lnTo>
                    <a:lnTo>
                      <a:pt x="1746" y="1229"/>
                    </a:lnTo>
                    <a:lnTo>
                      <a:pt x="1746" y="1227"/>
                    </a:lnTo>
                    <a:lnTo>
                      <a:pt x="1748" y="1220"/>
                    </a:lnTo>
                    <a:lnTo>
                      <a:pt x="1748" y="1210"/>
                    </a:lnTo>
                    <a:close/>
                    <a:moveTo>
                      <a:pt x="1822" y="1196"/>
                    </a:moveTo>
                    <a:lnTo>
                      <a:pt x="1812" y="1196"/>
                    </a:lnTo>
                    <a:lnTo>
                      <a:pt x="1812" y="1193"/>
                    </a:lnTo>
                    <a:lnTo>
                      <a:pt x="1803" y="1191"/>
                    </a:lnTo>
                    <a:lnTo>
                      <a:pt x="1800" y="1193"/>
                    </a:lnTo>
                    <a:lnTo>
                      <a:pt x="1798" y="1198"/>
                    </a:lnTo>
                    <a:lnTo>
                      <a:pt x="1796" y="1201"/>
                    </a:lnTo>
                    <a:lnTo>
                      <a:pt x="1798" y="1205"/>
                    </a:lnTo>
                    <a:lnTo>
                      <a:pt x="1800" y="1208"/>
                    </a:lnTo>
                    <a:lnTo>
                      <a:pt x="1803" y="1215"/>
                    </a:lnTo>
                    <a:lnTo>
                      <a:pt x="1812" y="1208"/>
                    </a:lnTo>
                    <a:lnTo>
                      <a:pt x="1822" y="1201"/>
                    </a:lnTo>
                    <a:lnTo>
                      <a:pt x="1824" y="1198"/>
                    </a:lnTo>
                    <a:lnTo>
                      <a:pt x="1826" y="1196"/>
                    </a:lnTo>
                    <a:lnTo>
                      <a:pt x="1824" y="1196"/>
                    </a:lnTo>
                    <a:lnTo>
                      <a:pt x="1822" y="1196"/>
                    </a:lnTo>
                    <a:close/>
                    <a:moveTo>
                      <a:pt x="1874" y="1191"/>
                    </a:moveTo>
                    <a:lnTo>
                      <a:pt x="1869" y="1198"/>
                    </a:lnTo>
                    <a:lnTo>
                      <a:pt x="1871" y="1201"/>
                    </a:lnTo>
                    <a:lnTo>
                      <a:pt x="1874" y="1201"/>
                    </a:lnTo>
                    <a:lnTo>
                      <a:pt x="1876" y="1198"/>
                    </a:lnTo>
                    <a:lnTo>
                      <a:pt x="1876" y="1193"/>
                    </a:lnTo>
                    <a:lnTo>
                      <a:pt x="1874" y="1191"/>
                    </a:lnTo>
                    <a:close/>
                    <a:moveTo>
                      <a:pt x="857" y="1174"/>
                    </a:moveTo>
                    <a:lnTo>
                      <a:pt x="857" y="1170"/>
                    </a:lnTo>
                    <a:lnTo>
                      <a:pt x="855" y="1167"/>
                    </a:lnTo>
                    <a:lnTo>
                      <a:pt x="853" y="1165"/>
                    </a:lnTo>
                    <a:lnTo>
                      <a:pt x="846" y="1165"/>
                    </a:lnTo>
                    <a:lnTo>
                      <a:pt x="843" y="1165"/>
                    </a:lnTo>
                    <a:lnTo>
                      <a:pt x="839" y="1158"/>
                    </a:lnTo>
                    <a:lnTo>
                      <a:pt x="836" y="1156"/>
                    </a:lnTo>
                    <a:lnTo>
                      <a:pt x="834" y="1156"/>
                    </a:lnTo>
                    <a:lnTo>
                      <a:pt x="827" y="1158"/>
                    </a:lnTo>
                    <a:lnTo>
                      <a:pt x="824" y="1156"/>
                    </a:lnTo>
                    <a:lnTo>
                      <a:pt x="822" y="1153"/>
                    </a:lnTo>
                    <a:lnTo>
                      <a:pt x="815" y="1158"/>
                    </a:lnTo>
                    <a:lnTo>
                      <a:pt x="810" y="1158"/>
                    </a:lnTo>
                    <a:lnTo>
                      <a:pt x="805" y="1160"/>
                    </a:lnTo>
                    <a:lnTo>
                      <a:pt x="803" y="1167"/>
                    </a:lnTo>
                    <a:lnTo>
                      <a:pt x="782" y="1163"/>
                    </a:lnTo>
                    <a:lnTo>
                      <a:pt x="777" y="1163"/>
                    </a:lnTo>
                    <a:lnTo>
                      <a:pt x="772" y="1163"/>
                    </a:lnTo>
                    <a:lnTo>
                      <a:pt x="777" y="1177"/>
                    </a:lnTo>
                    <a:lnTo>
                      <a:pt x="784" y="1189"/>
                    </a:lnTo>
                    <a:lnTo>
                      <a:pt x="791" y="1193"/>
                    </a:lnTo>
                    <a:lnTo>
                      <a:pt x="805" y="1210"/>
                    </a:lnTo>
                    <a:lnTo>
                      <a:pt x="817" y="1217"/>
                    </a:lnTo>
                    <a:lnTo>
                      <a:pt x="822" y="1220"/>
                    </a:lnTo>
                    <a:lnTo>
                      <a:pt x="824" y="1224"/>
                    </a:lnTo>
                    <a:lnTo>
                      <a:pt x="827" y="1227"/>
                    </a:lnTo>
                    <a:lnTo>
                      <a:pt x="829" y="1224"/>
                    </a:lnTo>
                    <a:lnTo>
                      <a:pt x="829" y="1220"/>
                    </a:lnTo>
                    <a:lnTo>
                      <a:pt x="831" y="1217"/>
                    </a:lnTo>
                    <a:lnTo>
                      <a:pt x="839" y="1215"/>
                    </a:lnTo>
                    <a:lnTo>
                      <a:pt x="848" y="1215"/>
                    </a:lnTo>
                    <a:lnTo>
                      <a:pt x="855" y="1215"/>
                    </a:lnTo>
                    <a:lnTo>
                      <a:pt x="857" y="1208"/>
                    </a:lnTo>
                    <a:lnTo>
                      <a:pt x="857" y="1203"/>
                    </a:lnTo>
                    <a:lnTo>
                      <a:pt x="853" y="1196"/>
                    </a:lnTo>
                    <a:lnTo>
                      <a:pt x="855" y="1193"/>
                    </a:lnTo>
                    <a:lnTo>
                      <a:pt x="855" y="1186"/>
                    </a:lnTo>
                    <a:lnTo>
                      <a:pt x="857" y="1179"/>
                    </a:lnTo>
                    <a:lnTo>
                      <a:pt x="857" y="1174"/>
                    </a:lnTo>
                    <a:close/>
                    <a:moveTo>
                      <a:pt x="1777" y="1208"/>
                    </a:moveTo>
                    <a:lnTo>
                      <a:pt x="1772" y="1208"/>
                    </a:lnTo>
                    <a:lnTo>
                      <a:pt x="1772" y="1212"/>
                    </a:lnTo>
                    <a:lnTo>
                      <a:pt x="1767" y="1229"/>
                    </a:lnTo>
                    <a:lnTo>
                      <a:pt x="1760" y="1239"/>
                    </a:lnTo>
                    <a:lnTo>
                      <a:pt x="1755" y="1246"/>
                    </a:lnTo>
                    <a:lnTo>
                      <a:pt x="1748" y="1255"/>
                    </a:lnTo>
                    <a:lnTo>
                      <a:pt x="1748" y="1258"/>
                    </a:lnTo>
                    <a:lnTo>
                      <a:pt x="1746" y="1262"/>
                    </a:lnTo>
                    <a:lnTo>
                      <a:pt x="1743" y="1269"/>
                    </a:lnTo>
                    <a:lnTo>
                      <a:pt x="1743" y="1272"/>
                    </a:lnTo>
                    <a:lnTo>
                      <a:pt x="1751" y="1269"/>
                    </a:lnTo>
                    <a:lnTo>
                      <a:pt x="1753" y="1269"/>
                    </a:lnTo>
                    <a:lnTo>
                      <a:pt x="1753" y="1265"/>
                    </a:lnTo>
                    <a:lnTo>
                      <a:pt x="1755" y="1265"/>
                    </a:lnTo>
                    <a:lnTo>
                      <a:pt x="1760" y="1265"/>
                    </a:lnTo>
                    <a:lnTo>
                      <a:pt x="1760" y="1260"/>
                    </a:lnTo>
                    <a:lnTo>
                      <a:pt x="1762" y="1255"/>
                    </a:lnTo>
                    <a:lnTo>
                      <a:pt x="1762" y="1253"/>
                    </a:lnTo>
                    <a:lnTo>
                      <a:pt x="1765" y="1253"/>
                    </a:lnTo>
                    <a:lnTo>
                      <a:pt x="1767" y="1250"/>
                    </a:lnTo>
                    <a:lnTo>
                      <a:pt x="1767" y="1243"/>
                    </a:lnTo>
                    <a:lnTo>
                      <a:pt x="1770" y="1241"/>
                    </a:lnTo>
                    <a:lnTo>
                      <a:pt x="1784" y="1220"/>
                    </a:lnTo>
                    <a:lnTo>
                      <a:pt x="1784" y="1215"/>
                    </a:lnTo>
                    <a:lnTo>
                      <a:pt x="1781" y="1210"/>
                    </a:lnTo>
                    <a:lnTo>
                      <a:pt x="1777" y="1208"/>
                    </a:lnTo>
                    <a:close/>
                    <a:moveTo>
                      <a:pt x="1722" y="1241"/>
                    </a:moveTo>
                    <a:lnTo>
                      <a:pt x="1720" y="1248"/>
                    </a:lnTo>
                    <a:lnTo>
                      <a:pt x="1732" y="1248"/>
                    </a:lnTo>
                    <a:lnTo>
                      <a:pt x="1734" y="1243"/>
                    </a:lnTo>
                    <a:lnTo>
                      <a:pt x="1739" y="1241"/>
                    </a:lnTo>
                    <a:lnTo>
                      <a:pt x="1729" y="1236"/>
                    </a:lnTo>
                    <a:lnTo>
                      <a:pt x="1722" y="1241"/>
                    </a:lnTo>
                    <a:close/>
                    <a:moveTo>
                      <a:pt x="1919" y="1229"/>
                    </a:moveTo>
                    <a:lnTo>
                      <a:pt x="1914" y="1234"/>
                    </a:lnTo>
                    <a:lnTo>
                      <a:pt x="1912" y="1243"/>
                    </a:lnTo>
                    <a:lnTo>
                      <a:pt x="1909" y="1250"/>
                    </a:lnTo>
                    <a:lnTo>
                      <a:pt x="1912" y="1250"/>
                    </a:lnTo>
                    <a:lnTo>
                      <a:pt x="1916" y="1239"/>
                    </a:lnTo>
                    <a:lnTo>
                      <a:pt x="1924" y="1229"/>
                    </a:lnTo>
                    <a:lnTo>
                      <a:pt x="1924" y="1227"/>
                    </a:lnTo>
                    <a:lnTo>
                      <a:pt x="1919" y="1229"/>
                    </a:lnTo>
                    <a:close/>
                    <a:moveTo>
                      <a:pt x="1073" y="1402"/>
                    </a:moveTo>
                    <a:lnTo>
                      <a:pt x="1085" y="1378"/>
                    </a:lnTo>
                    <a:lnTo>
                      <a:pt x="1083" y="1378"/>
                    </a:lnTo>
                    <a:lnTo>
                      <a:pt x="1071" y="1383"/>
                    </a:lnTo>
                    <a:lnTo>
                      <a:pt x="1064" y="1390"/>
                    </a:lnTo>
                    <a:lnTo>
                      <a:pt x="1061" y="1390"/>
                    </a:lnTo>
                    <a:lnTo>
                      <a:pt x="1064" y="1402"/>
                    </a:lnTo>
                    <a:lnTo>
                      <a:pt x="1068" y="1402"/>
                    </a:lnTo>
                    <a:lnTo>
                      <a:pt x="1073" y="1402"/>
                    </a:lnTo>
                    <a:close/>
                    <a:moveTo>
                      <a:pt x="1511" y="1433"/>
                    </a:moveTo>
                    <a:lnTo>
                      <a:pt x="1511" y="1431"/>
                    </a:lnTo>
                    <a:lnTo>
                      <a:pt x="1516" y="1426"/>
                    </a:lnTo>
                    <a:lnTo>
                      <a:pt x="1518" y="1421"/>
                    </a:lnTo>
                    <a:lnTo>
                      <a:pt x="1518" y="1419"/>
                    </a:lnTo>
                    <a:lnTo>
                      <a:pt x="1518" y="1416"/>
                    </a:lnTo>
                    <a:lnTo>
                      <a:pt x="1516" y="1416"/>
                    </a:lnTo>
                    <a:lnTo>
                      <a:pt x="1514" y="1416"/>
                    </a:lnTo>
                    <a:lnTo>
                      <a:pt x="1507" y="1424"/>
                    </a:lnTo>
                    <a:lnTo>
                      <a:pt x="1504" y="1426"/>
                    </a:lnTo>
                    <a:lnTo>
                      <a:pt x="1507" y="1428"/>
                    </a:lnTo>
                    <a:lnTo>
                      <a:pt x="1511" y="1433"/>
                    </a:lnTo>
                    <a:close/>
                    <a:moveTo>
                      <a:pt x="1466" y="1476"/>
                    </a:moveTo>
                    <a:lnTo>
                      <a:pt x="1469" y="1478"/>
                    </a:lnTo>
                    <a:lnTo>
                      <a:pt x="1488" y="1485"/>
                    </a:lnTo>
                    <a:lnTo>
                      <a:pt x="1490" y="1485"/>
                    </a:lnTo>
                    <a:lnTo>
                      <a:pt x="1495" y="1483"/>
                    </a:lnTo>
                    <a:lnTo>
                      <a:pt x="1497" y="1483"/>
                    </a:lnTo>
                    <a:lnTo>
                      <a:pt x="1499" y="1483"/>
                    </a:lnTo>
                    <a:lnTo>
                      <a:pt x="1502" y="1478"/>
                    </a:lnTo>
                    <a:lnTo>
                      <a:pt x="1504" y="1473"/>
                    </a:lnTo>
                    <a:lnTo>
                      <a:pt x="1507" y="1466"/>
                    </a:lnTo>
                    <a:lnTo>
                      <a:pt x="1509" y="1466"/>
                    </a:lnTo>
                    <a:lnTo>
                      <a:pt x="1509" y="1471"/>
                    </a:lnTo>
                    <a:lnTo>
                      <a:pt x="1511" y="1473"/>
                    </a:lnTo>
                    <a:lnTo>
                      <a:pt x="1514" y="1471"/>
                    </a:lnTo>
                    <a:lnTo>
                      <a:pt x="1518" y="1471"/>
                    </a:lnTo>
                    <a:lnTo>
                      <a:pt x="1523" y="1471"/>
                    </a:lnTo>
                    <a:lnTo>
                      <a:pt x="1523" y="1469"/>
                    </a:lnTo>
                    <a:lnTo>
                      <a:pt x="1521" y="1464"/>
                    </a:lnTo>
                    <a:lnTo>
                      <a:pt x="1521" y="1461"/>
                    </a:lnTo>
                    <a:lnTo>
                      <a:pt x="1523" y="1457"/>
                    </a:lnTo>
                    <a:lnTo>
                      <a:pt x="1526" y="1457"/>
                    </a:lnTo>
                    <a:lnTo>
                      <a:pt x="1526" y="1461"/>
                    </a:lnTo>
                    <a:lnTo>
                      <a:pt x="1528" y="1464"/>
                    </a:lnTo>
                    <a:lnTo>
                      <a:pt x="1530" y="1464"/>
                    </a:lnTo>
                    <a:lnTo>
                      <a:pt x="1533" y="1466"/>
                    </a:lnTo>
                    <a:lnTo>
                      <a:pt x="1535" y="1464"/>
                    </a:lnTo>
                    <a:lnTo>
                      <a:pt x="1540" y="1457"/>
                    </a:lnTo>
                    <a:lnTo>
                      <a:pt x="1540" y="1450"/>
                    </a:lnTo>
                    <a:lnTo>
                      <a:pt x="1537" y="1450"/>
                    </a:lnTo>
                    <a:lnTo>
                      <a:pt x="1535" y="1450"/>
                    </a:lnTo>
                    <a:lnTo>
                      <a:pt x="1530" y="1443"/>
                    </a:lnTo>
                    <a:lnTo>
                      <a:pt x="1528" y="1445"/>
                    </a:lnTo>
                    <a:lnTo>
                      <a:pt x="1521" y="1440"/>
                    </a:lnTo>
                    <a:lnTo>
                      <a:pt x="1518" y="1445"/>
                    </a:lnTo>
                    <a:lnTo>
                      <a:pt x="1516" y="1445"/>
                    </a:lnTo>
                    <a:lnTo>
                      <a:pt x="1514" y="1440"/>
                    </a:lnTo>
                    <a:lnTo>
                      <a:pt x="1509" y="1438"/>
                    </a:lnTo>
                    <a:lnTo>
                      <a:pt x="1504" y="1435"/>
                    </a:lnTo>
                    <a:lnTo>
                      <a:pt x="1502" y="1435"/>
                    </a:lnTo>
                    <a:lnTo>
                      <a:pt x="1492" y="1440"/>
                    </a:lnTo>
                    <a:lnTo>
                      <a:pt x="1492" y="1443"/>
                    </a:lnTo>
                    <a:lnTo>
                      <a:pt x="1497" y="1447"/>
                    </a:lnTo>
                    <a:lnTo>
                      <a:pt x="1497" y="1454"/>
                    </a:lnTo>
                    <a:lnTo>
                      <a:pt x="1495" y="1454"/>
                    </a:lnTo>
                    <a:lnTo>
                      <a:pt x="1490" y="1452"/>
                    </a:lnTo>
                    <a:lnTo>
                      <a:pt x="1488" y="1452"/>
                    </a:lnTo>
                    <a:lnTo>
                      <a:pt x="1478" y="1459"/>
                    </a:lnTo>
                    <a:lnTo>
                      <a:pt x="1466" y="1476"/>
                    </a:lnTo>
                    <a:close/>
                    <a:moveTo>
                      <a:pt x="2438" y="1293"/>
                    </a:moveTo>
                    <a:lnTo>
                      <a:pt x="2438" y="1295"/>
                    </a:lnTo>
                    <a:lnTo>
                      <a:pt x="2440" y="1303"/>
                    </a:lnTo>
                    <a:lnTo>
                      <a:pt x="2445" y="1307"/>
                    </a:lnTo>
                    <a:lnTo>
                      <a:pt x="2449" y="1312"/>
                    </a:lnTo>
                    <a:lnTo>
                      <a:pt x="2452" y="1319"/>
                    </a:lnTo>
                    <a:lnTo>
                      <a:pt x="2457" y="1329"/>
                    </a:lnTo>
                    <a:lnTo>
                      <a:pt x="2466" y="1355"/>
                    </a:lnTo>
                    <a:lnTo>
                      <a:pt x="2471" y="1364"/>
                    </a:lnTo>
                    <a:lnTo>
                      <a:pt x="2478" y="1369"/>
                    </a:lnTo>
                    <a:lnTo>
                      <a:pt x="2485" y="1376"/>
                    </a:lnTo>
                    <a:lnTo>
                      <a:pt x="2487" y="1383"/>
                    </a:lnTo>
                    <a:lnTo>
                      <a:pt x="2487" y="1405"/>
                    </a:lnTo>
                    <a:lnTo>
                      <a:pt x="2487" y="1409"/>
                    </a:lnTo>
                    <a:lnTo>
                      <a:pt x="2490" y="1414"/>
                    </a:lnTo>
                    <a:lnTo>
                      <a:pt x="2492" y="1419"/>
                    </a:lnTo>
                    <a:lnTo>
                      <a:pt x="2494" y="1421"/>
                    </a:lnTo>
                    <a:lnTo>
                      <a:pt x="2497" y="1424"/>
                    </a:lnTo>
                    <a:lnTo>
                      <a:pt x="2502" y="1419"/>
                    </a:lnTo>
                    <a:lnTo>
                      <a:pt x="2509" y="1407"/>
                    </a:lnTo>
                    <a:lnTo>
                      <a:pt x="2511" y="1388"/>
                    </a:lnTo>
                    <a:lnTo>
                      <a:pt x="2520" y="1383"/>
                    </a:lnTo>
                    <a:lnTo>
                      <a:pt x="2520" y="1381"/>
                    </a:lnTo>
                    <a:lnTo>
                      <a:pt x="2520" y="1378"/>
                    </a:lnTo>
                    <a:lnTo>
                      <a:pt x="2513" y="1371"/>
                    </a:lnTo>
                    <a:lnTo>
                      <a:pt x="2516" y="1367"/>
                    </a:lnTo>
                    <a:lnTo>
                      <a:pt x="2511" y="1357"/>
                    </a:lnTo>
                    <a:lnTo>
                      <a:pt x="2509" y="1355"/>
                    </a:lnTo>
                    <a:lnTo>
                      <a:pt x="2499" y="1345"/>
                    </a:lnTo>
                    <a:lnTo>
                      <a:pt x="2485" y="1331"/>
                    </a:lnTo>
                    <a:lnTo>
                      <a:pt x="2480" y="1324"/>
                    </a:lnTo>
                    <a:lnTo>
                      <a:pt x="2478" y="1317"/>
                    </a:lnTo>
                    <a:lnTo>
                      <a:pt x="2478" y="1314"/>
                    </a:lnTo>
                    <a:lnTo>
                      <a:pt x="2480" y="1314"/>
                    </a:lnTo>
                    <a:lnTo>
                      <a:pt x="2483" y="1314"/>
                    </a:lnTo>
                    <a:lnTo>
                      <a:pt x="2485" y="1317"/>
                    </a:lnTo>
                    <a:lnTo>
                      <a:pt x="2487" y="1319"/>
                    </a:lnTo>
                    <a:lnTo>
                      <a:pt x="2494" y="1329"/>
                    </a:lnTo>
                    <a:lnTo>
                      <a:pt x="2497" y="1333"/>
                    </a:lnTo>
                    <a:lnTo>
                      <a:pt x="2499" y="1333"/>
                    </a:lnTo>
                    <a:lnTo>
                      <a:pt x="2502" y="1338"/>
                    </a:lnTo>
                    <a:lnTo>
                      <a:pt x="2509" y="1348"/>
                    </a:lnTo>
                    <a:lnTo>
                      <a:pt x="2516" y="1352"/>
                    </a:lnTo>
                    <a:lnTo>
                      <a:pt x="2516" y="1350"/>
                    </a:lnTo>
                    <a:lnTo>
                      <a:pt x="2511" y="1343"/>
                    </a:lnTo>
                    <a:lnTo>
                      <a:pt x="2506" y="1336"/>
                    </a:lnTo>
                    <a:lnTo>
                      <a:pt x="2502" y="1326"/>
                    </a:lnTo>
                    <a:lnTo>
                      <a:pt x="2492" y="1317"/>
                    </a:lnTo>
                    <a:lnTo>
                      <a:pt x="2478" y="1305"/>
                    </a:lnTo>
                    <a:lnTo>
                      <a:pt x="2468" y="1307"/>
                    </a:lnTo>
                    <a:lnTo>
                      <a:pt x="2457" y="1310"/>
                    </a:lnTo>
                    <a:lnTo>
                      <a:pt x="2452" y="1303"/>
                    </a:lnTo>
                    <a:lnTo>
                      <a:pt x="2442" y="1295"/>
                    </a:lnTo>
                    <a:lnTo>
                      <a:pt x="2438" y="1293"/>
                    </a:lnTo>
                    <a:close/>
                    <a:moveTo>
                      <a:pt x="2457" y="1300"/>
                    </a:moveTo>
                    <a:lnTo>
                      <a:pt x="2466" y="1300"/>
                    </a:lnTo>
                    <a:lnTo>
                      <a:pt x="2473" y="1300"/>
                    </a:lnTo>
                    <a:lnTo>
                      <a:pt x="2473" y="1295"/>
                    </a:lnTo>
                    <a:lnTo>
                      <a:pt x="2466" y="1291"/>
                    </a:lnTo>
                    <a:lnTo>
                      <a:pt x="2459" y="1288"/>
                    </a:lnTo>
                    <a:lnTo>
                      <a:pt x="2452" y="1293"/>
                    </a:lnTo>
                    <a:lnTo>
                      <a:pt x="2452" y="1295"/>
                    </a:lnTo>
                    <a:lnTo>
                      <a:pt x="2457" y="1300"/>
                    </a:lnTo>
                    <a:close/>
                    <a:moveTo>
                      <a:pt x="2421" y="1383"/>
                    </a:moveTo>
                    <a:lnTo>
                      <a:pt x="2421" y="1376"/>
                    </a:lnTo>
                    <a:lnTo>
                      <a:pt x="2423" y="1374"/>
                    </a:lnTo>
                    <a:lnTo>
                      <a:pt x="2426" y="1374"/>
                    </a:lnTo>
                    <a:lnTo>
                      <a:pt x="2445" y="1378"/>
                    </a:lnTo>
                    <a:lnTo>
                      <a:pt x="2452" y="1383"/>
                    </a:lnTo>
                    <a:lnTo>
                      <a:pt x="2461" y="1383"/>
                    </a:lnTo>
                    <a:lnTo>
                      <a:pt x="2461" y="1371"/>
                    </a:lnTo>
                    <a:lnTo>
                      <a:pt x="2459" y="1367"/>
                    </a:lnTo>
                    <a:lnTo>
                      <a:pt x="2452" y="1359"/>
                    </a:lnTo>
                    <a:lnTo>
                      <a:pt x="2438" y="1362"/>
                    </a:lnTo>
                    <a:lnTo>
                      <a:pt x="2433" y="1359"/>
                    </a:lnTo>
                    <a:lnTo>
                      <a:pt x="2438" y="1355"/>
                    </a:lnTo>
                    <a:lnTo>
                      <a:pt x="2440" y="1355"/>
                    </a:lnTo>
                    <a:lnTo>
                      <a:pt x="2445" y="1355"/>
                    </a:lnTo>
                    <a:lnTo>
                      <a:pt x="2449" y="1350"/>
                    </a:lnTo>
                    <a:lnTo>
                      <a:pt x="2449" y="1336"/>
                    </a:lnTo>
                    <a:lnTo>
                      <a:pt x="2445" y="1329"/>
                    </a:lnTo>
                    <a:lnTo>
                      <a:pt x="2442" y="1326"/>
                    </a:lnTo>
                    <a:lnTo>
                      <a:pt x="2433" y="1324"/>
                    </a:lnTo>
                    <a:lnTo>
                      <a:pt x="2421" y="1324"/>
                    </a:lnTo>
                    <a:lnTo>
                      <a:pt x="2419" y="1326"/>
                    </a:lnTo>
                    <a:lnTo>
                      <a:pt x="2414" y="1341"/>
                    </a:lnTo>
                    <a:lnTo>
                      <a:pt x="2412" y="1343"/>
                    </a:lnTo>
                    <a:lnTo>
                      <a:pt x="2407" y="1341"/>
                    </a:lnTo>
                    <a:lnTo>
                      <a:pt x="2407" y="1338"/>
                    </a:lnTo>
                    <a:lnTo>
                      <a:pt x="2409" y="1336"/>
                    </a:lnTo>
                    <a:lnTo>
                      <a:pt x="2409" y="1329"/>
                    </a:lnTo>
                    <a:lnTo>
                      <a:pt x="2409" y="1326"/>
                    </a:lnTo>
                    <a:lnTo>
                      <a:pt x="2397" y="1317"/>
                    </a:lnTo>
                    <a:lnTo>
                      <a:pt x="2395" y="1314"/>
                    </a:lnTo>
                    <a:lnTo>
                      <a:pt x="2390" y="1319"/>
                    </a:lnTo>
                    <a:lnTo>
                      <a:pt x="2388" y="1324"/>
                    </a:lnTo>
                    <a:lnTo>
                      <a:pt x="2385" y="1326"/>
                    </a:lnTo>
                    <a:lnTo>
                      <a:pt x="2381" y="1329"/>
                    </a:lnTo>
                    <a:lnTo>
                      <a:pt x="2378" y="1333"/>
                    </a:lnTo>
                    <a:lnTo>
                      <a:pt x="2381" y="1338"/>
                    </a:lnTo>
                    <a:lnTo>
                      <a:pt x="2374" y="1333"/>
                    </a:lnTo>
                    <a:lnTo>
                      <a:pt x="2369" y="1329"/>
                    </a:lnTo>
                    <a:lnTo>
                      <a:pt x="2367" y="1338"/>
                    </a:lnTo>
                    <a:lnTo>
                      <a:pt x="2364" y="1343"/>
                    </a:lnTo>
                    <a:lnTo>
                      <a:pt x="2362" y="1345"/>
                    </a:lnTo>
                    <a:lnTo>
                      <a:pt x="2362" y="1350"/>
                    </a:lnTo>
                    <a:lnTo>
                      <a:pt x="2362" y="1357"/>
                    </a:lnTo>
                    <a:lnTo>
                      <a:pt x="2369" y="1367"/>
                    </a:lnTo>
                    <a:lnTo>
                      <a:pt x="2376" y="1369"/>
                    </a:lnTo>
                    <a:lnTo>
                      <a:pt x="2395" y="1381"/>
                    </a:lnTo>
                    <a:lnTo>
                      <a:pt x="2404" y="1395"/>
                    </a:lnTo>
                    <a:lnTo>
                      <a:pt x="2412" y="1402"/>
                    </a:lnTo>
                    <a:lnTo>
                      <a:pt x="2423" y="1402"/>
                    </a:lnTo>
                    <a:lnTo>
                      <a:pt x="2426" y="1395"/>
                    </a:lnTo>
                    <a:lnTo>
                      <a:pt x="2421" y="1383"/>
                    </a:lnTo>
                    <a:close/>
                    <a:moveTo>
                      <a:pt x="1528" y="1528"/>
                    </a:moveTo>
                    <a:lnTo>
                      <a:pt x="1518" y="1523"/>
                    </a:lnTo>
                    <a:lnTo>
                      <a:pt x="1514" y="1518"/>
                    </a:lnTo>
                    <a:lnTo>
                      <a:pt x="1514" y="1514"/>
                    </a:lnTo>
                    <a:lnTo>
                      <a:pt x="1518" y="1509"/>
                    </a:lnTo>
                    <a:lnTo>
                      <a:pt x="1518" y="1507"/>
                    </a:lnTo>
                    <a:lnTo>
                      <a:pt x="1516" y="1504"/>
                    </a:lnTo>
                    <a:lnTo>
                      <a:pt x="1511" y="1502"/>
                    </a:lnTo>
                    <a:lnTo>
                      <a:pt x="1507" y="1502"/>
                    </a:lnTo>
                    <a:lnTo>
                      <a:pt x="1502" y="1504"/>
                    </a:lnTo>
                    <a:lnTo>
                      <a:pt x="1495" y="1511"/>
                    </a:lnTo>
                    <a:lnTo>
                      <a:pt x="1492" y="1511"/>
                    </a:lnTo>
                    <a:lnTo>
                      <a:pt x="1492" y="1504"/>
                    </a:lnTo>
                    <a:lnTo>
                      <a:pt x="1495" y="1497"/>
                    </a:lnTo>
                    <a:lnTo>
                      <a:pt x="1490" y="1492"/>
                    </a:lnTo>
                    <a:lnTo>
                      <a:pt x="1478" y="1490"/>
                    </a:lnTo>
                    <a:lnTo>
                      <a:pt x="1473" y="1490"/>
                    </a:lnTo>
                    <a:lnTo>
                      <a:pt x="1478" y="1495"/>
                    </a:lnTo>
                    <a:lnTo>
                      <a:pt x="1476" y="1499"/>
                    </a:lnTo>
                    <a:lnTo>
                      <a:pt x="1476" y="1502"/>
                    </a:lnTo>
                    <a:lnTo>
                      <a:pt x="1476" y="1507"/>
                    </a:lnTo>
                    <a:lnTo>
                      <a:pt x="1476" y="1509"/>
                    </a:lnTo>
                    <a:lnTo>
                      <a:pt x="1473" y="1509"/>
                    </a:lnTo>
                    <a:lnTo>
                      <a:pt x="1466" y="1507"/>
                    </a:lnTo>
                    <a:lnTo>
                      <a:pt x="1466" y="1509"/>
                    </a:lnTo>
                    <a:lnTo>
                      <a:pt x="1464" y="1511"/>
                    </a:lnTo>
                    <a:lnTo>
                      <a:pt x="1462" y="1514"/>
                    </a:lnTo>
                    <a:lnTo>
                      <a:pt x="1459" y="1516"/>
                    </a:lnTo>
                    <a:lnTo>
                      <a:pt x="1457" y="1511"/>
                    </a:lnTo>
                    <a:lnTo>
                      <a:pt x="1450" y="1502"/>
                    </a:lnTo>
                    <a:lnTo>
                      <a:pt x="1450" y="1499"/>
                    </a:lnTo>
                    <a:lnTo>
                      <a:pt x="1445" y="1499"/>
                    </a:lnTo>
                    <a:lnTo>
                      <a:pt x="1443" y="1499"/>
                    </a:lnTo>
                    <a:lnTo>
                      <a:pt x="1440" y="1502"/>
                    </a:lnTo>
                    <a:lnTo>
                      <a:pt x="1438" y="1507"/>
                    </a:lnTo>
                    <a:lnTo>
                      <a:pt x="1438" y="1509"/>
                    </a:lnTo>
                    <a:lnTo>
                      <a:pt x="1440" y="1514"/>
                    </a:lnTo>
                    <a:lnTo>
                      <a:pt x="1443" y="1518"/>
                    </a:lnTo>
                    <a:lnTo>
                      <a:pt x="1450" y="1523"/>
                    </a:lnTo>
                    <a:lnTo>
                      <a:pt x="1450" y="1526"/>
                    </a:lnTo>
                    <a:lnTo>
                      <a:pt x="1443" y="1526"/>
                    </a:lnTo>
                    <a:lnTo>
                      <a:pt x="1443" y="1530"/>
                    </a:lnTo>
                    <a:lnTo>
                      <a:pt x="1445" y="1547"/>
                    </a:lnTo>
                    <a:lnTo>
                      <a:pt x="1447" y="1556"/>
                    </a:lnTo>
                    <a:lnTo>
                      <a:pt x="1450" y="1563"/>
                    </a:lnTo>
                    <a:lnTo>
                      <a:pt x="1447" y="1561"/>
                    </a:lnTo>
                    <a:lnTo>
                      <a:pt x="1445" y="1556"/>
                    </a:lnTo>
                    <a:lnTo>
                      <a:pt x="1440" y="1549"/>
                    </a:lnTo>
                    <a:lnTo>
                      <a:pt x="1436" y="1537"/>
                    </a:lnTo>
                    <a:lnTo>
                      <a:pt x="1433" y="1535"/>
                    </a:lnTo>
                    <a:lnTo>
                      <a:pt x="1433" y="1533"/>
                    </a:lnTo>
                    <a:lnTo>
                      <a:pt x="1431" y="1528"/>
                    </a:lnTo>
                    <a:lnTo>
                      <a:pt x="1426" y="1526"/>
                    </a:lnTo>
                    <a:lnTo>
                      <a:pt x="1424" y="1526"/>
                    </a:lnTo>
                    <a:lnTo>
                      <a:pt x="1419" y="1526"/>
                    </a:lnTo>
                    <a:lnTo>
                      <a:pt x="1412" y="1530"/>
                    </a:lnTo>
                    <a:lnTo>
                      <a:pt x="1405" y="1535"/>
                    </a:lnTo>
                    <a:lnTo>
                      <a:pt x="1398" y="1547"/>
                    </a:lnTo>
                    <a:lnTo>
                      <a:pt x="1395" y="1556"/>
                    </a:lnTo>
                    <a:lnTo>
                      <a:pt x="1395" y="1559"/>
                    </a:lnTo>
                    <a:lnTo>
                      <a:pt x="1402" y="1573"/>
                    </a:lnTo>
                    <a:lnTo>
                      <a:pt x="1407" y="1592"/>
                    </a:lnTo>
                    <a:lnTo>
                      <a:pt x="1417" y="1606"/>
                    </a:lnTo>
                    <a:lnTo>
                      <a:pt x="1419" y="1606"/>
                    </a:lnTo>
                    <a:lnTo>
                      <a:pt x="1424" y="1601"/>
                    </a:lnTo>
                    <a:lnTo>
                      <a:pt x="1424" y="1597"/>
                    </a:lnTo>
                    <a:lnTo>
                      <a:pt x="1424" y="1592"/>
                    </a:lnTo>
                    <a:lnTo>
                      <a:pt x="1421" y="1590"/>
                    </a:lnTo>
                    <a:lnTo>
                      <a:pt x="1421" y="1587"/>
                    </a:lnTo>
                    <a:lnTo>
                      <a:pt x="1419" y="1585"/>
                    </a:lnTo>
                    <a:lnTo>
                      <a:pt x="1414" y="1587"/>
                    </a:lnTo>
                    <a:lnTo>
                      <a:pt x="1414" y="1585"/>
                    </a:lnTo>
                    <a:lnTo>
                      <a:pt x="1417" y="1582"/>
                    </a:lnTo>
                    <a:lnTo>
                      <a:pt x="1421" y="1580"/>
                    </a:lnTo>
                    <a:lnTo>
                      <a:pt x="1426" y="1580"/>
                    </a:lnTo>
                    <a:lnTo>
                      <a:pt x="1431" y="1582"/>
                    </a:lnTo>
                    <a:lnTo>
                      <a:pt x="1433" y="1585"/>
                    </a:lnTo>
                    <a:lnTo>
                      <a:pt x="1428" y="1590"/>
                    </a:lnTo>
                    <a:lnTo>
                      <a:pt x="1428" y="1594"/>
                    </a:lnTo>
                    <a:lnTo>
                      <a:pt x="1433" y="1592"/>
                    </a:lnTo>
                    <a:lnTo>
                      <a:pt x="1440" y="1597"/>
                    </a:lnTo>
                    <a:lnTo>
                      <a:pt x="1445" y="1597"/>
                    </a:lnTo>
                    <a:lnTo>
                      <a:pt x="1431" y="1616"/>
                    </a:lnTo>
                    <a:lnTo>
                      <a:pt x="1431" y="1618"/>
                    </a:lnTo>
                    <a:lnTo>
                      <a:pt x="1431" y="1620"/>
                    </a:lnTo>
                    <a:lnTo>
                      <a:pt x="1433" y="1620"/>
                    </a:lnTo>
                    <a:lnTo>
                      <a:pt x="1436" y="1623"/>
                    </a:lnTo>
                    <a:lnTo>
                      <a:pt x="1447" y="1613"/>
                    </a:lnTo>
                    <a:lnTo>
                      <a:pt x="1454" y="1601"/>
                    </a:lnTo>
                    <a:lnTo>
                      <a:pt x="1454" y="1599"/>
                    </a:lnTo>
                    <a:lnTo>
                      <a:pt x="1454" y="1594"/>
                    </a:lnTo>
                    <a:lnTo>
                      <a:pt x="1447" y="1592"/>
                    </a:lnTo>
                    <a:lnTo>
                      <a:pt x="1457" y="1587"/>
                    </a:lnTo>
                    <a:lnTo>
                      <a:pt x="1459" y="1585"/>
                    </a:lnTo>
                    <a:lnTo>
                      <a:pt x="1462" y="1580"/>
                    </a:lnTo>
                    <a:lnTo>
                      <a:pt x="1464" y="1578"/>
                    </a:lnTo>
                    <a:lnTo>
                      <a:pt x="1473" y="1571"/>
                    </a:lnTo>
                    <a:lnTo>
                      <a:pt x="1485" y="1571"/>
                    </a:lnTo>
                    <a:lnTo>
                      <a:pt x="1488" y="1566"/>
                    </a:lnTo>
                    <a:lnTo>
                      <a:pt x="1495" y="1561"/>
                    </a:lnTo>
                    <a:lnTo>
                      <a:pt x="1499" y="1561"/>
                    </a:lnTo>
                    <a:lnTo>
                      <a:pt x="1504" y="1559"/>
                    </a:lnTo>
                    <a:lnTo>
                      <a:pt x="1504" y="1556"/>
                    </a:lnTo>
                    <a:lnTo>
                      <a:pt x="1504" y="1554"/>
                    </a:lnTo>
                    <a:lnTo>
                      <a:pt x="1502" y="1549"/>
                    </a:lnTo>
                    <a:lnTo>
                      <a:pt x="1499" y="1547"/>
                    </a:lnTo>
                    <a:lnTo>
                      <a:pt x="1490" y="1544"/>
                    </a:lnTo>
                    <a:lnTo>
                      <a:pt x="1488" y="1544"/>
                    </a:lnTo>
                    <a:lnTo>
                      <a:pt x="1490" y="1542"/>
                    </a:lnTo>
                    <a:lnTo>
                      <a:pt x="1492" y="1540"/>
                    </a:lnTo>
                    <a:lnTo>
                      <a:pt x="1497" y="1540"/>
                    </a:lnTo>
                    <a:lnTo>
                      <a:pt x="1507" y="1544"/>
                    </a:lnTo>
                    <a:lnTo>
                      <a:pt x="1518" y="1544"/>
                    </a:lnTo>
                    <a:lnTo>
                      <a:pt x="1521" y="1544"/>
                    </a:lnTo>
                    <a:lnTo>
                      <a:pt x="1523" y="1542"/>
                    </a:lnTo>
                    <a:lnTo>
                      <a:pt x="1530" y="1530"/>
                    </a:lnTo>
                    <a:lnTo>
                      <a:pt x="1530" y="1528"/>
                    </a:lnTo>
                    <a:lnTo>
                      <a:pt x="1528" y="1528"/>
                    </a:lnTo>
                    <a:close/>
                    <a:moveTo>
                      <a:pt x="1459" y="1490"/>
                    </a:moveTo>
                    <a:lnTo>
                      <a:pt x="1459" y="1492"/>
                    </a:lnTo>
                    <a:lnTo>
                      <a:pt x="1462" y="1497"/>
                    </a:lnTo>
                    <a:lnTo>
                      <a:pt x="1466" y="1502"/>
                    </a:lnTo>
                    <a:lnTo>
                      <a:pt x="1471" y="1504"/>
                    </a:lnTo>
                    <a:lnTo>
                      <a:pt x="1471" y="1507"/>
                    </a:lnTo>
                    <a:lnTo>
                      <a:pt x="1473" y="1502"/>
                    </a:lnTo>
                    <a:lnTo>
                      <a:pt x="1471" y="1497"/>
                    </a:lnTo>
                    <a:lnTo>
                      <a:pt x="1469" y="1492"/>
                    </a:lnTo>
                    <a:lnTo>
                      <a:pt x="1459" y="1490"/>
                    </a:lnTo>
                    <a:close/>
                    <a:moveTo>
                      <a:pt x="2509" y="1488"/>
                    </a:moveTo>
                    <a:lnTo>
                      <a:pt x="2504" y="1478"/>
                    </a:lnTo>
                    <a:lnTo>
                      <a:pt x="2504" y="1476"/>
                    </a:lnTo>
                    <a:lnTo>
                      <a:pt x="2504" y="1473"/>
                    </a:lnTo>
                    <a:lnTo>
                      <a:pt x="2504" y="1469"/>
                    </a:lnTo>
                    <a:lnTo>
                      <a:pt x="2502" y="1457"/>
                    </a:lnTo>
                    <a:lnTo>
                      <a:pt x="2499" y="1454"/>
                    </a:lnTo>
                    <a:lnTo>
                      <a:pt x="2494" y="1445"/>
                    </a:lnTo>
                    <a:lnTo>
                      <a:pt x="2483" y="1426"/>
                    </a:lnTo>
                    <a:lnTo>
                      <a:pt x="2478" y="1416"/>
                    </a:lnTo>
                    <a:lnTo>
                      <a:pt x="2471" y="1407"/>
                    </a:lnTo>
                    <a:lnTo>
                      <a:pt x="2464" y="1397"/>
                    </a:lnTo>
                    <a:lnTo>
                      <a:pt x="2457" y="1393"/>
                    </a:lnTo>
                    <a:lnTo>
                      <a:pt x="2452" y="1393"/>
                    </a:lnTo>
                    <a:lnTo>
                      <a:pt x="2438" y="1386"/>
                    </a:lnTo>
                    <a:lnTo>
                      <a:pt x="2433" y="1386"/>
                    </a:lnTo>
                    <a:lnTo>
                      <a:pt x="2430" y="1390"/>
                    </a:lnTo>
                    <a:lnTo>
                      <a:pt x="2430" y="1400"/>
                    </a:lnTo>
                    <a:lnTo>
                      <a:pt x="2430" y="1405"/>
                    </a:lnTo>
                    <a:lnTo>
                      <a:pt x="2428" y="1409"/>
                    </a:lnTo>
                    <a:lnTo>
                      <a:pt x="2426" y="1412"/>
                    </a:lnTo>
                    <a:lnTo>
                      <a:pt x="2421" y="1414"/>
                    </a:lnTo>
                    <a:lnTo>
                      <a:pt x="2421" y="1419"/>
                    </a:lnTo>
                    <a:lnTo>
                      <a:pt x="2421" y="1424"/>
                    </a:lnTo>
                    <a:lnTo>
                      <a:pt x="2428" y="1438"/>
                    </a:lnTo>
                    <a:lnTo>
                      <a:pt x="2428" y="1443"/>
                    </a:lnTo>
                    <a:lnTo>
                      <a:pt x="2428" y="1447"/>
                    </a:lnTo>
                    <a:lnTo>
                      <a:pt x="2435" y="1443"/>
                    </a:lnTo>
                    <a:lnTo>
                      <a:pt x="2438" y="1438"/>
                    </a:lnTo>
                    <a:lnTo>
                      <a:pt x="2438" y="1419"/>
                    </a:lnTo>
                    <a:lnTo>
                      <a:pt x="2440" y="1416"/>
                    </a:lnTo>
                    <a:lnTo>
                      <a:pt x="2447" y="1421"/>
                    </a:lnTo>
                    <a:lnTo>
                      <a:pt x="2452" y="1433"/>
                    </a:lnTo>
                    <a:lnTo>
                      <a:pt x="2457" y="1435"/>
                    </a:lnTo>
                    <a:lnTo>
                      <a:pt x="2459" y="1433"/>
                    </a:lnTo>
                    <a:lnTo>
                      <a:pt x="2461" y="1435"/>
                    </a:lnTo>
                    <a:lnTo>
                      <a:pt x="2457" y="1447"/>
                    </a:lnTo>
                    <a:lnTo>
                      <a:pt x="2457" y="1452"/>
                    </a:lnTo>
                    <a:lnTo>
                      <a:pt x="2459" y="1457"/>
                    </a:lnTo>
                    <a:lnTo>
                      <a:pt x="2459" y="1459"/>
                    </a:lnTo>
                    <a:lnTo>
                      <a:pt x="2464" y="1461"/>
                    </a:lnTo>
                    <a:lnTo>
                      <a:pt x="2468" y="1457"/>
                    </a:lnTo>
                    <a:lnTo>
                      <a:pt x="2471" y="1459"/>
                    </a:lnTo>
                    <a:lnTo>
                      <a:pt x="2471" y="1466"/>
                    </a:lnTo>
                    <a:lnTo>
                      <a:pt x="2475" y="1469"/>
                    </a:lnTo>
                    <a:lnTo>
                      <a:pt x="2480" y="1471"/>
                    </a:lnTo>
                    <a:lnTo>
                      <a:pt x="2485" y="1469"/>
                    </a:lnTo>
                    <a:lnTo>
                      <a:pt x="2487" y="1466"/>
                    </a:lnTo>
                    <a:lnTo>
                      <a:pt x="2490" y="1466"/>
                    </a:lnTo>
                    <a:lnTo>
                      <a:pt x="2487" y="1473"/>
                    </a:lnTo>
                    <a:lnTo>
                      <a:pt x="2485" y="1476"/>
                    </a:lnTo>
                    <a:lnTo>
                      <a:pt x="2485" y="1480"/>
                    </a:lnTo>
                    <a:lnTo>
                      <a:pt x="2487" y="1485"/>
                    </a:lnTo>
                    <a:lnTo>
                      <a:pt x="2492" y="1490"/>
                    </a:lnTo>
                    <a:lnTo>
                      <a:pt x="2502" y="1502"/>
                    </a:lnTo>
                    <a:lnTo>
                      <a:pt x="2504" y="1507"/>
                    </a:lnTo>
                    <a:lnTo>
                      <a:pt x="2509" y="1509"/>
                    </a:lnTo>
                    <a:lnTo>
                      <a:pt x="2513" y="1511"/>
                    </a:lnTo>
                    <a:lnTo>
                      <a:pt x="2513" y="1509"/>
                    </a:lnTo>
                    <a:lnTo>
                      <a:pt x="2513" y="1502"/>
                    </a:lnTo>
                    <a:lnTo>
                      <a:pt x="2509" y="1488"/>
                    </a:lnTo>
                    <a:close/>
                    <a:moveTo>
                      <a:pt x="559" y="1457"/>
                    </a:moveTo>
                    <a:lnTo>
                      <a:pt x="561" y="1461"/>
                    </a:lnTo>
                    <a:lnTo>
                      <a:pt x="564" y="1464"/>
                    </a:lnTo>
                    <a:lnTo>
                      <a:pt x="571" y="1461"/>
                    </a:lnTo>
                    <a:lnTo>
                      <a:pt x="576" y="1454"/>
                    </a:lnTo>
                    <a:lnTo>
                      <a:pt x="559" y="1454"/>
                    </a:lnTo>
                    <a:lnTo>
                      <a:pt x="559" y="1457"/>
                    </a:lnTo>
                    <a:close/>
                    <a:moveTo>
                      <a:pt x="1492" y="1578"/>
                    </a:moveTo>
                    <a:lnTo>
                      <a:pt x="1473" y="1575"/>
                    </a:lnTo>
                    <a:lnTo>
                      <a:pt x="1469" y="1582"/>
                    </a:lnTo>
                    <a:lnTo>
                      <a:pt x="1469" y="1590"/>
                    </a:lnTo>
                    <a:lnTo>
                      <a:pt x="1473" y="1597"/>
                    </a:lnTo>
                    <a:lnTo>
                      <a:pt x="1476" y="1592"/>
                    </a:lnTo>
                    <a:lnTo>
                      <a:pt x="1481" y="1585"/>
                    </a:lnTo>
                    <a:lnTo>
                      <a:pt x="1488" y="1582"/>
                    </a:lnTo>
                    <a:lnTo>
                      <a:pt x="1492" y="1582"/>
                    </a:lnTo>
                    <a:lnTo>
                      <a:pt x="1492" y="1580"/>
                    </a:lnTo>
                    <a:lnTo>
                      <a:pt x="1492" y="1578"/>
                    </a:lnTo>
                    <a:close/>
                    <a:moveTo>
                      <a:pt x="2584" y="1459"/>
                    </a:moveTo>
                    <a:lnTo>
                      <a:pt x="2587" y="1457"/>
                    </a:lnTo>
                    <a:lnTo>
                      <a:pt x="2587" y="1454"/>
                    </a:lnTo>
                    <a:lnTo>
                      <a:pt x="2587" y="1452"/>
                    </a:lnTo>
                    <a:lnTo>
                      <a:pt x="2584" y="1447"/>
                    </a:lnTo>
                    <a:lnTo>
                      <a:pt x="2584" y="1443"/>
                    </a:lnTo>
                    <a:lnTo>
                      <a:pt x="2582" y="1440"/>
                    </a:lnTo>
                    <a:lnTo>
                      <a:pt x="2577" y="1435"/>
                    </a:lnTo>
                    <a:lnTo>
                      <a:pt x="2575" y="1433"/>
                    </a:lnTo>
                    <a:lnTo>
                      <a:pt x="2570" y="1428"/>
                    </a:lnTo>
                    <a:lnTo>
                      <a:pt x="2568" y="1426"/>
                    </a:lnTo>
                    <a:lnTo>
                      <a:pt x="2568" y="1424"/>
                    </a:lnTo>
                    <a:lnTo>
                      <a:pt x="2573" y="1426"/>
                    </a:lnTo>
                    <a:lnTo>
                      <a:pt x="2582" y="1435"/>
                    </a:lnTo>
                    <a:lnTo>
                      <a:pt x="2589" y="1440"/>
                    </a:lnTo>
                    <a:lnTo>
                      <a:pt x="2592" y="1440"/>
                    </a:lnTo>
                    <a:lnTo>
                      <a:pt x="2592" y="1435"/>
                    </a:lnTo>
                    <a:lnTo>
                      <a:pt x="2592" y="1433"/>
                    </a:lnTo>
                    <a:lnTo>
                      <a:pt x="2592" y="1428"/>
                    </a:lnTo>
                    <a:lnTo>
                      <a:pt x="2589" y="1421"/>
                    </a:lnTo>
                    <a:lnTo>
                      <a:pt x="2587" y="1414"/>
                    </a:lnTo>
                    <a:lnTo>
                      <a:pt x="2587" y="1412"/>
                    </a:lnTo>
                    <a:lnTo>
                      <a:pt x="2582" y="1407"/>
                    </a:lnTo>
                    <a:lnTo>
                      <a:pt x="2577" y="1405"/>
                    </a:lnTo>
                    <a:lnTo>
                      <a:pt x="2568" y="1405"/>
                    </a:lnTo>
                    <a:lnTo>
                      <a:pt x="2565" y="1405"/>
                    </a:lnTo>
                    <a:lnTo>
                      <a:pt x="2563" y="1409"/>
                    </a:lnTo>
                    <a:lnTo>
                      <a:pt x="2561" y="1407"/>
                    </a:lnTo>
                    <a:lnTo>
                      <a:pt x="2539" y="1407"/>
                    </a:lnTo>
                    <a:lnTo>
                      <a:pt x="2530" y="1409"/>
                    </a:lnTo>
                    <a:lnTo>
                      <a:pt x="2528" y="1414"/>
                    </a:lnTo>
                    <a:lnTo>
                      <a:pt x="2528" y="1416"/>
                    </a:lnTo>
                    <a:lnTo>
                      <a:pt x="2532" y="1421"/>
                    </a:lnTo>
                    <a:lnTo>
                      <a:pt x="2537" y="1424"/>
                    </a:lnTo>
                    <a:lnTo>
                      <a:pt x="2542" y="1426"/>
                    </a:lnTo>
                    <a:lnTo>
                      <a:pt x="2549" y="1433"/>
                    </a:lnTo>
                    <a:lnTo>
                      <a:pt x="2551" y="1443"/>
                    </a:lnTo>
                    <a:lnTo>
                      <a:pt x="2556" y="1454"/>
                    </a:lnTo>
                    <a:lnTo>
                      <a:pt x="2561" y="1461"/>
                    </a:lnTo>
                    <a:lnTo>
                      <a:pt x="2561" y="1464"/>
                    </a:lnTo>
                    <a:lnTo>
                      <a:pt x="2563" y="1466"/>
                    </a:lnTo>
                    <a:lnTo>
                      <a:pt x="2570" y="1466"/>
                    </a:lnTo>
                    <a:lnTo>
                      <a:pt x="2575" y="1461"/>
                    </a:lnTo>
                    <a:lnTo>
                      <a:pt x="2584" y="1459"/>
                    </a:lnTo>
                    <a:close/>
                    <a:moveTo>
                      <a:pt x="2554" y="1490"/>
                    </a:moveTo>
                    <a:lnTo>
                      <a:pt x="2551" y="1478"/>
                    </a:lnTo>
                    <a:lnTo>
                      <a:pt x="2549" y="1469"/>
                    </a:lnTo>
                    <a:lnTo>
                      <a:pt x="2547" y="1459"/>
                    </a:lnTo>
                    <a:lnTo>
                      <a:pt x="2549" y="1454"/>
                    </a:lnTo>
                    <a:lnTo>
                      <a:pt x="2551" y="1454"/>
                    </a:lnTo>
                    <a:lnTo>
                      <a:pt x="2551" y="1450"/>
                    </a:lnTo>
                    <a:lnTo>
                      <a:pt x="2547" y="1443"/>
                    </a:lnTo>
                    <a:lnTo>
                      <a:pt x="2542" y="1438"/>
                    </a:lnTo>
                    <a:lnTo>
                      <a:pt x="2537" y="1440"/>
                    </a:lnTo>
                    <a:lnTo>
                      <a:pt x="2532" y="1433"/>
                    </a:lnTo>
                    <a:lnTo>
                      <a:pt x="2530" y="1431"/>
                    </a:lnTo>
                    <a:lnTo>
                      <a:pt x="2525" y="1431"/>
                    </a:lnTo>
                    <a:lnTo>
                      <a:pt x="2520" y="1428"/>
                    </a:lnTo>
                    <a:lnTo>
                      <a:pt x="2513" y="1431"/>
                    </a:lnTo>
                    <a:lnTo>
                      <a:pt x="2511" y="1440"/>
                    </a:lnTo>
                    <a:lnTo>
                      <a:pt x="2513" y="1450"/>
                    </a:lnTo>
                    <a:lnTo>
                      <a:pt x="2513" y="1454"/>
                    </a:lnTo>
                    <a:lnTo>
                      <a:pt x="2523" y="1461"/>
                    </a:lnTo>
                    <a:lnTo>
                      <a:pt x="2523" y="1466"/>
                    </a:lnTo>
                    <a:lnTo>
                      <a:pt x="2532" y="1471"/>
                    </a:lnTo>
                    <a:lnTo>
                      <a:pt x="2537" y="1476"/>
                    </a:lnTo>
                    <a:lnTo>
                      <a:pt x="2532" y="1483"/>
                    </a:lnTo>
                    <a:lnTo>
                      <a:pt x="2537" y="1504"/>
                    </a:lnTo>
                    <a:lnTo>
                      <a:pt x="2544" y="1516"/>
                    </a:lnTo>
                    <a:lnTo>
                      <a:pt x="2547" y="1516"/>
                    </a:lnTo>
                    <a:lnTo>
                      <a:pt x="2549" y="1509"/>
                    </a:lnTo>
                    <a:lnTo>
                      <a:pt x="2551" y="1509"/>
                    </a:lnTo>
                    <a:lnTo>
                      <a:pt x="2554" y="1511"/>
                    </a:lnTo>
                    <a:lnTo>
                      <a:pt x="2556" y="1509"/>
                    </a:lnTo>
                    <a:lnTo>
                      <a:pt x="2556" y="1507"/>
                    </a:lnTo>
                    <a:lnTo>
                      <a:pt x="2554" y="1499"/>
                    </a:lnTo>
                    <a:lnTo>
                      <a:pt x="2554" y="1490"/>
                    </a:lnTo>
                    <a:close/>
                    <a:moveTo>
                      <a:pt x="2608" y="1426"/>
                    </a:moveTo>
                    <a:lnTo>
                      <a:pt x="2594" y="1419"/>
                    </a:lnTo>
                    <a:lnTo>
                      <a:pt x="2596" y="1428"/>
                    </a:lnTo>
                    <a:lnTo>
                      <a:pt x="2596" y="1435"/>
                    </a:lnTo>
                    <a:lnTo>
                      <a:pt x="2596" y="1440"/>
                    </a:lnTo>
                    <a:lnTo>
                      <a:pt x="2596" y="1445"/>
                    </a:lnTo>
                    <a:lnTo>
                      <a:pt x="2599" y="1447"/>
                    </a:lnTo>
                    <a:lnTo>
                      <a:pt x="2601" y="1447"/>
                    </a:lnTo>
                    <a:lnTo>
                      <a:pt x="2608" y="1447"/>
                    </a:lnTo>
                    <a:lnTo>
                      <a:pt x="2608" y="1445"/>
                    </a:lnTo>
                    <a:lnTo>
                      <a:pt x="2611" y="1443"/>
                    </a:lnTo>
                    <a:lnTo>
                      <a:pt x="2613" y="1440"/>
                    </a:lnTo>
                    <a:lnTo>
                      <a:pt x="2615" y="1435"/>
                    </a:lnTo>
                    <a:lnTo>
                      <a:pt x="2613" y="1431"/>
                    </a:lnTo>
                    <a:lnTo>
                      <a:pt x="2608" y="1426"/>
                    </a:lnTo>
                    <a:close/>
                    <a:moveTo>
                      <a:pt x="592" y="1530"/>
                    </a:moveTo>
                    <a:lnTo>
                      <a:pt x="587" y="1530"/>
                    </a:lnTo>
                    <a:lnTo>
                      <a:pt x="580" y="1528"/>
                    </a:lnTo>
                    <a:lnTo>
                      <a:pt x="580" y="1530"/>
                    </a:lnTo>
                    <a:lnTo>
                      <a:pt x="585" y="1540"/>
                    </a:lnTo>
                    <a:lnTo>
                      <a:pt x="587" y="1540"/>
                    </a:lnTo>
                    <a:lnTo>
                      <a:pt x="595" y="1535"/>
                    </a:lnTo>
                    <a:lnTo>
                      <a:pt x="595" y="1533"/>
                    </a:lnTo>
                    <a:lnTo>
                      <a:pt x="592" y="1530"/>
                    </a:lnTo>
                    <a:close/>
                    <a:moveTo>
                      <a:pt x="1428" y="1642"/>
                    </a:moveTo>
                    <a:lnTo>
                      <a:pt x="1424" y="1639"/>
                    </a:lnTo>
                    <a:lnTo>
                      <a:pt x="1417" y="1644"/>
                    </a:lnTo>
                    <a:lnTo>
                      <a:pt x="1417" y="1649"/>
                    </a:lnTo>
                    <a:lnTo>
                      <a:pt x="1421" y="1651"/>
                    </a:lnTo>
                    <a:lnTo>
                      <a:pt x="1424" y="1651"/>
                    </a:lnTo>
                    <a:lnTo>
                      <a:pt x="1426" y="1649"/>
                    </a:lnTo>
                    <a:lnTo>
                      <a:pt x="1428" y="1646"/>
                    </a:lnTo>
                    <a:lnTo>
                      <a:pt x="1428" y="1644"/>
                    </a:lnTo>
                    <a:lnTo>
                      <a:pt x="1428" y="1642"/>
                    </a:lnTo>
                    <a:close/>
                    <a:moveTo>
                      <a:pt x="1407" y="1642"/>
                    </a:moveTo>
                    <a:lnTo>
                      <a:pt x="1400" y="1644"/>
                    </a:lnTo>
                    <a:lnTo>
                      <a:pt x="1395" y="1651"/>
                    </a:lnTo>
                    <a:lnTo>
                      <a:pt x="1393" y="1656"/>
                    </a:lnTo>
                    <a:lnTo>
                      <a:pt x="1393" y="1658"/>
                    </a:lnTo>
                    <a:lnTo>
                      <a:pt x="1393" y="1661"/>
                    </a:lnTo>
                    <a:lnTo>
                      <a:pt x="1398" y="1658"/>
                    </a:lnTo>
                    <a:lnTo>
                      <a:pt x="1407" y="1649"/>
                    </a:lnTo>
                    <a:lnTo>
                      <a:pt x="1409" y="1644"/>
                    </a:lnTo>
                    <a:lnTo>
                      <a:pt x="1409" y="1642"/>
                    </a:lnTo>
                    <a:lnTo>
                      <a:pt x="1407" y="1642"/>
                    </a:lnTo>
                    <a:close/>
                    <a:moveTo>
                      <a:pt x="2622" y="1478"/>
                    </a:moveTo>
                    <a:lnTo>
                      <a:pt x="2625" y="1483"/>
                    </a:lnTo>
                    <a:lnTo>
                      <a:pt x="2627" y="1488"/>
                    </a:lnTo>
                    <a:lnTo>
                      <a:pt x="2632" y="1490"/>
                    </a:lnTo>
                    <a:lnTo>
                      <a:pt x="2639" y="1488"/>
                    </a:lnTo>
                    <a:lnTo>
                      <a:pt x="2644" y="1490"/>
                    </a:lnTo>
                    <a:lnTo>
                      <a:pt x="2644" y="1495"/>
                    </a:lnTo>
                    <a:lnTo>
                      <a:pt x="2646" y="1497"/>
                    </a:lnTo>
                    <a:lnTo>
                      <a:pt x="2648" y="1497"/>
                    </a:lnTo>
                    <a:lnTo>
                      <a:pt x="2653" y="1497"/>
                    </a:lnTo>
                    <a:lnTo>
                      <a:pt x="2656" y="1492"/>
                    </a:lnTo>
                    <a:lnTo>
                      <a:pt x="2658" y="1492"/>
                    </a:lnTo>
                    <a:lnTo>
                      <a:pt x="2660" y="1492"/>
                    </a:lnTo>
                    <a:lnTo>
                      <a:pt x="2656" y="1476"/>
                    </a:lnTo>
                    <a:lnTo>
                      <a:pt x="2656" y="1461"/>
                    </a:lnTo>
                    <a:lnTo>
                      <a:pt x="2641" y="1447"/>
                    </a:lnTo>
                    <a:lnTo>
                      <a:pt x="2632" y="1440"/>
                    </a:lnTo>
                    <a:lnTo>
                      <a:pt x="2629" y="1440"/>
                    </a:lnTo>
                    <a:lnTo>
                      <a:pt x="2627" y="1459"/>
                    </a:lnTo>
                    <a:lnTo>
                      <a:pt x="2627" y="1461"/>
                    </a:lnTo>
                    <a:lnTo>
                      <a:pt x="2625" y="1471"/>
                    </a:lnTo>
                    <a:lnTo>
                      <a:pt x="2622" y="1473"/>
                    </a:lnTo>
                    <a:lnTo>
                      <a:pt x="2622" y="1478"/>
                    </a:lnTo>
                    <a:close/>
                    <a:moveTo>
                      <a:pt x="2601" y="1457"/>
                    </a:moveTo>
                    <a:lnTo>
                      <a:pt x="2599" y="1464"/>
                    </a:lnTo>
                    <a:lnTo>
                      <a:pt x="2599" y="1466"/>
                    </a:lnTo>
                    <a:lnTo>
                      <a:pt x="2599" y="1469"/>
                    </a:lnTo>
                    <a:lnTo>
                      <a:pt x="2608" y="1473"/>
                    </a:lnTo>
                    <a:lnTo>
                      <a:pt x="2613" y="1476"/>
                    </a:lnTo>
                    <a:lnTo>
                      <a:pt x="2615" y="1473"/>
                    </a:lnTo>
                    <a:lnTo>
                      <a:pt x="2620" y="1469"/>
                    </a:lnTo>
                    <a:lnTo>
                      <a:pt x="2620" y="1464"/>
                    </a:lnTo>
                    <a:lnTo>
                      <a:pt x="2620" y="1461"/>
                    </a:lnTo>
                    <a:lnTo>
                      <a:pt x="2618" y="1459"/>
                    </a:lnTo>
                    <a:lnTo>
                      <a:pt x="2620" y="1457"/>
                    </a:lnTo>
                    <a:lnTo>
                      <a:pt x="2618" y="1454"/>
                    </a:lnTo>
                    <a:lnTo>
                      <a:pt x="2618" y="1452"/>
                    </a:lnTo>
                    <a:lnTo>
                      <a:pt x="2613" y="1452"/>
                    </a:lnTo>
                    <a:lnTo>
                      <a:pt x="2603" y="1454"/>
                    </a:lnTo>
                    <a:lnTo>
                      <a:pt x="2601" y="1457"/>
                    </a:lnTo>
                    <a:close/>
                    <a:moveTo>
                      <a:pt x="2708" y="1601"/>
                    </a:moveTo>
                    <a:lnTo>
                      <a:pt x="2705" y="1599"/>
                    </a:lnTo>
                    <a:lnTo>
                      <a:pt x="2703" y="1597"/>
                    </a:lnTo>
                    <a:lnTo>
                      <a:pt x="2703" y="1592"/>
                    </a:lnTo>
                    <a:lnTo>
                      <a:pt x="2703" y="1590"/>
                    </a:lnTo>
                    <a:lnTo>
                      <a:pt x="2698" y="1582"/>
                    </a:lnTo>
                    <a:lnTo>
                      <a:pt x="2696" y="1563"/>
                    </a:lnTo>
                    <a:lnTo>
                      <a:pt x="2693" y="1563"/>
                    </a:lnTo>
                    <a:lnTo>
                      <a:pt x="2684" y="1566"/>
                    </a:lnTo>
                    <a:lnTo>
                      <a:pt x="2682" y="1568"/>
                    </a:lnTo>
                    <a:lnTo>
                      <a:pt x="2682" y="1566"/>
                    </a:lnTo>
                    <a:lnTo>
                      <a:pt x="2682" y="1563"/>
                    </a:lnTo>
                    <a:lnTo>
                      <a:pt x="2682" y="1559"/>
                    </a:lnTo>
                    <a:lnTo>
                      <a:pt x="2682" y="1556"/>
                    </a:lnTo>
                    <a:lnTo>
                      <a:pt x="2674" y="1552"/>
                    </a:lnTo>
                    <a:lnTo>
                      <a:pt x="2672" y="1552"/>
                    </a:lnTo>
                    <a:lnTo>
                      <a:pt x="2660" y="1544"/>
                    </a:lnTo>
                    <a:lnTo>
                      <a:pt x="2651" y="1549"/>
                    </a:lnTo>
                    <a:lnTo>
                      <a:pt x="2648" y="1549"/>
                    </a:lnTo>
                    <a:lnTo>
                      <a:pt x="2651" y="1547"/>
                    </a:lnTo>
                    <a:lnTo>
                      <a:pt x="2651" y="1542"/>
                    </a:lnTo>
                    <a:lnTo>
                      <a:pt x="2651" y="1535"/>
                    </a:lnTo>
                    <a:lnTo>
                      <a:pt x="2667" y="1540"/>
                    </a:lnTo>
                    <a:lnTo>
                      <a:pt x="2672" y="1540"/>
                    </a:lnTo>
                    <a:lnTo>
                      <a:pt x="2674" y="1540"/>
                    </a:lnTo>
                    <a:lnTo>
                      <a:pt x="2670" y="1537"/>
                    </a:lnTo>
                    <a:lnTo>
                      <a:pt x="2665" y="1535"/>
                    </a:lnTo>
                    <a:lnTo>
                      <a:pt x="2653" y="1523"/>
                    </a:lnTo>
                    <a:lnTo>
                      <a:pt x="2646" y="1514"/>
                    </a:lnTo>
                    <a:lnTo>
                      <a:pt x="2641" y="1511"/>
                    </a:lnTo>
                    <a:lnTo>
                      <a:pt x="2637" y="1507"/>
                    </a:lnTo>
                    <a:lnTo>
                      <a:pt x="2625" y="1499"/>
                    </a:lnTo>
                    <a:lnTo>
                      <a:pt x="2603" y="1495"/>
                    </a:lnTo>
                    <a:lnTo>
                      <a:pt x="2603" y="1492"/>
                    </a:lnTo>
                    <a:lnTo>
                      <a:pt x="2603" y="1488"/>
                    </a:lnTo>
                    <a:lnTo>
                      <a:pt x="2601" y="1485"/>
                    </a:lnTo>
                    <a:lnTo>
                      <a:pt x="2599" y="1480"/>
                    </a:lnTo>
                    <a:lnTo>
                      <a:pt x="2594" y="1478"/>
                    </a:lnTo>
                    <a:lnTo>
                      <a:pt x="2589" y="1473"/>
                    </a:lnTo>
                    <a:lnTo>
                      <a:pt x="2580" y="1478"/>
                    </a:lnTo>
                    <a:lnTo>
                      <a:pt x="2570" y="1478"/>
                    </a:lnTo>
                    <a:lnTo>
                      <a:pt x="2568" y="1480"/>
                    </a:lnTo>
                    <a:lnTo>
                      <a:pt x="2573" y="1492"/>
                    </a:lnTo>
                    <a:lnTo>
                      <a:pt x="2577" y="1495"/>
                    </a:lnTo>
                    <a:lnTo>
                      <a:pt x="2577" y="1497"/>
                    </a:lnTo>
                    <a:lnTo>
                      <a:pt x="2575" y="1504"/>
                    </a:lnTo>
                    <a:lnTo>
                      <a:pt x="2570" y="1516"/>
                    </a:lnTo>
                    <a:lnTo>
                      <a:pt x="2573" y="1521"/>
                    </a:lnTo>
                    <a:lnTo>
                      <a:pt x="2575" y="1521"/>
                    </a:lnTo>
                    <a:lnTo>
                      <a:pt x="2582" y="1514"/>
                    </a:lnTo>
                    <a:lnTo>
                      <a:pt x="2589" y="1507"/>
                    </a:lnTo>
                    <a:lnTo>
                      <a:pt x="2596" y="1507"/>
                    </a:lnTo>
                    <a:lnTo>
                      <a:pt x="2599" y="1511"/>
                    </a:lnTo>
                    <a:lnTo>
                      <a:pt x="2601" y="1516"/>
                    </a:lnTo>
                    <a:lnTo>
                      <a:pt x="2599" y="1521"/>
                    </a:lnTo>
                    <a:lnTo>
                      <a:pt x="2599" y="1526"/>
                    </a:lnTo>
                    <a:lnTo>
                      <a:pt x="2596" y="1530"/>
                    </a:lnTo>
                    <a:lnTo>
                      <a:pt x="2594" y="1533"/>
                    </a:lnTo>
                    <a:lnTo>
                      <a:pt x="2587" y="1530"/>
                    </a:lnTo>
                    <a:lnTo>
                      <a:pt x="2584" y="1530"/>
                    </a:lnTo>
                    <a:lnTo>
                      <a:pt x="2582" y="1535"/>
                    </a:lnTo>
                    <a:lnTo>
                      <a:pt x="2582" y="1537"/>
                    </a:lnTo>
                    <a:lnTo>
                      <a:pt x="2584" y="1540"/>
                    </a:lnTo>
                    <a:lnTo>
                      <a:pt x="2592" y="1544"/>
                    </a:lnTo>
                    <a:lnTo>
                      <a:pt x="2594" y="1544"/>
                    </a:lnTo>
                    <a:lnTo>
                      <a:pt x="2601" y="1542"/>
                    </a:lnTo>
                    <a:lnTo>
                      <a:pt x="2603" y="1544"/>
                    </a:lnTo>
                    <a:lnTo>
                      <a:pt x="2608" y="1549"/>
                    </a:lnTo>
                    <a:lnTo>
                      <a:pt x="2611" y="1549"/>
                    </a:lnTo>
                    <a:lnTo>
                      <a:pt x="2620" y="1544"/>
                    </a:lnTo>
                    <a:lnTo>
                      <a:pt x="2622" y="1547"/>
                    </a:lnTo>
                    <a:lnTo>
                      <a:pt x="2622" y="1552"/>
                    </a:lnTo>
                    <a:lnTo>
                      <a:pt x="2622" y="1556"/>
                    </a:lnTo>
                    <a:lnTo>
                      <a:pt x="2634" y="1563"/>
                    </a:lnTo>
                    <a:lnTo>
                      <a:pt x="2634" y="1566"/>
                    </a:lnTo>
                    <a:lnTo>
                      <a:pt x="2629" y="1568"/>
                    </a:lnTo>
                    <a:lnTo>
                      <a:pt x="2627" y="1571"/>
                    </a:lnTo>
                    <a:lnTo>
                      <a:pt x="2627" y="1573"/>
                    </a:lnTo>
                    <a:lnTo>
                      <a:pt x="2632" y="1575"/>
                    </a:lnTo>
                    <a:lnTo>
                      <a:pt x="2644" y="1585"/>
                    </a:lnTo>
                    <a:lnTo>
                      <a:pt x="2656" y="1597"/>
                    </a:lnTo>
                    <a:lnTo>
                      <a:pt x="2660" y="1597"/>
                    </a:lnTo>
                    <a:lnTo>
                      <a:pt x="2660" y="1592"/>
                    </a:lnTo>
                    <a:lnTo>
                      <a:pt x="2658" y="1587"/>
                    </a:lnTo>
                    <a:lnTo>
                      <a:pt x="2658" y="1585"/>
                    </a:lnTo>
                    <a:lnTo>
                      <a:pt x="2660" y="1585"/>
                    </a:lnTo>
                    <a:lnTo>
                      <a:pt x="2663" y="1587"/>
                    </a:lnTo>
                    <a:lnTo>
                      <a:pt x="2665" y="1592"/>
                    </a:lnTo>
                    <a:lnTo>
                      <a:pt x="2667" y="1599"/>
                    </a:lnTo>
                    <a:lnTo>
                      <a:pt x="2672" y="1601"/>
                    </a:lnTo>
                    <a:lnTo>
                      <a:pt x="2674" y="1601"/>
                    </a:lnTo>
                    <a:lnTo>
                      <a:pt x="2677" y="1601"/>
                    </a:lnTo>
                    <a:lnTo>
                      <a:pt x="2682" y="1601"/>
                    </a:lnTo>
                    <a:lnTo>
                      <a:pt x="2684" y="1601"/>
                    </a:lnTo>
                    <a:lnTo>
                      <a:pt x="2693" y="1611"/>
                    </a:lnTo>
                    <a:lnTo>
                      <a:pt x="2698" y="1616"/>
                    </a:lnTo>
                    <a:lnTo>
                      <a:pt x="2703" y="1618"/>
                    </a:lnTo>
                    <a:lnTo>
                      <a:pt x="2708" y="1616"/>
                    </a:lnTo>
                    <a:lnTo>
                      <a:pt x="2708" y="1613"/>
                    </a:lnTo>
                    <a:lnTo>
                      <a:pt x="2708" y="1606"/>
                    </a:lnTo>
                    <a:lnTo>
                      <a:pt x="2708" y="1601"/>
                    </a:lnTo>
                    <a:close/>
                    <a:moveTo>
                      <a:pt x="2719" y="1542"/>
                    </a:moveTo>
                    <a:lnTo>
                      <a:pt x="2724" y="1547"/>
                    </a:lnTo>
                    <a:lnTo>
                      <a:pt x="2727" y="1547"/>
                    </a:lnTo>
                    <a:lnTo>
                      <a:pt x="2729" y="1544"/>
                    </a:lnTo>
                    <a:lnTo>
                      <a:pt x="2734" y="1549"/>
                    </a:lnTo>
                    <a:lnTo>
                      <a:pt x="2738" y="1549"/>
                    </a:lnTo>
                    <a:lnTo>
                      <a:pt x="2743" y="1540"/>
                    </a:lnTo>
                    <a:lnTo>
                      <a:pt x="2743" y="1528"/>
                    </a:lnTo>
                    <a:lnTo>
                      <a:pt x="2741" y="1516"/>
                    </a:lnTo>
                    <a:lnTo>
                      <a:pt x="2738" y="1507"/>
                    </a:lnTo>
                    <a:lnTo>
                      <a:pt x="2734" y="1497"/>
                    </a:lnTo>
                    <a:lnTo>
                      <a:pt x="2731" y="1492"/>
                    </a:lnTo>
                    <a:lnTo>
                      <a:pt x="2719" y="1480"/>
                    </a:lnTo>
                    <a:lnTo>
                      <a:pt x="2710" y="1473"/>
                    </a:lnTo>
                    <a:lnTo>
                      <a:pt x="2708" y="1473"/>
                    </a:lnTo>
                    <a:lnTo>
                      <a:pt x="2693" y="1495"/>
                    </a:lnTo>
                    <a:lnTo>
                      <a:pt x="2701" y="1518"/>
                    </a:lnTo>
                    <a:lnTo>
                      <a:pt x="2696" y="1530"/>
                    </a:lnTo>
                    <a:lnTo>
                      <a:pt x="2696" y="1540"/>
                    </a:lnTo>
                    <a:lnTo>
                      <a:pt x="2696" y="1547"/>
                    </a:lnTo>
                    <a:lnTo>
                      <a:pt x="2703" y="1559"/>
                    </a:lnTo>
                    <a:lnTo>
                      <a:pt x="2708" y="1563"/>
                    </a:lnTo>
                    <a:lnTo>
                      <a:pt x="2708" y="1559"/>
                    </a:lnTo>
                    <a:lnTo>
                      <a:pt x="2710" y="1549"/>
                    </a:lnTo>
                    <a:lnTo>
                      <a:pt x="2715" y="1542"/>
                    </a:lnTo>
                    <a:lnTo>
                      <a:pt x="2717" y="1537"/>
                    </a:lnTo>
                    <a:lnTo>
                      <a:pt x="2717" y="1533"/>
                    </a:lnTo>
                    <a:lnTo>
                      <a:pt x="2719" y="1537"/>
                    </a:lnTo>
                    <a:lnTo>
                      <a:pt x="2719" y="1542"/>
                    </a:lnTo>
                    <a:close/>
                    <a:moveTo>
                      <a:pt x="1348" y="1715"/>
                    </a:moveTo>
                    <a:lnTo>
                      <a:pt x="1348" y="1715"/>
                    </a:lnTo>
                    <a:lnTo>
                      <a:pt x="1345" y="1715"/>
                    </a:lnTo>
                    <a:lnTo>
                      <a:pt x="1338" y="1725"/>
                    </a:lnTo>
                    <a:lnTo>
                      <a:pt x="1338" y="1730"/>
                    </a:lnTo>
                    <a:lnTo>
                      <a:pt x="1341" y="1730"/>
                    </a:lnTo>
                    <a:lnTo>
                      <a:pt x="1345" y="1730"/>
                    </a:lnTo>
                    <a:lnTo>
                      <a:pt x="1348" y="1727"/>
                    </a:lnTo>
                    <a:lnTo>
                      <a:pt x="1348" y="1720"/>
                    </a:lnTo>
                    <a:lnTo>
                      <a:pt x="1348" y="1715"/>
                    </a:lnTo>
                    <a:close/>
                    <a:moveTo>
                      <a:pt x="2613" y="1559"/>
                    </a:moveTo>
                    <a:lnTo>
                      <a:pt x="2611" y="1556"/>
                    </a:lnTo>
                    <a:lnTo>
                      <a:pt x="2606" y="1554"/>
                    </a:lnTo>
                    <a:lnTo>
                      <a:pt x="2601" y="1561"/>
                    </a:lnTo>
                    <a:lnTo>
                      <a:pt x="2596" y="1561"/>
                    </a:lnTo>
                    <a:lnTo>
                      <a:pt x="2592" y="1561"/>
                    </a:lnTo>
                    <a:lnTo>
                      <a:pt x="2587" y="1568"/>
                    </a:lnTo>
                    <a:lnTo>
                      <a:pt x="2596" y="1575"/>
                    </a:lnTo>
                    <a:lnTo>
                      <a:pt x="2599" y="1590"/>
                    </a:lnTo>
                    <a:lnTo>
                      <a:pt x="2603" y="1582"/>
                    </a:lnTo>
                    <a:lnTo>
                      <a:pt x="2606" y="1578"/>
                    </a:lnTo>
                    <a:lnTo>
                      <a:pt x="2606" y="1575"/>
                    </a:lnTo>
                    <a:lnTo>
                      <a:pt x="2606" y="1571"/>
                    </a:lnTo>
                    <a:lnTo>
                      <a:pt x="2606" y="1568"/>
                    </a:lnTo>
                    <a:lnTo>
                      <a:pt x="2613" y="1559"/>
                    </a:lnTo>
                    <a:close/>
                    <a:moveTo>
                      <a:pt x="1064" y="1767"/>
                    </a:moveTo>
                    <a:lnTo>
                      <a:pt x="1066" y="1760"/>
                    </a:lnTo>
                    <a:lnTo>
                      <a:pt x="1066" y="1758"/>
                    </a:lnTo>
                    <a:lnTo>
                      <a:pt x="1064" y="1760"/>
                    </a:lnTo>
                    <a:lnTo>
                      <a:pt x="1061" y="1765"/>
                    </a:lnTo>
                    <a:lnTo>
                      <a:pt x="1059" y="1765"/>
                    </a:lnTo>
                    <a:lnTo>
                      <a:pt x="1059" y="1760"/>
                    </a:lnTo>
                    <a:lnTo>
                      <a:pt x="1059" y="1758"/>
                    </a:lnTo>
                    <a:lnTo>
                      <a:pt x="1056" y="1756"/>
                    </a:lnTo>
                    <a:lnTo>
                      <a:pt x="1052" y="1758"/>
                    </a:lnTo>
                    <a:lnTo>
                      <a:pt x="1049" y="1763"/>
                    </a:lnTo>
                    <a:lnTo>
                      <a:pt x="1049" y="1765"/>
                    </a:lnTo>
                    <a:lnTo>
                      <a:pt x="1049" y="1779"/>
                    </a:lnTo>
                    <a:lnTo>
                      <a:pt x="1049" y="1784"/>
                    </a:lnTo>
                    <a:lnTo>
                      <a:pt x="1054" y="1782"/>
                    </a:lnTo>
                    <a:lnTo>
                      <a:pt x="1056" y="1782"/>
                    </a:lnTo>
                    <a:lnTo>
                      <a:pt x="1061" y="1784"/>
                    </a:lnTo>
                    <a:lnTo>
                      <a:pt x="1068" y="1782"/>
                    </a:lnTo>
                    <a:lnTo>
                      <a:pt x="1068" y="1779"/>
                    </a:lnTo>
                    <a:lnTo>
                      <a:pt x="1066" y="1775"/>
                    </a:lnTo>
                    <a:lnTo>
                      <a:pt x="1064" y="1767"/>
                    </a:lnTo>
                    <a:close/>
                    <a:moveTo>
                      <a:pt x="1075" y="1763"/>
                    </a:moveTo>
                    <a:lnTo>
                      <a:pt x="1068" y="1763"/>
                    </a:lnTo>
                    <a:lnTo>
                      <a:pt x="1068" y="1765"/>
                    </a:lnTo>
                    <a:lnTo>
                      <a:pt x="1068" y="1767"/>
                    </a:lnTo>
                    <a:lnTo>
                      <a:pt x="1078" y="1775"/>
                    </a:lnTo>
                    <a:lnTo>
                      <a:pt x="1078" y="1765"/>
                    </a:lnTo>
                    <a:lnTo>
                      <a:pt x="1075" y="1763"/>
                    </a:lnTo>
                    <a:close/>
                    <a:moveTo>
                      <a:pt x="2672" y="1623"/>
                    </a:moveTo>
                    <a:lnTo>
                      <a:pt x="2670" y="1616"/>
                    </a:lnTo>
                    <a:lnTo>
                      <a:pt x="2670" y="1609"/>
                    </a:lnTo>
                    <a:lnTo>
                      <a:pt x="2667" y="1609"/>
                    </a:lnTo>
                    <a:lnTo>
                      <a:pt x="2665" y="1609"/>
                    </a:lnTo>
                    <a:lnTo>
                      <a:pt x="2660" y="1609"/>
                    </a:lnTo>
                    <a:lnTo>
                      <a:pt x="2658" y="1613"/>
                    </a:lnTo>
                    <a:lnTo>
                      <a:pt x="2658" y="1616"/>
                    </a:lnTo>
                    <a:lnTo>
                      <a:pt x="2656" y="1613"/>
                    </a:lnTo>
                    <a:lnTo>
                      <a:pt x="2648" y="1604"/>
                    </a:lnTo>
                    <a:lnTo>
                      <a:pt x="2644" y="1601"/>
                    </a:lnTo>
                    <a:lnTo>
                      <a:pt x="2641" y="1594"/>
                    </a:lnTo>
                    <a:lnTo>
                      <a:pt x="2634" y="1590"/>
                    </a:lnTo>
                    <a:lnTo>
                      <a:pt x="2632" y="1585"/>
                    </a:lnTo>
                    <a:lnTo>
                      <a:pt x="2618" y="1578"/>
                    </a:lnTo>
                    <a:lnTo>
                      <a:pt x="2611" y="1582"/>
                    </a:lnTo>
                    <a:lnTo>
                      <a:pt x="2611" y="1587"/>
                    </a:lnTo>
                    <a:lnTo>
                      <a:pt x="2615" y="1592"/>
                    </a:lnTo>
                    <a:lnTo>
                      <a:pt x="2620" y="1592"/>
                    </a:lnTo>
                    <a:lnTo>
                      <a:pt x="2625" y="1592"/>
                    </a:lnTo>
                    <a:lnTo>
                      <a:pt x="2629" y="1601"/>
                    </a:lnTo>
                    <a:lnTo>
                      <a:pt x="2639" y="1611"/>
                    </a:lnTo>
                    <a:lnTo>
                      <a:pt x="2641" y="1613"/>
                    </a:lnTo>
                    <a:lnTo>
                      <a:pt x="2644" y="1616"/>
                    </a:lnTo>
                    <a:lnTo>
                      <a:pt x="2648" y="1620"/>
                    </a:lnTo>
                    <a:lnTo>
                      <a:pt x="2658" y="1628"/>
                    </a:lnTo>
                    <a:lnTo>
                      <a:pt x="2665" y="1632"/>
                    </a:lnTo>
                    <a:lnTo>
                      <a:pt x="2672" y="1632"/>
                    </a:lnTo>
                    <a:lnTo>
                      <a:pt x="2672" y="1628"/>
                    </a:lnTo>
                    <a:lnTo>
                      <a:pt x="2672" y="1623"/>
                    </a:lnTo>
                    <a:close/>
                    <a:moveTo>
                      <a:pt x="1104" y="1775"/>
                    </a:moveTo>
                    <a:lnTo>
                      <a:pt x="1101" y="1775"/>
                    </a:lnTo>
                    <a:lnTo>
                      <a:pt x="1097" y="1782"/>
                    </a:lnTo>
                    <a:lnTo>
                      <a:pt x="1094" y="1782"/>
                    </a:lnTo>
                    <a:lnTo>
                      <a:pt x="1090" y="1789"/>
                    </a:lnTo>
                    <a:lnTo>
                      <a:pt x="1087" y="1791"/>
                    </a:lnTo>
                    <a:lnTo>
                      <a:pt x="1085" y="1789"/>
                    </a:lnTo>
                    <a:lnTo>
                      <a:pt x="1087" y="1798"/>
                    </a:lnTo>
                    <a:lnTo>
                      <a:pt x="1085" y="1803"/>
                    </a:lnTo>
                    <a:lnTo>
                      <a:pt x="1083" y="1813"/>
                    </a:lnTo>
                    <a:lnTo>
                      <a:pt x="1085" y="1810"/>
                    </a:lnTo>
                    <a:lnTo>
                      <a:pt x="1092" y="1798"/>
                    </a:lnTo>
                    <a:lnTo>
                      <a:pt x="1094" y="1796"/>
                    </a:lnTo>
                    <a:lnTo>
                      <a:pt x="1097" y="1796"/>
                    </a:lnTo>
                    <a:lnTo>
                      <a:pt x="1099" y="1794"/>
                    </a:lnTo>
                    <a:lnTo>
                      <a:pt x="1101" y="1791"/>
                    </a:lnTo>
                    <a:lnTo>
                      <a:pt x="1104" y="1789"/>
                    </a:lnTo>
                    <a:lnTo>
                      <a:pt x="1104" y="1784"/>
                    </a:lnTo>
                    <a:lnTo>
                      <a:pt x="1101" y="1779"/>
                    </a:lnTo>
                    <a:lnTo>
                      <a:pt x="1104" y="1775"/>
                    </a:lnTo>
                    <a:close/>
                    <a:moveTo>
                      <a:pt x="2734" y="1563"/>
                    </a:moveTo>
                    <a:lnTo>
                      <a:pt x="2727" y="1552"/>
                    </a:lnTo>
                    <a:lnTo>
                      <a:pt x="2719" y="1549"/>
                    </a:lnTo>
                    <a:lnTo>
                      <a:pt x="2715" y="1549"/>
                    </a:lnTo>
                    <a:lnTo>
                      <a:pt x="2715" y="1552"/>
                    </a:lnTo>
                    <a:lnTo>
                      <a:pt x="2717" y="1556"/>
                    </a:lnTo>
                    <a:lnTo>
                      <a:pt x="2719" y="1563"/>
                    </a:lnTo>
                    <a:lnTo>
                      <a:pt x="2719" y="1568"/>
                    </a:lnTo>
                    <a:lnTo>
                      <a:pt x="2722" y="1575"/>
                    </a:lnTo>
                    <a:lnTo>
                      <a:pt x="2724" y="1571"/>
                    </a:lnTo>
                    <a:lnTo>
                      <a:pt x="2729" y="1571"/>
                    </a:lnTo>
                    <a:lnTo>
                      <a:pt x="2731" y="1575"/>
                    </a:lnTo>
                    <a:lnTo>
                      <a:pt x="2734" y="1582"/>
                    </a:lnTo>
                    <a:lnTo>
                      <a:pt x="2734" y="1585"/>
                    </a:lnTo>
                    <a:lnTo>
                      <a:pt x="2738" y="1585"/>
                    </a:lnTo>
                    <a:lnTo>
                      <a:pt x="2741" y="1582"/>
                    </a:lnTo>
                    <a:lnTo>
                      <a:pt x="2748" y="1580"/>
                    </a:lnTo>
                    <a:lnTo>
                      <a:pt x="2746" y="1575"/>
                    </a:lnTo>
                    <a:lnTo>
                      <a:pt x="2734" y="1563"/>
                    </a:lnTo>
                    <a:close/>
                    <a:moveTo>
                      <a:pt x="1123" y="1782"/>
                    </a:moveTo>
                    <a:lnTo>
                      <a:pt x="1120" y="1782"/>
                    </a:lnTo>
                    <a:lnTo>
                      <a:pt x="1118" y="1786"/>
                    </a:lnTo>
                    <a:lnTo>
                      <a:pt x="1118" y="1789"/>
                    </a:lnTo>
                    <a:lnTo>
                      <a:pt x="1118" y="1794"/>
                    </a:lnTo>
                    <a:lnTo>
                      <a:pt x="1116" y="1794"/>
                    </a:lnTo>
                    <a:lnTo>
                      <a:pt x="1116" y="1796"/>
                    </a:lnTo>
                    <a:lnTo>
                      <a:pt x="1116" y="1798"/>
                    </a:lnTo>
                    <a:lnTo>
                      <a:pt x="1116" y="1801"/>
                    </a:lnTo>
                    <a:lnTo>
                      <a:pt x="1120" y="1798"/>
                    </a:lnTo>
                    <a:lnTo>
                      <a:pt x="1120" y="1801"/>
                    </a:lnTo>
                    <a:lnTo>
                      <a:pt x="1123" y="1798"/>
                    </a:lnTo>
                    <a:lnTo>
                      <a:pt x="1123" y="1789"/>
                    </a:lnTo>
                    <a:lnTo>
                      <a:pt x="1123" y="1782"/>
                    </a:lnTo>
                    <a:close/>
                    <a:moveTo>
                      <a:pt x="1130" y="1803"/>
                    </a:moveTo>
                    <a:lnTo>
                      <a:pt x="1125" y="1801"/>
                    </a:lnTo>
                    <a:lnTo>
                      <a:pt x="1125" y="1803"/>
                    </a:lnTo>
                    <a:lnTo>
                      <a:pt x="1128" y="1810"/>
                    </a:lnTo>
                    <a:lnTo>
                      <a:pt x="1130" y="1810"/>
                    </a:lnTo>
                    <a:lnTo>
                      <a:pt x="1132" y="1808"/>
                    </a:lnTo>
                    <a:lnTo>
                      <a:pt x="1130" y="1803"/>
                    </a:lnTo>
                    <a:close/>
                    <a:moveTo>
                      <a:pt x="914" y="1815"/>
                    </a:moveTo>
                    <a:lnTo>
                      <a:pt x="912" y="1810"/>
                    </a:lnTo>
                    <a:lnTo>
                      <a:pt x="907" y="1808"/>
                    </a:lnTo>
                    <a:lnTo>
                      <a:pt x="902" y="1805"/>
                    </a:lnTo>
                    <a:lnTo>
                      <a:pt x="900" y="1803"/>
                    </a:lnTo>
                    <a:lnTo>
                      <a:pt x="898" y="1784"/>
                    </a:lnTo>
                    <a:lnTo>
                      <a:pt x="895" y="1779"/>
                    </a:lnTo>
                    <a:lnTo>
                      <a:pt x="893" y="1777"/>
                    </a:lnTo>
                    <a:lnTo>
                      <a:pt x="891" y="1775"/>
                    </a:lnTo>
                    <a:lnTo>
                      <a:pt x="879" y="1772"/>
                    </a:lnTo>
                    <a:lnTo>
                      <a:pt x="876" y="1772"/>
                    </a:lnTo>
                    <a:lnTo>
                      <a:pt x="860" y="1779"/>
                    </a:lnTo>
                    <a:lnTo>
                      <a:pt x="850" y="1784"/>
                    </a:lnTo>
                    <a:lnTo>
                      <a:pt x="843" y="1782"/>
                    </a:lnTo>
                    <a:lnTo>
                      <a:pt x="839" y="1782"/>
                    </a:lnTo>
                    <a:lnTo>
                      <a:pt x="836" y="1784"/>
                    </a:lnTo>
                    <a:lnTo>
                      <a:pt x="824" y="1803"/>
                    </a:lnTo>
                    <a:lnTo>
                      <a:pt x="822" y="1808"/>
                    </a:lnTo>
                    <a:lnTo>
                      <a:pt x="812" y="1813"/>
                    </a:lnTo>
                    <a:lnTo>
                      <a:pt x="812" y="1815"/>
                    </a:lnTo>
                    <a:lnTo>
                      <a:pt x="810" y="1817"/>
                    </a:lnTo>
                    <a:lnTo>
                      <a:pt x="812" y="1829"/>
                    </a:lnTo>
                    <a:lnTo>
                      <a:pt x="815" y="1834"/>
                    </a:lnTo>
                    <a:lnTo>
                      <a:pt x="820" y="1836"/>
                    </a:lnTo>
                    <a:lnTo>
                      <a:pt x="827" y="1836"/>
                    </a:lnTo>
                    <a:lnTo>
                      <a:pt x="834" y="1836"/>
                    </a:lnTo>
                    <a:lnTo>
                      <a:pt x="839" y="1834"/>
                    </a:lnTo>
                    <a:lnTo>
                      <a:pt x="843" y="1831"/>
                    </a:lnTo>
                    <a:lnTo>
                      <a:pt x="850" y="1822"/>
                    </a:lnTo>
                    <a:lnTo>
                      <a:pt x="853" y="1820"/>
                    </a:lnTo>
                    <a:lnTo>
                      <a:pt x="860" y="1817"/>
                    </a:lnTo>
                    <a:lnTo>
                      <a:pt x="888" y="1822"/>
                    </a:lnTo>
                    <a:lnTo>
                      <a:pt x="891" y="1820"/>
                    </a:lnTo>
                    <a:lnTo>
                      <a:pt x="900" y="1810"/>
                    </a:lnTo>
                    <a:lnTo>
                      <a:pt x="917" y="1822"/>
                    </a:lnTo>
                    <a:lnTo>
                      <a:pt x="917" y="1820"/>
                    </a:lnTo>
                    <a:lnTo>
                      <a:pt x="914" y="1815"/>
                    </a:lnTo>
                    <a:close/>
                    <a:moveTo>
                      <a:pt x="966" y="1791"/>
                    </a:moveTo>
                    <a:lnTo>
                      <a:pt x="964" y="1791"/>
                    </a:lnTo>
                    <a:lnTo>
                      <a:pt x="955" y="1796"/>
                    </a:lnTo>
                    <a:lnTo>
                      <a:pt x="957" y="1801"/>
                    </a:lnTo>
                    <a:lnTo>
                      <a:pt x="957" y="1803"/>
                    </a:lnTo>
                    <a:lnTo>
                      <a:pt x="962" y="1808"/>
                    </a:lnTo>
                    <a:lnTo>
                      <a:pt x="964" y="1805"/>
                    </a:lnTo>
                    <a:lnTo>
                      <a:pt x="966" y="1798"/>
                    </a:lnTo>
                    <a:lnTo>
                      <a:pt x="966" y="1796"/>
                    </a:lnTo>
                    <a:lnTo>
                      <a:pt x="966" y="1791"/>
                    </a:lnTo>
                    <a:close/>
                    <a:moveTo>
                      <a:pt x="940" y="1848"/>
                    </a:moveTo>
                    <a:lnTo>
                      <a:pt x="929" y="1843"/>
                    </a:lnTo>
                    <a:lnTo>
                      <a:pt x="931" y="1848"/>
                    </a:lnTo>
                    <a:lnTo>
                      <a:pt x="933" y="1853"/>
                    </a:lnTo>
                    <a:lnTo>
                      <a:pt x="938" y="1858"/>
                    </a:lnTo>
                    <a:lnTo>
                      <a:pt x="945" y="1855"/>
                    </a:lnTo>
                    <a:lnTo>
                      <a:pt x="940" y="1850"/>
                    </a:lnTo>
                    <a:lnTo>
                      <a:pt x="940" y="1848"/>
                    </a:lnTo>
                    <a:close/>
                    <a:moveTo>
                      <a:pt x="775" y="1848"/>
                    </a:moveTo>
                    <a:lnTo>
                      <a:pt x="772" y="1841"/>
                    </a:lnTo>
                    <a:lnTo>
                      <a:pt x="770" y="1841"/>
                    </a:lnTo>
                    <a:lnTo>
                      <a:pt x="765" y="1843"/>
                    </a:lnTo>
                    <a:lnTo>
                      <a:pt x="765" y="1850"/>
                    </a:lnTo>
                    <a:lnTo>
                      <a:pt x="765" y="1855"/>
                    </a:lnTo>
                    <a:lnTo>
                      <a:pt x="765" y="1858"/>
                    </a:lnTo>
                    <a:lnTo>
                      <a:pt x="770" y="1858"/>
                    </a:lnTo>
                    <a:lnTo>
                      <a:pt x="775" y="1853"/>
                    </a:lnTo>
                    <a:lnTo>
                      <a:pt x="779" y="1853"/>
                    </a:lnTo>
                    <a:lnTo>
                      <a:pt x="777" y="1850"/>
                    </a:lnTo>
                    <a:lnTo>
                      <a:pt x="775" y="1848"/>
                    </a:lnTo>
                    <a:close/>
                    <a:moveTo>
                      <a:pt x="758" y="1853"/>
                    </a:moveTo>
                    <a:lnTo>
                      <a:pt x="751" y="1846"/>
                    </a:lnTo>
                    <a:lnTo>
                      <a:pt x="746" y="1843"/>
                    </a:lnTo>
                    <a:lnTo>
                      <a:pt x="741" y="1846"/>
                    </a:lnTo>
                    <a:lnTo>
                      <a:pt x="739" y="1848"/>
                    </a:lnTo>
                    <a:lnTo>
                      <a:pt x="737" y="1850"/>
                    </a:lnTo>
                    <a:lnTo>
                      <a:pt x="737" y="1853"/>
                    </a:lnTo>
                    <a:lnTo>
                      <a:pt x="739" y="1860"/>
                    </a:lnTo>
                    <a:lnTo>
                      <a:pt x="741" y="1862"/>
                    </a:lnTo>
                    <a:lnTo>
                      <a:pt x="746" y="1862"/>
                    </a:lnTo>
                    <a:lnTo>
                      <a:pt x="749" y="1862"/>
                    </a:lnTo>
                    <a:lnTo>
                      <a:pt x="751" y="1862"/>
                    </a:lnTo>
                    <a:lnTo>
                      <a:pt x="758" y="1862"/>
                    </a:lnTo>
                    <a:lnTo>
                      <a:pt x="760" y="1860"/>
                    </a:lnTo>
                    <a:lnTo>
                      <a:pt x="760" y="1858"/>
                    </a:lnTo>
                    <a:lnTo>
                      <a:pt x="758" y="1853"/>
                    </a:lnTo>
                    <a:close/>
                    <a:moveTo>
                      <a:pt x="722" y="1879"/>
                    </a:moveTo>
                    <a:lnTo>
                      <a:pt x="727" y="1872"/>
                    </a:lnTo>
                    <a:lnTo>
                      <a:pt x="722" y="1867"/>
                    </a:lnTo>
                    <a:lnTo>
                      <a:pt x="720" y="1862"/>
                    </a:lnTo>
                    <a:lnTo>
                      <a:pt x="718" y="1865"/>
                    </a:lnTo>
                    <a:lnTo>
                      <a:pt x="715" y="1872"/>
                    </a:lnTo>
                    <a:lnTo>
                      <a:pt x="711" y="1874"/>
                    </a:lnTo>
                    <a:lnTo>
                      <a:pt x="706" y="1877"/>
                    </a:lnTo>
                    <a:lnTo>
                      <a:pt x="706" y="1872"/>
                    </a:lnTo>
                    <a:lnTo>
                      <a:pt x="706" y="1860"/>
                    </a:lnTo>
                    <a:lnTo>
                      <a:pt x="703" y="1860"/>
                    </a:lnTo>
                    <a:lnTo>
                      <a:pt x="699" y="1860"/>
                    </a:lnTo>
                    <a:lnTo>
                      <a:pt x="692" y="1860"/>
                    </a:lnTo>
                    <a:lnTo>
                      <a:pt x="685" y="1860"/>
                    </a:lnTo>
                    <a:lnTo>
                      <a:pt x="682" y="1862"/>
                    </a:lnTo>
                    <a:lnTo>
                      <a:pt x="677" y="1865"/>
                    </a:lnTo>
                    <a:lnTo>
                      <a:pt x="675" y="1869"/>
                    </a:lnTo>
                    <a:lnTo>
                      <a:pt x="675" y="1872"/>
                    </a:lnTo>
                    <a:lnTo>
                      <a:pt x="675" y="1877"/>
                    </a:lnTo>
                    <a:lnTo>
                      <a:pt x="677" y="1879"/>
                    </a:lnTo>
                    <a:lnTo>
                      <a:pt x="680" y="1881"/>
                    </a:lnTo>
                    <a:lnTo>
                      <a:pt x="682" y="1881"/>
                    </a:lnTo>
                    <a:lnTo>
                      <a:pt x="687" y="1884"/>
                    </a:lnTo>
                    <a:lnTo>
                      <a:pt x="694" y="1888"/>
                    </a:lnTo>
                    <a:lnTo>
                      <a:pt x="696" y="1891"/>
                    </a:lnTo>
                    <a:lnTo>
                      <a:pt x="692" y="1893"/>
                    </a:lnTo>
                    <a:lnTo>
                      <a:pt x="689" y="1898"/>
                    </a:lnTo>
                    <a:lnTo>
                      <a:pt x="687" y="1891"/>
                    </a:lnTo>
                    <a:lnTo>
                      <a:pt x="680" y="1888"/>
                    </a:lnTo>
                    <a:lnTo>
                      <a:pt x="677" y="1893"/>
                    </a:lnTo>
                    <a:lnTo>
                      <a:pt x="673" y="1896"/>
                    </a:lnTo>
                    <a:lnTo>
                      <a:pt x="670" y="1907"/>
                    </a:lnTo>
                    <a:lnTo>
                      <a:pt x="666" y="1910"/>
                    </a:lnTo>
                    <a:lnTo>
                      <a:pt x="651" y="1912"/>
                    </a:lnTo>
                    <a:lnTo>
                      <a:pt x="644" y="1917"/>
                    </a:lnTo>
                    <a:lnTo>
                      <a:pt x="640" y="1917"/>
                    </a:lnTo>
                    <a:lnTo>
                      <a:pt x="635" y="1917"/>
                    </a:lnTo>
                    <a:lnTo>
                      <a:pt x="628" y="1922"/>
                    </a:lnTo>
                    <a:lnTo>
                      <a:pt x="630" y="1924"/>
                    </a:lnTo>
                    <a:lnTo>
                      <a:pt x="635" y="1929"/>
                    </a:lnTo>
                    <a:lnTo>
                      <a:pt x="637" y="1931"/>
                    </a:lnTo>
                    <a:lnTo>
                      <a:pt x="640" y="1929"/>
                    </a:lnTo>
                    <a:lnTo>
                      <a:pt x="644" y="1931"/>
                    </a:lnTo>
                    <a:lnTo>
                      <a:pt x="647" y="1929"/>
                    </a:lnTo>
                    <a:lnTo>
                      <a:pt x="649" y="1926"/>
                    </a:lnTo>
                    <a:lnTo>
                      <a:pt x="654" y="1924"/>
                    </a:lnTo>
                    <a:lnTo>
                      <a:pt x="656" y="1924"/>
                    </a:lnTo>
                    <a:lnTo>
                      <a:pt x="658" y="1924"/>
                    </a:lnTo>
                    <a:lnTo>
                      <a:pt x="661" y="1922"/>
                    </a:lnTo>
                    <a:lnTo>
                      <a:pt x="668" y="1919"/>
                    </a:lnTo>
                    <a:lnTo>
                      <a:pt x="680" y="1917"/>
                    </a:lnTo>
                    <a:lnTo>
                      <a:pt x="685" y="1919"/>
                    </a:lnTo>
                    <a:lnTo>
                      <a:pt x="689" y="1917"/>
                    </a:lnTo>
                    <a:lnTo>
                      <a:pt x="694" y="1912"/>
                    </a:lnTo>
                    <a:lnTo>
                      <a:pt x="706" y="1905"/>
                    </a:lnTo>
                    <a:lnTo>
                      <a:pt x="711" y="1900"/>
                    </a:lnTo>
                    <a:lnTo>
                      <a:pt x="718" y="1900"/>
                    </a:lnTo>
                    <a:lnTo>
                      <a:pt x="720" y="1898"/>
                    </a:lnTo>
                    <a:lnTo>
                      <a:pt x="718" y="1896"/>
                    </a:lnTo>
                    <a:lnTo>
                      <a:pt x="715" y="1893"/>
                    </a:lnTo>
                    <a:lnTo>
                      <a:pt x="706" y="1896"/>
                    </a:lnTo>
                    <a:lnTo>
                      <a:pt x="706" y="1891"/>
                    </a:lnTo>
                    <a:lnTo>
                      <a:pt x="711" y="1886"/>
                    </a:lnTo>
                    <a:lnTo>
                      <a:pt x="722" y="1879"/>
                    </a:lnTo>
                    <a:close/>
                    <a:moveTo>
                      <a:pt x="730" y="1884"/>
                    </a:moveTo>
                    <a:lnTo>
                      <a:pt x="730" y="1886"/>
                    </a:lnTo>
                    <a:lnTo>
                      <a:pt x="725" y="1888"/>
                    </a:lnTo>
                    <a:lnTo>
                      <a:pt x="725" y="1891"/>
                    </a:lnTo>
                    <a:lnTo>
                      <a:pt x="725" y="1893"/>
                    </a:lnTo>
                    <a:lnTo>
                      <a:pt x="725" y="1896"/>
                    </a:lnTo>
                    <a:lnTo>
                      <a:pt x="727" y="1896"/>
                    </a:lnTo>
                    <a:lnTo>
                      <a:pt x="727" y="1893"/>
                    </a:lnTo>
                    <a:lnTo>
                      <a:pt x="732" y="1888"/>
                    </a:lnTo>
                    <a:lnTo>
                      <a:pt x="734" y="1886"/>
                    </a:lnTo>
                    <a:lnTo>
                      <a:pt x="734" y="1884"/>
                    </a:lnTo>
                    <a:lnTo>
                      <a:pt x="730" y="1884"/>
                    </a:lnTo>
                    <a:close/>
                    <a:moveTo>
                      <a:pt x="621" y="1893"/>
                    </a:moveTo>
                    <a:lnTo>
                      <a:pt x="616" y="1891"/>
                    </a:lnTo>
                    <a:lnTo>
                      <a:pt x="609" y="1893"/>
                    </a:lnTo>
                    <a:lnTo>
                      <a:pt x="604" y="1896"/>
                    </a:lnTo>
                    <a:lnTo>
                      <a:pt x="599" y="1898"/>
                    </a:lnTo>
                    <a:lnTo>
                      <a:pt x="595" y="1903"/>
                    </a:lnTo>
                    <a:lnTo>
                      <a:pt x="595" y="1910"/>
                    </a:lnTo>
                    <a:lnTo>
                      <a:pt x="595" y="1915"/>
                    </a:lnTo>
                    <a:lnTo>
                      <a:pt x="595" y="1917"/>
                    </a:lnTo>
                    <a:lnTo>
                      <a:pt x="590" y="1919"/>
                    </a:lnTo>
                    <a:lnTo>
                      <a:pt x="583" y="1917"/>
                    </a:lnTo>
                    <a:lnTo>
                      <a:pt x="578" y="1917"/>
                    </a:lnTo>
                    <a:lnTo>
                      <a:pt x="576" y="1919"/>
                    </a:lnTo>
                    <a:lnTo>
                      <a:pt x="571" y="1924"/>
                    </a:lnTo>
                    <a:lnTo>
                      <a:pt x="568" y="1926"/>
                    </a:lnTo>
                    <a:lnTo>
                      <a:pt x="568" y="1936"/>
                    </a:lnTo>
                    <a:lnTo>
                      <a:pt x="566" y="1938"/>
                    </a:lnTo>
                    <a:lnTo>
                      <a:pt x="564" y="1941"/>
                    </a:lnTo>
                    <a:lnTo>
                      <a:pt x="559" y="1948"/>
                    </a:lnTo>
                    <a:lnTo>
                      <a:pt x="554" y="1950"/>
                    </a:lnTo>
                    <a:lnTo>
                      <a:pt x="547" y="1955"/>
                    </a:lnTo>
                    <a:lnTo>
                      <a:pt x="545" y="1957"/>
                    </a:lnTo>
                    <a:lnTo>
                      <a:pt x="547" y="1957"/>
                    </a:lnTo>
                    <a:lnTo>
                      <a:pt x="568" y="1950"/>
                    </a:lnTo>
                    <a:lnTo>
                      <a:pt x="571" y="1950"/>
                    </a:lnTo>
                    <a:lnTo>
                      <a:pt x="578" y="1945"/>
                    </a:lnTo>
                    <a:lnTo>
                      <a:pt x="580" y="1943"/>
                    </a:lnTo>
                    <a:lnTo>
                      <a:pt x="583" y="1943"/>
                    </a:lnTo>
                    <a:lnTo>
                      <a:pt x="587" y="1938"/>
                    </a:lnTo>
                    <a:lnTo>
                      <a:pt x="592" y="1931"/>
                    </a:lnTo>
                    <a:lnTo>
                      <a:pt x="599" y="1924"/>
                    </a:lnTo>
                    <a:lnTo>
                      <a:pt x="618" y="1917"/>
                    </a:lnTo>
                    <a:lnTo>
                      <a:pt x="625" y="1912"/>
                    </a:lnTo>
                    <a:lnTo>
                      <a:pt x="628" y="1907"/>
                    </a:lnTo>
                    <a:lnTo>
                      <a:pt x="630" y="1903"/>
                    </a:lnTo>
                    <a:lnTo>
                      <a:pt x="630" y="1900"/>
                    </a:lnTo>
                    <a:lnTo>
                      <a:pt x="621" y="1893"/>
                    </a:lnTo>
                    <a:close/>
                    <a:moveTo>
                      <a:pt x="507" y="1943"/>
                    </a:moveTo>
                    <a:lnTo>
                      <a:pt x="504" y="1943"/>
                    </a:lnTo>
                    <a:lnTo>
                      <a:pt x="495" y="1943"/>
                    </a:lnTo>
                    <a:lnTo>
                      <a:pt x="493" y="1945"/>
                    </a:lnTo>
                    <a:lnTo>
                      <a:pt x="493" y="1948"/>
                    </a:lnTo>
                    <a:lnTo>
                      <a:pt x="500" y="1948"/>
                    </a:lnTo>
                    <a:lnTo>
                      <a:pt x="509" y="1952"/>
                    </a:lnTo>
                    <a:lnTo>
                      <a:pt x="512" y="1948"/>
                    </a:lnTo>
                    <a:lnTo>
                      <a:pt x="509" y="1945"/>
                    </a:lnTo>
                    <a:lnTo>
                      <a:pt x="507" y="1943"/>
                    </a:lnTo>
                    <a:close/>
                    <a:moveTo>
                      <a:pt x="450" y="1950"/>
                    </a:moveTo>
                    <a:lnTo>
                      <a:pt x="443" y="1955"/>
                    </a:lnTo>
                    <a:lnTo>
                      <a:pt x="441" y="1957"/>
                    </a:lnTo>
                    <a:lnTo>
                      <a:pt x="441" y="1962"/>
                    </a:lnTo>
                    <a:lnTo>
                      <a:pt x="441" y="1964"/>
                    </a:lnTo>
                    <a:lnTo>
                      <a:pt x="445" y="1962"/>
                    </a:lnTo>
                    <a:lnTo>
                      <a:pt x="448" y="1960"/>
                    </a:lnTo>
                    <a:lnTo>
                      <a:pt x="450" y="1962"/>
                    </a:lnTo>
                    <a:lnTo>
                      <a:pt x="452" y="1960"/>
                    </a:lnTo>
                    <a:lnTo>
                      <a:pt x="455" y="1957"/>
                    </a:lnTo>
                    <a:lnTo>
                      <a:pt x="455" y="1955"/>
                    </a:lnTo>
                    <a:lnTo>
                      <a:pt x="455" y="1952"/>
                    </a:lnTo>
                    <a:lnTo>
                      <a:pt x="450" y="1950"/>
                    </a:lnTo>
                    <a:close/>
                    <a:moveTo>
                      <a:pt x="244" y="1917"/>
                    </a:moveTo>
                    <a:lnTo>
                      <a:pt x="234" y="1919"/>
                    </a:lnTo>
                    <a:lnTo>
                      <a:pt x="230" y="1922"/>
                    </a:lnTo>
                    <a:lnTo>
                      <a:pt x="225" y="1924"/>
                    </a:lnTo>
                    <a:lnTo>
                      <a:pt x="227" y="1926"/>
                    </a:lnTo>
                    <a:lnTo>
                      <a:pt x="234" y="1931"/>
                    </a:lnTo>
                    <a:lnTo>
                      <a:pt x="230" y="1938"/>
                    </a:lnTo>
                    <a:lnTo>
                      <a:pt x="220" y="1938"/>
                    </a:lnTo>
                    <a:lnTo>
                      <a:pt x="208" y="1938"/>
                    </a:lnTo>
                    <a:lnTo>
                      <a:pt x="192" y="1938"/>
                    </a:lnTo>
                    <a:lnTo>
                      <a:pt x="180" y="1938"/>
                    </a:lnTo>
                    <a:lnTo>
                      <a:pt x="175" y="1938"/>
                    </a:lnTo>
                    <a:lnTo>
                      <a:pt x="170" y="1938"/>
                    </a:lnTo>
                    <a:lnTo>
                      <a:pt x="173" y="1943"/>
                    </a:lnTo>
                    <a:lnTo>
                      <a:pt x="206" y="1950"/>
                    </a:lnTo>
                    <a:lnTo>
                      <a:pt x="225" y="1952"/>
                    </a:lnTo>
                    <a:lnTo>
                      <a:pt x="239" y="1950"/>
                    </a:lnTo>
                    <a:lnTo>
                      <a:pt x="237" y="1941"/>
                    </a:lnTo>
                    <a:lnTo>
                      <a:pt x="239" y="1938"/>
                    </a:lnTo>
                    <a:lnTo>
                      <a:pt x="246" y="1938"/>
                    </a:lnTo>
                    <a:lnTo>
                      <a:pt x="249" y="1933"/>
                    </a:lnTo>
                    <a:lnTo>
                      <a:pt x="251" y="1931"/>
                    </a:lnTo>
                    <a:lnTo>
                      <a:pt x="249" y="1926"/>
                    </a:lnTo>
                    <a:lnTo>
                      <a:pt x="244" y="1917"/>
                    </a:lnTo>
                    <a:close/>
                    <a:moveTo>
                      <a:pt x="341" y="1952"/>
                    </a:moveTo>
                    <a:lnTo>
                      <a:pt x="336" y="1955"/>
                    </a:lnTo>
                    <a:lnTo>
                      <a:pt x="334" y="1957"/>
                    </a:lnTo>
                    <a:lnTo>
                      <a:pt x="329" y="1962"/>
                    </a:lnTo>
                    <a:lnTo>
                      <a:pt x="334" y="1967"/>
                    </a:lnTo>
                    <a:lnTo>
                      <a:pt x="339" y="1967"/>
                    </a:lnTo>
                    <a:lnTo>
                      <a:pt x="348" y="1962"/>
                    </a:lnTo>
                    <a:lnTo>
                      <a:pt x="346" y="1957"/>
                    </a:lnTo>
                    <a:lnTo>
                      <a:pt x="341" y="1952"/>
                    </a:lnTo>
                    <a:close/>
                    <a:moveTo>
                      <a:pt x="298" y="1974"/>
                    </a:moveTo>
                    <a:lnTo>
                      <a:pt x="284" y="1969"/>
                    </a:lnTo>
                    <a:lnTo>
                      <a:pt x="272" y="1960"/>
                    </a:lnTo>
                    <a:lnTo>
                      <a:pt x="268" y="1957"/>
                    </a:lnTo>
                    <a:lnTo>
                      <a:pt x="258" y="1957"/>
                    </a:lnTo>
                    <a:lnTo>
                      <a:pt x="258" y="1960"/>
                    </a:lnTo>
                    <a:lnTo>
                      <a:pt x="251" y="1955"/>
                    </a:lnTo>
                    <a:lnTo>
                      <a:pt x="246" y="1952"/>
                    </a:lnTo>
                    <a:lnTo>
                      <a:pt x="246" y="1955"/>
                    </a:lnTo>
                    <a:lnTo>
                      <a:pt x="249" y="1960"/>
                    </a:lnTo>
                    <a:lnTo>
                      <a:pt x="251" y="1964"/>
                    </a:lnTo>
                    <a:lnTo>
                      <a:pt x="253" y="1964"/>
                    </a:lnTo>
                    <a:lnTo>
                      <a:pt x="263" y="1967"/>
                    </a:lnTo>
                    <a:lnTo>
                      <a:pt x="275" y="1974"/>
                    </a:lnTo>
                    <a:lnTo>
                      <a:pt x="282" y="1974"/>
                    </a:lnTo>
                    <a:lnTo>
                      <a:pt x="289" y="1974"/>
                    </a:lnTo>
                    <a:lnTo>
                      <a:pt x="294" y="1976"/>
                    </a:lnTo>
                    <a:lnTo>
                      <a:pt x="303" y="1976"/>
                    </a:lnTo>
                    <a:lnTo>
                      <a:pt x="298" y="1974"/>
                    </a:lnTo>
                    <a:close/>
                    <a:moveTo>
                      <a:pt x="128" y="1917"/>
                    </a:moveTo>
                    <a:lnTo>
                      <a:pt x="125" y="1912"/>
                    </a:lnTo>
                    <a:lnTo>
                      <a:pt x="123" y="1912"/>
                    </a:lnTo>
                    <a:lnTo>
                      <a:pt x="118" y="1915"/>
                    </a:lnTo>
                    <a:lnTo>
                      <a:pt x="118" y="1919"/>
                    </a:lnTo>
                    <a:lnTo>
                      <a:pt x="121" y="1922"/>
                    </a:lnTo>
                    <a:lnTo>
                      <a:pt x="125" y="1926"/>
                    </a:lnTo>
                    <a:lnTo>
                      <a:pt x="128" y="1924"/>
                    </a:lnTo>
                    <a:lnTo>
                      <a:pt x="130" y="1924"/>
                    </a:lnTo>
                    <a:lnTo>
                      <a:pt x="130" y="1919"/>
                    </a:lnTo>
                    <a:lnTo>
                      <a:pt x="128" y="1917"/>
                    </a:lnTo>
                    <a:close/>
                    <a:moveTo>
                      <a:pt x="90" y="1931"/>
                    </a:moveTo>
                    <a:lnTo>
                      <a:pt x="90" y="1926"/>
                    </a:lnTo>
                    <a:lnTo>
                      <a:pt x="95" y="1922"/>
                    </a:lnTo>
                    <a:lnTo>
                      <a:pt x="95" y="1919"/>
                    </a:lnTo>
                    <a:lnTo>
                      <a:pt x="95" y="1915"/>
                    </a:lnTo>
                    <a:lnTo>
                      <a:pt x="88" y="1912"/>
                    </a:lnTo>
                    <a:lnTo>
                      <a:pt x="83" y="1922"/>
                    </a:lnTo>
                    <a:lnTo>
                      <a:pt x="83" y="1926"/>
                    </a:lnTo>
                    <a:lnTo>
                      <a:pt x="80" y="1929"/>
                    </a:lnTo>
                    <a:lnTo>
                      <a:pt x="73" y="1929"/>
                    </a:lnTo>
                    <a:lnTo>
                      <a:pt x="64" y="1948"/>
                    </a:lnTo>
                    <a:lnTo>
                      <a:pt x="71" y="1943"/>
                    </a:lnTo>
                    <a:lnTo>
                      <a:pt x="76" y="1950"/>
                    </a:lnTo>
                    <a:lnTo>
                      <a:pt x="90" y="1945"/>
                    </a:lnTo>
                    <a:lnTo>
                      <a:pt x="92" y="1943"/>
                    </a:lnTo>
                    <a:lnTo>
                      <a:pt x="95" y="1945"/>
                    </a:lnTo>
                    <a:lnTo>
                      <a:pt x="97" y="1943"/>
                    </a:lnTo>
                    <a:lnTo>
                      <a:pt x="99" y="1936"/>
                    </a:lnTo>
                    <a:lnTo>
                      <a:pt x="97" y="1933"/>
                    </a:lnTo>
                    <a:lnTo>
                      <a:pt x="90" y="1931"/>
                    </a:lnTo>
                    <a:close/>
                    <a:moveTo>
                      <a:pt x="62" y="1907"/>
                    </a:moveTo>
                    <a:lnTo>
                      <a:pt x="59" y="1910"/>
                    </a:lnTo>
                    <a:lnTo>
                      <a:pt x="54" y="1917"/>
                    </a:lnTo>
                    <a:lnTo>
                      <a:pt x="52" y="1919"/>
                    </a:lnTo>
                    <a:lnTo>
                      <a:pt x="47" y="1919"/>
                    </a:lnTo>
                    <a:lnTo>
                      <a:pt x="26" y="1919"/>
                    </a:lnTo>
                    <a:lnTo>
                      <a:pt x="26" y="1924"/>
                    </a:lnTo>
                    <a:lnTo>
                      <a:pt x="31" y="1924"/>
                    </a:lnTo>
                    <a:lnTo>
                      <a:pt x="35" y="1924"/>
                    </a:lnTo>
                    <a:lnTo>
                      <a:pt x="43" y="1926"/>
                    </a:lnTo>
                    <a:lnTo>
                      <a:pt x="50" y="1931"/>
                    </a:lnTo>
                    <a:lnTo>
                      <a:pt x="54" y="1931"/>
                    </a:lnTo>
                    <a:lnTo>
                      <a:pt x="59" y="1922"/>
                    </a:lnTo>
                    <a:lnTo>
                      <a:pt x="59" y="1919"/>
                    </a:lnTo>
                    <a:lnTo>
                      <a:pt x="64" y="1917"/>
                    </a:lnTo>
                    <a:lnTo>
                      <a:pt x="66" y="1912"/>
                    </a:lnTo>
                    <a:lnTo>
                      <a:pt x="64" y="1907"/>
                    </a:lnTo>
                    <a:lnTo>
                      <a:pt x="62" y="1907"/>
                    </a:lnTo>
                    <a:close/>
                    <a:moveTo>
                      <a:pt x="21" y="1903"/>
                    </a:moveTo>
                    <a:lnTo>
                      <a:pt x="19" y="1898"/>
                    </a:lnTo>
                    <a:lnTo>
                      <a:pt x="14" y="1891"/>
                    </a:lnTo>
                    <a:lnTo>
                      <a:pt x="5" y="1886"/>
                    </a:lnTo>
                    <a:lnTo>
                      <a:pt x="2" y="1886"/>
                    </a:lnTo>
                    <a:lnTo>
                      <a:pt x="0" y="1888"/>
                    </a:lnTo>
                    <a:lnTo>
                      <a:pt x="2" y="1893"/>
                    </a:lnTo>
                    <a:lnTo>
                      <a:pt x="7" y="1900"/>
                    </a:lnTo>
                    <a:lnTo>
                      <a:pt x="9" y="1905"/>
                    </a:lnTo>
                    <a:lnTo>
                      <a:pt x="9" y="1910"/>
                    </a:lnTo>
                    <a:lnTo>
                      <a:pt x="7" y="1910"/>
                    </a:lnTo>
                    <a:lnTo>
                      <a:pt x="2" y="1912"/>
                    </a:lnTo>
                    <a:lnTo>
                      <a:pt x="2" y="1915"/>
                    </a:lnTo>
                    <a:lnTo>
                      <a:pt x="7" y="1924"/>
                    </a:lnTo>
                    <a:lnTo>
                      <a:pt x="9" y="1924"/>
                    </a:lnTo>
                    <a:lnTo>
                      <a:pt x="12" y="1922"/>
                    </a:lnTo>
                    <a:lnTo>
                      <a:pt x="16" y="1919"/>
                    </a:lnTo>
                    <a:lnTo>
                      <a:pt x="21" y="1910"/>
                    </a:lnTo>
                    <a:lnTo>
                      <a:pt x="24" y="1907"/>
                    </a:lnTo>
                    <a:lnTo>
                      <a:pt x="31" y="1907"/>
                    </a:lnTo>
                    <a:lnTo>
                      <a:pt x="21" y="1903"/>
                    </a:lnTo>
                    <a:close/>
                    <a:moveTo>
                      <a:pt x="114" y="1933"/>
                    </a:moveTo>
                    <a:lnTo>
                      <a:pt x="111" y="1938"/>
                    </a:lnTo>
                    <a:lnTo>
                      <a:pt x="118" y="1948"/>
                    </a:lnTo>
                    <a:lnTo>
                      <a:pt x="123" y="1945"/>
                    </a:lnTo>
                    <a:lnTo>
                      <a:pt x="121" y="1941"/>
                    </a:lnTo>
                    <a:lnTo>
                      <a:pt x="114" y="1933"/>
                    </a:lnTo>
                    <a:close/>
                    <a:moveTo>
                      <a:pt x="99" y="1933"/>
                    </a:moveTo>
                    <a:lnTo>
                      <a:pt x="99" y="1943"/>
                    </a:lnTo>
                    <a:lnTo>
                      <a:pt x="102" y="1948"/>
                    </a:lnTo>
                    <a:lnTo>
                      <a:pt x="107" y="1943"/>
                    </a:lnTo>
                    <a:lnTo>
                      <a:pt x="107" y="1941"/>
                    </a:lnTo>
                    <a:lnTo>
                      <a:pt x="104" y="1933"/>
                    </a:lnTo>
                    <a:lnTo>
                      <a:pt x="99" y="1933"/>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3" name="Freeform 14">
                <a:extLst>
                  <a:ext uri="{FF2B5EF4-FFF2-40B4-BE49-F238E27FC236}">
                    <a16:creationId xmlns:a16="http://schemas.microsoft.com/office/drawing/2014/main" id="{DCBB9956-E86D-159D-4B33-77856BD7D1A3}"/>
                  </a:ext>
                </a:extLst>
              </p:cNvPr>
              <p:cNvSpPr>
                <a:spLocks noEditPoints="1"/>
              </p:cNvSpPr>
              <p:nvPr/>
            </p:nvSpPr>
            <p:spPr bwMode="auto">
              <a:xfrm>
                <a:off x="1790886" y="5077578"/>
                <a:ext cx="487350" cy="366871"/>
              </a:xfrm>
              <a:custGeom>
                <a:avLst/>
                <a:gdLst>
                  <a:gd name="T0" fmla="*/ 73025 w 552"/>
                  <a:gd name="T1" fmla="*/ 34925 h 415"/>
                  <a:gd name="T2" fmla="*/ 111125 w 552"/>
                  <a:gd name="T3" fmla="*/ 57150 h 415"/>
                  <a:gd name="T4" fmla="*/ 136525 w 552"/>
                  <a:gd name="T5" fmla="*/ 49212 h 415"/>
                  <a:gd name="T6" fmla="*/ 141288 w 552"/>
                  <a:gd name="T7" fmla="*/ 19050 h 415"/>
                  <a:gd name="T8" fmla="*/ 76200 w 552"/>
                  <a:gd name="T9" fmla="*/ 7937 h 415"/>
                  <a:gd name="T10" fmla="*/ 0 w 552"/>
                  <a:gd name="T11" fmla="*/ 46037 h 415"/>
                  <a:gd name="T12" fmla="*/ 7938 w 552"/>
                  <a:gd name="T13" fmla="*/ 49212 h 415"/>
                  <a:gd name="T14" fmla="*/ 23813 w 552"/>
                  <a:gd name="T15" fmla="*/ 30162 h 415"/>
                  <a:gd name="T16" fmla="*/ 12700 w 552"/>
                  <a:gd name="T17" fmla="*/ 30162 h 415"/>
                  <a:gd name="T18" fmla="*/ 373063 w 552"/>
                  <a:gd name="T19" fmla="*/ 176212 h 415"/>
                  <a:gd name="T20" fmla="*/ 349250 w 552"/>
                  <a:gd name="T21" fmla="*/ 133350 h 415"/>
                  <a:gd name="T22" fmla="*/ 304800 w 552"/>
                  <a:gd name="T23" fmla="*/ 146050 h 415"/>
                  <a:gd name="T24" fmla="*/ 327025 w 552"/>
                  <a:gd name="T25" fmla="*/ 184150 h 415"/>
                  <a:gd name="T26" fmla="*/ 354013 w 552"/>
                  <a:gd name="T27" fmla="*/ 198437 h 415"/>
                  <a:gd name="T28" fmla="*/ 354013 w 552"/>
                  <a:gd name="T29" fmla="*/ 192087 h 415"/>
                  <a:gd name="T30" fmla="*/ 373063 w 552"/>
                  <a:gd name="T31" fmla="*/ 206375 h 415"/>
                  <a:gd name="T32" fmla="*/ 406400 w 552"/>
                  <a:gd name="T33" fmla="*/ 211137 h 415"/>
                  <a:gd name="T34" fmla="*/ 390525 w 552"/>
                  <a:gd name="T35" fmla="*/ 179387 h 415"/>
                  <a:gd name="T36" fmla="*/ 546100 w 552"/>
                  <a:gd name="T37" fmla="*/ 263525 h 415"/>
                  <a:gd name="T38" fmla="*/ 520700 w 552"/>
                  <a:gd name="T39" fmla="*/ 249237 h 415"/>
                  <a:gd name="T40" fmla="*/ 471488 w 552"/>
                  <a:gd name="T41" fmla="*/ 233362 h 415"/>
                  <a:gd name="T42" fmla="*/ 463550 w 552"/>
                  <a:gd name="T43" fmla="*/ 244475 h 415"/>
                  <a:gd name="T44" fmla="*/ 527050 w 552"/>
                  <a:gd name="T45" fmla="*/ 271462 h 415"/>
                  <a:gd name="T46" fmla="*/ 569913 w 552"/>
                  <a:gd name="T47" fmla="*/ 317500 h 415"/>
                  <a:gd name="T48" fmla="*/ 600075 w 552"/>
                  <a:gd name="T49" fmla="*/ 341312 h 415"/>
                  <a:gd name="T50" fmla="*/ 622300 w 552"/>
                  <a:gd name="T51" fmla="*/ 360362 h 415"/>
                  <a:gd name="T52" fmla="*/ 663575 w 552"/>
                  <a:gd name="T53" fmla="*/ 347662 h 415"/>
                  <a:gd name="T54" fmla="*/ 649288 w 552"/>
                  <a:gd name="T55" fmla="*/ 325437 h 415"/>
                  <a:gd name="T56" fmla="*/ 611188 w 552"/>
                  <a:gd name="T57" fmla="*/ 301625 h 415"/>
                  <a:gd name="T58" fmla="*/ 581025 w 552"/>
                  <a:gd name="T59" fmla="*/ 287337 h 415"/>
                  <a:gd name="T60" fmla="*/ 554038 w 552"/>
                  <a:gd name="T61" fmla="*/ 290512 h 415"/>
                  <a:gd name="T62" fmla="*/ 539750 w 552"/>
                  <a:gd name="T63" fmla="*/ 309562 h 415"/>
                  <a:gd name="T64" fmla="*/ 515938 w 552"/>
                  <a:gd name="T65" fmla="*/ 290512 h 415"/>
                  <a:gd name="T66" fmla="*/ 515938 w 552"/>
                  <a:gd name="T67" fmla="*/ 320675 h 415"/>
                  <a:gd name="T68" fmla="*/ 850900 w 552"/>
                  <a:gd name="T69" fmla="*/ 550862 h 415"/>
                  <a:gd name="T70" fmla="*/ 823913 w 552"/>
                  <a:gd name="T71" fmla="*/ 509587 h 415"/>
                  <a:gd name="T72" fmla="*/ 701675 w 552"/>
                  <a:gd name="T73" fmla="*/ 425450 h 415"/>
                  <a:gd name="T74" fmla="*/ 706438 w 552"/>
                  <a:gd name="T75" fmla="*/ 469900 h 415"/>
                  <a:gd name="T76" fmla="*/ 676275 w 552"/>
                  <a:gd name="T77" fmla="*/ 512762 h 415"/>
                  <a:gd name="T78" fmla="*/ 709613 w 552"/>
                  <a:gd name="T79" fmla="*/ 623887 h 415"/>
                  <a:gd name="T80" fmla="*/ 755650 w 552"/>
                  <a:gd name="T81" fmla="*/ 658812 h 415"/>
                  <a:gd name="T82" fmla="*/ 800100 w 552"/>
                  <a:gd name="T83" fmla="*/ 612775 h 415"/>
                  <a:gd name="T84" fmla="*/ 876300 w 552"/>
                  <a:gd name="T85" fmla="*/ 574675 h 4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52" h="415">
                    <a:moveTo>
                      <a:pt x="48" y="5"/>
                    </a:moveTo>
                    <a:lnTo>
                      <a:pt x="43" y="17"/>
                    </a:lnTo>
                    <a:lnTo>
                      <a:pt x="46" y="22"/>
                    </a:lnTo>
                    <a:lnTo>
                      <a:pt x="58" y="29"/>
                    </a:lnTo>
                    <a:lnTo>
                      <a:pt x="60" y="34"/>
                    </a:lnTo>
                    <a:lnTo>
                      <a:pt x="70" y="36"/>
                    </a:lnTo>
                    <a:lnTo>
                      <a:pt x="74" y="41"/>
                    </a:lnTo>
                    <a:lnTo>
                      <a:pt x="84" y="36"/>
                    </a:lnTo>
                    <a:lnTo>
                      <a:pt x="86" y="31"/>
                    </a:lnTo>
                    <a:lnTo>
                      <a:pt x="86" y="22"/>
                    </a:lnTo>
                    <a:lnTo>
                      <a:pt x="89" y="17"/>
                    </a:lnTo>
                    <a:lnTo>
                      <a:pt x="89" y="12"/>
                    </a:lnTo>
                    <a:lnTo>
                      <a:pt x="84" y="5"/>
                    </a:lnTo>
                    <a:lnTo>
                      <a:pt x="63" y="0"/>
                    </a:lnTo>
                    <a:lnTo>
                      <a:pt x="48" y="5"/>
                    </a:lnTo>
                    <a:close/>
                    <a:moveTo>
                      <a:pt x="8" y="19"/>
                    </a:moveTo>
                    <a:lnTo>
                      <a:pt x="0" y="24"/>
                    </a:lnTo>
                    <a:lnTo>
                      <a:pt x="0" y="29"/>
                    </a:lnTo>
                    <a:lnTo>
                      <a:pt x="0" y="34"/>
                    </a:lnTo>
                    <a:lnTo>
                      <a:pt x="3" y="36"/>
                    </a:lnTo>
                    <a:lnTo>
                      <a:pt x="5" y="31"/>
                    </a:lnTo>
                    <a:lnTo>
                      <a:pt x="8" y="27"/>
                    </a:lnTo>
                    <a:lnTo>
                      <a:pt x="15" y="24"/>
                    </a:lnTo>
                    <a:lnTo>
                      <a:pt x="15" y="19"/>
                    </a:lnTo>
                    <a:lnTo>
                      <a:pt x="17" y="15"/>
                    </a:lnTo>
                    <a:lnTo>
                      <a:pt x="12" y="12"/>
                    </a:lnTo>
                    <a:lnTo>
                      <a:pt x="8" y="19"/>
                    </a:lnTo>
                    <a:close/>
                    <a:moveTo>
                      <a:pt x="242" y="113"/>
                    </a:moveTo>
                    <a:lnTo>
                      <a:pt x="239" y="113"/>
                    </a:lnTo>
                    <a:lnTo>
                      <a:pt x="235" y="111"/>
                    </a:lnTo>
                    <a:lnTo>
                      <a:pt x="232" y="106"/>
                    </a:lnTo>
                    <a:lnTo>
                      <a:pt x="232" y="101"/>
                    </a:lnTo>
                    <a:lnTo>
                      <a:pt x="220" y="84"/>
                    </a:lnTo>
                    <a:lnTo>
                      <a:pt x="215" y="84"/>
                    </a:lnTo>
                    <a:lnTo>
                      <a:pt x="206" y="92"/>
                    </a:lnTo>
                    <a:lnTo>
                      <a:pt x="192" y="92"/>
                    </a:lnTo>
                    <a:lnTo>
                      <a:pt x="196" y="99"/>
                    </a:lnTo>
                    <a:lnTo>
                      <a:pt x="196" y="104"/>
                    </a:lnTo>
                    <a:lnTo>
                      <a:pt x="206" y="116"/>
                    </a:lnTo>
                    <a:lnTo>
                      <a:pt x="208" y="123"/>
                    </a:lnTo>
                    <a:lnTo>
                      <a:pt x="213" y="125"/>
                    </a:lnTo>
                    <a:lnTo>
                      <a:pt x="223" y="125"/>
                    </a:lnTo>
                    <a:lnTo>
                      <a:pt x="218" y="121"/>
                    </a:lnTo>
                    <a:lnTo>
                      <a:pt x="223" y="118"/>
                    </a:lnTo>
                    <a:lnTo>
                      <a:pt x="223" y="121"/>
                    </a:lnTo>
                    <a:lnTo>
                      <a:pt x="225" y="125"/>
                    </a:lnTo>
                    <a:lnTo>
                      <a:pt x="230" y="125"/>
                    </a:lnTo>
                    <a:lnTo>
                      <a:pt x="235" y="130"/>
                    </a:lnTo>
                    <a:lnTo>
                      <a:pt x="239" y="133"/>
                    </a:lnTo>
                    <a:lnTo>
                      <a:pt x="251" y="135"/>
                    </a:lnTo>
                    <a:lnTo>
                      <a:pt x="256" y="133"/>
                    </a:lnTo>
                    <a:lnTo>
                      <a:pt x="254" y="128"/>
                    </a:lnTo>
                    <a:lnTo>
                      <a:pt x="249" y="123"/>
                    </a:lnTo>
                    <a:lnTo>
                      <a:pt x="246" y="113"/>
                    </a:lnTo>
                    <a:lnTo>
                      <a:pt x="242" y="113"/>
                    </a:lnTo>
                    <a:close/>
                    <a:moveTo>
                      <a:pt x="332" y="171"/>
                    </a:moveTo>
                    <a:lnTo>
                      <a:pt x="344" y="166"/>
                    </a:lnTo>
                    <a:lnTo>
                      <a:pt x="347" y="162"/>
                    </a:lnTo>
                    <a:lnTo>
                      <a:pt x="344" y="159"/>
                    </a:lnTo>
                    <a:lnTo>
                      <a:pt x="328" y="157"/>
                    </a:lnTo>
                    <a:lnTo>
                      <a:pt x="323" y="154"/>
                    </a:lnTo>
                    <a:lnTo>
                      <a:pt x="318" y="154"/>
                    </a:lnTo>
                    <a:lnTo>
                      <a:pt x="297" y="147"/>
                    </a:lnTo>
                    <a:lnTo>
                      <a:pt x="294" y="147"/>
                    </a:lnTo>
                    <a:lnTo>
                      <a:pt x="294" y="152"/>
                    </a:lnTo>
                    <a:lnTo>
                      <a:pt x="292" y="154"/>
                    </a:lnTo>
                    <a:lnTo>
                      <a:pt x="292" y="159"/>
                    </a:lnTo>
                    <a:lnTo>
                      <a:pt x="318" y="164"/>
                    </a:lnTo>
                    <a:lnTo>
                      <a:pt x="332" y="171"/>
                    </a:lnTo>
                    <a:close/>
                    <a:moveTo>
                      <a:pt x="349" y="183"/>
                    </a:moveTo>
                    <a:lnTo>
                      <a:pt x="352" y="190"/>
                    </a:lnTo>
                    <a:lnTo>
                      <a:pt x="359" y="200"/>
                    </a:lnTo>
                    <a:lnTo>
                      <a:pt x="366" y="202"/>
                    </a:lnTo>
                    <a:lnTo>
                      <a:pt x="373" y="202"/>
                    </a:lnTo>
                    <a:lnTo>
                      <a:pt x="378" y="215"/>
                    </a:lnTo>
                    <a:lnTo>
                      <a:pt x="378" y="224"/>
                    </a:lnTo>
                    <a:lnTo>
                      <a:pt x="383" y="227"/>
                    </a:lnTo>
                    <a:lnTo>
                      <a:pt x="392" y="227"/>
                    </a:lnTo>
                    <a:lnTo>
                      <a:pt x="399" y="224"/>
                    </a:lnTo>
                    <a:lnTo>
                      <a:pt x="411" y="224"/>
                    </a:lnTo>
                    <a:lnTo>
                      <a:pt x="418" y="219"/>
                    </a:lnTo>
                    <a:lnTo>
                      <a:pt x="421" y="215"/>
                    </a:lnTo>
                    <a:lnTo>
                      <a:pt x="418" y="210"/>
                    </a:lnTo>
                    <a:lnTo>
                      <a:pt x="409" y="205"/>
                    </a:lnTo>
                    <a:lnTo>
                      <a:pt x="404" y="198"/>
                    </a:lnTo>
                    <a:lnTo>
                      <a:pt x="392" y="190"/>
                    </a:lnTo>
                    <a:lnTo>
                      <a:pt x="385" y="190"/>
                    </a:lnTo>
                    <a:lnTo>
                      <a:pt x="373" y="190"/>
                    </a:lnTo>
                    <a:lnTo>
                      <a:pt x="371" y="188"/>
                    </a:lnTo>
                    <a:lnTo>
                      <a:pt x="366" y="181"/>
                    </a:lnTo>
                    <a:lnTo>
                      <a:pt x="361" y="176"/>
                    </a:lnTo>
                    <a:lnTo>
                      <a:pt x="354" y="176"/>
                    </a:lnTo>
                    <a:lnTo>
                      <a:pt x="349" y="183"/>
                    </a:lnTo>
                    <a:close/>
                    <a:moveTo>
                      <a:pt x="330" y="205"/>
                    </a:moveTo>
                    <a:lnTo>
                      <a:pt x="337" y="202"/>
                    </a:lnTo>
                    <a:lnTo>
                      <a:pt x="340" y="195"/>
                    </a:lnTo>
                    <a:lnTo>
                      <a:pt x="337" y="190"/>
                    </a:lnTo>
                    <a:lnTo>
                      <a:pt x="332" y="186"/>
                    </a:lnTo>
                    <a:lnTo>
                      <a:pt x="325" y="183"/>
                    </a:lnTo>
                    <a:lnTo>
                      <a:pt x="316" y="183"/>
                    </a:lnTo>
                    <a:lnTo>
                      <a:pt x="323" y="193"/>
                    </a:lnTo>
                    <a:lnTo>
                      <a:pt x="325" y="202"/>
                    </a:lnTo>
                    <a:lnTo>
                      <a:pt x="330" y="205"/>
                    </a:lnTo>
                    <a:close/>
                    <a:moveTo>
                      <a:pt x="547" y="357"/>
                    </a:moveTo>
                    <a:lnTo>
                      <a:pt x="536" y="347"/>
                    </a:lnTo>
                    <a:lnTo>
                      <a:pt x="531" y="337"/>
                    </a:lnTo>
                    <a:lnTo>
                      <a:pt x="524" y="335"/>
                    </a:lnTo>
                    <a:lnTo>
                      <a:pt x="519" y="321"/>
                    </a:lnTo>
                    <a:lnTo>
                      <a:pt x="507" y="306"/>
                    </a:lnTo>
                    <a:lnTo>
                      <a:pt x="464" y="284"/>
                    </a:lnTo>
                    <a:lnTo>
                      <a:pt x="442" y="268"/>
                    </a:lnTo>
                    <a:lnTo>
                      <a:pt x="438" y="270"/>
                    </a:lnTo>
                    <a:lnTo>
                      <a:pt x="438" y="280"/>
                    </a:lnTo>
                    <a:lnTo>
                      <a:pt x="445" y="296"/>
                    </a:lnTo>
                    <a:lnTo>
                      <a:pt x="438" y="308"/>
                    </a:lnTo>
                    <a:lnTo>
                      <a:pt x="430" y="316"/>
                    </a:lnTo>
                    <a:lnTo>
                      <a:pt x="426" y="323"/>
                    </a:lnTo>
                    <a:lnTo>
                      <a:pt x="435" y="342"/>
                    </a:lnTo>
                    <a:lnTo>
                      <a:pt x="445" y="366"/>
                    </a:lnTo>
                    <a:lnTo>
                      <a:pt x="447" y="393"/>
                    </a:lnTo>
                    <a:lnTo>
                      <a:pt x="450" y="400"/>
                    </a:lnTo>
                    <a:lnTo>
                      <a:pt x="471" y="412"/>
                    </a:lnTo>
                    <a:lnTo>
                      <a:pt x="476" y="415"/>
                    </a:lnTo>
                    <a:lnTo>
                      <a:pt x="481" y="410"/>
                    </a:lnTo>
                    <a:lnTo>
                      <a:pt x="483" y="400"/>
                    </a:lnTo>
                    <a:lnTo>
                      <a:pt x="504" y="386"/>
                    </a:lnTo>
                    <a:lnTo>
                      <a:pt x="528" y="381"/>
                    </a:lnTo>
                    <a:lnTo>
                      <a:pt x="547" y="369"/>
                    </a:lnTo>
                    <a:lnTo>
                      <a:pt x="552" y="362"/>
                    </a:lnTo>
                    <a:lnTo>
                      <a:pt x="547" y="357"/>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4" name="Freeform 47">
                <a:extLst>
                  <a:ext uri="{FF2B5EF4-FFF2-40B4-BE49-F238E27FC236}">
                    <a16:creationId xmlns:a16="http://schemas.microsoft.com/office/drawing/2014/main" id="{50CF29D3-61D2-0BFD-25D0-59B269446C1A}"/>
                  </a:ext>
                </a:extLst>
              </p:cNvPr>
              <p:cNvSpPr>
                <a:spLocks noEditPoints="1"/>
              </p:cNvSpPr>
              <p:nvPr/>
            </p:nvSpPr>
            <p:spPr bwMode="auto">
              <a:xfrm>
                <a:off x="4183184" y="3357568"/>
                <a:ext cx="407976" cy="192171"/>
              </a:xfrm>
              <a:custGeom>
                <a:avLst/>
                <a:gdLst>
                  <a:gd name="T0" fmla="*/ 725488 w 462"/>
                  <a:gd name="T1" fmla="*/ 222250 h 218"/>
                  <a:gd name="T2" fmla="*/ 733425 w 462"/>
                  <a:gd name="T3" fmla="*/ 219075 h 218"/>
                  <a:gd name="T4" fmla="*/ 650875 w 462"/>
                  <a:gd name="T5" fmla="*/ 241300 h 218"/>
                  <a:gd name="T6" fmla="*/ 631825 w 462"/>
                  <a:gd name="T7" fmla="*/ 244475 h 218"/>
                  <a:gd name="T8" fmla="*/ 631825 w 462"/>
                  <a:gd name="T9" fmla="*/ 244475 h 218"/>
                  <a:gd name="T10" fmla="*/ 590550 w 462"/>
                  <a:gd name="T11" fmla="*/ 123825 h 218"/>
                  <a:gd name="T12" fmla="*/ 549275 w 462"/>
                  <a:gd name="T13" fmla="*/ 0 h 218"/>
                  <a:gd name="T14" fmla="*/ 414338 w 462"/>
                  <a:gd name="T15" fmla="*/ 41275 h 218"/>
                  <a:gd name="T16" fmla="*/ 277813 w 462"/>
                  <a:gd name="T17" fmla="*/ 79375 h 218"/>
                  <a:gd name="T18" fmla="*/ 139700 w 462"/>
                  <a:gd name="T19" fmla="*/ 117475 h 218"/>
                  <a:gd name="T20" fmla="*/ 0 w 462"/>
                  <a:gd name="T21" fmla="*/ 153988 h 218"/>
                  <a:gd name="T22" fmla="*/ 41275 w 462"/>
                  <a:gd name="T23" fmla="*/ 236538 h 218"/>
                  <a:gd name="T24" fmla="*/ 90488 w 462"/>
                  <a:gd name="T25" fmla="*/ 188913 h 218"/>
                  <a:gd name="T26" fmla="*/ 112713 w 462"/>
                  <a:gd name="T27" fmla="*/ 147638 h 218"/>
                  <a:gd name="T28" fmla="*/ 128588 w 462"/>
                  <a:gd name="T29" fmla="*/ 158750 h 218"/>
                  <a:gd name="T30" fmla="*/ 161925 w 462"/>
                  <a:gd name="T31" fmla="*/ 147638 h 218"/>
                  <a:gd name="T32" fmla="*/ 195263 w 462"/>
                  <a:gd name="T33" fmla="*/ 109538 h 218"/>
                  <a:gd name="T34" fmla="*/ 244475 w 462"/>
                  <a:gd name="T35" fmla="*/ 112713 h 218"/>
                  <a:gd name="T36" fmla="*/ 263525 w 462"/>
                  <a:gd name="T37" fmla="*/ 128588 h 218"/>
                  <a:gd name="T38" fmla="*/ 271463 w 462"/>
                  <a:gd name="T39" fmla="*/ 142875 h 218"/>
                  <a:gd name="T40" fmla="*/ 293688 w 462"/>
                  <a:gd name="T41" fmla="*/ 161925 h 218"/>
                  <a:gd name="T42" fmla="*/ 323850 w 462"/>
                  <a:gd name="T43" fmla="*/ 188913 h 218"/>
                  <a:gd name="T44" fmla="*/ 395288 w 462"/>
                  <a:gd name="T45" fmla="*/ 211138 h 218"/>
                  <a:gd name="T46" fmla="*/ 417513 w 462"/>
                  <a:gd name="T47" fmla="*/ 233363 h 218"/>
                  <a:gd name="T48" fmla="*/ 406400 w 462"/>
                  <a:gd name="T49" fmla="*/ 271463 h 218"/>
                  <a:gd name="T50" fmla="*/ 417513 w 462"/>
                  <a:gd name="T51" fmla="*/ 319088 h 218"/>
                  <a:gd name="T52" fmla="*/ 450850 w 462"/>
                  <a:gd name="T53" fmla="*/ 323850 h 218"/>
                  <a:gd name="T54" fmla="*/ 481013 w 462"/>
                  <a:gd name="T55" fmla="*/ 331788 h 218"/>
                  <a:gd name="T56" fmla="*/ 555625 w 462"/>
                  <a:gd name="T57" fmla="*/ 346075 h 218"/>
                  <a:gd name="T58" fmla="*/ 492125 w 462"/>
                  <a:gd name="T59" fmla="*/ 285750 h 218"/>
                  <a:gd name="T60" fmla="*/ 485775 w 462"/>
                  <a:gd name="T61" fmla="*/ 271463 h 218"/>
                  <a:gd name="T62" fmla="*/ 533400 w 462"/>
                  <a:gd name="T63" fmla="*/ 293688 h 218"/>
                  <a:gd name="T64" fmla="*/ 492125 w 462"/>
                  <a:gd name="T65" fmla="*/ 225425 h 218"/>
                  <a:gd name="T66" fmla="*/ 488950 w 462"/>
                  <a:gd name="T67" fmla="*/ 184150 h 218"/>
                  <a:gd name="T68" fmla="*/ 485775 w 462"/>
                  <a:gd name="T69" fmla="*/ 165100 h 218"/>
                  <a:gd name="T70" fmla="*/ 458788 w 462"/>
                  <a:gd name="T71" fmla="*/ 128588 h 218"/>
                  <a:gd name="T72" fmla="*/ 481013 w 462"/>
                  <a:gd name="T73" fmla="*/ 109538 h 218"/>
                  <a:gd name="T74" fmla="*/ 485775 w 462"/>
                  <a:gd name="T75" fmla="*/ 87313 h 218"/>
                  <a:gd name="T76" fmla="*/ 500063 w 462"/>
                  <a:gd name="T77" fmla="*/ 79375 h 218"/>
                  <a:gd name="T78" fmla="*/ 519113 w 462"/>
                  <a:gd name="T79" fmla="*/ 65088 h 218"/>
                  <a:gd name="T80" fmla="*/ 530225 w 462"/>
                  <a:gd name="T81" fmla="*/ 34925 h 218"/>
                  <a:gd name="T82" fmla="*/ 538163 w 462"/>
                  <a:gd name="T83" fmla="*/ 60325 h 218"/>
                  <a:gd name="T84" fmla="*/ 541338 w 462"/>
                  <a:gd name="T85" fmla="*/ 79375 h 218"/>
                  <a:gd name="T86" fmla="*/ 522288 w 462"/>
                  <a:gd name="T87" fmla="*/ 150813 h 218"/>
                  <a:gd name="T88" fmla="*/ 522288 w 462"/>
                  <a:gd name="T89" fmla="*/ 161925 h 218"/>
                  <a:gd name="T90" fmla="*/ 527050 w 462"/>
                  <a:gd name="T91" fmla="*/ 173038 h 218"/>
                  <a:gd name="T92" fmla="*/ 522288 w 462"/>
                  <a:gd name="T93" fmla="*/ 200025 h 218"/>
                  <a:gd name="T94" fmla="*/ 538163 w 462"/>
                  <a:gd name="T95" fmla="*/ 206375 h 218"/>
                  <a:gd name="T96" fmla="*/ 579438 w 462"/>
                  <a:gd name="T97" fmla="*/ 230188 h 218"/>
                  <a:gd name="T98" fmla="*/ 541338 w 462"/>
                  <a:gd name="T99" fmla="*/ 263525 h 218"/>
                  <a:gd name="T100" fmla="*/ 590550 w 462"/>
                  <a:gd name="T101" fmla="*/ 293688 h 218"/>
                  <a:gd name="T102" fmla="*/ 601663 w 462"/>
                  <a:gd name="T103" fmla="*/ 290513 h 218"/>
                  <a:gd name="T104" fmla="*/ 612775 w 462"/>
                  <a:gd name="T105" fmla="*/ 277813 h 218"/>
                  <a:gd name="T106" fmla="*/ 620713 w 462"/>
                  <a:gd name="T107" fmla="*/ 312738 h 218"/>
                  <a:gd name="T108" fmla="*/ 635000 w 462"/>
                  <a:gd name="T109" fmla="*/ 346075 h 218"/>
                  <a:gd name="T110" fmla="*/ 692150 w 462"/>
                  <a:gd name="T111" fmla="*/ 319088 h 218"/>
                  <a:gd name="T112" fmla="*/ 714375 w 462"/>
                  <a:gd name="T113" fmla="*/ 263525 h 218"/>
                  <a:gd name="T114" fmla="*/ 725488 w 462"/>
                  <a:gd name="T115" fmla="*/ 296863 h 218"/>
                  <a:gd name="T116" fmla="*/ 733425 w 462"/>
                  <a:gd name="T117" fmla="*/ 271463 h 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2" h="218">
                    <a:moveTo>
                      <a:pt x="457" y="157"/>
                    </a:moveTo>
                    <a:lnTo>
                      <a:pt x="455" y="147"/>
                    </a:lnTo>
                    <a:lnTo>
                      <a:pt x="455" y="142"/>
                    </a:lnTo>
                    <a:lnTo>
                      <a:pt x="457" y="140"/>
                    </a:lnTo>
                    <a:lnTo>
                      <a:pt x="459" y="142"/>
                    </a:lnTo>
                    <a:lnTo>
                      <a:pt x="462" y="147"/>
                    </a:lnTo>
                    <a:lnTo>
                      <a:pt x="462" y="145"/>
                    </a:lnTo>
                    <a:lnTo>
                      <a:pt x="462" y="138"/>
                    </a:lnTo>
                    <a:lnTo>
                      <a:pt x="462" y="135"/>
                    </a:lnTo>
                    <a:lnTo>
                      <a:pt x="450" y="138"/>
                    </a:lnTo>
                    <a:lnTo>
                      <a:pt x="431" y="145"/>
                    </a:lnTo>
                    <a:lnTo>
                      <a:pt x="410" y="152"/>
                    </a:lnTo>
                    <a:lnTo>
                      <a:pt x="400" y="154"/>
                    </a:lnTo>
                    <a:lnTo>
                      <a:pt x="398" y="154"/>
                    </a:lnTo>
                    <a:lnTo>
                      <a:pt x="391" y="135"/>
                    </a:lnTo>
                    <a:lnTo>
                      <a:pt x="386" y="116"/>
                    </a:lnTo>
                    <a:lnTo>
                      <a:pt x="379" y="97"/>
                    </a:lnTo>
                    <a:lnTo>
                      <a:pt x="372" y="78"/>
                    </a:lnTo>
                    <a:lnTo>
                      <a:pt x="365" y="57"/>
                    </a:lnTo>
                    <a:lnTo>
                      <a:pt x="360" y="38"/>
                    </a:lnTo>
                    <a:lnTo>
                      <a:pt x="353" y="19"/>
                    </a:lnTo>
                    <a:lnTo>
                      <a:pt x="346" y="0"/>
                    </a:lnTo>
                    <a:lnTo>
                      <a:pt x="324" y="7"/>
                    </a:lnTo>
                    <a:lnTo>
                      <a:pt x="303" y="12"/>
                    </a:lnTo>
                    <a:lnTo>
                      <a:pt x="282" y="19"/>
                    </a:lnTo>
                    <a:lnTo>
                      <a:pt x="261" y="26"/>
                    </a:lnTo>
                    <a:lnTo>
                      <a:pt x="239" y="31"/>
                    </a:lnTo>
                    <a:lnTo>
                      <a:pt x="218" y="38"/>
                    </a:lnTo>
                    <a:lnTo>
                      <a:pt x="197" y="45"/>
                    </a:lnTo>
                    <a:lnTo>
                      <a:pt x="175" y="50"/>
                    </a:lnTo>
                    <a:lnTo>
                      <a:pt x="152" y="57"/>
                    </a:lnTo>
                    <a:lnTo>
                      <a:pt x="130" y="62"/>
                    </a:lnTo>
                    <a:lnTo>
                      <a:pt x="109" y="69"/>
                    </a:lnTo>
                    <a:lnTo>
                      <a:pt x="88" y="74"/>
                    </a:lnTo>
                    <a:lnTo>
                      <a:pt x="67" y="81"/>
                    </a:lnTo>
                    <a:lnTo>
                      <a:pt x="45" y="85"/>
                    </a:lnTo>
                    <a:lnTo>
                      <a:pt x="22" y="93"/>
                    </a:lnTo>
                    <a:lnTo>
                      <a:pt x="0" y="97"/>
                    </a:lnTo>
                    <a:lnTo>
                      <a:pt x="5" y="114"/>
                    </a:lnTo>
                    <a:lnTo>
                      <a:pt x="7" y="128"/>
                    </a:lnTo>
                    <a:lnTo>
                      <a:pt x="15" y="161"/>
                    </a:lnTo>
                    <a:lnTo>
                      <a:pt x="26" y="149"/>
                    </a:lnTo>
                    <a:lnTo>
                      <a:pt x="31" y="145"/>
                    </a:lnTo>
                    <a:lnTo>
                      <a:pt x="45" y="119"/>
                    </a:lnTo>
                    <a:lnTo>
                      <a:pt x="50" y="116"/>
                    </a:lnTo>
                    <a:lnTo>
                      <a:pt x="57" y="119"/>
                    </a:lnTo>
                    <a:lnTo>
                      <a:pt x="69" y="100"/>
                    </a:lnTo>
                    <a:lnTo>
                      <a:pt x="69" y="95"/>
                    </a:lnTo>
                    <a:lnTo>
                      <a:pt x="69" y="93"/>
                    </a:lnTo>
                    <a:lnTo>
                      <a:pt x="71" y="93"/>
                    </a:lnTo>
                    <a:lnTo>
                      <a:pt x="74" y="93"/>
                    </a:lnTo>
                    <a:lnTo>
                      <a:pt x="74" y="95"/>
                    </a:lnTo>
                    <a:lnTo>
                      <a:pt x="74" y="97"/>
                    </a:lnTo>
                    <a:lnTo>
                      <a:pt x="81" y="100"/>
                    </a:lnTo>
                    <a:lnTo>
                      <a:pt x="90" y="100"/>
                    </a:lnTo>
                    <a:lnTo>
                      <a:pt x="93" y="100"/>
                    </a:lnTo>
                    <a:lnTo>
                      <a:pt x="100" y="97"/>
                    </a:lnTo>
                    <a:lnTo>
                      <a:pt x="102" y="93"/>
                    </a:lnTo>
                    <a:lnTo>
                      <a:pt x="102" y="88"/>
                    </a:lnTo>
                    <a:lnTo>
                      <a:pt x="104" y="83"/>
                    </a:lnTo>
                    <a:lnTo>
                      <a:pt x="112" y="78"/>
                    </a:lnTo>
                    <a:lnTo>
                      <a:pt x="123" y="69"/>
                    </a:lnTo>
                    <a:lnTo>
                      <a:pt x="133" y="69"/>
                    </a:lnTo>
                    <a:lnTo>
                      <a:pt x="140" y="71"/>
                    </a:lnTo>
                    <a:lnTo>
                      <a:pt x="147" y="74"/>
                    </a:lnTo>
                    <a:lnTo>
                      <a:pt x="154" y="71"/>
                    </a:lnTo>
                    <a:lnTo>
                      <a:pt x="157" y="71"/>
                    </a:lnTo>
                    <a:lnTo>
                      <a:pt x="157" y="76"/>
                    </a:lnTo>
                    <a:lnTo>
                      <a:pt x="159" y="78"/>
                    </a:lnTo>
                    <a:lnTo>
                      <a:pt x="166" y="81"/>
                    </a:lnTo>
                    <a:lnTo>
                      <a:pt x="168" y="83"/>
                    </a:lnTo>
                    <a:lnTo>
                      <a:pt x="168" y="88"/>
                    </a:lnTo>
                    <a:lnTo>
                      <a:pt x="168" y="90"/>
                    </a:lnTo>
                    <a:lnTo>
                      <a:pt x="171" y="90"/>
                    </a:lnTo>
                    <a:lnTo>
                      <a:pt x="173" y="93"/>
                    </a:lnTo>
                    <a:lnTo>
                      <a:pt x="175" y="100"/>
                    </a:lnTo>
                    <a:lnTo>
                      <a:pt x="178" y="100"/>
                    </a:lnTo>
                    <a:lnTo>
                      <a:pt x="185" y="102"/>
                    </a:lnTo>
                    <a:lnTo>
                      <a:pt x="199" y="104"/>
                    </a:lnTo>
                    <a:lnTo>
                      <a:pt x="204" y="109"/>
                    </a:lnTo>
                    <a:lnTo>
                      <a:pt x="204" y="116"/>
                    </a:lnTo>
                    <a:lnTo>
                      <a:pt x="204" y="119"/>
                    </a:lnTo>
                    <a:lnTo>
                      <a:pt x="209" y="123"/>
                    </a:lnTo>
                    <a:lnTo>
                      <a:pt x="227" y="126"/>
                    </a:lnTo>
                    <a:lnTo>
                      <a:pt x="239" y="133"/>
                    </a:lnTo>
                    <a:lnTo>
                      <a:pt x="249" y="133"/>
                    </a:lnTo>
                    <a:lnTo>
                      <a:pt x="253" y="123"/>
                    </a:lnTo>
                    <a:lnTo>
                      <a:pt x="261" y="128"/>
                    </a:lnTo>
                    <a:lnTo>
                      <a:pt x="268" y="135"/>
                    </a:lnTo>
                    <a:lnTo>
                      <a:pt x="263" y="147"/>
                    </a:lnTo>
                    <a:lnTo>
                      <a:pt x="258" y="138"/>
                    </a:lnTo>
                    <a:lnTo>
                      <a:pt x="263" y="152"/>
                    </a:lnTo>
                    <a:lnTo>
                      <a:pt x="263" y="161"/>
                    </a:lnTo>
                    <a:lnTo>
                      <a:pt x="256" y="171"/>
                    </a:lnTo>
                    <a:lnTo>
                      <a:pt x="251" y="187"/>
                    </a:lnTo>
                    <a:lnTo>
                      <a:pt x="251" y="192"/>
                    </a:lnTo>
                    <a:lnTo>
                      <a:pt x="256" y="204"/>
                    </a:lnTo>
                    <a:lnTo>
                      <a:pt x="263" y="201"/>
                    </a:lnTo>
                    <a:lnTo>
                      <a:pt x="268" y="194"/>
                    </a:lnTo>
                    <a:lnTo>
                      <a:pt x="275" y="192"/>
                    </a:lnTo>
                    <a:lnTo>
                      <a:pt x="279" y="199"/>
                    </a:lnTo>
                    <a:lnTo>
                      <a:pt x="284" y="204"/>
                    </a:lnTo>
                    <a:lnTo>
                      <a:pt x="291" y="209"/>
                    </a:lnTo>
                    <a:lnTo>
                      <a:pt x="291" y="201"/>
                    </a:lnTo>
                    <a:lnTo>
                      <a:pt x="289" y="194"/>
                    </a:lnTo>
                    <a:lnTo>
                      <a:pt x="303" y="209"/>
                    </a:lnTo>
                    <a:lnTo>
                      <a:pt x="322" y="209"/>
                    </a:lnTo>
                    <a:lnTo>
                      <a:pt x="336" y="211"/>
                    </a:lnTo>
                    <a:lnTo>
                      <a:pt x="343" y="216"/>
                    </a:lnTo>
                    <a:lnTo>
                      <a:pt x="350" y="218"/>
                    </a:lnTo>
                    <a:lnTo>
                      <a:pt x="348" y="211"/>
                    </a:lnTo>
                    <a:lnTo>
                      <a:pt x="343" y="206"/>
                    </a:lnTo>
                    <a:lnTo>
                      <a:pt x="339" y="197"/>
                    </a:lnTo>
                    <a:lnTo>
                      <a:pt x="310" y="180"/>
                    </a:lnTo>
                    <a:lnTo>
                      <a:pt x="303" y="171"/>
                    </a:lnTo>
                    <a:lnTo>
                      <a:pt x="301" y="164"/>
                    </a:lnTo>
                    <a:lnTo>
                      <a:pt x="303" y="166"/>
                    </a:lnTo>
                    <a:lnTo>
                      <a:pt x="306" y="171"/>
                    </a:lnTo>
                    <a:lnTo>
                      <a:pt x="317" y="183"/>
                    </a:lnTo>
                    <a:lnTo>
                      <a:pt x="324" y="183"/>
                    </a:lnTo>
                    <a:lnTo>
                      <a:pt x="332" y="187"/>
                    </a:lnTo>
                    <a:lnTo>
                      <a:pt x="336" y="185"/>
                    </a:lnTo>
                    <a:lnTo>
                      <a:pt x="332" y="180"/>
                    </a:lnTo>
                    <a:lnTo>
                      <a:pt x="327" y="173"/>
                    </a:lnTo>
                    <a:lnTo>
                      <a:pt x="320" y="168"/>
                    </a:lnTo>
                    <a:lnTo>
                      <a:pt x="310" y="142"/>
                    </a:lnTo>
                    <a:lnTo>
                      <a:pt x="310" y="135"/>
                    </a:lnTo>
                    <a:lnTo>
                      <a:pt x="308" y="130"/>
                    </a:lnTo>
                    <a:lnTo>
                      <a:pt x="306" y="123"/>
                    </a:lnTo>
                    <a:lnTo>
                      <a:pt x="308" y="116"/>
                    </a:lnTo>
                    <a:lnTo>
                      <a:pt x="303" y="109"/>
                    </a:lnTo>
                    <a:lnTo>
                      <a:pt x="296" y="102"/>
                    </a:lnTo>
                    <a:lnTo>
                      <a:pt x="298" y="102"/>
                    </a:lnTo>
                    <a:lnTo>
                      <a:pt x="306" y="104"/>
                    </a:lnTo>
                    <a:lnTo>
                      <a:pt x="310" y="97"/>
                    </a:lnTo>
                    <a:lnTo>
                      <a:pt x="308" y="93"/>
                    </a:lnTo>
                    <a:lnTo>
                      <a:pt x="301" y="90"/>
                    </a:lnTo>
                    <a:lnTo>
                      <a:pt x="289" y="81"/>
                    </a:lnTo>
                    <a:lnTo>
                      <a:pt x="289" y="78"/>
                    </a:lnTo>
                    <a:lnTo>
                      <a:pt x="303" y="78"/>
                    </a:lnTo>
                    <a:lnTo>
                      <a:pt x="306" y="76"/>
                    </a:lnTo>
                    <a:lnTo>
                      <a:pt x="303" y="69"/>
                    </a:lnTo>
                    <a:lnTo>
                      <a:pt x="306" y="67"/>
                    </a:lnTo>
                    <a:lnTo>
                      <a:pt x="306" y="59"/>
                    </a:lnTo>
                    <a:lnTo>
                      <a:pt x="306" y="57"/>
                    </a:lnTo>
                    <a:lnTo>
                      <a:pt x="306" y="55"/>
                    </a:lnTo>
                    <a:lnTo>
                      <a:pt x="315" y="64"/>
                    </a:lnTo>
                    <a:lnTo>
                      <a:pt x="315" y="59"/>
                    </a:lnTo>
                    <a:lnTo>
                      <a:pt x="313" y="48"/>
                    </a:lnTo>
                    <a:lnTo>
                      <a:pt x="315" y="50"/>
                    </a:lnTo>
                    <a:lnTo>
                      <a:pt x="317" y="55"/>
                    </a:lnTo>
                    <a:lnTo>
                      <a:pt x="324" y="50"/>
                    </a:lnTo>
                    <a:lnTo>
                      <a:pt x="327" y="45"/>
                    </a:lnTo>
                    <a:lnTo>
                      <a:pt x="327" y="41"/>
                    </a:lnTo>
                    <a:lnTo>
                      <a:pt x="324" y="33"/>
                    </a:lnTo>
                    <a:lnTo>
                      <a:pt x="327" y="29"/>
                    </a:lnTo>
                    <a:lnTo>
                      <a:pt x="332" y="26"/>
                    </a:lnTo>
                    <a:lnTo>
                      <a:pt x="334" y="22"/>
                    </a:lnTo>
                    <a:lnTo>
                      <a:pt x="336" y="33"/>
                    </a:lnTo>
                    <a:lnTo>
                      <a:pt x="346" y="29"/>
                    </a:lnTo>
                    <a:lnTo>
                      <a:pt x="343" y="36"/>
                    </a:lnTo>
                    <a:lnTo>
                      <a:pt x="339" y="38"/>
                    </a:lnTo>
                    <a:lnTo>
                      <a:pt x="336" y="45"/>
                    </a:lnTo>
                    <a:lnTo>
                      <a:pt x="343" y="45"/>
                    </a:lnTo>
                    <a:lnTo>
                      <a:pt x="350" y="45"/>
                    </a:lnTo>
                    <a:lnTo>
                      <a:pt x="341" y="50"/>
                    </a:lnTo>
                    <a:lnTo>
                      <a:pt x="332" y="52"/>
                    </a:lnTo>
                    <a:lnTo>
                      <a:pt x="327" y="62"/>
                    </a:lnTo>
                    <a:lnTo>
                      <a:pt x="322" y="78"/>
                    </a:lnTo>
                    <a:lnTo>
                      <a:pt x="329" y="95"/>
                    </a:lnTo>
                    <a:lnTo>
                      <a:pt x="334" y="83"/>
                    </a:lnTo>
                    <a:lnTo>
                      <a:pt x="336" y="90"/>
                    </a:lnTo>
                    <a:lnTo>
                      <a:pt x="334" y="102"/>
                    </a:lnTo>
                    <a:lnTo>
                      <a:pt x="329" y="102"/>
                    </a:lnTo>
                    <a:lnTo>
                      <a:pt x="322" y="102"/>
                    </a:lnTo>
                    <a:lnTo>
                      <a:pt x="322" y="112"/>
                    </a:lnTo>
                    <a:lnTo>
                      <a:pt x="324" y="116"/>
                    </a:lnTo>
                    <a:lnTo>
                      <a:pt x="332" y="109"/>
                    </a:lnTo>
                    <a:lnTo>
                      <a:pt x="336" y="112"/>
                    </a:lnTo>
                    <a:lnTo>
                      <a:pt x="341" y="119"/>
                    </a:lnTo>
                    <a:lnTo>
                      <a:pt x="334" y="123"/>
                    </a:lnTo>
                    <a:lnTo>
                      <a:pt x="329" y="126"/>
                    </a:lnTo>
                    <a:lnTo>
                      <a:pt x="329" y="140"/>
                    </a:lnTo>
                    <a:lnTo>
                      <a:pt x="332" y="138"/>
                    </a:lnTo>
                    <a:lnTo>
                      <a:pt x="334" y="130"/>
                    </a:lnTo>
                    <a:lnTo>
                      <a:pt x="339" y="130"/>
                    </a:lnTo>
                    <a:lnTo>
                      <a:pt x="346" y="138"/>
                    </a:lnTo>
                    <a:lnTo>
                      <a:pt x="360" y="145"/>
                    </a:lnTo>
                    <a:lnTo>
                      <a:pt x="362" y="142"/>
                    </a:lnTo>
                    <a:lnTo>
                      <a:pt x="365" y="145"/>
                    </a:lnTo>
                    <a:lnTo>
                      <a:pt x="355" y="147"/>
                    </a:lnTo>
                    <a:lnTo>
                      <a:pt x="346" y="149"/>
                    </a:lnTo>
                    <a:lnTo>
                      <a:pt x="341" y="152"/>
                    </a:lnTo>
                    <a:lnTo>
                      <a:pt x="341" y="166"/>
                    </a:lnTo>
                    <a:lnTo>
                      <a:pt x="346" y="173"/>
                    </a:lnTo>
                    <a:lnTo>
                      <a:pt x="353" y="180"/>
                    </a:lnTo>
                    <a:lnTo>
                      <a:pt x="365" y="183"/>
                    </a:lnTo>
                    <a:lnTo>
                      <a:pt x="372" y="185"/>
                    </a:lnTo>
                    <a:lnTo>
                      <a:pt x="374" y="183"/>
                    </a:lnTo>
                    <a:lnTo>
                      <a:pt x="374" y="180"/>
                    </a:lnTo>
                    <a:lnTo>
                      <a:pt x="376" y="178"/>
                    </a:lnTo>
                    <a:lnTo>
                      <a:pt x="379" y="183"/>
                    </a:lnTo>
                    <a:lnTo>
                      <a:pt x="381" y="180"/>
                    </a:lnTo>
                    <a:lnTo>
                      <a:pt x="384" y="173"/>
                    </a:lnTo>
                    <a:lnTo>
                      <a:pt x="386" y="171"/>
                    </a:lnTo>
                    <a:lnTo>
                      <a:pt x="386" y="175"/>
                    </a:lnTo>
                    <a:lnTo>
                      <a:pt x="391" y="183"/>
                    </a:lnTo>
                    <a:lnTo>
                      <a:pt x="388" y="190"/>
                    </a:lnTo>
                    <a:lnTo>
                      <a:pt x="386" y="197"/>
                    </a:lnTo>
                    <a:lnTo>
                      <a:pt x="391" y="197"/>
                    </a:lnTo>
                    <a:lnTo>
                      <a:pt x="395" y="197"/>
                    </a:lnTo>
                    <a:lnTo>
                      <a:pt x="402" y="201"/>
                    </a:lnTo>
                    <a:lnTo>
                      <a:pt x="400" y="211"/>
                    </a:lnTo>
                    <a:lnTo>
                      <a:pt x="400" y="218"/>
                    </a:lnTo>
                    <a:lnTo>
                      <a:pt x="412" y="216"/>
                    </a:lnTo>
                    <a:lnTo>
                      <a:pt x="419" y="216"/>
                    </a:lnTo>
                    <a:lnTo>
                      <a:pt x="421" y="209"/>
                    </a:lnTo>
                    <a:lnTo>
                      <a:pt x="436" y="201"/>
                    </a:lnTo>
                    <a:lnTo>
                      <a:pt x="445" y="199"/>
                    </a:lnTo>
                    <a:lnTo>
                      <a:pt x="445" y="192"/>
                    </a:lnTo>
                    <a:lnTo>
                      <a:pt x="447" y="183"/>
                    </a:lnTo>
                    <a:lnTo>
                      <a:pt x="450" y="166"/>
                    </a:lnTo>
                    <a:lnTo>
                      <a:pt x="457" y="164"/>
                    </a:lnTo>
                    <a:lnTo>
                      <a:pt x="457" y="157"/>
                    </a:lnTo>
                    <a:close/>
                    <a:moveTo>
                      <a:pt x="459" y="164"/>
                    </a:moveTo>
                    <a:lnTo>
                      <a:pt x="457" y="187"/>
                    </a:lnTo>
                    <a:lnTo>
                      <a:pt x="455" y="192"/>
                    </a:lnTo>
                    <a:lnTo>
                      <a:pt x="457" y="192"/>
                    </a:lnTo>
                    <a:lnTo>
                      <a:pt x="459" y="187"/>
                    </a:lnTo>
                    <a:lnTo>
                      <a:pt x="462" y="171"/>
                    </a:lnTo>
                    <a:lnTo>
                      <a:pt x="462" y="157"/>
                    </a:lnTo>
                    <a:lnTo>
                      <a:pt x="459" y="164"/>
                    </a:lnTo>
                    <a:close/>
                  </a:path>
                </a:pathLst>
              </a:custGeom>
              <a:grpFill/>
              <a:ln w="9525">
                <a:solidFill>
                  <a:sysClr val="window" lastClr="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0"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grpSp>
        <p:cxnSp>
          <p:nvCxnSpPr>
            <p:cNvPr id="54" name="Straight Connector 194">
              <a:extLst>
                <a:ext uri="{FF2B5EF4-FFF2-40B4-BE49-F238E27FC236}">
                  <a16:creationId xmlns:a16="http://schemas.microsoft.com/office/drawing/2014/main" id="{EEE984D6-A897-7513-1E0C-8F2519919479}"/>
                </a:ext>
              </a:extLst>
            </p:cNvPr>
            <p:cNvCxnSpPr>
              <a:cxnSpLocks noChangeShapeType="1"/>
            </p:cNvCxnSpPr>
            <p:nvPr/>
          </p:nvCxnSpPr>
          <p:spPr bwMode="auto">
            <a:xfrm rot="16200000">
              <a:off x="1284296" y="3572816"/>
              <a:ext cx="0" cy="563563"/>
            </a:xfrm>
            <a:prstGeom prst="line">
              <a:avLst/>
            </a:prstGeom>
            <a:noFill/>
            <a:ln w="12700" algn="ctr">
              <a:solidFill>
                <a:srgbClr val="796E65"/>
              </a:solidFill>
              <a:round/>
              <a:headEnd/>
              <a:tailEnd type="oval" w="med" len="med"/>
            </a:ln>
            <a:extLst>
              <a:ext uri="{909E8E84-426E-40DD-AFC4-6F175D3DCCD1}">
                <a14:hiddenFill xmlns:a14="http://schemas.microsoft.com/office/drawing/2010/main">
                  <a:noFill/>
                </a14:hiddenFill>
              </a:ext>
            </a:extLst>
          </p:spPr>
        </p:cxnSp>
        <p:cxnSp>
          <p:nvCxnSpPr>
            <p:cNvPr id="55" name="Straight Connector 206">
              <a:extLst>
                <a:ext uri="{FF2B5EF4-FFF2-40B4-BE49-F238E27FC236}">
                  <a16:creationId xmlns:a16="http://schemas.microsoft.com/office/drawing/2014/main" id="{B2DE1A53-EC2E-2B0E-A481-0984AEAEA8E5}"/>
                </a:ext>
              </a:extLst>
            </p:cNvPr>
            <p:cNvCxnSpPr>
              <a:cxnSpLocks noChangeShapeType="1"/>
            </p:cNvCxnSpPr>
            <p:nvPr/>
          </p:nvCxnSpPr>
          <p:spPr bwMode="auto">
            <a:xfrm>
              <a:off x="3531385" y="2465402"/>
              <a:ext cx="0" cy="563563"/>
            </a:xfrm>
            <a:prstGeom prst="line">
              <a:avLst/>
            </a:prstGeom>
            <a:noFill/>
            <a:ln w="12700" algn="ctr">
              <a:solidFill>
                <a:srgbClr val="796E65"/>
              </a:solidFill>
              <a:round/>
              <a:headEnd/>
              <a:tailEnd type="oval" w="med" len="med"/>
            </a:ln>
            <a:extLst>
              <a:ext uri="{909E8E84-426E-40DD-AFC4-6F175D3DCCD1}">
                <a14:hiddenFill xmlns:a14="http://schemas.microsoft.com/office/drawing/2010/main">
                  <a:noFill/>
                </a14:hiddenFill>
              </a:ext>
            </a:extLst>
          </p:spPr>
        </p:cxnSp>
        <p:sp>
          <p:nvSpPr>
            <p:cNvPr id="56" name="Rectangle 55">
              <a:extLst>
                <a:ext uri="{FF2B5EF4-FFF2-40B4-BE49-F238E27FC236}">
                  <a16:creationId xmlns:a16="http://schemas.microsoft.com/office/drawing/2014/main" id="{11F0C2DC-E4AD-D725-B3A1-6228998A5CD6}"/>
                </a:ext>
              </a:extLst>
            </p:cNvPr>
            <p:cNvSpPr>
              <a:spLocks noChangeArrowheads="1"/>
            </p:cNvSpPr>
            <p:nvPr/>
          </p:nvSpPr>
          <p:spPr bwMode="auto">
            <a:xfrm>
              <a:off x="3372635" y="2344752"/>
              <a:ext cx="3159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en-US" sz="700" b="1" i="0" u="none" strike="noStrike" kern="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RO</a:t>
              </a:r>
            </a:p>
          </p:txBody>
        </p:sp>
        <p:cxnSp>
          <p:nvCxnSpPr>
            <p:cNvPr id="57" name="Straight Connector 190">
              <a:extLst>
                <a:ext uri="{FF2B5EF4-FFF2-40B4-BE49-F238E27FC236}">
                  <a16:creationId xmlns:a16="http://schemas.microsoft.com/office/drawing/2014/main" id="{25B38B6A-0FC7-ACE6-BB03-962A166F3E47}"/>
                </a:ext>
              </a:extLst>
            </p:cNvPr>
            <p:cNvCxnSpPr>
              <a:cxnSpLocks noChangeShapeType="1"/>
            </p:cNvCxnSpPr>
            <p:nvPr/>
          </p:nvCxnSpPr>
          <p:spPr bwMode="auto">
            <a:xfrm>
              <a:off x="3770281" y="2657156"/>
              <a:ext cx="0" cy="563562"/>
            </a:xfrm>
            <a:prstGeom prst="line">
              <a:avLst/>
            </a:prstGeom>
            <a:noFill/>
            <a:ln w="12700" algn="ctr">
              <a:solidFill>
                <a:srgbClr val="A30C34"/>
              </a:solidFill>
              <a:round/>
              <a:headEnd/>
              <a:tailEnd type="oval" w="med" len="med"/>
            </a:ln>
            <a:extLst>
              <a:ext uri="{909E8E84-426E-40DD-AFC4-6F175D3DCCD1}">
                <a14:hiddenFill xmlns:a14="http://schemas.microsoft.com/office/drawing/2010/main">
                  <a:noFill/>
                </a14:hiddenFill>
              </a:ext>
            </a:extLst>
          </p:spPr>
        </p:cxnSp>
        <p:sp>
          <p:nvSpPr>
            <p:cNvPr id="58" name="Rectangle 202">
              <a:extLst>
                <a:ext uri="{FF2B5EF4-FFF2-40B4-BE49-F238E27FC236}">
                  <a16:creationId xmlns:a16="http://schemas.microsoft.com/office/drawing/2014/main" id="{5F0A52A9-D05C-EDCB-D5E6-8047DD72072D}"/>
                </a:ext>
              </a:extLst>
            </p:cNvPr>
            <p:cNvSpPr>
              <a:spLocks noChangeArrowheads="1"/>
            </p:cNvSpPr>
            <p:nvPr/>
          </p:nvSpPr>
          <p:spPr bwMode="auto">
            <a:xfrm>
              <a:off x="3613086" y="2542892"/>
              <a:ext cx="311150"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rebuchet MS" panose="020B0603020202020204" pitchFamily="34" charset="0"/>
                  <a:ea typeface="MS PGothic" panose="020B0600070205080204" pitchFamily="34" charset="-128"/>
                </a:defRPr>
              </a:lvl1pPr>
              <a:lvl2pPr marL="742950" indent="-285750">
                <a:defRPr>
                  <a:solidFill>
                    <a:schemeClr val="tx1"/>
                  </a:solidFill>
                  <a:latin typeface="Trebuchet MS" panose="020B0603020202020204" pitchFamily="34" charset="0"/>
                  <a:ea typeface="MS PGothic" panose="020B0600070205080204" pitchFamily="34" charset="-128"/>
                </a:defRPr>
              </a:lvl2pPr>
              <a:lvl3pPr marL="1143000" indent="-228600">
                <a:defRPr>
                  <a:solidFill>
                    <a:schemeClr val="tx1"/>
                  </a:solidFill>
                  <a:latin typeface="Trebuchet MS" panose="020B0603020202020204" pitchFamily="34" charset="0"/>
                  <a:ea typeface="MS PGothic" panose="020B0600070205080204" pitchFamily="34" charset="-128"/>
                </a:defRPr>
              </a:lvl3pPr>
              <a:lvl4pPr marL="1600200" indent="-228600">
                <a:defRPr>
                  <a:solidFill>
                    <a:schemeClr val="tx1"/>
                  </a:solidFill>
                  <a:latin typeface="Trebuchet MS" panose="020B0603020202020204" pitchFamily="34" charset="0"/>
                  <a:ea typeface="MS PGothic" panose="020B0600070205080204" pitchFamily="34" charset="-128"/>
                </a:defRPr>
              </a:lvl4pPr>
              <a:lvl5pPr marL="2057400" indent="-228600">
                <a:defRPr>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en-US" sz="700" b="1" i="0" u="none" strike="noStrike" kern="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CH</a:t>
              </a:r>
            </a:p>
          </p:txBody>
        </p:sp>
        <p:cxnSp>
          <p:nvCxnSpPr>
            <p:cNvPr id="59" name="Straight Connector 197">
              <a:extLst>
                <a:ext uri="{FF2B5EF4-FFF2-40B4-BE49-F238E27FC236}">
                  <a16:creationId xmlns:a16="http://schemas.microsoft.com/office/drawing/2014/main" id="{32D51963-F9EC-5FB6-F8C0-B5D8993F664E}"/>
                </a:ext>
              </a:extLst>
            </p:cNvPr>
            <p:cNvCxnSpPr>
              <a:cxnSpLocks noChangeShapeType="1"/>
            </p:cNvCxnSpPr>
            <p:nvPr/>
          </p:nvCxnSpPr>
          <p:spPr bwMode="auto">
            <a:xfrm rot="5400000">
              <a:off x="4472721" y="2954103"/>
              <a:ext cx="0" cy="323850"/>
            </a:xfrm>
            <a:prstGeom prst="line">
              <a:avLst/>
            </a:prstGeom>
            <a:noFill/>
            <a:ln w="12700" algn="ctr">
              <a:solidFill>
                <a:srgbClr val="796E65"/>
              </a:solidFill>
              <a:round/>
              <a:headEnd/>
              <a:tailEnd type="oval" w="med" len="med"/>
            </a:ln>
          </p:spPr>
        </p:cxnSp>
        <p:cxnSp>
          <p:nvCxnSpPr>
            <p:cNvPr id="60" name="Straight Connector 203">
              <a:extLst>
                <a:ext uri="{FF2B5EF4-FFF2-40B4-BE49-F238E27FC236}">
                  <a16:creationId xmlns:a16="http://schemas.microsoft.com/office/drawing/2014/main" id="{C4C5F63D-83AA-CA95-2957-989DD37FF42B}"/>
                </a:ext>
              </a:extLst>
            </p:cNvPr>
            <p:cNvCxnSpPr>
              <a:cxnSpLocks noChangeShapeType="1"/>
            </p:cNvCxnSpPr>
            <p:nvPr/>
          </p:nvCxnSpPr>
          <p:spPr bwMode="auto">
            <a:xfrm flipV="1">
              <a:off x="2983635" y="4171438"/>
              <a:ext cx="1765" cy="490082"/>
            </a:xfrm>
            <a:prstGeom prst="line">
              <a:avLst/>
            </a:prstGeom>
            <a:noFill/>
            <a:ln w="12700" algn="ctr">
              <a:solidFill>
                <a:srgbClr val="796E65"/>
              </a:solidFill>
              <a:round/>
              <a:headEnd/>
              <a:tailEnd type="oval" w="med" len="med"/>
            </a:ln>
            <a:extLst>
              <a:ext uri="{909E8E84-426E-40DD-AFC4-6F175D3DCCD1}">
                <a14:hiddenFill xmlns:a14="http://schemas.microsoft.com/office/drawing/2010/main">
                  <a:noFill/>
                </a14:hiddenFill>
              </a:ext>
            </a:extLst>
          </p:spPr>
        </p:cxnSp>
        <p:cxnSp>
          <p:nvCxnSpPr>
            <p:cNvPr id="61" name="Straight Connector 197">
              <a:extLst>
                <a:ext uri="{FF2B5EF4-FFF2-40B4-BE49-F238E27FC236}">
                  <a16:creationId xmlns:a16="http://schemas.microsoft.com/office/drawing/2014/main" id="{42C3CB8C-4D54-8B7E-40E8-3C7CF6B2681F}"/>
                </a:ext>
              </a:extLst>
            </p:cNvPr>
            <p:cNvCxnSpPr>
              <a:cxnSpLocks noChangeShapeType="1"/>
            </p:cNvCxnSpPr>
            <p:nvPr/>
          </p:nvCxnSpPr>
          <p:spPr bwMode="auto">
            <a:xfrm rot="5400000">
              <a:off x="4224478" y="3303700"/>
              <a:ext cx="0" cy="323850"/>
            </a:xfrm>
            <a:prstGeom prst="line">
              <a:avLst/>
            </a:prstGeom>
            <a:noFill/>
            <a:ln w="12700" algn="ctr">
              <a:solidFill>
                <a:srgbClr val="796E65"/>
              </a:solidFill>
              <a:round/>
              <a:headEnd/>
              <a:tailEnd type="oval" w="med" len="med"/>
            </a:ln>
          </p:spPr>
        </p:cxnSp>
      </p:grpSp>
      <p:grpSp>
        <p:nvGrpSpPr>
          <p:cNvPr id="115" name="Group 114">
            <a:extLst>
              <a:ext uri="{FF2B5EF4-FFF2-40B4-BE49-F238E27FC236}">
                <a16:creationId xmlns:a16="http://schemas.microsoft.com/office/drawing/2014/main" id="{728AB0DA-0AA8-B699-A483-276DD4BF1BDA}"/>
              </a:ext>
            </a:extLst>
          </p:cNvPr>
          <p:cNvGrpSpPr/>
          <p:nvPr/>
        </p:nvGrpSpPr>
        <p:grpSpPr>
          <a:xfrm>
            <a:off x="7905464" y="2861369"/>
            <a:ext cx="604144" cy="773183"/>
            <a:chOff x="4722754" y="3354972"/>
            <a:chExt cx="526041" cy="673225"/>
          </a:xfrm>
        </p:grpSpPr>
        <p:sp>
          <p:nvSpPr>
            <p:cNvPr id="116" name="Oval 115">
              <a:extLst>
                <a:ext uri="{FF2B5EF4-FFF2-40B4-BE49-F238E27FC236}">
                  <a16:creationId xmlns:a16="http://schemas.microsoft.com/office/drawing/2014/main" id="{8FA9718D-919E-9A0D-B4D7-8FA9E935C543}"/>
                </a:ext>
              </a:extLst>
            </p:cNvPr>
            <p:cNvSpPr>
              <a:spLocks noChangeAspect="1"/>
            </p:cNvSpPr>
            <p:nvPr/>
          </p:nvSpPr>
          <p:spPr bwMode="auto">
            <a:xfrm>
              <a:off x="4934459" y="3354972"/>
              <a:ext cx="314336" cy="314336"/>
            </a:xfrm>
            <a:prstGeom prst="ellipse">
              <a:avLst/>
            </a:prstGeom>
            <a:solidFill>
              <a:srgbClr val="796E65"/>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0" cap="none" spc="0" normalizeH="0" baseline="0" noProof="0">
                <a:ln>
                  <a:noFill/>
                </a:ln>
                <a:solidFill>
                  <a:prstClr val="black">
                    <a:lumMod val="65000"/>
                    <a:lumOff val="35000"/>
                  </a:prstClr>
                </a:solidFill>
                <a:effectLst/>
                <a:uLnTx/>
                <a:uFillTx/>
                <a:latin typeface="Verdana"/>
                <a:ea typeface="Verdana" panose="020B0604030504040204" pitchFamily="34" charset="0"/>
                <a:cs typeface="Verdana" panose="020B0604030504040204" pitchFamily="34" charset="0"/>
              </a:endParaRPr>
            </a:p>
          </p:txBody>
        </p:sp>
        <p:sp>
          <p:nvSpPr>
            <p:cNvPr id="117" name="Rectangle 116">
              <a:extLst>
                <a:ext uri="{FF2B5EF4-FFF2-40B4-BE49-F238E27FC236}">
                  <a16:creationId xmlns:a16="http://schemas.microsoft.com/office/drawing/2014/main" id="{C5CFA50D-7634-BF75-0051-FB4F8EB465BF}"/>
                </a:ext>
              </a:extLst>
            </p:cNvPr>
            <p:cNvSpPr/>
            <p:nvPr/>
          </p:nvSpPr>
          <p:spPr>
            <a:xfrm>
              <a:off x="4936262" y="3418485"/>
              <a:ext cx="301765" cy="1875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 b="1" i="0" u="none" strike="noStrike" kern="0" cap="none" spc="0" normalizeH="0" baseline="0" noProof="0" dirty="0">
                  <a:ln>
                    <a:noFill/>
                  </a:ln>
                  <a:solidFill>
                    <a:prstClr val="white"/>
                  </a:solidFill>
                  <a:effectLst/>
                  <a:uLnTx/>
                  <a:uFillTx/>
                  <a:latin typeface="Verdana"/>
                  <a:ea typeface="Verdana" panose="020B0604030504040204" pitchFamily="34" charset="0"/>
                  <a:cs typeface="Verdana" panose="020B0604030504040204" pitchFamily="34" charset="0"/>
                </a:rPr>
                <a:t>NY</a:t>
              </a:r>
              <a:endParaRPr kumimoji="0" lang="en-NL" sz="1800" b="1" i="0" u="none" strike="noStrike" kern="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endParaRPr>
            </a:p>
          </p:txBody>
        </p:sp>
        <p:sp>
          <p:nvSpPr>
            <p:cNvPr id="118" name="Oval 117">
              <a:extLst>
                <a:ext uri="{FF2B5EF4-FFF2-40B4-BE49-F238E27FC236}">
                  <a16:creationId xmlns:a16="http://schemas.microsoft.com/office/drawing/2014/main" id="{C65732D6-882F-9F2F-E17A-13B971A645DE}"/>
                </a:ext>
              </a:extLst>
            </p:cNvPr>
            <p:cNvSpPr>
              <a:spLocks noChangeAspect="1"/>
            </p:cNvSpPr>
            <p:nvPr/>
          </p:nvSpPr>
          <p:spPr bwMode="auto">
            <a:xfrm>
              <a:off x="4722754" y="3713861"/>
              <a:ext cx="314336" cy="314336"/>
            </a:xfrm>
            <a:prstGeom prst="ellipse">
              <a:avLst/>
            </a:prstGeom>
            <a:solidFill>
              <a:srgbClr val="796E65"/>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prstClr val="black">
                    <a:lumMod val="65000"/>
                    <a:lumOff val="35000"/>
                  </a:prstClr>
                </a:solidFill>
                <a:effectLst/>
                <a:uLnTx/>
                <a:uFillTx/>
                <a:latin typeface="Verdana"/>
                <a:ea typeface="Verdana" panose="020B0604030504040204" pitchFamily="34" charset="0"/>
                <a:cs typeface="Verdana" panose="020B0604030504040204" pitchFamily="34" charset="0"/>
              </a:endParaRPr>
            </a:p>
          </p:txBody>
        </p:sp>
        <p:sp>
          <p:nvSpPr>
            <p:cNvPr id="119" name="Rectangle 118">
              <a:extLst>
                <a:ext uri="{FF2B5EF4-FFF2-40B4-BE49-F238E27FC236}">
                  <a16:creationId xmlns:a16="http://schemas.microsoft.com/office/drawing/2014/main" id="{AA10079B-A042-9CDC-42BD-0A21D3CF182B}"/>
                </a:ext>
              </a:extLst>
            </p:cNvPr>
            <p:cNvSpPr/>
            <p:nvPr/>
          </p:nvSpPr>
          <p:spPr>
            <a:xfrm>
              <a:off x="4732037" y="3771414"/>
              <a:ext cx="298974" cy="1875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 b="1" i="0" u="none" strike="noStrike" kern="0" cap="none" spc="0" normalizeH="0" baseline="0" noProof="0" dirty="0">
                  <a:ln>
                    <a:noFill/>
                  </a:ln>
                  <a:solidFill>
                    <a:prstClr val="white"/>
                  </a:solidFill>
                  <a:effectLst/>
                  <a:uLnTx/>
                  <a:uFillTx/>
                  <a:latin typeface="Verdana"/>
                  <a:ea typeface="Verdana" panose="020B0604030504040204" pitchFamily="34" charset="0"/>
                  <a:cs typeface="Verdana" panose="020B0604030504040204" pitchFamily="34" charset="0"/>
                </a:rPr>
                <a:t>VA</a:t>
              </a:r>
              <a:endParaRPr kumimoji="0" lang="en-NL" sz="1800" b="1" i="0" u="none" strike="noStrike" kern="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endParaRPr>
            </a:p>
          </p:txBody>
        </p:sp>
      </p:grpSp>
      <p:grpSp>
        <p:nvGrpSpPr>
          <p:cNvPr id="120" name="Group 119">
            <a:extLst>
              <a:ext uri="{FF2B5EF4-FFF2-40B4-BE49-F238E27FC236}">
                <a16:creationId xmlns:a16="http://schemas.microsoft.com/office/drawing/2014/main" id="{EA9ECFDA-C7BD-2735-15F1-B847BA2B6659}"/>
              </a:ext>
            </a:extLst>
          </p:cNvPr>
          <p:cNvGrpSpPr/>
          <p:nvPr/>
        </p:nvGrpSpPr>
        <p:grpSpPr>
          <a:xfrm>
            <a:off x="6837170" y="2076452"/>
            <a:ext cx="361007" cy="361007"/>
            <a:chOff x="4934459" y="3354972"/>
            <a:chExt cx="314336" cy="314336"/>
          </a:xfrm>
        </p:grpSpPr>
        <p:sp>
          <p:nvSpPr>
            <p:cNvPr id="121" name="Oval 120">
              <a:extLst>
                <a:ext uri="{FF2B5EF4-FFF2-40B4-BE49-F238E27FC236}">
                  <a16:creationId xmlns:a16="http://schemas.microsoft.com/office/drawing/2014/main" id="{2766B144-DE48-1AE0-BEB0-049EF8289B40}"/>
                </a:ext>
              </a:extLst>
            </p:cNvPr>
            <p:cNvSpPr>
              <a:spLocks noChangeAspect="1"/>
            </p:cNvSpPr>
            <p:nvPr/>
          </p:nvSpPr>
          <p:spPr bwMode="auto">
            <a:xfrm>
              <a:off x="4934459" y="3354972"/>
              <a:ext cx="314336" cy="314336"/>
            </a:xfrm>
            <a:prstGeom prst="ellipse">
              <a:avLst/>
            </a:prstGeom>
            <a:solidFill>
              <a:srgbClr val="796E65"/>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0" cap="none" spc="0" normalizeH="0" baseline="0" noProof="0">
                <a:ln>
                  <a:noFill/>
                </a:ln>
                <a:solidFill>
                  <a:prstClr val="black">
                    <a:lumMod val="65000"/>
                    <a:lumOff val="35000"/>
                  </a:prstClr>
                </a:solidFill>
                <a:effectLst/>
                <a:uLnTx/>
                <a:uFillTx/>
                <a:latin typeface="Verdana"/>
                <a:ea typeface="Verdana" panose="020B0604030504040204" pitchFamily="34" charset="0"/>
                <a:cs typeface="Verdana" panose="020B0604030504040204" pitchFamily="34" charset="0"/>
              </a:endParaRPr>
            </a:p>
          </p:txBody>
        </p:sp>
        <p:sp>
          <p:nvSpPr>
            <p:cNvPr id="122" name="Rectangle 121">
              <a:extLst>
                <a:ext uri="{FF2B5EF4-FFF2-40B4-BE49-F238E27FC236}">
                  <a16:creationId xmlns:a16="http://schemas.microsoft.com/office/drawing/2014/main" id="{94FA5E99-8419-4E39-4355-96EA2D60A3E9}"/>
                </a:ext>
              </a:extLst>
            </p:cNvPr>
            <p:cNvSpPr/>
            <p:nvPr/>
          </p:nvSpPr>
          <p:spPr>
            <a:xfrm>
              <a:off x="4943502" y="3414817"/>
              <a:ext cx="294787" cy="1875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 b="1" i="0" u="none" strike="noStrike" kern="0" cap="none" spc="0" normalizeH="0" baseline="0" noProof="0" dirty="0">
                  <a:ln>
                    <a:noFill/>
                  </a:ln>
                  <a:solidFill>
                    <a:prstClr val="white"/>
                  </a:solidFill>
                  <a:effectLst/>
                  <a:uLnTx/>
                  <a:uFillTx/>
                  <a:latin typeface="Verdana"/>
                  <a:ea typeface="Verdana" panose="020B0604030504040204" pitchFamily="34" charset="0"/>
                  <a:cs typeface="Verdana" panose="020B0604030504040204" pitchFamily="34" charset="0"/>
                </a:rPr>
                <a:t>MI</a:t>
              </a:r>
              <a:endParaRPr kumimoji="0" lang="en-NL" sz="1800" b="1" i="0" u="none" strike="noStrike" kern="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endParaRPr>
            </a:p>
          </p:txBody>
        </p:sp>
      </p:grpSp>
      <p:grpSp>
        <p:nvGrpSpPr>
          <p:cNvPr id="123" name="Group 122">
            <a:extLst>
              <a:ext uri="{FF2B5EF4-FFF2-40B4-BE49-F238E27FC236}">
                <a16:creationId xmlns:a16="http://schemas.microsoft.com/office/drawing/2014/main" id="{1E9B9874-7D9C-40D4-456F-41CE15404474}"/>
              </a:ext>
            </a:extLst>
          </p:cNvPr>
          <p:cNvGrpSpPr/>
          <p:nvPr/>
        </p:nvGrpSpPr>
        <p:grpSpPr>
          <a:xfrm>
            <a:off x="6202851" y="4705700"/>
            <a:ext cx="361007" cy="361007"/>
            <a:chOff x="4934459" y="3354972"/>
            <a:chExt cx="314336" cy="314336"/>
          </a:xfrm>
          <a:solidFill>
            <a:srgbClr val="796E65"/>
          </a:solidFill>
        </p:grpSpPr>
        <p:sp>
          <p:nvSpPr>
            <p:cNvPr id="124" name="Oval 123">
              <a:extLst>
                <a:ext uri="{FF2B5EF4-FFF2-40B4-BE49-F238E27FC236}">
                  <a16:creationId xmlns:a16="http://schemas.microsoft.com/office/drawing/2014/main" id="{B79824DB-94C0-0EDB-A038-6A3CB0344397}"/>
                </a:ext>
              </a:extLst>
            </p:cNvPr>
            <p:cNvSpPr>
              <a:spLocks noChangeAspect="1"/>
            </p:cNvSpPr>
            <p:nvPr/>
          </p:nvSpPr>
          <p:spPr bwMode="auto">
            <a:xfrm>
              <a:off x="4934459" y="3354972"/>
              <a:ext cx="314336" cy="314336"/>
            </a:xfrm>
            <a:prstGeom prst="ellipse">
              <a:avLst/>
            </a:prstGeom>
            <a:grp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0" cap="none" spc="0" normalizeH="0" baseline="0" noProof="0">
                <a:ln>
                  <a:noFill/>
                </a:ln>
                <a:solidFill>
                  <a:prstClr val="black">
                    <a:lumMod val="65000"/>
                    <a:lumOff val="35000"/>
                  </a:prstClr>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5" name="Rectangle 124">
              <a:extLst>
                <a:ext uri="{FF2B5EF4-FFF2-40B4-BE49-F238E27FC236}">
                  <a16:creationId xmlns:a16="http://schemas.microsoft.com/office/drawing/2014/main" id="{62E6ABC2-5B06-BDF2-73FC-3E5328EC0EEC}"/>
                </a:ext>
              </a:extLst>
            </p:cNvPr>
            <p:cNvSpPr/>
            <p:nvPr/>
          </p:nvSpPr>
          <p:spPr>
            <a:xfrm>
              <a:off x="4945596" y="3414817"/>
              <a:ext cx="290599" cy="18759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 b="1" i="0" u="none" strike="noStrike" kern="0" cap="none" spc="0" normalizeH="0" baseline="0" noProof="0" dirty="0">
                  <a:ln>
                    <a:noFill/>
                  </a:ln>
                  <a:solidFill>
                    <a:prstClr val="white"/>
                  </a:solidFill>
                  <a:effectLst/>
                  <a:uLnTx/>
                  <a:uFillTx/>
                  <a:latin typeface="Verdana"/>
                  <a:ea typeface="Verdana" panose="020B0604030504040204" pitchFamily="34" charset="0"/>
                  <a:cs typeface="Verdana" panose="020B0604030504040204" pitchFamily="34" charset="0"/>
                </a:rPr>
                <a:t>TX</a:t>
              </a:r>
              <a:endParaRPr kumimoji="0" lang="en-NL" sz="1800" b="1" i="0" u="none" strike="noStrike" kern="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endParaRPr>
            </a:p>
          </p:txBody>
        </p:sp>
      </p:grpSp>
      <p:grpSp>
        <p:nvGrpSpPr>
          <p:cNvPr id="126" name="Group 125">
            <a:extLst>
              <a:ext uri="{FF2B5EF4-FFF2-40B4-BE49-F238E27FC236}">
                <a16:creationId xmlns:a16="http://schemas.microsoft.com/office/drawing/2014/main" id="{E15E9DAC-3A27-58E6-FB70-BF7BFEB1EF57}"/>
              </a:ext>
            </a:extLst>
          </p:cNvPr>
          <p:cNvGrpSpPr/>
          <p:nvPr/>
        </p:nvGrpSpPr>
        <p:grpSpPr>
          <a:xfrm>
            <a:off x="4011358" y="3713155"/>
            <a:ext cx="361007" cy="361007"/>
            <a:chOff x="4934459" y="3354972"/>
            <a:chExt cx="314336" cy="314336"/>
          </a:xfrm>
          <a:solidFill>
            <a:srgbClr val="796E65"/>
          </a:solidFill>
        </p:grpSpPr>
        <p:sp>
          <p:nvSpPr>
            <p:cNvPr id="127" name="Oval 126">
              <a:extLst>
                <a:ext uri="{FF2B5EF4-FFF2-40B4-BE49-F238E27FC236}">
                  <a16:creationId xmlns:a16="http://schemas.microsoft.com/office/drawing/2014/main" id="{41E1B6B6-44FF-C49D-EE4E-417D227F0AB8}"/>
                </a:ext>
              </a:extLst>
            </p:cNvPr>
            <p:cNvSpPr>
              <a:spLocks noChangeAspect="1"/>
            </p:cNvSpPr>
            <p:nvPr/>
          </p:nvSpPr>
          <p:spPr bwMode="auto">
            <a:xfrm>
              <a:off x="4934459" y="3354972"/>
              <a:ext cx="314336" cy="314336"/>
            </a:xfrm>
            <a:prstGeom prst="ellipse">
              <a:avLst/>
            </a:prstGeom>
            <a:grp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0" cap="none" spc="0" normalizeH="0" baseline="0" noProof="0">
                <a:ln>
                  <a:noFill/>
                </a:ln>
                <a:solidFill>
                  <a:prstClr val="black">
                    <a:lumMod val="65000"/>
                    <a:lumOff val="35000"/>
                  </a:prstClr>
                </a:solidFill>
                <a:effectLst/>
                <a:uLnTx/>
                <a:uFillTx/>
                <a:latin typeface="Verdana"/>
                <a:ea typeface="Verdana" panose="020B0604030504040204" pitchFamily="34" charset="0"/>
                <a:cs typeface="Verdana" panose="020B0604030504040204" pitchFamily="34" charset="0"/>
              </a:endParaRPr>
            </a:p>
          </p:txBody>
        </p:sp>
        <p:sp>
          <p:nvSpPr>
            <p:cNvPr id="128" name="Rectangle 127">
              <a:extLst>
                <a:ext uri="{FF2B5EF4-FFF2-40B4-BE49-F238E27FC236}">
                  <a16:creationId xmlns:a16="http://schemas.microsoft.com/office/drawing/2014/main" id="{2463EEDF-8846-0046-23A3-2093DD39E69D}"/>
                </a:ext>
              </a:extLst>
            </p:cNvPr>
            <p:cNvSpPr/>
            <p:nvPr/>
          </p:nvSpPr>
          <p:spPr>
            <a:xfrm>
              <a:off x="4946373" y="3420950"/>
              <a:ext cx="294787" cy="18759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 b="1" i="0" u="none" strike="noStrike" kern="0" cap="none" spc="0" normalizeH="0" baseline="0" noProof="0" dirty="0">
                  <a:ln>
                    <a:noFill/>
                  </a:ln>
                  <a:solidFill>
                    <a:prstClr val="white"/>
                  </a:solidFill>
                  <a:effectLst/>
                  <a:uLnTx/>
                  <a:uFillTx/>
                  <a:latin typeface="Verdana"/>
                  <a:ea typeface="Verdana" panose="020B0604030504040204" pitchFamily="34" charset="0"/>
                  <a:cs typeface="Verdana" panose="020B0604030504040204" pitchFamily="34" charset="0"/>
                </a:rPr>
                <a:t>CA</a:t>
              </a:r>
              <a:endParaRPr kumimoji="0" lang="en-NL" sz="1800" b="1" i="0" u="none" strike="noStrike" kern="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endParaRPr>
            </a:p>
          </p:txBody>
        </p:sp>
      </p:grpSp>
      <p:grpSp>
        <p:nvGrpSpPr>
          <p:cNvPr id="129" name="Group 128">
            <a:extLst>
              <a:ext uri="{FF2B5EF4-FFF2-40B4-BE49-F238E27FC236}">
                <a16:creationId xmlns:a16="http://schemas.microsoft.com/office/drawing/2014/main" id="{E65BA865-A713-51FF-0F59-E6819D62021B}"/>
              </a:ext>
            </a:extLst>
          </p:cNvPr>
          <p:cNvGrpSpPr/>
          <p:nvPr/>
        </p:nvGrpSpPr>
        <p:grpSpPr>
          <a:xfrm>
            <a:off x="7107645" y="2425778"/>
            <a:ext cx="361584" cy="361007"/>
            <a:chOff x="4933957" y="3354972"/>
            <a:chExt cx="314838" cy="314336"/>
          </a:xfrm>
        </p:grpSpPr>
        <p:sp>
          <p:nvSpPr>
            <p:cNvPr id="130" name="Oval 129">
              <a:extLst>
                <a:ext uri="{FF2B5EF4-FFF2-40B4-BE49-F238E27FC236}">
                  <a16:creationId xmlns:a16="http://schemas.microsoft.com/office/drawing/2014/main" id="{CA1C07B3-7AA1-6A0F-4A2A-2B9892B46967}"/>
                </a:ext>
              </a:extLst>
            </p:cNvPr>
            <p:cNvSpPr>
              <a:spLocks noChangeAspect="1"/>
            </p:cNvSpPr>
            <p:nvPr/>
          </p:nvSpPr>
          <p:spPr bwMode="auto">
            <a:xfrm>
              <a:off x="4934459" y="3354972"/>
              <a:ext cx="314336" cy="314336"/>
            </a:xfrm>
            <a:prstGeom prst="ellipse">
              <a:avLst/>
            </a:prstGeom>
            <a:solidFill>
              <a:srgbClr val="A30C34"/>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lumMod val="65000"/>
                    <a:lumOff val="35000"/>
                  </a:prstClr>
                </a:solidFill>
                <a:effectLst/>
                <a:uLnTx/>
                <a:uFillTx/>
                <a:latin typeface="Verdana"/>
                <a:ea typeface="Verdana" panose="020B0604030504040204" pitchFamily="34" charset="0"/>
                <a:cs typeface="Verdana" panose="020B0604030504040204" pitchFamily="34" charset="0"/>
              </a:endParaRPr>
            </a:p>
          </p:txBody>
        </p:sp>
        <p:sp>
          <p:nvSpPr>
            <p:cNvPr id="131" name="Rectangle 130">
              <a:extLst>
                <a:ext uri="{FF2B5EF4-FFF2-40B4-BE49-F238E27FC236}">
                  <a16:creationId xmlns:a16="http://schemas.microsoft.com/office/drawing/2014/main" id="{694025BA-097C-846A-EA7D-D74F8D539022}"/>
                </a:ext>
              </a:extLst>
            </p:cNvPr>
            <p:cNvSpPr/>
            <p:nvPr/>
          </p:nvSpPr>
          <p:spPr>
            <a:xfrm>
              <a:off x="4933957" y="3413842"/>
              <a:ext cx="311535" cy="1875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 b="1" i="0" u="none" strike="noStrike" kern="0" cap="none" spc="0" normalizeH="0" baseline="0" noProof="0" dirty="0">
                  <a:ln>
                    <a:noFill/>
                  </a:ln>
                  <a:solidFill>
                    <a:prstClr val="white"/>
                  </a:solidFill>
                  <a:effectLst/>
                  <a:uLnTx/>
                  <a:uFillTx/>
                  <a:latin typeface="Verdana"/>
                  <a:ea typeface="Verdana" panose="020B0604030504040204" pitchFamily="34" charset="0"/>
                  <a:cs typeface="Verdana" panose="020B0604030504040204" pitchFamily="34" charset="0"/>
                </a:rPr>
                <a:t>OH</a:t>
              </a:r>
              <a:endParaRPr kumimoji="0" lang="en-NL" sz="1800" b="1" i="0" u="none" strike="noStrike" kern="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endParaRPr>
            </a:p>
          </p:txBody>
        </p:sp>
      </p:grpSp>
      <p:grpSp>
        <p:nvGrpSpPr>
          <p:cNvPr id="132" name="Shape 2012">
            <a:extLst>
              <a:ext uri="{FF2B5EF4-FFF2-40B4-BE49-F238E27FC236}">
                <a16:creationId xmlns:a16="http://schemas.microsoft.com/office/drawing/2014/main" id="{0F47498B-A36C-5D5E-2FA1-4688D0E21866}"/>
              </a:ext>
            </a:extLst>
          </p:cNvPr>
          <p:cNvGrpSpPr>
            <a:grpSpLocks noChangeAspect="1"/>
          </p:cNvGrpSpPr>
          <p:nvPr/>
        </p:nvGrpSpPr>
        <p:grpSpPr>
          <a:xfrm>
            <a:off x="9047517" y="1416991"/>
            <a:ext cx="2935347" cy="2146907"/>
            <a:chOff x="2979925" y="-33602"/>
            <a:chExt cx="6221677" cy="4549334"/>
          </a:xfrm>
          <a:solidFill>
            <a:srgbClr val="A8B313"/>
          </a:solidFill>
        </p:grpSpPr>
        <p:sp>
          <p:nvSpPr>
            <p:cNvPr id="133" name="Shape 2013">
              <a:extLst>
                <a:ext uri="{FF2B5EF4-FFF2-40B4-BE49-F238E27FC236}">
                  <a16:creationId xmlns:a16="http://schemas.microsoft.com/office/drawing/2014/main" id="{F67000CA-3D68-8ADA-B5F9-718957C4BCA8}"/>
                </a:ext>
              </a:extLst>
            </p:cNvPr>
            <p:cNvSpPr/>
            <p:nvPr/>
          </p:nvSpPr>
          <p:spPr>
            <a:xfrm>
              <a:off x="5709810" y="2172877"/>
              <a:ext cx="237476" cy="119326"/>
            </a:xfrm>
            <a:custGeom>
              <a:avLst/>
              <a:gdLst/>
              <a:ahLst/>
              <a:cxnLst/>
              <a:rect l="0" t="0" r="0" b="0"/>
              <a:pathLst>
                <a:path w="120000" h="120000" extrusionOk="0">
                  <a:moveTo>
                    <a:pt x="50769" y="2222"/>
                  </a:moveTo>
                  <a:cubicBezTo>
                    <a:pt x="55384" y="8888"/>
                    <a:pt x="55384" y="8888"/>
                    <a:pt x="55384" y="8888"/>
                  </a:cubicBezTo>
                  <a:cubicBezTo>
                    <a:pt x="58846" y="11111"/>
                    <a:pt x="58846" y="11111"/>
                    <a:pt x="58846" y="11111"/>
                  </a:cubicBezTo>
                  <a:cubicBezTo>
                    <a:pt x="65769" y="17777"/>
                    <a:pt x="65769" y="17777"/>
                    <a:pt x="65769" y="17777"/>
                  </a:cubicBezTo>
                  <a:cubicBezTo>
                    <a:pt x="79615" y="20000"/>
                    <a:pt x="79615" y="20000"/>
                    <a:pt x="79615" y="20000"/>
                  </a:cubicBezTo>
                  <a:cubicBezTo>
                    <a:pt x="81923" y="15555"/>
                    <a:pt x="81923" y="15555"/>
                    <a:pt x="81923" y="15555"/>
                  </a:cubicBezTo>
                  <a:cubicBezTo>
                    <a:pt x="86538" y="13333"/>
                    <a:pt x="86538" y="13333"/>
                    <a:pt x="86538" y="13333"/>
                  </a:cubicBezTo>
                  <a:cubicBezTo>
                    <a:pt x="94615" y="8888"/>
                    <a:pt x="94615" y="8888"/>
                    <a:pt x="94615" y="8888"/>
                  </a:cubicBezTo>
                  <a:cubicBezTo>
                    <a:pt x="98076" y="17777"/>
                    <a:pt x="98076" y="17777"/>
                    <a:pt x="98076" y="17777"/>
                  </a:cubicBezTo>
                  <a:cubicBezTo>
                    <a:pt x="100384" y="17777"/>
                    <a:pt x="100384" y="17777"/>
                    <a:pt x="100384" y="17777"/>
                  </a:cubicBezTo>
                  <a:cubicBezTo>
                    <a:pt x="100384" y="17777"/>
                    <a:pt x="102692" y="22222"/>
                    <a:pt x="105000" y="26666"/>
                  </a:cubicBezTo>
                  <a:cubicBezTo>
                    <a:pt x="106153" y="31111"/>
                    <a:pt x="108461" y="33333"/>
                    <a:pt x="108461" y="33333"/>
                  </a:cubicBezTo>
                  <a:cubicBezTo>
                    <a:pt x="106153" y="48888"/>
                    <a:pt x="106153" y="48888"/>
                    <a:pt x="106153" y="48888"/>
                  </a:cubicBezTo>
                  <a:cubicBezTo>
                    <a:pt x="106153" y="55555"/>
                    <a:pt x="106153" y="55555"/>
                    <a:pt x="106153" y="55555"/>
                  </a:cubicBezTo>
                  <a:cubicBezTo>
                    <a:pt x="106153" y="77777"/>
                    <a:pt x="106153" y="77777"/>
                    <a:pt x="106153" y="77777"/>
                  </a:cubicBezTo>
                  <a:cubicBezTo>
                    <a:pt x="109615" y="86666"/>
                    <a:pt x="109615" y="86666"/>
                    <a:pt x="109615" y="86666"/>
                  </a:cubicBezTo>
                  <a:cubicBezTo>
                    <a:pt x="109615" y="88888"/>
                    <a:pt x="109615" y="88888"/>
                    <a:pt x="109615" y="88888"/>
                  </a:cubicBezTo>
                  <a:cubicBezTo>
                    <a:pt x="114230" y="86666"/>
                    <a:pt x="114230" y="86666"/>
                    <a:pt x="114230" y="86666"/>
                  </a:cubicBezTo>
                  <a:cubicBezTo>
                    <a:pt x="114230" y="86666"/>
                    <a:pt x="115384" y="86666"/>
                    <a:pt x="115384" y="84444"/>
                  </a:cubicBezTo>
                  <a:cubicBezTo>
                    <a:pt x="115384" y="86666"/>
                    <a:pt x="114230" y="86666"/>
                    <a:pt x="114230" y="86666"/>
                  </a:cubicBezTo>
                  <a:cubicBezTo>
                    <a:pt x="103846" y="91111"/>
                    <a:pt x="103846" y="91111"/>
                    <a:pt x="103846" y="91111"/>
                  </a:cubicBezTo>
                  <a:cubicBezTo>
                    <a:pt x="94615" y="102222"/>
                    <a:pt x="94615" y="102222"/>
                    <a:pt x="94615" y="102222"/>
                  </a:cubicBezTo>
                  <a:cubicBezTo>
                    <a:pt x="94615" y="102222"/>
                    <a:pt x="72692" y="106666"/>
                    <a:pt x="70384" y="106666"/>
                  </a:cubicBezTo>
                  <a:cubicBezTo>
                    <a:pt x="69230" y="106666"/>
                    <a:pt x="55384" y="108888"/>
                    <a:pt x="53076" y="108888"/>
                  </a:cubicBezTo>
                  <a:cubicBezTo>
                    <a:pt x="51923" y="111111"/>
                    <a:pt x="45000" y="113333"/>
                    <a:pt x="42692" y="113333"/>
                  </a:cubicBezTo>
                  <a:cubicBezTo>
                    <a:pt x="40384" y="113333"/>
                    <a:pt x="30000" y="115555"/>
                    <a:pt x="27692" y="115555"/>
                  </a:cubicBezTo>
                  <a:cubicBezTo>
                    <a:pt x="25384" y="115555"/>
                    <a:pt x="19615" y="115555"/>
                    <a:pt x="19615" y="115555"/>
                  </a:cubicBezTo>
                  <a:cubicBezTo>
                    <a:pt x="19615" y="115555"/>
                    <a:pt x="8076" y="117777"/>
                    <a:pt x="4615" y="117777"/>
                  </a:cubicBezTo>
                  <a:cubicBezTo>
                    <a:pt x="1153" y="120000"/>
                    <a:pt x="5769" y="108888"/>
                    <a:pt x="5769" y="108888"/>
                  </a:cubicBezTo>
                  <a:cubicBezTo>
                    <a:pt x="5769" y="108888"/>
                    <a:pt x="19615" y="86666"/>
                    <a:pt x="15000" y="88888"/>
                  </a:cubicBezTo>
                  <a:cubicBezTo>
                    <a:pt x="9230" y="84444"/>
                    <a:pt x="9230" y="84444"/>
                    <a:pt x="9230" y="84444"/>
                  </a:cubicBezTo>
                  <a:cubicBezTo>
                    <a:pt x="4615" y="77777"/>
                    <a:pt x="4615" y="77777"/>
                    <a:pt x="4615" y="77777"/>
                  </a:cubicBezTo>
                  <a:cubicBezTo>
                    <a:pt x="0" y="57777"/>
                    <a:pt x="5769" y="48888"/>
                    <a:pt x="10384" y="48888"/>
                  </a:cubicBezTo>
                  <a:cubicBezTo>
                    <a:pt x="13846" y="48888"/>
                    <a:pt x="23076" y="55555"/>
                    <a:pt x="28846" y="55555"/>
                  </a:cubicBezTo>
                  <a:cubicBezTo>
                    <a:pt x="49615" y="55555"/>
                    <a:pt x="45000" y="42222"/>
                    <a:pt x="43846" y="17777"/>
                  </a:cubicBezTo>
                  <a:cubicBezTo>
                    <a:pt x="43846" y="11111"/>
                    <a:pt x="45000" y="4444"/>
                    <a:pt x="46153" y="2222"/>
                  </a:cubicBezTo>
                  <a:cubicBezTo>
                    <a:pt x="47307" y="0"/>
                    <a:pt x="49615" y="4444"/>
                    <a:pt x="50769" y="2222"/>
                  </a:cubicBezTo>
                  <a:close/>
                  <a:moveTo>
                    <a:pt x="117692" y="82222"/>
                  </a:moveTo>
                  <a:cubicBezTo>
                    <a:pt x="117692" y="82222"/>
                    <a:pt x="117692" y="82222"/>
                    <a:pt x="117692" y="82222"/>
                  </a:cubicBezTo>
                  <a:cubicBezTo>
                    <a:pt x="117692" y="82222"/>
                    <a:pt x="117692" y="82222"/>
                    <a:pt x="117692" y="82222"/>
                  </a:cubicBezTo>
                  <a:cubicBezTo>
                    <a:pt x="117692" y="84444"/>
                    <a:pt x="117692" y="84444"/>
                    <a:pt x="117692" y="84444"/>
                  </a:cubicBezTo>
                  <a:cubicBezTo>
                    <a:pt x="117692" y="82222"/>
                    <a:pt x="117692" y="82222"/>
                    <a:pt x="117692" y="82222"/>
                  </a:cubicBezTo>
                  <a:cubicBezTo>
                    <a:pt x="117692" y="82222"/>
                    <a:pt x="117692" y="82222"/>
                    <a:pt x="117692" y="82222"/>
                  </a:cubicBezTo>
                  <a:close/>
                  <a:moveTo>
                    <a:pt x="117692" y="84444"/>
                  </a:moveTo>
                  <a:cubicBezTo>
                    <a:pt x="117692" y="84444"/>
                    <a:pt x="117692" y="84444"/>
                    <a:pt x="117692" y="84444"/>
                  </a:cubicBezTo>
                  <a:cubicBezTo>
                    <a:pt x="118846" y="86666"/>
                    <a:pt x="120000" y="91111"/>
                    <a:pt x="120000" y="93333"/>
                  </a:cubicBezTo>
                  <a:cubicBezTo>
                    <a:pt x="120000" y="93333"/>
                    <a:pt x="120000" y="93333"/>
                    <a:pt x="120000" y="93333"/>
                  </a:cubicBezTo>
                  <a:cubicBezTo>
                    <a:pt x="120000" y="91111"/>
                    <a:pt x="118846" y="86666"/>
                    <a:pt x="117692" y="84444"/>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34" name="Shape 2014">
              <a:extLst>
                <a:ext uri="{FF2B5EF4-FFF2-40B4-BE49-F238E27FC236}">
                  <a16:creationId xmlns:a16="http://schemas.microsoft.com/office/drawing/2014/main" id="{1093C272-5015-F545-5F85-95FA6F2833EF}"/>
                </a:ext>
              </a:extLst>
            </p:cNvPr>
            <p:cNvSpPr/>
            <p:nvPr/>
          </p:nvSpPr>
          <p:spPr>
            <a:xfrm>
              <a:off x="5951685" y="3592014"/>
              <a:ext cx="171510" cy="172598"/>
            </a:xfrm>
            <a:custGeom>
              <a:avLst/>
              <a:gdLst/>
              <a:ahLst/>
              <a:cxnLst/>
              <a:rect l="0" t="0" r="0" b="0"/>
              <a:pathLst>
                <a:path w="120000" h="120000" extrusionOk="0">
                  <a:moveTo>
                    <a:pt x="113600" y="73846"/>
                  </a:moveTo>
                  <a:cubicBezTo>
                    <a:pt x="112000" y="75384"/>
                    <a:pt x="112000" y="75384"/>
                    <a:pt x="112000" y="75384"/>
                  </a:cubicBezTo>
                  <a:cubicBezTo>
                    <a:pt x="105600" y="78461"/>
                    <a:pt x="97600" y="75384"/>
                    <a:pt x="96000" y="86153"/>
                  </a:cubicBezTo>
                  <a:cubicBezTo>
                    <a:pt x="96000" y="104615"/>
                    <a:pt x="89600" y="86153"/>
                    <a:pt x="83200" y="86153"/>
                  </a:cubicBezTo>
                  <a:cubicBezTo>
                    <a:pt x="78400" y="86153"/>
                    <a:pt x="78400" y="89230"/>
                    <a:pt x="75200" y="92307"/>
                  </a:cubicBezTo>
                  <a:cubicBezTo>
                    <a:pt x="70400" y="95384"/>
                    <a:pt x="65600" y="96923"/>
                    <a:pt x="64000" y="100000"/>
                  </a:cubicBezTo>
                  <a:cubicBezTo>
                    <a:pt x="64000" y="103076"/>
                    <a:pt x="62400" y="106153"/>
                    <a:pt x="62400" y="109230"/>
                  </a:cubicBezTo>
                  <a:cubicBezTo>
                    <a:pt x="64000" y="113846"/>
                    <a:pt x="64000" y="118461"/>
                    <a:pt x="60800" y="118461"/>
                  </a:cubicBezTo>
                  <a:cubicBezTo>
                    <a:pt x="59200" y="118461"/>
                    <a:pt x="54400" y="120000"/>
                    <a:pt x="51200" y="118461"/>
                  </a:cubicBezTo>
                  <a:cubicBezTo>
                    <a:pt x="51200" y="116923"/>
                    <a:pt x="51200" y="116923"/>
                    <a:pt x="51200" y="116923"/>
                  </a:cubicBezTo>
                  <a:cubicBezTo>
                    <a:pt x="52800" y="112307"/>
                    <a:pt x="52800" y="112307"/>
                    <a:pt x="52800" y="112307"/>
                  </a:cubicBezTo>
                  <a:cubicBezTo>
                    <a:pt x="49600" y="107692"/>
                    <a:pt x="49600" y="107692"/>
                    <a:pt x="49600" y="107692"/>
                  </a:cubicBezTo>
                  <a:cubicBezTo>
                    <a:pt x="49600" y="107692"/>
                    <a:pt x="49600" y="107692"/>
                    <a:pt x="49600" y="106153"/>
                  </a:cubicBezTo>
                  <a:cubicBezTo>
                    <a:pt x="48000" y="104615"/>
                    <a:pt x="48000" y="101538"/>
                    <a:pt x="48000" y="101538"/>
                  </a:cubicBezTo>
                  <a:cubicBezTo>
                    <a:pt x="46400" y="96923"/>
                    <a:pt x="46400" y="96923"/>
                    <a:pt x="46400" y="96923"/>
                  </a:cubicBezTo>
                  <a:cubicBezTo>
                    <a:pt x="46400" y="96923"/>
                    <a:pt x="43200" y="93846"/>
                    <a:pt x="41600" y="92307"/>
                  </a:cubicBezTo>
                  <a:cubicBezTo>
                    <a:pt x="41600" y="92307"/>
                    <a:pt x="41600" y="90769"/>
                    <a:pt x="38400" y="89230"/>
                  </a:cubicBezTo>
                  <a:cubicBezTo>
                    <a:pt x="36800" y="89230"/>
                    <a:pt x="33600" y="87692"/>
                    <a:pt x="33600" y="87692"/>
                  </a:cubicBezTo>
                  <a:cubicBezTo>
                    <a:pt x="32000" y="87692"/>
                    <a:pt x="32000" y="87692"/>
                    <a:pt x="32000" y="87692"/>
                  </a:cubicBezTo>
                  <a:cubicBezTo>
                    <a:pt x="32000" y="87692"/>
                    <a:pt x="30400" y="87692"/>
                    <a:pt x="30400" y="87692"/>
                  </a:cubicBezTo>
                  <a:cubicBezTo>
                    <a:pt x="27200" y="84615"/>
                    <a:pt x="27200" y="84615"/>
                    <a:pt x="27200" y="84615"/>
                  </a:cubicBezTo>
                  <a:cubicBezTo>
                    <a:pt x="24000" y="84615"/>
                    <a:pt x="24000" y="84615"/>
                    <a:pt x="24000" y="84615"/>
                  </a:cubicBezTo>
                  <a:cubicBezTo>
                    <a:pt x="22400" y="80000"/>
                    <a:pt x="22400" y="80000"/>
                    <a:pt x="22400" y="80000"/>
                  </a:cubicBezTo>
                  <a:cubicBezTo>
                    <a:pt x="20800" y="75384"/>
                    <a:pt x="20800" y="75384"/>
                    <a:pt x="20800" y="75384"/>
                  </a:cubicBezTo>
                  <a:cubicBezTo>
                    <a:pt x="17600" y="72307"/>
                    <a:pt x="17600" y="72307"/>
                    <a:pt x="17600" y="72307"/>
                  </a:cubicBezTo>
                  <a:cubicBezTo>
                    <a:pt x="14400" y="70769"/>
                    <a:pt x="14400" y="70769"/>
                    <a:pt x="14400" y="70769"/>
                  </a:cubicBezTo>
                  <a:cubicBezTo>
                    <a:pt x="12800" y="69230"/>
                    <a:pt x="12800" y="69230"/>
                    <a:pt x="12800" y="69230"/>
                  </a:cubicBezTo>
                  <a:cubicBezTo>
                    <a:pt x="9600" y="67692"/>
                    <a:pt x="9600" y="67692"/>
                    <a:pt x="9600" y="67692"/>
                  </a:cubicBezTo>
                  <a:cubicBezTo>
                    <a:pt x="8000" y="64615"/>
                    <a:pt x="11200" y="61538"/>
                    <a:pt x="9600" y="58461"/>
                  </a:cubicBezTo>
                  <a:cubicBezTo>
                    <a:pt x="6400" y="55384"/>
                    <a:pt x="0" y="52307"/>
                    <a:pt x="1600" y="52307"/>
                  </a:cubicBezTo>
                  <a:cubicBezTo>
                    <a:pt x="3200" y="49230"/>
                    <a:pt x="9600" y="50769"/>
                    <a:pt x="12800" y="49230"/>
                  </a:cubicBezTo>
                  <a:cubicBezTo>
                    <a:pt x="14400" y="49230"/>
                    <a:pt x="14400" y="46153"/>
                    <a:pt x="16000" y="44615"/>
                  </a:cubicBezTo>
                  <a:cubicBezTo>
                    <a:pt x="17600" y="44615"/>
                    <a:pt x="20800" y="46153"/>
                    <a:pt x="20800" y="43076"/>
                  </a:cubicBezTo>
                  <a:cubicBezTo>
                    <a:pt x="20800" y="40000"/>
                    <a:pt x="24000" y="40000"/>
                    <a:pt x="25600" y="41538"/>
                  </a:cubicBezTo>
                  <a:cubicBezTo>
                    <a:pt x="25600" y="41538"/>
                    <a:pt x="27200" y="41538"/>
                    <a:pt x="30400" y="38461"/>
                  </a:cubicBezTo>
                  <a:cubicBezTo>
                    <a:pt x="35200" y="36923"/>
                    <a:pt x="32000" y="36923"/>
                    <a:pt x="32000" y="36923"/>
                  </a:cubicBezTo>
                  <a:cubicBezTo>
                    <a:pt x="30400" y="32307"/>
                    <a:pt x="30400" y="32307"/>
                    <a:pt x="30400" y="32307"/>
                  </a:cubicBezTo>
                  <a:cubicBezTo>
                    <a:pt x="40000" y="23076"/>
                    <a:pt x="40000" y="23076"/>
                    <a:pt x="40000" y="23076"/>
                  </a:cubicBezTo>
                  <a:cubicBezTo>
                    <a:pt x="41600" y="15384"/>
                    <a:pt x="41600" y="15384"/>
                    <a:pt x="41600" y="15384"/>
                  </a:cubicBezTo>
                  <a:cubicBezTo>
                    <a:pt x="41600" y="15384"/>
                    <a:pt x="40000" y="13846"/>
                    <a:pt x="38400" y="12307"/>
                  </a:cubicBezTo>
                  <a:cubicBezTo>
                    <a:pt x="35200" y="9230"/>
                    <a:pt x="36800" y="9230"/>
                    <a:pt x="36800" y="7692"/>
                  </a:cubicBezTo>
                  <a:cubicBezTo>
                    <a:pt x="38400" y="6153"/>
                    <a:pt x="40000" y="6153"/>
                    <a:pt x="40000" y="6153"/>
                  </a:cubicBezTo>
                  <a:cubicBezTo>
                    <a:pt x="41600" y="4615"/>
                    <a:pt x="44800" y="4615"/>
                    <a:pt x="48000" y="1538"/>
                  </a:cubicBezTo>
                  <a:cubicBezTo>
                    <a:pt x="51200" y="0"/>
                    <a:pt x="51200" y="3076"/>
                    <a:pt x="51200" y="3076"/>
                  </a:cubicBezTo>
                  <a:cubicBezTo>
                    <a:pt x="51200" y="3076"/>
                    <a:pt x="52800" y="7692"/>
                    <a:pt x="57600" y="9230"/>
                  </a:cubicBezTo>
                  <a:cubicBezTo>
                    <a:pt x="60800" y="10769"/>
                    <a:pt x="62400" y="10769"/>
                    <a:pt x="62400" y="10769"/>
                  </a:cubicBezTo>
                  <a:cubicBezTo>
                    <a:pt x="67200" y="10769"/>
                    <a:pt x="67200" y="10769"/>
                    <a:pt x="67200" y="10769"/>
                  </a:cubicBezTo>
                  <a:cubicBezTo>
                    <a:pt x="75200" y="16923"/>
                    <a:pt x="75200" y="16923"/>
                    <a:pt x="75200" y="16923"/>
                  </a:cubicBezTo>
                  <a:cubicBezTo>
                    <a:pt x="75200" y="16923"/>
                    <a:pt x="75200" y="16923"/>
                    <a:pt x="76800" y="18461"/>
                  </a:cubicBezTo>
                  <a:cubicBezTo>
                    <a:pt x="78400" y="20000"/>
                    <a:pt x="80000" y="26153"/>
                    <a:pt x="80000" y="26153"/>
                  </a:cubicBezTo>
                  <a:cubicBezTo>
                    <a:pt x="92800" y="29230"/>
                    <a:pt x="92800" y="29230"/>
                    <a:pt x="92800" y="29230"/>
                  </a:cubicBezTo>
                  <a:cubicBezTo>
                    <a:pt x="94400" y="35384"/>
                    <a:pt x="94400" y="35384"/>
                    <a:pt x="94400" y="35384"/>
                  </a:cubicBezTo>
                  <a:cubicBezTo>
                    <a:pt x="94400" y="35384"/>
                    <a:pt x="100800" y="35384"/>
                    <a:pt x="104000" y="36923"/>
                  </a:cubicBezTo>
                  <a:cubicBezTo>
                    <a:pt x="107200" y="36923"/>
                    <a:pt x="107200" y="40000"/>
                    <a:pt x="107200" y="40000"/>
                  </a:cubicBezTo>
                  <a:cubicBezTo>
                    <a:pt x="112000" y="38461"/>
                    <a:pt x="112000" y="38461"/>
                    <a:pt x="112000" y="38461"/>
                  </a:cubicBezTo>
                  <a:cubicBezTo>
                    <a:pt x="120000" y="40000"/>
                    <a:pt x="120000" y="40000"/>
                    <a:pt x="120000" y="40000"/>
                  </a:cubicBezTo>
                  <a:cubicBezTo>
                    <a:pt x="120000" y="40000"/>
                    <a:pt x="120000" y="41538"/>
                    <a:pt x="118400" y="43076"/>
                  </a:cubicBezTo>
                  <a:cubicBezTo>
                    <a:pt x="116800" y="43076"/>
                    <a:pt x="116800" y="46153"/>
                    <a:pt x="116800" y="47692"/>
                  </a:cubicBezTo>
                  <a:cubicBezTo>
                    <a:pt x="116800" y="50769"/>
                    <a:pt x="116800" y="52307"/>
                    <a:pt x="116800" y="53846"/>
                  </a:cubicBezTo>
                  <a:cubicBezTo>
                    <a:pt x="115200" y="56923"/>
                    <a:pt x="113600" y="55384"/>
                    <a:pt x="112000" y="56923"/>
                  </a:cubicBezTo>
                  <a:cubicBezTo>
                    <a:pt x="110400" y="56923"/>
                    <a:pt x="112000" y="60000"/>
                    <a:pt x="113600" y="63076"/>
                  </a:cubicBezTo>
                  <a:cubicBezTo>
                    <a:pt x="113600" y="64615"/>
                    <a:pt x="113600" y="64615"/>
                    <a:pt x="112000" y="66153"/>
                  </a:cubicBezTo>
                  <a:cubicBezTo>
                    <a:pt x="108800" y="69230"/>
                    <a:pt x="107200" y="69230"/>
                    <a:pt x="107200" y="69230"/>
                  </a:cubicBezTo>
                  <a:cubicBezTo>
                    <a:pt x="112000" y="73846"/>
                    <a:pt x="112000" y="73846"/>
                    <a:pt x="112000" y="73846"/>
                  </a:cubicBezTo>
                  <a:cubicBezTo>
                    <a:pt x="112000" y="73846"/>
                    <a:pt x="112000" y="73846"/>
                    <a:pt x="113600" y="73846"/>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35" name="Shape 2015">
              <a:extLst>
                <a:ext uri="{FF2B5EF4-FFF2-40B4-BE49-F238E27FC236}">
                  <a16:creationId xmlns:a16="http://schemas.microsoft.com/office/drawing/2014/main" id="{F84A4253-AC31-F550-17E3-128DD91916D5}"/>
                </a:ext>
              </a:extLst>
            </p:cNvPr>
            <p:cNvSpPr/>
            <p:nvPr/>
          </p:nvSpPr>
          <p:spPr>
            <a:xfrm>
              <a:off x="5900012" y="3680444"/>
              <a:ext cx="193499" cy="353718"/>
            </a:xfrm>
            <a:custGeom>
              <a:avLst/>
              <a:gdLst/>
              <a:ahLst/>
              <a:cxnLst/>
              <a:rect l="0" t="0" r="0" b="0"/>
              <a:pathLst>
                <a:path w="120000" h="120000" extrusionOk="0">
                  <a:moveTo>
                    <a:pt x="69176" y="118500"/>
                  </a:moveTo>
                  <a:cubicBezTo>
                    <a:pt x="73411" y="120000"/>
                    <a:pt x="73411" y="120000"/>
                    <a:pt x="73411" y="120000"/>
                  </a:cubicBezTo>
                  <a:cubicBezTo>
                    <a:pt x="77647" y="119250"/>
                    <a:pt x="77647" y="119250"/>
                    <a:pt x="77647" y="119250"/>
                  </a:cubicBezTo>
                  <a:cubicBezTo>
                    <a:pt x="80470" y="118500"/>
                    <a:pt x="80470" y="118500"/>
                    <a:pt x="80470" y="118500"/>
                  </a:cubicBezTo>
                  <a:cubicBezTo>
                    <a:pt x="80470" y="118500"/>
                    <a:pt x="83294" y="117000"/>
                    <a:pt x="83294" y="117000"/>
                  </a:cubicBezTo>
                  <a:cubicBezTo>
                    <a:pt x="83294" y="117000"/>
                    <a:pt x="83294" y="115500"/>
                    <a:pt x="83294" y="115500"/>
                  </a:cubicBezTo>
                  <a:cubicBezTo>
                    <a:pt x="81882" y="114750"/>
                    <a:pt x="81882" y="114750"/>
                    <a:pt x="81882" y="114750"/>
                  </a:cubicBezTo>
                  <a:cubicBezTo>
                    <a:pt x="81882" y="114750"/>
                    <a:pt x="80470" y="113250"/>
                    <a:pt x="81882" y="113250"/>
                  </a:cubicBezTo>
                  <a:cubicBezTo>
                    <a:pt x="83294" y="113250"/>
                    <a:pt x="84705" y="112500"/>
                    <a:pt x="84705" y="113250"/>
                  </a:cubicBezTo>
                  <a:cubicBezTo>
                    <a:pt x="86117" y="113250"/>
                    <a:pt x="84705" y="113250"/>
                    <a:pt x="86117" y="113250"/>
                  </a:cubicBezTo>
                  <a:cubicBezTo>
                    <a:pt x="87529" y="113250"/>
                    <a:pt x="88941" y="112500"/>
                    <a:pt x="88941" y="112500"/>
                  </a:cubicBezTo>
                  <a:cubicBezTo>
                    <a:pt x="88941" y="111750"/>
                    <a:pt x="88941" y="111750"/>
                    <a:pt x="88941" y="111750"/>
                  </a:cubicBezTo>
                  <a:cubicBezTo>
                    <a:pt x="88941" y="111750"/>
                    <a:pt x="88941" y="111750"/>
                    <a:pt x="88941" y="111750"/>
                  </a:cubicBezTo>
                  <a:cubicBezTo>
                    <a:pt x="87529" y="111000"/>
                    <a:pt x="83294" y="109500"/>
                    <a:pt x="81882" y="109500"/>
                  </a:cubicBezTo>
                  <a:cubicBezTo>
                    <a:pt x="81882" y="108750"/>
                    <a:pt x="80470" y="108000"/>
                    <a:pt x="80470" y="108000"/>
                  </a:cubicBezTo>
                  <a:cubicBezTo>
                    <a:pt x="80470" y="107250"/>
                    <a:pt x="81882" y="106500"/>
                    <a:pt x="81882" y="106500"/>
                  </a:cubicBezTo>
                  <a:cubicBezTo>
                    <a:pt x="80470" y="105750"/>
                    <a:pt x="80470" y="105750"/>
                    <a:pt x="80470" y="105750"/>
                  </a:cubicBezTo>
                  <a:cubicBezTo>
                    <a:pt x="80470" y="105750"/>
                    <a:pt x="81882" y="105000"/>
                    <a:pt x="83294" y="105000"/>
                  </a:cubicBezTo>
                  <a:cubicBezTo>
                    <a:pt x="83294" y="105000"/>
                    <a:pt x="84705" y="105000"/>
                    <a:pt x="84705" y="105000"/>
                  </a:cubicBezTo>
                  <a:cubicBezTo>
                    <a:pt x="86117" y="102750"/>
                    <a:pt x="86117" y="102750"/>
                    <a:pt x="86117" y="102750"/>
                  </a:cubicBezTo>
                  <a:cubicBezTo>
                    <a:pt x="86117" y="102750"/>
                    <a:pt x="86117" y="102000"/>
                    <a:pt x="87529" y="102000"/>
                  </a:cubicBezTo>
                  <a:cubicBezTo>
                    <a:pt x="87529" y="102000"/>
                    <a:pt x="88941" y="102000"/>
                    <a:pt x="88941" y="102000"/>
                  </a:cubicBezTo>
                  <a:cubicBezTo>
                    <a:pt x="98823" y="99000"/>
                    <a:pt x="98823" y="99000"/>
                    <a:pt x="98823" y="99000"/>
                  </a:cubicBezTo>
                  <a:cubicBezTo>
                    <a:pt x="105882" y="93000"/>
                    <a:pt x="105882" y="93000"/>
                    <a:pt x="105882" y="93000"/>
                  </a:cubicBezTo>
                  <a:cubicBezTo>
                    <a:pt x="108705" y="86250"/>
                    <a:pt x="108705" y="86250"/>
                    <a:pt x="108705" y="86250"/>
                  </a:cubicBezTo>
                  <a:cubicBezTo>
                    <a:pt x="112941" y="80250"/>
                    <a:pt x="112941" y="80250"/>
                    <a:pt x="112941" y="80250"/>
                  </a:cubicBezTo>
                  <a:cubicBezTo>
                    <a:pt x="112941" y="80250"/>
                    <a:pt x="118588" y="77250"/>
                    <a:pt x="118588" y="78000"/>
                  </a:cubicBezTo>
                  <a:cubicBezTo>
                    <a:pt x="120000" y="78750"/>
                    <a:pt x="118588" y="72000"/>
                    <a:pt x="118588" y="72000"/>
                  </a:cubicBezTo>
                  <a:cubicBezTo>
                    <a:pt x="114352" y="69750"/>
                    <a:pt x="114352" y="69750"/>
                    <a:pt x="114352" y="69750"/>
                  </a:cubicBezTo>
                  <a:cubicBezTo>
                    <a:pt x="114352" y="68250"/>
                    <a:pt x="114352" y="68250"/>
                    <a:pt x="114352" y="68250"/>
                  </a:cubicBezTo>
                  <a:cubicBezTo>
                    <a:pt x="114352" y="68250"/>
                    <a:pt x="112941" y="68250"/>
                    <a:pt x="112941" y="68250"/>
                  </a:cubicBezTo>
                  <a:cubicBezTo>
                    <a:pt x="112941" y="68250"/>
                    <a:pt x="112941" y="68250"/>
                    <a:pt x="111529" y="68250"/>
                  </a:cubicBezTo>
                  <a:cubicBezTo>
                    <a:pt x="111529" y="67500"/>
                    <a:pt x="111529" y="67500"/>
                    <a:pt x="111529" y="67500"/>
                  </a:cubicBezTo>
                  <a:cubicBezTo>
                    <a:pt x="108705" y="66000"/>
                    <a:pt x="108705" y="66000"/>
                    <a:pt x="108705" y="66000"/>
                  </a:cubicBezTo>
                  <a:cubicBezTo>
                    <a:pt x="108705" y="66000"/>
                    <a:pt x="107294" y="66750"/>
                    <a:pt x="105882" y="66750"/>
                  </a:cubicBezTo>
                  <a:cubicBezTo>
                    <a:pt x="104470" y="66750"/>
                    <a:pt x="104470" y="66000"/>
                    <a:pt x="103058" y="66000"/>
                  </a:cubicBezTo>
                  <a:cubicBezTo>
                    <a:pt x="103058" y="66000"/>
                    <a:pt x="103058" y="66000"/>
                    <a:pt x="103058" y="66000"/>
                  </a:cubicBezTo>
                  <a:cubicBezTo>
                    <a:pt x="103058" y="66000"/>
                    <a:pt x="101647" y="66000"/>
                    <a:pt x="100235" y="66000"/>
                  </a:cubicBezTo>
                  <a:cubicBezTo>
                    <a:pt x="98823" y="66000"/>
                    <a:pt x="97411"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6750"/>
                    <a:pt x="96000" y="66750"/>
                    <a:pt x="96000" y="66750"/>
                  </a:cubicBezTo>
                  <a:cubicBezTo>
                    <a:pt x="96000" y="66000"/>
                    <a:pt x="96000" y="66000"/>
                    <a:pt x="94588" y="65250"/>
                  </a:cubicBezTo>
                  <a:cubicBezTo>
                    <a:pt x="94588" y="64500"/>
                    <a:pt x="94588" y="63000"/>
                    <a:pt x="93176" y="62250"/>
                  </a:cubicBezTo>
                  <a:cubicBezTo>
                    <a:pt x="91764" y="61500"/>
                    <a:pt x="91764" y="60750"/>
                    <a:pt x="91764" y="60750"/>
                  </a:cubicBezTo>
                  <a:cubicBezTo>
                    <a:pt x="91764" y="60750"/>
                    <a:pt x="88941" y="60750"/>
                    <a:pt x="87529" y="60750"/>
                  </a:cubicBezTo>
                  <a:cubicBezTo>
                    <a:pt x="87529" y="60750"/>
                    <a:pt x="86117" y="60750"/>
                    <a:pt x="86117" y="60750"/>
                  </a:cubicBezTo>
                  <a:cubicBezTo>
                    <a:pt x="86117" y="60750"/>
                    <a:pt x="84705" y="59250"/>
                    <a:pt x="86117" y="59250"/>
                  </a:cubicBezTo>
                  <a:cubicBezTo>
                    <a:pt x="86117" y="58500"/>
                    <a:pt x="84705" y="57750"/>
                    <a:pt x="83294" y="57000"/>
                  </a:cubicBezTo>
                  <a:cubicBezTo>
                    <a:pt x="83294" y="57000"/>
                    <a:pt x="80470" y="54750"/>
                    <a:pt x="80470" y="54750"/>
                  </a:cubicBezTo>
                  <a:cubicBezTo>
                    <a:pt x="80470" y="54750"/>
                    <a:pt x="79058" y="54750"/>
                    <a:pt x="79058" y="54000"/>
                  </a:cubicBezTo>
                  <a:cubicBezTo>
                    <a:pt x="79058" y="53250"/>
                    <a:pt x="79058" y="52500"/>
                    <a:pt x="79058" y="52500"/>
                  </a:cubicBezTo>
                  <a:cubicBezTo>
                    <a:pt x="77647" y="51000"/>
                    <a:pt x="77647" y="51000"/>
                    <a:pt x="77647" y="51000"/>
                  </a:cubicBezTo>
                  <a:cubicBezTo>
                    <a:pt x="77647" y="51000"/>
                    <a:pt x="80470" y="50250"/>
                    <a:pt x="80470" y="49500"/>
                  </a:cubicBezTo>
                  <a:cubicBezTo>
                    <a:pt x="80470" y="49500"/>
                    <a:pt x="81882" y="48750"/>
                    <a:pt x="80470" y="48000"/>
                  </a:cubicBezTo>
                  <a:cubicBezTo>
                    <a:pt x="80470" y="47250"/>
                    <a:pt x="77647" y="46500"/>
                    <a:pt x="77647" y="46500"/>
                  </a:cubicBezTo>
                  <a:cubicBezTo>
                    <a:pt x="76235" y="45750"/>
                    <a:pt x="74823" y="45000"/>
                    <a:pt x="73411" y="44250"/>
                  </a:cubicBezTo>
                  <a:cubicBezTo>
                    <a:pt x="73411" y="43500"/>
                    <a:pt x="73411" y="42750"/>
                    <a:pt x="73411" y="42750"/>
                  </a:cubicBezTo>
                  <a:cubicBezTo>
                    <a:pt x="73411" y="42750"/>
                    <a:pt x="73411" y="42000"/>
                    <a:pt x="74823" y="42000"/>
                  </a:cubicBezTo>
                  <a:cubicBezTo>
                    <a:pt x="76235" y="41250"/>
                    <a:pt x="77647" y="41250"/>
                    <a:pt x="77647" y="40500"/>
                  </a:cubicBezTo>
                  <a:cubicBezTo>
                    <a:pt x="77647" y="40500"/>
                    <a:pt x="79058" y="40500"/>
                    <a:pt x="79058" y="39750"/>
                  </a:cubicBezTo>
                  <a:cubicBezTo>
                    <a:pt x="77647" y="39000"/>
                    <a:pt x="76235" y="38250"/>
                    <a:pt x="76235" y="38250"/>
                  </a:cubicBezTo>
                  <a:cubicBezTo>
                    <a:pt x="77647" y="36000"/>
                    <a:pt x="77647" y="36000"/>
                    <a:pt x="77647" y="36000"/>
                  </a:cubicBezTo>
                  <a:cubicBezTo>
                    <a:pt x="76235" y="35250"/>
                    <a:pt x="76235" y="35250"/>
                    <a:pt x="76235" y="35250"/>
                  </a:cubicBezTo>
                  <a:cubicBezTo>
                    <a:pt x="76235" y="32250"/>
                    <a:pt x="76235" y="32250"/>
                    <a:pt x="76235" y="32250"/>
                  </a:cubicBezTo>
                  <a:cubicBezTo>
                    <a:pt x="76235" y="31500"/>
                    <a:pt x="76235" y="31500"/>
                    <a:pt x="76235" y="31500"/>
                  </a:cubicBezTo>
                  <a:cubicBezTo>
                    <a:pt x="76235" y="31500"/>
                    <a:pt x="77647" y="30000"/>
                    <a:pt x="77647" y="30000"/>
                  </a:cubicBezTo>
                  <a:cubicBezTo>
                    <a:pt x="77647" y="29250"/>
                    <a:pt x="77647" y="27750"/>
                    <a:pt x="77647" y="27750"/>
                  </a:cubicBezTo>
                  <a:cubicBezTo>
                    <a:pt x="77647" y="27000"/>
                    <a:pt x="77647" y="27000"/>
                    <a:pt x="77647" y="27000"/>
                  </a:cubicBezTo>
                  <a:cubicBezTo>
                    <a:pt x="79058" y="24750"/>
                    <a:pt x="79058" y="24750"/>
                    <a:pt x="79058" y="24750"/>
                  </a:cubicBezTo>
                  <a:cubicBezTo>
                    <a:pt x="76235" y="22500"/>
                    <a:pt x="76235" y="22500"/>
                    <a:pt x="76235" y="22500"/>
                  </a:cubicBezTo>
                  <a:cubicBezTo>
                    <a:pt x="76235" y="22500"/>
                    <a:pt x="76235" y="22500"/>
                    <a:pt x="76235" y="21750"/>
                  </a:cubicBezTo>
                  <a:cubicBezTo>
                    <a:pt x="74823" y="21000"/>
                    <a:pt x="74823" y="19500"/>
                    <a:pt x="74823" y="19500"/>
                  </a:cubicBezTo>
                  <a:cubicBezTo>
                    <a:pt x="73411" y="17250"/>
                    <a:pt x="73411" y="17250"/>
                    <a:pt x="73411" y="17250"/>
                  </a:cubicBezTo>
                  <a:cubicBezTo>
                    <a:pt x="73411" y="17250"/>
                    <a:pt x="70588" y="15750"/>
                    <a:pt x="69176" y="15000"/>
                  </a:cubicBezTo>
                  <a:cubicBezTo>
                    <a:pt x="69176" y="15000"/>
                    <a:pt x="69176" y="14250"/>
                    <a:pt x="66352" y="13500"/>
                  </a:cubicBezTo>
                  <a:cubicBezTo>
                    <a:pt x="64941" y="13500"/>
                    <a:pt x="62117" y="12750"/>
                    <a:pt x="62117" y="12750"/>
                  </a:cubicBezTo>
                  <a:cubicBezTo>
                    <a:pt x="59294" y="12750"/>
                    <a:pt x="59294" y="12750"/>
                    <a:pt x="59294" y="12750"/>
                  </a:cubicBezTo>
                  <a:cubicBezTo>
                    <a:pt x="56470" y="11250"/>
                    <a:pt x="56470" y="11250"/>
                    <a:pt x="56470" y="11250"/>
                  </a:cubicBezTo>
                  <a:cubicBezTo>
                    <a:pt x="53647" y="11250"/>
                    <a:pt x="53647" y="11250"/>
                    <a:pt x="53647" y="11250"/>
                  </a:cubicBezTo>
                  <a:cubicBezTo>
                    <a:pt x="52235" y="9000"/>
                    <a:pt x="52235" y="9000"/>
                    <a:pt x="52235" y="9000"/>
                  </a:cubicBezTo>
                  <a:cubicBezTo>
                    <a:pt x="50823" y="6750"/>
                    <a:pt x="50823" y="6750"/>
                    <a:pt x="50823" y="6750"/>
                  </a:cubicBezTo>
                  <a:cubicBezTo>
                    <a:pt x="48000" y="5250"/>
                    <a:pt x="48000" y="5250"/>
                    <a:pt x="48000" y="5250"/>
                  </a:cubicBezTo>
                  <a:cubicBezTo>
                    <a:pt x="45176" y="4500"/>
                    <a:pt x="45176" y="4500"/>
                    <a:pt x="45176" y="4500"/>
                  </a:cubicBezTo>
                  <a:cubicBezTo>
                    <a:pt x="43764" y="3750"/>
                    <a:pt x="43764" y="3750"/>
                    <a:pt x="43764" y="3750"/>
                  </a:cubicBezTo>
                  <a:cubicBezTo>
                    <a:pt x="40941" y="3000"/>
                    <a:pt x="40941" y="3000"/>
                    <a:pt x="40941" y="3000"/>
                  </a:cubicBezTo>
                  <a:cubicBezTo>
                    <a:pt x="39529" y="3000"/>
                    <a:pt x="39529" y="3000"/>
                    <a:pt x="39529" y="3000"/>
                  </a:cubicBezTo>
                  <a:cubicBezTo>
                    <a:pt x="39529" y="3000"/>
                    <a:pt x="38117" y="4500"/>
                    <a:pt x="38117" y="4500"/>
                  </a:cubicBezTo>
                  <a:cubicBezTo>
                    <a:pt x="38117" y="4500"/>
                    <a:pt x="33882" y="5250"/>
                    <a:pt x="33882" y="5250"/>
                  </a:cubicBezTo>
                  <a:cubicBezTo>
                    <a:pt x="31058" y="6750"/>
                    <a:pt x="31058" y="6750"/>
                    <a:pt x="31058" y="6750"/>
                  </a:cubicBezTo>
                  <a:cubicBezTo>
                    <a:pt x="28235" y="7500"/>
                    <a:pt x="28235" y="7500"/>
                    <a:pt x="28235" y="7500"/>
                  </a:cubicBezTo>
                  <a:cubicBezTo>
                    <a:pt x="28235" y="7500"/>
                    <a:pt x="28235" y="7500"/>
                    <a:pt x="28235" y="6750"/>
                  </a:cubicBezTo>
                  <a:cubicBezTo>
                    <a:pt x="26823" y="6750"/>
                    <a:pt x="26823" y="6750"/>
                    <a:pt x="26823" y="6750"/>
                  </a:cubicBezTo>
                  <a:cubicBezTo>
                    <a:pt x="26823" y="6750"/>
                    <a:pt x="25411" y="6000"/>
                    <a:pt x="25411" y="5250"/>
                  </a:cubicBezTo>
                  <a:cubicBezTo>
                    <a:pt x="25411" y="5250"/>
                    <a:pt x="24000" y="4500"/>
                    <a:pt x="24000" y="4500"/>
                  </a:cubicBezTo>
                  <a:cubicBezTo>
                    <a:pt x="24000" y="4500"/>
                    <a:pt x="24000" y="3750"/>
                    <a:pt x="24000" y="3750"/>
                  </a:cubicBezTo>
                  <a:cubicBezTo>
                    <a:pt x="24000" y="3000"/>
                    <a:pt x="24000" y="2250"/>
                    <a:pt x="24000" y="2250"/>
                  </a:cubicBezTo>
                  <a:cubicBezTo>
                    <a:pt x="24000" y="1500"/>
                    <a:pt x="24000" y="1500"/>
                    <a:pt x="24000" y="1500"/>
                  </a:cubicBezTo>
                  <a:cubicBezTo>
                    <a:pt x="22588" y="750"/>
                    <a:pt x="22588" y="750"/>
                    <a:pt x="22588" y="750"/>
                  </a:cubicBezTo>
                  <a:cubicBezTo>
                    <a:pt x="22588" y="0"/>
                    <a:pt x="22588" y="0"/>
                    <a:pt x="22588" y="0"/>
                  </a:cubicBezTo>
                  <a:cubicBezTo>
                    <a:pt x="22588" y="0"/>
                    <a:pt x="19764" y="0"/>
                    <a:pt x="19764" y="0"/>
                  </a:cubicBezTo>
                  <a:cubicBezTo>
                    <a:pt x="19764" y="0"/>
                    <a:pt x="14117" y="3000"/>
                    <a:pt x="14117" y="3000"/>
                  </a:cubicBezTo>
                  <a:cubicBezTo>
                    <a:pt x="15529" y="3750"/>
                    <a:pt x="15529" y="3750"/>
                    <a:pt x="15529" y="3750"/>
                  </a:cubicBezTo>
                  <a:cubicBezTo>
                    <a:pt x="14117" y="5250"/>
                    <a:pt x="14117" y="5250"/>
                    <a:pt x="14117" y="5250"/>
                  </a:cubicBezTo>
                  <a:cubicBezTo>
                    <a:pt x="12705" y="6750"/>
                    <a:pt x="12705" y="6750"/>
                    <a:pt x="12705" y="6750"/>
                  </a:cubicBezTo>
                  <a:cubicBezTo>
                    <a:pt x="11294" y="8250"/>
                    <a:pt x="11294" y="8250"/>
                    <a:pt x="11294" y="8250"/>
                  </a:cubicBezTo>
                  <a:cubicBezTo>
                    <a:pt x="11294" y="8250"/>
                    <a:pt x="9882" y="9000"/>
                    <a:pt x="9882" y="9750"/>
                  </a:cubicBezTo>
                  <a:cubicBezTo>
                    <a:pt x="9882" y="9750"/>
                    <a:pt x="8470" y="10500"/>
                    <a:pt x="8470" y="10500"/>
                  </a:cubicBezTo>
                  <a:cubicBezTo>
                    <a:pt x="7058" y="11250"/>
                    <a:pt x="7058" y="11250"/>
                    <a:pt x="7058" y="11250"/>
                  </a:cubicBezTo>
                  <a:cubicBezTo>
                    <a:pt x="5647" y="12000"/>
                    <a:pt x="5647" y="12000"/>
                    <a:pt x="5647" y="12000"/>
                  </a:cubicBezTo>
                  <a:cubicBezTo>
                    <a:pt x="5647" y="13500"/>
                    <a:pt x="5647" y="13500"/>
                    <a:pt x="5647" y="13500"/>
                  </a:cubicBezTo>
                  <a:cubicBezTo>
                    <a:pt x="5647" y="13500"/>
                    <a:pt x="5647" y="14250"/>
                    <a:pt x="5647" y="15000"/>
                  </a:cubicBezTo>
                  <a:cubicBezTo>
                    <a:pt x="5647" y="15000"/>
                    <a:pt x="4235" y="15750"/>
                    <a:pt x="4235" y="15750"/>
                  </a:cubicBezTo>
                  <a:cubicBezTo>
                    <a:pt x="2823" y="17250"/>
                    <a:pt x="2823" y="17250"/>
                    <a:pt x="2823" y="17250"/>
                  </a:cubicBezTo>
                  <a:cubicBezTo>
                    <a:pt x="0" y="18750"/>
                    <a:pt x="0" y="18750"/>
                    <a:pt x="0" y="18750"/>
                  </a:cubicBezTo>
                  <a:cubicBezTo>
                    <a:pt x="0" y="20250"/>
                    <a:pt x="0" y="20250"/>
                    <a:pt x="0" y="20250"/>
                  </a:cubicBezTo>
                  <a:cubicBezTo>
                    <a:pt x="1411" y="21000"/>
                    <a:pt x="1411" y="21000"/>
                    <a:pt x="1411" y="21000"/>
                  </a:cubicBezTo>
                  <a:cubicBezTo>
                    <a:pt x="4235" y="21750"/>
                    <a:pt x="4235" y="21750"/>
                    <a:pt x="4235" y="21750"/>
                  </a:cubicBezTo>
                  <a:cubicBezTo>
                    <a:pt x="7058" y="22500"/>
                    <a:pt x="7058" y="22500"/>
                    <a:pt x="7058" y="22500"/>
                  </a:cubicBezTo>
                  <a:cubicBezTo>
                    <a:pt x="7058" y="22500"/>
                    <a:pt x="7058" y="23250"/>
                    <a:pt x="7058" y="24000"/>
                  </a:cubicBezTo>
                  <a:cubicBezTo>
                    <a:pt x="7058" y="24000"/>
                    <a:pt x="7058" y="24750"/>
                    <a:pt x="7058" y="24750"/>
                  </a:cubicBezTo>
                  <a:cubicBezTo>
                    <a:pt x="5647" y="26250"/>
                    <a:pt x="5647" y="26250"/>
                    <a:pt x="5647" y="26250"/>
                  </a:cubicBezTo>
                  <a:cubicBezTo>
                    <a:pt x="5647" y="26250"/>
                    <a:pt x="7058" y="27000"/>
                    <a:pt x="7058" y="27000"/>
                  </a:cubicBezTo>
                  <a:cubicBezTo>
                    <a:pt x="7058" y="27000"/>
                    <a:pt x="7058" y="27750"/>
                    <a:pt x="7058" y="27750"/>
                  </a:cubicBezTo>
                  <a:cubicBezTo>
                    <a:pt x="7058" y="27750"/>
                    <a:pt x="7058" y="29250"/>
                    <a:pt x="7058" y="29250"/>
                  </a:cubicBezTo>
                  <a:cubicBezTo>
                    <a:pt x="5647" y="30000"/>
                    <a:pt x="5647" y="30000"/>
                    <a:pt x="5647" y="30000"/>
                  </a:cubicBezTo>
                  <a:cubicBezTo>
                    <a:pt x="5647" y="30000"/>
                    <a:pt x="7058" y="30750"/>
                    <a:pt x="7058" y="31500"/>
                  </a:cubicBezTo>
                  <a:cubicBezTo>
                    <a:pt x="7058" y="31500"/>
                    <a:pt x="7058" y="32250"/>
                    <a:pt x="7058" y="32250"/>
                  </a:cubicBezTo>
                  <a:cubicBezTo>
                    <a:pt x="5647" y="32250"/>
                    <a:pt x="8470" y="33750"/>
                    <a:pt x="8470" y="33750"/>
                  </a:cubicBezTo>
                  <a:cubicBezTo>
                    <a:pt x="8470" y="33750"/>
                    <a:pt x="9882" y="33000"/>
                    <a:pt x="11294" y="33000"/>
                  </a:cubicBezTo>
                  <a:cubicBezTo>
                    <a:pt x="11294" y="33000"/>
                    <a:pt x="14117" y="33000"/>
                    <a:pt x="14117" y="33000"/>
                  </a:cubicBezTo>
                  <a:cubicBezTo>
                    <a:pt x="16941" y="33750"/>
                    <a:pt x="16941" y="33750"/>
                    <a:pt x="16941" y="33750"/>
                  </a:cubicBezTo>
                  <a:cubicBezTo>
                    <a:pt x="19764" y="33750"/>
                    <a:pt x="19764" y="33750"/>
                    <a:pt x="19764" y="33750"/>
                  </a:cubicBezTo>
                  <a:cubicBezTo>
                    <a:pt x="21176" y="35250"/>
                    <a:pt x="21176" y="35250"/>
                    <a:pt x="21176" y="35250"/>
                  </a:cubicBezTo>
                  <a:cubicBezTo>
                    <a:pt x="21176" y="36750"/>
                    <a:pt x="21176" y="36750"/>
                    <a:pt x="21176" y="36750"/>
                  </a:cubicBezTo>
                  <a:cubicBezTo>
                    <a:pt x="21176" y="39000"/>
                    <a:pt x="21176" y="39000"/>
                    <a:pt x="21176" y="39000"/>
                  </a:cubicBezTo>
                  <a:cubicBezTo>
                    <a:pt x="19764" y="40500"/>
                    <a:pt x="19764" y="40500"/>
                    <a:pt x="19764" y="40500"/>
                  </a:cubicBezTo>
                  <a:cubicBezTo>
                    <a:pt x="22588" y="41250"/>
                    <a:pt x="22588" y="41250"/>
                    <a:pt x="22588" y="41250"/>
                  </a:cubicBezTo>
                  <a:cubicBezTo>
                    <a:pt x="22588" y="41250"/>
                    <a:pt x="22588" y="41250"/>
                    <a:pt x="22588" y="41250"/>
                  </a:cubicBezTo>
                  <a:cubicBezTo>
                    <a:pt x="22588" y="41250"/>
                    <a:pt x="22588" y="42750"/>
                    <a:pt x="22588" y="43500"/>
                  </a:cubicBezTo>
                  <a:cubicBezTo>
                    <a:pt x="21176" y="43500"/>
                    <a:pt x="19764" y="43500"/>
                    <a:pt x="18352" y="44250"/>
                  </a:cubicBezTo>
                  <a:cubicBezTo>
                    <a:pt x="16941" y="44250"/>
                    <a:pt x="15529" y="44250"/>
                    <a:pt x="15529" y="44250"/>
                  </a:cubicBezTo>
                  <a:cubicBezTo>
                    <a:pt x="15529" y="45000"/>
                    <a:pt x="15529" y="45000"/>
                    <a:pt x="15529" y="45000"/>
                  </a:cubicBezTo>
                  <a:cubicBezTo>
                    <a:pt x="18352" y="45750"/>
                    <a:pt x="18352" y="45750"/>
                    <a:pt x="18352" y="45750"/>
                  </a:cubicBezTo>
                  <a:cubicBezTo>
                    <a:pt x="18352" y="45750"/>
                    <a:pt x="19764" y="45750"/>
                    <a:pt x="19764" y="45750"/>
                  </a:cubicBezTo>
                  <a:cubicBezTo>
                    <a:pt x="19764" y="46500"/>
                    <a:pt x="19764" y="48000"/>
                    <a:pt x="19764" y="48000"/>
                  </a:cubicBezTo>
                  <a:cubicBezTo>
                    <a:pt x="19764" y="48000"/>
                    <a:pt x="19764" y="48750"/>
                    <a:pt x="18352" y="48750"/>
                  </a:cubicBezTo>
                  <a:cubicBezTo>
                    <a:pt x="18352" y="48750"/>
                    <a:pt x="16941" y="49500"/>
                    <a:pt x="16941" y="49500"/>
                  </a:cubicBezTo>
                  <a:cubicBezTo>
                    <a:pt x="15529" y="50250"/>
                    <a:pt x="15529" y="50250"/>
                    <a:pt x="15529" y="50250"/>
                  </a:cubicBezTo>
                  <a:cubicBezTo>
                    <a:pt x="14117" y="51000"/>
                    <a:pt x="14117" y="51000"/>
                    <a:pt x="14117" y="51000"/>
                  </a:cubicBezTo>
                  <a:cubicBezTo>
                    <a:pt x="11294" y="51750"/>
                    <a:pt x="11294" y="51750"/>
                    <a:pt x="11294" y="51750"/>
                  </a:cubicBezTo>
                  <a:cubicBezTo>
                    <a:pt x="14117" y="53250"/>
                    <a:pt x="14117" y="53250"/>
                    <a:pt x="14117" y="53250"/>
                  </a:cubicBezTo>
                  <a:cubicBezTo>
                    <a:pt x="15529" y="53250"/>
                    <a:pt x="15529" y="53250"/>
                    <a:pt x="15529" y="53250"/>
                  </a:cubicBezTo>
                  <a:cubicBezTo>
                    <a:pt x="15529" y="53250"/>
                    <a:pt x="16941" y="54000"/>
                    <a:pt x="16941" y="54000"/>
                  </a:cubicBezTo>
                  <a:cubicBezTo>
                    <a:pt x="16941" y="54000"/>
                    <a:pt x="21176" y="55500"/>
                    <a:pt x="21176" y="55500"/>
                  </a:cubicBezTo>
                  <a:cubicBezTo>
                    <a:pt x="19764" y="56250"/>
                    <a:pt x="19764" y="56250"/>
                    <a:pt x="19764" y="56250"/>
                  </a:cubicBezTo>
                  <a:cubicBezTo>
                    <a:pt x="19764" y="56250"/>
                    <a:pt x="19764" y="57000"/>
                    <a:pt x="19764" y="57750"/>
                  </a:cubicBezTo>
                  <a:cubicBezTo>
                    <a:pt x="19764" y="58500"/>
                    <a:pt x="19764" y="60750"/>
                    <a:pt x="19764" y="60750"/>
                  </a:cubicBezTo>
                  <a:cubicBezTo>
                    <a:pt x="18352" y="61500"/>
                    <a:pt x="18352" y="61500"/>
                    <a:pt x="18352" y="61500"/>
                  </a:cubicBezTo>
                  <a:cubicBezTo>
                    <a:pt x="18352" y="62250"/>
                    <a:pt x="19764" y="64500"/>
                    <a:pt x="19764" y="64500"/>
                  </a:cubicBezTo>
                  <a:cubicBezTo>
                    <a:pt x="19764" y="65250"/>
                    <a:pt x="19764" y="65250"/>
                    <a:pt x="19764" y="65250"/>
                  </a:cubicBezTo>
                  <a:cubicBezTo>
                    <a:pt x="18352" y="66000"/>
                    <a:pt x="18352" y="66000"/>
                    <a:pt x="18352" y="66000"/>
                  </a:cubicBezTo>
                  <a:cubicBezTo>
                    <a:pt x="24000" y="67500"/>
                    <a:pt x="24000" y="67500"/>
                    <a:pt x="24000" y="67500"/>
                  </a:cubicBezTo>
                  <a:cubicBezTo>
                    <a:pt x="22588" y="69000"/>
                    <a:pt x="22588" y="69000"/>
                    <a:pt x="22588" y="69000"/>
                  </a:cubicBezTo>
                  <a:cubicBezTo>
                    <a:pt x="19764" y="69750"/>
                    <a:pt x="19764" y="69750"/>
                    <a:pt x="19764" y="69750"/>
                  </a:cubicBezTo>
                  <a:cubicBezTo>
                    <a:pt x="19764" y="69750"/>
                    <a:pt x="18352" y="69750"/>
                    <a:pt x="18352" y="69750"/>
                  </a:cubicBezTo>
                  <a:cubicBezTo>
                    <a:pt x="18352" y="70500"/>
                    <a:pt x="18352" y="71250"/>
                    <a:pt x="18352" y="71250"/>
                  </a:cubicBezTo>
                  <a:cubicBezTo>
                    <a:pt x="19764" y="72000"/>
                    <a:pt x="19764" y="72000"/>
                    <a:pt x="19764" y="72000"/>
                  </a:cubicBezTo>
                  <a:cubicBezTo>
                    <a:pt x="18352" y="72750"/>
                    <a:pt x="18352" y="72750"/>
                    <a:pt x="18352" y="72750"/>
                  </a:cubicBezTo>
                  <a:cubicBezTo>
                    <a:pt x="18352" y="72750"/>
                    <a:pt x="18352" y="72750"/>
                    <a:pt x="18352" y="72750"/>
                  </a:cubicBezTo>
                  <a:cubicBezTo>
                    <a:pt x="18352" y="72750"/>
                    <a:pt x="18352" y="74250"/>
                    <a:pt x="18352" y="74250"/>
                  </a:cubicBezTo>
                  <a:cubicBezTo>
                    <a:pt x="18352" y="74250"/>
                    <a:pt x="18352" y="75000"/>
                    <a:pt x="16941" y="75000"/>
                  </a:cubicBezTo>
                  <a:cubicBezTo>
                    <a:pt x="16941" y="75000"/>
                    <a:pt x="15529" y="75750"/>
                    <a:pt x="15529" y="75750"/>
                  </a:cubicBezTo>
                  <a:cubicBezTo>
                    <a:pt x="16941" y="77250"/>
                    <a:pt x="16941" y="77250"/>
                    <a:pt x="16941" y="77250"/>
                  </a:cubicBezTo>
                  <a:cubicBezTo>
                    <a:pt x="15529" y="80250"/>
                    <a:pt x="15529" y="80250"/>
                    <a:pt x="15529" y="80250"/>
                  </a:cubicBezTo>
                  <a:cubicBezTo>
                    <a:pt x="15529" y="81000"/>
                    <a:pt x="15529" y="81000"/>
                    <a:pt x="15529" y="81000"/>
                  </a:cubicBezTo>
                  <a:cubicBezTo>
                    <a:pt x="16941" y="83250"/>
                    <a:pt x="16941" y="83250"/>
                    <a:pt x="16941" y="83250"/>
                  </a:cubicBezTo>
                  <a:cubicBezTo>
                    <a:pt x="19764" y="85500"/>
                    <a:pt x="19764" y="85500"/>
                    <a:pt x="19764" y="85500"/>
                  </a:cubicBezTo>
                  <a:cubicBezTo>
                    <a:pt x="22588" y="87000"/>
                    <a:pt x="22588" y="87000"/>
                    <a:pt x="22588" y="87000"/>
                  </a:cubicBezTo>
                  <a:cubicBezTo>
                    <a:pt x="24000" y="88500"/>
                    <a:pt x="24000" y="88500"/>
                    <a:pt x="24000" y="88500"/>
                  </a:cubicBezTo>
                  <a:cubicBezTo>
                    <a:pt x="26823" y="89250"/>
                    <a:pt x="26823" y="89250"/>
                    <a:pt x="26823" y="89250"/>
                  </a:cubicBezTo>
                  <a:cubicBezTo>
                    <a:pt x="25411" y="91500"/>
                    <a:pt x="25411" y="91500"/>
                    <a:pt x="25411" y="91500"/>
                  </a:cubicBezTo>
                  <a:cubicBezTo>
                    <a:pt x="26823" y="92250"/>
                    <a:pt x="26823" y="92250"/>
                    <a:pt x="26823" y="92250"/>
                  </a:cubicBezTo>
                  <a:cubicBezTo>
                    <a:pt x="26823" y="93750"/>
                    <a:pt x="26823" y="93750"/>
                    <a:pt x="26823" y="93750"/>
                  </a:cubicBezTo>
                  <a:cubicBezTo>
                    <a:pt x="26823" y="93750"/>
                    <a:pt x="26823" y="93750"/>
                    <a:pt x="25411" y="94500"/>
                  </a:cubicBezTo>
                  <a:cubicBezTo>
                    <a:pt x="25411" y="94500"/>
                    <a:pt x="25411" y="94500"/>
                    <a:pt x="24000" y="93750"/>
                  </a:cubicBezTo>
                  <a:cubicBezTo>
                    <a:pt x="22588" y="93750"/>
                    <a:pt x="21176" y="92250"/>
                    <a:pt x="21176" y="92250"/>
                  </a:cubicBezTo>
                  <a:cubicBezTo>
                    <a:pt x="21176" y="92250"/>
                    <a:pt x="19764" y="90750"/>
                    <a:pt x="19764" y="90750"/>
                  </a:cubicBezTo>
                  <a:cubicBezTo>
                    <a:pt x="19764" y="90750"/>
                    <a:pt x="18352" y="90000"/>
                    <a:pt x="18352" y="90000"/>
                  </a:cubicBezTo>
                  <a:cubicBezTo>
                    <a:pt x="15529" y="90000"/>
                    <a:pt x="15529" y="90000"/>
                    <a:pt x="15529" y="90000"/>
                  </a:cubicBezTo>
                  <a:cubicBezTo>
                    <a:pt x="15529" y="90000"/>
                    <a:pt x="15529" y="90750"/>
                    <a:pt x="15529" y="90750"/>
                  </a:cubicBezTo>
                  <a:cubicBezTo>
                    <a:pt x="15529" y="91500"/>
                    <a:pt x="15529" y="91500"/>
                    <a:pt x="16941" y="92250"/>
                  </a:cubicBezTo>
                  <a:cubicBezTo>
                    <a:pt x="18352" y="93000"/>
                    <a:pt x="18352" y="93000"/>
                    <a:pt x="19764" y="93000"/>
                  </a:cubicBezTo>
                  <a:cubicBezTo>
                    <a:pt x="19764" y="93000"/>
                    <a:pt x="19764" y="93750"/>
                    <a:pt x="21176" y="93750"/>
                  </a:cubicBezTo>
                  <a:cubicBezTo>
                    <a:pt x="21176" y="94500"/>
                    <a:pt x="21176" y="96000"/>
                    <a:pt x="21176" y="96000"/>
                  </a:cubicBezTo>
                  <a:cubicBezTo>
                    <a:pt x="24000" y="97500"/>
                    <a:pt x="24000" y="97500"/>
                    <a:pt x="24000" y="97500"/>
                  </a:cubicBezTo>
                  <a:cubicBezTo>
                    <a:pt x="26823" y="98250"/>
                    <a:pt x="26823" y="98250"/>
                    <a:pt x="26823" y="98250"/>
                  </a:cubicBezTo>
                  <a:cubicBezTo>
                    <a:pt x="38117" y="101250"/>
                    <a:pt x="38117" y="101250"/>
                    <a:pt x="38117" y="101250"/>
                  </a:cubicBezTo>
                  <a:cubicBezTo>
                    <a:pt x="42352" y="102000"/>
                    <a:pt x="42352" y="102000"/>
                    <a:pt x="42352" y="102000"/>
                  </a:cubicBezTo>
                  <a:cubicBezTo>
                    <a:pt x="43764" y="102000"/>
                    <a:pt x="43764" y="102000"/>
                    <a:pt x="43764" y="102000"/>
                  </a:cubicBezTo>
                  <a:cubicBezTo>
                    <a:pt x="45176" y="103500"/>
                    <a:pt x="45176" y="103500"/>
                    <a:pt x="45176" y="103500"/>
                  </a:cubicBezTo>
                  <a:cubicBezTo>
                    <a:pt x="46588" y="104250"/>
                    <a:pt x="46588" y="104250"/>
                    <a:pt x="46588" y="104250"/>
                  </a:cubicBezTo>
                  <a:cubicBezTo>
                    <a:pt x="46588" y="104250"/>
                    <a:pt x="48000" y="104250"/>
                    <a:pt x="49411" y="104250"/>
                  </a:cubicBezTo>
                  <a:cubicBezTo>
                    <a:pt x="49411" y="104250"/>
                    <a:pt x="52235" y="104250"/>
                    <a:pt x="52235" y="104250"/>
                  </a:cubicBezTo>
                  <a:cubicBezTo>
                    <a:pt x="52235" y="104250"/>
                    <a:pt x="53647" y="103500"/>
                    <a:pt x="53647" y="104250"/>
                  </a:cubicBezTo>
                  <a:cubicBezTo>
                    <a:pt x="53647" y="105000"/>
                    <a:pt x="57882" y="108750"/>
                    <a:pt x="57882" y="108750"/>
                  </a:cubicBezTo>
                  <a:cubicBezTo>
                    <a:pt x="57882" y="108750"/>
                    <a:pt x="57882" y="109500"/>
                    <a:pt x="59294" y="110250"/>
                  </a:cubicBezTo>
                  <a:cubicBezTo>
                    <a:pt x="60705" y="111000"/>
                    <a:pt x="63529" y="111750"/>
                    <a:pt x="63529" y="111750"/>
                  </a:cubicBezTo>
                  <a:cubicBezTo>
                    <a:pt x="63529" y="111750"/>
                    <a:pt x="62117" y="112500"/>
                    <a:pt x="62117" y="113250"/>
                  </a:cubicBezTo>
                  <a:cubicBezTo>
                    <a:pt x="63529" y="114000"/>
                    <a:pt x="62117" y="114000"/>
                    <a:pt x="63529" y="114000"/>
                  </a:cubicBezTo>
                  <a:cubicBezTo>
                    <a:pt x="63529" y="114750"/>
                    <a:pt x="63529" y="114750"/>
                    <a:pt x="63529" y="114750"/>
                  </a:cubicBezTo>
                  <a:cubicBezTo>
                    <a:pt x="63529" y="114750"/>
                    <a:pt x="63529" y="114750"/>
                    <a:pt x="63529" y="115500"/>
                  </a:cubicBezTo>
                  <a:cubicBezTo>
                    <a:pt x="64941" y="115500"/>
                    <a:pt x="64941" y="116250"/>
                    <a:pt x="64941" y="116250"/>
                  </a:cubicBezTo>
                  <a:cubicBezTo>
                    <a:pt x="64941" y="118500"/>
                    <a:pt x="64941" y="118500"/>
                    <a:pt x="64941" y="118500"/>
                  </a:cubicBezTo>
                  <a:cubicBezTo>
                    <a:pt x="67764" y="118500"/>
                    <a:pt x="67764" y="118500"/>
                    <a:pt x="67764" y="118500"/>
                  </a:cubicBezTo>
                  <a:lnTo>
                    <a:pt x="69176" y="11850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36" name="Shape 2016">
              <a:extLst>
                <a:ext uri="{FF2B5EF4-FFF2-40B4-BE49-F238E27FC236}">
                  <a16:creationId xmlns:a16="http://schemas.microsoft.com/office/drawing/2014/main" id="{29F8A186-8D91-CFA2-AD4E-70801B1BCD5F}"/>
                </a:ext>
              </a:extLst>
            </p:cNvPr>
            <p:cNvSpPr/>
            <p:nvPr/>
          </p:nvSpPr>
          <p:spPr>
            <a:xfrm>
              <a:off x="5900012" y="3680444"/>
              <a:ext cx="193499" cy="353718"/>
            </a:xfrm>
            <a:custGeom>
              <a:avLst/>
              <a:gdLst/>
              <a:ahLst/>
              <a:cxnLst/>
              <a:rect l="0" t="0" r="0" b="0"/>
              <a:pathLst>
                <a:path w="120000" h="120000" extrusionOk="0">
                  <a:moveTo>
                    <a:pt x="73411" y="120000"/>
                  </a:moveTo>
                  <a:cubicBezTo>
                    <a:pt x="73411" y="120000"/>
                    <a:pt x="73411" y="120000"/>
                    <a:pt x="73411" y="120000"/>
                  </a:cubicBezTo>
                  <a:cubicBezTo>
                    <a:pt x="69176" y="118500"/>
                    <a:pt x="69176" y="118500"/>
                    <a:pt x="69176" y="118500"/>
                  </a:cubicBezTo>
                  <a:cubicBezTo>
                    <a:pt x="67764" y="119250"/>
                    <a:pt x="67764" y="119250"/>
                    <a:pt x="67764" y="119250"/>
                  </a:cubicBezTo>
                  <a:cubicBezTo>
                    <a:pt x="64941" y="118500"/>
                    <a:pt x="64941" y="118500"/>
                    <a:pt x="64941" y="118500"/>
                  </a:cubicBezTo>
                  <a:cubicBezTo>
                    <a:pt x="64941" y="116250"/>
                    <a:pt x="64941" y="116250"/>
                    <a:pt x="64941" y="116250"/>
                  </a:cubicBezTo>
                  <a:cubicBezTo>
                    <a:pt x="64941" y="116250"/>
                    <a:pt x="63529" y="116250"/>
                    <a:pt x="63529" y="115500"/>
                  </a:cubicBezTo>
                  <a:cubicBezTo>
                    <a:pt x="63529" y="114000"/>
                    <a:pt x="63529" y="114000"/>
                    <a:pt x="63529" y="114000"/>
                  </a:cubicBezTo>
                  <a:cubicBezTo>
                    <a:pt x="62117" y="114750"/>
                    <a:pt x="62117" y="114750"/>
                    <a:pt x="62117" y="114750"/>
                  </a:cubicBezTo>
                  <a:cubicBezTo>
                    <a:pt x="62117" y="114000"/>
                    <a:pt x="62117" y="114000"/>
                    <a:pt x="62117" y="114000"/>
                  </a:cubicBezTo>
                  <a:cubicBezTo>
                    <a:pt x="62117" y="113250"/>
                    <a:pt x="62117" y="113250"/>
                    <a:pt x="62117" y="113250"/>
                  </a:cubicBezTo>
                  <a:cubicBezTo>
                    <a:pt x="62117" y="112500"/>
                    <a:pt x="62117" y="111750"/>
                    <a:pt x="63529" y="111750"/>
                  </a:cubicBezTo>
                  <a:cubicBezTo>
                    <a:pt x="62117" y="111750"/>
                    <a:pt x="59294" y="111000"/>
                    <a:pt x="59294" y="110250"/>
                  </a:cubicBezTo>
                  <a:cubicBezTo>
                    <a:pt x="57882" y="110250"/>
                    <a:pt x="57882" y="108750"/>
                    <a:pt x="57882" y="108750"/>
                  </a:cubicBezTo>
                  <a:cubicBezTo>
                    <a:pt x="56470" y="108750"/>
                    <a:pt x="53647" y="105750"/>
                    <a:pt x="53647" y="104250"/>
                  </a:cubicBezTo>
                  <a:cubicBezTo>
                    <a:pt x="50823" y="104250"/>
                    <a:pt x="49411" y="104250"/>
                    <a:pt x="49411" y="104250"/>
                  </a:cubicBezTo>
                  <a:cubicBezTo>
                    <a:pt x="48000" y="104250"/>
                    <a:pt x="46588" y="104250"/>
                    <a:pt x="46588" y="104250"/>
                  </a:cubicBezTo>
                  <a:cubicBezTo>
                    <a:pt x="45176" y="103500"/>
                    <a:pt x="45176" y="103500"/>
                    <a:pt x="45176" y="103500"/>
                  </a:cubicBezTo>
                  <a:cubicBezTo>
                    <a:pt x="43764" y="102750"/>
                    <a:pt x="43764" y="102750"/>
                    <a:pt x="43764" y="102750"/>
                  </a:cubicBezTo>
                  <a:cubicBezTo>
                    <a:pt x="38117" y="101250"/>
                    <a:pt x="38117" y="101250"/>
                    <a:pt x="38117" y="101250"/>
                  </a:cubicBezTo>
                  <a:cubicBezTo>
                    <a:pt x="21176" y="96000"/>
                    <a:pt x="21176" y="96000"/>
                    <a:pt x="21176" y="96000"/>
                  </a:cubicBezTo>
                  <a:cubicBezTo>
                    <a:pt x="21176" y="96000"/>
                    <a:pt x="19764" y="94500"/>
                    <a:pt x="19764" y="93750"/>
                  </a:cubicBezTo>
                  <a:cubicBezTo>
                    <a:pt x="19764" y="93750"/>
                    <a:pt x="19764" y="93750"/>
                    <a:pt x="19764" y="93000"/>
                  </a:cubicBezTo>
                  <a:cubicBezTo>
                    <a:pt x="18352" y="93000"/>
                    <a:pt x="16941" y="93000"/>
                    <a:pt x="16941" y="92250"/>
                  </a:cubicBezTo>
                  <a:cubicBezTo>
                    <a:pt x="15529" y="92250"/>
                    <a:pt x="15529" y="91500"/>
                    <a:pt x="14117" y="90750"/>
                  </a:cubicBezTo>
                  <a:cubicBezTo>
                    <a:pt x="14117" y="90750"/>
                    <a:pt x="14117" y="90000"/>
                    <a:pt x="14117" y="90000"/>
                  </a:cubicBezTo>
                  <a:cubicBezTo>
                    <a:pt x="18352" y="90000"/>
                    <a:pt x="18352" y="90000"/>
                    <a:pt x="18352" y="90000"/>
                  </a:cubicBezTo>
                  <a:cubicBezTo>
                    <a:pt x="18352" y="90000"/>
                    <a:pt x="19764" y="90750"/>
                    <a:pt x="19764" y="90750"/>
                  </a:cubicBezTo>
                  <a:cubicBezTo>
                    <a:pt x="21176" y="90750"/>
                    <a:pt x="21176" y="92250"/>
                    <a:pt x="21176" y="92250"/>
                  </a:cubicBezTo>
                  <a:cubicBezTo>
                    <a:pt x="21176" y="92250"/>
                    <a:pt x="22588" y="93750"/>
                    <a:pt x="24000" y="93750"/>
                  </a:cubicBezTo>
                  <a:cubicBezTo>
                    <a:pt x="24000" y="93750"/>
                    <a:pt x="25411" y="93750"/>
                    <a:pt x="25411" y="93750"/>
                  </a:cubicBezTo>
                  <a:cubicBezTo>
                    <a:pt x="25411" y="93750"/>
                    <a:pt x="25411" y="93750"/>
                    <a:pt x="25411" y="93750"/>
                  </a:cubicBezTo>
                  <a:cubicBezTo>
                    <a:pt x="26823" y="92250"/>
                    <a:pt x="26823" y="92250"/>
                    <a:pt x="26823" y="92250"/>
                  </a:cubicBezTo>
                  <a:cubicBezTo>
                    <a:pt x="25411" y="91500"/>
                    <a:pt x="25411" y="91500"/>
                    <a:pt x="25411" y="91500"/>
                  </a:cubicBezTo>
                  <a:cubicBezTo>
                    <a:pt x="25411" y="89250"/>
                    <a:pt x="25411" y="89250"/>
                    <a:pt x="25411" y="89250"/>
                  </a:cubicBezTo>
                  <a:cubicBezTo>
                    <a:pt x="24000" y="88500"/>
                    <a:pt x="24000" y="88500"/>
                    <a:pt x="24000" y="88500"/>
                  </a:cubicBezTo>
                  <a:cubicBezTo>
                    <a:pt x="22588" y="87000"/>
                    <a:pt x="22588" y="87000"/>
                    <a:pt x="22588" y="87000"/>
                  </a:cubicBezTo>
                  <a:cubicBezTo>
                    <a:pt x="16941" y="83250"/>
                    <a:pt x="16941" y="83250"/>
                    <a:pt x="16941" y="83250"/>
                  </a:cubicBezTo>
                  <a:cubicBezTo>
                    <a:pt x="14117" y="81000"/>
                    <a:pt x="14117" y="81000"/>
                    <a:pt x="14117" y="81000"/>
                  </a:cubicBezTo>
                  <a:cubicBezTo>
                    <a:pt x="16941" y="77250"/>
                    <a:pt x="16941" y="77250"/>
                    <a:pt x="16941" y="77250"/>
                  </a:cubicBezTo>
                  <a:cubicBezTo>
                    <a:pt x="15529" y="75750"/>
                    <a:pt x="15529" y="75750"/>
                    <a:pt x="15529" y="75750"/>
                  </a:cubicBezTo>
                  <a:cubicBezTo>
                    <a:pt x="15529" y="75750"/>
                    <a:pt x="16941" y="75000"/>
                    <a:pt x="16941" y="75000"/>
                  </a:cubicBezTo>
                  <a:cubicBezTo>
                    <a:pt x="16941" y="75000"/>
                    <a:pt x="18352" y="74250"/>
                    <a:pt x="18352" y="74250"/>
                  </a:cubicBezTo>
                  <a:cubicBezTo>
                    <a:pt x="18352" y="74250"/>
                    <a:pt x="18352" y="73500"/>
                    <a:pt x="18352" y="73500"/>
                  </a:cubicBezTo>
                  <a:cubicBezTo>
                    <a:pt x="18352" y="72750"/>
                    <a:pt x="18352" y="72750"/>
                    <a:pt x="18352" y="72750"/>
                  </a:cubicBezTo>
                  <a:cubicBezTo>
                    <a:pt x="19764" y="71250"/>
                    <a:pt x="19764" y="71250"/>
                    <a:pt x="19764" y="71250"/>
                  </a:cubicBezTo>
                  <a:cubicBezTo>
                    <a:pt x="16941" y="71250"/>
                    <a:pt x="16941" y="71250"/>
                    <a:pt x="16941" y="71250"/>
                  </a:cubicBezTo>
                  <a:cubicBezTo>
                    <a:pt x="16941" y="70500"/>
                    <a:pt x="18352" y="69750"/>
                    <a:pt x="18352" y="69750"/>
                  </a:cubicBezTo>
                  <a:cubicBezTo>
                    <a:pt x="18352" y="69750"/>
                    <a:pt x="18352" y="69750"/>
                    <a:pt x="19764" y="69750"/>
                  </a:cubicBezTo>
                  <a:cubicBezTo>
                    <a:pt x="22588" y="68250"/>
                    <a:pt x="22588" y="68250"/>
                    <a:pt x="22588" y="68250"/>
                  </a:cubicBezTo>
                  <a:cubicBezTo>
                    <a:pt x="22588" y="67500"/>
                    <a:pt x="22588" y="67500"/>
                    <a:pt x="22588" y="67500"/>
                  </a:cubicBezTo>
                  <a:cubicBezTo>
                    <a:pt x="18352" y="66750"/>
                    <a:pt x="18352" y="66750"/>
                    <a:pt x="18352" y="66750"/>
                  </a:cubicBezTo>
                  <a:cubicBezTo>
                    <a:pt x="19764" y="64500"/>
                    <a:pt x="19764" y="64500"/>
                    <a:pt x="19764" y="64500"/>
                  </a:cubicBezTo>
                  <a:cubicBezTo>
                    <a:pt x="18352" y="63750"/>
                    <a:pt x="16941" y="62250"/>
                    <a:pt x="16941" y="62250"/>
                  </a:cubicBezTo>
                  <a:cubicBezTo>
                    <a:pt x="18352" y="60750"/>
                    <a:pt x="18352" y="60750"/>
                    <a:pt x="18352" y="60750"/>
                  </a:cubicBezTo>
                  <a:cubicBezTo>
                    <a:pt x="18352" y="60750"/>
                    <a:pt x="19764" y="58500"/>
                    <a:pt x="19764" y="57750"/>
                  </a:cubicBezTo>
                  <a:cubicBezTo>
                    <a:pt x="19764" y="57000"/>
                    <a:pt x="19764" y="56250"/>
                    <a:pt x="19764" y="56250"/>
                  </a:cubicBezTo>
                  <a:cubicBezTo>
                    <a:pt x="19764" y="55500"/>
                    <a:pt x="19764" y="55500"/>
                    <a:pt x="19764" y="55500"/>
                  </a:cubicBezTo>
                  <a:cubicBezTo>
                    <a:pt x="18352" y="54750"/>
                    <a:pt x="16941" y="54000"/>
                    <a:pt x="16941" y="54000"/>
                  </a:cubicBezTo>
                  <a:cubicBezTo>
                    <a:pt x="16941" y="54000"/>
                    <a:pt x="15529" y="54000"/>
                    <a:pt x="15529" y="53250"/>
                  </a:cubicBezTo>
                  <a:cubicBezTo>
                    <a:pt x="14117" y="53250"/>
                    <a:pt x="14117" y="53250"/>
                    <a:pt x="14117" y="53250"/>
                  </a:cubicBezTo>
                  <a:cubicBezTo>
                    <a:pt x="11294" y="51750"/>
                    <a:pt x="11294" y="51750"/>
                    <a:pt x="11294" y="51750"/>
                  </a:cubicBezTo>
                  <a:cubicBezTo>
                    <a:pt x="15529" y="50250"/>
                    <a:pt x="15529" y="50250"/>
                    <a:pt x="15529" y="50250"/>
                  </a:cubicBezTo>
                  <a:cubicBezTo>
                    <a:pt x="15529" y="49500"/>
                    <a:pt x="15529" y="49500"/>
                    <a:pt x="15529" y="49500"/>
                  </a:cubicBezTo>
                  <a:cubicBezTo>
                    <a:pt x="16941" y="48750"/>
                    <a:pt x="18352" y="48750"/>
                    <a:pt x="18352" y="48750"/>
                  </a:cubicBezTo>
                  <a:cubicBezTo>
                    <a:pt x="18352" y="48750"/>
                    <a:pt x="19764" y="48000"/>
                    <a:pt x="19764" y="48000"/>
                  </a:cubicBezTo>
                  <a:cubicBezTo>
                    <a:pt x="19764" y="47250"/>
                    <a:pt x="19764" y="46500"/>
                    <a:pt x="19764" y="45750"/>
                  </a:cubicBezTo>
                  <a:cubicBezTo>
                    <a:pt x="15529" y="45000"/>
                    <a:pt x="15529" y="45000"/>
                    <a:pt x="15529" y="45000"/>
                  </a:cubicBezTo>
                  <a:cubicBezTo>
                    <a:pt x="15529" y="44250"/>
                    <a:pt x="15529" y="44250"/>
                    <a:pt x="15529" y="44250"/>
                  </a:cubicBezTo>
                  <a:cubicBezTo>
                    <a:pt x="15529" y="44250"/>
                    <a:pt x="16941" y="44250"/>
                    <a:pt x="18352" y="43500"/>
                  </a:cubicBezTo>
                  <a:cubicBezTo>
                    <a:pt x="19764" y="43500"/>
                    <a:pt x="21176" y="42750"/>
                    <a:pt x="21176" y="42750"/>
                  </a:cubicBezTo>
                  <a:cubicBezTo>
                    <a:pt x="22588" y="42750"/>
                    <a:pt x="22588" y="42000"/>
                    <a:pt x="22588" y="41250"/>
                  </a:cubicBezTo>
                  <a:cubicBezTo>
                    <a:pt x="19764" y="40500"/>
                    <a:pt x="19764" y="40500"/>
                    <a:pt x="19764" y="40500"/>
                  </a:cubicBezTo>
                  <a:cubicBezTo>
                    <a:pt x="21176" y="39000"/>
                    <a:pt x="21176" y="39000"/>
                    <a:pt x="21176" y="39000"/>
                  </a:cubicBezTo>
                  <a:cubicBezTo>
                    <a:pt x="19764" y="36750"/>
                    <a:pt x="19764" y="36750"/>
                    <a:pt x="19764" y="36750"/>
                  </a:cubicBezTo>
                  <a:cubicBezTo>
                    <a:pt x="21176" y="35250"/>
                    <a:pt x="21176" y="35250"/>
                    <a:pt x="21176" y="35250"/>
                  </a:cubicBezTo>
                  <a:cubicBezTo>
                    <a:pt x="19764" y="34500"/>
                    <a:pt x="19764" y="34500"/>
                    <a:pt x="19764" y="34500"/>
                  </a:cubicBezTo>
                  <a:cubicBezTo>
                    <a:pt x="14117" y="33000"/>
                    <a:pt x="14117" y="33000"/>
                    <a:pt x="14117" y="33000"/>
                  </a:cubicBezTo>
                  <a:cubicBezTo>
                    <a:pt x="12705" y="33000"/>
                    <a:pt x="12705" y="33000"/>
                    <a:pt x="12705" y="33000"/>
                  </a:cubicBezTo>
                  <a:cubicBezTo>
                    <a:pt x="11294" y="33000"/>
                    <a:pt x="9882" y="33750"/>
                    <a:pt x="9882" y="33750"/>
                  </a:cubicBezTo>
                  <a:cubicBezTo>
                    <a:pt x="5647" y="33000"/>
                    <a:pt x="5647" y="32250"/>
                    <a:pt x="5647" y="32250"/>
                  </a:cubicBezTo>
                  <a:cubicBezTo>
                    <a:pt x="7058" y="32250"/>
                    <a:pt x="7058" y="31500"/>
                    <a:pt x="7058" y="31500"/>
                  </a:cubicBezTo>
                  <a:cubicBezTo>
                    <a:pt x="5647" y="30750"/>
                    <a:pt x="5647" y="30750"/>
                    <a:pt x="5647" y="30750"/>
                  </a:cubicBezTo>
                  <a:cubicBezTo>
                    <a:pt x="5647" y="29250"/>
                    <a:pt x="5647" y="29250"/>
                    <a:pt x="5647" y="29250"/>
                  </a:cubicBezTo>
                  <a:cubicBezTo>
                    <a:pt x="5647" y="29250"/>
                    <a:pt x="7058" y="27750"/>
                    <a:pt x="7058" y="27750"/>
                  </a:cubicBezTo>
                  <a:cubicBezTo>
                    <a:pt x="5647" y="27000"/>
                    <a:pt x="5647" y="26250"/>
                    <a:pt x="5647" y="26250"/>
                  </a:cubicBezTo>
                  <a:cubicBezTo>
                    <a:pt x="7058" y="24750"/>
                    <a:pt x="7058" y="24750"/>
                    <a:pt x="7058" y="24750"/>
                  </a:cubicBezTo>
                  <a:cubicBezTo>
                    <a:pt x="7058" y="24000"/>
                    <a:pt x="7058" y="24000"/>
                    <a:pt x="7058" y="24000"/>
                  </a:cubicBezTo>
                  <a:cubicBezTo>
                    <a:pt x="7058" y="23250"/>
                    <a:pt x="7058" y="22500"/>
                    <a:pt x="7058" y="22500"/>
                  </a:cubicBezTo>
                  <a:cubicBezTo>
                    <a:pt x="1411" y="21000"/>
                    <a:pt x="1411" y="21000"/>
                    <a:pt x="1411" y="21000"/>
                  </a:cubicBezTo>
                  <a:cubicBezTo>
                    <a:pt x="0" y="20250"/>
                    <a:pt x="0" y="20250"/>
                    <a:pt x="0" y="20250"/>
                  </a:cubicBezTo>
                  <a:cubicBezTo>
                    <a:pt x="0" y="18750"/>
                    <a:pt x="0" y="18750"/>
                    <a:pt x="0" y="18750"/>
                  </a:cubicBezTo>
                  <a:cubicBezTo>
                    <a:pt x="2823" y="17250"/>
                    <a:pt x="2823" y="17250"/>
                    <a:pt x="2823" y="17250"/>
                  </a:cubicBezTo>
                  <a:cubicBezTo>
                    <a:pt x="4235" y="15750"/>
                    <a:pt x="4235" y="15750"/>
                    <a:pt x="4235" y="15750"/>
                  </a:cubicBezTo>
                  <a:cubicBezTo>
                    <a:pt x="4235" y="15000"/>
                    <a:pt x="4235" y="15000"/>
                    <a:pt x="4235" y="14250"/>
                  </a:cubicBezTo>
                  <a:cubicBezTo>
                    <a:pt x="4235" y="14250"/>
                    <a:pt x="5647" y="13500"/>
                    <a:pt x="5647" y="13500"/>
                  </a:cubicBezTo>
                  <a:cubicBezTo>
                    <a:pt x="5647" y="12000"/>
                    <a:pt x="5647" y="12000"/>
                    <a:pt x="5647" y="12000"/>
                  </a:cubicBezTo>
                  <a:cubicBezTo>
                    <a:pt x="5647" y="11250"/>
                    <a:pt x="5647" y="11250"/>
                    <a:pt x="5647" y="11250"/>
                  </a:cubicBezTo>
                  <a:cubicBezTo>
                    <a:pt x="7058" y="10500"/>
                    <a:pt x="7058" y="10500"/>
                    <a:pt x="7058" y="10500"/>
                  </a:cubicBezTo>
                  <a:cubicBezTo>
                    <a:pt x="7058" y="10500"/>
                    <a:pt x="8470" y="9750"/>
                    <a:pt x="9882" y="9750"/>
                  </a:cubicBezTo>
                  <a:cubicBezTo>
                    <a:pt x="9882" y="9000"/>
                    <a:pt x="9882" y="8250"/>
                    <a:pt x="9882" y="8250"/>
                  </a:cubicBezTo>
                  <a:cubicBezTo>
                    <a:pt x="15529" y="3750"/>
                    <a:pt x="15529" y="3750"/>
                    <a:pt x="15529" y="3750"/>
                  </a:cubicBezTo>
                  <a:cubicBezTo>
                    <a:pt x="14117" y="3000"/>
                    <a:pt x="14117" y="3000"/>
                    <a:pt x="14117" y="3000"/>
                  </a:cubicBezTo>
                  <a:cubicBezTo>
                    <a:pt x="18352" y="0"/>
                    <a:pt x="19764" y="0"/>
                    <a:pt x="19764" y="0"/>
                  </a:cubicBezTo>
                  <a:cubicBezTo>
                    <a:pt x="21176" y="0"/>
                    <a:pt x="22588" y="0"/>
                    <a:pt x="22588" y="0"/>
                  </a:cubicBezTo>
                  <a:cubicBezTo>
                    <a:pt x="24000" y="750"/>
                    <a:pt x="24000" y="750"/>
                    <a:pt x="24000" y="750"/>
                  </a:cubicBezTo>
                  <a:cubicBezTo>
                    <a:pt x="25411" y="1500"/>
                    <a:pt x="25411" y="1500"/>
                    <a:pt x="25411" y="1500"/>
                  </a:cubicBezTo>
                  <a:cubicBezTo>
                    <a:pt x="25411" y="2250"/>
                    <a:pt x="25411" y="2250"/>
                    <a:pt x="25411" y="2250"/>
                  </a:cubicBezTo>
                  <a:cubicBezTo>
                    <a:pt x="25411" y="3000"/>
                    <a:pt x="24000" y="3000"/>
                    <a:pt x="24000" y="3750"/>
                  </a:cubicBezTo>
                  <a:cubicBezTo>
                    <a:pt x="25411" y="3750"/>
                    <a:pt x="24000" y="4500"/>
                    <a:pt x="24000" y="4500"/>
                  </a:cubicBezTo>
                  <a:cubicBezTo>
                    <a:pt x="25411" y="4500"/>
                    <a:pt x="25411" y="5250"/>
                    <a:pt x="25411" y="5250"/>
                  </a:cubicBezTo>
                  <a:cubicBezTo>
                    <a:pt x="26823" y="6000"/>
                    <a:pt x="26823" y="6000"/>
                    <a:pt x="26823" y="6000"/>
                  </a:cubicBezTo>
                  <a:cubicBezTo>
                    <a:pt x="26823" y="6750"/>
                    <a:pt x="28235" y="6750"/>
                    <a:pt x="28235" y="6750"/>
                  </a:cubicBezTo>
                  <a:cubicBezTo>
                    <a:pt x="31058" y="6000"/>
                    <a:pt x="31058" y="6000"/>
                    <a:pt x="31058" y="6000"/>
                  </a:cubicBezTo>
                  <a:cubicBezTo>
                    <a:pt x="33882" y="5250"/>
                    <a:pt x="33882" y="5250"/>
                    <a:pt x="33882" y="5250"/>
                  </a:cubicBezTo>
                  <a:cubicBezTo>
                    <a:pt x="33882" y="5250"/>
                    <a:pt x="36705" y="4500"/>
                    <a:pt x="38117" y="4500"/>
                  </a:cubicBezTo>
                  <a:cubicBezTo>
                    <a:pt x="38117" y="4500"/>
                    <a:pt x="38117" y="3750"/>
                    <a:pt x="39529" y="3000"/>
                  </a:cubicBezTo>
                  <a:cubicBezTo>
                    <a:pt x="40941" y="3000"/>
                    <a:pt x="40941" y="3000"/>
                    <a:pt x="40941" y="3000"/>
                  </a:cubicBezTo>
                  <a:cubicBezTo>
                    <a:pt x="43764" y="3000"/>
                    <a:pt x="43764" y="3000"/>
                    <a:pt x="43764" y="3000"/>
                  </a:cubicBezTo>
                  <a:cubicBezTo>
                    <a:pt x="45176" y="4500"/>
                    <a:pt x="45176" y="4500"/>
                    <a:pt x="45176" y="4500"/>
                  </a:cubicBezTo>
                  <a:cubicBezTo>
                    <a:pt x="48000" y="5250"/>
                    <a:pt x="48000" y="5250"/>
                    <a:pt x="48000" y="5250"/>
                  </a:cubicBezTo>
                  <a:cubicBezTo>
                    <a:pt x="50823" y="6750"/>
                    <a:pt x="50823" y="6750"/>
                    <a:pt x="50823" y="6750"/>
                  </a:cubicBezTo>
                  <a:cubicBezTo>
                    <a:pt x="52235" y="9000"/>
                    <a:pt x="52235" y="9000"/>
                    <a:pt x="52235" y="9000"/>
                  </a:cubicBezTo>
                  <a:cubicBezTo>
                    <a:pt x="55058" y="11250"/>
                    <a:pt x="55058" y="11250"/>
                    <a:pt x="55058" y="11250"/>
                  </a:cubicBezTo>
                  <a:cubicBezTo>
                    <a:pt x="56470" y="10500"/>
                    <a:pt x="56470" y="10500"/>
                    <a:pt x="56470" y="10500"/>
                  </a:cubicBezTo>
                  <a:cubicBezTo>
                    <a:pt x="59294" y="12000"/>
                    <a:pt x="59294" y="12000"/>
                    <a:pt x="59294" y="12000"/>
                  </a:cubicBezTo>
                  <a:cubicBezTo>
                    <a:pt x="62117" y="12750"/>
                    <a:pt x="62117" y="12750"/>
                    <a:pt x="62117" y="12750"/>
                  </a:cubicBezTo>
                  <a:cubicBezTo>
                    <a:pt x="62117" y="12750"/>
                    <a:pt x="64941" y="12750"/>
                    <a:pt x="67764" y="13500"/>
                  </a:cubicBezTo>
                  <a:cubicBezTo>
                    <a:pt x="69176" y="13500"/>
                    <a:pt x="69176" y="14250"/>
                    <a:pt x="69176" y="14250"/>
                  </a:cubicBezTo>
                  <a:cubicBezTo>
                    <a:pt x="70588" y="15750"/>
                    <a:pt x="73411" y="17250"/>
                    <a:pt x="73411" y="17250"/>
                  </a:cubicBezTo>
                  <a:cubicBezTo>
                    <a:pt x="74823" y="19500"/>
                    <a:pt x="74823" y="19500"/>
                    <a:pt x="74823" y="19500"/>
                  </a:cubicBezTo>
                  <a:cubicBezTo>
                    <a:pt x="74823" y="19500"/>
                    <a:pt x="76235" y="21000"/>
                    <a:pt x="76235" y="21750"/>
                  </a:cubicBezTo>
                  <a:cubicBezTo>
                    <a:pt x="76235" y="21750"/>
                    <a:pt x="76235" y="22500"/>
                    <a:pt x="76235" y="22500"/>
                  </a:cubicBezTo>
                  <a:cubicBezTo>
                    <a:pt x="80470" y="24750"/>
                    <a:pt x="80470" y="24750"/>
                    <a:pt x="80470" y="24750"/>
                  </a:cubicBezTo>
                  <a:cubicBezTo>
                    <a:pt x="79058" y="27000"/>
                    <a:pt x="79058" y="27000"/>
                    <a:pt x="79058" y="27000"/>
                  </a:cubicBezTo>
                  <a:cubicBezTo>
                    <a:pt x="77647" y="28500"/>
                    <a:pt x="77647" y="28500"/>
                    <a:pt x="77647" y="28500"/>
                  </a:cubicBezTo>
                  <a:cubicBezTo>
                    <a:pt x="77647" y="28500"/>
                    <a:pt x="77647" y="30000"/>
                    <a:pt x="77647" y="30000"/>
                  </a:cubicBezTo>
                  <a:cubicBezTo>
                    <a:pt x="77647" y="30000"/>
                    <a:pt x="77647" y="31500"/>
                    <a:pt x="77647" y="31500"/>
                  </a:cubicBezTo>
                  <a:cubicBezTo>
                    <a:pt x="76235" y="32250"/>
                    <a:pt x="76235" y="32250"/>
                    <a:pt x="76235" y="32250"/>
                  </a:cubicBezTo>
                  <a:cubicBezTo>
                    <a:pt x="77647" y="36000"/>
                    <a:pt x="77647" y="36000"/>
                    <a:pt x="77647" y="36000"/>
                  </a:cubicBezTo>
                  <a:cubicBezTo>
                    <a:pt x="76235" y="38250"/>
                    <a:pt x="76235" y="38250"/>
                    <a:pt x="76235" y="38250"/>
                  </a:cubicBezTo>
                  <a:cubicBezTo>
                    <a:pt x="77647" y="38250"/>
                    <a:pt x="79058" y="39000"/>
                    <a:pt x="79058" y="39750"/>
                  </a:cubicBezTo>
                  <a:cubicBezTo>
                    <a:pt x="80470" y="39750"/>
                    <a:pt x="79058" y="40500"/>
                    <a:pt x="79058" y="40500"/>
                  </a:cubicBezTo>
                  <a:cubicBezTo>
                    <a:pt x="77647" y="41250"/>
                    <a:pt x="77647" y="41250"/>
                    <a:pt x="76235" y="42000"/>
                  </a:cubicBezTo>
                  <a:cubicBezTo>
                    <a:pt x="74823" y="42000"/>
                    <a:pt x="74823" y="42000"/>
                    <a:pt x="74823" y="42000"/>
                  </a:cubicBezTo>
                  <a:cubicBezTo>
                    <a:pt x="74823" y="42750"/>
                    <a:pt x="73411" y="42750"/>
                    <a:pt x="73411" y="42750"/>
                  </a:cubicBezTo>
                  <a:cubicBezTo>
                    <a:pt x="73411" y="42750"/>
                    <a:pt x="73411" y="43500"/>
                    <a:pt x="73411" y="44250"/>
                  </a:cubicBezTo>
                  <a:cubicBezTo>
                    <a:pt x="74823" y="45000"/>
                    <a:pt x="77647" y="45750"/>
                    <a:pt x="77647" y="45750"/>
                  </a:cubicBezTo>
                  <a:cubicBezTo>
                    <a:pt x="77647" y="45750"/>
                    <a:pt x="80470" y="47250"/>
                    <a:pt x="80470" y="48000"/>
                  </a:cubicBezTo>
                  <a:cubicBezTo>
                    <a:pt x="81882" y="48000"/>
                    <a:pt x="80470" y="48750"/>
                    <a:pt x="80470" y="49500"/>
                  </a:cubicBezTo>
                  <a:cubicBezTo>
                    <a:pt x="80470" y="49500"/>
                    <a:pt x="80470" y="50250"/>
                    <a:pt x="77647" y="51000"/>
                  </a:cubicBezTo>
                  <a:cubicBezTo>
                    <a:pt x="79058" y="51750"/>
                    <a:pt x="79058" y="51750"/>
                    <a:pt x="79058" y="51750"/>
                  </a:cubicBezTo>
                  <a:cubicBezTo>
                    <a:pt x="80470" y="54000"/>
                    <a:pt x="80470" y="54000"/>
                    <a:pt x="80470" y="54000"/>
                  </a:cubicBezTo>
                  <a:cubicBezTo>
                    <a:pt x="80470" y="54000"/>
                    <a:pt x="80470" y="54750"/>
                    <a:pt x="80470" y="54750"/>
                  </a:cubicBezTo>
                  <a:cubicBezTo>
                    <a:pt x="81882" y="55500"/>
                    <a:pt x="83294" y="57000"/>
                    <a:pt x="84705" y="57000"/>
                  </a:cubicBezTo>
                  <a:cubicBezTo>
                    <a:pt x="84705" y="57000"/>
                    <a:pt x="86117" y="58500"/>
                    <a:pt x="86117" y="59250"/>
                  </a:cubicBezTo>
                  <a:cubicBezTo>
                    <a:pt x="86117" y="59250"/>
                    <a:pt x="86117" y="60000"/>
                    <a:pt x="86117" y="60000"/>
                  </a:cubicBezTo>
                  <a:cubicBezTo>
                    <a:pt x="86117" y="60000"/>
                    <a:pt x="87529" y="60000"/>
                    <a:pt x="87529" y="60000"/>
                  </a:cubicBezTo>
                  <a:cubicBezTo>
                    <a:pt x="88941" y="60750"/>
                    <a:pt x="91764" y="60750"/>
                    <a:pt x="91764" y="60750"/>
                  </a:cubicBezTo>
                  <a:cubicBezTo>
                    <a:pt x="91764" y="60750"/>
                    <a:pt x="93176" y="61500"/>
                    <a:pt x="93176" y="62250"/>
                  </a:cubicBezTo>
                  <a:cubicBezTo>
                    <a:pt x="94588" y="63000"/>
                    <a:pt x="96000" y="64500"/>
                    <a:pt x="96000" y="65250"/>
                  </a:cubicBezTo>
                  <a:cubicBezTo>
                    <a:pt x="96000" y="65250"/>
                    <a:pt x="96000" y="66000"/>
                    <a:pt x="96000" y="66000"/>
                  </a:cubicBezTo>
                  <a:cubicBezTo>
                    <a:pt x="96000" y="66750"/>
                    <a:pt x="96000" y="66750"/>
                    <a:pt x="96000" y="66750"/>
                  </a:cubicBezTo>
                  <a:cubicBezTo>
                    <a:pt x="96000" y="67500"/>
                    <a:pt x="97411" y="66750"/>
                    <a:pt x="97411" y="66750"/>
                  </a:cubicBezTo>
                  <a:cubicBezTo>
                    <a:pt x="97411" y="66750"/>
                    <a:pt x="98823" y="66000"/>
                    <a:pt x="98823" y="66000"/>
                  </a:cubicBezTo>
                  <a:cubicBezTo>
                    <a:pt x="100235" y="66000"/>
                    <a:pt x="101647" y="66000"/>
                    <a:pt x="103058" y="66000"/>
                  </a:cubicBezTo>
                  <a:cubicBezTo>
                    <a:pt x="104470" y="66000"/>
                    <a:pt x="104470" y="66000"/>
                    <a:pt x="104470" y="66000"/>
                  </a:cubicBezTo>
                  <a:cubicBezTo>
                    <a:pt x="107294" y="66000"/>
                    <a:pt x="107294" y="66000"/>
                    <a:pt x="108705" y="66000"/>
                  </a:cubicBezTo>
                  <a:cubicBezTo>
                    <a:pt x="111529" y="66750"/>
                    <a:pt x="111529" y="66750"/>
                    <a:pt x="111529" y="66750"/>
                  </a:cubicBezTo>
                  <a:cubicBezTo>
                    <a:pt x="112941" y="68250"/>
                    <a:pt x="112941" y="68250"/>
                    <a:pt x="112941" y="68250"/>
                  </a:cubicBezTo>
                  <a:cubicBezTo>
                    <a:pt x="112941" y="68250"/>
                    <a:pt x="114352" y="68250"/>
                    <a:pt x="114352" y="68250"/>
                  </a:cubicBezTo>
                  <a:cubicBezTo>
                    <a:pt x="115764" y="69750"/>
                    <a:pt x="115764" y="69750"/>
                    <a:pt x="115764" y="69750"/>
                  </a:cubicBezTo>
                  <a:cubicBezTo>
                    <a:pt x="118588" y="72000"/>
                    <a:pt x="118588" y="72000"/>
                    <a:pt x="118588" y="72000"/>
                  </a:cubicBezTo>
                  <a:cubicBezTo>
                    <a:pt x="120000" y="78000"/>
                    <a:pt x="120000" y="78000"/>
                    <a:pt x="120000" y="78000"/>
                  </a:cubicBezTo>
                  <a:cubicBezTo>
                    <a:pt x="117176" y="78000"/>
                    <a:pt x="114352" y="79500"/>
                    <a:pt x="112941" y="80250"/>
                  </a:cubicBezTo>
                  <a:cubicBezTo>
                    <a:pt x="108705" y="86250"/>
                    <a:pt x="108705" y="86250"/>
                    <a:pt x="108705" y="86250"/>
                  </a:cubicBezTo>
                  <a:cubicBezTo>
                    <a:pt x="105882" y="93000"/>
                    <a:pt x="105882" y="93000"/>
                    <a:pt x="105882" y="93000"/>
                  </a:cubicBezTo>
                  <a:cubicBezTo>
                    <a:pt x="98823" y="99000"/>
                    <a:pt x="98823" y="99000"/>
                    <a:pt x="98823" y="99000"/>
                  </a:cubicBezTo>
                  <a:cubicBezTo>
                    <a:pt x="88941" y="102000"/>
                    <a:pt x="88941" y="102000"/>
                    <a:pt x="88941" y="102000"/>
                  </a:cubicBezTo>
                  <a:cubicBezTo>
                    <a:pt x="87529" y="102000"/>
                    <a:pt x="87529" y="102000"/>
                    <a:pt x="87529" y="102000"/>
                  </a:cubicBezTo>
                  <a:cubicBezTo>
                    <a:pt x="87529" y="102000"/>
                    <a:pt x="86117" y="102750"/>
                    <a:pt x="86117" y="102750"/>
                  </a:cubicBezTo>
                  <a:cubicBezTo>
                    <a:pt x="84705" y="105000"/>
                    <a:pt x="84705" y="105000"/>
                    <a:pt x="84705" y="105000"/>
                  </a:cubicBezTo>
                  <a:cubicBezTo>
                    <a:pt x="83294" y="105750"/>
                    <a:pt x="83294" y="105750"/>
                    <a:pt x="83294" y="105750"/>
                  </a:cubicBezTo>
                  <a:cubicBezTo>
                    <a:pt x="81882" y="105750"/>
                    <a:pt x="81882" y="105750"/>
                    <a:pt x="81882" y="105750"/>
                  </a:cubicBezTo>
                  <a:cubicBezTo>
                    <a:pt x="81882" y="106500"/>
                    <a:pt x="81882" y="106500"/>
                    <a:pt x="81882" y="106500"/>
                  </a:cubicBezTo>
                  <a:cubicBezTo>
                    <a:pt x="81882" y="107250"/>
                    <a:pt x="81882" y="107250"/>
                    <a:pt x="81882" y="108000"/>
                  </a:cubicBezTo>
                  <a:cubicBezTo>
                    <a:pt x="81882" y="108000"/>
                    <a:pt x="81882" y="108000"/>
                    <a:pt x="81882" y="108750"/>
                  </a:cubicBezTo>
                  <a:cubicBezTo>
                    <a:pt x="81882" y="108750"/>
                    <a:pt x="83294" y="108750"/>
                    <a:pt x="83294" y="109500"/>
                  </a:cubicBezTo>
                  <a:cubicBezTo>
                    <a:pt x="83294" y="109500"/>
                    <a:pt x="84705" y="110250"/>
                    <a:pt x="86117" y="110250"/>
                  </a:cubicBezTo>
                  <a:cubicBezTo>
                    <a:pt x="87529" y="111000"/>
                    <a:pt x="88941" y="111000"/>
                    <a:pt x="88941" y="111000"/>
                  </a:cubicBezTo>
                  <a:cubicBezTo>
                    <a:pt x="90352" y="112500"/>
                    <a:pt x="90352" y="112500"/>
                    <a:pt x="90352" y="112500"/>
                  </a:cubicBezTo>
                  <a:cubicBezTo>
                    <a:pt x="88941" y="113250"/>
                    <a:pt x="87529" y="113250"/>
                    <a:pt x="86117" y="113250"/>
                  </a:cubicBezTo>
                  <a:cubicBezTo>
                    <a:pt x="86117" y="113250"/>
                    <a:pt x="84705" y="113250"/>
                    <a:pt x="84705" y="113250"/>
                  </a:cubicBezTo>
                  <a:cubicBezTo>
                    <a:pt x="83294" y="113250"/>
                    <a:pt x="83294" y="113250"/>
                    <a:pt x="81882" y="113250"/>
                  </a:cubicBezTo>
                  <a:cubicBezTo>
                    <a:pt x="81882" y="113250"/>
                    <a:pt x="81882" y="114000"/>
                    <a:pt x="81882" y="114750"/>
                  </a:cubicBezTo>
                  <a:cubicBezTo>
                    <a:pt x="83294" y="115500"/>
                    <a:pt x="83294" y="115500"/>
                    <a:pt x="83294" y="115500"/>
                  </a:cubicBezTo>
                  <a:cubicBezTo>
                    <a:pt x="83294" y="115500"/>
                    <a:pt x="83294" y="117000"/>
                    <a:pt x="83294" y="117000"/>
                  </a:cubicBezTo>
                  <a:cubicBezTo>
                    <a:pt x="83294" y="117000"/>
                    <a:pt x="83294" y="117750"/>
                    <a:pt x="80470" y="118500"/>
                  </a:cubicBezTo>
                  <a:cubicBezTo>
                    <a:pt x="79058" y="120000"/>
                    <a:pt x="79058" y="120000"/>
                    <a:pt x="79058" y="120000"/>
                  </a:cubicBezTo>
                  <a:cubicBezTo>
                    <a:pt x="73411" y="120000"/>
                    <a:pt x="73411" y="120000"/>
                    <a:pt x="73411" y="120000"/>
                  </a:cubicBezTo>
                  <a:cubicBezTo>
                    <a:pt x="73411" y="120000"/>
                    <a:pt x="73411" y="120000"/>
                    <a:pt x="73411" y="120000"/>
                  </a:cubicBezTo>
                  <a:close/>
                  <a:moveTo>
                    <a:pt x="69176" y="118500"/>
                  </a:moveTo>
                  <a:cubicBezTo>
                    <a:pt x="69176" y="118500"/>
                    <a:pt x="69176" y="118500"/>
                    <a:pt x="69176" y="118500"/>
                  </a:cubicBezTo>
                  <a:cubicBezTo>
                    <a:pt x="73411" y="119250"/>
                    <a:pt x="73411" y="119250"/>
                    <a:pt x="73411" y="119250"/>
                  </a:cubicBezTo>
                  <a:cubicBezTo>
                    <a:pt x="77647" y="119250"/>
                    <a:pt x="77647" y="119250"/>
                    <a:pt x="77647" y="119250"/>
                  </a:cubicBezTo>
                  <a:cubicBezTo>
                    <a:pt x="80470" y="118500"/>
                    <a:pt x="80470" y="118500"/>
                    <a:pt x="80470" y="118500"/>
                  </a:cubicBezTo>
                  <a:cubicBezTo>
                    <a:pt x="81882" y="117750"/>
                    <a:pt x="83294" y="117000"/>
                    <a:pt x="83294" y="117000"/>
                  </a:cubicBezTo>
                  <a:cubicBezTo>
                    <a:pt x="83294" y="117000"/>
                    <a:pt x="81882" y="115500"/>
                    <a:pt x="81882" y="115500"/>
                  </a:cubicBezTo>
                  <a:cubicBezTo>
                    <a:pt x="81882" y="114750"/>
                    <a:pt x="81882" y="114750"/>
                    <a:pt x="81882" y="114750"/>
                  </a:cubicBezTo>
                  <a:cubicBezTo>
                    <a:pt x="81882" y="114750"/>
                    <a:pt x="80470" y="114000"/>
                    <a:pt x="80470" y="113250"/>
                  </a:cubicBezTo>
                  <a:cubicBezTo>
                    <a:pt x="80470" y="113250"/>
                    <a:pt x="81882" y="112500"/>
                    <a:pt x="81882" y="112500"/>
                  </a:cubicBezTo>
                  <a:cubicBezTo>
                    <a:pt x="83294" y="112500"/>
                    <a:pt x="83294" y="112500"/>
                    <a:pt x="83294" y="112500"/>
                  </a:cubicBezTo>
                  <a:cubicBezTo>
                    <a:pt x="83294" y="112500"/>
                    <a:pt x="84705" y="112500"/>
                    <a:pt x="84705" y="112500"/>
                  </a:cubicBezTo>
                  <a:cubicBezTo>
                    <a:pt x="86117" y="113250"/>
                    <a:pt x="86117" y="113250"/>
                    <a:pt x="86117" y="113250"/>
                  </a:cubicBezTo>
                  <a:cubicBezTo>
                    <a:pt x="86117" y="113250"/>
                    <a:pt x="86117" y="113250"/>
                    <a:pt x="86117" y="113250"/>
                  </a:cubicBezTo>
                  <a:cubicBezTo>
                    <a:pt x="87529" y="113250"/>
                    <a:pt x="88941" y="112500"/>
                    <a:pt x="88941" y="111750"/>
                  </a:cubicBezTo>
                  <a:cubicBezTo>
                    <a:pt x="88941" y="111750"/>
                    <a:pt x="88941" y="111750"/>
                    <a:pt x="88941" y="111750"/>
                  </a:cubicBezTo>
                  <a:cubicBezTo>
                    <a:pt x="87529" y="111750"/>
                    <a:pt x="87529" y="111000"/>
                    <a:pt x="86117" y="111000"/>
                  </a:cubicBezTo>
                  <a:cubicBezTo>
                    <a:pt x="83294" y="110250"/>
                    <a:pt x="81882" y="109500"/>
                    <a:pt x="81882" y="109500"/>
                  </a:cubicBezTo>
                  <a:cubicBezTo>
                    <a:pt x="81882" y="109500"/>
                    <a:pt x="81882" y="108750"/>
                    <a:pt x="81882" y="108750"/>
                  </a:cubicBezTo>
                  <a:cubicBezTo>
                    <a:pt x="80470" y="108750"/>
                    <a:pt x="80470" y="108000"/>
                    <a:pt x="80470" y="108000"/>
                  </a:cubicBezTo>
                  <a:cubicBezTo>
                    <a:pt x="80470" y="107250"/>
                    <a:pt x="80470" y="106500"/>
                    <a:pt x="80470" y="106500"/>
                  </a:cubicBezTo>
                  <a:cubicBezTo>
                    <a:pt x="80470" y="105750"/>
                    <a:pt x="80470" y="105750"/>
                    <a:pt x="80470" y="105750"/>
                  </a:cubicBezTo>
                  <a:cubicBezTo>
                    <a:pt x="80470" y="105750"/>
                    <a:pt x="81882" y="105000"/>
                    <a:pt x="83294" y="105000"/>
                  </a:cubicBezTo>
                  <a:cubicBezTo>
                    <a:pt x="84705" y="105000"/>
                    <a:pt x="84705" y="105000"/>
                    <a:pt x="84705" y="105000"/>
                  </a:cubicBezTo>
                  <a:cubicBezTo>
                    <a:pt x="86117" y="102750"/>
                    <a:pt x="86117" y="102750"/>
                    <a:pt x="86117" y="102750"/>
                  </a:cubicBezTo>
                  <a:cubicBezTo>
                    <a:pt x="86117" y="102750"/>
                    <a:pt x="86117" y="102000"/>
                    <a:pt x="87529" y="102000"/>
                  </a:cubicBezTo>
                  <a:cubicBezTo>
                    <a:pt x="88941" y="102000"/>
                    <a:pt x="88941" y="102000"/>
                    <a:pt x="88941" y="102000"/>
                  </a:cubicBezTo>
                  <a:cubicBezTo>
                    <a:pt x="88941" y="102000"/>
                    <a:pt x="88941" y="102000"/>
                    <a:pt x="88941" y="102000"/>
                  </a:cubicBezTo>
                  <a:cubicBezTo>
                    <a:pt x="98823" y="99000"/>
                    <a:pt x="98823" y="99000"/>
                    <a:pt x="98823" y="99000"/>
                  </a:cubicBezTo>
                  <a:cubicBezTo>
                    <a:pt x="105882" y="93000"/>
                    <a:pt x="105882" y="93000"/>
                    <a:pt x="105882" y="93000"/>
                  </a:cubicBezTo>
                  <a:cubicBezTo>
                    <a:pt x="107294" y="86250"/>
                    <a:pt x="107294" y="86250"/>
                    <a:pt x="107294" y="86250"/>
                  </a:cubicBezTo>
                  <a:cubicBezTo>
                    <a:pt x="111529" y="80250"/>
                    <a:pt x="111529" y="80250"/>
                    <a:pt x="111529" y="80250"/>
                  </a:cubicBezTo>
                  <a:cubicBezTo>
                    <a:pt x="112941" y="79500"/>
                    <a:pt x="117176" y="78000"/>
                    <a:pt x="118588" y="78000"/>
                  </a:cubicBezTo>
                  <a:cubicBezTo>
                    <a:pt x="118588" y="77250"/>
                    <a:pt x="118588" y="75000"/>
                    <a:pt x="117176" y="72000"/>
                  </a:cubicBezTo>
                  <a:cubicBezTo>
                    <a:pt x="114352" y="69750"/>
                    <a:pt x="114352" y="69750"/>
                    <a:pt x="114352" y="69750"/>
                  </a:cubicBezTo>
                  <a:cubicBezTo>
                    <a:pt x="114352" y="68250"/>
                    <a:pt x="114352" y="68250"/>
                    <a:pt x="114352" y="68250"/>
                  </a:cubicBezTo>
                  <a:cubicBezTo>
                    <a:pt x="114352" y="69000"/>
                    <a:pt x="112941" y="69000"/>
                    <a:pt x="112941" y="68250"/>
                  </a:cubicBezTo>
                  <a:cubicBezTo>
                    <a:pt x="112941" y="68250"/>
                    <a:pt x="111529" y="68250"/>
                    <a:pt x="111529" y="68250"/>
                  </a:cubicBezTo>
                  <a:cubicBezTo>
                    <a:pt x="111529" y="67500"/>
                    <a:pt x="111529" y="67500"/>
                    <a:pt x="111529" y="67500"/>
                  </a:cubicBezTo>
                  <a:cubicBezTo>
                    <a:pt x="107294" y="66750"/>
                    <a:pt x="107294" y="66750"/>
                    <a:pt x="107294" y="66750"/>
                  </a:cubicBezTo>
                  <a:cubicBezTo>
                    <a:pt x="107294" y="66750"/>
                    <a:pt x="107294" y="66750"/>
                    <a:pt x="105882" y="66750"/>
                  </a:cubicBezTo>
                  <a:cubicBezTo>
                    <a:pt x="105882" y="66750"/>
                    <a:pt x="104470" y="66750"/>
                    <a:pt x="104470" y="66750"/>
                  </a:cubicBezTo>
                  <a:cubicBezTo>
                    <a:pt x="101647" y="66000"/>
                    <a:pt x="100235" y="66000"/>
                    <a:pt x="100235" y="66750"/>
                  </a:cubicBezTo>
                  <a:cubicBezTo>
                    <a:pt x="98823" y="66750"/>
                    <a:pt x="98823" y="66750"/>
                    <a:pt x="97411" y="67500"/>
                  </a:cubicBezTo>
                  <a:cubicBezTo>
                    <a:pt x="97411" y="67500"/>
                    <a:pt x="97411" y="67500"/>
                    <a:pt x="97411" y="67500"/>
                  </a:cubicBezTo>
                  <a:cubicBezTo>
                    <a:pt x="96000" y="68250"/>
                    <a:pt x="96000" y="67500"/>
                    <a:pt x="96000" y="67500"/>
                  </a:cubicBezTo>
                  <a:cubicBezTo>
                    <a:pt x="96000" y="67500"/>
                    <a:pt x="96000" y="67500"/>
                    <a:pt x="94588" y="67500"/>
                  </a:cubicBezTo>
                  <a:cubicBezTo>
                    <a:pt x="94588" y="66000"/>
                    <a:pt x="94588" y="66000"/>
                    <a:pt x="94588" y="66000"/>
                  </a:cubicBezTo>
                  <a:cubicBezTo>
                    <a:pt x="94588" y="66000"/>
                    <a:pt x="94588" y="65250"/>
                    <a:pt x="94588" y="65250"/>
                  </a:cubicBezTo>
                  <a:cubicBezTo>
                    <a:pt x="94588" y="64500"/>
                    <a:pt x="93176" y="63000"/>
                    <a:pt x="93176" y="62250"/>
                  </a:cubicBezTo>
                  <a:cubicBezTo>
                    <a:pt x="91764" y="61500"/>
                    <a:pt x="91764" y="61500"/>
                    <a:pt x="91764" y="60750"/>
                  </a:cubicBezTo>
                  <a:cubicBezTo>
                    <a:pt x="91764" y="60750"/>
                    <a:pt x="88941" y="60750"/>
                    <a:pt x="88941" y="60750"/>
                  </a:cubicBezTo>
                  <a:cubicBezTo>
                    <a:pt x="87529" y="60750"/>
                    <a:pt x="86117" y="60750"/>
                    <a:pt x="86117" y="60750"/>
                  </a:cubicBezTo>
                  <a:cubicBezTo>
                    <a:pt x="84705" y="60000"/>
                    <a:pt x="84705" y="59250"/>
                    <a:pt x="86117" y="58500"/>
                  </a:cubicBezTo>
                  <a:cubicBezTo>
                    <a:pt x="86117" y="58500"/>
                    <a:pt x="84705" y="57750"/>
                    <a:pt x="83294" y="57000"/>
                  </a:cubicBezTo>
                  <a:cubicBezTo>
                    <a:pt x="83294" y="57000"/>
                    <a:pt x="80470" y="54750"/>
                    <a:pt x="80470" y="54750"/>
                  </a:cubicBezTo>
                  <a:cubicBezTo>
                    <a:pt x="80470" y="54750"/>
                    <a:pt x="79058" y="54750"/>
                    <a:pt x="79058" y="54000"/>
                  </a:cubicBezTo>
                  <a:cubicBezTo>
                    <a:pt x="77647" y="51000"/>
                    <a:pt x="77647" y="51000"/>
                    <a:pt x="77647" y="51000"/>
                  </a:cubicBezTo>
                  <a:cubicBezTo>
                    <a:pt x="79058" y="50250"/>
                    <a:pt x="79058" y="49500"/>
                    <a:pt x="79058" y="49500"/>
                  </a:cubicBezTo>
                  <a:cubicBezTo>
                    <a:pt x="80470" y="48750"/>
                    <a:pt x="80470" y="48000"/>
                    <a:pt x="80470" y="48000"/>
                  </a:cubicBezTo>
                  <a:cubicBezTo>
                    <a:pt x="80470" y="48000"/>
                    <a:pt x="77647" y="46500"/>
                    <a:pt x="76235" y="46500"/>
                  </a:cubicBezTo>
                  <a:cubicBezTo>
                    <a:pt x="76235" y="46500"/>
                    <a:pt x="73411" y="45000"/>
                    <a:pt x="73411" y="44250"/>
                  </a:cubicBezTo>
                  <a:cubicBezTo>
                    <a:pt x="72000" y="43500"/>
                    <a:pt x="72000" y="42750"/>
                    <a:pt x="72000" y="42750"/>
                  </a:cubicBezTo>
                  <a:cubicBezTo>
                    <a:pt x="73411" y="42000"/>
                    <a:pt x="73411" y="42000"/>
                    <a:pt x="74823" y="42000"/>
                  </a:cubicBezTo>
                  <a:cubicBezTo>
                    <a:pt x="76235" y="41250"/>
                    <a:pt x="76235" y="41250"/>
                    <a:pt x="76235" y="41250"/>
                  </a:cubicBezTo>
                  <a:cubicBezTo>
                    <a:pt x="76235" y="41250"/>
                    <a:pt x="77647" y="40500"/>
                    <a:pt x="77647" y="40500"/>
                  </a:cubicBezTo>
                  <a:cubicBezTo>
                    <a:pt x="77647" y="39750"/>
                    <a:pt x="77647" y="39750"/>
                    <a:pt x="77647" y="39750"/>
                  </a:cubicBezTo>
                  <a:cubicBezTo>
                    <a:pt x="77647" y="39750"/>
                    <a:pt x="76235" y="38250"/>
                    <a:pt x="76235" y="38250"/>
                  </a:cubicBezTo>
                  <a:cubicBezTo>
                    <a:pt x="77647" y="36000"/>
                    <a:pt x="77647" y="36000"/>
                    <a:pt x="77647" y="36000"/>
                  </a:cubicBezTo>
                  <a:cubicBezTo>
                    <a:pt x="76235" y="35250"/>
                    <a:pt x="76235" y="35250"/>
                    <a:pt x="76235" y="35250"/>
                  </a:cubicBezTo>
                  <a:cubicBezTo>
                    <a:pt x="76235" y="32250"/>
                    <a:pt x="76235" y="32250"/>
                    <a:pt x="76235" y="32250"/>
                  </a:cubicBezTo>
                  <a:cubicBezTo>
                    <a:pt x="76235" y="31500"/>
                    <a:pt x="76235" y="31500"/>
                    <a:pt x="76235" y="31500"/>
                  </a:cubicBezTo>
                  <a:cubicBezTo>
                    <a:pt x="76235" y="30750"/>
                    <a:pt x="76235" y="30000"/>
                    <a:pt x="76235" y="30000"/>
                  </a:cubicBezTo>
                  <a:cubicBezTo>
                    <a:pt x="76235" y="29250"/>
                    <a:pt x="77647" y="28500"/>
                    <a:pt x="77647" y="27750"/>
                  </a:cubicBezTo>
                  <a:cubicBezTo>
                    <a:pt x="77647" y="26250"/>
                    <a:pt x="77647" y="26250"/>
                    <a:pt x="77647" y="26250"/>
                  </a:cubicBezTo>
                  <a:cubicBezTo>
                    <a:pt x="79058" y="24750"/>
                    <a:pt x="79058" y="24750"/>
                    <a:pt x="79058" y="24750"/>
                  </a:cubicBezTo>
                  <a:cubicBezTo>
                    <a:pt x="76235" y="22500"/>
                    <a:pt x="76235" y="22500"/>
                    <a:pt x="76235" y="22500"/>
                  </a:cubicBezTo>
                  <a:cubicBezTo>
                    <a:pt x="76235" y="22500"/>
                    <a:pt x="76235" y="22500"/>
                    <a:pt x="74823" y="21750"/>
                  </a:cubicBezTo>
                  <a:cubicBezTo>
                    <a:pt x="74823" y="21000"/>
                    <a:pt x="73411" y="19500"/>
                    <a:pt x="73411" y="19500"/>
                  </a:cubicBezTo>
                  <a:cubicBezTo>
                    <a:pt x="72000" y="18000"/>
                    <a:pt x="72000" y="18000"/>
                    <a:pt x="72000" y="18000"/>
                  </a:cubicBezTo>
                  <a:cubicBezTo>
                    <a:pt x="72000" y="17250"/>
                    <a:pt x="69176" y="15750"/>
                    <a:pt x="69176" y="15750"/>
                  </a:cubicBezTo>
                  <a:cubicBezTo>
                    <a:pt x="69176" y="15000"/>
                    <a:pt x="67764" y="15000"/>
                    <a:pt x="67764" y="15000"/>
                  </a:cubicBezTo>
                  <a:cubicBezTo>
                    <a:pt x="67764" y="14250"/>
                    <a:pt x="67764" y="14250"/>
                    <a:pt x="66352" y="14250"/>
                  </a:cubicBezTo>
                  <a:cubicBezTo>
                    <a:pt x="64941" y="13500"/>
                    <a:pt x="62117" y="12750"/>
                    <a:pt x="62117" y="12750"/>
                  </a:cubicBezTo>
                  <a:cubicBezTo>
                    <a:pt x="59294" y="12750"/>
                    <a:pt x="59294" y="12750"/>
                    <a:pt x="59294" y="12750"/>
                  </a:cubicBezTo>
                  <a:cubicBezTo>
                    <a:pt x="56470" y="11250"/>
                    <a:pt x="56470" y="11250"/>
                    <a:pt x="56470" y="11250"/>
                  </a:cubicBezTo>
                  <a:cubicBezTo>
                    <a:pt x="55058" y="12000"/>
                    <a:pt x="55058" y="12000"/>
                    <a:pt x="55058" y="12000"/>
                  </a:cubicBezTo>
                  <a:cubicBezTo>
                    <a:pt x="50823" y="9000"/>
                    <a:pt x="50823" y="9000"/>
                    <a:pt x="50823" y="9000"/>
                  </a:cubicBezTo>
                  <a:cubicBezTo>
                    <a:pt x="50823" y="6750"/>
                    <a:pt x="50823" y="6750"/>
                    <a:pt x="50823" y="6750"/>
                  </a:cubicBezTo>
                  <a:cubicBezTo>
                    <a:pt x="40941" y="3000"/>
                    <a:pt x="40941" y="3000"/>
                    <a:pt x="40941" y="3000"/>
                  </a:cubicBezTo>
                  <a:cubicBezTo>
                    <a:pt x="39529" y="3750"/>
                    <a:pt x="39529" y="3750"/>
                    <a:pt x="39529" y="3750"/>
                  </a:cubicBezTo>
                  <a:cubicBezTo>
                    <a:pt x="39529" y="3750"/>
                    <a:pt x="38117" y="4500"/>
                    <a:pt x="38117" y="4500"/>
                  </a:cubicBezTo>
                  <a:cubicBezTo>
                    <a:pt x="38117" y="5250"/>
                    <a:pt x="33882" y="5250"/>
                    <a:pt x="33882" y="5250"/>
                  </a:cubicBezTo>
                  <a:cubicBezTo>
                    <a:pt x="32470" y="6750"/>
                    <a:pt x="32470" y="6750"/>
                    <a:pt x="32470" y="6750"/>
                  </a:cubicBezTo>
                  <a:cubicBezTo>
                    <a:pt x="28235" y="7500"/>
                    <a:pt x="28235" y="7500"/>
                    <a:pt x="28235" y="7500"/>
                  </a:cubicBezTo>
                  <a:cubicBezTo>
                    <a:pt x="28235" y="7500"/>
                    <a:pt x="26823" y="7500"/>
                    <a:pt x="26823" y="7500"/>
                  </a:cubicBezTo>
                  <a:cubicBezTo>
                    <a:pt x="26823" y="6750"/>
                    <a:pt x="25411" y="6750"/>
                    <a:pt x="25411" y="6750"/>
                  </a:cubicBezTo>
                  <a:cubicBezTo>
                    <a:pt x="25411" y="6000"/>
                    <a:pt x="25411" y="6000"/>
                    <a:pt x="25411" y="6000"/>
                  </a:cubicBezTo>
                  <a:cubicBezTo>
                    <a:pt x="24000" y="5250"/>
                    <a:pt x="24000" y="4500"/>
                    <a:pt x="24000" y="4500"/>
                  </a:cubicBezTo>
                  <a:cubicBezTo>
                    <a:pt x="24000" y="3750"/>
                    <a:pt x="24000" y="3750"/>
                    <a:pt x="24000" y="3750"/>
                  </a:cubicBezTo>
                  <a:cubicBezTo>
                    <a:pt x="24000" y="3000"/>
                    <a:pt x="24000" y="3000"/>
                    <a:pt x="24000" y="2250"/>
                  </a:cubicBezTo>
                  <a:cubicBezTo>
                    <a:pt x="24000" y="1500"/>
                    <a:pt x="24000" y="1500"/>
                    <a:pt x="24000" y="1500"/>
                  </a:cubicBezTo>
                  <a:cubicBezTo>
                    <a:pt x="21176" y="750"/>
                    <a:pt x="21176" y="750"/>
                    <a:pt x="21176" y="750"/>
                  </a:cubicBezTo>
                  <a:cubicBezTo>
                    <a:pt x="21176" y="750"/>
                    <a:pt x="19764" y="0"/>
                    <a:pt x="19764" y="0"/>
                  </a:cubicBezTo>
                  <a:cubicBezTo>
                    <a:pt x="19764" y="750"/>
                    <a:pt x="16941" y="1500"/>
                    <a:pt x="15529" y="3000"/>
                  </a:cubicBezTo>
                  <a:cubicBezTo>
                    <a:pt x="15529" y="3750"/>
                    <a:pt x="15529" y="3750"/>
                    <a:pt x="15529" y="3750"/>
                  </a:cubicBezTo>
                  <a:cubicBezTo>
                    <a:pt x="12705" y="6750"/>
                    <a:pt x="12705" y="6750"/>
                    <a:pt x="12705" y="6750"/>
                  </a:cubicBezTo>
                  <a:cubicBezTo>
                    <a:pt x="11294" y="9000"/>
                    <a:pt x="11294" y="9000"/>
                    <a:pt x="11294" y="9000"/>
                  </a:cubicBezTo>
                  <a:cubicBezTo>
                    <a:pt x="11294" y="9000"/>
                    <a:pt x="11294" y="9750"/>
                    <a:pt x="9882" y="9750"/>
                  </a:cubicBezTo>
                  <a:cubicBezTo>
                    <a:pt x="9882" y="10500"/>
                    <a:pt x="8470" y="11250"/>
                    <a:pt x="8470" y="11250"/>
                  </a:cubicBezTo>
                  <a:cubicBezTo>
                    <a:pt x="7058" y="11250"/>
                    <a:pt x="7058" y="11250"/>
                    <a:pt x="7058" y="11250"/>
                  </a:cubicBezTo>
                  <a:cubicBezTo>
                    <a:pt x="5647" y="12000"/>
                    <a:pt x="5647" y="12000"/>
                    <a:pt x="5647" y="12000"/>
                  </a:cubicBezTo>
                  <a:cubicBezTo>
                    <a:pt x="7058" y="13500"/>
                    <a:pt x="7058" y="13500"/>
                    <a:pt x="7058" y="13500"/>
                  </a:cubicBezTo>
                  <a:cubicBezTo>
                    <a:pt x="5647" y="13500"/>
                    <a:pt x="5647" y="14250"/>
                    <a:pt x="5647" y="15000"/>
                  </a:cubicBezTo>
                  <a:cubicBezTo>
                    <a:pt x="5647" y="15000"/>
                    <a:pt x="5647" y="15000"/>
                    <a:pt x="4235" y="15750"/>
                  </a:cubicBezTo>
                  <a:cubicBezTo>
                    <a:pt x="4235" y="17250"/>
                    <a:pt x="4235" y="17250"/>
                    <a:pt x="4235" y="17250"/>
                  </a:cubicBezTo>
                  <a:cubicBezTo>
                    <a:pt x="0" y="19500"/>
                    <a:pt x="0" y="19500"/>
                    <a:pt x="0" y="19500"/>
                  </a:cubicBezTo>
                  <a:cubicBezTo>
                    <a:pt x="0" y="20250"/>
                    <a:pt x="0" y="20250"/>
                    <a:pt x="0" y="20250"/>
                  </a:cubicBezTo>
                  <a:cubicBezTo>
                    <a:pt x="1411" y="21000"/>
                    <a:pt x="1411" y="21000"/>
                    <a:pt x="1411" y="21000"/>
                  </a:cubicBezTo>
                  <a:cubicBezTo>
                    <a:pt x="7058" y="22500"/>
                    <a:pt x="7058" y="22500"/>
                    <a:pt x="7058" y="22500"/>
                  </a:cubicBezTo>
                  <a:cubicBezTo>
                    <a:pt x="8470" y="22500"/>
                    <a:pt x="8470" y="23250"/>
                    <a:pt x="8470" y="24000"/>
                  </a:cubicBezTo>
                  <a:cubicBezTo>
                    <a:pt x="8470" y="24000"/>
                    <a:pt x="7058" y="24750"/>
                    <a:pt x="7058" y="24750"/>
                  </a:cubicBezTo>
                  <a:cubicBezTo>
                    <a:pt x="7058" y="26250"/>
                    <a:pt x="7058" y="26250"/>
                    <a:pt x="7058" y="26250"/>
                  </a:cubicBezTo>
                  <a:cubicBezTo>
                    <a:pt x="7058" y="26250"/>
                    <a:pt x="7058" y="27000"/>
                    <a:pt x="7058" y="27000"/>
                  </a:cubicBezTo>
                  <a:cubicBezTo>
                    <a:pt x="7058" y="27000"/>
                    <a:pt x="8470" y="27750"/>
                    <a:pt x="8470" y="27750"/>
                  </a:cubicBezTo>
                  <a:cubicBezTo>
                    <a:pt x="8470" y="28500"/>
                    <a:pt x="7058" y="29250"/>
                    <a:pt x="7058" y="29250"/>
                  </a:cubicBezTo>
                  <a:cubicBezTo>
                    <a:pt x="5647" y="30000"/>
                    <a:pt x="5647" y="30000"/>
                    <a:pt x="5647" y="30000"/>
                  </a:cubicBezTo>
                  <a:cubicBezTo>
                    <a:pt x="7058" y="30750"/>
                    <a:pt x="7058" y="30750"/>
                    <a:pt x="7058" y="30750"/>
                  </a:cubicBezTo>
                  <a:cubicBezTo>
                    <a:pt x="7058" y="30750"/>
                    <a:pt x="7058" y="32250"/>
                    <a:pt x="7058" y="32250"/>
                  </a:cubicBezTo>
                  <a:cubicBezTo>
                    <a:pt x="7058" y="32250"/>
                    <a:pt x="8470" y="33000"/>
                    <a:pt x="9882" y="33000"/>
                  </a:cubicBezTo>
                  <a:cubicBezTo>
                    <a:pt x="9882" y="33000"/>
                    <a:pt x="9882" y="33000"/>
                    <a:pt x="11294" y="33000"/>
                  </a:cubicBezTo>
                  <a:cubicBezTo>
                    <a:pt x="12705" y="33000"/>
                    <a:pt x="12705" y="33000"/>
                    <a:pt x="12705" y="33000"/>
                  </a:cubicBezTo>
                  <a:cubicBezTo>
                    <a:pt x="14117" y="33000"/>
                    <a:pt x="14117" y="33000"/>
                    <a:pt x="14117" y="33000"/>
                  </a:cubicBezTo>
                  <a:cubicBezTo>
                    <a:pt x="19764" y="33750"/>
                    <a:pt x="19764" y="33750"/>
                    <a:pt x="19764" y="33750"/>
                  </a:cubicBezTo>
                  <a:cubicBezTo>
                    <a:pt x="21176" y="34500"/>
                    <a:pt x="21176" y="34500"/>
                    <a:pt x="21176" y="34500"/>
                  </a:cubicBezTo>
                  <a:cubicBezTo>
                    <a:pt x="21176" y="36750"/>
                    <a:pt x="21176" y="36750"/>
                    <a:pt x="21176" y="36750"/>
                  </a:cubicBezTo>
                  <a:cubicBezTo>
                    <a:pt x="22588" y="39000"/>
                    <a:pt x="22588" y="39000"/>
                    <a:pt x="22588" y="39000"/>
                  </a:cubicBezTo>
                  <a:cubicBezTo>
                    <a:pt x="21176" y="40500"/>
                    <a:pt x="21176" y="40500"/>
                    <a:pt x="21176" y="40500"/>
                  </a:cubicBezTo>
                  <a:cubicBezTo>
                    <a:pt x="22588" y="40500"/>
                    <a:pt x="22588" y="40500"/>
                    <a:pt x="22588" y="40500"/>
                  </a:cubicBezTo>
                  <a:cubicBezTo>
                    <a:pt x="22588" y="40500"/>
                    <a:pt x="22588" y="41250"/>
                    <a:pt x="22588" y="41250"/>
                  </a:cubicBezTo>
                  <a:cubicBezTo>
                    <a:pt x="22588" y="42000"/>
                    <a:pt x="22588" y="43500"/>
                    <a:pt x="22588" y="43500"/>
                  </a:cubicBezTo>
                  <a:cubicBezTo>
                    <a:pt x="21176" y="43500"/>
                    <a:pt x="19764" y="44250"/>
                    <a:pt x="18352" y="44250"/>
                  </a:cubicBezTo>
                  <a:cubicBezTo>
                    <a:pt x="16941" y="44250"/>
                    <a:pt x="15529" y="44250"/>
                    <a:pt x="15529" y="44250"/>
                  </a:cubicBezTo>
                  <a:cubicBezTo>
                    <a:pt x="15529" y="45000"/>
                    <a:pt x="15529" y="45000"/>
                    <a:pt x="15529" y="45000"/>
                  </a:cubicBezTo>
                  <a:cubicBezTo>
                    <a:pt x="18352" y="45750"/>
                    <a:pt x="18352" y="45750"/>
                    <a:pt x="18352" y="45750"/>
                  </a:cubicBezTo>
                  <a:cubicBezTo>
                    <a:pt x="19764" y="45750"/>
                    <a:pt x="19764" y="45750"/>
                    <a:pt x="19764" y="45750"/>
                  </a:cubicBezTo>
                  <a:cubicBezTo>
                    <a:pt x="21176" y="46500"/>
                    <a:pt x="21176" y="48000"/>
                    <a:pt x="21176" y="48000"/>
                  </a:cubicBezTo>
                  <a:cubicBezTo>
                    <a:pt x="19764" y="48000"/>
                    <a:pt x="19764" y="48750"/>
                    <a:pt x="19764" y="48750"/>
                  </a:cubicBezTo>
                  <a:cubicBezTo>
                    <a:pt x="18352" y="48750"/>
                    <a:pt x="16941" y="49500"/>
                    <a:pt x="16941" y="49500"/>
                  </a:cubicBezTo>
                  <a:cubicBezTo>
                    <a:pt x="14117" y="51000"/>
                    <a:pt x="14117" y="51000"/>
                    <a:pt x="14117" y="51000"/>
                  </a:cubicBezTo>
                  <a:cubicBezTo>
                    <a:pt x="12705" y="51750"/>
                    <a:pt x="12705" y="51750"/>
                    <a:pt x="12705" y="51750"/>
                  </a:cubicBezTo>
                  <a:cubicBezTo>
                    <a:pt x="14117" y="53250"/>
                    <a:pt x="14117" y="53250"/>
                    <a:pt x="14117" y="53250"/>
                  </a:cubicBezTo>
                  <a:cubicBezTo>
                    <a:pt x="15529" y="53250"/>
                    <a:pt x="15529" y="53250"/>
                    <a:pt x="15529" y="53250"/>
                  </a:cubicBezTo>
                  <a:cubicBezTo>
                    <a:pt x="16941" y="53250"/>
                    <a:pt x="16941" y="53250"/>
                    <a:pt x="16941" y="54000"/>
                  </a:cubicBezTo>
                  <a:cubicBezTo>
                    <a:pt x="16941" y="54000"/>
                    <a:pt x="16941" y="54000"/>
                    <a:pt x="21176" y="54750"/>
                  </a:cubicBezTo>
                  <a:cubicBezTo>
                    <a:pt x="21176" y="56250"/>
                    <a:pt x="21176" y="56250"/>
                    <a:pt x="21176" y="56250"/>
                  </a:cubicBezTo>
                  <a:cubicBezTo>
                    <a:pt x="21176" y="56250"/>
                    <a:pt x="21176" y="57000"/>
                    <a:pt x="21176" y="57750"/>
                  </a:cubicBezTo>
                  <a:cubicBezTo>
                    <a:pt x="21176" y="58500"/>
                    <a:pt x="19764" y="60750"/>
                    <a:pt x="19764" y="60750"/>
                  </a:cubicBezTo>
                  <a:cubicBezTo>
                    <a:pt x="18352" y="62250"/>
                    <a:pt x="18352" y="62250"/>
                    <a:pt x="18352" y="62250"/>
                  </a:cubicBezTo>
                  <a:cubicBezTo>
                    <a:pt x="18352" y="62250"/>
                    <a:pt x="19764" y="63000"/>
                    <a:pt x="19764" y="64500"/>
                  </a:cubicBezTo>
                  <a:cubicBezTo>
                    <a:pt x="18352" y="66750"/>
                    <a:pt x="18352" y="66750"/>
                    <a:pt x="18352" y="66750"/>
                  </a:cubicBezTo>
                  <a:cubicBezTo>
                    <a:pt x="24000" y="67500"/>
                    <a:pt x="24000" y="67500"/>
                    <a:pt x="24000" y="67500"/>
                  </a:cubicBezTo>
                  <a:cubicBezTo>
                    <a:pt x="24000" y="69000"/>
                    <a:pt x="24000" y="69000"/>
                    <a:pt x="24000" y="69000"/>
                  </a:cubicBezTo>
                  <a:cubicBezTo>
                    <a:pt x="19764" y="69750"/>
                    <a:pt x="19764" y="69750"/>
                    <a:pt x="19764" y="69750"/>
                  </a:cubicBezTo>
                  <a:cubicBezTo>
                    <a:pt x="19764" y="69750"/>
                    <a:pt x="18352" y="69750"/>
                    <a:pt x="18352" y="70500"/>
                  </a:cubicBezTo>
                  <a:cubicBezTo>
                    <a:pt x="18352" y="70500"/>
                    <a:pt x="18352" y="71250"/>
                    <a:pt x="18352" y="71250"/>
                  </a:cubicBezTo>
                  <a:cubicBezTo>
                    <a:pt x="21176" y="71250"/>
                    <a:pt x="21176" y="71250"/>
                    <a:pt x="21176" y="71250"/>
                  </a:cubicBezTo>
                  <a:cubicBezTo>
                    <a:pt x="18352" y="72750"/>
                    <a:pt x="18352" y="72750"/>
                    <a:pt x="18352" y="72750"/>
                  </a:cubicBezTo>
                  <a:cubicBezTo>
                    <a:pt x="18352" y="72750"/>
                    <a:pt x="18352" y="74250"/>
                    <a:pt x="18352" y="74250"/>
                  </a:cubicBezTo>
                  <a:cubicBezTo>
                    <a:pt x="18352" y="74250"/>
                    <a:pt x="18352" y="75000"/>
                    <a:pt x="18352" y="75750"/>
                  </a:cubicBezTo>
                  <a:cubicBezTo>
                    <a:pt x="16941" y="75750"/>
                    <a:pt x="16941" y="75750"/>
                    <a:pt x="16941" y="75750"/>
                  </a:cubicBezTo>
                  <a:cubicBezTo>
                    <a:pt x="16941" y="77250"/>
                    <a:pt x="16941" y="77250"/>
                    <a:pt x="16941" y="77250"/>
                  </a:cubicBezTo>
                  <a:cubicBezTo>
                    <a:pt x="15529" y="81000"/>
                    <a:pt x="15529" y="81000"/>
                    <a:pt x="15529" y="81000"/>
                  </a:cubicBezTo>
                  <a:cubicBezTo>
                    <a:pt x="19764" y="85500"/>
                    <a:pt x="19764" y="85500"/>
                    <a:pt x="19764" y="85500"/>
                  </a:cubicBezTo>
                  <a:cubicBezTo>
                    <a:pt x="24000" y="87750"/>
                    <a:pt x="24000" y="87750"/>
                    <a:pt x="24000" y="87750"/>
                  </a:cubicBezTo>
                  <a:cubicBezTo>
                    <a:pt x="26823" y="89250"/>
                    <a:pt x="26823" y="89250"/>
                    <a:pt x="26823" y="89250"/>
                  </a:cubicBezTo>
                  <a:cubicBezTo>
                    <a:pt x="25411" y="91500"/>
                    <a:pt x="25411" y="91500"/>
                    <a:pt x="25411" y="91500"/>
                  </a:cubicBezTo>
                  <a:cubicBezTo>
                    <a:pt x="26823" y="92250"/>
                    <a:pt x="26823" y="92250"/>
                    <a:pt x="26823" y="92250"/>
                  </a:cubicBezTo>
                  <a:cubicBezTo>
                    <a:pt x="26823" y="93750"/>
                    <a:pt x="26823" y="93750"/>
                    <a:pt x="26823" y="93750"/>
                  </a:cubicBezTo>
                  <a:cubicBezTo>
                    <a:pt x="26823" y="93750"/>
                    <a:pt x="26823" y="94500"/>
                    <a:pt x="25411" y="94500"/>
                  </a:cubicBezTo>
                  <a:cubicBezTo>
                    <a:pt x="25411" y="94500"/>
                    <a:pt x="24000" y="94500"/>
                    <a:pt x="24000" y="94500"/>
                  </a:cubicBezTo>
                  <a:cubicBezTo>
                    <a:pt x="22588" y="93750"/>
                    <a:pt x="21176" y="92250"/>
                    <a:pt x="21176" y="92250"/>
                  </a:cubicBezTo>
                  <a:cubicBezTo>
                    <a:pt x="21176" y="92250"/>
                    <a:pt x="19764" y="91500"/>
                    <a:pt x="19764" y="90750"/>
                  </a:cubicBezTo>
                  <a:cubicBezTo>
                    <a:pt x="19764" y="90750"/>
                    <a:pt x="18352" y="90000"/>
                    <a:pt x="18352" y="90000"/>
                  </a:cubicBezTo>
                  <a:cubicBezTo>
                    <a:pt x="15529" y="90000"/>
                    <a:pt x="15529" y="90000"/>
                    <a:pt x="15529" y="90000"/>
                  </a:cubicBezTo>
                  <a:cubicBezTo>
                    <a:pt x="15529" y="90750"/>
                    <a:pt x="15529" y="90750"/>
                    <a:pt x="15529" y="90750"/>
                  </a:cubicBezTo>
                  <a:cubicBezTo>
                    <a:pt x="15529" y="90750"/>
                    <a:pt x="16941" y="91500"/>
                    <a:pt x="16941" y="92250"/>
                  </a:cubicBezTo>
                  <a:cubicBezTo>
                    <a:pt x="18352" y="92250"/>
                    <a:pt x="19764" y="93000"/>
                    <a:pt x="19764" y="93000"/>
                  </a:cubicBezTo>
                  <a:cubicBezTo>
                    <a:pt x="19764" y="93000"/>
                    <a:pt x="21176" y="93750"/>
                    <a:pt x="21176" y="93750"/>
                  </a:cubicBezTo>
                  <a:cubicBezTo>
                    <a:pt x="21176" y="93750"/>
                    <a:pt x="22588" y="96000"/>
                    <a:pt x="22588" y="96000"/>
                  </a:cubicBezTo>
                  <a:cubicBezTo>
                    <a:pt x="38117" y="101250"/>
                    <a:pt x="38117" y="101250"/>
                    <a:pt x="38117" y="101250"/>
                  </a:cubicBezTo>
                  <a:cubicBezTo>
                    <a:pt x="43764" y="102000"/>
                    <a:pt x="43764" y="102000"/>
                    <a:pt x="43764" y="102000"/>
                  </a:cubicBezTo>
                  <a:cubicBezTo>
                    <a:pt x="45176" y="103500"/>
                    <a:pt x="45176" y="103500"/>
                    <a:pt x="45176" y="103500"/>
                  </a:cubicBezTo>
                  <a:cubicBezTo>
                    <a:pt x="46588" y="103500"/>
                    <a:pt x="46588" y="103500"/>
                    <a:pt x="46588" y="103500"/>
                  </a:cubicBezTo>
                  <a:cubicBezTo>
                    <a:pt x="46588" y="103500"/>
                    <a:pt x="48000" y="103500"/>
                    <a:pt x="49411" y="103500"/>
                  </a:cubicBezTo>
                  <a:cubicBezTo>
                    <a:pt x="49411" y="103500"/>
                    <a:pt x="49411" y="103500"/>
                    <a:pt x="49411" y="103500"/>
                  </a:cubicBezTo>
                  <a:cubicBezTo>
                    <a:pt x="49411" y="103500"/>
                    <a:pt x="52235" y="104250"/>
                    <a:pt x="52235" y="104250"/>
                  </a:cubicBezTo>
                  <a:cubicBezTo>
                    <a:pt x="52235" y="104250"/>
                    <a:pt x="53647" y="104250"/>
                    <a:pt x="53647" y="104250"/>
                  </a:cubicBezTo>
                  <a:cubicBezTo>
                    <a:pt x="53647" y="105000"/>
                    <a:pt x="56470" y="107250"/>
                    <a:pt x="57882" y="108750"/>
                  </a:cubicBezTo>
                  <a:cubicBezTo>
                    <a:pt x="57882" y="108750"/>
                    <a:pt x="59294" y="109500"/>
                    <a:pt x="59294" y="110250"/>
                  </a:cubicBezTo>
                  <a:cubicBezTo>
                    <a:pt x="60705" y="110250"/>
                    <a:pt x="63529" y="111000"/>
                    <a:pt x="63529" y="111000"/>
                  </a:cubicBezTo>
                  <a:cubicBezTo>
                    <a:pt x="63529" y="111750"/>
                    <a:pt x="63529" y="112500"/>
                    <a:pt x="63529" y="113250"/>
                  </a:cubicBezTo>
                  <a:cubicBezTo>
                    <a:pt x="63529" y="113250"/>
                    <a:pt x="63529" y="113250"/>
                    <a:pt x="63529" y="114000"/>
                  </a:cubicBezTo>
                  <a:cubicBezTo>
                    <a:pt x="63529" y="114750"/>
                    <a:pt x="64941" y="114750"/>
                    <a:pt x="64941" y="114750"/>
                  </a:cubicBezTo>
                  <a:cubicBezTo>
                    <a:pt x="64941" y="115500"/>
                    <a:pt x="66352" y="116250"/>
                    <a:pt x="66352" y="116250"/>
                  </a:cubicBezTo>
                  <a:cubicBezTo>
                    <a:pt x="66352" y="118500"/>
                    <a:pt x="66352" y="118500"/>
                    <a:pt x="66352" y="118500"/>
                  </a:cubicBezTo>
                  <a:cubicBezTo>
                    <a:pt x="67764" y="118500"/>
                    <a:pt x="67764" y="118500"/>
                    <a:pt x="67764" y="118500"/>
                  </a:cubicBezTo>
                  <a:lnTo>
                    <a:pt x="69176" y="11850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37" name="Shape 2017">
              <a:extLst>
                <a:ext uri="{FF2B5EF4-FFF2-40B4-BE49-F238E27FC236}">
                  <a16:creationId xmlns:a16="http://schemas.microsoft.com/office/drawing/2014/main" id="{F376FCAF-39CB-D9E7-B6C7-61FCD33B9CA3}"/>
                </a:ext>
              </a:extLst>
            </p:cNvPr>
            <p:cNvSpPr/>
            <p:nvPr/>
          </p:nvSpPr>
          <p:spPr>
            <a:xfrm>
              <a:off x="5810958" y="3583492"/>
              <a:ext cx="177008" cy="196037"/>
            </a:xfrm>
            <a:custGeom>
              <a:avLst/>
              <a:gdLst/>
              <a:ahLst/>
              <a:cxnLst/>
              <a:rect l="0" t="0" r="0" b="0"/>
              <a:pathLst>
                <a:path w="120000" h="120000" extrusionOk="0">
                  <a:moveTo>
                    <a:pt x="64615" y="117303"/>
                  </a:moveTo>
                  <a:cubicBezTo>
                    <a:pt x="64615" y="117303"/>
                    <a:pt x="72307" y="120000"/>
                    <a:pt x="70769" y="120000"/>
                  </a:cubicBezTo>
                  <a:cubicBezTo>
                    <a:pt x="70769" y="120000"/>
                    <a:pt x="70769" y="120000"/>
                    <a:pt x="70769" y="118651"/>
                  </a:cubicBezTo>
                  <a:cubicBezTo>
                    <a:pt x="70769" y="118651"/>
                    <a:pt x="69230" y="120000"/>
                    <a:pt x="69230" y="120000"/>
                  </a:cubicBezTo>
                  <a:cubicBezTo>
                    <a:pt x="69230" y="120000"/>
                    <a:pt x="66153" y="117303"/>
                    <a:pt x="67692" y="117303"/>
                  </a:cubicBezTo>
                  <a:cubicBezTo>
                    <a:pt x="67692" y="117303"/>
                    <a:pt x="67692" y="115955"/>
                    <a:pt x="67692" y="115955"/>
                  </a:cubicBezTo>
                  <a:cubicBezTo>
                    <a:pt x="67692" y="114606"/>
                    <a:pt x="66153" y="113258"/>
                    <a:pt x="66153" y="113258"/>
                  </a:cubicBezTo>
                  <a:cubicBezTo>
                    <a:pt x="67692" y="111910"/>
                    <a:pt x="67692" y="111910"/>
                    <a:pt x="67692" y="111910"/>
                  </a:cubicBezTo>
                  <a:cubicBezTo>
                    <a:pt x="67692" y="111910"/>
                    <a:pt x="67692" y="109213"/>
                    <a:pt x="67692" y="109213"/>
                  </a:cubicBezTo>
                  <a:cubicBezTo>
                    <a:pt x="67692" y="109213"/>
                    <a:pt x="67692" y="107865"/>
                    <a:pt x="67692" y="107865"/>
                  </a:cubicBezTo>
                  <a:cubicBezTo>
                    <a:pt x="67692" y="107865"/>
                    <a:pt x="66153" y="106516"/>
                    <a:pt x="66153" y="106516"/>
                  </a:cubicBezTo>
                  <a:cubicBezTo>
                    <a:pt x="67692" y="103820"/>
                    <a:pt x="67692" y="103820"/>
                    <a:pt x="67692" y="103820"/>
                  </a:cubicBezTo>
                  <a:cubicBezTo>
                    <a:pt x="67692" y="103820"/>
                    <a:pt x="67692" y="102471"/>
                    <a:pt x="67692" y="102471"/>
                  </a:cubicBezTo>
                  <a:cubicBezTo>
                    <a:pt x="67692" y="101123"/>
                    <a:pt x="67692" y="99775"/>
                    <a:pt x="67692" y="99775"/>
                  </a:cubicBezTo>
                  <a:cubicBezTo>
                    <a:pt x="64615" y="98426"/>
                    <a:pt x="64615" y="98426"/>
                    <a:pt x="64615" y="98426"/>
                  </a:cubicBezTo>
                  <a:cubicBezTo>
                    <a:pt x="61538" y="97078"/>
                    <a:pt x="61538" y="97078"/>
                    <a:pt x="61538" y="97078"/>
                  </a:cubicBezTo>
                  <a:cubicBezTo>
                    <a:pt x="60000" y="95730"/>
                    <a:pt x="60000" y="95730"/>
                    <a:pt x="60000" y="95730"/>
                  </a:cubicBezTo>
                  <a:cubicBezTo>
                    <a:pt x="60000" y="93033"/>
                    <a:pt x="60000" y="93033"/>
                    <a:pt x="60000" y="93033"/>
                  </a:cubicBezTo>
                  <a:cubicBezTo>
                    <a:pt x="63076" y="90337"/>
                    <a:pt x="63076" y="90337"/>
                    <a:pt x="63076" y="90337"/>
                  </a:cubicBezTo>
                  <a:cubicBezTo>
                    <a:pt x="64615" y="87640"/>
                    <a:pt x="64615" y="87640"/>
                    <a:pt x="64615" y="87640"/>
                  </a:cubicBezTo>
                  <a:cubicBezTo>
                    <a:pt x="64615" y="87640"/>
                    <a:pt x="66153" y="86292"/>
                    <a:pt x="66153" y="86292"/>
                  </a:cubicBezTo>
                  <a:cubicBezTo>
                    <a:pt x="66153" y="84943"/>
                    <a:pt x="66153" y="83595"/>
                    <a:pt x="66153" y="83595"/>
                  </a:cubicBezTo>
                  <a:cubicBezTo>
                    <a:pt x="66153" y="80898"/>
                    <a:pt x="66153" y="80898"/>
                    <a:pt x="66153" y="80898"/>
                  </a:cubicBezTo>
                  <a:cubicBezTo>
                    <a:pt x="67692" y="79550"/>
                    <a:pt x="67692" y="79550"/>
                    <a:pt x="67692" y="79550"/>
                  </a:cubicBezTo>
                  <a:cubicBezTo>
                    <a:pt x="69230" y="78202"/>
                    <a:pt x="69230" y="78202"/>
                    <a:pt x="69230" y="78202"/>
                  </a:cubicBezTo>
                  <a:cubicBezTo>
                    <a:pt x="69230" y="78202"/>
                    <a:pt x="70769" y="76853"/>
                    <a:pt x="70769" y="76853"/>
                  </a:cubicBezTo>
                  <a:cubicBezTo>
                    <a:pt x="70769" y="75505"/>
                    <a:pt x="72307" y="74157"/>
                    <a:pt x="72307" y="74157"/>
                  </a:cubicBezTo>
                  <a:cubicBezTo>
                    <a:pt x="73846" y="71460"/>
                    <a:pt x="73846" y="71460"/>
                    <a:pt x="73846" y="71460"/>
                  </a:cubicBezTo>
                  <a:cubicBezTo>
                    <a:pt x="75384" y="68764"/>
                    <a:pt x="75384" y="68764"/>
                    <a:pt x="75384" y="68764"/>
                  </a:cubicBezTo>
                  <a:cubicBezTo>
                    <a:pt x="76923" y="66067"/>
                    <a:pt x="76923" y="66067"/>
                    <a:pt x="76923" y="66067"/>
                  </a:cubicBezTo>
                  <a:cubicBezTo>
                    <a:pt x="75384" y="64719"/>
                    <a:pt x="75384" y="64719"/>
                    <a:pt x="75384" y="64719"/>
                  </a:cubicBezTo>
                  <a:cubicBezTo>
                    <a:pt x="75384" y="64719"/>
                    <a:pt x="81538" y="59325"/>
                    <a:pt x="81538" y="59325"/>
                  </a:cubicBezTo>
                  <a:cubicBezTo>
                    <a:pt x="81538" y="59325"/>
                    <a:pt x="84615" y="59325"/>
                    <a:pt x="84615" y="59325"/>
                  </a:cubicBezTo>
                  <a:cubicBezTo>
                    <a:pt x="84615" y="60674"/>
                    <a:pt x="84615" y="60674"/>
                    <a:pt x="84615" y="60674"/>
                  </a:cubicBezTo>
                  <a:cubicBezTo>
                    <a:pt x="86153" y="62022"/>
                    <a:pt x="86153" y="62022"/>
                    <a:pt x="86153" y="62022"/>
                  </a:cubicBezTo>
                  <a:cubicBezTo>
                    <a:pt x="86153" y="63370"/>
                    <a:pt x="86153" y="63370"/>
                    <a:pt x="86153" y="63370"/>
                  </a:cubicBezTo>
                  <a:cubicBezTo>
                    <a:pt x="86153" y="63370"/>
                    <a:pt x="86153" y="64719"/>
                    <a:pt x="86153" y="66067"/>
                  </a:cubicBezTo>
                  <a:cubicBezTo>
                    <a:pt x="86153" y="66067"/>
                    <a:pt x="86153" y="67415"/>
                    <a:pt x="86153" y="67415"/>
                  </a:cubicBezTo>
                  <a:cubicBezTo>
                    <a:pt x="86153" y="67415"/>
                    <a:pt x="87692" y="68764"/>
                    <a:pt x="87692" y="68764"/>
                  </a:cubicBezTo>
                  <a:cubicBezTo>
                    <a:pt x="87692" y="70112"/>
                    <a:pt x="89230" y="71460"/>
                    <a:pt x="89230" y="71460"/>
                  </a:cubicBezTo>
                  <a:cubicBezTo>
                    <a:pt x="89230" y="71460"/>
                    <a:pt x="89230" y="71460"/>
                    <a:pt x="90769" y="71460"/>
                  </a:cubicBezTo>
                  <a:cubicBezTo>
                    <a:pt x="90769" y="72808"/>
                    <a:pt x="90769" y="72808"/>
                    <a:pt x="90769" y="72808"/>
                  </a:cubicBezTo>
                  <a:cubicBezTo>
                    <a:pt x="93846" y="71460"/>
                    <a:pt x="93846" y="71460"/>
                    <a:pt x="93846" y="71460"/>
                  </a:cubicBezTo>
                  <a:cubicBezTo>
                    <a:pt x="96923" y="68764"/>
                    <a:pt x="96923" y="68764"/>
                    <a:pt x="96923" y="68764"/>
                  </a:cubicBezTo>
                  <a:cubicBezTo>
                    <a:pt x="96923" y="68764"/>
                    <a:pt x="101538" y="67415"/>
                    <a:pt x="101538" y="67415"/>
                  </a:cubicBezTo>
                  <a:cubicBezTo>
                    <a:pt x="101538" y="67415"/>
                    <a:pt x="103076" y="64719"/>
                    <a:pt x="103076" y="64719"/>
                  </a:cubicBezTo>
                  <a:cubicBezTo>
                    <a:pt x="104615" y="64719"/>
                    <a:pt x="104615" y="64719"/>
                    <a:pt x="104615" y="64719"/>
                  </a:cubicBezTo>
                  <a:cubicBezTo>
                    <a:pt x="104615" y="64719"/>
                    <a:pt x="104615" y="64719"/>
                    <a:pt x="104615" y="64719"/>
                  </a:cubicBezTo>
                  <a:cubicBezTo>
                    <a:pt x="103076" y="62022"/>
                    <a:pt x="106153" y="59325"/>
                    <a:pt x="104615" y="56629"/>
                  </a:cubicBezTo>
                  <a:cubicBezTo>
                    <a:pt x="104615" y="56629"/>
                    <a:pt x="103076" y="55280"/>
                    <a:pt x="103076" y="55280"/>
                  </a:cubicBezTo>
                  <a:cubicBezTo>
                    <a:pt x="103076" y="55280"/>
                    <a:pt x="103076" y="55280"/>
                    <a:pt x="103076" y="55280"/>
                  </a:cubicBezTo>
                  <a:cubicBezTo>
                    <a:pt x="103076" y="55280"/>
                    <a:pt x="103076" y="55280"/>
                    <a:pt x="103076" y="55280"/>
                  </a:cubicBezTo>
                  <a:cubicBezTo>
                    <a:pt x="100000" y="52584"/>
                    <a:pt x="95384" y="51235"/>
                    <a:pt x="96923" y="51235"/>
                  </a:cubicBezTo>
                  <a:cubicBezTo>
                    <a:pt x="98461" y="48539"/>
                    <a:pt x="104615" y="49887"/>
                    <a:pt x="107692" y="48539"/>
                  </a:cubicBezTo>
                  <a:cubicBezTo>
                    <a:pt x="109230" y="48539"/>
                    <a:pt x="109230" y="45842"/>
                    <a:pt x="110769" y="44494"/>
                  </a:cubicBezTo>
                  <a:cubicBezTo>
                    <a:pt x="112307" y="44494"/>
                    <a:pt x="115384" y="45842"/>
                    <a:pt x="115384" y="43146"/>
                  </a:cubicBezTo>
                  <a:cubicBezTo>
                    <a:pt x="115384" y="40449"/>
                    <a:pt x="118461" y="40449"/>
                    <a:pt x="120000" y="41797"/>
                  </a:cubicBezTo>
                  <a:cubicBezTo>
                    <a:pt x="120000" y="41797"/>
                    <a:pt x="120000" y="41797"/>
                    <a:pt x="120000" y="41797"/>
                  </a:cubicBezTo>
                  <a:cubicBezTo>
                    <a:pt x="118461" y="39101"/>
                    <a:pt x="113846" y="36404"/>
                    <a:pt x="112307" y="35056"/>
                  </a:cubicBezTo>
                  <a:cubicBezTo>
                    <a:pt x="112307" y="35056"/>
                    <a:pt x="112307" y="33707"/>
                    <a:pt x="109230" y="33707"/>
                  </a:cubicBezTo>
                  <a:cubicBezTo>
                    <a:pt x="107692" y="33707"/>
                    <a:pt x="104615" y="31011"/>
                    <a:pt x="104615" y="31011"/>
                  </a:cubicBezTo>
                  <a:cubicBezTo>
                    <a:pt x="100000" y="31011"/>
                    <a:pt x="100000" y="31011"/>
                    <a:pt x="100000" y="31011"/>
                  </a:cubicBezTo>
                  <a:cubicBezTo>
                    <a:pt x="100000" y="31011"/>
                    <a:pt x="95384" y="26966"/>
                    <a:pt x="95384" y="26966"/>
                  </a:cubicBezTo>
                  <a:cubicBezTo>
                    <a:pt x="93846" y="26966"/>
                    <a:pt x="89230" y="25617"/>
                    <a:pt x="89230" y="25617"/>
                  </a:cubicBezTo>
                  <a:cubicBezTo>
                    <a:pt x="89230" y="22921"/>
                    <a:pt x="89230" y="22921"/>
                    <a:pt x="89230" y="22921"/>
                  </a:cubicBezTo>
                  <a:cubicBezTo>
                    <a:pt x="89230" y="22921"/>
                    <a:pt x="87692" y="22921"/>
                    <a:pt x="87692" y="22921"/>
                  </a:cubicBezTo>
                  <a:cubicBezTo>
                    <a:pt x="86153" y="22921"/>
                    <a:pt x="84615" y="24269"/>
                    <a:pt x="84615" y="24269"/>
                  </a:cubicBezTo>
                  <a:cubicBezTo>
                    <a:pt x="80000" y="25617"/>
                    <a:pt x="80000" y="25617"/>
                    <a:pt x="80000" y="25617"/>
                  </a:cubicBezTo>
                  <a:cubicBezTo>
                    <a:pt x="80000" y="25617"/>
                    <a:pt x="76923" y="25617"/>
                    <a:pt x="76923" y="25617"/>
                  </a:cubicBezTo>
                  <a:cubicBezTo>
                    <a:pt x="75384" y="24269"/>
                    <a:pt x="73846" y="21573"/>
                    <a:pt x="73846" y="21573"/>
                  </a:cubicBezTo>
                  <a:cubicBezTo>
                    <a:pt x="73846" y="21573"/>
                    <a:pt x="73846" y="21573"/>
                    <a:pt x="72307" y="21573"/>
                  </a:cubicBezTo>
                  <a:cubicBezTo>
                    <a:pt x="70769" y="22921"/>
                    <a:pt x="73846" y="24269"/>
                    <a:pt x="70769" y="22921"/>
                  </a:cubicBezTo>
                  <a:cubicBezTo>
                    <a:pt x="66153" y="21573"/>
                    <a:pt x="66153" y="21573"/>
                    <a:pt x="66153" y="21573"/>
                  </a:cubicBezTo>
                  <a:cubicBezTo>
                    <a:pt x="63076" y="18876"/>
                    <a:pt x="63076" y="18876"/>
                    <a:pt x="63076" y="18876"/>
                  </a:cubicBezTo>
                  <a:cubicBezTo>
                    <a:pt x="61538" y="18876"/>
                    <a:pt x="61538" y="18876"/>
                    <a:pt x="61538" y="18876"/>
                  </a:cubicBezTo>
                  <a:cubicBezTo>
                    <a:pt x="60000" y="18876"/>
                    <a:pt x="60000" y="18876"/>
                    <a:pt x="60000" y="18876"/>
                  </a:cubicBezTo>
                  <a:cubicBezTo>
                    <a:pt x="60000" y="18876"/>
                    <a:pt x="58461" y="16179"/>
                    <a:pt x="58461" y="16179"/>
                  </a:cubicBezTo>
                  <a:cubicBezTo>
                    <a:pt x="58461" y="16179"/>
                    <a:pt x="58461" y="13483"/>
                    <a:pt x="58461" y="13483"/>
                  </a:cubicBezTo>
                  <a:cubicBezTo>
                    <a:pt x="56923" y="13483"/>
                    <a:pt x="52307" y="12134"/>
                    <a:pt x="52307" y="12134"/>
                  </a:cubicBezTo>
                  <a:cubicBezTo>
                    <a:pt x="50769" y="9438"/>
                    <a:pt x="50769" y="9438"/>
                    <a:pt x="50769" y="9438"/>
                  </a:cubicBezTo>
                  <a:cubicBezTo>
                    <a:pt x="50769" y="9438"/>
                    <a:pt x="50769" y="9438"/>
                    <a:pt x="50769" y="9438"/>
                  </a:cubicBezTo>
                  <a:cubicBezTo>
                    <a:pt x="49230" y="9438"/>
                    <a:pt x="46153" y="8089"/>
                    <a:pt x="46153" y="8089"/>
                  </a:cubicBezTo>
                  <a:cubicBezTo>
                    <a:pt x="44615" y="6741"/>
                    <a:pt x="44615" y="6741"/>
                    <a:pt x="44615" y="6741"/>
                  </a:cubicBezTo>
                  <a:cubicBezTo>
                    <a:pt x="40000" y="6741"/>
                    <a:pt x="40000" y="6741"/>
                    <a:pt x="40000" y="6741"/>
                  </a:cubicBezTo>
                  <a:cubicBezTo>
                    <a:pt x="38461" y="4044"/>
                    <a:pt x="38461" y="4044"/>
                    <a:pt x="38461" y="4044"/>
                  </a:cubicBezTo>
                  <a:cubicBezTo>
                    <a:pt x="38461" y="4044"/>
                    <a:pt x="36923" y="2696"/>
                    <a:pt x="36923" y="2696"/>
                  </a:cubicBezTo>
                  <a:cubicBezTo>
                    <a:pt x="38461" y="2696"/>
                    <a:pt x="38461" y="0"/>
                    <a:pt x="38461" y="0"/>
                  </a:cubicBezTo>
                  <a:cubicBezTo>
                    <a:pt x="35384" y="0"/>
                    <a:pt x="35384" y="0"/>
                    <a:pt x="35384" y="0"/>
                  </a:cubicBezTo>
                  <a:cubicBezTo>
                    <a:pt x="35384" y="0"/>
                    <a:pt x="32307" y="1348"/>
                    <a:pt x="32307" y="1348"/>
                  </a:cubicBezTo>
                  <a:cubicBezTo>
                    <a:pt x="32307" y="1348"/>
                    <a:pt x="30769" y="2696"/>
                    <a:pt x="30769" y="2696"/>
                  </a:cubicBezTo>
                  <a:cubicBezTo>
                    <a:pt x="29230" y="2696"/>
                    <a:pt x="29230" y="2696"/>
                    <a:pt x="29230" y="2696"/>
                  </a:cubicBezTo>
                  <a:cubicBezTo>
                    <a:pt x="27692" y="1348"/>
                    <a:pt x="27692" y="1348"/>
                    <a:pt x="27692" y="1348"/>
                  </a:cubicBezTo>
                  <a:cubicBezTo>
                    <a:pt x="26153" y="0"/>
                    <a:pt x="26153" y="0"/>
                    <a:pt x="26153" y="0"/>
                  </a:cubicBezTo>
                  <a:cubicBezTo>
                    <a:pt x="23076" y="2696"/>
                    <a:pt x="23076" y="2696"/>
                    <a:pt x="23076" y="2696"/>
                  </a:cubicBezTo>
                  <a:cubicBezTo>
                    <a:pt x="21538" y="4044"/>
                    <a:pt x="21538" y="4044"/>
                    <a:pt x="21538" y="4044"/>
                  </a:cubicBezTo>
                  <a:cubicBezTo>
                    <a:pt x="21538" y="4044"/>
                    <a:pt x="21538" y="5393"/>
                    <a:pt x="21538" y="5393"/>
                  </a:cubicBezTo>
                  <a:cubicBezTo>
                    <a:pt x="21538" y="5393"/>
                    <a:pt x="24615" y="5393"/>
                    <a:pt x="24615" y="5393"/>
                  </a:cubicBezTo>
                  <a:cubicBezTo>
                    <a:pt x="24615" y="8089"/>
                    <a:pt x="24615" y="8089"/>
                    <a:pt x="24615" y="8089"/>
                  </a:cubicBezTo>
                  <a:cubicBezTo>
                    <a:pt x="24615" y="8089"/>
                    <a:pt x="24615" y="8089"/>
                    <a:pt x="26153" y="8089"/>
                  </a:cubicBezTo>
                  <a:cubicBezTo>
                    <a:pt x="26153" y="8089"/>
                    <a:pt x="27692" y="9438"/>
                    <a:pt x="27692" y="9438"/>
                  </a:cubicBezTo>
                  <a:cubicBezTo>
                    <a:pt x="29230" y="10786"/>
                    <a:pt x="29230" y="10786"/>
                    <a:pt x="29230" y="10786"/>
                  </a:cubicBezTo>
                  <a:cubicBezTo>
                    <a:pt x="29230" y="13483"/>
                    <a:pt x="29230" y="13483"/>
                    <a:pt x="29230" y="13483"/>
                  </a:cubicBezTo>
                  <a:cubicBezTo>
                    <a:pt x="32307" y="14831"/>
                    <a:pt x="32307" y="14831"/>
                    <a:pt x="32307" y="14831"/>
                  </a:cubicBezTo>
                  <a:cubicBezTo>
                    <a:pt x="32307" y="17528"/>
                    <a:pt x="32307" y="17528"/>
                    <a:pt x="32307" y="17528"/>
                  </a:cubicBezTo>
                  <a:cubicBezTo>
                    <a:pt x="30769" y="18876"/>
                    <a:pt x="30769" y="18876"/>
                    <a:pt x="30769" y="18876"/>
                  </a:cubicBezTo>
                  <a:cubicBezTo>
                    <a:pt x="29230" y="20224"/>
                    <a:pt x="29230" y="20224"/>
                    <a:pt x="29230" y="20224"/>
                  </a:cubicBezTo>
                  <a:cubicBezTo>
                    <a:pt x="26153" y="20224"/>
                    <a:pt x="26153" y="20224"/>
                    <a:pt x="26153" y="20224"/>
                  </a:cubicBezTo>
                  <a:cubicBezTo>
                    <a:pt x="26153" y="18876"/>
                    <a:pt x="26153" y="18876"/>
                    <a:pt x="26153" y="18876"/>
                  </a:cubicBezTo>
                  <a:cubicBezTo>
                    <a:pt x="24615" y="16179"/>
                    <a:pt x="24615" y="16179"/>
                    <a:pt x="24615" y="16179"/>
                  </a:cubicBezTo>
                  <a:cubicBezTo>
                    <a:pt x="23076" y="14831"/>
                    <a:pt x="23076" y="14831"/>
                    <a:pt x="23076" y="14831"/>
                  </a:cubicBezTo>
                  <a:cubicBezTo>
                    <a:pt x="18461" y="16179"/>
                    <a:pt x="18461" y="16179"/>
                    <a:pt x="18461" y="16179"/>
                  </a:cubicBezTo>
                  <a:cubicBezTo>
                    <a:pt x="18461" y="18876"/>
                    <a:pt x="18461" y="18876"/>
                    <a:pt x="18461" y="18876"/>
                  </a:cubicBezTo>
                  <a:cubicBezTo>
                    <a:pt x="10769" y="24269"/>
                    <a:pt x="10769" y="24269"/>
                    <a:pt x="10769" y="24269"/>
                  </a:cubicBezTo>
                  <a:cubicBezTo>
                    <a:pt x="12307" y="26966"/>
                    <a:pt x="12307" y="26966"/>
                    <a:pt x="12307" y="26966"/>
                  </a:cubicBezTo>
                  <a:cubicBezTo>
                    <a:pt x="9230" y="29662"/>
                    <a:pt x="9230" y="29662"/>
                    <a:pt x="9230" y="29662"/>
                  </a:cubicBezTo>
                  <a:cubicBezTo>
                    <a:pt x="9230" y="33707"/>
                    <a:pt x="9230" y="33707"/>
                    <a:pt x="9230" y="33707"/>
                  </a:cubicBezTo>
                  <a:cubicBezTo>
                    <a:pt x="10769" y="37752"/>
                    <a:pt x="10769" y="37752"/>
                    <a:pt x="10769" y="37752"/>
                  </a:cubicBezTo>
                  <a:cubicBezTo>
                    <a:pt x="10769" y="40449"/>
                    <a:pt x="10769" y="40449"/>
                    <a:pt x="10769" y="40449"/>
                  </a:cubicBezTo>
                  <a:cubicBezTo>
                    <a:pt x="4615" y="41797"/>
                    <a:pt x="4615" y="41797"/>
                    <a:pt x="4615" y="41797"/>
                  </a:cubicBezTo>
                  <a:cubicBezTo>
                    <a:pt x="0" y="43146"/>
                    <a:pt x="0" y="43146"/>
                    <a:pt x="0" y="43146"/>
                  </a:cubicBezTo>
                  <a:cubicBezTo>
                    <a:pt x="0" y="47191"/>
                    <a:pt x="0" y="47191"/>
                    <a:pt x="0" y="47191"/>
                  </a:cubicBezTo>
                  <a:cubicBezTo>
                    <a:pt x="0" y="48539"/>
                    <a:pt x="0" y="48539"/>
                    <a:pt x="0" y="48539"/>
                  </a:cubicBezTo>
                  <a:cubicBezTo>
                    <a:pt x="4615" y="53932"/>
                    <a:pt x="4615" y="53932"/>
                    <a:pt x="4615" y="53932"/>
                  </a:cubicBezTo>
                  <a:cubicBezTo>
                    <a:pt x="3076" y="55280"/>
                    <a:pt x="3076" y="55280"/>
                    <a:pt x="3076" y="55280"/>
                  </a:cubicBezTo>
                  <a:cubicBezTo>
                    <a:pt x="1538" y="56629"/>
                    <a:pt x="1538" y="56629"/>
                    <a:pt x="1538" y="56629"/>
                  </a:cubicBezTo>
                  <a:cubicBezTo>
                    <a:pt x="6153" y="62022"/>
                    <a:pt x="6153" y="62022"/>
                    <a:pt x="6153" y="62022"/>
                  </a:cubicBezTo>
                  <a:cubicBezTo>
                    <a:pt x="7692" y="63370"/>
                    <a:pt x="7692" y="63370"/>
                    <a:pt x="7692" y="63370"/>
                  </a:cubicBezTo>
                  <a:cubicBezTo>
                    <a:pt x="10769" y="63370"/>
                    <a:pt x="10769" y="63370"/>
                    <a:pt x="10769" y="63370"/>
                  </a:cubicBezTo>
                  <a:cubicBezTo>
                    <a:pt x="10769" y="66067"/>
                    <a:pt x="10769" y="66067"/>
                    <a:pt x="10769" y="66067"/>
                  </a:cubicBezTo>
                  <a:cubicBezTo>
                    <a:pt x="10769" y="67415"/>
                    <a:pt x="10769" y="67415"/>
                    <a:pt x="10769" y="67415"/>
                  </a:cubicBezTo>
                  <a:cubicBezTo>
                    <a:pt x="10769" y="70112"/>
                    <a:pt x="10769" y="70112"/>
                    <a:pt x="10769" y="70112"/>
                  </a:cubicBezTo>
                  <a:cubicBezTo>
                    <a:pt x="7692" y="72808"/>
                    <a:pt x="7692" y="72808"/>
                    <a:pt x="7692" y="72808"/>
                  </a:cubicBezTo>
                  <a:cubicBezTo>
                    <a:pt x="9230" y="75505"/>
                    <a:pt x="9230" y="75505"/>
                    <a:pt x="9230" y="75505"/>
                  </a:cubicBezTo>
                  <a:cubicBezTo>
                    <a:pt x="6153" y="74157"/>
                    <a:pt x="6153" y="74157"/>
                    <a:pt x="6153" y="74157"/>
                  </a:cubicBezTo>
                  <a:cubicBezTo>
                    <a:pt x="4615" y="76853"/>
                    <a:pt x="4615" y="76853"/>
                    <a:pt x="4615" y="76853"/>
                  </a:cubicBezTo>
                  <a:cubicBezTo>
                    <a:pt x="6153" y="78202"/>
                    <a:pt x="6153" y="78202"/>
                    <a:pt x="6153" y="78202"/>
                  </a:cubicBezTo>
                  <a:cubicBezTo>
                    <a:pt x="4615" y="79550"/>
                    <a:pt x="4615" y="79550"/>
                    <a:pt x="4615" y="79550"/>
                  </a:cubicBezTo>
                  <a:cubicBezTo>
                    <a:pt x="7692" y="82247"/>
                    <a:pt x="7692" y="82247"/>
                    <a:pt x="7692" y="82247"/>
                  </a:cubicBezTo>
                  <a:cubicBezTo>
                    <a:pt x="13846" y="83595"/>
                    <a:pt x="13846" y="83595"/>
                    <a:pt x="13846" y="83595"/>
                  </a:cubicBezTo>
                  <a:cubicBezTo>
                    <a:pt x="16923" y="82247"/>
                    <a:pt x="16923" y="82247"/>
                    <a:pt x="16923" y="82247"/>
                  </a:cubicBezTo>
                  <a:cubicBezTo>
                    <a:pt x="18461" y="80898"/>
                    <a:pt x="18461" y="80898"/>
                    <a:pt x="18461" y="80898"/>
                  </a:cubicBezTo>
                  <a:cubicBezTo>
                    <a:pt x="16923" y="79550"/>
                    <a:pt x="16923" y="79550"/>
                    <a:pt x="16923" y="79550"/>
                  </a:cubicBezTo>
                  <a:cubicBezTo>
                    <a:pt x="16923" y="79550"/>
                    <a:pt x="16923" y="78202"/>
                    <a:pt x="18461" y="78202"/>
                  </a:cubicBezTo>
                  <a:cubicBezTo>
                    <a:pt x="18461" y="76853"/>
                    <a:pt x="20000" y="76853"/>
                    <a:pt x="20000" y="76853"/>
                  </a:cubicBezTo>
                  <a:cubicBezTo>
                    <a:pt x="20000" y="78202"/>
                    <a:pt x="20000" y="78202"/>
                    <a:pt x="20000" y="78202"/>
                  </a:cubicBezTo>
                  <a:cubicBezTo>
                    <a:pt x="24615" y="78202"/>
                    <a:pt x="24615" y="78202"/>
                    <a:pt x="24615" y="78202"/>
                  </a:cubicBezTo>
                  <a:cubicBezTo>
                    <a:pt x="24615" y="80898"/>
                    <a:pt x="24615" y="80898"/>
                    <a:pt x="24615" y="80898"/>
                  </a:cubicBezTo>
                  <a:cubicBezTo>
                    <a:pt x="23076" y="82247"/>
                    <a:pt x="23076" y="82247"/>
                    <a:pt x="23076" y="82247"/>
                  </a:cubicBezTo>
                  <a:cubicBezTo>
                    <a:pt x="21538" y="80898"/>
                    <a:pt x="21538" y="80898"/>
                    <a:pt x="21538" y="80898"/>
                  </a:cubicBezTo>
                  <a:cubicBezTo>
                    <a:pt x="21538" y="80898"/>
                    <a:pt x="21538" y="82247"/>
                    <a:pt x="21538" y="82247"/>
                  </a:cubicBezTo>
                  <a:cubicBezTo>
                    <a:pt x="21538" y="82247"/>
                    <a:pt x="21538" y="86292"/>
                    <a:pt x="21538" y="86292"/>
                  </a:cubicBezTo>
                  <a:cubicBezTo>
                    <a:pt x="21538" y="86292"/>
                    <a:pt x="21538" y="87640"/>
                    <a:pt x="20000" y="86292"/>
                  </a:cubicBezTo>
                  <a:cubicBezTo>
                    <a:pt x="20000" y="86292"/>
                    <a:pt x="18461" y="84943"/>
                    <a:pt x="18461" y="84943"/>
                  </a:cubicBezTo>
                  <a:cubicBezTo>
                    <a:pt x="13846" y="83595"/>
                    <a:pt x="13846" y="83595"/>
                    <a:pt x="13846" y="83595"/>
                  </a:cubicBezTo>
                  <a:cubicBezTo>
                    <a:pt x="12307" y="84943"/>
                    <a:pt x="12307" y="84943"/>
                    <a:pt x="12307" y="84943"/>
                  </a:cubicBezTo>
                  <a:cubicBezTo>
                    <a:pt x="12307" y="84943"/>
                    <a:pt x="12307" y="86292"/>
                    <a:pt x="12307" y="87640"/>
                  </a:cubicBezTo>
                  <a:cubicBezTo>
                    <a:pt x="13846" y="87640"/>
                    <a:pt x="15384" y="87640"/>
                    <a:pt x="15384" y="87640"/>
                  </a:cubicBezTo>
                  <a:cubicBezTo>
                    <a:pt x="15384" y="87640"/>
                    <a:pt x="18461" y="87640"/>
                    <a:pt x="18461" y="87640"/>
                  </a:cubicBezTo>
                  <a:cubicBezTo>
                    <a:pt x="18461" y="87640"/>
                    <a:pt x="18461" y="87640"/>
                    <a:pt x="20000" y="87640"/>
                  </a:cubicBezTo>
                  <a:cubicBezTo>
                    <a:pt x="20000" y="87640"/>
                    <a:pt x="23076" y="87640"/>
                    <a:pt x="23076" y="87640"/>
                  </a:cubicBezTo>
                  <a:cubicBezTo>
                    <a:pt x="23076" y="90337"/>
                    <a:pt x="23076" y="90337"/>
                    <a:pt x="23076" y="90337"/>
                  </a:cubicBezTo>
                  <a:cubicBezTo>
                    <a:pt x="26153" y="93033"/>
                    <a:pt x="26153" y="93033"/>
                    <a:pt x="26153" y="93033"/>
                  </a:cubicBezTo>
                  <a:cubicBezTo>
                    <a:pt x="32307" y="93033"/>
                    <a:pt x="32307" y="93033"/>
                    <a:pt x="32307" y="93033"/>
                  </a:cubicBezTo>
                  <a:cubicBezTo>
                    <a:pt x="33846" y="93033"/>
                    <a:pt x="33846" y="93033"/>
                    <a:pt x="33846" y="93033"/>
                  </a:cubicBezTo>
                  <a:cubicBezTo>
                    <a:pt x="38461" y="95730"/>
                    <a:pt x="38461" y="95730"/>
                    <a:pt x="38461" y="95730"/>
                  </a:cubicBezTo>
                  <a:cubicBezTo>
                    <a:pt x="38461" y="95730"/>
                    <a:pt x="40000" y="98426"/>
                    <a:pt x="41538" y="98426"/>
                  </a:cubicBezTo>
                  <a:cubicBezTo>
                    <a:pt x="41538" y="98426"/>
                    <a:pt x="43076" y="101123"/>
                    <a:pt x="43076" y="101123"/>
                  </a:cubicBezTo>
                  <a:cubicBezTo>
                    <a:pt x="46153" y="101123"/>
                    <a:pt x="46153" y="101123"/>
                    <a:pt x="46153" y="101123"/>
                  </a:cubicBezTo>
                  <a:cubicBezTo>
                    <a:pt x="47692" y="101123"/>
                    <a:pt x="47692" y="101123"/>
                    <a:pt x="47692" y="101123"/>
                  </a:cubicBezTo>
                  <a:cubicBezTo>
                    <a:pt x="47692" y="101123"/>
                    <a:pt x="49230" y="102471"/>
                    <a:pt x="49230" y="102471"/>
                  </a:cubicBezTo>
                  <a:cubicBezTo>
                    <a:pt x="47692" y="103820"/>
                    <a:pt x="47692" y="103820"/>
                    <a:pt x="47692" y="103820"/>
                  </a:cubicBezTo>
                  <a:cubicBezTo>
                    <a:pt x="49230" y="106516"/>
                    <a:pt x="49230" y="106516"/>
                    <a:pt x="49230" y="106516"/>
                  </a:cubicBezTo>
                  <a:cubicBezTo>
                    <a:pt x="52307" y="106516"/>
                    <a:pt x="52307" y="106516"/>
                    <a:pt x="52307" y="106516"/>
                  </a:cubicBezTo>
                  <a:cubicBezTo>
                    <a:pt x="52307" y="106516"/>
                    <a:pt x="52307" y="106516"/>
                    <a:pt x="52307" y="107865"/>
                  </a:cubicBezTo>
                  <a:cubicBezTo>
                    <a:pt x="52307" y="107865"/>
                    <a:pt x="53846" y="110561"/>
                    <a:pt x="53846" y="110561"/>
                  </a:cubicBezTo>
                  <a:cubicBezTo>
                    <a:pt x="53846" y="111910"/>
                    <a:pt x="53846" y="111910"/>
                    <a:pt x="53846" y="111910"/>
                  </a:cubicBezTo>
                  <a:cubicBezTo>
                    <a:pt x="53846" y="111910"/>
                    <a:pt x="55384" y="111910"/>
                    <a:pt x="55384" y="113258"/>
                  </a:cubicBezTo>
                  <a:cubicBezTo>
                    <a:pt x="55384" y="113258"/>
                    <a:pt x="55384" y="113258"/>
                    <a:pt x="55384" y="114606"/>
                  </a:cubicBezTo>
                  <a:cubicBezTo>
                    <a:pt x="56923" y="114606"/>
                    <a:pt x="60000" y="114606"/>
                    <a:pt x="60000" y="114606"/>
                  </a:cubicBezTo>
                  <a:cubicBezTo>
                    <a:pt x="61538" y="115955"/>
                    <a:pt x="61538" y="115955"/>
                    <a:pt x="61538" y="115955"/>
                  </a:cubicBezTo>
                  <a:cubicBezTo>
                    <a:pt x="63076" y="117303"/>
                    <a:pt x="63076" y="117303"/>
                    <a:pt x="63076" y="117303"/>
                  </a:cubicBezTo>
                  <a:lnTo>
                    <a:pt x="64615" y="117303"/>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38" name="Shape 2018">
              <a:extLst>
                <a:ext uri="{FF2B5EF4-FFF2-40B4-BE49-F238E27FC236}">
                  <a16:creationId xmlns:a16="http://schemas.microsoft.com/office/drawing/2014/main" id="{95CB14FC-0899-68A2-8239-601FA962983B}"/>
                </a:ext>
              </a:extLst>
            </p:cNvPr>
            <p:cNvSpPr/>
            <p:nvPr/>
          </p:nvSpPr>
          <p:spPr>
            <a:xfrm>
              <a:off x="6017651" y="3676182"/>
              <a:ext cx="241874" cy="205626"/>
            </a:xfrm>
            <a:custGeom>
              <a:avLst/>
              <a:gdLst/>
              <a:ahLst/>
              <a:cxnLst/>
              <a:rect l="0" t="0" r="0" b="0"/>
              <a:pathLst>
                <a:path w="120000" h="120000" extrusionOk="0">
                  <a:moveTo>
                    <a:pt x="23773" y="116129"/>
                  </a:moveTo>
                  <a:cubicBezTo>
                    <a:pt x="23773" y="116129"/>
                    <a:pt x="22641" y="116129"/>
                    <a:pt x="21509" y="116129"/>
                  </a:cubicBezTo>
                  <a:cubicBezTo>
                    <a:pt x="20377" y="116129"/>
                    <a:pt x="19245" y="118709"/>
                    <a:pt x="18113" y="118709"/>
                  </a:cubicBezTo>
                  <a:cubicBezTo>
                    <a:pt x="18113" y="118709"/>
                    <a:pt x="18113" y="118709"/>
                    <a:pt x="18113" y="117419"/>
                  </a:cubicBezTo>
                  <a:cubicBezTo>
                    <a:pt x="18113" y="116129"/>
                    <a:pt x="18113" y="116129"/>
                    <a:pt x="16981" y="114838"/>
                  </a:cubicBezTo>
                  <a:cubicBezTo>
                    <a:pt x="16981" y="113548"/>
                    <a:pt x="16981" y="110967"/>
                    <a:pt x="15849" y="109677"/>
                  </a:cubicBezTo>
                  <a:cubicBezTo>
                    <a:pt x="14716" y="108387"/>
                    <a:pt x="14716" y="107096"/>
                    <a:pt x="14716" y="107096"/>
                  </a:cubicBezTo>
                  <a:cubicBezTo>
                    <a:pt x="14716" y="107096"/>
                    <a:pt x="12452" y="107096"/>
                    <a:pt x="11320" y="107096"/>
                  </a:cubicBezTo>
                  <a:cubicBezTo>
                    <a:pt x="11320" y="107096"/>
                    <a:pt x="10188" y="107096"/>
                    <a:pt x="10188" y="107096"/>
                  </a:cubicBezTo>
                  <a:cubicBezTo>
                    <a:pt x="10188" y="107096"/>
                    <a:pt x="9056" y="104516"/>
                    <a:pt x="10188" y="104516"/>
                  </a:cubicBezTo>
                  <a:cubicBezTo>
                    <a:pt x="10188" y="103225"/>
                    <a:pt x="9056" y="101935"/>
                    <a:pt x="7924" y="100645"/>
                  </a:cubicBezTo>
                  <a:cubicBezTo>
                    <a:pt x="7924" y="100645"/>
                    <a:pt x="5660" y="96774"/>
                    <a:pt x="5660" y="96774"/>
                  </a:cubicBezTo>
                  <a:cubicBezTo>
                    <a:pt x="5660" y="96774"/>
                    <a:pt x="4528" y="96774"/>
                    <a:pt x="4528" y="95483"/>
                  </a:cubicBezTo>
                  <a:cubicBezTo>
                    <a:pt x="4528" y="94193"/>
                    <a:pt x="4528" y="92903"/>
                    <a:pt x="4528" y="92903"/>
                  </a:cubicBezTo>
                  <a:cubicBezTo>
                    <a:pt x="3396" y="90322"/>
                    <a:pt x="3396" y="90322"/>
                    <a:pt x="3396" y="90322"/>
                  </a:cubicBezTo>
                  <a:cubicBezTo>
                    <a:pt x="3396" y="90322"/>
                    <a:pt x="5660" y="89032"/>
                    <a:pt x="5660" y="87741"/>
                  </a:cubicBezTo>
                  <a:cubicBezTo>
                    <a:pt x="5660" y="87741"/>
                    <a:pt x="6792" y="86451"/>
                    <a:pt x="5660" y="85161"/>
                  </a:cubicBezTo>
                  <a:cubicBezTo>
                    <a:pt x="5660" y="83870"/>
                    <a:pt x="3396" y="82580"/>
                    <a:pt x="3396" y="82580"/>
                  </a:cubicBezTo>
                  <a:cubicBezTo>
                    <a:pt x="2264" y="81290"/>
                    <a:pt x="1132" y="80000"/>
                    <a:pt x="0" y="78709"/>
                  </a:cubicBezTo>
                  <a:cubicBezTo>
                    <a:pt x="0" y="77419"/>
                    <a:pt x="0" y="76129"/>
                    <a:pt x="0" y="76129"/>
                  </a:cubicBezTo>
                  <a:cubicBezTo>
                    <a:pt x="0" y="76129"/>
                    <a:pt x="0" y="74838"/>
                    <a:pt x="1132" y="74838"/>
                  </a:cubicBezTo>
                  <a:cubicBezTo>
                    <a:pt x="2264" y="73548"/>
                    <a:pt x="3396" y="73548"/>
                    <a:pt x="3396" y="72258"/>
                  </a:cubicBezTo>
                  <a:cubicBezTo>
                    <a:pt x="3396" y="72258"/>
                    <a:pt x="4528" y="72258"/>
                    <a:pt x="4528" y="70967"/>
                  </a:cubicBezTo>
                  <a:cubicBezTo>
                    <a:pt x="3396" y="69677"/>
                    <a:pt x="2264" y="68387"/>
                    <a:pt x="2264" y="68387"/>
                  </a:cubicBezTo>
                  <a:cubicBezTo>
                    <a:pt x="3396" y="64516"/>
                    <a:pt x="3396" y="64516"/>
                    <a:pt x="3396" y="64516"/>
                  </a:cubicBezTo>
                  <a:cubicBezTo>
                    <a:pt x="2264" y="63225"/>
                    <a:pt x="2264" y="63225"/>
                    <a:pt x="2264" y="63225"/>
                  </a:cubicBezTo>
                  <a:cubicBezTo>
                    <a:pt x="2264" y="58064"/>
                    <a:pt x="2264" y="58064"/>
                    <a:pt x="2264" y="58064"/>
                  </a:cubicBezTo>
                  <a:cubicBezTo>
                    <a:pt x="2264" y="56774"/>
                    <a:pt x="2264" y="56774"/>
                    <a:pt x="2264" y="56774"/>
                  </a:cubicBezTo>
                  <a:cubicBezTo>
                    <a:pt x="2264" y="56774"/>
                    <a:pt x="3396" y="54193"/>
                    <a:pt x="3396" y="54193"/>
                  </a:cubicBezTo>
                  <a:cubicBezTo>
                    <a:pt x="3396" y="52903"/>
                    <a:pt x="3396" y="50322"/>
                    <a:pt x="3396" y="50322"/>
                  </a:cubicBezTo>
                  <a:cubicBezTo>
                    <a:pt x="3396" y="50322"/>
                    <a:pt x="3396" y="50322"/>
                    <a:pt x="3396" y="50322"/>
                  </a:cubicBezTo>
                  <a:cubicBezTo>
                    <a:pt x="5660" y="51612"/>
                    <a:pt x="9056" y="50322"/>
                    <a:pt x="10188" y="50322"/>
                  </a:cubicBezTo>
                  <a:cubicBezTo>
                    <a:pt x="12452" y="50322"/>
                    <a:pt x="12452" y="46451"/>
                    <a:pt x="11320" y="42580"/>
                  </a:cubicBezTo>
                  <a:cubicBezTo>
                    <a:pt x="11320" y="40000"/>
                    <a:pt x="12452" y="37419"/>
                    <a:pt x="12452" y="34838"/>
                  </a:cubicBezTo>
                  <a:cubicBezTo>
                    <a:pt x="13584" y="32258"/>
                    <a:pt x="16981" y="30967"/>
                    <a:pt x="20377" y="28387"/>
                  </a:cubicBezTo>
                  <a:cubicBezTo>
                    <a:pt x="22641" y="25806"/>
                    <a:pt x="22641" y="23225"/>
                    <a:pt x="26037" y="23225"/>
                  </a:cubicBezTo>
                  <a:cubicBezTo>
                    <a:pt x="26037" y="23225"/>
                    <a:pt x="27169" y="23225"/>
                    <a:pt x="28301" y="24516"/>
                  </a:cubicBezTo>
                  <a:cubicBezTo>
                    <a:pt x="28301" y="24516"/>
                    <a:pt x="28301" y="25806"/>
                    <a:pt x="29433" y="27096"/>
                  </a:cubicBezTo>
                  <a:cubicBezTo>
                    <a:pt x="29433" y="27096"/>
                    <a:pt x="29433" y="27096"/>
                    <a:pt x="30566" y="27096"/>
                  </a:cubicBezTo>
                  <a:cubicBezTo>
                    <a:pt x="32830" y="30967"/>
                    <a:pt x="35094" y="33548"/>
                    <a:pt x="35094" y="23225"/>
                  </a:cubicBezTo>
                  <a:cubicBezTo>
                    <a:pt x="36226" y="14193"/>
                    <a:pt x="41886" y="16774"/>
                    <a:pt x="46415" y="14193"/>
                  </a:cubicBezTo>
                  <a:cubicBezTo>
                    <a:pt x="46415" y="14193"/>
                    <a:pt x="46415" y="14193"/>
                    <a:pt x="47547" y="12903"/>
                  </a:cubicBezTo>
                  <a:cubicBezTo>
                    <a:pt x="48679" y="14193"/>
                    <a:pt x="49811" y="14193"/>
                    <a:pt x="50943" y="14193"/>
                  </a:cubicBezTo>
                  <a:cubicBezTo>
                    <a:pt x="52075" y="14193"/>
                    <a:pt x="52075" y="14193"/>
                    <a:pt x="52075" y="14193"/>
                  </a:cubicBezTo>
                  <a:cubicBezTo>
                    <a:pt x="52075" y="14193"/>
                    <a:pt x="55471" y="9032"/>
                    <a:pt x="55471" y="9032"/>
                  </a:cubicBezTo>
                  <a:cubicBezTo>
                    <a:pt x="56603" y="9032"/>
                    <a:pt x="58867" y="7741"/>
                    <a:pt x="58867" y="7741"/>
                  </a:cubicBezTo>
                  <a:cubicBezTo>
                    <a:pt x="61132" y="3870"/>
                    <a:pt x="61132" y="3870"/>
                    <a:pt x="61132" y="3870"/>
                  </a:cubicBezTo>
                  <a:cubicBezTo>
                    <a:pt x="61132" y="3870"/>
                    <a:pt x="63396" y="5161"/>
                    <a:pt x="64528" y="5161"/>
                  </a:cubicBezTo>
                  <a:cubicBezTo>
                    <a:pt x="65660" y="5161"/>
                    <a:pt x="66792" y="5161"/>
                    <a:pt x="69056" y="5161"/>
                  </a:cubicBezTo>
                  <a:cubicBezTo>
                    <a:pt x="70188" y="3870"/>
                    <a:pt x="70188" y="3870"/>
                    <a:pt x="70188" y="3870"/>
                  </a:cubicBezTo>
                  <a:cubicBezTo>
                    <a:pt x="70188" y="3870"/>
                    <a:pt x="72452" y="1290"/>
                    <a:pt x="74716" y="1290"/>
                  </a:cubicBezTo>
                  <a:cubicBezTo>
                    <a:pt x="76981" y="0"/>
                    <a:pt x="76981" y="1290"/>
                    <a:pt x="76981" y="1290"/>
                  </a:cubicBezTo>
                  <a:cubicBezTo>
                    <a:pt x="76981" y="1290"/>
                    <a:pt x="80377" y="1290"/>
                    <a:pt x="82641" y="1290"/>
                  </a:cubicBezTo>
                  <a:cubicBezTo>
                    <a:pt x="82641" y="1290"/>
                    <a:pt x="82641" y="0"/>
                    <a:pt x="82641" y="0"/>
                  </a:cubicBezTo>
                  <a:cubicBezTo>
                    <a:pt x="86037" y="2580"/>
                    <a:pt x="86037" y="6451"/>
                    <a:pt x="89433" y="10322"/>
                  </a:cubicBezTo>
                  <a:cubicBezTo>
                    <a:pt x="93962" y="15483"/>
                    <a:pt x="98490" y="14193"/>
                    <a:pt x="106415" y="19354"/>
                  </a:cubicBezTo>
                  <a:cubicBezTo>
                    <a:pt x="106415" y="20645"/>
                    <a:pt x="110943" y="24516"/>
                    <a:pt x="112075" y="28387"/>
                  </a:cubicBezTo>
                  <a:cubicBezTo>
                    <a:pt x="113207" y="33548"/>
                    <a:pt x="117735" y="33548"/>
                    <a:pt x="118867" y="38709"/>
                  </a:cubicBezTo>
                  <a:cubicBezTo>
                    <a:pt x="118867" y="42580"/>
                    <a:pt x="116603" y="43870"/>
                    <a:pt x="116603" y="47741"/>
                  </a:cubicBezTo>
                  <a:cubicBezTo>
                    <a:pt x="116603" y="51612"/>
                    <a:pt x="118867" y="60645"/>
                    <a:pt x="120000" y="61935"/>
                  </a:cubicBezTo>
                  <a:cubicBezTo>
                    <a:pt x="120000" y="61935"/>
                    <a:pt x="120000" y="63225"/>
                    <a:pt x="120000" y="63225"/>
                  </a:cubicBezTo>
                  <a:cubicBezTo>
                    <a:pt x="109811" y="65806"/>
                    <a:pt x="109811" y="65806"/>
                    <a:pt x="109811" y="65806"/>
                  </a:cubicBezTo>
                  <a:cubicBezTo>
                    <a:pt x="110943" y="77419"/>
                    <a:pt x="110943" y="77419"/>
                    <a:pt x="110943" y="77419"/>
                  </a:cubicBezTo>
                  <a:cubicBezTo>
                    <a:pt x="105283" y="82580"/>
                    <a:pt x="105283" y="82580"/>
                    <a:pt x="105283" y="82580"/>
                  </a:cubicBezTo>
                  <a:cubicBezTo>
                    <a:pt x="105283" y="82580"/>
                    <a:pt x="91698" y="85161"/>
                    <a:pt x="90566" y="85161"/>
                  </a:cubicBezTo>
                  <a:cubicBezTo>
                    <a:pt x="89433" y="85161"/>
                    <a:pt x="83773" y="86451"/>
                    <a:pt x="81509" y="87741"/>
                  </a:cubicBezTo>
                  <a:cubicBezTo>
                    <a:pt x="79245" y="87741"/>
                    <a:pt x="75849" y="90322"/>
                    <a:pt x="74716" y="90322"/>
                  </a:cubicBezTo>
                  <a:cubicBezTo>
                    <a:pt x="72452" y="91612"/>
                    <a:pt x="71320" y="98064"/>
                    <a:pt x="71320" y="98064"/>
                  </a:cubicBezTo>
                  <a:cubicBezTo>
                    <a:pt x="71320" y="98064"/>
                    <a:pt x="67924" y="103225"/>
                    <a:pt x="66792" y="104516"/>
                  </a:cubicBezTo>
                  <a:cubicBezTo>
                    <a:pt x="65660" y="105806"/>
                    <a:pt x="60000" y="109677"/>
                    <a:pt x="60000" y="109677"/>
                  </a:cubicBezTo>
                  <a:cubicBezTo>
                    <a:pt x="60000" y="109677"/>
                    <a:pt x="54339" y="109677"/>
                    <a:pt x="53207" y="109677"/>
                  </a:cubicBezTo>
                  <a:cubicBezTo>
                    <a:pt x="50943" y="109677"/>
                    <a:pt x="48679" y="112258"/>
                    <a:pt x="46415" y="112258"/>
                  </a:cubicBezTo>
                  <a:cubicBezTo>
                    <a:pt x="43018" y="113548"/>
                    <a:pt x="40754" y="114838"/>
                    <a:pt x="39622" y="114838"/>
                  </a:cubicBezTo>
                  <a:cubicBezTo>
                    <a:pt x="38490" y="114838"/>
                    <a:pt x="32830" y="116129"/>
                    <a:pt x="32830" y="116129"/>
                  </a:cubicBezTo>
                  <a:cubicBezTo>
                    <a:pt x="32830" y="120000"/>
                    <a:pt x="32830" y="120000"/>
                    <a:pt x="32830" y="120000"/>
                  </a:cubicBezTo>
                  <a:cubicBezTo>
                    <a:pt x="32830" y="120000"/>
                    <a:pt x="31698" y="120000"/>
                    <a:pt x="31698" y="120000"/>
                  </a:cubicBezTo>
                  <a:cubicBezTo>
                    <a:pt x="31698" y="120000"/>
                    <a:pt x="31698" y="120000"/>
                    <a:pt x="30566" y="120000"/>
                  </a:cubicBezTo>
                  <a:cubicBezTo>
                    <a:pt x="30566" y="118709"/>
                    <a:pt x="30566" y="118709"/>
                    <a:pt x="30566" y="118709"/>
                  </a:cubicBezTo>
                  <a:cubicBezTo>
                    <a:pt x="28301" y="116129"/>
                    <a:pt x="28301" y="116129"/>
                    <a:pt x="28301" y="116129"/>
                  </a:cubicBezTo>
                  <a:cubicBezTo>
                    <a:pt x="28301" y="116129"/>
                    <a:pt x="27169" y="117419"/>
                    <a:pt x="26037" y="117419"/>
                  </a:cubicBezTo>
                  <a:cubicBezTo>
                    <a:pt x="24905" y="117419"/>
                    <a:pt x="24905" y="116129"/>
                    <a:pt x="23773" y="116129"/>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39" name="Shape 2019">
              <a:extLst>
                <a:ext uri="{FF2B5EF4-FFF2-40B4-BE49-F238E27FC236}">
                  <a16:creationId xmlns:a16="http://schemas.microsoft.com/office/drawing/2014/main" id="{47B9B81E-2EC3-FEB9-02C5-69D1E16318E0}"/>
                </a:ext>
              </a:extLst>
            </p:cNvPr>
            <p:cNvSpPr/>
            <p:nvPr/>
          </p:nvSpPr>
          <p:spPr>
            <a:xfrm>
              <a:off x="5588873" y="2851550"/>
              <a:ext cx="445269" cy="240785"/>
            </a:xfrm>
            <a:custGeom>
              <a:avLst/>
              <a:gdLst/>
              <a:ahLst/>
              <a:cxnLst/>
              <a:rect l="0" t="0" r="0" b="0"/>
              <a:pathLst>
                <a:path w="120000" h="120000" extrusionOk="0">
                  <a:moveTo>
                    <a:pt x="16000" y="59449"/>
                  </a:moveTo>
                  <a:cubicBezTo>
                    <a:pt x="17846" y="57247"/>
                    <a:pt x="17846" y="57247"/>
                    <a:pt x="17846" y="57247"/>
                  </a:cubicBezTo>
                  <a:cubicBezTo>
                    <a:pt x="17846" y="57247"/>
                    <a:pt x="17846" y="53944"/>
                    <a:pt x="18461" y="55045"/>
                  </a:cubicBezTo>
                  <a:cubicBezTo>
                    <a:pt x="18461" y="55045"/>
                    <a:pt x="19692" y="53944"/>
                    <a:pt x="19692" y="53944"/>
                  </a:cubicBezTo>
                  <a:cubicBezTo>
                    <a:pt x="20307" y="51743"/>
                    <a:pt x="20307" y="51743"/>
                    <a:pt x="20307" y="51743"/>
                  </a:cubicBezTo>
                  <a:cubicBezTo>
                    <a:pt x="20923" y="48440"/>
                    <a:pt x="20923" y="48440"/>
                    <a:pt x="20923" y="48440"/>
                  </a:cubicBezTo>
                  <a:cubicBezTo>
                    <a:pt x="24000" y="46238"/>
                    <a:pt x="24000" y="46238"/>
                    <a:pt x="24000" y="46238"/>
                  </a:cubicBezTo>
                  <a:cubicBezTo>
                    <a:pt x="24615" y="40733"/>
                    <a:pt x="24615" y="40733"/>
                    <a:pt x="24615" y="40733"/>
                  </a:cubicBezTo>
                  <a:cubicBezTo>
                    <a:pt x="24000" y="37431"/>
                    <a:pt x="24000" y="37431"/>
                    <a:pt x="24000" y="37431"/>
                  </a:cubicBezTo>
                  <a:cubicBezTo>
                    <a:pt x="24000" y="37431"/>
                    <a:pt x="24000" y="33027"/>
                    <a:pt x="24615" y="33027"/>
                  </a:cubicBezTo>
                  <a:cubicBezTo>
                    <a:pt x="25230" y="33027"/>
                    <a:pt x="27076" y="30825"/>
                    <a:pt x="27076" y="30825"/>
                  </a:cubicBezTo>
                  <a:cubicBezTo>
                    <a:pt x="28923" y="27522"/>
                    <a:pt x="28923" y="27522"/>
                    <a:pt x="28923" y="27522"/>
                  </a:cubicBezTo>
                  <a:cubicBezTo>
                    <a:pt x="28923" y="25321"/>
                    <a:pt x="28923" y="25321"/>
                    <a:pt x="28923" y="25321"/>
                  </a:cubicBezTo>
                  <a:cubicBezTo>
                    <a:pt x="30153" y="20917"/>
                    <a:pt x="30153" y="20917"/>
                    <a:pt x="30153" y="20917"/>
                  </a:cubicBezTo>
                  <a:cubicBezTo>
                    <a:pt x="31384" y="18715"/>
                    <a:pt x="31384" y="18715"/>
                    <a:pt x="31384" y="18715"/>
                  </a:cubicBezTo>
                  <a:cubicBezTo>
                    <a:pt x="32615" y="16513"/>
                    <a:pt x="32615" y="16513"/>
                    <a:pt x="32615" y="16513"/>
                  </a:cubicBezTo>
                  <a:cubicBezTo>
                    <a:pt x="34461" y="15412"/>
                    <a:pt x="34461" y="15412"/>
                    <a:pt x="34461" y="15412"/>
                  </a:cubicBezTo>
                  <a:cubicBezTo>
                    <a:pt x="34461" y="15412"/>
                    <a:pt x="35076" y="15412"/>
                    <a:pt x="35692" y="15412"/>
                  </a:cubicBezTo>
                  <a:cubicBezTo>
                    <a:pt x="36307" y="15412"/>
                    <a:pt x="36923" y="14311"/>
                    <a:pt x="36923" y="14311"/>
                  </a:cubicBezTo>
                  <a:cubicBezTo>
                    <a:pt x="37538" y="14311"/>
                    <a:pt x="39384" y="14311"/>
                    <a:pt x="39384" y="14311"/>
                  </a:cubicBezTo>
                  <a:cubicBezTo>
                    <a:pt x="39384" y="14311"/>
                    <a:pt x="40615" y="12110"/>
                    <a:pt x="40615" y="13211"/>
                  </a:cubicBezTo>
                  <a:cubicBezTo>
                    <a:pt x="40615" y="15412"/>
                    <a:pt x="40615" y="16513"/>
                    <a:pt x="40615" y="16513"/>
                  </a:cubicBezTo>
                  <a:cubicBezTo>
                    <a:pt x="41230" y="17614"/>
                    <a:pt x="41846" y="19816"/>
                    <a:pt x="41846" y="19816"/>
                  </a:cubicBezTo>
                  <a:cubicBezTo>
                    <a:pt x="41846" y="19816"/>
                    <a:pt x="43076" y="19816"/>
                    <a:pt x="43692" y="18715"/>
                  </a:cubicBezTo>
                  <a:cubicBezTo>
                    <a:pt x="44307" y="17614"/>
                    <a:pt x="45538" y="16513"/>
                    <a:pt x="45538" y="16513"/>
                  </a:cubicBezTo>
                  <a:cubicBezTo>
                    <a:pt x="45538" y="16513"/>
                    <a:pt x="46769" y="18715"/>
                    <a:pt x="46769" y="17614"/>
                  </a:cubicBezTo>
                  <a:cubicBezTo>
                    <a:pt x="46769" y="16513"/>
                    <a:pt x="46769" y="12110"/>
                    <a:pt x="46769" y="12110"/>
                  </a:cubicBezTo>
                  <a:cubicBezTo>
                    <a:pt x="48000" y="8807"/>
                    <a:pt x="48000" y="8807"/>
                    <a:pt x="48000" y="8807"/>
                  </a:cubicBezTo>
                  <a:cubicBezTo>
                    <a:pt x="48000" y="8807"/>
                    <a:pt x="49230" y="8807"/>
                    <a:pt x="49230" y="7706"/>
                  </a:cubicBezTo>
                  <a:cubicBezTo>
                    <a:pt x="49230" y="6605"/>
                    <a:pt x="50461" y="4403"/>
                    <a:pt x="50461" y="4403"/>
                  </a:cubicBezTo>
                  <a:cubicBezTo>
                    <a:pt x="52307" y="4403"/>
                    <a:pt x="52307" y="4403"/>
                    <a:pt x="52307" y="4403"/>
                  </a:cubicBezTo>
                  <a:cubicBezTo>
                    <a:pt x="53538" y="11009"/>
                    <a:pt x="53538" y="11009"/>
                    <a:pt x="53538" y="11009"/>
                  </a:cubicBezTo>
                  <a:cubicBezTo>
                    <a:pt x="55384" y="13211"/>
                    <a:pt x="55384" y="13211"/>
                    <a:pt x="55384" y="13211"/>
                  </a:cubicBezTo>
                  <a:cubicBezTo>
                    <a:pt x="56000" y="14311"/>
                    <a:pt x="56000" y="14311"/>
                    <a:pt x="56000" y="14311"/>
                  </a:cubicBezTo>
                  <a:cubicBezTo>
                    <a:pt x="57230" y="15412"/>
                    <a:pt x="57230" y="15412"/>
                    <a:pt x="57230" y="15412"/>
                  </a:cubicBezTo>
                  <a:cubicBezTo>
                    <a:pt x="59076" y="15412"/>
                    <a:pt x="59076" y="15412"/>
                    <a:pt x="59076" y="15412"/>
                  </a:cubicBezTo>
                  <a:cubicBezTo>
                    <a:pt x="59076" y="16513"/>
                    <a:pt x="59076" y="16513"/>
                    <a:pt x="59076" y="16513"/>
                  </a:cubicBezTo>
                  <a:cubicBezTo>
                    <a:pt x="60307" y="18715"/>
                    <a:pt x="60307" y="18715"/>
                    <a:pt x="60307" y="18715"/>
                  </a:cubicBezTo>
                  <a:cubicBezTo>
                    <a:pt x="60923" y="22018"/>
                    <a:pt x="60923" y="22018"/>
                    <a:pt x="60923" y="22018"/>
                  </a:cubicBezTo>
                  <a:cubicBezTo>
                    <a:pt x="59692" y="24220"/>
                    <a:pt x="59692" y="24220"/>
                    <a:pt x="59692" y="24220"/>
                  </a:cubicBezTo>
                  <a:cubicBezTo>
                    <a:pt x="59692" y="25321"/>
                    <a:pt x="59692" y="25321"/>
                    <a:pt x="59692" y="25321"/>
                  </a:cubicBezTo>
                  <a:cubicBezTo>
                    <a:pt x="60307" y="26422"/>
                    <a:pt x="60307" y="26422"/>
                    <a:pt x="60307" y="26422"/>
                  </a:cubicBezTo>
                  <a:cubicBezTo>
                    <a:pt x="60307" y="26422"/>
                    <a:pt x="60923" y="26422"/>
                    <a:pt x="60923" y="26422"/>
                  </a:cubicBezTo>
                  <a:cubicBezTo>
                    <a:pt x="60923" y="26422"/>
                    <a:pt x="62153" y="25321"/>
                    <a:pt x="62769" y="25321"/>
                  </a:cubicBezTo>
                  <a:cubicBezTo>
                    <a:pt x="62769" y="25321"/>
                    <a:pt x="62769" y="24220"/>
                    <a:pt x="62769" y="24220"/>
                  </a:cubicBezTo>
                  <a:cubicBezTo>
                    <a:pt x="62769" y="24220"/>
                    <a:pt x="64000" y="23119"/>
                    <a:pt x="64000" y="23119"/>
                  </a:cubicBezTo>
                  <a:cubicBezTo>
                    <a:pt x="64000" y="23119"/>
                    <a:pt x="64615" y="23119"/>
                    <a:pt x="64615" y="23119"/>
                  </a:cubicBezTo>
                  <a:cubicBezTo>
                    <a:pt x="64615" y="24220"/>
                    <a:pt x="65230" y="25321"/>
                    <a:pt x="65230" y="25321"/>
                  </a:cubicBezTo>
                  <a:cubicBezTo>
                    <a:pt x="65230" y="25321"/>
                    <a:pt x="65846" y="24220"/>
                    <a:pt x="65846" y="25321"/>
                  </a:cubicBezTo>
                  <a:cubicBezTo>
                    <a:pt x="65846" y="25321"/>
                    <a:pt x="66461" y="25321"/>
                    <a:pt x="66461" y="25321"/>
                  </a:cubicBezTo>
                  <a:cubicBezTo>
                    <a:pt x="66461" y="25321"/>
                    <a:pt x="66461" y="25321"/>
                    <a:pt x="66461" y="24220"/>
                  </a:cubicBezTo>
                  <a:cubicBezTo>
                    <a:pt x="66461" y="22018"/>
                    <a:pt x="66461" y="22018"/>
                    <a:pt x="66461" y="22018"/>
                  </a:cubicBezTo>
                  <a:cubicBezTo>
                    <a:pt x="66461" y="20917"/>
                    <a:pt x="66461" y="19816"/>
                    <a:pt x="66461" y="19816"/>
                  </a:cubicBezTo>
                  <a:cubicBezTo>
                    <a:pt x="67076" y="18715"/>
                    <a:pt x="67076" y="18715"/>
                    <a:pt x="67076" y="17614"/>
                  </a:cubicBezTo>
                  <a:cubicBezTo>
                    <a:pt x="67076" y="17614"/>
                    <a:pt x="66461" y="16513"/>
                    <a:pt x="67076" y="16513"/>
                  </a:cubicBezTo>
                  <a:cubicBezTo>
                    <a:pt x="67692" y="16513"/>
                    <a:pt x="68307" y="16513"/>
                    <a:pt x="68307" y="16513"/>
                  </a:cubicBezTo>
                  <a:cubicBezTo>
                    <a:pt x="68307" y="16513"/>
                    <a:pt x="68307" y="15412"/>
                    <a:pt x="68307" y="15412"/>
                  </a:cubicBezTo>
                  <a:cubicBezTo>
                    <a:pt x="68307" y="15412"/>
                    <a:pt x="68923" y="14311"/>
                    <a:pt x="69538" y="14311"/>
                  </a:cubicBezTo>
                  <a:cubicBezTo>
                    <a:pt x="69538" y="14311"/>
                    <a:pt x="69538" y="15412"/>
                    <a:pt x="70153" y="14311"/>
                  </a:cubicBezTo>
                  <a:cubicBezTo>
                    <a:pt x="70769" y="13211"/>
                    <a:pt x="70153" y="13211"/>
                    <a:pt x="70153" y="13211"/>
                  </a:cubicBezTo>
                  <a:cubicBezTo>
                    <a:pt x="70153" y="12110"/>
                    <a:pt x="70153" y="12110"/>
                    <a:pt x="70153" y="12110"/>
                  </a:cubicBezTo>
                  <a:cubicBezTo>
                    <a:pt x="70769" y="11009"/>
                    <a:pt x="70153" y="12110"/>
                    <a:pt x="71384" y="12110"/>
                  </a:cubicBezTo>
                  <a:cubicBezTo>
                    <a:pt x="72000" y="11009"/>
                    <a:pt x="72615" y="11009"/>
                    <a:pt x="72615" y="11009"/>
                  </a:cubicBezTo>
                  <a:cubicBezTo>
                    <a:pt x="72615" y="11009"/>
                    <a:pt x="72615" y="9908"/>
                    <a:pt x="72615" y="9908"/>
                  </a:cubicBezTo>
                  <a:cubicBezTo>
                    <a:pt x="73846" y="8807"/>
                    <a:pt x="73846" y="8807"/>
                    <a:pt x="73846" y="8807"/>
                  </a:cubicBezTo>
                  <a:cubicBezTo>
                    <a:pt x="73846" y="8807"/>
                    <a:pt x="73846" y="9908"/>
                    <a:pt x="73846" y="9908"/>
                  </a:cubicBezTo>
                  <a:cubicBezTo>
                    <a:pt x="73846" y="9908"/>
                    <a:pt x="74461" y="9908"/>
                    <a:pt x="75076" y="9908"/>
                  </a:cubicBezTo>
                  <a:cubicBezTo>
                    <a:pt x="75076" y="9908"/>
                    <a:pt x="75692" y="11009"/>
                    <a:pt x="75692" y="9908"/>
                  </a:cubicBezTo>
                  <a:cubicBezTo>
                    <a:pt x="75692" y="9908"/>
                    <a:pt x="76307" y="9908"/>
                    <a:pt x="76307" y="8807"/>
                  </a:cubicBezTo>
                  <a:cubicBezTo>
                    <a:pt x="76307" y="8807"/>
                    <a:pt x="76307" y="8807"/>
                    <a:pt x="76307" y="8807"/>
                  </a:cubicBezTo>
                  <a:cubicBezTo>
                    <a:pt x="76307" y="8807"/>
                    <a:pt x="76307" y="7706"/>
                    <a:pt x="76923" y="7706"/>
                  </a:cubicBezTo>
                  <a:cubicBezTo>
                    <a:pt x="77538" y="8807"/>
                    <a:pt x="76923" y="8807"/>
                    <a:pt x="77538" y="8807"/>
                  </a:cubicBezTo>
                  <a:cubicBezTo>
                    <a:pt x="77538" y="7706"/>
                    <a:pt x="78769" y="6605"/>
                    <a:pt x="78769" y="6605"/>
                  </a:cubicBezTo>
                  <a:cubicBezTo>
                    <a:pt x="78769" y="6605"/>
                    <a:pt x="78769" y="6605"/>
                    <a:pt x="79384" y="8807"/>
                  </a:cubicBezTo>
                  <a:cubicBezTo>
                    <a:pt x="79384" y="9908"/>
                    <a:pt x="80000" y="9908"/>
                    <a:pt x="80615" y="9908"/>
                  </a:cubicBezTo>
                  <a:cubicBezTo>
                    <a:pt x="80615" y="9908"/>
                    <a:pt x="80615" y="9908"/>
                    <a:pt x="80615" y="9908"/>
                  </a:cubicBezTo>
                  <a:cubicBezTo>
                    <a:pt x="80615" y="11009"/>
                    <a:pt x="81230" y="12110"/>
                    <a:pt x="81230" y="12110"/>
                  </a:cubicBezTo>
                  <a:cubicBezTo>
                    <a:pt x="81846" y="12110"/>
                    <a:pt x="81846" y="12110"/>
                    <a:pt x="81846" y="12110"/>
                  </a:cubicBezTo>
                  <a:cubicBezTo>
                    <a:pt x="82461" y="11009"/>
                    <a:pt x="82461" y="11009"/>
                    <a:pt x="82461" y="11009"/>
                  </a:cubicBezTo>
                  <a:cubicBezTo>
                    <a:pt x="82461" y="11009"/>
                    <a:pt x="82461" y="12110"/>
                    <a:pt x="83076" y="12110"/>
                  </a:cubicBezTo>
                  <a:cubicBezTo>
                    <a:pt x="83692" y="12110"/>
                    <a:pt x="84307" y="13211"/>
                    <a:pt x="84307" y="13211"/>
                  </a:cubicBezTo>
                  <a:cubicBezTo>
                    <a:pt x="84307" y="12110"/>
                    <a:pt x="84923" y="11009"/>
                    <a:pt x="84923" y="11009"/>
                  </a:cubicBezTo>
                  <a:cubicBezTo>
                    <a:pt x="84923" y="9908"/>
                    <a:pt x="84923" y="9908"/>
                    <a:pt x="85538" y="8807"/>
                  </a:cubicBezTo>
                  <a:cubicBezTo>
                    <a:pt x="85538" y="8807"/>
                    <a:pt x="87384" y="7706"/>
                    <a:pt x="87384" y="7706"/>
                  </a:cubicBezTo>
                  <a:cubicBezTo>
                    <a:pt x="87384" y="7706"/>
                    <a:pt x="86769" y="5504"/>
                    <a:pt x="86153" y="5504"/>
                  </a:cubicBezTo>
                  <a:cubicBezTo>
                    <a:pt x="86153" y="5504"/>
                    <a:pt x="85538" y="4403"/>
                    <a:pt x="86769" y="3302"/>
                  </a:cubicBezTo>
                  <a:cubicBezTo>
                    <a:pt x="87384" y="3302"/>
                    <a:pt x="88000" y="3302"/>
                    <a:pt x="88000" y="3302"/>
                  </a:cubicBezTo>
                  <a:cubicBezTo>
                    <a:pt x="89230" y="4403"/>
                    <a:pt x="89230" y="4403"/>
                    <a:pt x="89230" y="4403"/>
                  </a:cubicBezTo>
                  <a:cubicBezTo>
                    <a:pt x="89230" y="3302"/>
                    <a:pt x="89230" y="3302"/>
                    <a:pt x="89230" y="3302"/>
                  </a:cubicBezTo>
                  <a:cubicBezTo>
                    <a:pt x="89846" y="2201"/>
                    <a:pt x="89846" y="2201"/>
                    <a:pt x="89846" y="2201"/>
                  </a:cubicBezTo>
                  <a:cubicBezTo>
                    <a:pt x="89846" y="2201"/>
                    <a:pt x="90461" y="1100"/>
                    <a:pt x="90461" y="1100"/>
                  </a:cubicBezTo>
                  <a:cubicBezTo>
                    <a:pt x="90461" y="1100"/>
                    <a:pt x="91076" y="1100"/>
                    <a:pt x="91076" y="1100"/>
                  </a:cubicBezTo>
                  <a:cubicBezTo>
                    <a:pt x="91692" y="1100"/>
                    <a:pt x="92307" y="1100"/>
                    <a:pt x="92307" y="1100"/>
                  </a:cubicBezTo>
                  <a:cubicBezTo>
                    <a:pt x="92307" y="1100"/>
                    <a:pt x="92923" y="2201"/>
                    <a:pt x="92923" y="2201"/>
                  </a:cubicBezTo>
                  <a:cubicBezTo>
                    <a:pt x="93538" y="2201"/>
                    <a:pt x="94153" y="2201"/>
                    <a:pt x="94153" y="2201"/>
                  </a:cubicBezTo>
                  <a:cubicBezTo>
                    <a:pt x="94153" y="2201"/>
                    <a:pt x="94769" y="3302"/>
                    <a:pt x="94769" y="2201"/>
                  </a:cubicBezTo>
                  <a:cubicBezTo>
                    <a:pt x="95384" y="2201"/>
                    <a:pt x="95384" y="1100"/>
                    <a:pt x="95384" y="1100"/>
                  </a:cubicBezTo>
                  <a:cubicBezTo>
                    <a:pt x="95384" y="1100"/>
                    <a:pt x="97846" y="0"/>
                    <a:pt x="97846" y="0"/>
                  </a:cubicBezTo>
                  <a:cubicBezTo>
                    <a:pt x="97846" y="0"/>
                    <a:pt x="98461" y="0"/>
                    <a:pt x="98461" y="0"/>
                  </a:cubicBezTo>
                  <a:cubicBezTo>
                    <a:pt x="99076" y="1100"/>
                    <a:pt x="99692" y="1100"/>
                    <a:pt x="99692" y="1100"/>
                  </a:cubicBezTo>
                  <a:cubicBezTo>
                    <a:pt x="100307" y="1100"/>
                    <a:pt x="100923" y="2201"/>
                    <a:pt x="100923" y="2201"/>
                  </a:cubicBezTo>
                  <a:cubicBezTo>
                    <a:pt x="101538" y="3302"/>
                    <a:pt x="102153" y="3302"/>
                    <a:pt x="102153" y="3302"/>
                  </a:cubicBezTo>
                  <a:cubicBezTo>
                    <a:pt x="102153" y="3302"/>
                    <a:pt x="102153" y="1100"/>
                    <a:pt x="102153" y="1100"/>
                  </a:cubicBezTo>
                  <a:cubicBezTo>
                    <a:pt x="102769" y="1100"/>
                    <a:pt x="103384" y="1100"/>
                    <a:pt x="103384" y="1100"/>
                  </a:cubicBezTo>
                  <a:cubicBezTo>
                    <a:pt x="104000" y="2201"/>
                    <a:pt x="104000" y="2201"/>
                    <a:pt x="104000" y="2201"/>
                  </a:cubicBezTo>
                  <a:cubicBezTo>
                    <a:pt x="104000" y="2201"/>
                    <a:pt x="104615" y="3302"/>
                    <a:pt x="105230" y="3302"/>
                  </a:cubicBezTo>
                  <a:cubicBezTo>
                    <a:pt x="105230" y="3302"/>
                    <a:pt x="105846" y="2201"/>
                    <a:pt x="105846" y="2201"/>
                  </a:cubicBezTo>
                  <a:cubicBezTo>
                    <a:pt x="105846" y="3302"/>
                    <a:pt x="106461" y="3302"/>
                    <a:pt x="106461" y="4403"/>
                  </a:cubicBezTo>
                  <a:cubicBezTo>
                    <a:pt x="106461" y="4403"/>
                    <a:pt x="107076" y="5504"/>
                    <a:pt x="107076" y="5504"/>
                  </a:cubicBezTo>
                  <a:cubicBezTo>
                    <a:pt x="107076" y="6605"/>
                    <a:pt x="107692" y="6605"/>
                    <a:pt x="107692" y="6605"/>
                  </a:cubicBezTo>
                  <a:cubicBezTo>
                    <a:pt x="107692" y="7706"/>
                    <a:pt x="107692" y="8807"/>
                    <a:pt x="107692" y="8807"/>
                  </a:cubicBezTo>
                  <a:cubicBezTo>
                    <a:pt x="107692" y="8807"/>
                    <a:pt x="107692" y="8807"/>
                    <a:pt x="107692" y="9908"/>
                  </a:cubicBezTo>
                  <a:cubicBezTo>
                    <a:pt x="108307" y="9908"/>
                    <a:pt x="110153" y="9908"/>
                    <a:pt x="110153" y="9908"/>
                  </a:cubicBezTo>
                  <a:cubicBezTo>
                    <a:pt x="110153" y="9908"/>
                    <a:pt x="110769" y="9908"/>
                    <a:pt x="110769" y="11009"/>
                  </a:cubicBezTo>
                  <a:cubicBezTo>
                    <a:pt x="110769" y="11009"/>
                    <a:pt x="112000" y="11009"/>
                    <a:pt x="112000" y="11009"/>
                  </a:cubicBezTo>
                  <a:cubicBezTo>
                    <a:pt x="112000" y="11009"/>
                    <a:pt x="112615" y="9908"/>
                    <a:pt x="112615" y="11009"/>
                  </a:cubicBezTo>
                  <a:cubicBezTo>
                    <a:pt x="112615" y="11009"/>
                    <a:pt x="112615" y="12110"/>
                    <a:pt x="112615" y="12110"/>
                  </a:cubicBezTo>
                  <a:cubicBezTo>
                    <a:pt x="113846" y="12110"/>
                    <a:pt x="113846" y="12110"/>
                    <a:pt x="113846" y="12110"/>
                  </a:cubicBezTo>
                  <a:cubicBezTo>
                    <a:pt x="114461" y="12110"/>
                    <a:pt x="114461" y="12110"/>
                    <a:pt x="114461" y="12110"/>
                  </a:cubicBezTo>
                  <a:cubicBezTo>
                    <a:pt x="114461" y="12110"/>
                    <a:pt x="115076" y="11009"/>
                    <a:pt x="115076" y="12110"/>
                  </a:cubicBezTo>
                  <a:cubicBezTo>
                    <a:pt x="115076" y="12110"/>
                    <a:pt x="115692" y="12110"/>
                    <a:pt x="115692" y="12110"/>
                  </a:cubicBezTo>
                  <a:cubicBezTo>
                    <a:pt x="115692" y="12110"/>
                    <a:pt x="116923" y="13211"/>
                    <a:pt x="116923" y="13211"/>
                  </a:cubicBezTo>
                  <a:cubicBezTo>
                    <a:pt x="116923" y="13211"/>
                    <a:pt x="117538" y="13211"/>
                    <a:pt x="118153" y="13211"/>
                  </a:cubicBezTo>
                  <a:cubicBezTo>
                    <a:pt x="118153" y="13211"/>
                    <a:pt x="120000" y="13211"/>
                    <a:pt x="120000" y="13211"/>
                  </a:cubicBezTo>
                  <a:cubicBezTo>
                    <a:pt x="120000" y="13211"/>
                    <a:pt x="120000" y="14311"/>
                    <a:pt x="120000" y="15412"/>
                  </a:cubicBezTo>
                  <a:cubicBezTo>
                    <a:pt x="120000" y="15412"/>
                    <a:pt x="120000" y="17614"/>
                    <a:pt x="120000" y="17614"/>
                  </a:cubicBezTo>
                  <a:cubicBezTo>
                    <a:pt x="120000" y="17614"/>
                    <a:pt x="119384" y="18715"/>
                    <a:pt x="119384" y="19816"/>
                  </a:cubicBezTo>
                  <a:cubicBezTo>
                    <a:pt x="118769" y="19816"/>
                    <a:pt x="118769" y="22018"/>
                    <a:pt x="118769" y="22018"/>
                  </a:cubicBezTo>
                  <a:cubicBezTo>
                    <a:pt x="118769" y="22018"/>
                    <a:pt x="118769" y="23119"/>
                    <a:pt x="118769" y="23119"/>
                  </a:cubicBezTo>
                  <a:cubicBezTo>
                    <a:pt x="118769" y="23119"/>
                    <a:pt x="118769" y="25321"/>
                    <a:pt x="118769" y="25321"/>
                  </a:cubicBezTo>
                  <a:cubicBezTo>
                    <a:pt x="118153" y="27522"/>
                    <a:pt x="118153" y="27522"/>
                    <a:pt x="118153" y="27522"/>
                  </a:cubicBezTo>
                  <a:cubicBezTo>
                    <a:pt x="118153" y="27522"/>
                    <a:pt x="117538" y="28623"/>
                    <a:pt x="118153" y="29724"/>
                  </a:cubicBezTo>
                  <a:cubicBezTo>
                    <a:pt x="118153" y="29724"/>
                    <a:pt x="118153" y="30825"/>
                    <a:pt x="118153" y="30825"/>
                  </a:cubicBezTo>
                  <a:cubicBezTo>
                    <a:pt x="118769" y="31926"/>
                    <a:pt x="118769" y="31926"/>
                    <a:pt x="118769" y="31926"/>
                  </a:cubicBezTo>
                  <a:cubicBezTo>
                    <a:pt x="117538" y="34128"/>
                    <a:pt x="117538" y="34128"/>
                    <a:pt x="117538" y="34128"/>
                  </a:cubicBezTo>
                  <a:cubicBezTo>
                    <a:pt x="117538" y="36330"/>
                    <a:pt x="117538" y="36330"/>
                    <a:pt x="117538" y="36330"/>
                  </a:cubicBezTo>
                  <a:cubicBezTo>
                    <a:pt x="117538" y="36330"/>
                    <a:pt x="118153" y="37431"/>
                    <a:pt x="117538" y="38532"/>
                  </a:cubicBezTo>
                  <a:cubicBezTo>
                    <a:pt x="117538" y="38532"/>
                    <a:pt x="116923" y="39633"/>
                    <a:pt x="116923" y="39633"/>
                  </a:cubicBezTo>
                  <a:cubicBezTo>
                    <a:pt x="116923" y="39633"/>
                    <a:pt x="115692" y="41834"/>
                    <a:pt x="115692" y="41834"/>
                  </a:cubicBezTo>
                  <a:cubicBezTo>
                    <a:pt x="115692" y="41834"/>
                    <a:pt x="115692" y="42935"/>
                    <a:pt x="115692" y="42935"/>
                  </a:cubicBezTo>
                  <a:cubicBezTo>
                    <a:pt x="115692" y="42935"/>
                    <a:pt x="115076" y="45137"/>
                    <a:pt x="115076" y="45137"/>
                  </a:cubicBezTo>
                  <a:cubicBezTo>
                    <a:pt x="115076" y="45137"/>
                    <a:pt x="115076" y="48440"/>
                    <a:pt x="115076" y="48440"/>
                  </a:cubicBezTo>
                  <a:cubicBezTo>
                    <a:pt x="115076" y="48440"/>
                    <a:pt x="115692" y="49541"/>
                    <a:pt x="115692" y="49541"/>
                  </a:cubicBezTo>
                  <a:cubicBezTo>
                    <a:pt x="115692" y="49541"/>
                    <a:pt x="115692" y="50642"/>
                    <a:pt x="115692" y="51743"/>
                  </a:cubicBezTo>
                  <a:cubicBezTo>
                    <a:pt x="115076" y="51743"/>
                    <a:pt x="115692" y="52844"/>
                    <a:pt x="115692" y="53944"/>
                  </a:cubicBezTo>
                  <a:cubicBezTo>
                    <a:pt x="115692" y="53944"/>
                    <a:pt x="115692" y="55045"/>
                    <a:pt x="115692" y="55045"/>
                  </a:cubicBezTo>
                  <a:cubicBezTo>
                    <a:pt x="115076" y="57247"/>
                    <a:pt x="115076" y="57247"/>
                    <a:pt x="115076" y="57247"/>
                  </a:cubicBezTo>
                  <a:cubicBezTo>
                    <a:pt x="114461" y="57247"/>
                    <a:pt x="114461" y="57247"/>
                    <a:pt x="114461" y="57247"/>
                  </a:cubicBezTo>
                  <a:cubicBezTo>
                    <a:pt x="115076" y="60550"/>
                    <a:pt x="115076" y="60550"/>
                    <a:pt x="115076" y="60550"/>
                  </a:cubicBezTo>
                  <a:cubicBezTo>
                    <a:pt x="113846" y="62752"/>
                    <a:pt x="113846" y="62752"/>
                    <a:pt x="113846" y="62752"/>
                  </a:cubicBezTo>
                  <a:cubicBezTo>
                    <a:pt x="108923" y="62752"/>
                    <a:pt x="108923" y="62752"/>
                    <a:pt x="108923" y="62752"/>
                  </a:cubicBezTo>
                  <a:cubicBezTo>
                    <a:pt x="104000" y="53944"/>
                    <a:pt x="104000" y="53944"/>
                    <a:pt x="104000" y="53944"/>
                  </a:cubicBezTo>
                  <a:cubicBezTo>
                    <a:pt x="100307" y="52844"/>
                    <a:pt x="100307" y="52844"/>
                    <a:pt x="100307" y="52844"/>
                  </a:cubicBezTo>
                  <a:cubicBezTo>
                    <a:pt x="97230" y="57247"/>
                    <a:pt x="97230" y="57247"/>
                    <a:pt x="97230" y="57247"/>
                  </a:cubicBezTo>
                  <a:cubicBezTo>
                    <a:pt x="92923" y="58348"/>
                    <a:pt x="92923" y="58348"/>
                    <a:pt x="92923" y="58348"/>
                  </a:cubicBezTo>
                  <a:cubicBezTo>
                    <a:pt x="89846" y="55045"/>
                    <a:pt x="89846" y="55045"/>
                    <a:pt x="89846" y="55045"/>
                  </a:cubicBezTo>
                  <a:cubicBezTo>
                    <a:pt x="81230" y="59449"/>
                    <a:pt x="81230" y="59449"/>
                    <a:pt x="81230" y="59449"/>
                  </a:cubicBezTo>
                  <a:cubicBezTo>
                    <a:pt x="80615" y="62752"/>
                    <a:pt x="80615" y="62752"/>
                    <a:pt x="80615" y="62752"/>
                  </a:cubicBezTo>
                  <a:cubicBezTo>
                    <a:pt x="79384" y="70458"/>
                    <a:pt x="79384" y="70458"/>
                    <a:pt x="79384" y="70458"/>
                  </a:cubicBezTo>
                  <a:cubicBezTo>
                    <a:pt x="77538" y="77064"/>
                    <a:pt x="77538" y="77064"/>
                    <a:pt x="77538" y="77064"/>
                  </a:cubicBezTo>
                  <a:cubicBezTo>
                    <a:pt x="75076" y="79266"/>
                    <a:pt x="75076" y="79266"/>
                    <a:pt x="75076" y="79266"/>
                  </a:cubicBezTo>
                  <a:cubicBezTo>
                    <a:pt x="73230" y="81467"/>
                    <a:pt x="73230" y="81467"/>
                    <a:pt x="73230" y="81467"/>
                  </a:cubicBezTo>
                  <a:cubicBezTo>
                    <a:pt x="71384" y="85871"/>
                    <a:pt x="71384" y="85871"/>
                    <a:pt x="71384" y="85871"/>
                  </a:cubicBezTo>
                  <a:cubicBezTo>
                    <a:pt x="67692" y="85871"/>
                    <a:pt x="67692" y="85871"/>
                    <a:pt x="67692" y="85871"/>
                  </a:cubicBezTo>
                  <a:cubicBezTo>
                    <a:pt x="65230" y="84770"/>
                    <a:pt x="65230" y="84770"/>
                    <a:pt x="65230" y="84770"/>
                  </a:cubicBezTo>
                  <a:cubicBezTo>
                    <a:pt x="61538" y="85871"/>
                    <a:pt x="61538" y="85871"/>
                    <a:pt x="61538" y="85871"/>
                  </a:cubicBezTo>
                  <a:cubicBezTo>
                    <a:pt x="60307" y="92477"/>
                    <a:pt x="60307" y="92477"/>
                    <a:pt x="60307" y="92477"/>
                  </a:cubicBezTo>
                  <a:cubicBezTo>
                    <a:pt x="57846" y="93577"/>
                    <a:pt x="57846" y="93577"/>
                    <a:pt x="57846" y="93577"/>
                  </a:cubicBezTo>
                  <a:cubicBezTo>
                    <a:pt x="53538" y="94678"/>
                    <a:pt x="53538" y="94678"/>
                    <a:pt x="53538" y="94678"/>
                  </a:cubicBezTo>
                  <a:cubicBezTo>
                    <a:pt x="48000" y="97981"/>
                    <a:pt x="48000" y="97981"/>
                    <a:pt x="48000" y="97981"/>
                  </a:cubicBezTo>
                  <a:cubicBezTo>
                    <a:pt x="44923" y="103486"/>
                    <a:pt x="44923" y="103486"/>
                    <a:pt x="44923" y="103486"/>
                  </a:cubicBezTo>
                  <a:cubicBezTo>
                    <a:pt x="44923" y="105688"/>
                    <a:pt x="44923" y="105688"/>
                    <a:pt x="44923" y="105688"/>
                  </a:cubicBezTo>
                  <a:cubicBezTo>
                    <a:pt x="44923" y="105688"/>
                    <a:pt x="47384" y="108990"/>
                    <a:pt x="48615" y="110091"/>
                  </a:cubicBezTo>
                  <a:cubicBezTo>
                    <a:pt x="49846" y="112293"/>
                    <a:pt x="46153" y="113394"/>
                    <a:pt x="45538" y="114495"/>
                  </a:cubicBezTo>
                  <a:cubicBezTo>
                    <a:pt x="44923" y="115596"/>
                    <a:pt x="39384" y="116697"/>
                    <a:pt x="39384" y="116697"/>
                  </a:cubicBezTo>
                  <a:cubicBezTo>
                    <a:pt x="28923" y="117798"/>
                    <a:pt x="28923" y="117798"/>
                    <a:pt x="28923" y="117798"/>
                  </a:cubicBezTo>
                  <a:cubicBezTo>
                    <a:pt x="23384" y="120000"/>
                    <a:pt x="23384" y="120000"/>
                    <a:pt x="23384" y="120000"/>
                  </a:cubicBezTo>
                  <a:cubicBezTo>
                    <a:pt x="20923" y="117798"/>
                    <a:pt x="20923" y="117798"/>
                    <a:pt x="20923" y="117798"/>
                  </a:cubicBezTo>
                  <a:cubicBezTo>
                    <a:pt x="16615" y="113394"/>
                    <a:pt x="16615" y="113394"/>
                    <a:pt x="16615" y="113394"/>
                  </a:cubicBezTo>
                  <a:cubicBezTo>
                    <a:pt x="13538" y="107889"/>
                    <a:pt x="13538" y="107889"/>
                    <a:pt x="13538" y="107889"/>
                  </a:cubicBezTo>
                  <a:cubicBezTo>
                    <a:pt x="13538" y="107889"/>
                    <a:pt x="13538" y="107889"/>
                    <a:pt x="13538" y="107889"/>
                  </a:cubicBezTo>
                  <a:cubicBezTo>
                    <a:pt x="8615" y="106788"/>
                    <a:pt x="8615" y="106788"/>
                    <a:pt x="8615" y="106788"/>
                  </a:cubicBezTo>
                  <a:cubicBezTo>
                    <a:pt x="8615" y="107889"/>
                    <a:pt x="8615" y="107889"/>
                    <a:pt x="8615" y="107889"/>
                  </a:cubicBezTo>
                  <a:cubicBezTo>
                    <a:pt x="8615" y="112293"/>
                    <a:pt x="8615" y="112293"/>
                    <a:pt x="8615" y="112293"/>
                  </a:cubicBezTo>
                  <a:cubicBezTo>
                    <a:pt x="6769" y="116697"/>
                    <a:pt x="6769" y="116697"/>
                    <a:pt x="6769" y="116697"/>
                  </a:cubicBezTo>
                  <a:cubicBezTo>
                    <a:pt x="5538" y="113394"/>
                    <a:pt x="4923" y="107889"/>
                    <a:pt x="3692" y="102385"/>
                  </a:cubicBezTo>
                  <a:cubicBezTo>
                    <a:pt x="3692" y="102385"/>
                    <a:pt x="3692" y="101284"/>
                    <a:pt x="3076" y="100183"/>
                  </a:cubicBezTo>
                  <a:cubicBezTo>
                    <a:pt x="3076" y="99082"/>
                    <a:pt x="2461" y="96880"/>
                    <a:pt x="2461" y="96880"/>
                  </a:cubicBezTo>
                  <a:cubicBezTo>
                    <a:pt x="2461" y="96880"/>
                    <a:pt x="2461" y="96880"/>
                    <a:pt x="2461" y="96880"/>
                  </a:cubicBezTo>
                  <a:cubicBezTo>
                    <a:pt x="1846" y="95779"/>
                    <a:pt x="1230" y="94678"/>
                    <a:pt x="1230" y="94678"/>
                  </a:cubicBezTo>
                  <a:cubicBezTo>
                    <a:pt x="1230" y="94678"/>
                    <a:pt x="1230" y="93577"/>
                    <a:pt x="1230" y="93577"/>
                  </a:cubicBezTo>
                  <a:cubicBezTo>
                    <a:pt x="615" y="93577"/>
                    <a:pt x="0" y="92477"/>
                    <a:pt x="0" y="92477"/>
                  </a:cubicBezTo>
                  <a:cubicBezTo>
                    <a:pt x="0" y="92477"/>
                    <a:pt x="0" y="89174"/>
                    <a:pt x="0" y="89174"/>
                  </a:cubicBezTo>
                  <a:cubicBezTo>
                    <a:pt x="0" y="86972"/>
                    <a:pt x="0" y="86972"/>
                    <a:pt x="0" y="86972"/>
                  </a:cubicBezTo>
                  <a:cubicBezTo>
                    <a:pt x="1230" y="84770"/>
                    <a:pt x="1230" y="84770"/>
                    <a:pt x="1230" y="84770"/>
                  </a:cubicBezTo>
                  <a:cubicBezTo>
                    <a:pt x="1230" y="84770"/>
                    <a:pt x="1230" y="82568"/>
                    <a:pt x="1230" y="82568"/>
                  </a:cubicBezTo>
                  <a:cubicBezTo>
                    <a:pt x="1230" y="82568"/>
                    <a:pt x="1846" y="80366"/>
                    <a:pt x="1846" y="80366"/>
                  </a:cubicBezTo>
                  <a:cubicBezTo>
                    <a:pt x="1230" y="79266"/>
                    <a:pt x="1230" y="79266"/>
                    <a:pt x="1230" y="79266"/>
                  </a:cubicBezTo>
                  <a:cubicBezTo>
                    <a:pt x="1230" y="75963"/>
                    <a:pt x="1230" y="75963"/>
                    <a:pt x="1230" y="75963"/>
                  </a:cubicBezTo>
                  <a:cubicBezTo>
                    <a:pt x="1846" y="74862"/>
                    <a:pt x="1846" y="74862"/>
                    <a:pt x="1846" y="74862"/>
                  </a:cubicBezTo>
                  <a:cubicBezTo>
                    <a:pt x="1846" y="72660"/>
                    <a:pt x="1846" y="72660"/>
                    <a:pt x="1846" y="72660"/>
                  </a:cubicBezTo>
                  <a:cubicBezTo>
                    <a:pt x="1846" y="72660"/>
                    <a:pt x="1846" y="71559"/>
                    <a:pt x="1846" y="71559"/>
                  </a:cubicBezTo>
                  <a:cubicBezTo>
                    <a:pt x="2461" y="71559"/>
                    <a:pt x="2461" y="68256"/>
                    <a:pt x="2461" y="68256"/>
                  </a:cubicBezTo>
                  <a:cubicBezTo>
                    <a:pt x="2461" y="68256"/>
                    <a:pt x="3076" y="66055"/>
                    <a:pt x="3076" y="66055"/>
                  </a:cubicBezTo>
                  <a:cubicBezTo>
                    <a:pt x="3692" y="66055"/>
                    <a:pt x="3692" y="64954"/>
                    <a:pt x="3692" y="64954"/>
                  </a:cubicBezTo>
                  <a:cubicBezTo>
                    <a:pt x="3692" y="63853"/>
                    <a:pt x="3692" y="62752"/>
                    <a:pt x="3692" y="62752"/>
                  </a:cubicBezTo>
                  <a:cubicBezTo>
                    <a:pt x="4923" y="61651"/>
                    <a:pt x="4923" y="61651"/>
                    <a:pt x="4923" y="61651"/>
                  </a:cubicBezTo>
                  <a:cubicBezTo>
                    <a:pt x="4923" y="61651"/>
                    <a:pt x="5538" y="60550"/>
                    <a:pt x="5538" y="60550"/>
                  </a:cubicBezTo>
                  <a:cubicBezTo>
                    <a:pt x="5538" y="60550"/>
                    <a:pt x="6153" y="60550"/>
                    <a:pt x="6769" y="60550"/>
                  </a:cubicBezTo>
                  <a:cubicBezTo>
                    <a:pt x="6769" y="60550"/>
                    <a:pt x="7384" y="60550"/>
                    <a:pt x="8000" y="60550"/>
                  </a:cubicBezTo>
                  <a:cubicBezTo>
                    <a:pt x="8000" y="60550"/>
                    <a:pt x="8000" y="61651"/>
                    <a:pt x="8615" y="61651"/>
                  </a:cubicBezTo>
                  <a:cubicBezTo>
                    <a:pt x="9230" y="61651"/>
                    <a:pt x="9846" y="62752"/>
                    <a:pt x="9846" y="62752"/>
                  </a:cubicBezTo>
                  <a:cubicBezTo>
                    <a:pt x="10461" y="61651"/>
                    <a:pt x="10461" y="61651"/>
                    <a:pt x="10461" y="61651"/>
                  </a:cubicBezTo>
                  <a:cubicBezTo>
                    <a:pt x="11076" y="61651"/>
                    <a:pt x="11076" y="60550"/>
                    <a:pt x="11076" y="60550"/>
                  </a:cubicBezTo>
                  <a:cubicBezTo>
                    <a:pt x="11692" y="60550"/>
                    <a:pt x="12923" y="61651"/>
                    <a:pt x="12923" y="61651"/>
                  </a:cubicBezTo>
                  <a:cubicBezTo>
                    <a:pt x="12923" y="61651"/>
                    <a:pt x="13538" y="62752"/>
                    <a:pt x="13538" y="61651"/>
                  </a:cubicBezTo>
                  <a:cubicBezTo>
                    <a:pt x="14153" y="61651"/>
                    <a:pt x="14769" y="60550"/>
                    <a:pt x="14769" y="60550"/>
                  </a:cubicBezTo>
                  <a:cubicBezTo>
                    <a:pt x="16000" y="59449"/>
                    <a:pt x="16000" y="59449"/>
                    <a:pt x="16000" y="59449"/>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40" name="Shape 2020">
              <a:extLst>
                <a:ext uri="{FF2B5EF4-FFF2-40B4-BE49-F238E27FC236}">
                  <a16:creationId xmlns:a16="http://schemas.microsoft.com/office/drawing/2014/main" id="{51DAA0FA-C68C-0C5C-513B-48FE9138A849}"/>
                </a:ext>
              </a:extLst>
            </p:cNvPr>
            <p:cNvSpPr/>
            <p:nvPr/>
          </p:nvSpPr>
          <p:spPr>
            <a:xfrm>
              <a:off x="5320612" y="3211660"/>
              <a:ext cx="266061" cy="194972"/>
            </a:xfrm>
            <a:custGeom>
              <a:avLst/>
              <a:gdLst/>
              <a:ahLst/>
              <a:cxnLst/>
              <a:rect l="0" t="0" r="0" b="0"/>
              <a:pathLst>
                <a:path w="120000" h="120000" extrusionOk="0">
                  <a:moveTo>
                    <a:pt x="9230" y="65454"/>
                  </a:moveTo>
                  <a:cubicBezTo>
                    <a:pt x="7179" y="64090"/>
                    <a:pt x="7179" y="64090"/>
                    <a:pt x="7179" y="64090"/>
                  </a:cubicBezTo>
                  <a:cubicBezTo>
                    <a:pt x="5128" y="62727"/>
                    <a:pt x="5128" y="62727"/>
                    <a:pt x="5128" y="62727"/>
                  </a:cubicBezTo>
                  <a:cubicBezTo>
                    <a:pt x="2051" y="62727"/>
                    <a:pt x="2051" y="62727"/>
                    <a:pt x="2051" y="62727"/>
                  </a:cubicBezTo>
                  <a:cubicBezTo>
                    <a:pt x="0" y="60000"/>
                    <a:pt x="0" y="60000"/>
                    <a:pt x="0" y="60000"/>
                  </a:cubicBezTo>
                  <a:cubicBezTo>
                    <a:pt x="1025" y="57272"/>
                    <a:pt x="1025" y="57272"/>
                    <a:pt x="1025" y="57272"/>
                  </a:cubicBezTo>
                  <a:cubicBezTo>
                    <a:pt x="1025" y="54545"/>
                    <a:pt x="1025" y="54545"/>
                    <a:pt x="1025" y="54545"/>
                  </a:cubicBezTo>
                  <a:cubicBezTo>
                    <a:pt x="1025" y="54545"/>
                    <a:pt x="3076" y="51818"/>
                    <a:pt x="3076" y="51818"/>
                  </a:cubicBezTo>
                  <a:cubicBezTo>
                    <a:pt x="4102" y="50454"/>
                    <a:pt x="6153" y="49090"/>
                    <a:pt x="6153" y="49090"/>
                  </a:cubicBezTo>
                  <a:cubicBezTo>
                    <a:pt x="7179" y="46363"/>
                    <a:pt x="7179" y="46363"/>
                    <a:pt x="7179" y="46363"/>
                  </a:cubicBezTo>
                  <a:cubicBezTo>
                    <a:pt x="7179" y="46363"/>
                    <a:pt x="8205" y="45000"/>
                    <a:pt x="9230" y="45000"/>
                  </a:cubicBezTo>
                  <a:cubicBezTo>
                    <a:pt x="10256" y="45000"/>
                    <a:pt x="10256" y="46363"/>
                    <a:pt x="10256" y="45000"/>
                  </a:cubicBezTo>
                  <a:cubicBezTo>
                    <a:pt x="11282" y="45000"/>
                    <a:pt x="11282" y="39545"/>
                    <a:pt x="11282" y="39545"/>
                  </a:cubicBezTo>
                  <a:cubicBezTo>
                    <a:pt x="11282" y="36818"/>
                    <a:pt x="11282" y="36818"/>
                    <a:pt x="11282" y="36818"/>
                  </a:cubicBezTo>
                  <a:cubicBezTo>
                    <a:pt x="13333" y="36818"/>
                    <a:pt x="13333" y="36818"/>
                    <a:pt x="13333" y="36818"/>
                  </a:cubicBezTo>
                  <a:cubicBezTo>
                    <a:pt x="22564" y="40909"/>
                    <a:pt x="22564" y="40909"/>
                    <a:pt x="22564" y="40909"/>
                  </a:cubicBezTo>
                  <a:cubicBezTo>
                    <a:pt x="32820" y="42272"/>
                    <a:pt x="32820" y="42272"/>
                    <a:pt x="32820" y="42272"/>
                  </a:cubicBezTo>
                  <a:cubicBezTo>
                    <a:pt x="42051" y="42272"/>
                    <a:pt x="42051" y="42272"/>
                    <a:pt x="42051" y="42272"/>
                  </a:cubicBezTo>
                  <a:cubicBezTo>
                    <a:pt x="44102" y="42272"/>
                    <a:pt x="44102" y="42272"/>
                    <a:pt x="44102" y="42272"/>
                  </a:cubicBezTo>
                  <a:cubicBezTo>
                    <a:pt x="47179" y="39545"/>
                    <a:pt x="47179" y="39545"/>
                    <a:pt x="47179" y="39545"/>
                  </a:cubicBezTo>
                  <a:cubicBezTo>
                    <a:pt x="49230" y="35454"/>
                    <a:pt x="49230" y="35454"/>
                    <a:pt x="49230" y="35454"/>
                  </a:cubicBezTo>
                  <a:cubicBezTo>
                    <a:pt x="53333" y="34090"/>
                    <a:pt x="53333" y="34090"/>
                    <a:pt x="53333" y="34090"/>
                  </a:cubicBezTo>
                  <a:cubicBezTo>
                    <a:pt x="54358" y="31363"/>
                    <a:pt x="54358" y="31363"/>
                    <a:pt x="54358" y="31363"/>
                  </a:cubicBezTo>
                  <a:cubicBezTo>
                    <a:pt x="56410" y="25909"/>
                    <a:pt x="56410" y="25909"/>
                    <a:pt x="56410" y="25909"/>
                  </a:cubicBezTo>
                  <a:cubicBezTo>
                    <a:pt x="59487" y="23181"/>
                    <a:pt x="59487" y="23181"/>
                    <a:pt x="59487" y="23181"/>
                  </a:cubicBezTo>
                  <a:cubicBezTo>
                    <a:pt x="65641" y="23181"/>
                    <a:pt x="65641" y="23181"/>
                    <a:pt x="65641" y="23181"/>
                  </a:cubicBezTo>
                  <a:cubicBezTo>
                    <a:pt x="72820" y="20454"/>
                    <a:pt x="72820" y="20454"/>
                    <a:pt x="72820" y="20454"/>
                  </a:cubicBezTo>
                  <a:cubicBezTo>
                    <a:pt x="77948" y="23181"/>
                    <a:pt x="77948" y="23181"/>
                    <a:pt x="77948" y="23181"/>
                  </a:cubicBezTo>
                  <a:cubicBezTo>
                    <a:pt x="84102" y="17727"/>
                    <a:pt x="84102" y="17727"/>
                    <a:pt x="84102" y="17727"/>
                  </a:cubicBezTo>
                  <a:cubicBezTo>
                    <a:pt x="87179" y="16363"/>
                    <a:pt x="87179" y="16363"/>
                    <a:pt x="87179" y="16363"/>
                  </a:cubicBezTo>
                  <a:cubicBezTo>
                    <a:pt x="92307" y="13636"/>
                    <a:pt x="92307" y="13636"/>
                    <a:pt x="92307" y="13636"/>
                  </a:cubicBezTo>
                  <a:cubicBezTo>
                    <a:pt x="98461" y="19090"/>
                    <a:pt x="98461" y="19090"/>
                    <a:pt x="98461" y="19090"/>
                  </a:cubicBezTo>
                  <a:cubicBezTo>
                    <a:pt x="97435" y="10909"/>
                    <a:pt x="97435" y="10909"/>
                    <a:pt x="97435" y="10909"/>
                  </a:cubicBezTo>
                  <a:cubicBezTo>
                    <a:pt x="98461" y="5454"/>
                    <a:pt x="98461" y="5454"/>
                    <a:pt x="98461" y="5454"/>
                  </a:cubicBezTo>
                  <a:cubicBezTo>
                    <a:pt x="102564" y="2727"/>
                    <a:pt x="102564" y="2727"/>
                    <a:pt x="102564" y="2727"/>
                  </a:cubicBezTo>
                  <a:cubicBezTo>
                    <a:pt x="103589" y="2727"/>
                    <a:pt x="103589" y="2727"/>
                    <a:pt x="103589" y="2727"/>
                  </a:cubicBezTo>
                  <a:cubicBezTo>
                    <a:pt x="103589" y="2727"/>
                    <a:pt x="103589" y="2727"/>
                    <a:pt x="103589" y="2727"/>
                  </a:cubicBezTo>
                  <a:cubicBezTo>
                    <a:pt x="107692" y="0"/>
                    <a:pt x="107692" y="0"/>
                    <a:pt x="107692" y="0"/>
                  </a:cubicBezTo>
                  <a:cubicBezTo>
                    <a:pt x="109743" y="2727"/>
                    <a:pt x="109743" y="2727"/>
                    <a:pt x="109743" y="2727"/>
                  </a:cubicBezTo>
                  <a:cubicBezTo>
                    <a:pt x="110769" y="5454"/>
                    <a:pt x="110769" y="5454"/>
                    <a:pt x="110769" y="5454"/>
                  </a:cubicBezTo>
                  <a:cubicBezTo>
                    <a:pt x="110769" y="5454"/>
                    <a:pt x="110769" y="5454"/>
                    <a:pt x="110769" y="5454"/>
                  </a:cubicBezTo>
                  <a:cubicBezTo>
                    <a:pt x="110769" y="5454"/>
                    <a:pt x="110769" y="5454"/>
                    <a:pt x="110769" y="6818"/>
                  </a:cubicBezTo>
                  <a:cubicBezTo>
                    <a:pt x="110769" y="6818"/>
                    <a:pt x="110769" y="6818"/>
                    <a:pt x="110769" y="6818"/>
                  </a:cubicBezTo>
                  <a:cubicBezTo>
                    <a:pt x="110769" y="8181"/>
                    <a:pt x="110769" y="8181"/>
                    <a:pt x="110769" y="8181"/>
                  </a:cubicBezTo>
                  <a:cubicBezTo>
                    <a:pt x="111794" y="9545"/>
                    <a:pt x="111794" y="9545"/>
                    <a:pt x="111794" y="9545"/>
                  </a:cubicBezTo>
                  <a:cubicBezTo>
                    <a:pt x="112820" y="10909"/>
                    <a:pt x="112820" y="10909"/>
                    <a:pt x="112820" y="10909"/>
                  </a:cubicBezTo>
                  <a:cubicBezTo>
                    <a:pt x="112820" y="10909"/>
                    <a:pt x="112820" y="10909"/>
                    <a:pt x="112820" y="10909"/>
                  </a:cubicBezTo>
                  <a:cubicBezTo>
                    <a:pt x="113846" y="13636"/>
                    <a:pt x="113846" y="13636"/>
                    <a:pt x="113846" y="13636"/>
                  </a:cubicBezTo>
                  <a:cubicBezTo>
                    <a:pt x="113846" y="16363"/>
                    <a:pt x="113846" y="16363"/>
                    <a:pt x="113846" y="16363"/>
                  </a:cubicBezTo>
                  <a:cubicBezTo>
                    <a:pt x="120000" y="25909"/>
                    <a:pt x="120000" y="25909"/>
                    <a:pt x="120000" y="25909"/>
                  </a:cubicBezTo>
                  <a:cubicBezTo>
                    <a:pt x="120000" y="25909"/>
                    <a:pt x="117948" y="25909"/>
                    <a:pt x="117948" y="25909"/>
                  </a:cubicBezTo>
                  <a:cubicBezTo>
                    <a:pt x="116923" y="25909"/>
                    <a:pt x="114871" y="25909"/>
                    <a:pt x="114871" y="25909"/>
                  </a:cubicBezTo>
                  <a:cubicBezTo>
                    <a:pt x="114871" y="25909"/>
                    <a:pt x="113846" y="27272"/>
                    <a:pt x="112820" y="27272"/>
                  </a:cubicBezTo>
                  <a:cubicBezTo>
                    <a:pt x="112820" y="27272"/>
                    <a:pt x="111794" y="30000"/>
                    <a:pt x="111794" y="30000"/>
                  </a:cubicBezTo>
                  <a:cubicBezTo>
                    <a:pt x="110769" y="31363"/>
                    <a:pt x="110769" y="31363"/>
                    <a:pt x="110769" y="31363"/>
                  </a:cubicBezTo>
                  <a:cubicBezTo>
                    <a:pt x="111794" y="32727"/>
                    <a:pt x="111794" y="32727"/>
                    <a:pt x="111794" y="32727"/>
                  </a:cubicBezTo>
                  <a:cubicBezTo>
                    <a:pt x="113846" y="38181"/>
                    <a:pt x="114871" y="38181"/>
                    <a:pt x="109743" y="36818"/>
                  </a:cubicBezTo>
                  <a:cubicBezTo>
                    <a:pt x="107692" y="35454"/>
                    <a:pt x="107692" y="35454"/>
                    <a:pt x="107692" y="35454"/>
                  </a:cubicBezTo>
                  <a:cubicBezTo>
                    <a:pt x="106666" y="36818"/>
                    <a:pt x="106666" y="36818"/>
                    <a:pt x="106666" y="36818"/>
                  </a:cubicBezTo>
                  <a:cubicBezTo>
                    <a:pt x="104615" y="38181"/>
                    <a:pt x="104615" y="38181"/>
                    <a:pt x="104615" y="38181"/>
                  </a:cubicBezTo>
                  <a:cubicBezTo>
                    <a:pt x="104615" y="38181"/>
                    <a:pt x="104615" y="38181"/>
                    <a:pt x="104615" y="38181"/>
                  </a:cubicBezTo>
                  <a:cubicBezTo>
                    <a:pt x="104615" y="38181"/>
                    <a:pt x="104615" y="40909"/>
                    <a:pt x="104615" y="40909"/>
                  </a:cubicBezTo>
                  <a:cubicBezTo>
                    <a:pt x="103589" y="43636"/>
                    <a:pt x="103589" y="43636"/>
                    <a:pt x="103589" y="43636"/>
                  </a:cubicBezTo>
                  <a:cubicBezTo>
                    <a:pt x="101538" y="45000"/>
                    <a:pt x="101538" y="45000"/>
                    <a:pt x="101538" y="45000"/>
                  </a:cubicBezTo>
                  <a:cubicBezTo>
                    <a:pt x="99487" y="46363"/>
                    <a:pt x="99487" y="46363"/>
                    <a:pt x="99487" y="46363"/>
                  </a:cubicBezTo>
                  <a:cubicBezTo>
                    <a:pt x="98461" y="47727"/>
                    <a:pt x="98461" y="47727"/>
                    <a:pt x="98461" y="47727"/>
                  </a:cubicBezTo>
                  <a:cubicBezTo>
                    <a:pt x="96410" y="47727"/>
                    <a:pt x="96410" y="47727"/>
                    <a:pt x="96410" y="47727"/>
                  </a:cubicBezTo>
                  <a:cubicBezTo>
                    <a:pt x="94358" y="49090"/>
                    <a:pt x="94358" y="49090"/>
                    <a:pt x="94358" y="49090"/>
                  </a:cubicBezTo>
                  <a:cubicBezTo>
                    <a:pt x="93333" y="51818"/>
                    <a:pt x="93333" y="51818"/>
                    <a:pt x="93333" y="51818"/>
                  </a:cubicBezTo>
                  <a:cubicBezTo>
                    <a:pt x="93333" y="51818"/>
                    <a:pt x="91282" y="51818"/>
                    <a:pt x="91282" y="51818"/>
                  </a:cubicBezTo>
                  <a:cubicBezTo>
                    <a:pt x="91282" y="51818"/>
                    <a:pt x="88205" y="53181"/>
                    <a:pt x="88205" y="53181"/>
                  </a:cubicBezTo>
                  <a:cubicBezTo>
                    <a:pt x="88205" y="55909"/>
                    <a:pt x="88205" y="55909"/>
                    <a:pt x="88205" y="55909"/>
                  </a:cubicBezTo>
                  <a:cubicBezTo>
                    <a:pt x="88205" y="55909"/>
                    <a:pt x="87179" y="57272"/>
                    <a:pt x="87179" y="57272"/>
                  </a:cubicBezTo>
                  <a:cubicBezTo>
                    <a:pt x="87179" y="57272"/>
                    <a:pt x="87179" y="61363"/>
                    <a:pt x="87179" y="61363"/>
                  </a:cubicBezTo>
                  <a:cubicBezTo>
                    <a:pt x="87179" y="61363"/>
                    <a:pt x="89230" y="62727"/>
                    <a:pt x="89230" y="62727"/>
                  </a:cubicBezTo>
                  <a:cubicBezTo>
                    <a:pt x="90256" y="64090"/>
                    <a:pt x="90256" y="64090"/>
                    <a:pt x="90256" y="64090"/>
                  </a:cubicBezTo>
                  <a:cubicBezTo>
                    <a:pt x="91282" y="65454"/>
                    <a:pt x="91282" y="65454"/>
                    <a:pt x="91282" y="65454"/>
                  </a:cubicBezTo>
                  <a:cubicBezTo>
                    <a:pt x="91282" y="65454"/>
                    <a:pt x="92307" y="66818"/>
                    <a:pt x="92307" y="66818"/>
                  </a:cubicBezTo>
                  <a:cubicBezTo>
                    <a:pt x="91282" y="66818"/>
                    <a:pt x="91282" y="70909"/>
                    <a:pt x="91282" y="70909"/>
                  </a:cubicBezTo>
                  <a:cubicBezTo>
                    <a:pt x="92307" y="75000"/>
                    <a:pt x="92307" y="75000"/>
                    <a:pt x="92307" y="75000"/>
                  </a:cubicBezTo>
                  <a:cubicBezTo>
                    <a:pt x="91282" y="76363"/>
                    <a:pt x="91282" y="76363"/>
                    <a:pt x="91282" y="76363"/>
                  </a:cubicBezTo>
                  <a:cubicBezTo>
                    <a:pt x="92307" y="79090"/>
                    <a:pt x="92307" y="79090"/>
                    <a:pt x="92307" y="79090"/>
                  </a:cubicBezTo>
                  <a:cubicBezTo>
                    <a:pt x="92307" y="79090"/>
                    <a:pt x="93333" y="79090"/>
                    <a:pt x="92307" y="80454"/>
                  </a:cubicBezTo>
                  <a:cubicBezTo>
                    <a:pt x="91282" y="80454"/>
                    <a:pt x="90256" y="81818"/>
                    <a:pt x="90256" y="81818"/>
                  </a:cubicBezTo>
                  <a:cubicBezTo>
                    <a:pt x="90256" y="81818"/>
                    <a:pt x="88205" y="81818"/>
                    <a:pt x="88205" y="81818"/>
                  </a:cubicBezTo>
                  <a:cubicBezTo>
                    <a:pt x="88205" y="81818"/>
                    <a:pt x="86153" y="81818"/>
                    <a:pt x="86153" y="81818"/>
                  </a:cubicBezTo>
                  <a:cubicBezTo>
                    <a:pt x="85128" y="84545"/>
                    <a:pt x="85128" y="84545"/>
                    <a:pt x="85128" y="84545"/>
                  </a:cubicBezTo>
                  <a:cubicBezTo>
                    <a:pt x="83076" y="83181"/>
                    <a:pt x="83076" y="83181"/>
                    <a:pt x="83076" y="83181"/>
                  </a:cubicBezTo>
                  <a:cubicBezTo>
                    <a:pt x="83076" y="85909"/>
                    <a:pt x="83076" y="85909"/>
                    <a:pt x="83076" y="85909"/>
                  </a:cubicBezTo>
                  <a:cubicBezTo>
                    <a:pt x="80000" y="87272"/>
                    <a:pt x="80000" y="87272"/>
                    <a:pt x="80000" y="87272"/>
                  </a:cubicBezTo>
                  <a:cubicBezTo>
                    <a:pt x="77948" y="88636"/>
                    <a:pt x="77948" y="88636"/>
                    <a:pt x="77948" y="88636"/>
                  </a:cubicBezTo>
                  <a:cubicBezTo>
                    <a:pt x="76923" y="91363"/>
                    <a:pt x="76923" y="91363"/>
                    <a:pt x="76923" y="91363"/>
                  </a:cubicBezTo>
                  <a:cubicBezTo>
                    <a:pt x="77948" y="92727"/>
                    <a:pt x="77948" y="92727"/>
                    <a:pt x="77948" y="92727"/>
                  </a:cubicBezTo>
                  <a:cubicBezTo>
                    <a:pt x="77948" y="92727"/>
                    <a:pt x="78974" y="94090"/>
                    <a:pt x="78974" y="92727"/>
                  </a:cubicBezTo>
                  <a:cubicBezTo>
                    <a:pt x="78974" y="92727"/>
                    <a:pt x="78974" y="91363"/>
                    <a:pt x="78974" y="91363"/>
                  </a:cubicBezTo>
                  <a:cubicBezTo>
                    <a:pt x="80000" y="92727"/>
                    <a:pt x="81025" y="94090"/>
                    <a:pt x="81025" y="94090"/>
                  </a:cubicBezTo>
                  <a:cubicBezTo>
                    <a:pt x="82051" y="96818"/>
                    <a:pt x="82051" y="96818"/>
                    <a:pt x="82051" y="96818"/>
                  </a:cubicBezTo>
                  <a:cubicBezTo>
                    <a:pt x="82051" y="96818"/>
                    <a:pt x="80000" y="96818"/>
                    <a:pt x="80000" y="96818"/>
                  </a:cubicBezTo>
                  <a:cubicBezTo>
                    <a:pt x="80000" y="96818"/>
                    <a:pt x="78974" y="98181"/>
                    <a:pt x="78974" y="98181"/>
                  </a:cubicBezTo>
                  <a:cubicBezTo>
                    <a:pt x="77948" y="99545"/>
                    <a:pt x="77948" y="99545"/>
                    <a:pt x="77948" y="99545"/>
                  </a:cubicBezTo>
                  <a:cubicBezTo>
                    <a:pt x="77948" y="100909"/>
                    <a:pt x="77948" y="100909"/>
                    <a:pt x="77948" y="102272"/>
                  </a:cubicBezTo>
                  <a:cubicBezTo>
                    <a:pt x="77948" y="102272"/>
                    <a:pt x="77948" y="103636"/>
                    <a:pt x="77948" y="103636"/>
                  </a:cubicBezTo>
                  <a:cubicBezTo>
                    <a:pt x="78974" y="103636"/>
                    <a:pt x="80000" y="106363"/>
                    <a:pt x="80000" y="106363"/>
                  </a:cubicBezTo>
                  <a:cubicBezTo>
                    <a:pt x="80000" y="106363"/>
                    <a:pt x="81025" y="107727"/>
                    <a:pt x="81025" y="107727"/>
                  </a:cubicBezTo>
                  <a:cubicBezTo>
                    <a:pt x="81025" y="107727"/>
                    <a:pt x="81025" y="109090"/>
                    <a:pt x="81025" y="109090"/>
                  </a:cubicBezTo>
                  <a:cubicBezTo>
                    <a:pt x="81025" y="109090"/>
                    <a:pt x="80000" y="110454"/>
                    <a:pt x="78974" y="110454"/>
                  </a:cubicBezTo>
                  <a:cubicBezTo>
                    <a:pt x="78974" y="110454"/>
                    <a:pt x="76923" y="110454"/>
                    <a:pt x="76923" y="110454"/>
                  </a:cubicBezTo>
                  <a:cubicBezTo>
                    <a:pt x="76923" y="110454"/>
                    <a:pt x="75897" y="113181"/>
                    <a:pt x="75897" y="113181"/>
                  </a:cubicBezTo>
                  <a:cubicBezTo>
                    <a:pt x="75897" y="113181"/>
                    <a:pt x="74871" y="113181"/>
                    <a:pt x="73846" y="113181"/>
                  </a:cubicBezTo>
                  <a:cubicBezTo>
                    <a:pt x="73846" y="113181"/>
                    <a:pt x="75897" y="114545"/>
                    <a:pt x="73846" y="113181"/>
                  </a:cubicBezTo>
                  <a:cubicBezTo>
                    <a:pt x="70769" y="111818"/>
                    <a:pt x="70769" y="110454"/>
                    <a:pt x="70769" y="110454"/>
                  </a:cubicBezTo>
                  <a:cubicBezTo>
                    <a:pt x="70769" y="110454"/>
                    <a:pt x="69743" y="109090"/>
                    <a:pt x="69743" y="109090"/>
                  </a:cubicBezTo>
                  <a:cubicBezTo>
                    <a:pt x="68717" y="109090"/>
                    <a:pt x="67692" y="109090"/>
                    <a:pt x="67692" y="109090"/>
                  </a:cubicBezTo>
                  <a:cubicBezTo>
                    <a:pt x="65641" y="109090"/>
                    <a:pt x="65641" y="109090"/>
                    <a:pt x="65641" y="109090"/>
                  </a:cubicBezTo>
                  <a:cubicBezTo>
                    <a:pt x="64615" y="107727"/>
                    <a:pt x="64615" y="107727"/>
                    <a:pt x="64615" y="107727"/>
                  </a:cubicBezTo>
                  <a:cubicBezTo>
                    <a:pt x="63589" y="110454"/>
                    <a:pt x="63589" y="110454"/>
                    <a:pt x="63589" y="110454"/>
                  </a:cubicBezTo>
                  <a:cubicBezTo>
                    <a:pt x="63589" y="110454"/>
                    <a:pt x="63589" y="111818"/>
                    <a:pt x="62564" y="111818"/>
                  </a:cubicBezTo>
                  <a:cubicBezTo>
                    <a:pt x="61538" y="113181"/>
                    <a:pt x="62564" y="113181"/>
                    <a:pt x="61538" y="113181"/>
                  </a:cubicBezTo>
                  <a:cubicBezTo>
                    <a:pt x="59487" y="113181"/>
                    <a:pt x="58461" y="110454"/>
                    <a:pt x="58461" y="110454"/>
                  </a:cubicBezTo>
                  <a:cubicBezTo>
                    <a:pt x="58461" y="110454"/>
                    <a:pt x="56410" y="109090"/>
                    <a:pt x="56410" y="109090"/>
                  </a:cubicBezTo>
                  <a:cubicBezTo>
                    <a:pt x="55384" y="107727"/>
                    <a:pt x="55384" y="107727"/>
                    <a:pt x="55384" y="107727"/>
                  </a:cubicBezTo>
                  <a:cubicBezTo>
                    <a:pt x="54358" y="107727"/>
                    <a:pt x="54358" y="109090"/>
                    <a:pt x="54358" y="106363"/>
                  </a:cubicBezTo>
                  <a:cubicBezTo>
                    <a:pt x="54358" y="105000"/>
                    <a:pt x="54358" y="105000"/>
                    <a:pt x="54358" y="105000"/>
                  </a:cubicBezTo>
                  <a:cubicBezTo>
                    <a:pt x="53333" y="103636"/>
                    <a:pt x="53333" y="105000"/>
                    <a:pt x="52307" y="103636"/>
                  </a:cubicBezTo>
                  <a:cubicBezTo>
                    <a:pt x="52307" y="102272"/>
                    <a:pt x="51282" y="100909"/>
                    <a:pt x="51282" y="100909"/>
                  </a:cubicBezTo>
                  <a:cubicBezTo>
                    <a:pt x="50256" y="98181"/>
                    <a:pt x="50256" y="98181"/>
                    <a:pt x="50256" y="98181"/>
                  </a:cubicBezTo>
                  <a:cubicBezTo>
                    <a:pt x="50256" y="98181"/>
                    <a:pt x="50256" y="98181"/>
                    <a:pt x="50256" y="99545"/>
                  </a:cubicBezTo>
                  <a:cubicBezTo>
                    <a:pt x="49230" y="100909"/>
                    <a:pt x="48205" y="100909"/>
                    <a:pt x="48205" y="100909"/>
                  </a:cubicBezTo>
                  <a:cubicBezTo>
                    <a:pt x="48205" y="102272"/>
                    <a:pt x="47179" y="103636"/>
                    <a:pt x="47179" y="103636"/>
                  </a:cubicBezTo>
                  <a:cubicBezTo>
                    <a:pt x="47179" y="103636"/>
                    <a:pt x="46153" y="105000"/>
                    <a:pt x="46153" y="106363"/>
                  </a:cubicBezTo>
                  <a:cubicBezTo>
                    <a:pt x="47179" y="106363"/>
                    <a:pt x="47179" y="106363"/>
                    <a:pt x="47179" y="107727"/>
                  </a:cubicBezTo>
                  <a:cubicBezTo>
                    <a:pt x="47179" y="107727"/>
                    <a:pt x="46153" y="109090"/>
                    <a:pt x="46153" y="109090"/>
                  </a:cubicBezTo>
                  <a:cubicBezTo>
                    <a:pt x="45128" y="110454"/>
                    <a:pt x="45128" y="110454"/>
                    <a:pt x="44102" y="110454"/>
                  </a:cubicBezTo>
                  <a:cubicBezTo>
                    <a:pt x="44102" y="111818"/>
                    <a:pt x="42051" y="113181"/>
                    <a:pt x="42051" y="113181"/>
                  </a:cubicBezTo>
                  <a:cubicBezTo>
                    <a:pt x="40000" y="113181"/>
                    <a:pt x="40000" y="113181"/>
                    <a:pt x="40000" y="113181"/>
                  </a:cubicBezTo>
                  <a:cubicBezTo>
                    <a:pt x="36923" y="111818"/>
                    <a:pt x="36923" y="111818"/>
                    <a:pt x="36923" y="111818"/>
                  </a:cubicBezTo>
                  <a:cubicBezTo>
                    <a:pt x="34871" y="114545"/>
                    <a:pt x="34871" y="114545"/>
                    <a:pt x="34871" y="114545"/>
                  </a:cubicBezTo>
                  <a:cubicBezTo>
                    <a:pt x="34871" y="114545"/>
                    <a:pt x="33846" y="114545"/>
                    <a:pt x="33846" y="114545"/>
                  </a:cubicBezTo>
                  <a:cubicBezTo>
                    <a:pt x="32820" y="114545"/>
                    <a:pt x="31794" y="114545"/>
                    <a:pt x="31794" y="114545"/>
                  </a:cubicBezTo>
                  <a:cubicBezTo>
                    <a:pt x="31794" y="114545"/>
                    <a:pt x="30769" y="113181"/>
                    <a:pt x="29743" y="113181"/>
                  </a:cubicBezTo>
                  <a:cubicBezTo>
                    <a:pt x="29743" y="113181"/>
                    <a:pt x="28717" y="113181"/>
                    <a:pt x="28717" y="113181"/>
                  </a:cubicBezTo>
                  <a:cubicBezTo>
                    <a:pt x="27692" y="113181"/>
                    <a:pt x="26666" y="113181"/>
                    <a:pt x="26666" y="113181"/>
                  </a:cubicBezTo>
                  <a:cubicBezTo>
                    <a:pt x="26666" y="114545"/>
                    <a:pt x="26666" y="114545"/>
                    <a:pt x="26666" y="114545"/>
                  </a:cubicBezTo>
                  <a:cubicBezTo>
                    <a:pt x="26666" y="114545"/>
                    <a:pt x="27692" y="114545"/>
                    <a:pt x="27692" y="114545"/>
                  </a:cubicBezTo>
                  <a:cubicBezTo>
                    <a:pt x="27692" y="115909"/>
                    <a:pt x="27692" y="117272"/>
                    <a:pt x="27692" y="117272"/>
                  </a:cubicBezTo>
                  <a:cubicBezTo>
                    <a:pt x="27692" y="117272"/>
                    <a:pt x="26666" y="117272"/>
                    <a:pt x="26666" y="117272"/>
                  </a:cubicBezTo>
                  <a:cubicBezTo>
                    <a:pt x="26666" y="118636"/>
                    <a:pt x="24615" y="118636"/>
                    <a:pt x="24615" y="118636"/>
                  </a:cubicBezTo>
                  <a:cubicBezTo>
                    <a:pt x="24615" y="118636"/>
                    <a:pt x="24615" y="120000"/>
                    <a:pt x="24615" y="120000"/>
                  </a:cubicBezTo>
                  <a:cubicBezTo>
                    <a:pt x="24615" y="120000"/>
                    <a:pt x="24615" y="120000"/>
                    <a:pt x="23589" y="120000"/>
                  </a:cubicBezTo>
                  <a:cubicBezTo>
                    <a:pt x="22564" y="120000"/>
                    <a:pt x="22564" y="120000"/>
                    <a:pt x="21538" y="120000"/>
                  </a:cubicBezTo>
                  <a:cubicBezTo>
                    <a:pt x="21538" y="118636"/>
                    <a:pt x="20512" y="118636"/>
                    <a:pt x="19487" y="118636"/>
                  </a:cubicBezTo>
                  <a:cubicBezTo>
                    <a:pt x="19487" y="118636"/>
                    <a:pt x="16410" y="117272"/>
                    <a:pt x="16410" y="117272"/>
                  </a:cubicBezTo>
                  <a:cubicBezTo>
                    <a:pt x="16410" y="117272"/>
                    <a:pt x="15384" y="118636"/>
                    <a:pt x="15384" y="118636"/>
                  </a:cubicBezTo>
                  <a:cubicBezTo>
                    <a:pt x="14358" y="118636"/>
                    <a:pt x="13333" y="118636"/>
                    <a:pt x="12307" y="117272"/>
                  </a:cubicBezTo>
                  <a:cubicBezTo>
                    <a:pt x="12307" y="117272"/>
                    <a:pt x="11282" y="117272"/>
                    <a:pt x="11282" y="117272"/>
                  </a:cubicBezTo>
                  <a:cubicBezTo>
                    <a:pt x="11282" y="115909"/>
                    <a:pt x="11282" y="114545"/>
                    <a:pt x="11282" y="114545"/>
                  </a:cubicBezTo>
                  <a:cubicBezTo>
                    <a:pt x="11282" y="114545"/>
                    <a:pt x="10256" y="113181"/>
                    <a:pt x="11282" y="113181"/>
                  </a:cubicBezTo>
                  <a:cubicBezTo>
                    <a:pt x="11282" y="113181"/>
                    <a:pt x="12307" y="113181"/>
                    <a:pt x="13333" y="113181"/>
                  </a:cubicBezTo>
                  <a:cubicBezTo>
                    <a:pt x="14358" y="113181"/>
                    <a:pt x="15384" y="113181"/>
                    <a:pt x="15384" y="111818"/>
                  </a:cubicBezTo>
                  <a:cubicBezTo>
                    <a:pt x="15384" y="111818"/>
                    <a:pt x="15384" y="111818"/>
                    <a:pt x="16410" y="111818"/>
                  </a:cubicBezTo>
                  <a:cubicBezTo>
                    <a:pt x="16410" y="111818"/>
                    <a:pt x="17435" y="113181"/>
                    <a:pt x="17435" y="111818"/>
                  </a:cubicBezTo>
                  <a:cubicBezTo>
                    <a:pt x="17435" y="110454"/>
                    <a:pt x="17435" y="110454"/>
                    <a:pt x="17435" y="110454"/>
                  </a:cubicBezTo>
                  <a:cubicBezTo>
                    <a:pt x="16410" y="109090"/>
                    <a:pt x="16410" y="109090"/>
                    <a:pt x="16410" y="109090"/>
                  </a:cubicBezTo>
                  <a:cubicBezTo>
                    <a:pt x="16410" y="109090"/>
                    <a:pt x="17435" y="107727"/>
                    <a:pt x="17435" y="107727"/>
                  </a:cubicBezTo>
                  <a:cubicBezTo>
                    <a:pt x="18461" y="107727"/>
                    <a:pt x="19487" y="107727"/>
                    <a:pt x="19487" y="107727"/>
                  </a:cubicBezTo>
                  <a:cubicBezTo>
                    <a:pt x="20512" y="107727"/>
                    <a:pt x="21538" y="107727"/>
                    <a:pt x="21538" y="107727"/>
                  </a:cubicBezTo>
                  <a:cubicBezTo>
                    <a:pt x="21538" y="107727"/>
                    <a:pt x="21538" y="107727"/>
                    <a:pt x="22564" y="106363"/>
                  </a:cubicBezTo>
                  <a:cubicBezTo>
                    <a:pt x="22564" y="106363"/>
                    <a:pt x="18461" y="106363"/>
                    <a:pt x="17435" y="105000"/>
                  </a:cubicBezTo>
                  <a:cubicBezTo>
                    <a:pt x="15384" y="102272"/>
                    <a:pt x="13333" y="100909"/>
                    <a:pt x="13333" y="95454"/>
                  </a:cubicBezTo>
                  <a:cubicBezTo>
                    <a:pt x="12307" y="95454"/>
                    <a:pt x="12307" y="92727"/>
                    <a:pt x="11282" y="92727"/>
                  </a:cubicBezTo>
                  <a:cubicBezTo>
                    <a:pt x="11282" y="92727"/>
                    <a:pt x="9230" y="91363"/>
                    <a:pt x="9230" y="91363"/>
                  </a:cubicBezTo>
                  <a:cubicBezTo>
                    <a:pt x="9230" y="90000"/>
                    <a:pt x="9230" y="90000"/>
                    <a:pt x="10256" y="88636"/>
                  </a:cubicBezTo>
                  <a:cubicBezTo>
                    <a:pt x="10256" y="87272"/>
                    <a:pt x="10256" y="87272"/>
                    <a:pt x="11282" y="85909"/>
                  </a:cubicBezTo>
                  <a:cubicBezTo>
                    <a:pt x="11282" y="85909"/>
                    <a:pt x="11282" y="83181"/>
                    <a:pt x="11282" y="83181"/>
                  </a:cubicBezTo>
                  <a:cubicBezTo>
                    <a:pt x="11282" y="83181"/>
                    <a:pt x="12307" y="81818"/>
                    <a:pt x="11282" y="81818"/>
                  </a:cubicBezTo>
                  <a:cubicBezTo>
                    <a:pt x="11282" y="80454"/>
                    <a:pt x="10256" y="79090"/>
                    <a:pt x="10256" y="79090"/>
                  </a:cubicBezTo>
                  <a:cubicBezTo>
                    <a:pt x="10256" y="79090"/>
                    <a:pt x="10256" y="79090"/>
                    <a:pt x="9230" y="79090"/>
                  </a:cubicBezTo>
                  <a:cubicBezTo>
                    <a:pt x="9230" y="80454"/>
                    <a:pt x="9230" y="80454"/>
                    <a:pt x="9230" y="80454"/>
                  </a:cubicBezTo>
                  <a:cubicBezTo>
                    <a:pt x="7179" y="81818"/>
                    <a:pt x="7179" y="81818"/>
                    <a:pt x="7179" y="81818"/>
                  </a:cubicBezTo>
                  <a:cubicBezTo>
                    <a:pt x="7179" y="81818"/>
                    <a:pt x="6153" y="79090"/>
                    <a:pt x="6153" y="79090"/>
                  </a:cubicBezTo>
                  <a:cubicBezTo>
                    <a:pt x="5128" y="79090"/>
                    <a:pt x="5128" y="79090"/>
                    <a:pt x="5128" y="77727"/>
                  </a:cubicBezTo>
                  <a:cubicBezTo>
                    <a:pt x="5128" y="77727"/>
                    <a:pt x="6153" y="76363"/>
                    <a:pt x="6153" y="76363"/>
                  </a:cubicBezTo>
                  <a:cubicBezTo>
                    <a:pt x="6153" y="76363"/>
                    <a:pt x="5128" y="75000"/>
                    <a:pt x="5128" y="75000"/>
                  </a:cubicBezTo>
                  <a:cubicBezTo>
                    <a:pt x="5128" y="75000"/>
                    <a:pt x="6153" y="72272"/>
                    <a:pt x="7179" y="72272"/>
                  </a:cubicBezTo>
                  <a:cubicBezTo>
                    <a:pt x="8205" y="70909"/>
                    <a:pt x="10256" y="68181"/>
                    <a:pt x="10256" y="68181"/>
                  </a:cubicBezTo>
                  <a:cubicBezTo>
                    <a:pt x="11282" y="65454"/>
                    <a:pt x="11282" y="65454"/>
                    <a:pt x="11282" y="65454"/>
                  </a:cubicBezTo>
                  <a:cubicBezTo>
                    <a:pt x="10256" y="64090"/>
                    <a:pt x="10256" y="64090"/>
                    <a:pt x="10256" y="64090"/>
                  </a:cubicBezTo>
                  <a:cubicBezTo>
                    <a:pt x="10256" y="64090"/>
                    <a:pt x="9230" y="65454"/>
                    <a:pt x="9230" y="65454"/>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41" name="Shape 2021">
              <a:extLst>
                <a:ext uri="{FF2B5EF4-FFF2-40B4-BE49-F238E27FC236}">
                  <a16:creationId xmlns:a16="http://schemas.microsoft.com/office/drawing/2014/main" id="{A727B541-677B-3E8F-461D-707A7D233809}"/>
                </a:ext>
              </a:extLst>
            </p:cNvPr>
            <p:cNvSpPr/>
            <p:nvPr/>
          </p:nvSpPr>
          <p:spPr>
            <a:xfrm>
              <a:off x="5338203" y="3253211"/>
              <a:ext cx="517832" cy="466653"/>
            </a:xfrm>
            <a:custGeom>
              <a:avLst/>
              <a:gdLst/>
              <a:ahLst/>
              <a:cxnLst/>
              <a:rect l="0" t="0" r="0" b="0"/>
              <a:pathLst>
                <a:path w="120000" h="120000" extrusionOk="0">
                  <a:moveTo>
                    <a:pt x="113656" y="46635"/>
                  </a:moveTo>
                  <a:cubicBezTo>
                    <a:pt x="113656" y="45497"/>
                    <a:pt x="113127" y="44928"/>
                    <a:pt x="114185" y="44360"/>
                  </a:cubicBezTo>
                  <a:cubicBezTo>
                    <a:pt x="114713" y="44360"/>
                    <a:pt x="115242" y="45497"/>
                    <a:pt x="115242" y="44360"/>
                  </a:cubicBezTo>
                  <a:cubicBezTo>
                    <a:pt x="115242" y="43222"/>
                    <a:pt x="115770" y="43791"/>
                    <a:pt x="115242" y="42654"/>
                  </a:cubicBezTo>
                  <a:cubicBezTo>
                    <a:pt x="115242" y="42654"/>
                    <a:pt x="115242" y="42654"/>
                    <a:pt x="115242" y="42654"/>
                  </a:cubicBezTo>
                  <a:cubicBezTo>
                    <a:pt x="115242" y="42654"/>
                    <a:pt x="115242" y="42654"/>
                    <a:pt x="115242" y="42654"/>
                  </a:cubicBezTo>
                  <a:cubicBezTo>
                    <a:pt x="115242" y="42654"/>
                    <a:pt x="115242" y="43791"/>
                    <a:pt x="114713" y="43791"/>
                  </a:cubicBezTo>
                  <a:cubicBezTo>
                    <a:pt x="114713" y="43791"/>
                    <a:pt x="114185" y="44360"/>
                    <a:pt x="113656" y="44360"/>
                  </a:cubicBezTo>
                  <a:cubicBezTo>
                    <a:pt x="113127" y="43791"/>
                    <a:pt x="113127" y="43791"/>
                    <a:pt x="113127" y="43791"/>
                  </a:cubicBezTo>
                  <a:cubicBezTo>
                    <a:pt x="114185" y="42654"/>
                    <a:pt x="114185" y="42654"/>
                    <a:pt x="114185" y="42654"/>
                  </a:cubicBezTo>
                  <a:cubicBezTo>
                    <a:pt x="114185" y="40379"/>
                    <a:pt x="114185" y="40379"/>
                    <a:pt x="114185" y="40379"/>
                  </a:cubicBezTo>
                  <a:cubicBezTo>
                    <a:pt x="114185" y="40379"/>
                    <a:pt x="113656" y="39241"/>
                    <a:pt x="113127" y="38104"/>
                  </a:cubicBezTo>
                  <a:cubicBezTo>
                    <a:pt x="112599" y="37535"/>
                    <a:pt x="112070" y="36966"/>
                    <a:pt x="112070" y="36966"/>
                  </a:cubicBezTo>
                  <a:cubicBezTo>
                    <a:pt x="113656" y="35829"/>
                    <a:pt x="113656" y="35829"/>
                    <a:pt x="113656" y="35829"/>
                  </a:cubicBezTo>
                  <a:cubicBezTo>
                    <a:pt x="114185" y="35260"/>
                    <a:pt x="114185" y="35260"/>
                    <a:pt x="114185" y="35260"/>
                  </a:cubicBezTo>
                  <a:cubicBezTo>
                    <a:pt x="114185" y="34691"/>
                    <a:pt x="114185" y="34691"/>
                    <a:pt x="114185" y="34691"/>
                  </a:cubicBezTo>
                  <a:cubicBezTo>
                    <a:pt x="114185" y="34691"/>
                    <a:pt x="115242" y="35829"/>
                    <a:pt x="116299" y="35829"/>
                  </a:cubicBezTo>
                  <a:cubicBezTo>
                    <a:pt x="116828" y="35829"/>
                    <a:pt x="116299" y="35829"/>
                    <a:pt x="117356" y="35260"/>
                  </a:cubicBezTo>
                  <a:cubicBezTo>
                    <a:pt x="118414" y="35260"/>
                    <a:pt x="120000" y="33554"/>
                    <a:pt x="120000" y="33554"/>
                  </a:cubicBezTo>
                  <a:cubicBezTo>
                    <a:pt x="120000" y="33554"/>
                    <a:pt x="118942" y="32417"/>
                    <a:pt x="118414" y="32417"/>
                  </a:cubicBezTo>
                  <a:cubicBezTo>
                    <a:pt x="117885" y="32985"/>
                    <a:pt x="118414" y="32985"/>
                    <a:pt x="116828" y="32985"/>
                  </a:cubicBezTo>
                  <a:cubicBezTo>
                    <a:pt x="115242" y="32417"/>
                    <a:pt x="114713" y="31848"/>
                    <a:pt x="114713" y="31848"/>
                  </a:cubicBezTo>
                  <a:cubicBezTo>
                    <a:pt x="114713" y="31848"/>
                    <a:pt x="114185" y="31848"/>
                    <a:pt x="113656" y="31848"/>
                  </a:cubicBezTo>
                  <a:cubicBezTo>
                    <a:pt x="113127" y="31848"/>
                    <a:pt x="113127" y="31848"/>
                    <a:pt x="112599" y="31279"/>
                  </a:cubicBezTo>
                  <a:cubicBezTo>
                    <a:pt x="111541" y="30142"/>
                    <a:pt x="110484" y="29004"/>
                    <a:pt x="110484" y="29004"/>
                  </a:cubicBezTo>
                  <a:cubicBezTo>
                    <a:pt x="110484" y="29004"/>
                    <a:pt x="109427" y="29573"/>
                    <a:pt x="109427" y="29004"/>
                  </a:cubicBezTo>
                  <a:cubicBezTo>
                    <a:pt x="109427" y="29004"/>
                    <a:pt x="109955" y="27867"/>
                    <a:pt x="109955" y="27867"/>
                  </a:cubicBezTo>
                  <a:cubicBezTo>
                    <a:pt x="109955" y="27298"/>
                    <a:pt x="109955" y="27298"/>
                    <a:pt x="109955" y="27298"/>
                  </a:cubicBezTo>
                  <a:cubicBezTo>
                    <a:pt x="109427" y="26729"/>
                    <a:pt x="109427" y="26729"/>
                    <a:pt x="109427" y="26729"/>
                  </a:cubicBezTo>
                  <a:cubicBezTo>
                    <a:pt x="109427" y="26729"/>
                    <a:pt x="110484" y="26729"/>
                    <a:pt x="110484" y="26729"/>
                  </a:cubicBezTo>
                  <a:cubicBezTo>
                    <a:pt x="111013" y="26161"/>
                    <a:pt x="111013" y="26161"/>
                    <a:pt x="111013" y="26161"/>
                  </a:cubicBezTo>
                  <a:cubicBezTo>
                    <a:pt x="112070" y="25023"/>
                    <a:pt x="111013" y="23886"/>
                    <a:pt x="109427" y="24454"/>
                  </a:cubicBezTo>
                  <a:cubicBezTo>
                    <a:pt x="108898" y="24454"/>
                    <a:pt x="108370" y="25023"/>
                    <a:pt x="108370" y="25023"/>
                  </a:cubicBezTo>
                  <a:cubicBezTo>
                    <a:pt x="107841" y="25023"/>
                    <a:pt x="106784" y="24454"/>
                    <a:pt x="106784" y="23886"/>
                  </a:cubicBezTo>
                  <a:cubicBezTo>
                    <a:pt x="106784" y="23317"/>
                    <a:pt x="106255" y="23317"/>
                    <a:pt x="107312" y="22748"/>
                  </a:cubicBezTo>
                  <a:cubicBezTo>
                    <a:pt x="107841" y="22748"/>
                    <a:pt x="108370" y="21611"/>
                    <a:pt x="108370" y="21611"/>
                  </a:cubicBezTo>
                  <a:cubicBezTo>
                    <a:pt x="107312" y="19905"/>
                    <a:pt x="107312" y="19905"/>
                    <a:pt x="107312" y="19905"/>
                  </a:cubicBezTo>
                  <a:cubicBezTo>
                    <a:pt x="107841" y="16492"/>
                    <a:pt x="107841" y="16492"/>
                    <a:pt x="107841" y="16492"/>
                  </a:cubicBezTo>
                  <a:cubicBezTo>
                    <a:pt x="105726" y="15924"/>
                    <a:pt x="105726" y="15924"/>
                    <a:pt x="105726" y="15924"/>
                  </a:cubicBezTo>
                  <a:cubicBezTo>
                    <a:pt x="105726" y="14786"/>
                    <a:pt x="105726" y="14786"/>
                    <a:pt x="105726" y="14786"/>
                  </a:cubicBezTo>
                  <a:cubicBezTo>
                    <a:pt x="104669" y="14218"/>
                    <a:pt x="104669" y="14218"/>
                    <a:pt x="104669" y="14218"/>
                  </a:cubicBezTo>
                  <a:cubicBezTo>
                    <a:pt x="103612" y="17061"/>
                    <a:pt x="103612" y="17061"/>
                    <a:pt x="103612" y="17061"/>
                  </a:cubicBezTo>
                  <a:cubicBezTo>
                    <a:pt x="103612" y="17061"/>
                    <a:pt x="102026" y="17630"/>
                    <a:pt x="102026" y="18199"/>
                  </a:cubicBezTo>
                  <a:cubicBezTo>
                    <a:pt x="101497" y="18767"/>
                    <a:pt x="98854" y="18767"/>
                    <a:pt x="98854" y="18767"/>
                  </a:cubicBezTo>
                  <a:cubicBezTo>
                    <a:pt x="96740" y="18767"/>
                    <a:pt x="96740" y="18767"/>
                    <a:pt x="96740" y="18767"/>
                  </a:cubicBezTo>
                  <a:cubicBezTo>
                    <a:pt x="93039" y="19905"/>
                    <a:pt x="93039" y="19905"/>
                    <a:pt x="93039" y="19905"/>
                  </a:cubicBezTo>
                  <a:cubicBezTo>
                    <a:pt x="93039" y="19905"/>
                    <a:pt x="91982" y="20473"/>
                    <a:pt x="91453" y="20473"/>
                  </a:cubicBezTo>
                  <a:cubicBezTo>
                    <a:pt x="90925" y="20473"/>
                    <a:pt x="88281" y="19905"/>
                    <a:pt x="88281" y="19905"/>
                  </a:cubicBezTo>
                  <a:cubicBezTo>
                    <a:pt x="86696" y="20473"/>
                    <a:pt x="86696" y="20473"/>
                    <a:pt x="86696" y="20473"/>
                  </a:cubicBezTo>
                  <a:cubicBezTo>
                    <a:pt x="82995" y="19336"/>
                    <a:pt x="82995" y="19336"/>
                    <a:pt x="82995" y="19336"/>
                  </a:cubicBezTo>
                  <a:cubicBezTo>
                    <a:pt x="81938" y="18199"/>
                    <a:pt x="81938" y="18199"/>
                    <a:pt x="81938" y="18199"/>
                  </a:cubicBezTo>
                  <a:cubicBezTo>
                    <a:pt x="81409" y="17630"/>
                    <a:pt x="81409" y="17630"/>
                    <a:pt x="81409" y="17630"/>
                  </a:cubicBezTo>
                  <a:cubicBezTo>
                    <a:pt x="78766" y="17061"/>
                    <a:pt x="78766" y="17061"/>
                    <a:pt x="78766" y="17061"/>
                  </a:cubicBezTo>
                  <a:cubicBezTo>
                    <a:pt x="78237" y="15924"/>
                    <a:pt x="78237" y="15924"/>
                    <a:pt x="78237" y="15924"/>
                  </a:cubicBezTo>
                  <a:cubicBezTo>
                    <a:pt x="76123" y="15924"/>
                    <a:pt x="76123" y="15924"/>
                    <a:pt x="76123" y="15924"/>
                  </a:cubicBezTo>
                  <a:cubicBezTo>
                    <a:pt x="76123" y="15924"/>
                    <a:pt x="76123" y="15924"/>
                    <a:pt x="76123" y="15924"/>
                  </a:cubicBezTo>
                  <a:cubicBezTo>
                    <a:pt x="76123" y="15924"/>
                    <a:pt x="76123" y="15924"/>
                    <a:pt x="76123" y="15924"/>
                  </a:cubicBezTo>
                  <a:cubicBezTo>
                    <a:pt x="75066" y="15355"/>
                    <a:pt x="75066" y="15355"/>
                    <a:pt x="75066" y="15355"/>
                  </a:cubicBezTo>
                  <a:cubicBezTo>
                    <a:pt x="75066" y="14786"/>
                    <a:pt x="75066" y="14786"/>
                    <a:pt x="75066" y="14786"/>
                  </a:cubicBezTo>
                  <a:cubicBezTo>
                    <a:pt x="74537" y="14786"/>
                    <a:pt x="74537" y="14786"/>
                    <a:pt x="74537" y="14218"/>
                  </a:cubicBezTo>
                  <a:cubicBezTo>
                    <a:pt x="74008" y="13649"/>
                    <a:pt x="74008" y="13649"/>
                    <a:pt x="74008" y="13649"/>
                  </a:cubicBezTo>
                  <a:cubicBezTo>
                    <a:pt x="71365" y="10236"/>
                    <a:pt x="71365" y="10236"/>
                    <a:pt x="71365" y="10236"/>
                  </a:cubicBezTo>
                  <a:cubicBezTo>
                    <a:pt x="70837" y="10236"/>
                    <a:pt x="70837" y="10236"/>
                    <a:pt x="70837" y="10236"/>
                  </a:cubicBezTo>
                  <a:cubicBezTo>
                    <a:pt x="70837" y="10236"/>
                    <a:pt x="70837" y="10236"/>
                    <a:pt x="70837" y="10236"/>
                  </a:cubicBezTo>
                  <a:cubicBezTo>
                    <a:pt x="66079" y="8530"/>
                    <a:pt x="66079" y="8530"/>
                    <a:pt x="66079" y="8530"/>
                  </a:cubicBezTo>
                  <a:cubicBezTo>
                    <a:pt x="64493" y="6255"/>
                    <a:pt x="64493" y="6255"/>
                    <a:pt x="64493" y="6255"/>
                  </a:cubicBezTo>
                  <a:cubicBezTo>
                    <a:pt x="62907" y="5118"/>
                    <a:pt x="62907" y="5118"/>
                    <a:pt x="62907" y="5118"/>
                  </a:cubicBezTo>
                  <a:cubicBezTo>
                    <a:pt x="60792" y="3412"/>
                    <a:pt x="60792" y="3412"/>
                    <a:pt x="60792" y="3412"/>
                  </a:cubicBezTo>
                  <a:cubicBezTo>
                    <a:pt x="58678" y="1706"/>
                    <a:pt x="58678" y="1706"/>
                    <a:pt x="58678" y="1706"/>
                  </a:cubicBezTo>
                  <a:cubicBezTo>
                    <a:pt x="57621" y="568"/>
                    <a:pt x="57621" y="568"/>
                    <a:pt x="57621" y="568"/>
                  </a:cubicBezTo>
                  <a:cubicBezTo>
                    <a:pt x="57621" y="568"/>
                    <a:pt x="57621" y="568"/>
                    <a:pt x="57621" y="568"/>
                  </a:cubicBezTo>
                  <a:cubicBezTo>
                    <a:pt x="57621" y="568"/>
                    <a:pt x="57092" y="0"/>
                    <a:pt x="57092" y="0"/>
                  </a:cubicBezTo>
                  <a:cubicBezTo>
                    <a:pt x="57092" y="0"/>
                    <a:pt x="56563" y="0"/>
                    <a:pt x="56563" y="0"/>
                  </a:cubicBezTo>
                  <a:cubicBezTo>
                    <a:pt x="56035" y="0"/>
                    <a:pt x="54977" y="0"/>
                    <a:pt x="54977" y="0"/>
                  </a:cubicBezTo>
                  <a:cubicBezTo>
                    <a:pt x="54977" y="0"/>
                    <a:pt x="54449" y="568"/>
                    <a:pt x="53920" y="568"/>
                  </a:cubicBezTo>
                  <a:cubicBezTo>
                    <a:pt x="53920" y="568"/>
                    <a:pt x="53392" y="1706"/>
                    <a:pt x="53392" y="1706"/>
                  </a:cubicBezTo>
                  <a:cubicBezTo>
                    <a:pt x="52863" y="2274"/>
                    <a:pt x="52863" y="2274"/>
                    <a:pt x="52863" y="2274"/>
                  </a:cubicBezTo>
                  <a:cubicBezTo>
                    <a:pt x="53392" y="2843"/>
                    <a:pt x="53392" y="2843"/>
                    <a:pt x="53392" y="2843"/>
                  </a:cubicBezTo>
                  <a:cubicBezTo>
                    <a:pt x="54449" y="5118"/>
                    <a:pt x="54977" y="5118"/>
                    <a:pt x="52334" y="4549"/>
                  </a:cubicBezTo>
                  <a:cubicBezTo>
                    <a:pt x="51277" y="3981"/>
                    <a:pt x="51277" y="3981"/>
                    <a:pt x="51277" y="3981"/>
                  </a:cubicBezTo>
                  <a:cubicBezTo>
                    <a:pt x="50748" y="4549"/>
                    <a:pt x="50748" y="4549"/>
                    <a:pt x="50748" y="4549"/>
                  </a:cubicBezTo>
                  <a:cubicBezTo>
                    <a:pt x="49691" y="5118"/>
                    <a:pt x="49691" y="5118"/>
                    <a:pt x="49691" y="5118"/>
                  </a:cubicBezTo>
                  <a:cubicBezTo>
                    <a:pt x="49691" y="5118"/>
                    <a:pt x="49691" y="5118"/>
                    <a:pt x="49691" y="5118"/>
                  </a:cubicBezTo>
                  <a:cubicBezTo>
                    <a:pt x="49691" y="5118"/>
                    <a:pt x="49691" y="6255"/>
                    <a:pt x="49691" y="6255"/>
                  </a:cubicBezTo>
                  <a:cubicBezTo>
                    <a:pt x="49162" y="7393"/>
                    <a:pt x="49162" y="7393"/>
                    <a:pt x="49162" y="7393"/>
                  </a:cubicBezTo>
                  <a:cubicBezTo>
                    <a:pt x="48105" y="7962"/>
                    <a:pt x="48105" y="7962"/>
                    <a:pt x="48105" y="7962"/>
                  </a:cubicBezTo>
                  <a:cubicBezTo>
                    <a:pt x="47048" y="8530"/>
                    <a:pt x="47048" y="8530"/>
                    <a:pt x="47048" y="8530"/>
                  </a:cubicBezTo>
                  <a:cubicBezTo>
                    <a:pt x="46519" y="9099"/>
                    <a:pt x="46519" y="9099"/>
                    <a:pt x="46519" y="9099"/>
                  </a:cubicBezTo>
                  <a:cubicBezTo>
                    <a:pt x="45462" y="9099"/>
                    <a:pt x="45462" y="9099"/>
                    <a:pt x="45462" y="9099"/>
                  </a:cubicBezTo>
                  <a:cubicBezTo>
                    <a:pt x="44405" y="9668"/>
                    <a:pt x="44405" y="9668"/>
                    <a:pt x="44405" y="9668"/>
                  </a:cubicBezTo>
                  <a:cubicBezTo>
                    <a:pt x="43876" y="10805"/>
                    <a:pt x="43876" y="10805"/>
                    <a:pt x="43876" y="10805"/>
                  </a:cubicBezTo>
                  <a:cubicBezTo>
                    <a:pt x="43876" y="10805"/>
                    <a:pt x="42819" y="10805"/>
                    <a:pt x="42819" y="10805"/>
                  </a:cubicBezTo>
                  <a:cubicBezTo>
                    <a:pt x="42819" y="10805"/>
                    <a:pt x="41233" y="11374"/>
                    <a:pt x="41233" y="11374"/>
                  </a:cubicBezTo>
                  <a:cubicBezTo>
                    <a:pt x="41233" y="12511"/>
                    <a:pt x="41233" y="12511"/>
                    <a:pt x="41233" y="12511"/>
                  </a:cubicBezTo>
                  <a:cubicBezTo>
                    <a:pt x="41233" y="12511"/>
                    <a:pt x="40704" y="13080"/>
                    <a:pt x="40704" y="13080"/>
                  </a:cubicBezTo>
                  <a:cubicBezTo>
                    <a:pt x="40704" y="13080"/>
                    <a:pt x="40704" y="14786"/>
                    <a:pt x="40704" y="14786"/>
                  </a:cubicBezTo>
                  <a:cubicBezTo>
                    <a:pt x="40704" y="14786"/>
                    <a:pt x="41762" y="15355"/>
                    <a:pt x="41762" y="15355"/>
                  </a:cubicBezTo>
                  <a:cubicBezTo>
                    <a:pt x="42290" y="15924"/>
                    <a:pt x="42290" y="15924"/>
                    <a:pt x="42290" y="15924"/>
                  </a:cubicBezTo>
                  <a:cubicBezTo>
                    <a:pt x="42819" y="16492"/>
                    <a:pt x="42819" y="16492"/>
                    <a:pt x="42819" y="16492"/>
                  </a:cubicBezTo>
                  <a:cubicBezTo>
                    <a:pt x="42819" y="16492"/>
                    <a:pt x="43348" y="17061"/>
                    <a:pt x="43348" y="17061"/>
                  </a:cubicBezTo>
                  <a:cubicBezTo>
                    <a:pt x="42819" y="17061"/>
                    <a:pt x="42819" y="18767"/>
                    <a:pt x="42819" y="18767"/>
                  </a:cubicBezTo>
                  <a:cubicBezTo>
                    <a:pt x="43348" y="20473"/>
                    <a:pt x="43348" y="20473"/>
                    <a:pt x="43348" y="20473"/>
                  </a:cubicBezTo>
                  <a:cubicBezTo>
                    <a:pt x="42819" y="21042"/>
                    <a:pt x="42819" y="21042"/>
                    <a:pt x="42819" y="21042"/>
                  </a:cubicBezTo>
                  <a:cubicBezTo>
                    <a:pt x="43348" y="22180"/>
                    <a:pt x="43348" y="22180"/>
                    <a:pt x="43348" y="22180"/>
                  </a:cubicBezTo>
                  <a:cubicBezTo>
                    <a:pt x="43348" y="22180"/>
                    <a:pt x="43876" y="22180"/>
                    <a:pt x="43348" y="22748"/>
                  </a:cubicBezTo>
                  <a:cubicBezTo>
                    <a:pt x="42819" y="22748"/>
                    <a:pt x="42290" y="23317"/>
                    <a:pt x="42290" y="23317"/>
                  </a:cubicBezTo>
                  <a:cubicBezTo>
                    <a:pt x="42290" y="23317"/>
                    <a:pt x="41233" y="23317"/>
                    <a:pt x="41233" y="23317"/>
                  </a:cubicBezTo>
                  <a:cubicBezTo>
                    <a:pt x="41233" y="23317"/>
                    <a:pt x="40176" y="23317"/>
                    <a:pt x="40176" y="23317"/>
                  </a:cubicBezTo>
                  <a:cubicBezTo>
                    <a:pt x="39647" y="24454"/>
                    <a:pt x="39647" y="24454"/>
                    <a:pt x="39647" y="24454"/>
                  </a:cubicBezTo>
                  <a:cubicBezTo>
                    <a:pt x="38590" y="23886"/>
                    <a:pt x="38590" y="23886"/>
                    <a:pt x="38590" y="23886"/>
                  </a:cubicBezTo>
                  <a:cubicBezTo>
                    <a:pt x="38590" y="25023"/>
                    <a:pt x="38590" y="25023"/>
                    <a:pt x="38590" y="25023"/>
                  </a:cubicBezTo>
                  <a:cubicBezTo>
                    <a:pt x="37004" y="25592"/>
                    <a:pt x="37004" y="25592"/>
                    <a:pt x="37004" y="25592"/>
                  </a:cubicBezTo>
                  <a:cubicBezTo>
                    <a:pt x="35947" y="26161"/>
                    <a:pt x="35947" y="26161"/>
                    <a:pt x="35947" y="26161"/>
                  </a:cubicBezTo>
                  <a:cubicBezTo>
                    <a:pt x="35418" y="27298"/>
                    <a:pt x="35418" y="27298"/>
                    <a:pt x="35418" y="27298"/>
                  </a:cubicBezTo>
                  <a:cubicBezTo>
                    <a:pt x="35947" y="27867"/>
                    <a:pt x="35947" y="27867"/>
                    <a:pt x="35947" y="27867"/>
                  </a:cubicBezTo>
                  <a:cubicBezTo>
                    <a:pt x="35947" y="27867"/>
                    <a:pt x="36475" y="28436"/>
                    <a:pt x="36475" y="27867"/>
                  </a:cubicBezTo>
                  <a:cubicBezTo>
                    <a:pt x="36475" y="27867"/>
                    <a:pt x="36475" y="27298"/>
                    <a:pt x="36475" y="27298"/>
                  </a:cubicBezTo>
                  <a:cubicBezTo>
                    <a:pt x="37004" y="27867"/>
                    <a:pt x="37533" y="28436"/>
                    <a:pt x="37533" y="28436"/>
                  </a:cubicBezTo>
                  <a:cubicBezTo>
                    <a:pt x="38061" y="29573"/>
                    <a:pt x="38061" y="29573"/>
                    <a:pt x="38061" y="29573"/>
                  </a:cubicBezTo>
                  <a:cubicBezTo>
                    <a:pt x="38061" y="29573"/>
                    <a:pt x="37004" y="29573"/>
                    <a:pt x="37004" y="29573"/>
                  </a:cubicBezTo>
                  <a:cubicBezTo>
                    <a:pt x="37004" y="29573"/>
                    <a:pt x="36475" y="30142"/>
                    <a:pt x="36475" y="30142"/>
                  </a:cubicBezTo>
                  <a:cubicBezTo>
                    <a:pt x="35947" y="30710"/>
                    <a:pt x="35947" y="30710"/>
                    <a:pt x="35947" y="30710"/>
                  </a:cubicBezTo>
                  <a:cubicBezTo>
                    <a:pt x="35947" y="31279"/>
                    <a:pt x="35947" y="31279"/>
                    <a:pt x="35947" y="31848"/>
                  </a:cubicBezTo>
                  <a:cubicBezTo>
                    <a:pt x="35947" y="31848"/>
                    <a:pt x="35947" y="32417"/>
                    <a:pt x="35947" y="32417"/>
                  </a:cubicBezTo>
                  <a:cubicBezTo>
                    <a:pt x="36475" y="32417"/>
                    <a:pt x="37004" y="33554"/>
                    <a:pt x="37004" y="33554"/>
                  </a:cubicBezTo>
                  <a:cubicBezTo>
                    <a:pt x="37004" y="33554"/>
                    <a:pt x="37533" y="34123"/>
                    <a:pt x="37533" y="34123"/>
                  </a:cubicBezTo>
                  <a:cubicBezTo>
                    <a:pt x="37533" y="34123"/>
                    <a:pt x="37533" y="34691"/>
                    <a:pt x="37533" y="34691"/>
                  </a:cubicBezTo>
                  <a:cubicBezTo>
                    <a:pt x="37533" y="34691"/>
                    <a:pt x="37004" y="35260"/>
                    <a:pt x="36475" y="35260"/>
                  </a:cubicBezTo>
                  <a:cubicBezTo>
                    <a:pt x="36475" y="35260"/>
                    <a:pt x="35418" y="35260"/>
                    <a:pt x="35418" y="35260"/>
                  </a:cubicBezTo>
                  <a:cubicBezTo>
                    <a:pt x="35418" y="35260"/>
                    <a:pt x="34889" y="36398"/>
                    <a:pt x="34889" y="36398"/>
                  </a:cubicBezTo>
                  <a:cubicBezTo>
                    <a:pt x="34889" y="36398"/>
                    <a:pt x="34361" y="36398"/>
                    <a:pt x="33832" y="36398"/>
                  </a:cubicBezTo>
                  <a:cubicBezTo>
                    <a:pt x="33832" y="36398"/>
                    <a:pt x="34889" y="36966"/>
                    <a:pt x="33832" y="36398"/>
                  </a:cubicBezTo>
                  <a:cubicBezTo>
                    <a:pt x="32246" y="35829"/>
                    <a:pt x="32246" y="35260"/>
                    <a:pt x="32246" y="35260"/>
                  </a:cubicBezTo>
                  <a:cubicBezTo>
                    <a:pt x="32246" y="35260"/>
                    <a:pt x="31718" y="34691"/>
                    <a:pt x="31718" y="34691"/>
                  </a:cubicBezTo>
                  <a:cubicBezTo>
                    <a:pt x="31189" y="34691"/>
                    <a:pt x="30660" y="34691"/>
                    <a:pt x="30660" y="34691"/>
                  </a:cubicBezTo>
                  <a:cubicBezTo>
                    <a:pt x="29603" y="34691"/>
                    <a:pt x="29603" y="34691"/>
                    <a:pt x="29603" y="34691"/>
                  </a:cubicBezTo>
                  <a:cubicBezTo>
                    <a:pt x="29074" y="34123"/>
                    <a:pt x="29074" y="34123"/>
                    <a:pt x="29074" y="34123"/>
                  </a:cubicBezTo>
                  <a:cubicBezTo>
                    <a:pt x="28546" y="35260"/>
                    <a:pt x="28546" y="35260"/>
                    <a:pt x="28546" y="35260"/>
                  </a:cubicBezTo>
                  <a:cubicBezTo>
                    <a:pt x="28546" y="35260"/>
                    <a:pt x="28546" y="35829"/>
                    <a:pt x="28017" y="35829"/>
                  </a:cubicBezTo>
                  <a:cubicBezTo>
                    <a:pt x="27488" y="36398"/>
                    <a:pt x="28017" y="36398"/>
                    <a:pt x="27488" y="36398"/>
                  </a:cubicBezTo>
                  <a:cubicBezTo>
                    <a:pt x="26431" y="36398"/>
                    <a:pt x="25903" y="35260"/>
                    <a:pt x="25903" y="35260"/>
                  </a:cubicBezTo>
                  <a:cubicBezTo>
                    <a:pt x="25903" y="35260"/>
                    <a:pt x="24845" y="34691"/>
                    <a:pt x="24845" y="34691"/>
                  </a:cubicBezTo>
                  <a:cubicBezTo>
                    <a:pt x="24317" y="34123"/>
                    <a:pt x="24317" y="34123"/>
                    <a:pt x="24317" y="34123"/>
                  </a:cubicBezTo>
                  <a:cubicBezTo>
                    <a:pt x="23788" y="34123"/>
                    <a:pt x="23788" y="34691"/>
                    <a:pt x="23788" y="33554"/>
                  </a:cubicBezTo>
                  <a:cubicBezTo>
                    <a:pt x="23788" y="32985"/>
                    <a:pt x="23788" y="32985"/>
                    <a:pt x="23788" y="32985"/>
                  </a:cubicBezTo>
                  <a:cubicBezTo>
                    <a:pt x="23259" y="32417"/>
                    <a:pt x="23259" y="32985"/>
                    <a:pt x="22731" y="32417"/>
                  </a:cubicBezTo>
                  <a:cubicBezTo>
                    <a:pt x="22731" y="31848"/>
                    <a:pt x="22202" y="31279"/>
                    <a:pt x="22202" y="31279"/>
                  </a:cubicBezTo>
                  <a:cubicBezTo>
                    <a:pt x="21674" y="30142"/>
                    <a:pt x="21674" y="30142"/>
                    <a:pt x="21674" y="30142"/>
                  </a:cubicBezTo>
                  <a:cubicBezTo>
                    <a:pt x="21674" y="30142"/>
                    <a:pt x="21674" y="30142"/>
                    <a:pt x="21674" y="30710"/>
                  </a:cubicBezTo>
                  <a:cubicBezTo>
                    <a:pt x="21145" y="31279"/>
                    <a:pt x="20616" y="31279"/>
                    <a:pt x="20616" y="31279"/>
                  </a:cubicBezTo>
                  <a:cubicBezTo>
                    <a:pt x="20616" y="31848"/>
                    <a:pt x="20088" y="32417"/>
                    <a:pt x="20088" y="32417"/>
                  </a:cubicBezTo>
                  <a:cubicBezTo>
                    <a:pt x="20088" y="32417"/>
                    <a:pt x="19559" y="32985"/>
                    <a:pt x="19559" y="33554"/>
                  </a:cubicBezTo>
                  <a:cubicBezTo>
                    <a:pt x="20088" y="33554"/>
                    <a:pt x="20088" y="33554"/>
                    <a:pt x="20088" y="34123"/>
                  </a:cubicBezTo>
                  <a:cubicBezTo>
                    <a:pt x="20088" y="34123"/>
                    <a:pt x="19559" y="34691"/>
                    <a:pt x="19559" y="34691"/>
                  </a:cubicBezTo>
                  <a:cubicBezTo>
                    <a:pt x="19030" y="35260"/>
                    <a:pt x="19030" y="35260"/>
                    <a:pt x="18502" y="35260"/>
                  </a:cubicBezTo>
                  <a:cubicBezTo>
                    <a:pt x="18502" y="35829"/>
                    <a:pt x="17444" y="36398"/>
                    <a:pt x="17444" y="36398"/>
                  </a:cubicBezTo>
                  <a:cubicBezTo>
                    <a:pt x="16387" y="36398"/>
                    <a:pt x="16387" y="36398"/>
                    <a:pt x="16387" y="36398"/>
                  </a:cubicBezTo>
                  <a:cubicBezTo>
                    <a:pt x="14801" y="35829"/>
                    <a:pt x="14801" y="35829"/>
                    <a:pt x="14801" y="35829"/>
                  </a:cubicBezTo>
                  <a:cubicBezTo>
                    <a:pt x="13744" y="36966"/>
                    <a:pt x="13744" y="36966"/>
                    <a:pt x="13744" y="36966"/>
                  </a:cubicBezTo>
                  <a:cubicBezTo>
                    <a:pt x="13744" y="36966"/>
                    <a:pt x="13215" y="36966"/>
                    <a:pt x="13215" y="36966"/>
                  </a:cubicBezTo>
                  <a:cubicBezTo>
                    <a:pt x="12687" y="36966"/>
                    <a:pt x="12158" y="36966"/>
                    <a:pt x="12158" y="36966"/>
                  </a:cubicBezTo>
                  <a:cubicBezTo>
                    <a:pt x="12158" y="36966"/>
                    <a:pt x="11629" y="36398"/>
                    <a:pt x="11101" y="36398"/>
                  </a:cubicBezTo>
                  <a:cubicBezTo>
                    <a:pt x="11101" y="36398"/>
                    <a:pt x="10572" y="36398"/>
                    <a:pt x="10572" y="36398"/>
                  </a:cubicBezTo>
                  <a:cubicBezTo>
                    <a:pt x="10044" y="36398"/>
                    <a:pt x="9515" y="36398"/>
                    <a:pt x="9515" y="36398"/>
                  </a:cubicBezTo>
                  <a:cubicBezTo>
                    <a:pt x="9515" y="36966"/>
                    <a:pt x="9515" y="36966"/>
                    <a:pt x="9515" y="36966"/>
                  </a:cubicBezTo>
                  <a:cubicBezTo>
                    <a:pt x="9515" y="36966"/>
                    <a:pt x="10044" y="36966"/>
                    <a:pt x="10044" y="36966"/>
                  </a:cubicBezTo>
                  <a:cubicBezTo>
                    <a:pt x="10044" y="37535"/>
                    <a:pt x="10044" y="38104"/>
                    <a:pt x="10044" y="38104"/>
                  </a:cubicBezTo>
                  <a:cubicBezTo>
                    <a:pt x="10044" y="38104"/>
                    <a:pt x="9515" y="38104"/>
                    <a:pt x="9515" y="38104"/>
                  </a:cubicBezTo>
                  <a:cubicBezTo>
                    <a:pt x="9515" y="38672"/>
                    <a:pt x="8458" y="38672"/>
                    <a:pt x="8458" y="38672"/>
                  </a:cubicBezTo>
                  <a:cubicBezTo>
                    <a:pt x="8458" y="38672"/>
                    <a:pt x="8458" y="39241"/>
                    <a:pt x="8458" y="39241"/>
                  </a:cubicBezTo>
                  <a:cubicBezTo>
                    <a:pt x="8458" y="39241"/>
                    <a:pt x="8458" y="39241"/>
                    <a:pt x="7929" y="39241"/>
                  </a:cubicBezTo>
                  <a:cubicBezTo>
                    <a:pt x="7400" y="39241"/>
                    <a:pt x="7400" y="39241"/>
                    <a:pt x="6872" y="39241"/>
                  </a:cubicBezTo>
                  <a:cubicBezTo>
                    <a:pt x="6872" y="38672"/>
                    <a:pt x="6343" y="38672"/>
                    <a:pt x="5814" y="38672"/>
                  </a:cubicBezTo>
                  <a:cubicBezTo>
                    <a:pt x="5814" y="38672"/>
                    <a:pt x="4229" y="38104"/>
                    <a:pt x="4229" y="38104"/>
                  </a:cubicBezTo>
                  <a:cubicBezTo>
                    <a:pt x="4229" y="38104"/>
                    <a:pt x="3700" y="38672"/>
                    <a:pt x="3700" y="38672"/>
                  </a:cubicBezTo>
                  <a:cubicBezTo>
                    <a:pt x="3171" y="38672"/>
                    <a:pt x="2643" y="38672"/>
                    <a:pt x="2114" y="38104"/>
                  </a:cubicBezTo>
                  <a:cubicBezTo>
                    <a:pt x="2114"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6966"/>
                    <a:pt x="1585" y="36966"/>
                    <a:pt x="1585" y="36966"/>
                  </a:cubicBezTo>
                  <a:cubicBezTo>
                    <a:pt x="0" y="38104"/>
                    <a:pt x="0" y="38104"/>
                    <a:pt x="0" y="38104"/>
                  </a:cubicBezTo>
                  <a:cubicBezTo>
                    <a:pt x="1057" y="40379"/>
                    <a:pt x="1057" y="40379"/>
                    <a:pt x="1057" y="40379"/>
                  </a:cubicBezTo>
                  <a:cubicBezTo>
                    <a:pt x="528" y="40947"/>
                    <a:pt x="528" y="40947"/>
                    <a:pt x="528" y="40947"/>
                  </a:cubicBezTo>
                  <a:cubicBezTo>
                    <a:pt x="528" y="40947"/>
                    <a:pt x="1057" y="41516"/>
                    <a:pt x="1057" y="41516"/>
                  </a:cubicBezTo>
                  <a:cubicBezTo>
                    <a:pt x="1057" y="42085"/>
                    <a:pt x="1585" y="42085"/>
                    <a:pt x="1585" y="42654"/>
                  </a:cubicBezTo>
                  <a:cubicBezTo>
                    <a:pt x="1585" y="43222"/>
                    <a:pt x="1585" y="43791"/>
                    <a:pt x="1585" y="43791"/>
                  </a:cubicBezTo>
                  <a:cubicBezTo>
                    <a:pt x="2114" y="43791"/>
                    <a:pt x="2114" y="43791"/>
                    <a:pt x="2114" y="43791"/>
                  </a:cubicBezTo>
                  <a:cubicBezTo>
                    <a:pt x="2643" y="44928"/>
                    <a:pt x="2643" y="44928"/>
                    <a:pt x="2643" y="44928"/>
                  </a:cubicBezTo>
                  <a:cubicBezTo>
                    <a:pt x="2643" y="45497"/>
                    <a:pt x="2643" y="45497"/>
                    <a:pt x="2643" y="45497"/>
                  </a:cubicBezTo>
                  <a:cubicBezTo>
                    <a:pt x="2643" y="46635"/>
                    <a:pt x="2643" y="46635"/>
                    <a:pt x="2643" y="46635"/>
                  </a:cubicBezTo>
                  <a:cubicBezTo>
                    <a:pt x="2643" y="46635"/>
                    <a:pt x="3171" y="47203"/>
                    <a:pt x="3171" y="47772"/>
                  </a:cubicBezTo>
                  <a:cubicBezTo>
                    <a:pt x="3171" y="47772"/>
                    <a:pt x="3171" y="48341"/>
                    <a:pt x="3171" y="48909"/>
                  </a:cubicBezTo>
                  <a:cubicBezTo>
                    <a:pt x="3171" y="48909"/>
                    <a:pt x="4229" y="50047"/>
                    <a:pt x="4229" y="50047"/>
                  </a:cubicBezTo>
                  <a:cubicBezTo>
                    <a:pt x="4229" y="51184"/>
                    <a:pt x="4229" y="51184"/>
                    <a:pt x="4229" y="51184"/>
                  </a:cubicBezTo>
                  <a:cubicBezTo>
                    <a:pt x="4229" y="51184"/>
                    <a:pt x="4757" y="51753"/>
                    <a:pt x="5286" y="52322"/>
                  </a:cubicBezTo>
                  <a:cubicBezTo>
                    <a:pt x="5286" y="52322"/>
                    <a:pt x="5814" y="52890"/>
                    <a:pt x="5814" y="52890"/>
                  </a:cubicBezTo>
                  <a:cubicBezTo>
                    <a:pt x="6343" y="54028"/>
                    <a:pt x="6343" y="54028"/>
                    <a:pt x="6343" y="54028"/>
                  </a:cubicBezTo>
                  <a:cubicBezTo>
                    <a:pt x="6872" y="55165"/>
                    <a:pt x="6872" y="55165"/>
                    <a:pt x="6872" y="55165"/>
                  </a:cubicBezTo>
                  <a:cubicBezTo>
                    <a:pt x="7400" y="55734"/>
                    <a:pt x="7400" y="55734"/>
                    <a:pt x="7400" y="55734"/>
                  </a:cubicBezTo>
                  <a:cubicBezTo>
                    <a:pt x="7929" y="56872"/>
                    <a:pt x="7929" y="56872"/>
                    <a:pt x="7929" y="56872"/>
                  </a:cubicBezTo>
                  <a:cubicBezTo>
                    <a:pt x="8458" y="57440"/>
                    <a:pt x="8458" y="57440"/>
                    <a:pt x="8458" y="57440"/>
                  </a:cubicBezTo>
                  <a:cubicBezTo>
                    <a:pt x="8986" y="58009"/>
                    <a:pt x="8986" y="58009"/>
                    <a:pt x="8986" y="58009"/>
                  </a:cubicBezTo>
                  <a:cubicBezTo>
                    <a:pt x="8986" y="58009"/>
                    <a:pt x="8986" y="58578"/>
                    <a:pt x="9515" y="58578"/>
                  </a:cubicBezTo>
                  <a:cubicBezTo>
                    <a:pt x="10044" y="58578"/>
                    <a:pt x="10572" y="58578"/>
                    <a:pt x="10572" y="58578"/>
                  </a:cubicBezTo>
                  <a:cubicBezTo>
                    <a:pt x="11101" y="58578"/>
                    <a:pt x="11101" y="59146"/>
                    <a:pt x="11629" y="57440"/>
                  </a:cubicBezTo>
                  <a:cubicBezTo>
                    <a:pt x="11629" y="56303"/>
                    <a:pt x="11629" y="55734"/>
                    <a:pt x="11629" y="55734"/>
                  </a:cubicBezTo>
                  <a:cubicBezTo>
                    <a:pt x="11629" y="55734"/>
                    <a:pt x="12158" y="55734"/>
                    <a:pt x="12158" y="55165"/>
                  </a:cubicBezTo>
                  <a:cubicBezTo>
                    <a:pt x="12687" y="55165"/>
                    <a:pt x="13215" y="55165"/>
                    <a:pt x="13215" y="54597"/>
                  </a:cubicBezTo>
                  <a:cubicBezTo>
                    <a:pt x="13215" y="53459"/>
                    <a:pt x="12158" y="52890"/>
                    <a:pt x="12158" y="52890"/>
                  </a:cubicBezTo>
                  <a:cubicBezTo>
                    <a:pt x="12158" y="52890"/>
                    <a:pt x="13215" y="52322"/>
                    <a:pt x="13744" y="52890"/>
                  </a:cubicBezTo>
                  <a:cubicBezTo>
                    <a:pt x="13744" y="53459"/>
                    <a:pt x="13744" y="54028"/>
                    <a:pt x="14273" y="53459"/>
                  </a:cubicBezTo>
                  <a:cubicBezTo>
                    <a:pt x="14801" y="52322"/>
                    <a:pt x="14801" y="52322"/>
                    <a:pt x="14801" y="52322"/>
                  </a:cubicBezTo>
                  <a:cubicBezTo>
                    <a:pt x="14273" y="51753"/>
                    <a:pt x="14273" y="51184"/>
                    <a:pt x="14273" y="50616"/>
                  </a:cubicBezTo>
                  <a:cubicBezTo>
                    <a:pt x="14273" y="50616"/>
                    <a:pt x="14801" y="50047"/>
                    <a:pt x="14801" y="49478"/>
                  </a:cubicBezTo>
                  <a:cubicBezTo>
                    <a:pt x="15330" y="48909"/>
                    <a:pt x="15330" y="48341"/>
                    <a:pt x="15330" y="47772"/>
                  </a:cubicBezTo>
                  <a:cubicBezTo>
                    <a:pt x="15330" y="46635"/>
                    <a:pt x="15330" y="47203"/>
                    <a:pt x="15859" y="46066"/>
                  </a:cubicBezTo>
                  <a:cubicBezTo>
                    <a:pt x="15859" y="45497"/>
                    <a:pt x="15859" y="46066"/>
                    <a:pt x="15859" y="43791"/>
                  </a:cubicBezTo>
                  <a:cubicBezTo>
                    <a:pt x="16387" y="42085"/>
                    <a:pt x="16387" y="41516"/>
                    <a:pt x="16916" y="41516"/>
                  </a:cubicBezTo>
                  <a:cubicBezTo>
                    <a:pt x="16916" y="41516"/>
                    <a:pt x="21145" y="43222"/>
                    <a:pt x="21145" y="43222"/>
                  </a:cubicBezTo>
                  <a:cubicBezTo>
                    <a:pt x="21145" y="43222"/>
                    <a:pt x="21674" y="44360"/>
                    <a:pt x="21674" y="44360"/>
                  </a:cubicBezTo>
                  <a:cubicBezTo>
                    <a:pt x="21674" y="44928"/>
                    <a:pt x="21674" y="45497"/>
                    <a:pt x="21674" y="45497"/>
                  </a:cubicBezTo>
                  <a:cubicBezTo>
                    <a:pt x="21674" y="46066"/>
                    <a:pt x="21145" y="47203"/>
                    <a:pt x="21145" y="47203"/>
                  </a:cubicBezTo>
                  <a:cubicBezTo>
                    <a:pt x="21145" y="47772"/>
                    <a:pt x="21145" y="47772"/>
                    <a:pt x="21145" y="47772"/>
                  </a:cubicBezTo>
                  <a:cubicBezTo>
                    <a:pt x="21145" y="47772"/>
                    <a:pt x="20088" y="47772"/>
                    <a:pt x="20088" y="48909"/>
                  </a:cubicBezTo>
                  <a:cubicBezTo>
                    <a:pt x="19559" y="49478"/>
                    <a:pt x="19559" y="49478"/>
                    <a:pt x="20088" y="50047"/>
                  </a:cubicBezTo>
                  <a:cubicBezTo>
                    <a:pt x="20616" y="50616"/>
                    <a:pt x="21145" y="51184"/>
                    <a:pt x="21145" y="51184"/>
                  </a:cubicBezTo>
                  <a:cubicBezTo>
                    <a:pt x="21674" y="51184"/>
                    <a:pt x="22202" y="50616"/>
                    <a:pt x="22731" y="50616"/>
                  </a:cubicBezTo>
                  <a:cubicBezTo>
                    <a:pt x="22731" y="50616"/>
                    <a:pt x="23259" y="50616"/>
                    <a:pt x="23259" y="50616"/>
                  </a:cubicBezTo>
                  <a:cubicBezTo>
                    <a:pt x="23259" y="51184"/>
                    <a:pt x="23259" y="51753"/>
                    <a:pt x="23788" y="52322"/>
                  </a:cubicBezTo>
                  <a:cubicBezTo>
                    <a:pt x="24317" y="52322"/>
                    <a:pt x="24845" y="52890"/>
                    <a:pt x="24845" y="52890"/>
                  </a:cubicBezTo>
                  <a:cubicBezTo>
                    <a:pt x="25374" y="52890"/>
                    <a:pt x="25903" y="52890"/>
                    <a:pt x="25903" y="52890"/>
                  </a:cubicBezTo>
                  <a:cubicBezTo>
                    <a:pt x="25903" y="52890"/>
                    <a:pt x="26431" y="52322"/>
                    <a:pt x="26960" y="52322"/>
                  </a:cubicBezTo>
                  <a:cubicBezTo>
                    <a:pt x="26960" y="52322"/>
                    <a:pt x="28546" y="54028"/>
                    <a:pt x="27488" y="51753"/>
                  </a:cubicBezTo>
                  <a:cubicBezTo>
                    <a:pt x="25903" y="50047"/>
                    <a:pt x="25903" y="50047"/>
                    <a:pt x="25903" y="49478"/>
                  </a:cubicBezTo>
                  <a:cubicBezTo>
                    <a:pt x="25374" y="49478"/>
                    <a:pt x="24845" y="48909"/>
                    <a:pt x="24845" y="48909"/>
                  </a:cubicBezTo>
                  <a:cubicBezTo>
                    <a:pt x="24317" y="48909"/>
                    <a:pt x="24317" y="48909"/>
                    <a:pt x="24317" y="48909"/>
                  </a:cubicBezTo>
                  <a:cubicBezTo>
                    <a:pt x="24317" y="48909"/>
                    <a:pt x="24317" y="48341"/>
                    <a:pt x="24317" y="47772"/>
                  </a:cubicBezTo>
                  <a:cubicBezTo>
                    <a:pt x="24845" y="47203"/>
                    <a:pt x="24845" y="47203"/>
                    <a:pt x="25374" y="47203"/>
                  </a:cubicBezTo>
                  <a:cubicBezTo>
                    <a:pt x="25903" y="47203"/>
                    <a:pt x="25903" y="46635"/>
                    <a:pt x="26960" y="47772"/>
                  </a:cubicBezTo>
                  <a:cubicBezTo>
                    <a:pt x="27488" y="48341"/>
                    <a:pt x="27488" y="48341"/>
                    <a:pt x="27488" y="48909"/>
                  </a:cubicBezTo>
                  <a:cubicBezTo>
                    <a:pt x="28017" y="50047"/>
                    <a:pt x="28546" y="50616"/>
                    <a:pt x="29074" y="51184"/>
                  </a:cubicBezTo>
                  <a:cubicBezTo>
                    <a:pt x="29074" y="51184"/>
                    <a:pt x="29603" y="51184"/>
                    <a:pt x="29603" y="52322"/>
                  </a:cubicBezTo>
                  <a:cubicBezTo>
                    <a:pt x="29603" y="53459"/>
                    <a:pt x="29603" y="54597"/>
                    <a:pt x="29603" y="55165"/>
                  </a:cubicBezTo>
                  <a:cubicBezTo>
                    <a:pt x="29603" y="55165"/>
                    <a:pt x="29603" y="57440"/>
                    <a:pt x="29603" y="57440"/>
                  </a:cubicBezTo>
                  <a:cubicBezTo>
                    <a:pt x="29603" y="57440"/>
                    <a:pt x="29603" y="58578"/>
                    <a:pt x="29603" y="59146"/>
                  </a:cubicBezTo>
                  <a:cubicBezTo>
                    <a:pt x="29603" y="59715"/>
                    <a:pt x="32246" y="63696"/>
                    <a:pt x="32246" y="63696"/>
                  </a:cubicBezTo>
                  <a:cubicBezTo>
                    <a:pt x="32246" y="63696"/>
                    <a:pt x="33303" y="65402"/>
                    <a:pt x="33832" y="65402"/>
                  </a:cubicBezTo>
                  <a:cubicBezTo>
                    <a:pt x="33832" y="65402"/>
                    <a:pt x="34361" y="67109"/>
                    <a:pt x="34889" y="67677"/>
                  </a:cubicBezTo>
                  <a:cubicBezTo>
                    <a:pt x="35947" y="67677"/>
                    <a:pt x="38061" y="68815"/>
                    <a:pt x="38061" y="68815"/>
                  </a:cubicBezTo>
                  <a:cubicBezTo>
                    <a:pt x="41762" y="71090"/>
                    <a:pt x="41762" y="71090"/>
                    <a:pt x="41762" y="71090"/>
                  </a:cubicBezTo>
                  <a:cubicBezTo>
                    <a:pt x="41762" y="71090"/>
                    <a:pt x="42819" y="72796"/>
                    <a:pt x="43348" y="72796"/>
                  </a:cubicBezTo>
                  <a:cubicBezTo>
                    <a:pt x="43348" y="72796"/>
                    <a:pt x="45991" y="72796"/>
                    <a:pt x="43876" y="72796"/>
                  </a:cubicBezTo>
                  <a:cubicBezTo>
                    <a:pt x="42290" y="72796"/>
                    <a:pt x="40176" y="71658"/>
                    <a:pt x="40176" y="71658"/>
                  </a:cubicBezTo>
                  <a:cubicBezTo>
                    <a:pt x="40176" y="71658"/>
                    <a:pt x="39647" y="70521"/>
                    <a:pt x="39647" y="70521"/>
                  </a:cubicBezTo>
                  <a:cubicBezTo>
                    <a:pt x="39118" y="70521"/>
                    <a:pt x="37004" y="69952"/>
                    <a:pt x="36475" y="69383"/>
                  </a:cubicBezTo>
                  <a:cubicBezTo>
                    <a:pt x="36475" y="69383"/>
                    <a:pt x="35947" y="68815"/>
                    <a:pt x="35418" y="68246"/>
                  </a:cubicBezTo>
                  <a:cubicBezTo>
                    <a:pt x="34889" y="67109"/>
                    <a:pt x="33832" y="66540"/>
                    <a:pt x="33832" y="66540"/>
                  </a:cubicBezTo>
                  <a:cubicBezTo>
                    <a:pt x="33832" y="66540"/>
                    <a:pt x="33303" y="65971"/>
                    <a:pt x="32775" y="64834"/>
                  </a:cubicBezTo>
                  <a:cubicBezTo>
                    <a:pt x="32246" y="64265"/>
                    <a:pt x="32246" y="64265"/>
                    <a:pt x="32246" y="63696"/>
                  </a:cubicBezTo>
                  <a:cubicBezTo>
                    <a:pt x="31718" y="63696"/>
                    <a:pt x="32246" y="63696"/>
                    <a:pt x="31189" y="63127"/>
                  </a:cubicBezTo>
                  <a:cubicBezTo>
                    <a:pt x="30132" y="62559"/>
                    <a:pt x="29603" y="61990"/>
                    <a:pt x="29603" y="61990"/>
                  </a:cubicBezTo>
                  <a:cubicBezTo>
                    <a:pt x="29074" y="61990"/>
                    <a:pt x="28017" y="61421"/>
                    <a:pt x="28017" y="61421"/>
                  </a:cubicBezTo>
                  <a:cubicBezTo>
                    <a:pt x="28017" y="61421"/>
                    <a:pt x="26960" y="60284"/>
                    <a:pt x="26960" y="60284"/>
                  </a:cubicBezTo>
                  <a:cubicBezTo>
                    <a:pt x="26960" y="60284"/>
                    <a:pt x="26431" y="61421"/>
                    <a:pt x="27488" y="61990"/>
                  </a:cubicBezTo>
                  <a:cubicBezTo>
                    <a:pt x="28017" y="61990"/>
                    <a:pt x="29074" y="63127"/>
                    <a:pt x="29074" y="63127"/>
                  </a:cubicBezTo>
                  <a:cubicBezTo>
                    <a:pt x="29074" y="63127"/>
                    <a:pt x="30132" y="63696"/>
                    <a:pt x="30132" y="63696"/>
                  </a:cubicBezTo>
                  <a:cubicBezTo>
                    <a:pt x="30132" y="63696"/>
                    <a:pt x="30132" y="64834"/>
                    <a:pt x="30132" y="64834"/>
                  </a:cubicBezTo>
                  <a:cubicBezTo>
                    <a:pt x="30132" y="64834"/>
                    <a:pt x="28546" y="64265"/>
                    <a:pt x="30132" y="64834"/>
                  </a:cubicBezTo>
                  <a:cubicBezTo>
                    <a:pt x="31189" y="65402"/>
                    <a:pt x="32246" y="65402"/>
                    <a:pt x="32246" y="65402"/>
                  </a:cubicBezTo>
                  <a:cubicBezTo>
                    <a:pt x="32246" y="65402"/>
                    <a:pt x="31189" y="65971"/>
                    <a:pt x="30660" y="65971"/>
                  </a:cubicBezTo>
                  <a:cubicBezTo>
                    <a:pt x="30660" y="66540"/>
                    <a:pt x="31718" y="68246"/>
                    <a:pt x="31718" y="67677"/>
                  </a:cubicBezTo>
                  <a:cubicBezTo>
                    <a:pt x="32246" y="67677"/>
                    <a:pt x="32775" y="68246"/>
                    <a:pt x="33303" y="68246"/>
                  </a:cubicBezTo>
                  <a:cubicBezTo>
                    <a:pt x="33303" y="68246"/>
                    <a:pt x="34361" y="68246"/>
                    <a:pt x="34361" y="68815"/>
                  </a:cubicBezTo>
                  <a:cubicBezTo>
                    <a:pt x="34889" y="68815"/>
                    <a:pt x="34889" y="68815"/>
                    <a:pt x="34889" y="69383"/>
                  </a:cubicBezTo>
                  <a:cubicBezTo>
                    <a:pt x="34361" y="69383"/>
                    <a:pt x="34889" y="70521"/>
                    <a:pt x="34889" y="70521"/>
                  </a:cubicBezTo>
                  <a:cubicBezTo>
                    <a:pt x="35947" y="71090"/>
                    <a:pt x="35947" y="71090"/>
                    <a:pt x="35947" y="71090"/>
                  </a:cubicBezTo>
                  <a:cubicBezTo>
                    <a:pt x="35947" y="71090"/>
                    <a:pt x="34361" y="71090"/>
                    <a:pt x="34361" y="70521"/>
                  </a:cubicBezTo>
                  <a:cubicBezTo>
                    <a:pt x="33832" y="70521"/>
                    <a:pt x="33832" y="69952"/>
                    <a:pt x="33303" y="70521"/>
                  </a:cubicBezTo>
                  <a:cubicBezTo>
                    <a:pt x="32775" y="71090"/>
                    <a:pt x="32775" y="71090"/>
                    <a:pt x="32775" y="71658"/>
                  </a:cubicBezTo>
                  <a:cubicBezTo>
                    <a:pt x="33303" y="72227"/>
                    <a:pt x="33832" y="72796"/>
                    <a:pt x="34361" y="72227"/>
                  </a:cubicBezTo>
                  <a:cubicBezTo>
                    <a:pt x="34361" y="72227"/>
                    <a:pt x="34361" y="72227"/>
                    <a:pt x="34889" y="71658"/>
                  </a:cubicBezTo>
                  <a:cubicBezTo>
                    <a:pt x="34889" y="71658"/>
                    <a:pt x="34889" y="71658"/>
                    <a:pt x="35418" y="71658"/>
                  </a:cubicBezTo>
                  <a:cubicBezTo>
                    <a:pt x="35418" y="71658"/>
                    <a:pt x="35947" y="71658"/>
                    <a:pt x="35947" y="71658"/>
                  </a:cubicBezTo>
                  <a:cubicBezTo>
                    <a:pt x="36475" y="71090"/>
                    <a:pt x="36475" y="71090"/>
                    <a:pt x="36475" y="71090"/>
                  </a:cubicBezTo>
                  <a:cubicBezTo>
                    <a:pt x="36475" y="71090"/>
                    <a:pt x="36475" y="71090"/>
                    <a:pt x="36475" y="71658"/>
                  </a:cubicBezTo>
                  <a:cubicBezTo>
                    <a:pt x="36475" y="71658"/>
                    <a:pt x="37004" y="71658"/>
                    <a:pt x="36475" y="72227"/>
                  </a:cubicBezTo>
                  <a:cubicBezTo>
                    <a:pt x="36475" y="72796"/>
                    <a:pt x="35947" y="72796"/>
                    <a:pt x="35947" y="72796"/>
                  </a:cubicBezTo>
                  <a:cubicBezTo>
                    <a:pt x="35947" y="73364"/>
                    <a:pt x="35418" y="72796"/>
                    <a:pt x="35947" y="73933"/>
                  </a:cubicBezTo>
                  <a:cubicBezTo>
                    <a:pt x="35947" y="74502"/>
                    <a:pt x="35947" y="75071"/>
                    <a:pt x="35947" y="75071"/>
                  </a:cubicBezTo>
                  <a:cubicBezTo>
                    <a:pt x="35947" y="75071"/>
                    <a:pt x="36475" y="75071"/>
                    <a:pt x="36475" y="75071"/>
                  </a:cubicBezTo>
                  <a:cubicBezTo>
                    <a:pt x="37004" y="75639"/>
                    <a:pt x="37004" y="76208"/>
                    <a:pt x="37004" y="76777"/>
                  </a:cubicBezTo>
                  <a:cubicBezTo>
                    <a:pt x="37533" y="76777"/>
                    <a:pt x="38590" y="78483"/>
                    <a:pt x="38590" y="78483"/>
                  </a:cubicBezTo>
                  <a:cubicBezTo>
                    <a:pt x="38590" y="78483"/>
                    <a:pt x="40176" y="79620"/>
                    <a:pt x="40176" y="79620"/>
                  </a:cubicBezTo>
                  <a:cubicBezTo>
                    <a:pt x="40176" y="79620"/>
                    <a:pt x="40704" y="80189"/>
                    <a:pt x="40704" y="80189"/>
                  </a:cubicBezTo>
                  <a:cubicBezTo>
                    <a:pt x="40704" y="80189"/>
                    <a:pt x="40704" y="80758"/>
                    <a:pt x="40176" y="80189"/>
                  </a:cubicBezTo>
                  <a:cubicBezTo>
                    <a:pt x="39647" y="79620"/>
                    <a:pt x="38590" y="79052"/>
                    <a:pt x="38590" y="79052"/>
                  </a:cubicBezTo>
                  <a:cubicBezTo>
                    <a:pt x="38590" y="80189"/>
                    <a:pt x="38590" y="80189"/>
                    <a:pt x="38590" y="80189"/>
                  </a:cubicBezTo>
                  <a:cubicBezTo>
                    <a:pt x="38590" y="80189"/>
                    <a:pt x="39118" y="80758"/>
                    <a:pt x="39647" y="80758"/>
                  </a:cubicBezTo>
                  <a:cubicBezTo>
                    <a:pt x="39647" y="81327"/>
                    <a:pt x="39647" y="81327"/>
                    <a:pt x="40176" y="81895"/>
                  </a:cubicBezTo>
                  <a:cubicBezTo>
                    <a:pt x="40704" y="81895"/>
                    <a:pt x="41233" y="81895"/>
                    <a:pt x="41762" y="81895"/>
                  </a:cubicBezTo>
                  <a:cubicBezTo>
                    <a:pt x="41762" y="82464"/>
                    <a:pt x="41762" y="81327"/>
                    <a:pt x="41762" y="81327"/>
                  </a:cubicBezTo>
                  <a:cubicBezTo>
                    <a:pt x="41762" y="81327"/>
                    <a:pt x="42290" y="81327"/>
                    <a:pt x="42290" y="81327"/>
                  </a:cubicBezTo>
                  <a:cubicBezTo>
                    <a:pt x="42290" y="81895"/>
                    <a:pt x="42819" y="82464"/>
                    <a:pt x="42290" y="83033"/>
                  </a:cubicBezTo>
                  <a:cubicBezTo>
                    <a:pt x="42290" y="83033"/>
                    <a:pt x="42290" y="83601"/>
                    <a:pt x="41762" y="83033"/>
                  </a:cubicBezTo>
                  <a:cubicBezTo>
                    <a:pt x="41233" y="83033"/>
                    <a:pt x="40704" y="82464"/>
                    <a:pt x="40176" y="82464"/>
                  </a:cubicBezTo>
                  <a:cubicBezTo>
                    <a:pt x="40176" y="82464"/>
                    <a:pt x="39647" y="81895"/>
                    <a:pt x="39118" y="82464"/>
                  </a:cubicBezTo>
                  <a:cubicBezTo>
                    <a:pt x="39118" y="82464"/>
                    <a:pt x="38061" y="81895"/>
                    <a:pt x="38061" y="82464"/>
                  </a:cubicBezTo>
                  <a:cubicBezTo>
                    <a:pt x="38061" y="83033"/>
                    <a:pt x="38061" y="83601"/>
                    <a:pt x="38061" y="83601"/>
                  </a:cubicBezTo>
                  <a:cubicBezTo>
                    <a:pt x="38061" y="83601"/>
                    <a:pt x="37533" y="81327"/>
                    <a:pt x="37004" y="81327"/>
                  </a:cubicBezTo>
                  <a:cubicBezTo>
                    <a:pt x="36475" y="81327"/>
                    <a:pt x="35418" y="80758"/>
                    <a:pt x="35418" y="80758"/>
                  </a:cubicBezTo>
                  <a:cubicBezTo>
                    <a:pt x="34889" y="79620"/>
                    <a:pt x="34889" y="79620"/>
                    <a:pt x="34889" y="79620"/>
                  </a:cubicBezTo>
                  <a:cubicBezTo>
                    <a:pt x="34889" y="79620"/>
                    <a:pt x="35418" y="79620"/>
                    <a:pt x="35418" y="79620"/>
                  </a:cubicBezTo>
                  <a:cubicBezTo>
                    <a:pt x="35947" y="80189"/>
                    <a:pt x="35418" y="80189"/>
                    <a:pt x="35947" y="80189"/>
                  </a:cubicBezTo>
                  <a:cubicBezTo>
                    <a:pt x="36475" y="80189"/>
                    <a:pt x="35418" y="79052"/>
                    <a:pt x="36475" y="79052"/>
                  </a:cubicBezTo>
                  <a:cubicBezTo>
                    <a:pt x="37533" y="79052"/>
                    <a:pt x="37533" y="79052"/>
                    <a:pt x="37533" y="79052"/>
                  </a:cubicBezTo>
                  <a:cubicBezTo>
                    <a:pt x="37533" y="78483"/>
                    <a:pt x="38590" y="78483"/>
                    <a:pt x="37533" y="77914"/>
                  </a:cubicBezTo>
                  <a:cubicBezTo>
                    <a:pt x="36475" y="77345"/>
                    <a:pt x="36475" y="77345"/>
                    <a:pt x="36475" y="77345"/>
                  </a:cubicBezTo>
                  <a:cubicBezTo>
                    <a:pt x="35947" y="77345"/>
                    <a:pt x="35947" y="77345"/>
                    <a:pt x="35947" y="76777"/>
                  </a:cubicBezTo>
                  <a:cubicBezTo>
                    <a:pt x="35418" y="76208"/>
                    <a:pt x="35418" y="75639"/>
                    <a:pt x="34889" y="75639"/>
                  </a:cubicBezTo>
                  <a:cubicBezTo>
                    <a:pt x="34889" y="75639"/>
                    <a:pt x="33303" y="75639"/>
                    <a:pt x="33303" y="75639"/>
                  </a:cubicBezTo>
                  <a:cubicBezTo>
                    <a:pt x="33303" y="75639"/>
                    <a:pt x="32775" y="75071"/>
                    <a:pt x="32246" y="75071"/>
                  </a:cubicBezTo>
                  <a:cubicBezTo>
                    <a:pt x="31718" y="75071"/>
                    <a:pt x="30660" y="73933"/>
                    <a:pt x="30660" y="73933"/>
                  </a:cubicBezTo>
                  <a:cubicBezTo>
                    <a:pt x="30132" y="73364"/>
                    <a:pt x="28546" y="72796"/>
                    <a:pt x="28546" y="72796"/>
                  </a:cubicBezTo>
                  <a:cubicBezTo>
                    <a:pt x="28546" y="72796"/>
                    <a:pt x="28017" y="72227"/>
                    <a:pt x="27488" y="72227"/>
                  </a:cubicBezTo>
                  <a:cubicBezTo>
                    <a:pt x="26960" y="72227"/>
                    <a:pt x="26960" y="72227"/>
                    <a:pt x="26431" y="72227"/>
                  </a:cubicBezTo>
                  <a:cubicBezTo>
                    <a:pt x="25903" y="71658"/>
                    <a:pt x="25374" y="71090"/>
                    <a:pt x="25374" y="71090"/>
                  </a:cubicBezTo>
                  <a:cubicBezTo>
                    <a:pt x="24845" y="70521"/>
                    <a:pt x="24317" y="70521"/>
                    <a:pt x="24317" y="70521"/>
                  </a:cubicBezTo>
                  <a:cubicBezTo>
                    <a:pt x="24845" y="71090"/>
                    <a:pt x="24317" y="71090"/>
                    <a:pt x="25374" y="71658"/>
                  </a:cubicBezTo>
                  <a:cubicBezTo>
                    <a:pt x="25903" y="72227"/>
                    <a:pt x="26431" y="72227"/>
                    <a:pt x="26431" y="72227"/>
                  </a:cubicBezTo>
                  <a:cubicBezTo>
                    <a:pt x="26431" y="72227"/>
                    <a:pt x="26960" y="72796"/>
                    <a:pt x="26960" y="72796"/>
                  </a:cubicBezTo>
                  <a:cubicBezTo>
                    <a:pt x="26960" y="73364"/>
                    <a:pt x="27488" y="72796"/>
                    <a:pt x="28017" y="72796"/>
                  </a:cubicBezTo>
                  <a:cubicBezTo>
                    <a:pt x="28017" y="73364"/>
                    <a:pt x="28546" y="73364"/>
                    <a:pt x="28546" y="73933"/>
                  </a:cubicBezTo>
                  <a:cubicBezTo>
                    <a:pt x="28546" y="73933"/>
                    <a:pt x="30132" y="73933"/>
                    <a:pt x="30132" y="74502"/>
                  </a:cubicBezTo>
                  <a:cubicBezTo>
                    <a:pt x="30132" y="75071"/>
                    <a:pt x="30660" y="75639"/>
                    <a:pt x="30132" y="75639"/>
                  </a:cubicBezTo>
                  <a:cubicBezTo>
                    <a:pt x="30132" y="75639"/>
                    <a:pt x="29603" y="76208"/>
                    <a:pt x="29603" y="76208"/>
                  </a:cubicBezTo>
                  <a:cubicBezTo>
                    <a:pt x="30132" y="76208"/>
                    <a:pt x="30660" y="76777"/>
                    <a:pt x="31189" y="76777"/>
                  </a:cubicBezTo>
                  <a:cubicBezTo>
                    <a:pt x="31718" y="76777"/>
                    <a:pt x="31189" y="76777"/>
                    <a:pt x="32246" y="77345"/>
                  </a:cubicBezTo>
                  <a:cubicBezTo>
                    <a:pt x="33303" y="77345"/>
                    <a:pt x="33303" y="78483"/>
                    <a:pt x="33303" y="78483"/>
                  </a:cubicBezTo>
                  <a:cubicBezTo>
                    <a:pt x="33303" y="79052"/>
                    <a:pt x="34361" y="79620"/>
                    <a:pt x="34361" y="79620"/>
                  </a:cubicBezTo>
                  <a:cubicBezTo>
                    <a:pt x="34361" y="79620"/>
                    <a:pt x="33832" y="79620"/>
                    <a:pt x="34361" y="80189"/>
                  </a:cubicBezTo>
                  <a:cubicBezTo>
                    <a:pt x="34361" y="80189"/>
                    <a:pt x="33832" y="80189"/>
                    <a:pt x="34361" y="80758"/>
                  </a:cubicBezTo>
                  <a:cubicBezTo>
                    <a:pt x="34889" y="80758"/>
                    <a:pt x="35418" y="80758"/>
                    <a:pt x="35418" y="80758"/>
                  </a:cubicBezTo>
                  <a:cubicBezTo>
                    <a:pt x="35418" y="81327"/>
                    <a:pt x="35418" y="81327"/>
                    <a:pt x="35418" y="81895"/>
                  </a:cubicBezTo>
                  <a:cubicBezTo>
                    <a:pt x="35418" y="81895"/>
                    <a:pt x="34361" y="83033"/>
                    <a:pt x="35947" y="83033"/>
                  </a:cubicBezTo>
                  <a:cubicBezTo>
                    <a:pt x="37004" y="83033"/>
                    <a:pt x="37004" y="83033"/>
                    <a:pt x="37004" y="83033"/>
                  </a:cubicBezTo>
                  <a:cubicBezTo>
                    <a:pt x="37533" y="83601"/>
                    <a:pt x="37533" y="83601"/>
                    <a:pt x="37533" y="83601"/>
                  </a:cubicBezTo>
                  <a:cubicBezTo>
                    <a:pt x="37533" y="83601"/>
                    <a:pt x="37004" y="84170"/>
                    <a:pt x="37533" y="84739"/>
                  </a:cubicBezTo>
                  <a:cubicBezTo>
                    <a:pt x="37533" y="85308"/>
                    <a:pt x="39647" y="85308"/>
                    <a:pt x="39647" y="85308"/>
                  </a:cubicBezTo>
                  <a:cubicBezTo>
                    <a:pt x="39647" y="84739"/>
                    <a:pt x="39647" y="84739"/>
                    <a:pt x="39647" y="84739"/>
                  </a:cubicBezTo>
                  <a:cubicBezTo>
                    <a:pt x="39647" y="84739"/>
                    <a:pt x="40704" y="85308"/>
                    <a:pt x="40176" y="85308"/>
                  </a:cubicBezTo>
                  <a:cubicBezTo>
                    <a:pt x="40176" y="85876"/>
                    <a:pt x="39647" y="85876"/>
                    <a:pt x="39647" y="85876"/>
                  </a:cubicBezTo>
                  <a:cubicBezTo>
                    <a:pt x="39647" y="85876"/>
                    <a:pt x="39647" y="87014"/>
                    <a:pt x="40176" y="87014"/>
                  </a:cubicBezTo>
                  <a:cubicBezTo>
                    <a:pt x="40704" y="87014"/>
                    <a:pt x="41233" y="87582"/>
                    <a:pt x="41233" y="87582"/>
                  </a:cubicBezTo>
                  <a:cubicBezTo>
                    <a:pt x="41233" y="87582"/>
                    <a:pt x="41762" y="87582"/>
                    <a:pt x="41762" y="88151"/>
                  </a:cubicBezTo>
                  <a:cubicBezTo>
                    <a:pt x="42290" y="88151"/>
                    <a:pt x="42290" y="88720"/>
                    <a:pt x="42290" y="88720"/>
                  </a:cubicBezTo>
                  <a:cubicBezTo>
                    <a:pt x="42819" y="88720"/>
                    <a:pt x="43348" y="88720"/>
                    <a:pt x="43348" y="89289"/>
                  </a:cubicBezTo>
                  <a:cubicBezTo>
                    <a:pt x="43876" y="89289"/>
                    <a:pt x="44405" y="89857"/>
                    <a:pt x="44405" y="89289"/>
                  </a:cubicBezTo>
                  <a:cubicBezTo>
                    <a:pt x="44405" y="88720"/>
                    <a:pt x="44933" y="88720"/>
                    <a:pt x="44405" y="88151"/>
                  </a:cubicBezTo>
                  <a:cubicBezTo>
                    <a:pt x="43876" y="87582"/>
                    <a:pt x="43348" y="87582"/>
                    <a:pt x="42819" y="87582"/>
                  </a:cubicBezTo>
                  <a:cubicBezTo>
                    <a:pt x="42819" y="87582"/>
                    <a:pt x="42290" y="87582"/>
                    <a:pt x="42290" y="87014"/>
                  </a:cubicBezTo>
                  <a:cubicBezTo>
                    <a:pt x="41762" y="87014"/>
                    <a:pt x="41762" y="87014"/>
                    <a:pt x="41762" y="86445"/>
                  </a:cubicBezTo>
                  <a:cubicBezTo>
                    <a:pt x="41762" y="85876"/>
                    <a:pt x="41233" y="85308"/>
                    <a:pt x="41233" y="85308"/>
                  </a:cubicBezTo>
                  <a:cubicBezTo>
                    <a:pt x="41233" y="85308"/>
                    <a:pt x="41233" y="84170"/>
                    <a:pt x="41233" y="84170"/>
                  </a:cubicBezTo>
                  <a:cubicBezTo>
                    <a:pt x="40704" y="84170"/>
                    <a:pt x="40704" y="84170"/>
                    <a:pt x="40176" y="84170"/>
                  </a:cubicBezTo>
                  <a:cubicBezTo>
                    <a:pt x="40176" y="84170"/>
                    <a:pt x="39647" y="83601"/>
                    <a:pt x="39647" y="83601"/>
                  </a:cubicBezTo>
                  <a:cubicBezTo>
                    <a:pt x="39118" y="83601"/>
                    <a:pt x="38590" y="83601"/>
                    <a:pt x="38590" y="83601"/>
                  </a:cubicBezTo>
                  <a:cubicBezTo>
                    <a:pt x="38590" y="83033"/>
                    <a:pt x="39118" y="83033"/>
                    <a:pt x="39118" y="83033"/>
                  </a:cubicBezTo>
                  <a:cubicBezTo>
                    <a:pt x="39118" y="83033"/>
                    <a:pt x="39647" y="83033"/>
                    <a:pt x="40176" y="83033"/>
                  </a:cubicBezTo>
                  <a:cubicBezTo>
                    <a:pt x="40704" y="83601"/>
                    <a:pt x="40704" y="83033"/>
                    <a:pt x="41233" y="83601"/>
                  </a:cubicBezTo>
                  <a:cubicBezTo>
                    <a:pt x="41762" y="83601"/>
                    <a:pt x="41233" y="84170"/>
                    <a:pt x="41762" y="84170"/>
                  </a:cubicBezTo>
                  <a:cubicBezTo>
                    <a:pt x="42819" y="84170"/>
                    <a:pt x="42819" y="83601"/>
                    <a:pt x="42819" y="83601"/>
                  </a:cubicBezTo>
                  <a:cubicBezTo>
                    <a:pt x="43876" y="83033"/>
                    <a:pt x="43876" y="83033"/>
                    <a:pt x="43876" y="83033"/>
                  </a:cubicBezTo>
                  <a:cubicBezTo>
                    <a:pt x="43876" y="83033"/>
                    <a:pt x="43876" y="83033"/>
                    <a:pt x="44405" y="83601"/>
                  </a:cubicBezTo>
                  <a:cubicBezTo>
                    <a:pt x="44933" y="83601"/>
                    <a:pt x="43876" y="84170"/>
                    <a:pt x="44933" y="84170"/>
                  </a:cubicBezTo>
                  <a:cubicBezTo>
                    <a:pt x="45991" y="84170"/>
                    <a:pt x="46519" y="84170"/>
                    <a:pt x="46519" y="84170"/>
                  </a:cubicBezTo>
                  <a:cubicBezTo>
                    <a:pt x="46519" y="84739"/>
                    <a:pt x="46519" y="85308"/>
                    <a:pt x="46519" y="85308"/>
                  </a:cubicBezTo>
                  <a:cubicBezTo>
                    <a:pt x="46519" y="85308"/>
                    <a:pt x="46519" y="85876"/>
                    <a:pt x="46519" y="85876"/>
                  </a:cubicBezTo>
                  <a:cubicBezTo>
                    <a:pt x="47048" y="85876"/>
                    <a:pt x="48105" y="85876"/>
                    <a:pt x="48105" y="85876"/>
                  </a:cubicBezTo>
                  <a:cubicBezTo>
                    <a:pt x="48105" y="85876"/>
                    <a:pt x="48634" y="85876"/>
                    <a:pt x="48634" y="86445"/>
                  </a:cubicBezTo>
                  <a:cubicBezTo>
                    <a:pt x="49162" y="87014"/>
                    <a:pt x="47577" y="87582"/>
                    <a:pt x="47577" y="87582"/>
                  </a:cubicBezTo>
                  <a:cubicBezTo>
                    <a:pt x="47577" y="87582"/>
                    <a:pt x="47048" y="87014"/>
                    <a:pt x="47048" y="87582"/>
                  </a:cubicBezTo>
                  <a:cubicBezTo>
                    <a:pt x="47048" y="88151"/>
                    <a:pt x="46519" y="88151"/>
                    <a:pt x="47048" y="88720"/>
                  </a:cubicBezTo>
                  <a:cubicBezTo>
                    <a:pt x="47577" y="88720"/>
                    <a:pt x="47048" y="88720"/>
                    <a:pt x="47048" y="88720"/>
                  </a:cubicBezTo>
                  <a:cubicBezTo>
                    <a:pt x="46519" y="88720"/>
                    <a:pt x="45991" y="88151"/>
                    <a:pt x="46519" y="89289"/>
                  </a:cubicBezTo>
                  <a:cubicBezTo>
                    <a:pt x="46519" y="89857"/>
                    <a:pt x="47048" y="90426"/>
                    <a:pt x="47048" y="90426"/>
                  </a:cubicBezTo>
                  <a:cubicBezTo>
                    <a:pt x="47577" y="90426"/>
                    <a:pt x="48634" y="90426"/>
                    <a:pt x="48634" y="90426"/>
                  </a:cubicBezTo>
                  <a:cubicBezTo>
                    <a:pt x="49162" y="90426"/>
                    <a:pt x="49691" y="90426"/>
                    <a:pt x="49162" y="90426"/>
                  </a:cubicBezTo>
                  <a:cubicBezTo>
                    <a:pt x="48634" y="89857"/>
                    <a:pt x="48105" y="89857"/>
                    <a:pt x="48105" y="89857"/>
                  </a:cubicBezTo>
                  <a:cubicBezTo>
                    <a:pt x="48105" y="89857"/>
                    <a:pt x="48105" y="89857"/>
                    <a:pt x="48105" y="89289"/>
                  </a:cubicBezTo>
                  <a:cubicBezTo>
                    <a:pt x="48105" y="89289"/>
                    <a:pt x="48634" y="89289"/>
                    <a:pt x="48634" y="89289"/>
                  </a:cubicBezTo>
                  <a:cubicBezTo>
                    <a:pt x="48634" y="88720"/>
                    <a:pt x="49162" y="88151"/>
                    <a:pt x="49162" y="88151"/>
                  </a:cubicBezTo>
                  <a:cubicBezTo>
                    <a:pt x="49162" y="88151"/>
                    <a:pt x="49691" y="87014"/>
                    <a:pt x="50220" y="87582"/>
                  </a:cubicBezTo>
                  <a:cubicBezTo>
                    <a:pt x="50220" y="88151"/>
                    <a:pt x="50220" y="88151"/>
                    <a:pt x="50748" y="88151"/>
                  </a:cubicBezTo>
                  <a:cubicBezTo>
                    <a:pt x="50748" y="88151"/>
                    <a:pt x="52334" y="86445"/>
                    <a:pt x="52334" y="86445"/>
                  </a:cubicBezTo>
                  <a:cubicBezTo>
                    <a:pt x="52334" y="86445"/>
                    <a:pt x="52863" y="86445"/>
                    <a:pt x="52334" y="87014"/>
                  </a:cubicBezTo>
                  <a:cubicBezTo>
                    <a:pt x="52334" y="87582"/>
                    <a:pt x="51806" y="88151"/>
                    <a:pt x="52334" y="88720"/>
                  </a:cubicBezTo>
                  <a:cubicBezTo>
                    <a:pt x="52334" y="89289"/>
                    <a:pt x="52334" y="89289"/>
                    <a:pt x="52334" y="89289"/>
                  </a:cubicBezTo>
                  <a:cubicBezTo>
                    <a:pt x="52863" y="89857"/>
                    <a:pt x="52334" y="89857"/>
                    <a:pt x="52863" y="90426"/>
                  </a:cubicBezTo>
                  <a:cubicBezTo>
                    <a:pt x="52863" y="90995"/>
                    <a:pt x="52863" y="90426"/>
                    <a:pt x="52863" y="90995"/>
                  </a:cubicBezTo>
                  <a:cubicBezTo>
                    <a:pt x="53392" y="91563"/>
                    <a:pt x="53920" y="92701"/>
                    <a:pt x="53920" y="92701"/>
                  </a:cubicBezTo>
                  <a:cubicBezTo>
                    <a:pt x="53920" y="92701"/>
                    <a:pt x="53392" y="93270"/>
                    <a:pt x="53920" y="93270"/>
                  </a:cubicBezTo>
                  <a:cubicBezTo>
                    <a:pt x="54449" y="93838"/>
                    <a:pt x="55506" y="93838"/>
                    <a:pt x="55506" y="93838"/>
                  </a:cubicBezTo>
                  <a:cubicBezTo>
                    <a:pt x="55506" y="93838"/>
                    <a:pt x="55506" y="93838"/>
                    <a:pt x="55506" y="93838"/>
                  </a:cubicBezTo>
                  <a:cubicBezTo>
                    <a:pt x="55506" y="93838"/>
                    <a:pt x="56035" y="94407"/>
                    <a:pt x="56563" y="93838"/>
                  </a:cubicBezTo>
                  <a:cubicBezTo>
                    <a:pt x="56563" y="93270"/>
                    <a:pt x="57092" y="93270"/>
                    <a:pt x="57092" y="93270"/>
                  </a:cubicBezTo>
                  <a:cubicBezTo>
                    <a:pt x="57621" y="93270"/>
                    <a:pt x="57092" y="93270"/>
                    <a:pt x="58149" y="93270"/>
                  </a:cubicBezTo>
                  <a:cubicBezTo>
                    <a:pt x="59207" y="93270"/>
                    <a:pt x="59207" y="93838"/>
                    <a:pt x="59735" y="93270"/>
                  </a:cubicBezTo>
                  <a:cubicBezTo>
                    <a:pt x="60264" y="92701"/>
                    <a:pt x="59735" y="92701"/>
                    <a:pt x="60792" y="92701"/>
                  </a:cubicBezTo>
                  <a:cubicBezTo>
                    <a:pt x="61850" y="92701"/>
                    <a:pt x="62907" y="92132"/>
                    <a:pt x="62907" y="92132"/>
                  </a:cubicBezTo>
                  <a:cubicBezTo>
                    <a:pt x="62907" y="92132"/>
                    <a:pt x="64493" y="92132"/>
                    <a:pt x="64493" y="92132"/>
                  </a:cubicBezTo>
                  <a:cubicBezTo>
                    <a:pt x="65550" y="92701"/>
                    <a:pt x="65550" y="92701"/>
                    <a:pt x="65550" y="92701"/>
                  </a:cubicBezTo>
                  <a:cubicBezTo>
                    <a:pt x="65550" y="92701"/>
                    <a:pt x="66079" y="93270"/>
                    <a:pt x="66607" y="93270"/>
                  </a:cubicBezTo>
                  <a:cubicBezTo>
                    <a:pt x="66607" y="93270"/>
                    <a:pt x="67136" y="93270"/>
                    <a:pt x="67665" y="93270"/>
                  </a:cubicBezTo>
                  <a:cubicBezTo>
                    <a:pt x="67665" y="93270"/>
                    <a:pt x="69779" y="93838"/>
                    <a:pt x="69779" y="93838"/>
                  </a:cubicBezTo>
                  <a:cubicBezTo>
                    <a:pt x="71894" y="94407"/>
                    <a:pt x="71894" y="94407"/>
                    <a:pt x="71894" y="94407"/>
                  </a:cubicBezTo>
                  <a:cubicBezTo>
                    <a:pt x="72951" y="94976"/>
                    <a:pt x="72951" y="94976"/>
                    <a:pt x="72951" y="94976"/>
                  </a:cubicBezTo>
                  <a:cubicBezTo>
                    <a:pt x="75066" y="96682"/>
                    <a:pt x="75066" y="96682"/>
                    <a:pt x="75066" y="96682"/>
                  </a:cubicBezTo>
                  <a:cubicBezTo>
                    <a:pt x="77180" y="98957"/>
                    <a:pt x="77180" y="98957"/>
                    <a:pt x="77180" y="98957"/>
                  </a:cubicBezTo>
                  <a:cubicBezTo>
                    <a:pt x="79823" y="100094"/>
                    <a:pt x="79823" y="100094"/>
                    <a:pt x="79823" y="100094"/>
                  </a:cubicBezTo>
                  <a:cubicBezTo>
                    <a:pt x="81409" y="101232"/>
                    <a:pt x="81409" y="101232"/>
                    <a:pt x="81409" y="101232"/>
                  </a:cubicBezTo>
                  <a:cubicBezTo>
                    <a:pt x="82466" y="102369"/>
                    <a:pt x="82466" y="102369"/>
                    <a:pt x="82466" y="102369"/>
                  </a:cubicBezTo>
                  <a:cubicBezTo>
                    <a:pt x="82466" y="102369"/>
                    <a:pt x="84052" y="103507"/>
                    <a:pt x="84052" y="103507"/>
                  </a:cubicBezTo>
                  <a:cubicBezTo>
                    <a:pt x="84581" y="103507"/>
                    <a:pt x="86167" y="104644"/>
                    <a:pt x="86167" y="104644"/>
                  </a:cubicBezTo>
                  <a:cubicBezTo>
                    <a:pt x="87753" y="105781"/>
                    <a:pt x="87753" y="105781"/>
                    <a:pt x="87753" y="105781"/>
                  </a:cubicBezTo>
                  <a:cubicBezTo>
                    <a:pt x="87753" y="105781"/>
                    <a:pt x="88281" y="106919"/>
                    <a:pt x="88281" y="106919"/>
                  </a:cubicBezTo>
                  <a:cubicBezTo>
                    <a:pt x="88281" y="107488"/>
                    <a:pt x="87753" y="106919"/>
                    <a:pt x="87224" y="106919"/>
                  </a:cubicBezTo>
                  <a:cubicBezTo>
                    <a:pt x="86696" y="107488"/>
                    <a:pt x="84581" y="106350"/>
                    <a:pt x="84581" y="106350"/>
                  </a:cubicBezTo>
                  <a:cubicBezTo>
                    <a:pt x="83524" y="105213"/>
                    <a:pt x="83524" y="105213"/>
                    <a:pt x="83524" y="105213"/>
                  </a:cubicBezTo>
                  <a:cubicBezTo>
                    <a:pt x="81938" y="105213"/>
                    <a:pt x="81938" y="105213"/>
                    <a:pt x="81938" y="105213"/>
                  </a:cubicBezTo>
                  <a:cubicBezTo>
                    <a:pt x="80881" y="104644"/>
                    <a:pt x="80881" y="104644"/>
                    <a:pt x="80881" y="104644"/>
                  </a:cubicBezTo>
                  <a:cubicBezTo>
                    <a:pt x="78766" y="105213"/>
                    <a:pt x="78766" y="105213"/>
                    <a:pt x="78766" y="105213"/>
                  </a:cubicBezTo>
                  <a:cubicBezTo>
                    <a:pt x="77180" y="104644"/>
                    <a:pt x="77180" y="104644"/>
                    <a:pt x="77180" y="104644"/>
                  </a:cubicBezTo>
                  <a:cubicBezTo>
                    <a:pt x="77180" y="104644"/>
                    <a:pt x="76651" y="104644"/>
                    <a:pt x="77180" y="105213"/>
                  </a:cubicBezTo>
                  <a:cubicBezTo>
                    <a:pt x="77180" y="105213"/>
                    <a:pt x="77180" y="105781"/>
                    <a:pt x="77180" y="105781"/>
                  </a:cubicBezTo>
                  <a:cubicBezTo>
                    <a:pt x="75594" y="106919"/>
                    <a:pt x="75594" y="106919"/>
                    <a:pt x="75594" y="106919"/>
                  </a:cubicBezTo>
                  <a:cubicBezTo>
                    <a:pt x="73480" y="107488"/>
                    <a:pt x="73480" y="107488"/>
                    <a:pt x="73480" y="107488"/>
                  </a:cubicBezTo>
                  <a:cubicBezTo>
                    <a:pt x="71365" y="107488"/>
                    <a:pt x="71365" y="107488"/>
                    <a:pt x="71365" y="107488"/>
                  </a:cubicBezTo>
                  <a:cubicBezTo>
                    <a:pt x="69779" y="107488"/>
                    <a:pt x="69779" y="107488"/>
                    <a:pt x="69779" y="107488"/>
                  </a:cubicBezTo>
                  <a:cubicBezTo>
                    <a:pt x="69779" y="108625"/>
                    <a:pt x="69779" y="108625"/>
                    <a:pt x="69779" y="108625"/>
                  </a:cubicBezTo>
                  <a:cubicBezTo>
                    <a:pt x="69779" y="108625"/>
                    <a:pt x="67665" y="108625"/>
                    <a:pt x="69779" y="109194"/>
                  </a:cubicBezTo>
                  <a:cubicBezTo>
                    <a:pt x="71894" y="109194"/>
                    <a:pt x="72951" y="109194"/>
                    <a:pt x="72951" y="108625"/>
                  </a:cubicBezTo>
                  <a:cubicBezTo>
                    <a:pt x="73480" y="108625"/>
                    <a:pt x="73480" y="108056"/>
                    <a:pt x="74008" y="108056"/>
                  </a:cubicBezTo>
                  <a:cubicBezTo>
                    <a:pt x="74537" y="108056"/>
                    <a:pt x="75594" y="108056"/>
                    <a:pt x="76123" y="108056"/>
                  </a:cubicBezTo>
                  <a:cubicBezTo>
                    <a:pt x="76123" y="108056"/>
                    <a:pt x="76651" y="108056"/>
                    <a:pt x="77709" y="107488"/>
                  </a:cubicBezTo>
                  <a:cubicBezTo>
                    <a:pt x="78237" y="107488"/>
                    <a:pt x="78237" y="106919"/>
                    <a:pt x="79295" y="107488"/>
                  </a:cubicBezTo>
                  <a:cubicBezTo>
                    <a:pt x="80352" y="108056"/>
                    <a:pt x="79823" y="106350"/>
                    <a:pt x="79823" y="106350"/>
                  </a:cubicBezTo>
                  <a:cubicBezTo>
                    <a:pt x="79823" y="106350"/>
                    <a:pt x="79823" y="105781"/>
                    <a:pt x="80352" y="105781"/>
                  </a:cubicBezTo>
                  <a:cubicBezTo>
                    <a:pt x="81409" y="106350"/>
                    <a:pt x="81409" y="106350"/>
                    <a:pt x="81409" y="106350"/>
                  </a:cubicBezTo>
                  <a:cubicBezTo>
                    <a:pt x="81938" y="106350"/>
                    <a:pt x="82995" y="106919"/>
                    <a:pt x="82995" y="106919"/>
                  </a:cubicBezTo>
                  <a:cubicBezTo>
                    <a:pt x="83524" y="106919"/>
                    <a:pt x="85638" y="107488"/>
                    <a:pt x="85638" y="107488"/>
                  </a:cubicBezTo>
                  <a:cubicBezTo>
                    <a:pt x="85638" y="107488"/>
                    <a:pt x="86167" y="109194"/>
                    <a:pt x="86167" y="109194"/>
                  </a:cubicBezTo>
                  <a:cubicBezTo>
                    <a:pt x="86696" y="109194"/>
                    <a:pt x="88281" y="109194"/>
                    <a:pt x="88810" y="109194"/>
                  </a:cubicBezTo>
                  <a:cubicBezTo>
                    <a:pt x="89339" y="109194"/>
                    <a:pt x="90396" y="109194"/>
                    <a:pt x="90925" y="109763"/>
                  </a:cubicBezTo>
                  <a:cubicBezTo>
                    <a:pt x="91453" y="110331"/>
                    <a:pt x="91982" y="110331"/>
                    <a:pt x="91982" y="110331"/>
                  </a:cubicBezTo>
                  <a:cubicBezTo>
                    <a:pt x="91982" y="110331"/>
                    <a:pt x="92511" y="110900"/>
                    <a:pt x="93039" y="111469"/>
                  </a:cubicBezTo>
                  <a:cubicBezTo>
                    <a:pt x="93039" y="111469"/>
                    <a:pt x="94625" y="112606"/>
                    <a:pt x="94625" y="112606"/>
                  </a:cubicBezTo>
                  <a:cubicBezTo>
                    <a:pt x="94625" y="112606"/>
                    <a:pt x="97268" y="113744"/>
                    <a:pt x="97268" y="113744"/>
                  </a:cubicBezTo>
                  <a:cubicBezTo>
                    <a:pt x="97797" y="113175"/>
                    <a:pt x="97797" y="113175"/>
                    <a:pt x="97797" y="113175"/>
                  </a:cubicBezTo>
                  <a:cubicBezTo>
                    <a:pt x="97797" y="112606"/>
                    <a:pt x="97797" y="112037"/>
                    <a:pt x="97797" y="112037"/>
                  </a:cubicBezTo>
                  <a:cubicBezTo>
                    <a:pt x="97268" y="111469"/>
                    <a:pt x="95154" y="110900"/>
                    <a:pt x="95154" y="110900"/>
                  </a:cubicBezTo>
                  <a:cubicBezTo>
                    <a:pt x="95154" y="110900"/>
                    <a:pt x="94096" y="110331"/>
                    <a:pt x="94096" y="110331"/>
                  </a:cubicBezTo>
                  <a:cubicBezTo>
                    <a:pt x="93568" y="107488"/>
                    <a:pt x="94096" y="109763"/>
                    <a:pt x="92511" y="109194"/>
                  </a:cubicBezTo>
                  <a:cubicBezTo>
                    <a:pt x="92511" y="109194"/>
                    <a:pt x="92511" y="109194"/>
                    <a:pt x="92511" y="109194"/>
                  </a:cubicBezTo>
                  <a:cubicBezTo>
                    <a:pt x="92511" y="109194"/>
                    <a:pt x="92511" y="109194"/>
                    <a:pt x="92511" y="109194"/>
                  </a:cubicBezTo>
                  <a:cubicBezTo>
                    <a:pt x="91453" y="109763"/>
                    <a:pt x="91453" y="109194"/>
                    <a:pt x="91453" y="109194"/>
                  </a:cubicBezTo>
                  <a:cubicBezTo>
                    <a:pt x="91453" y="108625"/>
                    <a:pt x="91453" y="108625"/>
                    <a:pt x="91453" y="108625"/>
                  </a:cubicBezTo>
                  <a:cubicBezTo>
                    <a:pt x="90925" y="108056"/>
                    <a:pt x="90925" y="108056"/>
                    <a:pt x="90925" y="108056"/>
                  </a:cubicBezTo>
                  <a:cubicBezTo>
                    <a:pt x="90925" y="108056"/>
                    <a:pt x="90396" y="106919"/>
                    <a:pt x="90925" y="106350"/>
                  </a:cubicBezTo>
                  <a:cubicBezTo>
                    <a:pt x="91453" y="106350"/>
                    <a:pt x="90396" y="109194"/>
                    <a:pt x="92511" y="105781"/>
                  </a:cubicBezTo>
                  <a:cubicBezTo>
                    <a:pt x="92511" y="105781"/>
                    <a:pt x="92511" y="105213"/>
                    <a:pt x="92511" y="105213"/>
                  </a:cubicBezTo>
                  <a:cubicBezTo>
                    <a:pt x="91982" y="105213"/>
                    <a:pt x="91982" y="105213"/>
                    <a:pt x="91982" y="105213"/>
                  </a:cubicBezTo>
                  <a:cubicBezTo>
                    <a:pt x="90396" y="105213"/>
                    <a:pt x="90396" y="105213"/>
                    <a:pt x="90396" y="105213"/>
                  </a:cubicBezTo>
                  <a:cubicBezTo>
                    <a:pt x="90396" y="105213"/>
                    <a:pt x="90396" y="105781"/>
                    <a:pt x="89867" y="106350"/>
                  </a:cubicBezTo>
                  <a:cubicBezTo>
                    <a:pt x="89339" y="106919"/>
                    <a:pt x="89339" y="106350"/>
                    <a:pt x="89339" y="106350"/>
                  </a:cubicBezTo>
                  <a:cubicBezTo>
                    <a:pt x="89339" y="105781"/>
                    <a:pt x="89339" y="105781"/>
                    <a:pt x="89339" y="105781"/>
                  </a:cubicBezTo>
                  <a:cubicBezTo>
                    <a:pt x="89867" y="105213"/>
                    <a:pt x="89867" y="105213"/>
                    <a:pt x="89867" y="105213"/>
                  </a:cubicBezTo>
                  <a:cubicBezTo>
                    <a:pt x="89867" y="105213"/>
                    <a:pt x="89867" y="103507"/>
                    <a:pt x="89867" y="102938"/>
                  </a:cubicBezTo>
                  <a:cubicBezTo>
                    <a:pt x="89867" y="102938"/>
                    <a:pt x="89867" y="102938"/>
                    <a:pt x="89867" y="102938"/>
                  </a:cubicBezTo>
                  <a:cubicBezTo>
                    <a:pt x="88281" y="101800"/>
                    <a:pt x="88281" y="101800"/>
                    <a:pt x="88281" y="101800"/>
                  </a:cubicBezTo>
                  <a:cubicBezTo>
                    <a:pt x="87224" y="100663"/>
                    <a:pt x="87224" y="100663"/>
                    <a:pt x="87224" y="100663"/>
                  </a:cubicBezTo>
                  <a:cubicBezTo>
                    <a:pt x="85638" y="99526"/>
                    <a:pt x="85638" y="99526"/>
                    <a:pt x="85638" y="99526"/>
                  </a:cubicBezTo>
                  <a:cubicBezTo>
                    <a:pt x="83524" y="97251"/>
                    <a:pt x="83524" y="97251"/>
                    <a:pt x="83524" y="97251"/>
                  </a:cubicBezTo>
                  <a:cubicBezTo>
                    <a:pt x="82466" y="96682"/>
                    <a:pt x="82466" y="96682"/>
                    <a:pt x="82466" y="96682"/>
                  </a:cubicBezTo>
                  <a:cubicBezTo>
                    <a:pt x="81409" y="95545"/>
                    <a:pt x="81409" y="95545"/>
                    <a:pt x="81409" y="95545"/>
                  </a:cubicBezTo>
                  <a:cubicBezTo>
                    <a:pt x="81409" y="94407"/>
                    <a:pt x="81409" y="94407"/>
                    <a:pt x="81409" y="94407"/>
                  </a:cubicBezTo>
                  <a:cubicBezTo>
                    <a:pt x="80881" y="92132"/>
                    <a:pt x="80881" y="92132"/>
                    <a:pt x="80881" y="92132"/>
                  </a:cubicBezTo>
                  <a:cubicBezTo>
                    <a:pt x="80881" y="92132"/>
                    <a:pt x="80881" y="92132"/>
                    <a:pt x="80881" y="92132"/>
                  </a:cubicBezTo>
                  <a:cubicBezTo>
                    <a:pt x="80881" y="92132"/>
                    <a:pt x="78766" y="91563"/>
                    <a:pt x="77709" y="90995"/>
                  </a:cubicBezTo>
                  <a:cubicBezTo>
                    <a:pt x="76651" y="90426"/>
                    <a:pt x="76651" y="90426"/>
                    <a:pt x="76651" y="90426"/>
                  </a:cubicBezTo>
                  <a:cubicBezTo>
                    <a:pt x="75594" y="88720"/>
                    <a:pt x="75594" y="88720"/>
                    <a:pt x="75594" y="88720"/>
                  </a:cubicBezTo>
                  <a:cubicBezTo>
                    <a:pt x="75066" y="88151"/>
                    <a:pt x="75066" y="88151"/>
                    <a:pt x="75066" y="88151"/>
                  </a:cubicBezTo>
                  <a:cubicBezTo>
                    <a:pt x="73480" y="86445"/>
                    <a:pt x="73480" y="86445"/>
                    <a:pt x="73480" y="86445"/>
                  </a:cubicBezTo>
                  <a:cubicBezTo>
                    <a:pt x="72951" y="86445"/>
                    <a:pt x="72951" y="86445"/>
                    <a:pt x="72951" y="86445"/>
                  </a:cubicBezTo>
                  <a:cubicBezTo>
                    <a:pt x="70308" y="85308"/>
                    <a:pt x="70308" y="85308"/>
                    <a:pt x="70308" y="85308"/>
                  </a:cubicBezTo>
                  <a:cubicBezTo>
                    <a:pt x="69779" y="84170"/>
                    <a:pt x="69779" y="84170"/>
                    <a:pt x="69779" y="84170"/>
                  </a:cubicBezTo>
                  <a:cubicBezTo>
                    <a:pt x="68722" y="83601"/>
                    <a:pt x="68722" y="83601"/>
                    <a:pt x="68722" y="83601"/>
                  </a:cubicBezTo>
                  <a:cubicBezTo>
                    <a:pt x="68193" y="82464"/>
                    <a:pt x="68193" y="82464"/>
                    <a:pt x="68193" y="82464"/>
                  </a:cubicBezTo>
                  <a:cubicBezTo>
                    <a:pt x="66607" y="81895"/>
                    <a:pt x="66607" y="81895"/>
                    <a:pt x="66607" y="81895"/>
                  </a:cubicBezTo>
                  <a:cubicBezTo>
                    <a:pt x="66079" y="80758"/>
                    <a:pt x="66079" y="80758"/>
                    <a:pt x="66079" y="80758"/>
                  </a:cubicBezTo>
                  <a:cubicBezTo>
                    <a:pt x="65550" y="80189"/>
                    <a:pt x="65550" y="80189"/>
                    <a:pt x="65550" y="80189"/>
                  </a:cubicBezTo>
                  <a:cubicBezTo>
                    <a:pt x="63964" y="77914"/>
                    <a:pt x="63964" y="77914"/>
                    <a:pt x="63964" y="77914"/>
                  </a:cubicBezTo>
                  <a:cubicBezTo>
                    <a:pt x="62378" y="76777"/>
                    <a:pt x="62378" y="76777"/>
                    <a:pt x="62378" y="76777"/>
                  </a:cubicBezTo>
                  <a:cubicBezTo>
                    <a:pt x="61850" y="76208"/>
                    <a:pt x="61850" y="76208"/>
                    <a:pt x="61850" y="76208"/>
                  </a:cubicBezTo>
                  <a:cubicBezTo>
                    <a:pt x="61321" y="75639"/>
                    <a:pt x="61321" y="75639"/>
                    <a:pt x="61321" y="75639"/>
                  </a:cubicBezTo>
                  <a:cubicBezTo>
                    <a:pt x="60264" y="73933"/>
                    <a:pt x="60264" y="73933"/>
                    <a:pt x="60264" y="73933"/>
                  </a:cubicBezTo>
                  <a:cubicBezTo>
                    <a:pt x="58678" y="72227"/>
                    <a:pt x="58678" y="72227"/>
                    <a:pt x="58678" y="72227"/>
                  </a:cubicBezTo>
                  <a:cubicBezTo>
                    <a:pt x="57621" y="71090"/>
                    <a:pt x="57621" y="71090"/>
                    <a:pt x="57621" y="71090"/>
                  </a:cubicBezTo>
                  <a:cubicBezTo>
                    <a:pt x="56563" y="69383"/>
                    <a:pt x="56563" y="69383"/>
                    <a:pt x="56563" y="69383"/>
                  </a:cubicBezTo>
                  <a:cubicBezTo>
                    <a:pt x="57621" y="68246"/>
                    <a:pt x="57621" y="68246"/>
                    <a:pt x="57621" y="68246"/>
                  </a:cubicBezTo>
                  <a:cubicBezTo>
                    <a:pt x="57092" y="67677"/>
                    <a:pt x="56563" y="67677"/>
                    <a:pt x="56563" y="67109"/>
                  </a:cubicBezTo>
                  <a:cubicBezTo>
                    <a:pt x="56035" y="67109"/>
                    <a:pt x="54977" y="66540"/>
                    <a:pt x="55506" y="65971"/>
                  </a:cubicBezTo>
                  <a:cubicBezTo>
                    <a:pt x="55506" y="65402"/>
                    <a:pt x="54977" y="64834"/>
                    <a:pt x="54977" y="63696"/>
                  </a:cubicBezTo>
                  <a:cubicBezTo>
                    <a:pt x="54977" y="63127"/>
                    <a:pt x="54977" y="62559"/>
                    <a:pt x="54449" y="62559"/>
                  </a:cubicBezTo>
                  <a:cubicBezTo>
                    <a:pt x="53920" y="61990"/>
                    <a:pt x="53920" y="61990"/>
                    <a:pt x="53920" y="61990"/>
                  </a:cubicBezTo>
                  <a:cubicBezTo>
                    <a:pt x="53392" y="61990"/>
                    <a:pt x="52863" y="61990"/>
                    <a:pt x="52863" y="61990"/>
                  </a:cubicBezTo>
                  <a:cubicBezTo>
                    <a:pt x="52334" y="61990"/>
                    <a:pt x="52334" y="61990"/>
                    <a:pt x="52334" y="61990"/>
                  </a:cubicBezTo>
                  <a:cubicBezTo>
                    <a:pt x="52334" y="61990"/>
                    <a:pt x="52863" y="60853"/>
                    <a:pt x="52863" y="59715"/>
                  </a:cubicBezTo>
                  <a:cubicBezTo>
                    <a:pt x="50748" y="59146"/>
                    <a:pt x="50748" y="59146"/>
                    <a:pt x="50748" y="59146"/>
                  </a:cubicBezTo>
                  <a:cubicBezTo>
                    <a:pt x="50748" y="59146"/>
                    <a:pt x="50748" y="57440"/>
                    <a:pt x="49691" y="56872"/>
                  </a:cubicBezTo>
                  <a:cubicBezTo>
                    <a:pt x="48634" y="56872"/>
                    <a:pt x="48634" y="56872"/>
                    <a:pt x="48634" y="56872"/>
                  </a:cubicBezTo>
                  <a:cubicBezTo>
                    <a:pt x="48105" y="57440"/>
                    <a:pt x="48105" y="58009"/>
                    <a:pt x="48105" y="58009"/>
                  </a:cubicBezTo>
                  <a:cubicBezTo>
                    <a:pt x="45991" y="55734"/>
                    <a:pt x="45991" y="55734"/>
                    <a:pt x="45991" y="55734"/>
                  </a:cubicBezTo>
                  <a:cubicBezTo>
                    <a:pt x="45991" y="55734"/>
                    <a:pt x="45991" y="55165"/>
                    <a:pt x="46519" y="54028"/>
                  </a:cubicBezTo>
                  <a:cubicBezTo>
                    <a:pt x="47577" y="52890"/>
                    <a:pt x="46519" y="52322"/>
                    <a:pt x="46519" y="52322"/>
                  </a:cubicBezTo>
                  <a:cubicBezTo>
                    <a:pt x="45991" y="50616"/>
                    <a:pt x="45991" y="50616"/>
                    <a:pt x="45991" y="50616"/>
                  </a:cubicBezTo>
                  <a:cubicBezTo>
                    <a:pt x="46519" y="49478"/>
                    <a:pt x="46519" y="49478"/>
                    <a:pt x="46519" y="49478"/>
                  </a:cubicBezTo>
                  <a:cubicBezTo>
                    <a:pt x="45991" y="48909"/>
                    <a:pt x="45991" y="48909"/>
                    <a:pt x="45991" y="48909"/>
                  </a:cubicBezTo>
                  <a:cubicBezTo>
                    <a:pt x="45462" y="48341"/>
                    <a:pt x="45462" y="48341"/>
                    <a:pt x="45462" y="48341"/>
                  </a:cubicBezTo>
                  <a:cubicBezTo>
                    <a:pt x="45462" y="48341"/>
                    <a:pt x="45462" y="48341"/>
                    <a:pt x="45462" y="48341"/>
                  </a:cubicBezTo>
                  <a:cubicBezTo>
                    <a:pt x="45462" y="48341"/>
                    <a:pt x="45462" y="48341"/>
                    <a:pt x="45462" y="48341"/>
                  </a:cubicBezTo>
                  <a:cubicBezTo>
                    <a:pt x="46519" y="46066"/>
                    <a:pt x="46519" y="46066"/>
                    <a:pt x="46519" y="46066"/>
                  </a:cubicBezTo>
                  <a:cubicBezTo>
                    <a:pt x="46519" y="46066"/>
                    <a:pt x="45991" y="43791"/>
                    <a:pt x="46519" y="43222"/>
                  </a:cubicBezTo>
                  <a:cubicBezTo>
                    <a:pt x="46519" y="43222"/>
                    <a:pt x="46519" y="43222"/>
                    <a:pt x="46519" y="43222"/>
                  </a:cubicBezTo>
                  <a:cubicBezTo>
                    <a:pt x="46519" y="42654"/>
                    <a:pt x="46519" y="42654"/>
                    <a:pt x="47048" y="42654"/>
                  </a:cubicBezTo>
                  <a:cubicBezTo>
                    <a:pt x="47048" y="42085"/>
                    <a:pt x="49691" y="41516"/>
                    <a:pt x="49691" y="41516"/>
                  </a:cubicBezTo>
                  <a:cubicBezTo>
                    <a:pt x="50748" y="40947"/>
                    <a:pt x="50748" y="40947"/>
                    <a:pt x="50748" y="40947"/>
                  </a:cubicBezTo>
                  <a:cubicBezTo>
                    <a:pt x="52863" y="43791"/>
                    <a:pt x="52863" y="43791"/>
                    <a:pt x="52863" y="43791"/>
                  </a:cubicBezTo>
                  <a:cubicBezTo>
                    <a:pt x="54977" y="46066"/>
                    <a:pt x="54977" y="46066"/>
                    <a:pt x="54977" y="46066"/>
                  </a:cubicBezTo>
                  <a:cubicBezTo>
                    <a:pt x="56563" y="47203"/>
                    <a:pt x="56563" y="47203"/>
                    <a:pt x="56563" y="47203"/>
                  </a:cubicBezTo>
                  <a:cubicBezTo>
                    <a:pt x="56563" y="47203"/>
                    <a:pt x="57092" y="46635"/>
                    <a:pt x="57621" y="46635"/>
                  </a:cubicBezTo>
                  <a:cubicBezTo>
                    <a:pt x="57621" y="46066"/>
                    <a:pt x="57621" y="44928"/>
                    <a:pt x="57621" y="44928"/>
                  </a:cubicBezTo>
                  <a:cubicBezTo>
                    <a:pt x="58678" y="43791"/>
                    <a:pt x="58678" y="43791"/>
                    <a:pt x="58678" y="43791"/>
                  </a:cubicBezTo>
                  <a:cubicBezTo>
                    <a:pt x="59207" y="42654"/>
                    <a:pt x="59207" y="42654"/>
                    <a:pt x="59207" y="42654"/>
                  </a:cubicBezTo>
                  <a:cubicBezTo>
                    <a:pt x="59207" y="41516"/>
                    <a:pt x="59207" y="41516"/>
                    <a:pt x="59207" y="41516"/>
                  </a:cubicBezTo>
                  <a:cubicBezTo>
                    <a:pt x="60264" y="40947"/>
                    <a:pt x="60264" y="40947"/>
                    <a:pt x="60264" y="40947"/>
                  </a:cubicBezTo>
                  <a:cubicBezTo>
                    <a:pt x="61850" y="40379"/>
                    <a:pt x="61850" y="40379"/>
                    <a:pt x="61850" y="40379"/>
                  </a:cubicBezTo>
                  <a:cubicBezTo>
                    <a:pt x="63964" y="39810"/>
                    <a:pt x="63964" y="39810"/>
                    <a:pt x="63964" y="39810"/>
                  </a:cubicBezTo>
                  <a:cubicBezTo>
                    <a:pt x="63964" y="39810"/>
                    <a:pt x="65550" y="40379"/>
                    <a:pt x="66079" y="40379"/>
                  </a:cubicBezTo>
                  <a:cubicBezTo>
                    <a:pt x="66079" y="40379"/>
                    <a:pt x="66607" y="40379"/>
                    <a:pt x="66607" y="40379"/>
                  </a:cubicBezTo>
                  <a:cubicBezTo>
                    <a:pt x="67665" y="38672"/>
                    <a:pt x="67665" y="38672"/>
                    <a:pt x="67665" y="38672"/>
                  </a:cubicBezTo>
                  <a:cubicBezTo>
                    <a:pt x="67665" y="38672"/>
                    <a:pt x="67665" y="38672"/>
                    <a:pt x="67665" y="38672"/>
                  </a:cubicBezTo>
                  <a:cubicBezTo>
                    <a:pt x="68193" y="37535"/>
                    <a:pt x="68193" y="37535"/>
                    <a:pt x="68193" y="37535"/>
                  </a:cubicBezTo>
                  <a:cubicBezTo>
                    <a:pt x="70837" y="38672"/>
                    <a:pt x="70837" y="38672"/>
                    <a:pt x="70837" y="38672"/>
                  </a:cubicBezTo>
                  <a:cubicBezTo>
                    <a:pt x="71894" y="39810"/>
                    <a:pt x="71894" y="39810"/>
                    <a:pt x="71894" y="39810"/>
                  </a:cubicBezTo>
                  <a:cubicBezTo>
                    <a:pt x="74537" y="40379"/>
                    <a:pt x="74537" y="40379"/>
                    <a:pt x="74537" y="40379"/>
                  </a:cubicBezTo>
                  <a:cubicBezTo>
                    <a:pt x="74537" y="40379"/>
                    <a:pt x="74537" y="40379"/>
                    <a:pt x="74537" y="40379"/>
                  </a:cubicBezTo>
                  <a:cubicBezTo>
                    <a:pt x="75594" y="40379"/>
                    <a:pt x="75594" y="40379"/>
                    <a:pt x="75594" y="40379"/>
                  </a:cubicBezTo>
                  <a:cubicBezTo>
                    <a:pt x="75594" y="39810"/>
                    <a:pt x="75594" y="39810"/>
                    <a:pt x="75594" y="39810"/>
                  </a:cubicBezTo>
                  <a:cubicBezTo>
                    <a:pt x="77709" y="39810"/>
                    <a:pt x="77709" y="39810"/>
                    <a:pt x="77709" y="39810"/>
                  </a:cubicBezTo>
                  <a:cubicBezTo>
                    <a:pt x="80352" y="40379"/>
                    <a:pt x="80352" y="40379"/>
                    <a:pt x="80352" y="40379"/>
                  </a:cubicBezTo>
                  <a:cubicBezTo>
                    <a:pt x="81938" y="40379"/>
                    <a:pt x="81938" y="40379"/>
                    <a:pt x="81938" y="40379"/>
                  </a:cubicBezTo>
                  <a:cubicBezTo>
                    <a:pt x="84581" y="40379"/>
                    <a:pt x="84581" y="40379"/>
                    <a:pt x="84581" y="40379"/>
                  </a:cubicBezTo>
                  <a:cubicBezTo>
                    <a:pt x="86167" y="40947"/>
                    <a:pt x="86167" y="40947"/>
                    <a:pt x="86167" y="40947"/>
                  </a:cubicBezTo>
                  <a:cubicBezTo>
                    <a:pt x="87224" y="41516"/>
                    <a:pt x="87224" y="41516"/>
                    <a:pt x="87224" y="41516"/>
                  </a:cubicBezTo>
                  <a:cubicBezTo>
                    <a:pt x="87224" y="41516"/>
                    <a:pt x="87224" y="41516"/>
                    <a:pt x="87753" y="40947"/>
                  </a:cubicBezTo>
                  <a:cubicBezTo>
                    <a:pt x="87753" y="40947"/>
                    <a:pt x="89339" y="40947"/>
                    <a:pt x="89339" y="40947"/>
                  </a:cubicBezTo>
                  <a:cubicBezTo>
                    <a:pt x="89867" y="39241"/>
                    <a:pt x="89867" y="39241"/>
                    <a:pt x="89867" y="39241"/>
                  </a:cubicBezTo>
                  <a:cubicBezTo>
                    <a:pt x="90396" y="40379"/>
                    <a:pt x="90396" y="40379"/>
                    <a:pt x="90396" y="40379"/>
                  </a:cubicBezTo>
                  <a:cubicBezTo>
                    <a:pt x="90925" y="40379"/>
                    <a:pt x="91982" y="40379"/>
                    <a:pt x="91982" y="40379"/>
                  </a:cubicBezTo>
                  <a:cubicBezTo>
                    <a:pt x="92511" y="38672"/>
                    <a:pt x="92511" y="38672"/>
                    <a:pt x="92511" y="38672"/>
                  </a:cubicBezTo>
                  <a:cubicBezTo>
                    <a:pt x="93039" y="39241"/>
                    <a:pt x="93039" y="39241"/>
                    <a:pt x="93039" y="39241"/>
                  </a:cubicBezTo>
                  <a:cubicBezTo>
                    <a:pt x="93568" y="39241"/>
                    <a:pt x="93568" y="39241"/>
                    <a:pt x="94096" y="39241"/>
                  </a:cubicBezTo>
                  <a:cubicBezTo>
                    <a:pt x="94625" y="39241"/>
                    <a:pt x="95154" y="38672"/>
                    <a:pt x="95154" y="38672"/>
                  </a:cubicBezTo>
                  <a:cubicBezTo>
                    <a:pt x="95154" y="38672"/>
                    <a:pt x="95682" y="39241"/>
                    <a:pt x="95682" y="39241"/>
                  </a:cubicBezTo>
                  <a:cubicBezTo>
                    <a:pt x="95682" y="39241"/>
                    <a:pt x="96211" y="38672"/>
                    <a:pt x="96740" y="38672"/>
                  </a:cubicBezTo>
                  <a:cubicBezTo>
                    <a:pt x="97797" y="38672"/>
                    <a:pt x="98325" y="38104"/>
                    <a:pt x="98325" y="38104"/>
                  </a:cubicBezTo>
                  <a:cubicBezTo>
                    <a:pt x="98325" y="38104"/>
                    <a:pt x="98854" y="39241"/>
                    <a:pt x="99911" y="39810"/>
                  </a:cubicBezTo>
                  <a:cubicBezTo>
                    <a:pt x="99911" y="39810"/>
                    <a:pt x="99911" y="39810"/>
                    <a:pt x="99911" y="39810"/>
                  </a:cubicBezTo>
                  <a:cubicBezTo>
                    <a:pt x="100969" y="39810"/>
                    <a:pt x="100969" y="39810"/>
                    <a:pt x="100969" y="39810"/>
                  </a:cubicBezTo>
                  <a:cubicBezTo>
                    <a:pt x="100969" y="39810"/>
                    <a:pt x="100969" y="39810"/>
                    <a:pt x="100969" y="39810"/>
                  </a:cubicBezTo>
                  <a:cubicBezTo>
                    <a:pt x="100969" y="39810"/>
                    <a:pt x="101497" y="39241"/>
                    <a:pt x="102026" y="39241"/>
                  </a:cubicBezTo>
                  <a:cubicBezTo>
                    <a:pt x="103083" y="39241"/>
                    <a:pt x="103612" y="39241"/>
                    <a:pt x="104140" y="39241"/>
                  </a:cubicBezTo>
                  <a:cubicBezTo>
                    <a:pt x="105198" y="39241"/>
                    <a:pt x="105726" y="40379"/>
                    <a:pt x="105726" y="40379"/>
                  </a:cubicBezTo>
                  <a:cubicBezTo>
                    <a:pt x="107312" y="42085"/>
                    <a:pt x="107312" y="42085"/>
                    <a:pt x="107312" y="42085"/>
                  </a:cubicBezTo>
                  <a:cubicBezTo>
                    <a:pt x="107312" y="42085"/>
                    <a:pt x="107841" y="43222"/>
                    <a:pt x="107841" y="43791"/>
                  </a:cubicBezTo>
                  <a:cubicBezTo>
                    <a:pt x="108370" y="44360"/>
                    <a:pt x="108370" y="44928"/>
                    <a:pt x="108370" y="44928"/>
                  </a:cubicBezTo>
                  <a:cubicBezTo>
                    <a:pt x="108370" y="44928"/>
                    <a:pt x="112599" y="46635"/>
                    <a:pt x="113127" y="46635"/>
                  </a:cubicBezTo>
                  <a:cubicBezTo>
                    <a:pt x="113127" y="46635"/>
                    <a:pt x="113656" y="46635"/>
                    <a:pt x="113656" y="46635"/>
                  </a:cubicBezTo>
                  <a:close/>
                  <a:moveTo>
                    <a:pt x="92511" y="108625"/>
                  </a:moveTo>
                  <a:cubicBezTo>
                    <a:pt x="92511" y="108625"/>
                    <a:pt x="92511" y="108625"/>
                    <a:pt x="92511" y="108625"/>
                  </a:cubicBezTo>
                  <a:cubicBezTo>
                    <a:pt x="93039" y="108625"/>
                    <a:pt x="93039" y="108056"/>
                    <a:pt x="93039" y="108056"/>
                  </a:cubicBezTo>
                  <a:cubicBezTo>
                    <a:pt x="94625" y="108056"/>
                    <a:pt x="94625" y="108056"/>
                    <a:pt x="94625" y="108056"/>
                  </a:cubicBezTo>
                  <a:cubicBezTo>
                    <a:pt x="94625" y="108056"/>
                    <a:pt x="94625" y="108056"/>
                    <a:pt x="94625" y="108056"/>
                  </a:cubicBezTo>
                  <a:cubicBezTo>
                    <a:pt x="96211" y="108625"/>
                    <a:pt x="96211" y="108625"/>
                    <a:pt x="96211" y="108625"/>
                  </a:cubicBezTo>
                  <a:cubicBezTo>
                    <a:pt x="97268" y="109763"/>
                    <a:pt x="97268" y="109763"/>
                    <a:pt x="97268" y="109763"/>
                  </a:cubicBezTo>
                  <a:cubicBezTo>
                    <a:pt x="97797" y="110900"/>
                    <a:pt x="97797" y="110900"/>
                    <a:pt x="97797" y="110900"/>
                  </a:cubicBezTo>
                  <a:cubicBezTo>
                    <a:pt x="98854" y="112037"/>
                    <a:pt x="98854" y="112037"/>
                    <a:pt x="98854" y="112037"/>
                  </a:cubicBezTo>
                  <a:cubicBezTo>
                    <a:pt x="101497" y="113744"/>
                    <a:pt x="101497" y="113744"/>
                    <a:pt x="101497" y="113744"/>
                  </a:cubicBezTo>
                  <a:cubicBezTo>
                    <a:pt x="104669" y="115450"/>
                    <a:pt x="104669" y="115450"/>
                    <a:pt x="104669" y="115450"/>
                  </a:cubicBezTo>
                  <a:cubicBezTo>
                    <a:pt x="104669" y="115450"/>
                    <a:pt x="106784" y="116587"/>
                    <a:pt x="107312" y="116587"/>
                  </a:cubicBezTo>
                  <a:cubicBezTo>
                    <a:pt x="107312" y="116587"/>
                    <a:pt x="107312" y="117156"/>
                    <a:pt x="107841" y="117156"/>
                  </a:cubicBezTo>
                  <a:cubicBezTo>
                    <a:pt x="107841" y="117725"/>
                    <a:pt x="108898" y="119431"/>
                    <a:pt x="108898" y="119431"/>
                  </a:cubicBezTo>
                  <a:cubicBezTo>
                    <a:pt x="109427" y="120000"/>
                    <a:pt x="107841" y="118862"/>
                    <a:pt x="107841" y="118862"/>
                  </a:cubicBezTo>
                  <a:cubicBezTo>
                    <a:pt x="107841" y="118862"/>
                    <a:pt x="107312" y="117725"/>
                    <a:pt x="106784" y="117156"/>
                  </a:cubicBezTo>
                  <a:cubicBezTo>
                    <a:pt x="105726" y="117156"/>
                    <a:pt x="104669" y="117156"/>
                    <a:pt x="104140" y="116587"/>
                  </a:cubicBezTo>
                  <a:cubicBezTo>
                    <a:pt x="103612" y="116018"/>
                    <a:pt x="103612" y="115450"/>
                    <a:pt x="103612" y="115450"/>
                  </a:cubicBezTo>
                  <a:cubicBezTo>
                    <a:pt x="103083" y="115450"/>
                    <a:pt x="103083" y="114312"/>
                    <a:pt x="101497" y="114312"/>
                  </a:cubicBezTo>
                  <a:cubicBezTo>
                    <a:pt x="99911" y="113744"/>
                    <a:pt x="99911" y="114312"/>
                    <a:pt x="99383" y="113175"/>
                  </a:cubicBezTo>
                  <a:cubicBezTo>
                    <a:pt x="98854" y="111469"/>
                    <a:pt x="98854" y="112606"/>
                    <a:pt x="98325" y="111469"/>
                  </a:cubicBezTo>
                  <a:cubicBezTo>
                    <a:pt x="97268" y="110900"/>
                    <a:pt x="97797" y="111469"/>
                    <a:pt x="95682" y="110900"/>
                  </a:cubicBezTo>
                  <a:cubicBezTo>
                    <a:pt x="94096" y="109763"/>
                    <a:pt x="95154" y="110331"/>
                    <a:pt x="95154" y="109763"/>
                  </a:cubicBezTo>
                  <a:cubicBezTo>
                    <a:pt x="94625" y="108625"/>
                    <a:pt x="95154" y="109194"/>
                    <a:pt x="94096" y="109194"/>
                  </a:cubicBezTo>
                  <a:cubicBezTo>
                    <a:pt x="93568" y="108625"/>
                    <a:pt x="94096" y="108625"/>
                    <a:pt x="93568" y="108625"/>
                  </a:cubicBezTo>
                  <a:cubicBezTo>
                    <a:pt x="93568" y="108625"/>
                    <a:pt x="93039" y="109194"/>
                    <a:pt x="92511" y="109194"/>
                  </a:cubicBezTo>
                  <a:cubicBezTo>
                    <a:pt x="92511" y="108625"/>
                    <a:pt x="92511" y="108625"/>
                    <a:pt x="92511" y="108625"/>
                  </a:cubicBezTo>
                  <a:close/>
                  <a:moveTo>
                    <a:pt x="89339" y="112606"/>
                  </a:moveTo>
                  <a:cubicBezTo>
                    <a:pt x="89339" y="112606"/>
                    <a:pt x="89339" y="112606"/>
                    <a:pt x="89339" y="112606"/>
                  </a:cubicBezTo>
                  <a:cubicBezTo>
                    <a:pt x="89339" y="112606"/>
                    <a:pt x="88281" y="112606"/>
                    <a:pt x="87753" y="112606"/>
                  </a:cubicBezTo>
                  <a:cubicBezTo>
                    <a:pt x="87753" y="112606"/>
                    <a:pt x="87224" y="112037"/>
                    <a:pt x="86696" y="112037"/>
                  </a:cubicBezTo>
                  <a:cubicBezTo>
                    <a:pt x="86167" y="112037"/>
                    <a:pt x="85110" y="112037"/>
                    <a:pt x="85110" y="112037"/>
                  </a:cubicBezTo>
                  <a:cubicBezTo>
                    <a:pt x="84581" y="112037"/>
                    <a:pt x="84052" y="111469"/>
                    <a:pt x="84052" y="111469"/>
                  </a:cubicBezTo>
                  <a:cubicBezTo>
                    <a:pt x="84052" y="111469"/>
                    <a:pt x="84052" y="110900"/>
                    <a:pt x="84052" y="110900"/>
                  </a:cubicBezTo>
                  <a:cubicBezTo>
                    <a:pt x="84052" y="110900"/>
                    <a:pt x="85110" y="110331"/>
                    <a:pt x="85110" y="110331"/>
                  </a:cubicBezTo>
                  <a:cubicBezTo>
                    <a:pt x="85110" y="110900"/>
                    <a:pt x="88281" y="111469"/>
                    <a:pt x="88281" y="111469"/>
                  </a:cubicBezTo>
                  <a:cubicBezTo>
                    <a:pt x="90396" y="111469"/>
                    <a:pt x="90396" y="111469"/>
                    <a:pt x="90396" y="111469"/>
                  </a:cubicBezTo>
                  <a:cubicBezTo>
                    <a:pt x="90396" y="111469"/>
                    <a:pt x="90925" y="111469"/>
                    <a:pt x="90925" y="111469"/>
                  </a:cubicBezTo>
                  <a:cubicBezTo>
                    <a:pt x="90925" y="111469"/>
                    <a:pt x="91453" y="111469"/>
                    <a:pt x="91982" y="112037"/>
                  </a:cubicBezTo>
                  <a:cubicBezTo>
                    <a:pt x="92511" y="112037"/>
                    <a:pt x="92511" y="112037"/>
                    <a:pt x="92511" y="112606"/>
                  </a:cubicBezTo>
                  <a:cubicBezTo>
                    <a:pt x="92511" y="112606"/>
                    <a:pt x="93039" y="113175"/>
                    <a:pt x="92511" y="113175"/>
                  </a:cubicBezTo>
                  <a:cubicBezTo>
                    <a:pt x="92511" y="113175"/>
                    <a:pt x="91982" y="113175"/>
                    <a:pt x="91982" y="113175"/>
                  </a:cubicBezTo>
                  <a:cubicBezTo>
                    <a:pt x="91982" y="113175"/>
                    <a:pt x="90925" y="112606"/>
                    <a:pt x="90925" y="112606"/>
                  </a:cubicBezTo>
                  <a:cubicBezTo>
                    <a:pt x="89867" y="112606"/>
                    <a:pt x="89867" y="112606"/>
                    <a:pt x="89867" y="112606"/>
                  </a:cubicBezTo>
                  <a:cubicBezTo>
                    <a:pt x="89339" y="112606"/>
                    <a:pt x="89339" y="112606"/>
                    <a:pt x="89339" y="112606"/>
                  </a:cubicBezTo>
                  <a:close/>
                  <a:moveTo>
                    <a:pt x="72951" y="113175"/>
                  </a:moveTo>
                  <a:cubicBezTo>
                    <a:pt x="72951" y="113175"/>
                    <a:pt x="72951" y="113175"/>
                    <a:pt x="72951" y="113175"/>
                  </a:cubicBezTo>
                  <a:cubicBezTo>
                    <a:pt x="72951" y="113175"/>
                    <a:pt x="75066" y="112606"/>
                    <a:pt x="75066" y="112606"/>
                  </a:cubicBezTo>
                  <a:cubicBezTo>
                    <a:pt x="76123" y="113175"/>
                    <a:pt x="76123" y="113175"/>
                    <a:pt x="76123" y="113175"/>
                  </a:cubicBezTo>
                  <a:cubicBezTo>
                    <a:pt x="76123" y="113175"/>
                    <a:pt x="76123" y="113744"/>
                    <a:pt x="75594" y="113744"/>
                  </a:cubicBezTo>
                  <a:cubicBezTo>
                    <a:pt x="75594" y="113744"/>
                    <a:pt x="74537" y="114881"/>
                    <a:pt x="74537" y="114881"/>
                  </a:cubicBezTo>
                  <a:cubicBezTo>
                    <a:pt x="72951" y="113744"/>
                    <a:pt x="72951" y="113744"/>
                    <a:pt x="72951" y="113744"/>
                  </a:cubicBezTo>
                  <a:cubicBezTo>
                    <a:pt x="72951" y="113175"/>
                    <a:pt x="72951" y="113175"/>
                    <a:pt x="72951" y="113175"/>
                  </a:cubicBezTo>
                  <a:close/>
                  <a:moveTo>
                    <a:pt x="56563" y="110331"/>
                  </a:moveTo>
                  <a:cubicBezTo>
                    <a:pt x="56563" y="110331"/>
                    <a:pt x="56563" y="110331"/>
                    <a:pt x="56563" y="110331"/>
                  </a:cubicBezTo>
                  <a:cubicBezTo>
                    <a:pt x="57092" y="110331"/>
                    <a:pt x="57621" y="109763"/>
                    <a:pt x="57621" y="110331"/>
                  </a:cubicBezTo>
                  <a:cubicBezTo>
                    <a:pt x="57621" y="110900"/>
                    <a:pt x="57092" y="111469"/>
                    <a:pt x="57092" y="111469"/>
                  </a:cubicBezTo>
                  <a:cubicBezTo>
                    <a:pt x="57092" y="111469"/>
                    <a:pt x="56563" y="111469"/>
                    <a:pt x="56563" y="111469"/>
                  </a:cubicBezTo>
                  <a:cubicBezTo>
                    <a:pt x="56563" y="110900"/>
                    <a:pt x="56563" y="110331"/>
                    <a:pt x="56563" y="110331"/>
                  </a:cubicBezTo>
                  <a:close/>
                  <a:moveTo>
                    <a:pt x="59735" y="107488"/>
                  </a:moveTo>
                  <a:cubicBezTo>
                    <a:pt x="59735" y="107488"/>
                    <a:pt x="59735" y="107488"/>
                    <a:pt x="59735" y="107488"/>
                  </a:cubicBezTo>
                  <a:cubicBezTo>
                    <a:pt x="59735" y="107488"/>
                    <a:pt x="60792" y="106919"/>
                    <a:pt x="60792" y="106919"/>
                  </a:cubicBezTo>
                  <a:cubicBezTo>
                    <a:pt x="61321" y="107488"/>
                    <a:pt x="61850" y="107488"/>
                    <a:pt x="61321" y="108056"/>
                  </a:cubicBezTo>
                  <a:cubicBezTo>
                    <a:pt x="61321" y="108056"/>
                    <a:pt x="61321" y="108056"/>
                    <a:pt x="60792" y="108625"/>
                  </a:cubicBezTo>
                  <a:cubicBezTo>
                    <a:pt x="60264" y="109194"/>
                    <a:pt x="59207" y="109763"/>
                    <a:pt x="59207" y="109763"/>
                  </a:cubicBezTo>
                  <a:cubicBezTo>
                    <a:pt x="59207" y="109763"/>
                    <a:pt x="59207" y="109763"/>
                    <a:pt x="58678" y="109763"/>
                  </a:cubicBezTo>
                  <a:cubicBezTo>
                    <a:pt x="57621" y="109194"/>
                    <a:pt x="57092" y="108625"/>
                    <a:pt x="57092" y="108625"/>
                  </a:cubicBezTo>
                  <a:cubicBezTo>
                    <a:pt x="57092" y="108625"/>
                    <a:pt x="56563" y="108056"/>
                    <a:pt x="57621" y="108056"/>
                  </a:cubicBezTo>
                  <a:cubicBezTo>
                    <a:pt x="58149" y="107488"/>
                    <a:pt x="58678" y="107488"/>
                    <a:pt x="58678" y="107488"/>
                  </a:cubicBezTo>
                  <a:cubicBezTo>
                    <a:pt x="59207" y="107488"/>
                    <a:pt x="59735" y="107488"/>
                    <a:pt x="59735" y="107488"/>
                  </a:cubicBezTo>
                  <a:close/>
                  <a:moveTo>
                    <a:pt x="65550" y="101232"/>
                  </a:moveTo>
                  <a:cubicBezTo>
                    <a:pt x="65550" y="101232"/>
                    <a:pt x="65550" y="101232"/>
                    <a:pt x="65550" y="101232"/>
                  </a:cubicBezTo>
                  <a:cubicBezTo>
                    <a:pt x="65550" y="101232"/>
                    <a:pt x="66607" y="100663"/>
                    <a:pt x="66607" y="100663"/>
                  </a:cubicBezTo>
                  <a:cubicBezTo>
                    <a:pt x="66607" y="100663"/>
                    <a:pt x="66607" y="100663"/>
                    <a:pt x="67136" y="100663"/>
                  </a:cubicBezTo>
                  <a:cubicBezTo>
                    <a:pt x="67136" y="100663"/>
                    <a:pt x="67136" y="100663"/>
                    <a:pt x="67665" y="100663"/>
                  </a:cubicBezTo>
                  <a:cubicBezTo>
                    <a:pt x="67665" y="100663"/>
                    <a:pt x="68193" y="100094"/>
                    <a:pt x="68722" y="100663"/>
                  </a:cubicBezTo>
                  <a:cubicBezTo>
                    <a:pt x="69251" y="100663"/>
                    <a:pt x="69251" y="101232"/>
                    <a:pt x="69779" y="101232"/>
                  </a:cubicBezTo>
                  <a:cubicBezTo>
                    <a:pt x="69779" y="101232"/>
                    <a:pt x="70308" y="101232"/>
                    <a:pt x="70308" y="101232"/>
                  </a:cubicBezTo>
                  <a:cubicBezTo>
                    <a:pt x="70837" y="101232"/>
                    <a:pt x="70837" y="101232"/>
                    <a:pt x="71894" y="101232"/>
                  </a:cubicBezTo>
                  <a:cubicBezTo>
                    <a:pt x="72951" y="101232"/>
                    <a:pt x="74537" y="101232"/>
                    <a:pt x="74537" y="101232"/>
                  </a:cubicBezTo>
                  <a:cubicBezTo>
                    <a:pt x="74537" y="101800"/>
                    <a:pt x="75066" y="101232"/>
                    <a:pt x="75594" y="101232"/>
                  </a:cubicBezTo>
                  <a:cubicBezTo>
                    <a:pt x="76651" y="101800"/>
                    <a:pt x="76651" y="101800"/>
                    <a:pt x="76651" y="101800"/>
                  </a:cubicBezTo>
                  <a:cubicBezTo>
                    <a:pt x="77180" y="101800"/>
                    <a:pt x="76651" y="102369"/>
                    <a:pt x="77709" y="101800"/>
                  </a:cubicBezTo>
                  <a:cubicBezTo>
                    <a:pt x="78237" y="101800"/>
                    <a:pt x="78237" y="101800"/>
                    <a:pt x="78237" y="101800"/>
                  </a:cubicBezTo>
                  <a:cubicBezTo>
                    <a:pt x="78237" y="101800"/>
                    <a:pt x="78237" y="101800"/>
                    <a:pt x="78766" y="101232"/>
                  </a:cubicBezTo>
                  <a:cubicBezTo>
                    <a:pt x="79295" y="101232"/>
                    <a:pt x="79823" y="100663"/>
                    <a:pt x="79823" y="100663"/>
                  </a:cubicBezTo>
                  <a:cubicBezTo>
                    <a:pt x="80352" y="100663"/>
                    <a:pt x="80352" y="100663"/>
                    <a:pt x="80352" y="100663"/>
                  </a:cubicBezTo>
                  <a:cubicBezTo>
                    <a:pt x="80352" y="102369"/>
                    <a:pt x="80352" y="102369"/>
                    <a:pt x="80352" y="102369"/>
                  </a:cubicBezTo>
                  <a:cubicBezTo>
                    <a:pt x="80352" y="102369"/>
                    <a:pt x="80352" y="102369"/>
                    <a:pt x="80352" y="102938"/>
                  </a:cubicBezTo>
                  <a:cubicBezTo>
                    <a:pt x="80352" y="102938"/>
                    <a:pt x="79823" y="103507"/>
                    <a:pt x="79295" y="103507"/>
                  </a:cubicBezTo>
                  <a:cubicBezTo>
                    <a:pt x="79295" y="103507"/>
                    <a:pt x="78766" y="102938"/>
                    <a:pt x="78766" y="102938"/>
                  </a:cubicBezTo>
                  <a:cubicBezTo>
                    <a:pt x="78766" y="102369"/>
                    <a:pt x="78237" y="102369"/>
                    <a:pt x="78237" y="102369"/>
                  </a:cubicBezTo>
                  <a:cubicBezTo>
                    <a:pt x="77709" y="102369"/>
                    <a:pt x="77180" y="102938"/>
                    <a:pt x="76651" y="102938"/>
                  </a:cubicBezTo>
                  <a:cubicBezTo>
                    <a:pt x="76651" y="102938"/>
                    <a:pt x="76123" y="102369"/>
                    <a:pt x="76123" y="102369"/>
                  </a:cubicBezTo>
                  <a:cubicBezTo>
                    <a:pt x="76123" y="102369"/>
                    <a:pt x="75066" y="102369"/>
                    <a:pt x="74537" y="102369"/>
                  </a:cubicBezTo>
                  <a:cubicBezTo>
                    <a:pt x="74537" y="102369"/>
                    <a:pt x="74008" y="102369"/>
                    <a:pt x="73480" y="102369"/>
                  </a:cubicBezTo>
                  <a:cubicBezTo>
                    <a:pt x="72951" y="102369"/>
                    <a:pt x="72422" y="102369"/>
                    <a:pt x="71894" y="102369"/>
                  </a:cubicBezTo>
                  <a:cubicBezTo>
                    <a:pt x="71365" y="102938"/>
                    <a:pt x="70308" y="102369"/>
                    <a:pt x="70308" y="102938"/>
                  </a:cubicBezTo>
                  <a:cubicBezTo>
                    <a:pt x="70308" y="102938"/>
                    <a:pt x="70308" y="103507"/>
                    <a:pt x="70308" y="103507"/>
                  </a:cubicBezTo>
                  <a:cubicBezTo>
                    <a:pt x="70308" y="103507"/>
                    <a:pt x="70837" y="104075"/>
                    <a:pt x="70308" y="104075"/>
                  </a:cubicBezTo>
                  <a:cubicBezTo>
                    <a:pt x="69251" y="104075"/>
                    <a:pt x="69251" y="104075"/>
                    <a:pt x="69251" y="103507"/>
                  </a:cubicBezTo>
                  <a:cubicBezTo>
                    <a:pt x="68722" y="102938"/>
                    <a:pt x="69779" y="102369"/>
                    <a:pt x="68193" y="102938"/>
                  </a:cubicBezTo>
                  <a:cubicBezTo>
                    <a:pt x="67136" y="102938"/>
                    <a:pt x="67136" y="102369"/>
                    <a:pt x="66607" y="102369"/>
                  </a:cubicBezTo>
                  <a:cubicBezTo>
                    <a:pt x="66607" y="102938"/>
                    <a:pt x="65550" y="101800"/>
                    <a:pt x="65022" y="102369"/>
                  </a:cubicBezTo>
                  <a:cubicBezTo>
                    <a:pt x="65022" y="102369"/>
                    <a:pt x="64493" y="102938"/>
                    <a:pt x="64493" y="102938"/>
                  </a:cubicBezTo>
                  <a:cubicBezTo>
                    <a:pt x="64493" y="102938"/>
                    <a:pt x="62907" y="102938"/>
                    <a:pt x="62907" y="102938"/>
                  </a:cubicBezTo>
                  <a:cubicBezTo>
                    <a:pt x="62907" y="102938"/>
                    <a:pt x="63436" y="101232"/>
                    <a:pt x="63436" y="101232"/>
                  </a:cubicBezTo>
                  <a:cubicBezTo>
                    <a:pt x="63436" y="101232"/>
                    <a:pt x="63436" y="101232"/>
                    <a:pt x="63964" y="101232"/>
                  </a:cubicBezTo>
                  <a:cubicBezTo>
                    <a:pt x="64493" y="101232"/>
                    <a:pt x="65022" y="101232"/>
                    <a:pt x="65022" y="101232"/>
                  </a:cubicBezTo>
                  <a:cubicBezTo>
                    <a:pt x="65550" y="101232"/>
                    <a:pt x="65550" y="101232"/>
                    <a:pt x="65550" y="101232"/>
                  </a:cubicBezTo>
                  <a:close/>
                  <a:moveTo>
                    <a:pt x="63436" y="97819"/>
                  </a:moveTo>
                  <a:cubicBezTo>
                    <a:pt x="63436" y="97819"/>
                    <a:pt x="63436" y="97819"/>
                    <a:pt x="63436" y="97819"/>
                  </a:cubicBezTo>
                  <a:cubicBezTo>
                    <a:pt x="63436" y="97819"/>
                    <a:pt x="61321" y="96682"/>
                    <a:pt x="61321" y="96682"/>
                  </a:cubicBezTo>
                  <a:cubicBezTo>
                    <a:pt x="60792" y="96682"/>
                    <a:pt x="60264" y="96682"/>
                    <a:pt x="59735" y="96682"/>
                  </a:cubicBezTo>
                  <a:cubicBezTo>
                    <a:pt x="59735" y="96682"/>
                    <a:pt x="58678" y="96113"/>
                    <a:pt x="59207" y="95545"/>
                  </a:cubicBezTo>
                  <a:cubicBezTo>
                    <a:pt x="59207" y="95545"/>
                    <a:pt x="59735" y="94976"/>
                    <a:pt x="60264" y="95545"/>
                  </a:cubicBezTo>
                  <a:cubicBezTo>
                    <a:pt x="60792" y="96113"/>
                    <a:pt x="61321" y="96113"/>
                    <a:pt x="61321" y="96682"/>
                  </a:cubicBezTo>
                  <a:cubicBezTo>
                    <a:pt x="61850" y="96682"/>
                    <a:pt x="62907" y="97251"/>
                    <a:pt x="62907" y="97251"/>
                  </a:cubicBezTo>
                  <a:cubicBezTo>
                    <a:pt x="63436" y="97251"/>
                    <a:pt x="63436" y="97819"/>
                    <a:pt x="63436" y="97251"/>
                  </a:cubicBezTo>
                  <a:cubicBezTo>
                    <a:pt x="63964" y="97251"/>
                    <a:pt x="63964" y="96113"/>
                    <a:pt x="63964" y="96113"/>
                  </a:cubicBezTo>
                  <a:cubicBezTo>
                    <a:pt x="63964" y="95545"/>
                    <a:pt x="63436" y="95545"/>
                    <a:pt x="63436" y="95545"/>
                  </a:cubicBezTo>
                  <a:cubicBezTo>
                    <a:pt x="63964" y="95545"/>
                    <a:pt x="65022" y="94976"/>
                    <a:pt x="65022" y="94976"/>
                  </a:cubicBezTo>
                  <a:cubicBezTo>
                    <a:pt x="65550" y="95545"/>
                    <a:pt x="66079" y="95545"/>
                    <a:pt x="66607" y="95545"/>
                  </a:cubicBezTo>
                  <a:cubicBezTo>
                    <a:pt x="66607" y="95545"/>
                    <a:pt x="66079" y="95545"/>
                    <a:pt x="68193" y="95545"/>
                  </a:cubicBezTo>
                  <a:cubicBezTo>
                    <a:pt x="69779" y="95545"/>
                    <a:pt x="69251" y="95545"/>
                    <a:pt x="70308" y="95545"/>
                  </a:cubicBezTo>
                  <a:cubicBezTo>
                    <a:pt x="70837" y="95545"/>
                    <a:pt x="71894" y="95545"/>
                    <a:pt x="71894" y="95545"/>
                  </a:cubicBezTo>
                  <a:cubicBezTo>
                    <a:pt x="71894" y="96113"/>
                    <a:pt x="72951" y="96682"/>
                    <a:pt x="72951" y="96682"/>
                  </a:cubicBezTo>
                  <a:cubicBezTo>
                    <a:pt x="72951" y="97251"/>
                    <a:pt x="73480" y="97251"/>
                    <a:pt x="72951" y="97819"/>
                  </a:cubicBezTo>
                  <a:cubicBezTo>
                    <a:pt x="71894" y="98388"/>
                    <a:pt x="71894" y="98388"/>
                    <a:pt x="70837" y="98388"/>
                  </a:cubicBezTo>
                  <a:cubicBezTo>
                    <a:pt x="70308" y="98388"/>
                    <a:pt x="70837" y="98388"/>
                    <a:pt x="69779" y="98957"/>
                  </a:cubicBezTo>
                  <a:cubicBezTo>
                    <a:pt x="68193" y="98957"/>
                    <a:pt x="67136" y="98957"/>
                    <a:pt x="67136" y="98957"/>
                  </a:cubicBezTo>
                  <a:cubicBezTo>
                    <a:pt x="67136" y="98957"/>
                    <a:pt x="67665" y="98957"/>
                    <a:pt x="66079" y="98957"/>
                  </a:cubicBezTo>
                  <a:cubicBezTo>
                    <a:pt x="65022" y="98388"/>
                    <a:pt x="64493" y="98957"/>
                    <a:pt x="63964" y="98388"/>
                  </a:cubicBezTo>
                  <a:cubicBezTo>
                    <a:pt x="63964" y="98388"/>
                    <a:pt x="63436" y="97819"/>
                    <a:pt x="63436" y="97819"/>
                  </a:cubicBezTo>
                  <a:close/>
                  <a:moveTo>
                    <a:pt x="26431" y="53459"/>
                  </a:moveTo>
                  <a:cubicBezTo>
                    <a:pt x="26431" y="53459"/>
                    <a:pt x="26431" y="53459"/>
                    <a:pt x="26431" y="53459"/>
                  </a:cubicBezTo>
                  <a:cubicBezTo>
                    <a:pt x="26431" y="53459"/>
                    <a:pt x="26431" y="52890"/>
                    <a:pt x="26431" y="52890"/>
                  </a:cubicBezTo>
                  <a:cubicBezTo>
                    <a:pt x="26431" y="52890"/>
                    <a:pt x="26431" y="52890"/>
                    <a:pt x="26431" y="52890"/>
                  </a:cubicBezTo>
                  <a:cubicBezTo>
                    <a:pt x="26431" y="52890"/>
                    <a:pt x="26960" y="52890"/>
                    <a:pt x="26960" y="52890"/>
                  </a:cubicBezTo>
                  <a:cubicBezTo>
                    <a:pt x="26960" y="53459"/>
                    <a:pt x="26960" y="53459"/>
                    <a:pt x="27488" y="53459"/>
                  </a:cubicBezTo>
                  <a:cubicBezTo>
                    <a:pt x="27488" y="53459"/>
                    <a:pt x="27488" y="53459"/>
                    <a:pt x="28017" y="53459"/>
                  </a:cubicBezTo>
                  <a:cubicBezTo>
                    <a:pt x="28017" y="54028"/>
                    <a:pt x="28017" y="54028"/>
                    <a:pt x="28017" y="54028"/>
                  </a:cubicBezTo>
                  <a:cubicBezTo>
                    <a:pt x="28017" y="54028"/>
                    <a:pt x="28017" y="55165"/>
                    <a:pt x="27488" y="54597"/>
                  </a:cubicBezTo>
                  <a:cubicBezTo>
                    <a:pt x="26960" y="54597"/>
                    <a:pt x="26431" y="54597"/>
                    <a:pt x="26431" y="54028"/>
                  </a:cubicBezTo>
                  <a:cubicBezTo>
                    <a:pt x="26431" y="54028"/>
                    <a:pt x="26431" y="53459"/>
                    <a:pt x="26431" y="53459"/>
                  </a:cubicBezTo>
                  <a:close/>
                  <a:moveTo>
                    <a:pt x="26960" y="58578"/>
                  </a:moveTo>
                  <a:cubicBezTo>
                    <a:pt x="26960" y="58578"/>
                    <a:pt x="26960" y="58578"/>
                    <a:pt x="26960" y="58578"/>
                  </a:cubicBezTo>
                  <a:cubicBezTo>
                    <a:pt x="26960" y="58578"/>
                    <a:pt x="26431" y="58578"/>
                    <a:pt x="26431" y="58578"/>
                  </a:cubicBezTo>
                  <a:cubicBezTo>
                    <a:pt x="26431" y="58578"/>
                    <a:pt x="25374" y="58009"/>
                    <a:pt x="24845" y="58009"/>
                  </a:cubicBezTo>
                  <a:cubicBezTo>
                    <a:pt x="24845" y="57440"/>
                    <a:pt x="24845" y="57440"/>
                    <a:pt x="25374" y="57440"/>
                  </a:cubicBezTo>
                  <a:cubicBezTo>
                    <a:pt x="25374" y="56872"/>
                    <a:pt x="25374" y="56303"/>
                    <a:pt x="25374" y="56303"/>
                  </a:cubicBezTo>
                  <a:cubicBezTo>
                    <a:pt x="25374" y="56303"/>
                    <a:pt x="25903" y="55734"/>
                    <a:pt x="25903" y="55734"/>
                  </a:cubicBezTo>
                  <a:cubicBezTo>
                    <a:pt x="26431" y="55734"/>
                    <a:pt x="26431" y="55734"/>
                    <a:pt x="26431" y="55734"/>
                  </a:cubicBezTo>
                  <a:cubicBezTo>
                    <a:pt x="26431" y="55734"/>
                    <a:pt x="26431" y="55165"/>
                    <a:pt x="26431" y="55165"/>
                  </a:cubicBezTo>
                  <a:cubicBezTo>
                    <a:pt x="26431" y="54597"/>
                    <a:pt x="26960" y="54597"/>
                    <a:pt x="26960" y="54597"/>
                  </a:cubicBezTo>
                  <a:cubicBezTo>
                    <a:pt x="26960" y="54597"/>
                    <a:pt x="28017" y="55734"/>
                    <a:pt x="28017" y="56303"/>
                  </a:cubicBezTo>
                  <a:cubicBezTo>
                    <a:pt x="28017" y="56303"/>
                    <a:pt x="26431" y="56303"/>
                    <a:pt x="26431" y="56303"/>
                  </a:cubicBezTo>
                  <a:cubicBezTo>
                    <a:pt x="26431" y="56303"/>
                    <a:pt x="26431" y="56303"/>
                    <a:pt x="26960" y="57440"/>
                  </a:cubicBezTo>
                  <a:cubicBezTo>
                    <a:pt x="27488" y="58009"/>
                    <a:pt x="27488" y="57440"/>
                    <a:pt x="27488" y="57440"/>
                  </a:cubicBezTo>
                  <a:cubicBezTo>
                    <a:pt x="27488" y="58009"/>
                    <a:pt x="27488" y="58009"/>
                    <a:pt x="28546" y="58009"/>
                  </a:cubicBezTo>
                  <a:cubicBezTo>
                    <a:pt x="29074" y="58578"/>
                    <a:pt x="28546" y="58578"/>
                    <a:pt x="29074" y="59146"/>
                  </a:cubicBezTo>
                  <a:cubicBezTo>
                    <a:pt x="29074" y="59146"/>
                    <a:pt x="28546" y="59715"/>
                    <a:pt x="28546" y="59715"/>
                  </a:cubicBezTo>
                  <a:cubicBezTo>
                    <a:pt x="28017" y="60284"/>
                    <a:pt x="28017" y="59715"/>
                    <a:pt x="28017" y="59715"/>
                  </a:cubicBezTo>
                  <a:cubicBezTo>
                    <a:pt x="28017" y="59715"/>
                    <a:pt x="27488" y="58578"/>
                    <a:pt x="26960" y="58578"/>
                  </a:cubicBezTo>
                  <a:close/>
                  <a:moveTo>
                    <a:pt x="29074" y="66540"/>
                  </a:moveTo>
                  <a:cubicBezTo>
                    <a:pt x="29074" y="66540"/>
                    <a:pt x="29074" y="66540"/>
                    <a:pt x="29074" y="66540"/>
                  </a:cubicBezTo>
                  <a:cubicBezTo>
                    <a:pt x="29074" y="66540"/>
                    <a:pt x="29603" y="65971"/>
                    <a:pt x="29603" y="66540"/>
                  </a:cubicBezTo>
                  <a:cubicBezTo>
                    <a:pt x="30132" y="66540"/>
                    <a:pt x="30132" y="67109"/>
                    <a:pt x="30132" y="67109"/>
                  </a:cubicBezTo>
                  <a:cubicBezTo>
                    <a:pt x="30660" y="67677"/>
                    <a:pt x="31189" y="67677"/>
                    <a:pt x="31718" y="67677"/>
                  </a:cubicBezTo>
                  <a:cubicBezTo>
                    <a:pt x="31718" y="68246"/>
                    <a:pt x="31718" y="68815"/>
                    <a:pt x="31718" y="68815"/>
                  </a:cubicBezTo>
                  <a:cubicBezTo>
                    <a:pt x="31718" y="68815"/>
                    <a:pt x="31189" y="69383"/>
                    <a:pt x="31189" y="68815"/>
                  </a:cubicBezTo>
                  <a:cubicBezTo>
                    <a:pt x="30660" y="68246"/>
                    <a:pt x="30660" y="68246"/>
                    <a:pt x="30660" y="68246"/>
                  </a:cubicBezTo>
                  <a:cubicBezTo>
                    <a:pt x="30660" y="68246"/>
                    <a:pt x="30132" y="67677"/>
                    <a:pt x="30132" y="67677"/>
                  </a:cubicBezTo>
                  <a:cubicBezTo>
                    <a:pt x="30132" y="67677"/>
                    <a:pt x="29074" y="66540"/>
                    <a:pt x="29074" y="66540"/>
                  </a:cubicBezTo>
                  <a:close/>
                  <a:moveTo>
                    <a:pt x="28017" y="68815"/>
                  </a:moveTo>
                  <a:cubicBezTo>
                    <a:pt x="28017" y="68815"/>
                    <a:pt x="28017" y="68815"/>
                    <a:pt x="28017" y="68815"/>
                  </a:cubicBezTo>
                  <a:cubicBezTo>
                    <a:pt x="28017" y="68815"/>
                    <a:pt x="28017" y="68246"/>
                    <a:pt x="28017" y="68246"/>
                  </a:cubicBezTo>
                  <a:cubicBezTo>
                    <a:pt x="28017" y="68246"/>
                    <a:pt x="28546" y="68246"/>
                    <a:pt x="28546" y="68815"/>
                  </a:cubicBezTo>
                  <a:cubicBezTo>
                    <a:pt x="28546" y="68815"/>
                    <a:pt x="29074" y="69383"/>
                    <a:pt x="29074" y="69383"/>
                  </a:cubicBezTo>
                  <a:cubicBezTo>
                    <a:pt x="29074" y="69952"/>
                    <a:pt x="28546" y="69952"/>
                    <a:pt x="28546" y="69952"/>
                  </a:cubicBezTo>
                  <a:cubicBezTo>
                    <a:pt x="28546" y="70521"/>
                    <a:pt x="29074" y="70521"/>
                    <a:pt x="28546" y="70521"/>
                  </a:cubicBezTo>
                  <a:cubicBezTo>
                    <a:pt x="28017" y="70521"/>
                    <a:pt x="28017" y="70521"/>
                    <a:pt x="28017" y="70521"/>
                  </a:cubicBezTo>
                  <a:cubicBezTo>
                    <a:pt x="28017" y="70521"/>
                    <a:pt x="28017" y="69952"/>
                    <a:pt x="28017" y="69952"/>
                  </a:cubicBezTo>
                  <a:cubicBezTo>
                    <a:pt x="28017" y="69383"/>
                    <a:pt x="28017" y="68815"/>
                    <a:pt x="28017" y="68815"/>
                  </a:cubicBezTo>
                  <a:close/>
                  <a:moveTo>
                    <a:pt x="25903" y="68815"/>
                  </a:moveTo>
                  <a:cubicBezTo>
                    <a:pt x="25903" y="68815"/>
                    <a:pt x="25903" y="68815"/>
                    <a:pt x="25903" y="68815"/>
                  </a:cubicBezTo>
                  <a:cubicBezTo>
                    <a:pt x="25903" y="68815"/>
                    <a:pt x="26431" y="68815"/>
                    <a:pt x="26431" y="69383"/>
                  </a:cubicBezTo>
                  <a:cubicBezTo>
                    <a:pt x="26431" y="69383"/>
                    <a:pt x="26960" y="69383"/>
                    <a:pt x="26960" y="69952"/>
                  </a:cubicBezTo>
                  <a:cubicBezTo>
                    <a:pt x="26960" y="69952"/>
                    <a:pt x="26960" y="69952"/>
                    <a:pt x="26960" y="70521"/>
                  </a:cubicBezTo>
                  <a:cubicBezTo>
                    <a:pt x="26960" y="71090"/>
                    <a:pt x="27488" y="71090"/>
                    <a:pt x="26960" y="71090"/>
                  </a:cubicBezTo>
                  <a:cubicBezTo>
                    <a:pt x="26431" y="70521"/>
                    <a:pt x="26431" y="70521"/>
                    <a:pt x="26431" y="70521"/>
                  </a:cubicBezTo>
                  <a:cubicBezTo>
                    <a:pt x="25903" y="69952"/>
                    <a:pt x="25903" y="69952"/>
                    <a:pt x="25903" y="69952"/>
                  </a:cubicBezTo>
                  <a:cubicBezTo>
                    <a:pt x="25903" y="69383"/>
                    <a:pt x="25903" y="69383"/>
                    <a:pt x="25903" y="69383"/>
                  </a:cubicBezTo>
                  <a:cubicBezTo>
                    <a:pt x="25903" y="68815"/>
                    <a:pt x="25903" y="68815"/>
                    <a:pt x="25903" y="68815"/>
                  </a:cubicBezTo>
                  <a:close/>
                  <a:moveTo>
                    <a:pt x="17973" y="65971"/>
                  </a:moveTo>
                  <a:cubicBezTo>
                    <a:pt x="17973" y="65971"/>
                    <a:pt x="17973" y="65971"/>
                    <a:pt x="17973" y="65971"/>
                  </a:cubicBezTo>
                  <a:cubicBezTo>
                    <a:pt x="17973" y="65971"/>
                    <a:pt x="18502" y="65971"/>
                    <a:pt x="18502" y="65971"/>
                  </a:cubicBezTo>
                  <a:cubicBezTo>
                    <a:pt x="19030" y="66540"/>
                    <a:pt x="18502" y="66540"/>
                    <a:pt x="19030" y="67109"/>
                  </a:cubicBezTo>
                  <a:cubicBezTo>
                    <a:pt x="19030" y="67109"/>
                    <a:pt x="18502" y="67677"/>
                    <a:pt x="18502" y="67677"/>
                  </a:cubicBezTo>
                  <a:cubicBezTo>
                    <a:pt x="17973" y="67109"/>
                    <a:pt x="17973" y="67109"/>
                    <a:pt x="17973" y="67109"/>
                  </a:cubicBezTo>
                  <a:cubicBezTo>
                    <a:pt x="17973" y="65971"/>
                    <a:pt x="17973" y="65971"/>
                    <a:pt x="17973" y="65971"/>
                  </a:cubicBezTo>
                  <a:close/>
                  <a:moveTo>
                    <a:pt x="17973" y="63696"/>
                  </a:moveTo>
                  <a:cubicBezTo>
                    <a:pt x="17973" y="63696"/>
                    <a:pt x="17973" y="63696"/>
                    <a:pt x="17973" y="63696"/>
                  </a:cubicBezTo>
                  <a:cubicBezTo>
                    <a:pt x="17973" y="63696"/>
                    <a:pt x="16916" y="63696"/>
                    <a:pt x="16916" y="63696"/>
                  </a:cubicBezTo>
                  <a:cubicBezTo>
                    <a:pt x="16916" y="63696"/>
                    <a:pt x="16387" y="63696"/>
                    <a:pt x="16387" y="63127"/>
                  </a:cubicBezTo>
                  <a:cubicBezTo>
                    <a:pt x="16387" y="63127"/>
                    <a:pt x="16387" y="62559"/>
                    <a:pt x="16916" y="62559"/>
                  </a:cubicBezTo>
                  <a:cubicBezTo>
                    <a:pt x="16916" y="62559"/>
                    <a:pt x="16916" y="61990"/>
                    <a:pt x="16916" y="61421"/>
                  </a:cubicBezTo>
                  <a:cubicBezTo>
                    <a:pt x="16916" y="61421"/>
                    <a:pt x="17444" y="61421"/>
                    <a:pt x="17444" y="61421"/>
                  </a:cubicBezTo>
                  <a:cubicBezTo>
                    <a:pt x="17444" y="61421"/>
                    <a:pt x="17973" y="61990"/>
                    <a:pt x="17973" y="61990"/>
                  </a:cubicBezTo>
                  <a:cubicBezTo>
                    <a:pt x="17973" y="61990"/>
                    <a:pt x="17973" y="63127"/>
                    <a:pt x="17973" y="63696"/>
                  </a:cubicBezTo>
                  <a:close/>
                  <a:moveTo>
                    <a:pt x="17973" y="50616"/>
                  </a:moveTo>
                  <a:cubicBezTo>
                    <a:pt x="17973" y="50616"/>
                    <a:pt x="17973" y="50616"/>
                    <a:pt x="17973" y="50616"/>
                  </a:cubicBezTo>
                  <a:cubicBezTo>
                    <a:pt x="17973" y="50616"/>
                    <a:pt x="19030" y="50616"/>
                    <a:pt x="19030" y="50616"/>
                  </a:cubicBezTo>
                  <a:cubicBezTo>
                    <a:pt x="19030" y="50616"/>
                    <a:pt x="19030" y="51184"/>
                    <a:pt x="19030" y="51753"/>
                  </a:cubicBezTo>
                  <a:cubicBezTo>
                    <a:pt x="19559" y="51753"/>
                    <a:pt x="19559" y="52322"/>
                    <a:pt x="19559" y="52322"/>
                  </a:cubicBezTo>
                  <a:cubicBezTo>
                    <a:pt x="20088" y="52322"/>
                    <a:pt x="20088" y="52322"/>
                    <a:pt x="20088" y="52322"/>
                  </a:cubicBezTo>
                  <a:cubicBezTo>
                    <a:pt x="20088" y="52322"/>
                    <a:pt x="20616" y="51753"/>
                    <a:pt x="20616" y="52322"/>
                  </a:cubicBezTo>
                  <a:cubicBezTo>
                    <a:pt x="21145" y="52322"/>
                    <a:pt x="21674" y="51753"/>
                    <a:pt x="21674" y="51753"/>
                  </a:cubicBezTo>
                  <a:cubicBezTo>
                    <a:pt x="21674" y="51753"/>
                    <a:pt x="22202" y="52322"/>
                    <a:pt x="22202" y="52322"/>
                  </a:cubicBezTo>
                  <a:cubicBezTo>
                    <a:pt x="22202" y="52890"/>
                    <a:pt x="21674" y="53459"/>
                    <a:pt x="21674" y="53459"/>
                  </a:cubicBezTo>
                  <a:cubicBezTo>
                    <a:pt x="21145" y="53459"/>
                    <a:pt x="20616" y="52890"/>
                    <a:pt x="20616" y="52890"/>
                  </a:cubicBezTo>
                  <a:cubicBezTo>
                    <a:pt x="20616" y="52890"/>
                    <a:pt x="20088" y="52322"/>
                    <a:pt x="20088" y="52890"/>
                  </a:cubicBezTo>
                  <a:cubicBezTo>
                    <a:pt x="20088" y="52890"/>
                    <a:pt x="20088" y="53459"/>
                    <a:pt x="20088" y="54028"/>
                  </a:cubicBezTo>
                  <a:cubicBezTo>
                    <a:pt x="20616" y="54028"/>
                    <a:pt x="20616" y="54028"/>
                    <a:pt x="20616" y="54597"/>
                  </a:cubicBezTo>
                  <a:cubicBezTo>
                    <a:pt x="20088" y="54597"/>
                    <a:pt x="20088" y="55165"/>
                    <a:pt x="20088" y="55165"/>
                  </a:cubicBezTo>
                  <a:cubicBezTo>
                    <a:pt x="20088" y="55734"/>
                    <a:pt x="20616" y="56303"/>
                    <a:pt x="20616" y="56303"/>
                  </a:cubicBezTo>
                  <a:cubicBezTo>
                    <a:pt x="20616" y="56303"/>
                    <a:pt x="20616" y="56303"/>
                    <a:pt x="20616" y="56872"/>
                  </a:cubicBezTo>
                  <a:cubicBezTo>
                    <a:pt x="20616" y="56872"/>
                    <a:pt x="21145" y="57440"/>
                    <a:pt x="21145" y="57440"/>
                  </a:cubicBezTo>
                  <a:cubicBezTo>
                    <a:pt x="21145" y="58009"/>
                    <a:pt x="21145" y="58578"/>
                    <a:pt x="21145" y="58578"/>
                  </a:cubicBezTo>
                  <a:cubicBezTo>
                    <a:pt x="21674" y="59146"/>
                    <a:pt x="21674" y="59146"/>
                    <a:pt x="21674" y="59146"/>
                  </a:cubicBezTo>
                  <a:cubicBezTo>
                    <a:pt x="21145" y="60284"/>
                    <a:pt x="21145" y="60284"/>
                    <a:pt x="21145" y="60284"/>
                  </a:cubicBezTo>
                  <a:cubicBezTo>
                    <a:pt x="21145" y="60284"/>
                    <a:pt x="21674" y="60853"/>
                    <a:pt x="21674" y="60853"/>
                  </a:cubicBezTo>
                  <a:cubicBezTo>
                    <a:pt x="21674" y="61421"/>
                    <a:pt x="22731" y="61990"/>
                    <a:pt x="22731" y="62559"/>
                  </a:cubicBezTo>
                  <a:cubicBezTo>
                    <a:pt x="22731" y="62559"/>
                    <a:pt x="22731" y="63696"/>
                    <a:pt x="22202" y="63696"/>
                  </a:cubicBezTo>
                  <a:cubicBezTo>
                    <a:pt x="22202" y="63696"/>
                    <a:pt x="21674" y="64265"/>
                    <a:pt x="21674" y="63696"/>
                  </a:cubicBezTo>
                  <a:cubicBezTo>
                    <a:pt x="21145" y="63127"/>
                    <a:pt x="20616" y="61990"/>
                    <a:pt x="20616" y="61990"/>
                  </a:cubicBezTo>
                  <a:cubicBezTo>
                    <a:pt x="20616" y="61990"/>
                    <a:pt x="20616" y="61990"/>
                    <a:pt x="20616" y="61990"/>
                  </a:cubicBezTo>
                  <a:cubicBezTo>
                    <a:pt x="20616" y="62559"/>
                    <a:pt x="20088" y="63127"/>
                    <a:pt x="20088" y="63127"/>
                  </a:cubicBezTo>
                  <a:cubicBezTo>
                    <a:pt x="20088" y="63696"/>
                    <a:pt x="21145" y="64265"/>
                    <a:pt x="21145" y="64265"/>
                  </a:cubicBezTo>
                  <a:cubicBezTo>
                    <a:pt x="21145" y="64265"/>
                    <a:pt x="20616" y="63127"/>
                    <a:pt x="21145" y="64265"/>
                  </a:cubicBezTo>
                  <a:cubicBezTo>
                    <a:pt x="21674" y="65402"/>
                    <a:pt x="22202" y="65971"/>
                    <a:pt x="22202" y="65971"/>
                  </a:cubicBezTo>
                  <a:cubicBezTo>
                    <a:pt x="22202" y="65971"/>
                    <a:pt x="22731" y="66540"/>
                    <a:pt x="23259" y="66540"/>
                  </a:cubicBezTo>
                  <a:cubicBezTo>
                    <a:pt x="23259" y="67109"/>
                    <a:pt x="23259" y="67109"/>
                    <a:pt x="23788" y="67677"/>
                  </a:cubicBezTo>
                  <a:cubicBezTo>
                    <a:pt x="23788" y="67677"/>
                    <a:pt x="24317" y="68246"/>
                    <a:pt x="23788" y="68246"/>
                  </a:cubicBezTo>
                  <a:cubicBezTo>
                    <a:pt x="23259" y="68815"/>
                    <a:pt x="23788" y="68815"/>
                    <a:pt x="23259" y="68815"/>
                  </a:cubicBezTo>
                  <a:cubicBezTo>
                    <a:pt x="23259" y="68246"/>
                    <a:pt x="22731" y="68246"/>
                    <a:pt x="22731" y="67677"/>
                  </a:cubicBezTo>
                  <a:cubicBezTo>
                    <a:pt x="22731" y="67109"/>
                    <a:pt x="22202" y="66540"/>
                    <a:pt x="22202" y="65971"/>
                  </a:cubicBezTo>
                  <a:cubicBezTo>
                    <a:pt x="21674" y="65971"/>
                    <a:pt x="21145" y="65402"/>
                    <a:pt x="21145" y="65402"/>
                  </a:cubicBezTo>
                  <a:cubicBezTo>
                    <a:pt x="20616" y="65402"/>
                    <a:pt x="20616" y="64834"/>
                    <a:pt x="20616" y="64834"/>
                  </a:cubicBezTo>
                  <a:cubicBezTo>
                    <a:pt x="20616" y="64834"/>
                    <a:pt x="20088" y="64834"/>
                    <a:pt x="20088" y="64834"/>
                  </a:cubicBezTo>
                  <a:cubicBezTo>
                    <a:pt x="20088" y="64834"/>
                    <a:pt x="19030" y="64834"/>
                    <a:pt x="19030" y="64834"/>
                  </a:cubicBezTo>
                  <a:cubicBezTo>
                    <a:pt x="19030" y="64265"/>
                    <a:pt x="19030" y="64265"/>
                    <a:pt x="19559" y="63696"/>
                  </a:cubicBezTo>
                  <a:cubicBezTo>
                    <a:pt x="19559" y="63696"/>
                    <a:pt x="20088" y="63696"/>
                    <a:pt x="20088" y="63696"/>
                  </a:cubicBezTo>
                  <a:cubicBezTo>
                    <a:pt x="20088" y="63696"/>
                    <a:pt x="19559" y="63127"/>
                    <a:pt x="19559" y="63127"/>
                  </a:cubicBezTo>
                  <a:cubicBezTo>
                    <a:pt x="19559" y="63127"/>
                    <a:pt x="19559" y="62559"/>
                    <a:pt x="19559" y="62559"/>
                  </a:cubicBezTo>
                  <a:cubicBezTo>
                    <a:pt x="19030" y="62559"/>
                    <a:pt x="19030" y="63127"/>
                    <a:pt x="19030" y="62559"/>
                  </a:cubicBezTo>
                  <a:cubicBezTo>
                    <a:pt x="19030" y="61990"/>
                    <a:pt x="19030" y="61990"/>
                    <a:pt x="19030" y="61421"/>
                  </a:cubicBezTo>
                  <a:cubicBezTo>
                    <a:pt x="19030" y="61421"/>
                    <a:pt x="19030" y="60284"/>
                    <a:pt x="19030" y="60284"/>
                  </a:cubicBezTo>
                  <a:cubicBezTo>
                    <a:pt x="19559" y="60853"/>
                    <a:pt x="19559" y="60853"/>
                    <a:pt x="19559" y="60853"/>
                  </a:cubicBezTo>
                  <a:cubicBezTo>
                    <a:pt x="20088" y="59715"/>
                    <a:pt x="20088" y="59715"/>
                    <a:pt x="20088" y="59715"/>
                  </a:cubicBezTo>
                  <a:cubicBezTo>
                    <a:pt x="20088" y="59715"/>
                    <a:pt x="20088" y="59715"/>
                    <a:pt x="19559" y="59715"/>
                  </a:cubicBezTo>
                  <a:cubicBezTo>
                    <a:pt x="19030" y="59715"/>
                    <a:pt x="19030" y="58578"/>
                    <a:pt x="19030" y="58578"/>
                  </a:cubicBezTo>
                  <a:cubicBezTo>
                    <a:pt x="19030" y="58578"/>
                    <a:pt x="19030" y="58009"/>
                    <a:pt x="19030" y="58009"/>
                  </a:cubicBezTo>
                  <a:cubicBezTo>
                    <a:pt x="19030" y="58009"/>
                    <a:pt x="18502" y="58009"/>
                    <a:pt x="18502" y="57440"/>
                  </a:cubicBezTo>
                  <a:cubicBezTo>
                    <a:pt x="17973" y="56872"/>
                    <a:pt x="17973" y="56303"/>
                    <a:pt x="17973" y="56303"/>
                  </a:cubicBezTo>
                  <a:cubicBezTo>
                    <a:pt x="17973" y="56303"/>
                    <a:pt x="18502" y="56303"/>
                    <a:pt x="17973" y="55734"/>
                  </a:cubicBezTo>
                  <a:cubicBezTo>
                    <a:pt x="17973" y="55165"/>
                    <a:pt x="17973" y="55165"/>
                    <a:pt x="17444" y="55165"/>
                  </a:cubicBezTo>
                  <a:cubicBezTo>
                    <a:pt x="17444" y="54597"/>
                    <a:pt x="17444" y="54028"/>
                    <a:pt x="17973" y="54028"/>
                  </a:cubicBezTo>
                  <a:cubicBezTo>
                    <a:pt x="17973" y="54028"/>
                    <a:pt x="17973" y="54028"/>
                    <a:pt x="18502" y="54028"/>
                  </a:cubicBezTo>
                  <a:cubicBezTo>
                    <a:pt x="18502" y="54597"/>
                    <a:pt x="19030" y="54597"/>
                    <a:pt x="19030" y="54597"/>
                  </a:cubicBezTo>
                  <a:cubicBezTo>
                    <a:pt x="19030" y="54028"/>
                    <a:pt x="19559" y="53459"/>
                    <a:pt x="19030" y="53459"/>
                  </a:cubicBezTo>
                  <a:cubicBezTo>
                    <a:pt x="19030" y="52890"/>
                    <a:pt x="18502" y="52322"/>
                    <a:pt x="18502" y="52322"/>
                  </a:cubicBezTo>
                  <a:cubicBezTo>
                    <a:pt x="17973" y="51753"/>
                    <a:pt x="17973" y="51753"/>
                    <a:pt x="17973" y="51753"/>
                  </a:cubicBezTo>
                  <a:cubicBezTo>
                    <a:pt x="17973" y="51753"/>
                    <a:pt x="17973" y="51753"/>
                    <a:pt x="17973" y="51184"/>
                  </a:cubicBezTo>
                  <a:cubicBezTo>
                    <a:pt x="17973" y="51184"/>
                    <a:pt x="17973" y="50616"/>
                    <a:pt x="17973" y="50616"/>
                  </a:cubicBezTo>
                  <a:close/>
                  <a:moveTo>
                    <a:pt x="17444" y="50616"/>
                  </a:moveTo>
                  <a:cubicBezTo>
                    <a:pt x="17444" y="50616"/>
                    <a:pt x="17444" y="50616"/>
                    <a:pt x="17444" y="50616"/>
                  </a:cubicBezTo>
                  <a:cubicBezTo>
                    <a:pt x="17444" y="50616"/>
                    <a:pt x="16916" y="50047"/>
                    <a:pt x="16916" y="49478"/>
                  </a:cubicBezTo>
                  <a:cubicBezTo>
                    <a:pt x="16916" y="49478"/>
                    <a:pt x="16916" y="49478"/>
                    <a:pt x="16916" y="48909"/>
                  </a:cubicBezTo>
                  <a:cubicBezTo>
                    <a:pt x="16916" y="48341"/>
                    <a:pt x="16387" y="48341"/>
                    <a:pt x="16387" y="47772"/>
                  </a:cubicBezTo>
                  <a:cubicBezTo>
                    <a:pt x="16916" y="47772"/>
                    <a:pt x="16916" y="47203"/>
                    <a:pt x="16916" y="47203"/>
                  </a:cubicBezTo>
                  <a:cubicBezTo>
                    <a:pt x="17444" y="46635"/>
                    <a:pt x="17973" y="46635"/>
                    <a:pt x="17973" y="47203"/>
                  </a:cubicBezTo>
                  <a:cubicBezTo>
                    <a:pt x="17973" y="47203"/>
                    <a:pt x="17973" y="47772"/>
                    <a:pt x="17973" y="48341"/>
                  </a:cubicBezTo>
                  <a:cubicBezTo>
                    <a:pt x="17973" y="48341"/>
                    <a:pt x="17973" y="48909"/>
                    <a:pt x="17973" y="48909"/>
                  </a:cubicBezTo>
                  <a:cubicBezTo>
                    <a:pt x="17973" y="49478"/>
                    <a:pt x="18502" y="49478"/>
                    <a:pt x="18502" y="49478"/>
                  </a:cubicBezTo>
                  <a:cubicBezTo>
                    <a:pt x="18502" y="50047"/>
                    <a:pt x="18502" y="50616"/>
                    <a:pt x="18502" y="50616"/>
                  </a:cubicBezTo>
                  <a:lnTo>
                    <a:pt x="17444" y="50616"/>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42" name="Shape 2022">
              <a:extLst>
                <a:ext uri="{FF2B5EF4-FFF2-40B4-BE49-F238E27FC236}">
                  <a16:creationId xmlns:a16="http://schemas.microsoft.com/office/drawing/2014/main" id="{17C9C949-8383-7AD8-4891-306D0B35E191}"/>
                </a:ext>
              </a:extLst>
            </p:cNvPr>
            <p:cNvSpPr/>
            <p:nvPr/>
          </p:nvSpPr>
          <p:spPr>
            <a:xfrm>
              <a:off x="7316078" y="4213153"/>
              <a:ext cx="216587" cy="121458"/>
            </a:xfrm>
            <a:custGeom>
              <a:avLst/>
              <a:gdLst/>
              <a:ahLst/>
              <a:cxnLst/>
              <a:rect l="0" t="0" r="0" b="0"/>
              <a:pathLst>
                <a:path w="120000" h="120000" extrusionOk="0">
                  <a:moveTo>
                    <a:pt x="2526" y="85090"/>
                  </a:moveTo>
                  <a:cubicBezTo>
                    <a:pt x="2526" y="85090"/>
                    <a:pt x="2526" y="82909"/>
                    <a:pt x="2526" y="78545"/>
                  </a:cubicBezTo>
                  <a:cubicBezTo>
                    <a:pt x="1263" y="74181"/>
                    <a:pt x="0" y="67636"/>
                    <a:pt x="0" y="67636"/>
                  </a:cubicBezTo>
                  <a:cubicBezTo>
                    <a:pt x="0" y="67636"/>
                    <a:pt x="1263" y="65454"/>
                    <a:pt x="2526" y="67636"/>
                  </a:cubicBezTo>
                  <a:cubicBezTo>
                    <a:pt x="3789" y="69818"/>
                    <a:pt x="5052" y="74181"/>
                    <a:pt x="8842" y="69818"/>
                  </a:cubicBezTo>
                  <a:cubicBezTo>
                    <a:pt x="10105" y="69818"/>
                    <a:pt x="11368" y="69818"/>
                    <a:pt x="11368" y="67636"/>
                  </a:cubicBezTo>
                  <a:cubicBezTo>
                    <a:pt x="13894" y="63272"/>
                    <a:pt x="13894" y="58909"/>
                    <a:pt x="15157" y="58909"/>
                  </a:cubicBezTo>
                  <a:cubicBezTo>
                    <a:pt x="16421" y="56727"/>
                    <a:pt x="16421" y="58909"/>
                    <a:pt x="18947" y="58909"/>
                  </a:cubicBezTo>
                  <a:cubicBezTo>
                    <a:pt x="18947" y="58909"/>
                    <a:pt x="20210" y="56727"/>
                    <a:pt x="20210" y="56727"/>
                  </a:cubicBezTo>
                  <a:cubicBezTo>
                    <a:pt x="21473" y="56727"/>
                    <a:pt x="21473" y="58909"/>
                    <a:pt x="22736" y="58909"/>
                  </a:cubicBezTo>
                  <a:cubicBezTo>
                    <a:pt x="24000" y="58909"/>
                    <a:pt x="24000" y="56727"/>
                    <a:pt x="25263" y="58909"/>
                  </a:cubicBezTo>
                  <a:cubicBezTo>
                    <a:pt x="26526" y="58909"/>
                    <a:pt x="27789" y="61090"/>
                    <a:pt x="29052" y="61090"/>
                  </a:cubicBezTo>
                  <a:cubicBezTo>
                    <a:pt x="30315" y="61090"/>
                    <a:pt x="32842" y="61090"/>
                    <a:pt x="32842" y="56727"/>
                  </a:cubicBezTo>
                  <a:cubicBezTo>
                    <a:pt x="34105" y="54545"/>
                    <a:pt x="35368" y="50181"/>
                    <a:pt x="35368" y="43636"/>
                  </a:cubicBezTo>
                  <a:cubicBezTo>
                    <a:pt x="35368" y="37090"/>
                    <a:pt x="34105" y="32727"/>
                    <a:pt x="35368" y="34909"/>
                  </a:cubicBezTo>
                  <a:cubicBezTo>
                    <a:pt x="35368" y="34909"/>
                    <a:pt x="39157" y="37090"/>
                    <a:pt x="41684" y="39272"/>
                  </a:cubicBezTo>
                  <a:cubicBezTo>
                    <a:pt x="44210" y="39272"/>
                    <a:pt x="42947" y="37090"/>
                    <a:pt x="45473" y="39272"/>
                  </a:cubicBezTo>
                  <a:cubicBezTo>
                    <a:pt x="48000" y="39272"/>
                    <a:pt x="53052" y="41454"/>
                    <a:pt x="55578" y="41454"/>
                  </a:cubicBezTo>
                  <a:cubicBezTo>
                    <a:pt x="60631" y="41454"/>
                    <a:pt x="66947" y="41454"/>
                    <a:pt x="73263" y="39272"/>
                  </a:cubicBezTo>
                  <a:cubicBezTo>
                    <a:pt x="73263" y="37090"/>
                    <a:pt x="75789" y="34909"/>
                    <a:pt x="77052" y="34909"/>
                  </a:cubicBezTo>
                  <a:cubicBezTo>
                    <a:pt x="78315" y="32727"/>
                    <a:pt x="80842" y="34909"/>
                    <a:pt x="83368" y="32727"/>
                  </a:cubicBezTo>
                  <a:cubicBezTo>
                    <a:pt x="84631" y="32727"/>
                    <a:pt x="87157" y="30545"/>
                    <a:pt x="88421" y="28363"/>
                  </a:cubicBezTo>
                  <a:cubicBezTo>
                    <a:pt x="90947" y="26181"/>
                    <a:pt x="93473" y="24000"/>
                    <a:pt x="96000" y="21818"/>
                  </a:cubicBezTo>
                  <a:cubicBezTo>
                    <a:pt x="97263" y="21818"/>
                    <a:pt x="97263" y="19636"/>
                    <a:pt x="98526" y="17454"/>
                  </a:cubicBezTo>
                  <a:cubicBezTo>
                    <a:pt x="99789" y="17454"/>
                    <a:pt x="99789" y="17454"/>
                    <a:pt x="101052" y="17454"/>
                  </a:cubicBezTo>
                  <a:cubicBezTo>
                    <a:pt x="102315" y="17454"/>
                    <a:pt x="103578" y="15272"/>
                    <a:pt x="104842" y="15272"/>
                  </a:cubicBezTo>
                  <a:cubicBezTo>
                    <a:pt x="107368" y="13090"/>
                    <a:pt x="108631" y="10909"/>
                    <a:pt x="112421" y="6545"/>
                  </a:cubicBezTo>
                  <a:cubicBezTo>
                    <a:pt x="116210" y="0"/>
                    <a:pt x="120000" y="0"/>
                    <a:pt x="118736" y="4363"/>
                  </a:cubicBezTo>
                  <a:cubicBezTo>
                    <a:pt x="118736" y="6545"/>
                    <a:pt x="113684" y="10909"/>
                    <a:pt x="112421" y="13090"/>
                  </a:cubicBezTo>
                  <a:cubicBezTo>
                    <a:pt x="109894" y="17454"/>
                    <a:pt x="107368" y="21818"/>
                    <a:pt x="104842" y="24000"/>
                  </a:cubicBezTo>
                  <a:cubicBezTo>
                    <a:pt x="102315" y="24000"/>
                    <a:pt x="98526" y="28363"/>
                    <a:pt x="96000" y="32727"/>
                  </a:cubicBezTo>
                  <a:cubicBezTo>
                    <a:pt x="93473" y="34909"/>
                    <a:pt x="93473" y="39272"/>
                    <a:pt x="92210" y="41454"/>
                  </a:cubicBezTo>
                  <a:cubicBezTo>
                    <a:pt x="88421" y="45818"/>
                    <a:pt x="87157" y="41454"/>
                    <a:pt x="85894" y="43636"/>
                  </a:cubicBezTo>
                  <a:cubicBezTo>
                    <a:pt x="85894" y="48000"/>
                    <a:pt x="84631" y="54545"/>
                    <a:pt x="84631" y="58909"/>
                  </a:cubicBezTo>
                  <a:cubicBezTo>
                    <a:pt x="85894" y="65454"/>
                    <a:pt x="89684" y="69818"/>
                    <a:pt x="92210" y="74181"/>
                  </a:cubicBezTo>
                  <a:cubicBezTo>
                    <a:pt x="92210" y="74181"/>
                    <a:pt x="96000" y="80727"/>
                    <a:pt x="93473" y="82909"/>
                  </a:cubicBezTo>
                  <a:cubicBezTo>
                    <a:pt x="92210" y="82909"/>
                    <a:pt x="90947" y="78545"/>
                    <a:pt x="88421" y="78545"/>
                  </a:cubicBezTo>
                  <a:cubicBezTo>
                    <a:pt x="85894" y="78545"/>
                    <a:pt x="82105" y="78545"/>
                    <a:pt x="79578" y="80727"/>
                  </a:cubicBezTo>
                  <a:cubicBezTo>
                    <a:pt x="78315" y="80727"/>
                    <a:pt x="77052" y="78545"/>
                    <a:pt x="74526" y="78545"/>
                  </a:cubicBezTo>
                  <a:cubicBezTo>
                    <a:pt x="72000" y="80727"/>
                    <a:pt x="69473" y="89454"/>
                    <a:pt x="69473" y="93818"/>
                  </a:cubicBezTo>
                  <a:cubicBezTo>
                    <a:pt x="69473" y="96000"/>
                    <a:pt x="66947" y="96000"/>
                    <a:pt x="65684" y="100363"/>
                  </a:cubicBezTo>
                  <a:cubicBezTo>
                    <a:pt x="63157" y="102545"/>
                    <a:pt x="61894" y="100363"/>
                    <a:pt x="59368" y="102545"/>
                  </a:cubicBezTo>
                  <a:cubicBezTo>
                    <a:pt x="56842" y="104727"/>
                    <a:pt x="56842" y="106909"/>
                    <a:pt x="54315" y="106909"/>
                  </a:cubicBezTo>
                  <a:cubicBezTo>
                    <a:pt x="50526" y="106909"/>
                    <a:pt x="46736" y="109090"/>
                    <a:pt x="45473" y="109090"/>
                  </a:cubicBezTo>
                  <a:cubicBezTo>
                    <a:pt x="37894" y="109090"/>
                    <a:pt x="41684" y="120000"/>
                    <a:pt x="36631" y="115636"/>
                  </a:cubicBezTo>
                  <a:cubicBezTo>
                    <a:pt x="34105" y="115636"/>
                    <a:pt x="32842" y="111272"/>
                    <a:pt x="30315" y="109090"/>
                  </a:cubicBezTo>
                  <a:cubicBezTo>
                    <a:pt x="29052" y="109090"/>
                    <a:pt x="26526" y="113454"/>
                    <a:pt x="24000" y="115636"/>
                  </a:cubicBezTo>
                  <a:cubicBezTo>
                    <a:pt x="21473" y="117818"/>
                    <a:pt x="17684" y="111272"/>
                    <a:pt x="15157" y="109090"/>
                  </a:cubicBezTo>
                  <a:cubicBezTo>
                    <a:pt x="12631" y="106909"/>
                    <a:pt x="11368" y="111272"/>
                    <a:pt x="10105" y="109090"/>
                  </a:cubicBezTo>
                  <a:cubicBezTo>
                    <a:pt x="7578" y="104727"/>
                    <a:pt x="8842" y="100363"/>
                    <a:pt x="6315" y="98181"/>
                  </a:cubicBezTo>
                  <a:cubicBezTo>
                    <a:pt x="5052" y="93818"/>
                    <a:pt x="2526" y="89454"/>
                    <a:pt x="2526" y="85090"/>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43" name="Shape 2023">
              <a:extLst>
                <a:ext uri="{FF2B5EF4-FFF2-40B4-BE49-F238E27FC236}">
                  <a16:creationId xmlns:a16="http://schemas.microsoft.com/office/drawing/2014/main" id="{9BEAFE48-4103-EF24-21C9-5ACA50B4F865}"/>
                </a:ext>
              </a:extLst>
            </p:cNvPr>
            <p:cNvSpPr/>
            <p:nvPr/>
          </p:nvSpPr>
          <p:spPr>
            <a:xfrm>
              <a:off x="5794467" y="3262800"/>
              <a:ext cx="424380" cy="437886"/>
            </a:xfrm>
            <a:custGeom>
              <a:avLst/>
              <a:gdLst/>
              <a:ahLst/>
              <a:cxnLst/>
              <a:rect l="0" t="0" r="0" b="0"/>
              <a:pathLst>
                <a:path w="120000" h="120000" extrusionOk="0">
                  <a:moveTo>
                    <a:pt x="7096" y="8484"/>
                  </a:moveTo>
                  <a:cubicBezTo>
                    <a:pt x="7096" y="8484"/>
                    <a:pt x="7096" y="8484"/>
                    <a:pt x="7096" y="8484"/>
                  </a:cubicBezTo>
                  <a:cubicBezTo>
                    <a:pt x="7096" y="8484"/>
                    <a:pt x="7096" y="8484"/>
                    <a:pt x="7096" y="8484"/>
                  </a:cubicBezTo>
                  <a:cubicBezTo>
                    <a:pt x="7741" y="8484"/>
                    <a:pt x="7741" y="8484"/>
                    <a:pt x="8387" y="8484"/>
                  </a:cubicBezTo>
                  <a:cubicBezTo>
                    <a:pt x="9677" y="8484"/>
                    <a:pt x="10322" y="8484"/>
                    <a:pt x="10322" y="8484"/>
                  </a:cubicBezTo>
                  <a:cubicBezTo>
                    <a:pt x="10967" y="6666"/>
                    <a:pt x="10967" y="6666"/>
                    <a:pt x="10967" y="6666"/>
                  </a:cubicBezTo>
                  <a:cubicBezTo>
                    <a:pt x="12258" y="6060"/>
                    <a:pt x="12258" y="6060"/>
                    <a:pt x="12258" y="6060"/>
                  </a:cubicBezTo>
                  <a:cubicBezTo>
                    <a:pt x="12258" y="6060"/>
                    <a:pt x="14193" y="3636"/>
                    <a:pt x="14838" y="3636"/>
                  </a:cubicBezTo>
                  <a:cubicBezTo>
                    <a:pt x="16129" y="3636"/>
                    <a:pt x="14838" y="2424"/>
                    <a:pt x="14838" y="2424"/>
                  </a:cubicBezTo>
                  <a:cubicBezTo>
                    <a:pt x="14838" y="2424"/>
                    <a:pt x="18064" y="1212"/>
                    <a:pt x="19354" y="1212"/>
                  </a:cubicBezTo>
                  <a:cubicBezTo>
                    <a:pt x="19354" y="1212"/>
                    <a:pt x="19354" y="1212"/>
                    <a:pt x="20000" y="1212"/>
                  </a:cubicBezTo>
                  <a:cubicBezTo>
                    <a:pt x="20645" y="1212"/>
                    <a:pt x="20645" y="1818"/>
                    <a:pt x="20645" y="1818"/>
                  </a:cubicBezTo>
                  <a:cubicBezTo>
                    <a:pt x="23225" y="606"/>
                    <a:pt x="23225" y="606"/>
                    <a:pt x="23225" y="606"/>
                  </a:cubicBezTo>
                  <a:cubicBezTo>
                    <a:pt x="23225" y="606"/>
                    <a:pt x="27096" y="0"/>
                    <a:pt x="27741" y="0"/>
                  </a:cubicBezTo>
                  <a:cubicBezTo>
                    <a:pt x="28387" y="0"/>
                    <a:pt x="29677" y="606"/>
                    <a:pt x="29677" y="606"/>
                  </a:cubicBezTo>
                  <a:cubicBezTo>
                    <a:pt x="30967" y="606"/>
                    <a:pt x="30967" y="606"/>
                    <a:pt x="30967" y="606"/>
                  </a:cubicBezTo>
                  <a:cubicBezTo>
                    <a:pt x="30967" y="606"/>
                    <a:pt x="31612" y="1212"/>
                    <a:pt x="32258" y="1212"/>
                  </a:cubicBezTo>
                  <a:cubicBezTo>
                    <a:pt x="33548" y="1818"/>
                    <a:pt x="34193" y="3636"/>
                    <a:pt x="34838" y="3636"/>
                  </a:cubicBezTo>
                  <a:cubicBezTo>
                    <a:pt x="36129" y="4242"/>
                    <a:pt x="37419" y="4242"/>
                    <a:pt x="38064" y="4242"/>
                  </a:cubicBezTo>
                  <a:cubicBezTo>
                    <a:pt x="38709" y="4848"/>
                    <a:pt x="40000" y="5454"/>
                    <a:pt x="40000" y="5454"/>
                  </a:cubicBezTo>
                  <a:cubicBezTo>
                    <a:pt x="40000" y="5454"/>
                    <a:pt x="43225" y="8484"/>
                    <a:pt x="43870" y="8484"/>
                  </a:cubicBezTo>
                  <a:cubicBezTo>
                    <a:pt x="44516" y="8484"/>
                    <a:pt x="44516" y="8484"/>
                    <a:pt x="45161" y="9696"/>
                  </a:cubicBezTo>
                  <a:cubicBezTo>
                    <a:pt x="45806" y="10303"/>
                    <a:pt x="47741" y="9696"/>
                    <a:pt x="47741" y="9696"/>
                  </a:cubicBezTo>
                  <a:cubicBezTo>
                    <a:pt x="47741" y="9696"/>
                    <a:pt x="48387" y="11515"/>
                    <a:pt x="47741" y="12121"/>
                  </a:cubicBezTo>
                  <a:cubicBezTo>
                    <a:pt x="47741" y="12727"/>
                    <a:pt x="47741" y="14545"/>
                    <a:pt x="47741" y="14545"/>
                  </a:cubicBezTo>
                  <a:cubicBezTo>
                    <a:pt x="47741" y="14545"/>
                    <a:pt x="47741" y="15151"/>
                    <a:pt x="47741" y="15757"/>
                  </a:cubicBezTo>
                  <a:cubicBezTo>
                    <a:pt x="48387" y="16969"/>
                    <a:pt x="49032" y="16969"/>
                    <a:pt x="49032" y="18181"/>
                  </a:cubicBezTo>
                  <a:cubicBezTo>
                    <a:pt x="49677" y="18787"/>
                    <a:pt x="49032" y="18787"/>
                    <a:pt x="49677" y="19393"/>
                  </a:cubicBezTo>
                  <a:cubicBezTo>
                    <a:pt x="50322" y="20000"/>
                    <a:pt x="50967" y="21212"/>
                    <a:pt x="51612" y="21212"/>
                  </a:cubicBezTo>
                  <a:cubicBezTo>
                    <a:pt x="52258" y="21212"/>
                    <a:pt x="52903" y="21212"/>
                    <a:pt x="54838" y="21818"/>
                  </a:cubicBezTo>
                  <a:cubicBezTo>
                    <a:pt x="56774" y="23030"/>
                    <a:pt x="57419" y="23030"/>
                    <a:pt x="58064" y="23636"/>
                  </a:cubicBezTo>
                  <a:cubicBezTo>
                    <a:pt x="59354" y="24242"/>
                    <a:pt x="58709" y="23636"/>
                    <a:pt x="60645" y="24242"/>
                  </a:cubicBezTo>
                  <a:cubicBezTo>
                    <a:pt x="63225" y="24848"/>
                    <a:pt x="62580" y="24242"/>
                    <a:pt x="63225" y="24848"/>
                  </a:cubicBezTo>
                  <a:cubicBezTo>
                    <a:pt x="63870" y="24848"/>
                    <a:pt x="63225" y="24242"/>
                    <a:pt x="64516" y="24848"/>
                  </a:cubicBezTo>
                  <a:cubicBezTo>
                    <a:pt x="66451" y="24848"/>
                    <a:pt x="67741" y="25454"/>
                    <a:pt x="67741" y="25454"/>
                  </a:cubicBezTo>
                  <a:cubicBezTo>
                    <a:pt x="67741" y="26666"/>
                    <a:pt x="67741" y="26666"/>
                    <a:pt x="67741" y="26666"/>
                  </a:cubicBezTo>
                  <a:cubicBezTo>
                    <a:pt x="66451" y="29090"/>
                    <a:pt x="66451" y="29090"/>
                    <a:pt x="66451" y="29090"/>
                  </a:cubicBezTo>
                  <a:cubicBezTo>
                    <a:pt x="66451" y="30909"/>
                    <a:pt x="66451" y="30909"/>
                    <a:pt x="66451" y="30909"/>
                  </a:cubicBezTo>
                  <a:cubicBezTo>
                    <a:pt x="66451" y="30909"/>
                    <a:pt x="65161" y="30909"/>
                    <a:pt x="66451" y="31515"/>
                  </a:cubicBezTo>
                  <a:cubicBezTo>
                    <a:pt x="67741" y="32121"/>
                    <a:pt x="70322" y="32727"/>
                    <a:pt x="70322" y="32727"/>
                  </a:cubicBezTo>
                  <a:cubicBezTo>
                    <a:pt x="72258" y="33939"/>
                    <a:pt x="72258" y="33939"/>
                    <a:pt x="72258" y="33939"/>
                  </a:cubicBezTo>
                  <a:cubicBezTo>
                    <a:pt x="72258" y="33939"/>
                    <a:pt x="70967" y="35757"/>
                    <a:pt x="70322" y="36363"/>
                  </a:cubicBezTo>
                  <a:cubicBezTo>
                    <a:pt x="69677" y="36363"/>
                    <a:pt x="67741" y="36363"/>
                    <a:pt x="67741" y="36363"/>
                  </a:cubicBezTo>
                  <a:cubicBezTo>
                    <a:pt x="67741" y="36363"/>
                    <a:pt x="67096" y="38181"/>
                    <a:pt x="68387" y="38181"/>
                  </a:cubicBezTo>
                  <a:cubicBezTo>
                    <a:pt x="69032" y="38787"/>
                    <a:pt x="70322" y="38787"/>
                    <a:pt x="70967" y="38787"/>
                  </a:cubicBezTo>
                  <a:cubicBezTo>
                    <a:pt x="71612" y="38787"/>
                    <a:pt x="72903" y="39393"/>
                    <a:pt x="72903" y="39393"/>
                  </a:cubicBezTo>
                  <a:cubicBezTo>
                    <a:pt x="72903" y="39393"/>
                    <a:pt x="73548" y="39393"/>
                    <a:pt x="74193" y="40000"/>
                  </a:cubicBezTo>
                  <a:cubicBezTo>
                    <a:pt x="74193" y="41212"/>
                    <a:pt x="74838" y="41818"/>
                    <a:pt x="75483" y="41818"/>
                  </a:cubicBezTo>
                  <a:cubicBezTo>
                    <a:pt x="76129" y="41818"/>
                    <a:pt x="77419" y="41818"/>
                    <a:pt x="78064" y="41818"/>
                  </a:cubicBezTo>
                  <a:cubicBezTo>
                    <a:pt x="78709" y="41818"/>
                    <a:pt x="78709" y="41212"/>
                    <a:pt x="79354" y="41212"/>
                  </a:cubicBezTo>
                  <a:cubicBezTo>
                    <a:pt x="80000" y="41818"/>
                    <a:pt x="83870" y="41212"/>
                    <a:pt x="83870" y="41212"/>
                  </a:cubicBezTo>
                  <a:cubicBezTo>
                    <a:pt x="83870" y="41212"/>
                    <a:pt x="83870" y="41212"/>
                    <a:pt x="84516" y="42424"/>
                  </a:cubicBezTo>
                  <a:cubicBezTo>
                    <a:pt x="85806" y="44242"/>
                    <a:pt x="87741" y="44848"/>
                    <a:pt x="87741" y="44848"/>
                  </a:cubicBezTo>
                  <a:cubicBezTo>
                    <a:pt x="87741" y="44848"/>
                    <a:pt x="88387" y="45454"/>
                    <a:pt x="88387" y="44848"/>
                  </a:cubicBezTo>
                  <a:cubicBezTo>
                    <a:pt x="88387" y="44242"/>
                    <a:pt x="89032" y="43636"/>
                    <a:pt x="89032" y="43636"/>
                  </a:cubicBezTo>
                  <a:cubicBezTo>
                    <a:pt x="89032" y="43636"/>
                    <a:pt x="90322" y="41818"/>
                    <a:pt x="90322" y="41212"/>
                  </a:cubicBezTo>
                  <a:cubicBezTo>
                    <a:pt x="90967" y="40606"/>
                    <a:pt x="91612" y="38787"/>
                    <a:pt x="92258" y="38787"/>
                  </a:cubicBezTo>
                  <a:cubicBezTo>
                    <a:pt x="92903" y="38181"/>
                    <a:pt x="94838" y="36969"/>
                    <a:pt x="94838" y="36969"/>
                  </a:cubicBezTo>
                  <a:cubicBezTo>
                    <a:pt x="94838" y="36969"/>
                    <a:pt x="94838" y="36363"/>
                    <a:pt x="96129" y="36969"/>
                  </a:cubicBezTo>
                  <a:cubicBezTo>
                    <a:pt x="96774" y="38181"/>
                    <a:pt x="98709" y="39393"/>
                    <a:pt x="98709" y="39393"/>
                  </a:cubicBezTo>
                  <a:cubicBezTo>
                    <a:pt x="101935" y="39393"/>
                    <a:pt x="101935" y="39393"/>
                    <a:pt x="101935" y="39393"/>
                  </a:cubicBezTo>
                  <a:cubicBezTo>
                    <a:pt x="101935" y="39393"/>
                    <a:pt x="103870" y="40000"/>
                    <a:pt x="103870" y="40606"/>
                  </a:cubicBezTo>
                  <a:cubicBezTo>
                    <a:pt x="103870" y="41212"/>
                    <a:pt x="103225" y="41212"/>
                    <a:pt x="101935" y="41818"/>
                  </a:cubicBezTo>
                  <a:cubicBezTo>
                    <a:pt x="101290" y="41818"/>
                    <a:pt x="99354" y="40000"/>
                    <a:pt x="99354" y="40606"/>
                  </a:cubicBezTo>
                  <a:cubicBezTo>
                    <a:pt x="98709" y="41212"/>
                    <a:pt x="98709" y="42424"/>
                    <a:pt x="98709" y="42424"/>
                  </a:cubicBezTo>
                  <a:cubicBezTo>
                    <a:pt x="96129" y="43636"/>
                    <a:pt x="96129" y="43636"/>
                    <a:pt x="96129" y="43636"/>
                  </a:cubicBezTo>
                  <a:cubicBezTo>
                    <a:pt x="96774" y="44848"/>
                    <a:pt x="96774" y="44848"/>
                    <a:pt x="96774" y="44848"/>
                  </a:cubicBezTo>
                  <a:cubicBezTo>
                    <a:pt x="96774" y="44848"/>
                    <a:pt x="100000" y="46060"/>
                    <a:pt x="100000" y="46666"/>
                  </a:cubicBezTo>
                  <a:cubicBezTo>
                    <a:pt x="100000" y="47272"/>
                    <a:pt x="100000" y="48484"/>
                    <a:pt x="100000" y="48484"/>
                  </a:cubicBezTo>
                  <a:cubicBezTo>
                    <a:pt x="101935" y="49090"/>
                    <a:pt x="101935" y="49090"/>
                    <a:pt x="101935" y="49090"/>
                  </a:cubicBezTo>
                  <a:cubicBezTo>
                    <a:pt x="103225" y="48484"/>
                    <a:pt x="103225" y="48484"/>
                    <a:pt x="103225" y="48484"/>
                  </a:cubicBezTo>
                  <a:cubicBezTo>
                    <a:pt x="103225" y="50909"/>
                    <a:pt x="103225" y="50909"/>
                    <a:pt x="103225" y="50909"/>
                  </a:cubicBezTo>
                  <a:cubicBezTo>
                    <a:pt x="103225" y="53333"/>
                    <a:pt x="103225" y="53333"/>
                    <a:pt x="103225" y="53333"/>
                  </a:cubicBezTo>
                  <a:cubicBezTo>
                    <a:pt x="103225" y="55151"/>
                    <a:pt x="103225" y="55151"/>
                    <a:pt x="103225" y="55151"/>
                  </a:cubicBezTo>
                  <a:cubicBezTo>
                    <a:pt x="103225" y="55151"/>
                    <a:pt x="103870" y="56969"/>
                    <a:pt x="103225" y="56969"/>
                  </a:cubicBezTo>
                  <a:cubicBezTo>
                    <a:pt x="102580" y="56969"/>
                    <a:pt x="100645" y="58181"/>
                    <a:pt x="100645" y="58181"/>
                  </a:cubicBezTo>
                  <a:cubicBezTo>
                    <a:pt x="99354" y="59999"/>
                    <a:pt x="99354" y="59999"/>
                    <a:pt x="99354" y="59999"/>
                  </a:cubicBezTo>
                  <a:cubicBezTo>
                    <a:pt x="99354" y="59999"/>
                    <a:pt x="99354" y="62424"/>
                    <a:pt x="99354" y="63030"/>
                  </a:cubicBezTo>
                  <a:cubicBezTo>
                    <a:pt x="100000" y="64242"/>
                    <a:pt x="99354" y="66060"/>
                    <a:pt x="99354" y="66060"/>
                  </a:cubicBezTo>
                  <a:cubicBezTo>
                    <a:pt x="99354" y="66060"/>
                    <a:pt x="99354" y="67272"/>
                    <a:pt x="100000" y="67878"/>
                  </a:cubicBezTo>
                  <a:cubicBezTo>
                    <a:pt x="100645" y="68484"/>
                    <a:pt x="101290" y="69696"/>
                    <a:pt x="101290" y="69696"/>
                  </a:cubicBezTo>
                  <a:cubicBezTo>
                    <a:pt x="101290" y="69696"/>
                    <a:pt x="101935" y="70303"/>
                    <a:pt x="102580" y="71515"/>
                  </a:cubicBezTo>
                  <a:cubicBezTo>
                    <a:pt x="103225" y="72727"/>
                    <a:pt x="105806" y="75757"/>
                    <a:pt x="105806" y="75757"/>
                  </a:cubicBezTo>
                  <a:cubicBezTo>
                    <a:pt x="105806" y="75757"/>
                    <a:pt x="107741" y="76363"/>
                    <a:pt x="108387" y="76363"/>
                  </a:cubicBezTo>
                  <a:cubicBezTo>
                    <a:pt x="108387" y="76363"/>
                    <a:pt x="110967" y="77575"/>
                    <a:pt x="110967" y="77575"/>
                  </a:cubicBezTo>
                  <a:cubicBezTo>
                    <a:pt x="110967" y="77575"/>
                    <a:pt x="112258" y="77575"/>
                    <a:pt x="112258" y="78181"/>
                  </a:cubicBezTo>
                  <a:cubicBezTo>
                    <a:pt x="112258" y="78181"/>
                    <a:pt x="114838" y="81818"/>
                    <a:pt x="114838" y="81818"/>
                  </a:cubicBezTo>
                  <a:cubicBezTo>
                    <a:pt x="117419" y="82424"/>
                    <a:pt x="117419" y="82424"/>
                    <a:pt x="117419" y="82424"/>
                  </a:cubicBezTo>
                  <a:cubicBezTo>
                    <a:pt x="120000" y="82424"/>
                    <a:pt x="120000" y="82424"/>
                    <a:pt x="120000" y="82424"/>
                  </a:cubicBezTo>
                  <a:cubicBezTo>
                    <a:pt x="120000" y="82424"/>
                    <a:pt x="119354" y="85454"/>
                    <a:pt x="118709" y="86060"/>
                  </a:cubicBezTo>
                  <a:cubicBezTo>
                    <a:pt x="118064" y="86666"/>
                    <a:pt x="116129" y="89090"/>
                    <a:pt x="116129" y="89090"/>
                  </a:cubicBezTo>
                  <a:cubicBezTo>
                    <a:pt x="116129" y="89090"/>
                    <a:pt x="114838" y="90303"/>
                    <a:pt x="114838" y="91515"/>
                  </a:cubicBezTo>
                  <a:cubicBezTo>
                    <a:pt x="115483" y="92121"/>
                    <a:pt x="115483" y="93939"/>
                    <a:pt x="115483" y="93939"/>
                  </a:cubicBezTo>
                  <a:cubicBezTo>
                    <a:pt x="115483" y="93939"/>
                    <a:pt x="114193" y="95151"/>
                    <a:pt x="113548" y="95151"/>
                  </a:cubicBezTo>
                  <a:cubicBezTo>
                    <a:pt x="112903" y="95151"/>
                    <a:pt x="111612" y="95151"/>
                    <a:pt x="110967" y="95757"/>
                  </a:cubicBezTo>
                  <a:cubicBezTo>
                    <a:pt x="110322" y="95757"/>
                    <a:pt x="109677" y="96363"/>
                    <a:pt x="109677" y="96363"/>
                  </a:cubicBezTo>
                  <a:cubicBezTo>
                    <a:pt x="109032" y="96969"/>
                    <a:pt x="107741" y="98181"/>
                    <a:pt x="107741" y="98181"/>
                  </a:cubicBezTo>
                  <a:cubicBezTo>
                    <a:pt x="109032" y="99999"/>
                    <a:pt x="109032" y="99999"/>
                    <a:pt x="109032" y="99999"/>
                  </a:cubicBezTo>
                  <a:cubicBezTo>
                    <a:pt x="109677" y="103030"/>
                    <a:pt x="109677" y="103030"/>
                    <a:pt x="109677" y="103030"/>
                  </a:cubicBezTo>
                  <a:cubicBezTo>
                    <a:pt x="109677" y="106060"/>
                    <a:pt x="109677" y="106060"/>
                    <a:pt x="109677" y="106060"/>
                  </a:cubicBezTo>
                  <a:cubicBezTo>
                    <a:pt x="109677" y="106060"/>
                    <a:pt x="111612" y="106666"/>
                    <a:pt x="111612" y="107272"/>
                  </a:cubicBezTo>
                  <a:cubicBezTo>
                    <a:pt x="112258" y="107272"/>
                    <a:pt x="112903" y="109090"/>
                    <a:pt x="112903" y="109090"/>
                  </a:cubicBezTo>
                  <a:cubicBezTo>
                    <a:pt x="112258" y="110303"/>
                    <a:pt x="112258" y="110303"/>
                    <a:pt x="112258" y="110303"/>
                  </a:cubicBezTo>
                  <a:cubicBezTo>
                    <a:pt x="111612" y="112121"/>
                    <a:pt x="111612" y="112121"/>
                    <a:pt x="111612" y="112121"/>
                  </a:cubicBezTo>
                  <a:cubicBezTo>
                    <a:pt x="111612" y="112121"/>
                    <a:pt x="110967" y="113333"/>
                    <a:pt x="110322" y="113939"/>
                  </a:cubicBezTo>
                  <a:cubicBezTo>
                    <a:pt x="109032" y="113939"/>
                    <a:pt x="107096" y="113939"/>
                    <a:pt x="107096" y="113939"/>
                  </a:cubicBezTo>
                  <a:cubicBezTo>
                    <a:pt x="107096" y="113939"/>
                    <a:pt x="107096" y="113333"/>
                    <a:pt x="105806" y="113939"/>
                  </a:cubicBezTo>
                  <a:cubicBezTo>
                    <a:pt x="104516" y="113939"/>
                    <a:pt x="103225" y="115151"/>
                    <a:pt x="103225" y="115151"/>
                  </a:cubicBezTo>
                  <a:cubicBezTo>
                    <a:pt x="103225" y="115151"/>
                    <a:pt x="103225" y="115151"/>
                    <a:pt x="102580" y="115757"/>
                  </a:cubicBezTo>
                  <a:cubicBezTo>
                    <a:pt x="101290" y="115757"/>
                    <a:pt x="100645" y="115757"/>
                    <a:pt x="100000" y="115757"/>
                  </a:cubicBezTo>
                  <a:cubicBezTo>
                    <a:pt x="99354" y="115757"/>
                    <a:pt x="98064" y="115151"/>
                    <a:pt x="98064" y="115151"/>
                  </a:cubicBezTo>
                  <a:cubicBezTo>
                    <a:pt x="96774" y="116969"/>
                    <a:pt x="96774" y="116969"/>
                    <a:pt x="96774" y="116969"/>
                  </a:cubicBezTo>
                  <a:cubicBezTo>
                    <a:pt x="96774" y="116969"/>
                    <a:pt x="95483" y="117575"/>
                    <a:pt x="94838" y="117575"/>
                  </a:cubicBezTo>
                  <a:cubicBezTo>
                    <a:pt x="94838" y="117575"/>
                    <a:pt x="92903" y="119999"/>
                    <a:pt x="92903" y="119999"/>
                  </a:cubicBezTo>
                  <a:cubicBezTo>
                    <a:pt x="92903" y="119999"/>
                    <a:pt x="92903" y="119999"/>
                    <a:pt x="92258" y="119999"/>
                  </a:cubicBezTo>
                  <a:cubicBezTo>
                    <a:pt x="90967" y="119999"/>
                    <a:pt x="89677" y="119393"/>
                    <a:pt x="89677" y="119393"/>
                  </a:cubicBezTo>
                  <a:cubicBezTo>
                    <a:pt x="87741" y="117575"/>
                    <a:pt x="87741" y="117575"/>
                    <a:pt x="87741" y="117575"/>
                  </a:cubicBezTo>
                  <a:cubicBezTo>
                    <a:pt x="87741" y="117575"/>
                    <a:pt x="88387" y="117575"/>
                    <a:pt x="89677" y="116363"/>
                  </a:cubicBezTo>
                  <a:cubicBezTo>
                    <a:pt x="90322" y="115757"/>
                    <a:pt x="90322" y="115757"/>
                    <a:pt x="90322" y="115151"/>
                  </a:cubicBezTo>
                  <a:cubicBezTo>
                    <a:pt x="89677" y="113939"/>
                    <a:pt x="89032" y="112727"/>
                    <a:pt x="89677" y="112727"/>
                  </a:cubicBezTo>
                  <a:cubicBezTo>
                    <a:pt x="90322" y="112121"/>
                    <a:pt x="90967" y="112727"/>
                    <a:pt x="91612" y="111515"/>
                  </a:cubicBezTo>
                  <a:cubicBezTo>
                    <a:pt x="91612" y="110909"/>
                    <a:pt x="91612" y="110303"/>
                    <a:pt x="91612" y="109090"/>
                  </a:cubicBezTo>
                  <a:cubicBezTo>
                    <a:pt x="91612" y="108484"/>
                    <a:pt x="91612" y="107272"/>
                    <a:pt x="92258" y="107272"/>
                  </a:cubicBezTo>
                  <a:cubicBezTo>
                    <a:pt x="92903" y="106666"/>
                    <a:pt x="92903" y="106060"/>
                    <a:pt x="92903" y="106060"/>
                  </a:cubicBezTo>
                  <a:cubicBezTo>
                    <a:pt x="89677" y="105454"/>
                    <a:pt x="89677" y="105454"/>
                    <a:pt x="89677" y="105454"/>
                  </a:cubicBezTo>
                  <a:cubicBezTo>
                    <a:pt x="87741" y="106060"/>
                    <a:pt x="87741" y="106060"/>
                    <a:pt x="87741" y="106060"/>
                  </a:cubicBezTo>
                  <a:cubicBezTo>
                    <a:pt x="87741" y="106060"/>
                    <a:pt x="87741" y="104848"/>
                    <a:pt x="86451" y="104848"/>
                  </a:cubicBezTo>
                  <a:cubicBezTo>
                    <a:pt x="85161" y="104242"/>
                    <a:pt x="82580" y="104242"/>
                    <a:pt x="82580" y="104242"/>
                  </a:cubicBezTo>
                  <a:cubicBezTo>
                    <a:pt x="81935" y="101818"/>
                    <a:pt x="81935" y="101818"/>
                    <a:pt x="81935" y="101818"/>
                  </a:cubicBezTo>
                  <a:cubicBezTo>
                    <a:pt x="76774" y="100606"/>
                    <a:pt x="76774" y="100606"/>
                    <a:pt x="76774" y="100606"/>
                  </a:cubicBezTo>
                  <a:cubicBezTo>
                    <a:pt x="76774" y="100606"/>
                    <a:pt x="76129" y="98181"/>
                    <a:pt x="75483" y="97575"/>
                  </a:cubicBezTo>
                  <a:cubicBezTo>
                    <a:pt x="74838" y="96969"/>
                    <a:pt x="74838" y="96969"/>
                    <a:pt x="74838" y="96969"/>
                  </a:cubicBezTo>
                  <a:cubicBezTo>
                    <a:pt x="71612" y="94545"/>
                    <a:pt x="71612" y="94545"/>
                    <a:pt x="71612" y="94545"/>
                  </a:cubicBezTo>
                  <a:cubicBezTo>
                    <a:pt x="69677" y="94545"/>
                    <a:pt x="69677" y="94545"/>
                    <a:pt x="69677" y="94545"/>
                  </a:cubicBezTo>
                  <a:cubicBezTo>
                    <a:pt x="69677" y="94545"/>
                    <a:pt x="69032" y="94545"/>
                    <a:pt x="67741" y="93939"/>
                  </a:cubicBezTo>
                  <a:cubicBezTo>
                    <a:pt x="65806" y="93333"/>
                    <a:pt x="65161" y="91515"/>
                    <a:pt x="65161" y="91515"/>
                  </a:cubicBezTo>
                  <a:cubicBezTo>
                    <a:pt x="65161" y="91515"/>
                    <a:pt x="65161" y="90303"/>
                    <a:pt x="63870" y="90909"/>
                  </a:cubicBezTo>
                  <a:cubicBezTo>
                    <a:pt x="62580" y="92121"/>
                    <a:pt x="61290" y="92121"/>
                    <a:pt x="60645" y="92727"/>
                  </a:cubicBezTo>
                  <a:cubicBezTo>
                    <a:pt x="60645" y="92727"/>
                    <a:pt x="60000" y="92727"/>
                    <a:pt x="59354" y="93333"/>
                  </a:cubicBezTo>
                  <a:cubicBezTo>
                    <a:pt x="59354" y="93939"/>
                    <a:pt x="58709" y="93939"/>
                    <a:pt x="60000" y="95151"/>
                  </a:cubicBezTo>
                  <a:cubicBezTo>
                    <a:pt x="60645" y="95757"/>
                    <a:pt x="61290" y="96363"/>
                    <a:pt x="61290" y="96363"/>
                  </a:cubicBezTo>
                  <a:cubicBezTo>
                    <a:pt x="60645" y="99393"/>
                    <a:pt x="60645" y="99393"/>
                    <a:pt x="60645" y="99393"/>
                  </a:cubicBezTo>
                  <a:cubicBezTo>
                    <a:pt x="56774" y="103030"/>
                    <a:pt x="56774" y="103030"/>
                    <a:pt x="56774" y="103030"/>
                  </a:cubicBezTo>
                  <a:cubicBezTo>
                    <a:pt x="57419" y="104848"/>
                    <a:pt x="57419" y="104848"/>
                    <a:pt x="57419" y="104848"/>
                  </a:cubicBezTo>
                  <a:cubicBezTo>
                    <a:pt x="57419" y="104848"/>
                    <a:pt x="58709" y="104848"/>
                    <a:pt x="56774" y="105454"/>
                  </a:cubicBezTo>
                  <a:cubicBezTo>
                    <a:pt x="55483" y="106060"/>
                    <a:pt x="55483" y="106666"/>
                    <a:pt x="54838" y="106666"/>
                  </a:cubicBezTo>
                  <a:cubicBezTo>
                    <a:pt x="54838" y="106060"/>
                    <a:pt x="54193" y="105454"/>
                    <a:pt x="52903" y="104848"/>
                  </a:cubicBezTo>
                  <a:cubicBezTo>
                    <a:pt x="52258" y="104242"/>
                    <a:pt x="52258" y="104242"/>
                    <a:pt x="52258" y="104242"/>
                  </a:cubicBezTo>
                  <a:cubicBezTo>
                    <a:pt x="52258" y="104242"/>
                    <a:pt x="52258" y="104242"/>
                    <a:pt x="51612" y="103636"/>
                  </a:cubicBezTo>
                  <a:cubicBezTo>
                    <a:pt x="51612" y="103636"/>
                    <a:pt x="51612" y="103636"/>
                    <a:pt x="51612" y="103636"/>
                  </a:cubicBezTo>
                  <a:cubicBezTo>
                    <a:pt x="51612" y="103636"/>
                    <a:pt x="51612" y="103030"/>
                    <a:pt x="50322" y="103030"/>
                  </a:cubicBezTo>
                  <a:cubicBezTo>
                    <a:pt x="49677" y="103030"/>
                    <a:pt x="48387" y="101818"/>
                    <a:pt x="48387" y="101818"/>
                  </a:cubicBezTo>
                  <a:cubicBezTo>
                    <a:pt x="46451" y="101818"/>
                    <a:pt x="46451" y="101818"/>
                    <a:pt x="46451" y="101818"/>
                  </a:cubicBezTo>
                  <a:cubicBezTo>
                    <a:pt x="46451" y="101818"/>
                    <a:pt x="44516" y="99999"/>
                    <a:pt x="44516" y="99999"/>
                  </a:cubicBezTo>
                  <a:cubicBezTo>
                    <a:pt x="43870" y="99999"/>
                    <a:pt x="41935" y="99393"/>
                    <a:pt x="41935" y="99393"/>
                  </a:cubicBezTo>
                  <a:cubicBezTo>
                    <a:pt x="41935" y="98181"/>
                    <a:pt x="41935" y="98181"/>
                    <a:pt x="41935" y="98181"/>
                  </a:cubicBezTo>
                  <a:cubicBezTo>
                    <a:pt x="41935" y="98181"/>
                    <a:pt x="41290" y="98181"/>
                    <a:pt x="41290" y="98181"/>
                  </a:cubicBezTo>
                  <a:cubicBezTo>
                    <a:pt x="40645" y="98181"/>
                    <a:pt x="40000" y="98787"/>
                    <a:pt x="40000" y="98787"/>
                  </a:cubicBezTo>
                  <a:cubicBezTo>
                    <a:pt x="38064" y="99393"/>
                    <a:pt x="38064" y="99393"/>
                    <a:pt x="38064" y="99393"/>
                  </a:cubicBezTo>
                  <a:cubicBezTo>
                    <a:pt x="38064" y="99393"/>
                    <a:pt x="36774" y="99393"/>
                    <a:pt x="36774" y="99393"/>
                  </a:cubicBezTo>
                  <a:cubicBezTo>
                    <a:pt x="36129" y="98787"/>
                    <a:pt x="35483" y="97575"/>
                    <a:pt x="35483" y="97575"/>
                  </a:cubicBezTo>
                  <a:cubicBezTo>
                    <a:pt x="35483" y="97575"/>
                    <a:pt x="35483" y="97575"/>
                    <a:pt x="34838" y="97575"/>
                  </a:cubicBezTo>
                  <a:cubicBezTo>
                    <a:pt x="34193" y="98181"/>
                    <a:pt x="35483" y="98787"/>
                    <a:pt x="34193" y="98181"/>
                  </a:cubicBezTo>
                  <a:cubicBezTo>
                    <a:pt x="32258" y="97575"/>
                    <a:pt x="32258" y="97575"/>
                    <a:pt x="32258" y="97575"/>
                  </a:cubicBezTo>
                  <a:cubicBezTo>
                    <a:pt x="30967" y="96363"/>
                    <a:pt x="30967" y="96363"/>
                    <a:pt x="30967" y="96363"/>
                  </a:cubicBezTo>
                  <a:cubicBezTo>
                    <a:pt x="30322" y="96363"/>
                    <a:pt x="30322" y="96363"/>
                    <a:pt x="30322" y="96363"/>
                  </a:cubicBezTo>
                  <a:cubicBezTo>
                    <a:pt x="29677" y="96363"/>
                    <a:pt x="29677" y="96363"/>
                    <a:pt x="29677" y="96363"/>
                  </a:cubicBezTo>
                  <a:cubicBezTo>
                    <a:pt x="29677" y="96363"/>
                    <a:pt x="29032" y="95151"/>
                    <a:pt x="29032" y="95151"/>
                  </a:cubicBezTo>
                  <a:cubicBezTo>
                    <a:pt x="29032" y="95151"/>
                    <a:pt x="29032" y="93939"/>
                    <a:pt x="29032" y="93939"/>
                  </a:cubicBezTo>
                  <a:cubicBezTo>
                    <a:pt x="28387" y="93939"/>
                    <a:pt x="26451" y="93333"/>
                    <a:pt x="26451" y="93333"/>
                  </a:cubicBezTo>
                  <a:cubicBezTo>
                    <a:pt x="25806" y="92121"/>
                    <a:pt x="25806" y="92121"/>
                    <a:pt x="25806" y="92121"/>
                  </a:cubicBezTo>
                  <a:cubicBezTo>
                    <a:pt x="25806" y="92121"/>
                    <a:pt x="25806" y="92121"/>
                    <a:pt x="25806" y="92121"/>
                  </a:cubicBezTo>
                  <a:cubicBezTo>
                    <a:pt x="25161" y="92121"/>
                    <a:pt x="23870" y="91515"/>
                    <a:pt x="23870" y="91515"/>
                  </a:cubicBezTo>
                  <a:cubicBezTo>
                    <a:pt x="23225" y="90909"/>
                    <a:pt x="23225" y="90909"/>
                    <a:pt x="23225" y="90909"/>
                  </a:cubicBezTo>
                  <a:cubicBezTo>
                    <a:pt x="21290" y="90909"/>
                    <a:pt x="21290" y="90909"/>
                    <a:pt x="21290" y="90909"/>
                  </a:cubicBezTo>
                  <a:cubicBezTo>
                    <a:pt x="20645" y="89696"/>
                    <a:pt x="20645" y="89696"/>
                    <a:pt x="20645" y="89696"/>
                  </a:cubicBezTo>
                  <a:cubicBezTo>
                    <a:pt x="20645" y="89696"/>
                    <a:pt x="20000" y="89090"/>
                    <a:pt x="20000" y="89090"/>
                  </a:cubicBezTo>
                  <a:cubicBezTo>
                    <a:pt x="20645" y="89090"/>
                    <a:pt x="20645" y="87878"/>
                    <a:pt x="20645" y="87878"/>
                  </a:cubicBezTo>
                  <a:cubicBezTo>
                    <a:pt x="20000" y="87878"/>
                    <a:pt x="20000" y="87878"/>
                    <a:pt x="20000" y="87878"/>
                  </a:cubicBezTo>
                  <a:cubicBezTo>
                    <a:pt x="20645" y="87272"/>
                    <a:pt x="21935" y="87272"/>
                    <a:pt x="21935" y="87272"/>
                  </a:cubicBezTo>
                  <a:cubicBezTo>
                    <a:pt x="23225" y="85454"/>
                    <a:pt x="23225" y="85454"/>
                    <a:pt x="23225" y="85454"/>
                  </a:cubicBezTo>
                  <a:cubicBezTo>
                    <a:pt x="23225" y="85454"/>
                    <a:pt x="23225" y="85454"/>
                    <a:pt x="23870" y="85454"/>
                  </a:cubicBezTo>
                  <a:cubicBezTo>
                    <a:pt x="25161" y="86060"/>
                    <a:pt x="25806" y="86060"/>
                    <a:pt x="26451" y="86060"/>
                  </a:cubicBezTo>
                  <a:cubicBezTo>
                    <a:pt x="27096" y="86060"/>
                    <a:pt x="27741" y="87272"/>
                    <a:pt x="27741" y="84848"/>
                  </a:cubicBezTo>
                  <a:cubicBezTo>
                    <a:pt x="27741" y="83030"/>
                    <a:pt x="27741" y="82424"/>
                    <a:pt x="27741" y="82424"/>
                  </a:cubicBezTo>
                  <a:cubicBezTo>
                    <a:pt x="24516" y="80000"/>
                    <a:pt x="24516" y="80000"/>
                    <a:pt x="24516" y="80000"/>
                  </a:cubicBezTo>
                  <a:cubicBezTo>
                    <a:pt x="24516" y="80000"/>
                    <a:pt x="24516" y="79393"/>
                    <a:pt x="23870" y="78181"/>
                  </a:cubicBezTo>
                  <a:cubicBezTo>
                    <a:pt x="23225" y="77575"/>
                    <a:pt x="22580" y="76969"/>
                    <a:pt x="22580" y="76969"/>
                  </a:cubicBezTo>
                  <a:cubicBezTo>
                    <a:pt x="21935" y="76969"/>
                    <a:pt x="20645" y="75757"/>
                    <a:pt x="20645" y="75757"/>
                  </a:cubicBezTo>
                  <a:cubicBezTo>
                    <a:pt x="20000" y="75151"/>
                    <a:pt x="19354" y="74545"/>
                    <a:pt x="19354" y="74545"/>
                  </a:cubicBezTo>
                  <a:cubicBezTo>
                    <a:pt x="19354" y="74545"/>
                    <a:pt x="19354" y="73333"/>
                    <a:pt x="19354" y="72727"/>
                  </a:cubicBezTo>
                  <a:cubicBezTo>
                    <a:pt x="20000" y="72727"/>
                    <a:pt x="20000" y="72727"/>
                    <a:pt x="20645" y="72727"/>
                  </a:cubicBezTo>
                  <a:cubicBezTo>
                    <a:pt x="21290" y="73333"/>
                    <a:pt x="21935" y="73333"/>
                    <a:pt x="22580" y="73333"/>
                  </a:cubicBezTo>
                  <a:cubicBezTo>
                    <a:pt x="23225" y="73333"/>
                    <a:pt x="23870" y="73333"/>
                    <a:pt x="24516" y="73333"/>
                  </a:cubicBezTo>
                  <a:cubicBezTo>
                    <a:pt x="24516" y="73333"/>
                    <a:pt x="26451" y="72727"/>
                    <a:pt x="26451" y="72727"/>
                  </a:cubicBezTo>
                  <a:cubicBezTo>
                    <a:pt x="27096" y="72727"/>
                    <a:pt x="27096" y="71515"/>
                    <a:pt x="27741" y="71515"/>
                  </a:cubicBezTo>
                  <a:cubicBezTo>
                    <a:pt x="27741" y="71515"/>
                    <a:pt x="28387" y="70909"/>
                    <a:pt x="27741" y="70303"/>
                  </a:cubicBezTo>
                  <a:cubicBezTo>
                    <a:pt x="27741" y="70303"/>
                    <a:pt x="26451" y="69696"/>
                    <a:pt x="26451" y="69696"/>
                  </a:cubicBezTo>
                  <a:cubicBezTo>
                    <a:pt x="25806" y="69696"/>
                    <a:pt x="25161" y="69090"/>
                    <a:pt x="25161" y="68484"/>
                  </a:cubicBezTo>
                  <a:cubicBezTo>
                    <a:pt x="24516" y="68484"/>
                    <a:pt x="23870" y="67878"/>
                    <a:pt x="23870" y="67272"/>
                  </a:cubicBezTo>
                  <a:cubicBezTo>
                    <a:pt x="23225" y="67272"/>
                    <a:pt x="23225" y="67878"/>
                    <a:pt x="22580" y="67878"/>
                  </a:cubicBezTo>
                  <a:cubicBezTo>
                    <a:pt x="21935" y="67272"/>
                    <a:pt x="21290" y="66666"/>
                    <a:pt x="20645" y="66060"/>
                  </a:cubicBezTo>
                  <a:cubicBezTo>
                    <a:pt x="20645" y="65454"/>
                    <a:pt x="20645" y="65454"/>
                    <a:pt x="20000" y="64848"/>
                  </a:cubicBezTo>
                  <a:cubicBezTo>
                    <a:pt x="19354" y="64848"/>
                    <a:pt x="18709" y="64242"/>
                    <a:pt x="18064" y="64242"/>
                  </a:cubicBezTo>
                  <a:cubicBezTo>
                    <a:pt x="17419" y="64242"/>
                    <a:pt x="17419" y="64848"/>
                    <a:pt x="16129" y="64242"/>
                  </a:cubicBezTo>
                  <a:cubicBezTo>
                    <a:pt x="14838" y="64242"/>
                    <a:pt x="13548" y="63636"/>
                    <a:pt x="13548" y="63030"/>
                  </a:cubicBezTo>
                  <a:cubicBezTo>
                    <a:pt x="14193" y="62424"/>
                    <a:pt x="13548" y="62424"/>
                    <a:pt x="14193" y="61818"/>
                  </a:cubicBezTo>
                  <a:cubicBezTo>
                    <a:pt x="14193" y="61212"/>
                    <a:pt x="14193" y="59999"/>
                    <a:pt x="14193" y="59393"/>
                  </a:cubicBezTo>
                  <a:cubicBezTo>
                    <a:pt x="14193" y="58787"/>
                    <a:pt x="13548" y="59393"/>
                    <a:pt x="13548" y="57575"/>
                  </a:cubicBezTo>
                  <a:cubicBezTo>
                    <a:pt x="12903" y="55757"/>
                    <a:pt x="14193" y="56363"/>
                    <a:pt x="14193" y="56363"/>
                  </a:cubicBezTo>
                  <a:cubicBezTo>
                    <a:pt x="14193" y="56363"/>
                    <a:pt x="14838" y="55151"/>
                    <a:pt x="14838" y="54545"/>
                  </a:cubicBezTo>
                  <a:cubicBezTo>
                    <a:pt x="14838" y="54545"/>
                    <a:pt x="15483" y="52727"/>
                    <a:pt x="15483" y="52727"/>
                  </a:cubicBezTo>
                  <a:cubicBezTo>
                    <a:pt x="17419" y="50303"/>
                    <a:pt x="17419" y="50303"/>
                    <a:pt x="17419" y="50303"/>
                  </a:cubicBezTo>
                  <a:cubicBezTo>
                    <a:pt x="17419" y="48484"/>
                    <a:pt x="17419" y="48484"/>
                    <a:pt x="17419" y="48484"/>
                  </a:cubicBezTo>
                  <a:cubicBezTo>
                    <a:pt x="17419" y="46060"/>
                    <a:pt x="17419" y="46060"/>
                    <a:pt x="17419" y="46060"/>
                  </a:cubicBezTo>
                  <a:cubicBezTo>
                    <a:pt x="17419" y="44242"/>
                    <a:pt x="17419" y="44242"/>
                    <a:pt x="17419" y="44242"/>
                  </a:cubicBezTo>
                  <a:cubicBezTo>
                    <a:pt x="15483" y="43636"/>
                    <a:pt x="15483" y="43636"/>
                    <a:pt x="15483" y="43636"/>
                  </a:cubicBezTo>
                  <a:cubicBezTo>
                    <a:pt x="11612" y="43030"/>
                    <a:pt x="11612" y="43030"/>
                    <a:pt x="11612" y="43030"/>
                  </a:cubicBezTo>
                  <a:cubicBezTo>
                    <a:pt x="11612" y="43030"/>
                    <a:pt x="11612" y="44242"/>
                    <a:pt x="10967" y="44242"/>
                  </a:cubicBezTo>
                  <a:cubicBezTo>
                    <a:pt x="10967" y="44242"/>
                    <a:pt x="10322" y="44848"/>
                    <a:pt x="9677" y="44848"/>
                  </a:cubicBezTo>
                  <a:cubicBezTo>
                    <a:pt x="9032" y="44242"/>
                    <a:pt x="9032" y="44242"/>
                    <a:pt x="9032" y="44242"/>
                  </a:cubicBezTo>
                  <a:cubicBezTo>
                    <a:pt x="10322" y="43030"/>
                    <a:pt x="10322" y="43030"/>
                    <a:pt x="10322" y="43030"/>
                  </a:cubicBezTo>
                  <a:cubicBezTo>
                    <a:pt x="10322" y="40606"/>
                    <a:pt x="10322" y="40606"/>
                    <a:pt x="10322" y="40606"/>
                  </a:cubicBezTo>
                  <a:cubicBezTo>
                    <a:pt x="10322" y="40606"/>
                    <a:pt x="9677" y="39393"/>
                    <a:pt x="9032" y="38181"/>
                  </a:cubicBezTo>
                  <a:cubicBezTo>
                    <a:pt x="8387" y="37575"/>
                    <a:pt x="7741" y="36969"/>
                    <a:pt x="7741" y="36969"/>
                  </a:cubicBezTo>
                  <a:cubicBezTo>
                    <a:pt x="9677" y="35757"/>
                    <a:pt x="9677" y="35757"/>
                    <a:pt x="9677" y="35757"/>
                  </a:cubicBezTo>
                  <a:cubicBezTo>
                    <a:pt x="10322" y="35151"/>
                    <a:pt x="10322" y="35151"/>
                    <a:pt x="10322" y="35151"/>
                  </a:cubicBezTo>
                  <a:cubicBezTo>
                    <a:pt x="10322" y="34545"/>
                    <a:pt x="10322" y="34545"/>
                    <a:pt x="10322" y="34545"/>
                  </a:cubicBezTo>
                  <a:cubicBezTo>
                    <a:pt x="10322" y="34545"/>
                    <a:pt x="11612" y="35757"/>
                    <a:pt x="12903" y="35757"/>
                  </a:cubicBezTo>
                  <a:cubicBezTo>
                    <a:pt x="13548" y="35757"/>
                    <a:pt x="12903" y="35757"/>
                    <a:pt x="14193" y="35151"/>
                  </a:cubicBezTo>
                  <a:cubicBezTo>
                    <a:pt x="15483" y="35151"/>
                    <a:pt x="17419" y="33333"/>
                    <a:pt x="17419" y="33333"/>
                  </a:cubicBezTo>
                  <a:cubicBezTo>
                    <a:pt x="17419" y="33333"/>
                    <a:pt x="16129" y="32121"/>
                    <a:pt x="15483" y="32121"/>
                  </a:cubicBezTo>
                  <a:cubicBezTo>
                    <a:pt x="14838" y="32727"/>
                    <a:pt x="15483" y="32727"/>
                    <a:pt x="13548" y="32727"/>
                  </a:cubicBezTo>
                  <a:cubicBezTo>
                    <a:pt x="11612" y="32121"/>
                    <a:pt x="10967" y="31515"/>
                    <a:pt x="10967" y="31515"/>
                  </a:cubicBezTo>
                  <a:cubicBezTo>
                    <a:pt x="10967" y="31515"/>
                    <a:pt x="10322" y="31515"/>
                    <a:pt x="9677" y="31515"/>
                  </a:cubicBezTo>
                  <a:cubicBezTo>
                    <a:pt x="9032" y="31515"/>
                    <a:pt x="9032" y="31515"/>
                    <a:pt x="8387" y="30909"/>
                  </a:cubicBezTo>
                  <a:cubicBezTo>
                    <a:pt x="7096" y="29696"/>
                    <a:pt x="5806" y="28484"/>
                    <a:pt x="5806" y="28484"/>
                  </a:cubicBezTo>
                  <a:cubicBezTo>
                    <a:pt x="5806" y="28484"/>
                    <a:pt x="4516" y="29090"/>
                    <a:pt x="4516" y="28484"/>
                  </a:cubicBezTo>
                  <a:cubicBezTo>
                    <a:pt x="4516" y="27878"/>
                    <a:pt x="5161" y="27272"/>
                    <a:pt x="5161" y="27272"/>
                  </a:cubicBezTo>
                  <a:cubicBezTo>
                    <a:pt x="4516" y="26060"/>
                    <a:pt x="4516" y="26060"/>
                    <a:pt x="4516" y="26060"/>
                  </a:cubicBezTo>
                  <a:cubicBezTo>
                    <a:pt x="4516" y="26060"/>
                    <a:pt x="5806" y="26060"/>
                    <a:pt x="6451" y="25454"/>
                  </a:cubicBezTo>
                  <a:cubicBezTo>
                    <a:pt x="7096" y="25454"/>
                    <a:pt x="7096" y="23636"/>
                    <a:pt x="6451" y="23636"/>
                  </a:cubicBezTo>
                  <a:cubicBezTo>
                    <a:pt x="5806" y="23636"/>
                    <a:pt x="5161" y="23030"/>
                    <a:pt x="4516" y="23636"/>
                  </a:cubicBezTo>
                  <a:cubicBezTo>
                    <a:pt x="3870" y="23636"/>
                    <a:pt x="3225" y="24242"/>
                    <a:pt x="3225" y="24242"/>
                  </a:cubicBezTo>
                  <a:cubicBezTo>
                    <a:pt x="2580" y="24242"/>
                    <a:pt x="1290" y="23636"/>
                    <a:pt x="1290" y="23030"/>
                  </a:cubicBezTo>
                  <a:cubicBezTo>
                    <a:pt x="1290" y="22424"/>
                    <a:pt x="645" y="22424"/>
                    <a:pt x="1935" y="21818"/>
                  </a:cubicBezTo>
                  <a:cubicBezTo>
                    <a:pt x="2580" y="21818"/>
                    <a:pt x="3225" y="20606"/>
                    <a:pt x="3225" y="20606"/>
                  </a:cubicBezTo>
                  <a:cubicBezTo>
                    <a:pt x="1935" y="18787"/>
                    <a:pt x="1935" y="18787"/>
                    <a:pt x="1935" y="18787"/>
                  </a:cubicBezTo>
                  <a:cubicBezTo>
                    <a:pt x="2580" y="15151"/>
                    <a:pt x="2580" y="15151"/>
                    <a:pt x="2580" y="15151"/>
                  </a:cubicBezTo>
                  <a:cubicBezTo>
                    <a:pt x="0" y="14545"/>
                    <a:pt x="0" y="14545"/>
                    <a:pt x="0" y="14545"/>
                  </a:cubicBezTo>
                  <a:cubicBezTo>
                    <a:pt x="0" y="13333"/>
                    <a:pt x="0" y="13333"/>
                    <a:pt x="0" y="13333"/>
                  </a:cubicBezTo>
                  <a:cubicBezTo>
                    <a:pt x="2580" y="12121"/>
                    <a:pt x="2580" y="12121"/>
                    <a:pt x="2580" y="12121"/>
                  </a:cubicBezTo>
                  <a:cubicBezTo>
                    <a:pt x="5161" y="8484"/>
                    <a:pt x="5161" y="8484"/>
                    <a:pt x="5161" y="8484"/>
                  </a:cubicBezTo>
                  <a:cubicBezTo>
                    <a:pt x="5806" y="9090"/>
                    <a:pt x="5806" y="9090"/>
                    <a:pt x="5806" y="9090"/>
                  </a:cubicBezTo>
                  <a:cubicBezTo>
                    <a:pt x="5806" y="9090"/>
                    <a:pt x="6451" y="9090"/>
                    <a:pt x="7096" y="8484"/>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44" name="Shape 2024">
              <a:extLst>
                <a:ext uri="{FF2B5EF4-FFF2-40B4-BE49-F238E27FC236}">
                  <a16:creationId xmlns:a16="http://schemas.microsoft.com/office/drawing/2014/main" id="{6C2FE8C2-1600-FD19-864E-791CCEF4B6C3}"/>
                </a:ext>
              </a:extLst>
            </p:cNvPr>
            <p:cNvSpPr/>
            <p:nvPr/>
          </p:nvSpPr>
          <p:spPr>
            <a:xfrm>
              <a:off x="4681844" y="3129624"/>
              <a:ext cx="394695" cy="240785"/>
            </a:xfrm>
            <a:custGeom>
              <a:avLst/>
              <a:gdLst/>
              <a:ahLst/>
              <a:cxnLst/>
              <a:rect l="0" t="0" r="0" b="0"/>
              <a:pathLst>
                <a:path w="120000" h="120000" extrusionOk="0">
                  <a:moveTo>
                    <a:pt x="21502" y="82568"/>
                  </a:moveTo>
                  <a:cubicBezTo>
                    <a:pt x="22890" y="83669"/>
                    <a:pt x="22890" y="83669"/>
                    <a:pt x="22890" y="83669"/>
                  </a:cubicBezTo>
                  <a:cubicBezTo>
                    <a:pt x="22890" y="85871"/>
                    <a:pt x="22890" y="85871"/>
                    <a:pt x="22890" y="85871"/>
                  </a:cubicBezTo>
                  <a:cubicBezTo>
                    <a:pt x="22890" y="85871"/>
                    <a:pt x="22890" y="84770"/>
                    <a:pt x="22196" y="86972"/>
                  </a:cubicBezTo>
                  <a:cubicBezTo>
                    <a:pt x="21502" y="88073"/>
                    <a:pt x="21502" y="88073"/>
                    <a:pt x="21502" y="88073"/>
                  </a:cubicBezTo>
                  <a:cubicBezTo>
                    <a:pt x="22196" y="88073"/>
                    <a:pt x="22890" y="89174"/>
                    <a:pt x="22890" y="89174"/>
                  </a:cubicBezTo>
                  <a:cubicBezTo>
                    <a:pt x="22890" y="89174"/>
                    <a:pt x="23583" y="89174"/>
                    <a:pt x="22890" y="90275"/>
                  </a:cubicBezTo>
                  <a:cubicBezTo>
                    <a:pt x="22890" y="92477"/>
                    <a:pt x="22890" y="93577"/>
                    <a:pt x="22890" y="93577"/>
                  </a:cubicBezTo>
                  <a:cubicBezTo>
                    <a:pt x="22890" y="93577"/>
                    <a:pt x="22890" y="94678"/>
                    <a:pt x="22890" y="95779"/>
                  </a:cubicBezTo>
                  <a:cubicBezTo>
                    <a:pt x="22196" y="95779"/>
                    <a:pt x="21502" y="99082"/>
                    <a:pt x="21502" y="99082"/>
                  </a:cubicBezTo>
                  <a:cubicBezTo>
                    <a:pt x="21502" y="99082"/>
                    <a:pt x="21502" y="99082"/>
                    <a:pt x="21502" y="100183"/>
                  </a:cubicBezTo>
                  <a:cubicBezTo>
                    <a:pt x="22196" y="100183"/>
                    <a:pt x="24277" y="100183"/>
                    <a:pt x="24277" y="100183"/>
                  </a:cubicBezTo>
                  <a:cubicBezTo>
                    <a:pt x="24277" y="100183"/>
                    <a:pt x="24277" y="102385"/>
                    <a:pt x="24277" y="103486"/>
                  </a:cubicBezTo>
                  <a:cubicBezTo>
                    <a:pt x="23583" y="103486"/>
                    <a:pt x="22890" y="105688"/>
                    <a:pt x="23583" y="105688"/>
                  </a:cubicBezTo>
                  <a:cubicBezTo>
                    <a:pt x="24277" y="105688"/>
                    <a:pt x="24971" y="106788"/>
                    <a:pt x="24971" y="106788"/>
                  </a:cubicBezTo>
                  <a:cubicBezTo>
                    <a:pt x="24971" y="106788"/>
                    <a:pt x="25664" y="107889"/>
                    <a:pt x="25664" y="107889"/>
                  </a:cubicBezTo>
                  <a:cubicBezTo>
                    <a:pt x="26358" y="107889"/>
                    <a:pt x="27052" y="108990"/>
                    <a:pt x="27052" y="108990"/>
                  </a:cubicBezTo>
                  <a:cubicBezTo>
                    <a:pt x="27052" y="108990"/>
                    <a:pt x="28439" y="111192"/>
                    <a:pt x="28439" y="111192"/>
                  </a:cubicBezTo>
                  <a:cubicBezTo>
                    <a:pt x="28439" y="112293"/>
                    <a:pt x="27745" y="113394"/>
                    <a:pt x="27745" y="113394"/>
                  </a:cubicBezTo>
                  <a:cubicBezTo>
                    <a:pt x="27745" y="113394"/>
                    <a:pt x="29132" y="115596"/>
                    <a:pt x="29132" y="115596"/>
                  </a:cubicBezTo>
                  <a:cubicBezTo>
                    <a:pt x="29132" y="115596"/>
                    <a:pt x="29132" y="116697"/>
                    <a:pt x="29826" y="116697"/>
                  </a:cubicBezTo>
                  <a:cubicBezTo>
                    <a:pt x="30520" y="116697"/>
                    <a:pt x="31213" y="115596"/>
                    <a:pt x="31213" y="115596"/>
                  </a:cubicBezTo>
                  <a:cubicBezTo>
                    <a:pt x="31213" y="115596"/>
                    <a:pt x="32601" y="114495"/>
                    <a:pt x="32601" y="114495"/>
                  </a:cubicBezTo>
                  <a:cubicBezTo>
                    <a:pt x="32601" y="114495"/>
                    <a:pt x="33294" y="113394"/>
                    <a:pt x="33988" y="113394"/>
                  </a:cubicBezTo>
                  <a:cubicBezTo>
                    <a:pt x="34682" y="113394"/>
                    <a:pt x="35375" y="114495"/>
                    <a:pt x="36069" y="114495"/>
                  </a:cubicBezTo>
                  <a:cubicBezTo>
                    <a:pt x="36763" y="114495"/>
                    <a:pt x="38843" y="114495"/>
                    <a:pt x="38843" y="114495"/>
                  </a:cubicBezTo>
                  <a:cubicBezTo>
                    <a:pt x="38843" y="112293"/>
                    <a:pt x="38843" y="112293"/>
                    <a:pt x="38843" y="112293"/>
                  </a:cubicBezTo>
                  <a:cubicBezTo>
                    <a:pt x="38843" y="112293"/>
                    <a:pt x="38843" y="111192"/>
                    <a:pt x="39537" y="111192"/>
                  </a:cubicBezTo>
                  <a:cubicBezTo>
                    <a:pt x="40231" y="111192"/>
                    <a:pt x="40924" y="111192"/>
                    <a:pt x="40924" y="111192"/>
                  </a:cubicBezTo>
                  <a:cubicBezTo>
                    <a:pt x="40924" y="111192"/>
                    <a:pt x="40231" y="110091"/>
                    <a:pt x="40924" y="110091"/>
                  </a:cubicBezTo>
                  <a:cubicBezTo>
                    <a:pt x="40924" y="110091"/>
                    <a:pt x="42312" y="110091"/>
                    <a:pt x="43005" y="111192"/>
                  </a:cubicBezTo>
                  <a:cubicBezTo>
                    <a:pt x="43005" y="111192"/>
                    <a:pt x="44393" y="110091"/>
                    <a:pt x="44393" y="111192"/>
                  </a:cubicBezTo>
                  <a:cubicBezTo>
                    <a:pt x="44393" y="111192"/>
                    <a:pt x="45086" y="112293"/>
                    <a:pt x="45086" y="112293"/>
                  </a:cubicBezTo>
                  <a:cubicBezTo>
                    <a:pt x="45086" y="112293"/>
                    <a:pt x="45780" y="114495"/>
                    <a:pt x="45780" y="113394"/>
                  </a:cubicBezTo>
                  <a:cubicBezTo>
                    <a:pt x="46473" y="113394"/>
                    <a:pt x="46473" y="113394"/>
                    <a:pt x="47167" y="113394"/>
                  </a:cubicBezTo>
                  <a:cubicBezTo>
                    <a:pt x="47167" y="114495"/>
                    <a:pt x="48554" y="114495"/>
                    <a:pt x="49248" y="114495"/>
                  </a:cubicBezTo>
                  <a:cubicBezTo>
                    <a:pt x="49248" y="113394"/>
                    <a:pt x="49248" y="113394"/>
                    <a:pt x="49248" y="113394"/>
                  </a:cubicBezTo>
                  <a:cubicBezTo>
                    <a:pt x="49248" y="112293"/>
                    <a:pt x="48554" y="111192"/>
                    <a:pt x="49942" y="111192"/>
                  </a:cubicBezTo>
                  <a:cubicBezTo>
                    <a:pt x="50635" y="111192"/>
                    <a:pt x="50635" y="110091"/>
                    <a:pt x="51329" y="110091"/>
                  </a:cubicBezTo>
                  <a:cubicBezTo>
                    <a:pt x="52023" y="110091"/>
                    <a:pt x="52716" y="110091"/>
                    <a:pt x="52716" y="110091"/>
                  </a:cubicBezTo>
                  <a:cubicBezTo>
                    <a:pt x="52716" y="110091"/>
                    <a:pt x="52716" y="110091"/>
                    <a:pt x="53410" y="108990"/>
                  </a:cubicBezTo>
                  <a:cubicBezTo>
                    <a:pt x="54104" y="107889"/>
                    <a:pt x="54104" y="106788"/>
                    <a:pt x="54104" y="106788"/>
                  </a:cubicBezTo>
                  <a:cubicBezTo>
                    <a:pt x="54104" y="105688"/>
                    <a:pt x="54104" y="104587"/>
                    <a:pt x="54104" y="104587"/>
                  </a:cubicBezTo>
                  <a:cubicBezTo>
                    <a:pt x="54797" y="103486"/>
                    <a:pt x="54797" y="103486"/>
                    <a:pt x="54797" y="103486"/>
                  </a:cubicBezTo>
                  <a:cubicBezTo>
                    <a:pt x="55491" y="102385"/>
                    <a:pt x="55491" y="102385"/>
                    <a:pt x="55491" y="102385"/>
                  </a:cubicBezTo>
                  <a:cubicBezTo>
                    <a:pt x="55491" y="102385"/>
                    <a:pt x="55491" y="102385"/>
                    <a:pt x="56184" y="100183"/>
                  </a:cubicBezTo>
                  <a:cubicBezTo>
                    <a:pt x="56184" y="99082"/>
                    <a:pt x="56184" y="99082"/>
                    <a:pt x="56184" y="99082"/>
                  </a:cubicBezTo>
                  <a:cubicBezTo>
                    <a:pt x="56878" y="96880"/>
                    <a:pt x="56878" y="96880"/>
                    <a:pt x="56878" y="96880"/>
                  </a:cubicBezTo>
                  <a:cubicBezTo>
                    <a:pt x="56184" y="93577"/>
                    <a:pt x="56184" y="93577"/>
                    <a:pt x="56184" y="93577"/>
                  </a:cubicBezTo>
                  <a:cubicBezTo>
                    <a:pt x="55491" y="92477"/>
                    <a:pt x="55491" y="92477"/>
                    <a:pt x="55491" y="92477"/>
                  </a:cubicBezTo>
                  <a:cubicBezTo>
                    <a:pt x="56184" y="91376"/>
                    <a:pt x="56184" y="91376"/>
                    <a:pt x="56184" y="91376"/>
                  </a:cubicBezTo>
                  <a:cubicBezTo>
                    <a:pt x="56184" y="91376"/>
                    <a:pt x="56878" y="90275"/>
                    <a:pt x="57572" y="90275"/>
                  </a:cubicBezTo>
                  <a:cubicBezTo>
                    <a:pt x="58265" y="90275"/>
                    <a:pt x="58265" y="90275"/>
                    <a:pt x="58265" y="89174"/>
                  </a:cubicBezTo>
                  <a:cubicBezTo>
                    <a:pt x="58959" y="89174"/>
                    <a:pt x="60346" y="86972"/>
                    <a:pt x="60346" y="86972"/>
                  </a:cubicBezTo>
                  <a:cubicBezTo>
                    <a:pt x="60346" y="86972"/>
                    <a:pt x="60346" y="86972"/>
                    <a:pt x="61040" y="86972"/>
                  </a:cubicBezTo>
                  <a:cubicBezTo>
                    <a:pt x="61040" y="85871"/>
                    <a:pt x="61040" y="84770"/>
                    <a:pt x="61040" y="84770"/>
                  </a:cubicBezTo>
                  <a:cubicBezTo>
                    <a:pt x="61040" y="84770"/>
                    <a:pt x="61040" y="83669"/>
                    <a:pt x="61734" y="83669"/>
                  </a:cubicBezTo>
                  <a:cubicBezTo>
                    <a:pt x="62427" y="82568"/>
                    <a:pt x="65202" y="81467"/>
                    <a:pt x="65202" y="81467"/>
                  </a:cubicBezTo>
                  <a:cubicBezTo>
                    <a:pt x="65202" y="81467"/>
                    <a:pt x="64508" y="83669"/>
                    <a:pt x="64508" y="84770"/>
                  </a:cubicBezTo>
                  <a:cubicBezTo>
                    <a:pt x="64508" y="85871"/>
                    <a:pt x="65202" y="88073"/>
                    <a:pt x="65202" y="88073"/>
                  </a:cubicBezTo>
                  <a:cubicBezTo>
                    <a:pt x="65202" y="88073"/>
                    <a:pt x="64508" y="90275"/>
                    <a:pt x="64508" y="90275"/>
                  </a:cubicBezTo>
                  <a:cubicBezTo>
                    <a:pt x="64508" y="91376"/>
                    <a:pt x="64508" y="92477"/>
                    <a:pt x="64508" y="92477"/>
                  </a:cubicBezTo>
                  <a:cubicBezTo>
                    <a:pt x="65202" y="93577"/>
                    <a:pt x="65202" y="93577"/>
                    <a:pt x="65202" y="93577"/>
                  </a:cubicBezTo>
                  <a:cubicBezTo>
                    <a:pt x="65202" y="93577"/>
                    <a:pt x="65202" y="94678"/>
                    <a:pt x="65202" y="94678"/>
                  </a:cubicBezTo>
                  <a:cubicBezTo>
                    <a:pt x="65895" y="94678"/>
                    <a:pt x="66589" y="96880"/>
                    <a:pt x="66589" y="96880"/>
                  </a:cubicBezTo>
                  <a:cubicBezTo>
                    <a:pt x="67283" y="96880"/>
                    <a:pt x="67283" y="96880"/>
                    <a:pt x="67283" y="96880"/>
                  </a:cubicBezTo>
                  <a:cubicBezTo>
                    <a:pt x="67283" y="96880"/>
                    <a:pt x="67976" y="97981"/>
                    <a:pt x="67976" y="99082"/>
                  </a:cubicBezTo>
                  <a:cubicBezTo>
                    <a:pt x="67976" y="99082"/>
                    <a:pt x="68670" y="100183"/>
                    <a:pt x="69364" y="101284"/>
                  </a:cubicBezTo>
                  <a:cubicBezTo>
                    <a:pt x="69364" y="101284"/>
                    <a:pt x="70057" y="101284"/>
                    <a:pt x="70057" y="101284"/>
                  </a:cubicBezTo>
                  <a:cubicBezTo>
                    <a:pt x="70751" y="101284"/>
                    <a:pt x="71445" y="101284"/>
                    <a:pt x="71445" y="101284"/>
                  </a:cubicBezTo>
                  <a:cubicBezTo>
                    <a:pt x="71445" y="102385"/>
                    <a:pt x="72832" y="102385"/>
                    <a:pt x="73526" y="102385"/>
                  </a:cubicBezTo>
                  <a:cubicBezTo>
                    <a:pt x="73526" y="103486"/>
                    <a:pt x="74913" y="102385"/>
                    <a:pt x="74913" y="102385"/>
                  </a:cubicBezTo>
                  <a:cubicBezTo>
                    <a:pt x="75606" y="103486"/>
                    <a:pt x="75606" y="103486"/>
                    <a:pt x="75606" y="103486"/>
                  </a:cubicBezTo>
                  <a:cubicBezTo>
                    <a:pt x="76300" y="103486"/>
                    <a:pt x="76300" y="103486"/>
                    <a:pt x="76300" y="103486"/>
                  </a:cubicBezTo>
                  <a:cubicBezTo>
                    <a:pt x="76300" y="103486"/>
                    <a:pt x="76994" y="103486"/>
                    <a:pt x="76994" y="104587"/>
                  </a:cubicBezTo>
                  <a:cubicBezTo>
                    <a:pt x="76300" y="105688"/>
                    <a:pt x="76300" y="105688"/>
                    <a:pt x="76300" y="105688"/>
                  </a:cubicBezTo>
                  <a:cubicBezTo>
                    <a:pt x="76300" y="105688"/>
                    <a:pt x="76300" y="105688"/>
                    <a:pt x="76300" y="105688"/>
                  </a:cubicBezTo>
                  <a:cubicBezTo>
                    <a:pt x="75606" y="106788"/>
                    <a:pt x="74913" y="108990"/>
                    <a:pt x="74913" y="108990"/>
                  </a:cubicBezTo>
                  <a:cubicBezTo>
                    <a:pt x="76994" y="111192"/>
                    <a:pt x="76994" y="111192"/>
                    <a:pt x="76994" y="111192"/>
                  </a:cubicBezTo>
                  <a:cubicBezTo>
                    <a:pt x="76994" y="111192"/>
                    <a:pt x="77687" y="111192"/>
                    <a:pt x="77687" y="112293"/>
                  </a:cubicBezTo>
                  <a:cubicBezTo>
                    <a:pt x="78381" y="113394"/>
                    <a:pt x="78381" y="114495"/>
                    <a:pt x="78381" y="114495"/>
                  </a:cubicBezTo>
                  <a:cubicBezTo>
                    <a:pt x="78381" y="114495"/>
                    <a:pt x="78381" y="114495"/>
                    <a:pt x="78381" y="114495"/>
                  </a:cubicBezTo>
                  <a:cubicBezTo>
                    <a:pt x="78381" y="115596"/>
                    <a:pt x="78381" y="117798"/>
                    <a:pt x="78381" y="117798"/>
                  </a:cubicBezTo>
                  <a:cubicBezTo>
                    <a:pt x="78381" y="117798"/>
                    <a:pt x="76994" y="118899"/>
                    <a:pt x="78381" y="118899"/>
                  </a:cubicBezTo>
                  <a:cubicBezTo>
                    <a:pt x="79768" y="118899"/>
                    <a:pt x="79768" y="118899"/>
                    <a:pt x="79768" y="118899"/>
                  </a:cubicBezTo>
                  <a:cubicBezTo>
                    <a:pt x="80462" y="118899"/>
                    <a:pt x="81156" y="120000"/>
                    <a:pt x="81156" y="120000"/>
                  </a:cubicBezTo>
                  <a:cubicBezTo>
                    <a:pt x="81849" y="118899"/>
                    <a:pt x="81849" y="118899"/>
                    <a:pt x="81849" y="118899"/>
                  </a:cubicBezTo>
                  <a:cubicBezTo>
                    <a:pt x="81849" y="118899"/>
                    <a:pt x="81156" y="116697"/>
                    <a:pt x="82543" y="115596"/>
                  </a:cubicBezTo>
                  <a:cubicBezTo>
                    <a:pt x="83236" y="114495"/>
                    <a:pt x="83236" y="114495"/>
                    <a:pt x="83236" y="114495"/>
                  </a:cubicBezTo>
                  <a:cubicBezTo>
                    <a:pt x="83236" y="114495"/>
                    <a:pt x="81156" y="113394"/>
                    <a:pt x="81156" y="112293"/>
                  </a:cubicBezTo>
                  <a:cubicBezTo>
                    <a:pt x="81156" y="112293"/>
                    <a:pt x="80462" y="112293"/>
                    <a:pt x="81156" y="111192"/>
                  </a:cubicBezTo>
                  <a:cubicBezTo>
                    <a:pt x="81156" y="110091"/>
                    <a:pt x="80462" y="110091"/>
                    <a:pt x="81156" y="108990"/>
                  </a:cubicBezTo>
                  <a:cubicBezTo>
                    <a:pt x="81156" y="108990"/>
                    <a:pt x="81849" y="108990"/>
                    <a:pt x="81849" y="107889"/>
                  </a:cubicBezTo>
                  <a:cubicBezTo>
                    <a:pt x="81849" y="107889"/>
                    <a:pt x="81156" y="105688"/>
                    <a:pt x="81156" y="105688"/>
                  </a:cubicBezTo>
                  <a:cubicBezTo>
                    <a:pt x="82543" y="104587"/>
                    <a:pt x="82543" y="104587"/>
                    <a:pt x="82543" y="104587"/>
                  </a:cubicBezTo>
                  <a:cubicBezTo>
                    <a:pt x="82543" y="104587"/>
                    <a:pt x="82543" y="103486"/>
                    <a:pt x="82543" y="103486"/>
                  </a:cubicBezTo>
                  <a:cubicBezTo>
                    <a:pt x="82543" y="102385"/>
                    <a:pt x="82543" y="100183"/>
                    <a:pt x="82543" y="100183"/>
                  </a:cubicBezTo>
                  <a:cubicBezTo>
                    <a:pt x="83236" y="100183"/>
                    <a:pt x="83930" y="97981"/>
                    <a:pt x="83930" y="97981"/>
                  </a:cubicBezTo>
                  <a:cubicBezTo>
                    <a:pt x="83930" y="97981"/>
                    <a:pt x="85317" y="97981"/>
                    <a:pt x="85317" y="97981"/>
                  </a:cubicBezTo>
                  <a:cubicBezTo>
                    <a:pt x="85317" y="96880"/>
                    <a:pt x="86011" y="95779"/>
                    <a:pt x="86011" y="95779"/>
                  </a:cubicBezTo>
                  <a:cubicBezTo>
                    <a:pt x="86011" y="95779"/>
                    <a:pt x="86011" y="95779"/>
                    <a:pt x="86705" y="94678"/>
                  </a:cubicBezTo>
                  <a:cubicBezTo>
                    <a:pt x="86705" y="93577"/>
                    <a:pt x="86705" y="92477"/>
                    <a:pt x="86705" y="92477"/>
                  </a:cubicBezTo>
                  <a:cubicBezTo>
                    <a:pt x="86705" y="91376"/>
                    <a:pt x="87398" y="90275"/>
                    <a:pt x="87398" y="90275"/>
                  </a:cubicBezTo>
                  <a:cubicBezTo>
                    <a:pt x="87398" y="89174"/>
                    <a:pt x="87398" y="89174"/>
                    <a:pt x="87398" y="89174"/>
                  </a:cubicBezTo>
                  <a:cubicBezTo>
                    <a:pt x="87398" y="89174"/>
                    <a:pt x="87398" y="88073"/>
                    <a:pt x="87398" y="88073"/>
                  </a:cubicBezTo>
                  <a:cubicBezTo>
                    <a:pt x="87398" y="86972"/>
                    <a:pt x="87398" y="85871"/>
                    <a:pt x="87398" y="85871"/>
                  </a:cubicBezTo>
                  <a:cubicBezTo>
                    <a:pt x="87398" y="83669"/>
                    <a:pt x="87398" y="83669"/>
                    <a:pt x="87398" y="83669"/>
                  </a:cubicBezTo>
                  <a:cubicBezTo>
                    <a:pt x="86705" y="81467"/>
                    <a:pt x="86705" y="81467"/>
                    <a:pt x="86705" y="81467"/>
                  </a:cubicBezTo>
                  <a:cubicBezTo>
                    <a:pt x="86705" y="80366"/>
                    <a:pt x="86705" y="80366"/>
                    <a:pt x="86705" y="80366"/>
                  </a:cubicBezTo>
                  <a:cubicBezTo>
                    <a:pt x="88092" y="78165"/>
                    <a:pt x="88092" y="78165"/>
                    <a:pt x="88092" y="78165"/>
                  </a:cubicBezTo>
                  <a:cubicBezTo>
                    <a:pt x="88092" y="78165"/>
                    <a:pt x="88786" y="77064"/>
                    <a:pt x="88786" y="78165"/>
                  </a:cubicBezTo>
                  <a:cubicBezTo>
                    <a:pt x="89479" y="78165"/>
                    <a:pt x="90173" y="79266"/>
                    <a:pt x="90173" y="79266"/>
                  </a:cubicBezTo>
                  <a:cubicBezTo>
                    <a:pt x="90867" y="79266"/>
                    <a:pt x="90867" y="79266"/>
                    <a:pt x="90867" y="79266"/>
                  </a:cubicBezTo>
                  <a:cubicBezTo>
                    <a:pt x="92254" y="78165"/>
                    <a:pt x="92254" y="78165"/>
                    <a:pt x="92254" y="78165"/>
                  </a:cubicBezTo>
                  <a:cubicBezTo>
                    <a:pt x="92254" y="78165"/>
                    <a:pt x="92947" y="78165"/>
                    <a:pt x="92947" y="79266"/>
                  </a:cubicBezTo>
                  <a:cubicBezTo>
                    <a:pt x="92254" y="79266"/>
                    <a:pt x="91560" y="80366"/>
                    <a:pt x="92254" y="81467"/>
                  </a:cubicBezTo>
                  <a:cubicBezTo>
                    <a:pt x="92254" y="81467"/>
                    <a:pt x="92947" y="82568"/>
                    <a:pt x="92947" y="83669"/>
                  </a:cubicBezTo>
                  <a:cubicBezTo>
                    <a:pt x="92947" y="84770"/>
                    <a:pt x="92947" y="84770"/>
                    <a:pt x="92947" y="86972"/>
                  </a:cubicBezTo>
                  <a:cubicBezTo>
                    <a:pt x="92947" y="88073"/>
                    <a:pt x="94335" y="88073"/>
                    <a:pt x="94335" y="89174"/>
                  </a:cubicBezTo>
                  <a:cubicBezTo>
                    <a:pt x="95028" y="89174"/>
                    <a:pt x="93641" y="90275"/>
                    <a:pt x="95722" y="90275"/>
                  </a:cubicBezTo>
                  <a:cubicBezTo>
                    <a:pt x="97109" y="90275"/>
                    <a:pt x="98497" y="91376"/>
                    <a:pt x="98497" y="90275"/>
                  </a:cubicBezTo>
                  <a:cubicBezTo>
                    <a:pt x="99190" y="90275"/>
                    <a:pt x="99190" y="90275"/>
                    <a:pt x="99190" y="89174"/>
                  </a:cubicBezTo>
                  <a:cubicBezTo>
                    <a:pt x="98497" y="88073"/>
                    <a:pt x="99190" y="86972"/>
                    <a:pt x="99190" y="86972"/>
                  </a:cubicBezTo>
                  <a:cubicBezTo>
                    <a:pt x="99190" y="86972"/>
                    <a:pt x="99884" y="86972"/>
                    <a:pt x="99884" y="86972"/>
                  </a:cubicBezTo>
                  <a:cubicBezTo>
                    <a:pt x="100578" y="86972"/>
                    <a:pt x="100578" y="88073"/>
                    <a:pt x="101271" y="86972"/>
                  </a:cubicBezTo>
                  <a:cubicBezTo>
                    <a:pt x="101271" y="86972"/>
                    <a:pt x="101965" y="85871"/>
                    <a:pt x="101965" y="85871"/>
                  </a:cubicBezTo>
                  <a:cubicBezTo>
                    <a:pt x="103352" y="85871"/>
                    <a:pt x="103352" y="85871"/>
                    <a:pt x="103352" y="85871"/>
                  </a:cubicBezTo>
                  <a:cubicBezTo>
                    <a:pt x="103352" y="85871"/>
                    <a:pt x="102658" y="84770"/>
                    <a:pt x="104046" y="84770"/>
                  </a:cubicBezTo>
                  <a:cubicBezTo>
                    <a:pt x="104739" y="84770"/>
                    <a:pt x="106127" y="84770"/>
                    <a:pt x="106127" y="84770"/>
                  </a:cubicBezTo>
                  <a:cubicBezTo>
                    <a:pt x="106127" y="84770"/>
                    <a:pt x="106127" y="85871"/>
                    <a:pt x="106127" y="86972"/>
                  </a:cubicBezTo>
                  <a:cubicBezTo>
                    <a:pt x="106820" y="88073"/>
                    <a:pt x="106820" y="88073"/>
                    <a:pt x="106820" y="88073"/>
                  </a:cubicBezTo>
                  <a:cubicBezTo>
                    <a:pt x="106820" y="88073"/>
                    <a:pt x="106127" y="88073"/>
                    <a:pt x="106820" y="90275"/>
                  </a:cubicBezTo>
                  <a:cubicBezTo>
                    <a:pt x="107514" y="91376"/>
                    <a:pt x="108208" y="91376"/>
                    <a:pt x="108208" y="92477"/>
                  </a:cubicBezTo>
                  <a:cubicBezTo>
                    <a:pt x="108901" y="92477"/>
                    <a:pt x="108208" y="94678"/>
                    <a:pt x="108208" y="94678"/>
                  </a:cubicBezTo>
                  <a:cubicBezTo>
                    <a:pt x="108208" y="94678"/>
                    <a:pt x="109595" y="94678"/>
                    <a:pt x="109595" y="94678"/>
                  </a:cubicBezTo>
                  <a:cubicBezTo>
                    <a:pt x="109595" y="93577"/>
                    <a:pt x="109595" y="93577"/>
                    <a:pt x="110289" y="93577"/>
                  </a:cubicBezTo>
                  <a:cubicBezTo>
                    <a:pt x="110289" y="93577"/>
                    <a:pt x="110289" y="93577"/>
                    <a:pt x="110289" y="93577"/>
                  </a:cubicBezTo>
                  <a:cubicBezTo>
                    <a:pt x="110289" y="93577"/>
                    <a:pt x="110982" y="92477"/>
                    <a:pt x="110982" y="91376"/>
                  </a:cubicBezTo>
                  <a:cubicBezTo>
                    <a:pt x="110982" y="91376"/>
                    <a:pt x="110982" y="88073"/>
                    <a:pt x="110289" y="88073"/>
                  </a:cubicBezTo>
                  <a:cubicBezTo>
                    <a:pt x="110289" y="88073"/>
                    <a:pt x="109595" y="88073"/>
                    <a:pt x="109595" y="86972"/>
                  </a:cubicBezTo>
                  <a:cubicBezTo>
                    <a:pt x="108901" y="85871"/>
                    <a:pt x="108901" y="85871"/>
                    <a:pt x="109595" y="85871"/>
                  </a:cubicBezTo>
                  <a:cubicBezTo>
                    <a:pt x="109595" y="85871"/>
                    <a:pt x="110289" y="84770"/>
                    <a:pt x="110289" y="84770"/>
                  </a:cubicBezTo>
                  <a:cubicBezTo>
                    <a:pt x="110289" y="84770"/>
                    <a:pt x="110982" y="83669"/>
                    <a:pt x="110289" y="83669"/>
                  </a:cubicBezTo>
                  <a:cubicBezTo>
                    <a:pt x="110289" y="82568"/>
                    <a:pt x="109595" y="81467"/>
                    <a:pt x="109595" y="81467"/>
                  </a:cubicBezTo>
                  <a:cubicBezTo>
                    <a:pt x="109595" y="81467"/>
                    <a:pt x="108901" y="82568"/>
                    <a:pt x="108208" y="81467"/>
                  </a:cubicBezTo>
                  <a:cubicBezTo>
                    <a:pt x="108208" y="81467"/>
                    <a:pt x="108208" y="81467"/>
                    <a:pt x="108208" y="80366"/>
                  </a:cubicBezTo>
                  <a:cubicBezTo>
                    <a:pt x="108208" y="80366"/>
                    <a:pt x="108208" y="78165"/>
                    <a:pt x="108208" y="78165"/>
                  </a:cubicBezTo>
                  <a:cubicBezTo>
                    <a:pt x="107514" y="78165"/>
                    <a:pt x="107514" y="78165"/>
                    <a:pt x="107514" y="78165"/>
                  </a:cubicBezTo>
                  <a:cubicBezTo>
                    <a:pt x="108208" y="75963"/>
                    <a:pt x="108208" y="75963"/>
                    <a:pt x="108208" y="75963"/>
                  </a:cubicBezTo>
                  <a:cubicBezTo>
                    <a:pt x="108208" y="74862"/>
                    <a:pt x="108208" y="74862"/>
                    <a:pt x="108208" y="74862"/>
                  </a:cubicBezTo>
                  <a:cubicBezTo>
                    <a:pt x="108208" y="74862"/>
                    <a:pt x="108208" y="73761"/>
                    <a:pt x="108901" y="73761"/>
                  </a:cubicBezTo>
                  <a:cubicBezTo>
                    <a:pt x="108901" y="72660"/>
                    <a:pt x="108901" y="72660"/>
                    <a:pt x="108901" y="71559"/>
                  </a:cubicBezTo>
                  <a:cubicBezTo>
                    <a:pt x="109595" y="71559"/>
                    <a:pt x="109595" y="70458"/>
                    <a:pt x="109595" y="70458"/>
                  </a:cubicBezTo>
                  <a:cubicBezTo>
                    <a:pt x="110289" y="70458"/>
                    <a:pt x="110982" y="70458"/>
                    <a:pt x="111676" y="70458"/>
                  </a:cubicBezTo>
                  <a:cubicBezTo>
                    <a:pt x="111676" y="70458"/>
                    <a:pt x="111676" y="69357"/>
                    <a:pt x="112369" y="69357"/>
                  </a:cubicBezTo>
                  <a:cubicBezTo>
                    <a:pt x="112369" y="69357"/>
                    <a:pt x="113063" y="70458"/>
                    <a:pt x="113063" y="70458"/>
                  </a:cubicBezTo>
                  <a:cubicBezTo>
                    <a:pt x="113063" y="70458"/>
                    <a:pt x="113063" y="70458"/>
                    <a:pt x="113063" y="71559"/>
                  </a:cubicBezTo>
                  <a:cubicBezTo>
                    <a:pt x="113063" y="71559"/>
                    <a:pt x="115144" y="73761"/>
                    <a:pt x="115144" y="73761"/>
                  </a:cubicBezTo>
                  <a:cubicBezTo>
                    <a:pt x="115144" y="73761"/>
                    <a:pt x="115144" y="73761"/>
                    <a:pt x="115838" y="73761"/>
                  </a:cubicBezTo>
                  <a:cubicBezTo>
                    <a:pt x="115838" y="73761"/>
                    <a:pt x="115144" y="73761"/>
                    <a:pt x="115838" y="73761"/>
                  </a:cubicBezTo>
                  <a:cubicBezTo>
                    <a:pt x="115838" y="74862"/>
                    <a:pt x="117919" y="73761"/>
                    <a:pt x="117919" y="73761"/>
                  </a:cubicBezTo>
                  <a:cubicBezTo>
                    <a:pt x="118612" y="73761"/>
                    <a:pt x="118612" y="73761"/>
                    <a:pt x="118612" y="73761"/>
                  </a:cubicBezTo>
                  <a:cubicBezTo>
                    <a:pt x="118612" y="73761"/>
                    <a:pt x="118612" y="73761"/>
                    <a:pt x="118612" y="72660"/>
                  </a:cubicBezTo>
                  <a:cubicBezTo>
                    <a:pt x="119306" y="72660"/>
                    <a:pt x="119306" y="71559"/>
                    <a:pt x="119306" y="70458"/>
                  </a:cubicBezTo>
                  <a:cubicBezTo>
                    <a:pt x="119306" y="70458"/>
                    <a:pt x="120000" y="70458"/>
                    <a:pt x="119306" y="69357"/>
                  </a:cubicBezTo>
                  <a:cubicBezTo>
                    <a:pt x="117919" y="68256"/>
                    <a:pt x="117225" y="68256"/>
                    <a:pt x="117225" y="68256"/>
                  </a:cubicBezTo>
                  <a:cubicBezTo>
                    <a:pt x="117225" y="68256"/>
                    <a:pt x="115838" y="66055"/>
                    <a:pt x="116531" y="66055"/>
                  </a:cubicBezTo>
                  <a:cubicBezTo>
                    <a:pt x="117225" y="64954"/>
                    <a:pt x="117919" y="63853"/>
                    <a:pt x="117919" y="63853"/>
                  </a:cubicBezTo>
                  <a:cubicBezTo>
                    <a:pt x="117225" y="61651"/>
                    <a:pt x="117225" y="61651"/>
                    <a:pt x="117225" y="61651"/>
                  </a:cubicBezTo>
                  <a:cubicBezTo>
                    <a:pt x="117919" y="60550"/>
                    <a:pt x="117919" y="60550"/>
                    <a:pt x="117919" y="60550"/>
                  </a:cubicBezTo>
                  <a:cubicBezTo>
                    <a:pt x="117225" y="58348"/>
                    <a:pt x="117225" y="58348"/>
                    <a:pt x="117225" y="58348"/>
                  </a:cubicBezTo>
                  <a:cubicBezTo>
                    <a:pt x="117225" y="58348"/>
                    <a:pt x="117919" y="57247"/>
                    <a:pt x="117919" y="57247"/>
                  </a:cubicBezTo>
                  <a:cubicBezTo>
                    <a:pt x="117919" y="56146"/>
                    <a:pt x="118612" y="52844"/>
                    <a:pt x="118612" y="52844"/>
                  </a:cubicBezTo>
                  <a:cubicBezTo>
                    <a:pt x="118612" y="52844"/>
                    <a:pt x="118612" y="51743"/>
                    <a:pt x="118612" y="50642"/>
                  </a:cubicBezTo>
                  <a:cubicBezTo>
                    <a:pt x="118612" y="50642"/>
                    <a:pt x="117919" y="49541"/>
                    <a:pt x="117919" y="49541"/>
                  </a:cubicBezTo>
                  <a:cubicBezTo>
                    <a:pt x="117225" y="48440"/>
                    <a:pt x="117225" y="48440"/>
                    <a:pt x="117225" y="48440"/>
                  </a:cubicBezTo>
                  <a:cubicBezTo>
                    <a:pt x="117225" y="48440"/>
                    <a:pt x="116531" y="46238"/>
                    <a:pt x="116531" y="46238"/>
                  </a:cubicBezTo>
                  <a:cubicBezTo>
                    <a:pt x="115838" y="47339"/>
                    <a:pt x="115144" y="47339"/>
                    <a:pt x="115144" y="47339"/>
                  </a:cubicBezTo>
                  <a:cubicBezTo>
                    <a:pt x="115144" y="47339"/>
                    <a:pt x="115144" y="49541"/>
                    <a:pt x="115144" y="49541"/>
                  </a:cubicBezTo>
                  <a:cubicBezTo>
                    <a:pt x="114450" y="50642"/>
                    <a:pt x="113757" y="50642"/>
                    <a:pt x="113757" y="50642"/>
                  </a:cubicBezTo>
                  <a:cubicBezTo>
                    <a:pt x="113757" y="50642"/>
                    <a:pt x="113757" y="50642"/>
                    <a:pt x="113757" y="50642"/>
                  </a:cubicBezTo>
                  <a:cubicBezTo>
                    <a:pt x="113063" y="50642"/>
                    <a:pt x="113063" y="50642"/>
                    <a:pt x="113063" y="50642"/>
                  </a:cubicBezTo>
                  <a:cubicBezTo>
                    <a:pt x="112369" y="52844"/>
                    <a:pt x="112369" y="52844"/>
                    <a:pt x="112369" y="52844"/>
                  </a:cubicBezTo>
                  <a:cubicBezTo>
                    <a:pt x="111676" y="53944"/>
                    <a:pt x="111676" y="53944"/>
                    <a:pt x="111676" y="53944"/>
                  </a:cubicBezTo>
                  <a:cubicBezTo>
                    <a:pt x="111676" y="53944"/>
                    <a:pt x="110289" y="55045"/>
                    <a:pt x="109595" y="55045"/>
                  </a:cubicBezTo>
                  <a:cubicBezTo>
                    <a:pt x="109595" y="55045"/>
                    <a:pt x="108208" y="55045"/>
                    <a:pt x="108208" y="55045"/>
                  </a:cubicBezTo>
                  <a:cubicBezTo>
                    <a:pt x="107514" y="53944"/>
                    <a:pt x="107514" y="53944"/>
                    <a:pt x="107514" y="53944"/>
                  </a:cubicBezTo>
                  <a:cubicBezTo>
                    <a:pt x="105433" y="52844"/>
                    <a:pt x="105433" y="52844"/>
                    <a:pt x="105433" y="52844"/>
                  </a:cubicBezTo>
                  <a:cubicBezTo>
                    <a:pt x="105433" y="52844"/>
                    <a:pt x="105433" y="52844"/>
                    <a:pt x="105433" y="52844"/>
                  </a:cubicBezTo>
                  <a:cubicBezTo>
                    <a:pt x="104046" y="51743"/>
                    <a:pt x="104046" y="51743"/>
                    <a:pt x="104046" y="51743"/>
                  </a:cubicBezTo>
                  <a:cubicBezTo>
                    <a:pt x="103352" y="50642"/>
                    <a:pt x="103352" y="50642"/>
                    <a:pt x="103352" y="50642"/>
                  </a:cubicBezTo>
                  <a:cubicBezTo>
                    <a:pt x="103352" y="48440"/>
                    <a:pt x="103352" y="48440"/>
                    <a:pt x="103352" y="48440"/>
                  </a:cubicBezTo>
                  <a:cubicBezTo>
                    <a:pt x="101965" y="46238"/>
                    <a:pt x="101965" y="46238"/>
                    <a:pt x="101965" y="46238"/>
                  </a:cubicBezTo>
                  <a:cubicBezTo>
                    <a:pt x="99190" y="45137"/>
                    <a:pt x="99190" y="45137"/>
                    <a:pt x="99190" y="45137"/>
                  </a:cubicBezTo>
                  <a:cubicBezTo>
                    <a:pt x="97109" y="44036"/>
                    <a:pt x="97109" y="44036"/>
                    <a:pt x="97109" y="44036"/>
                  </a:cubicBezTo>
                  <a:cubicBezTo>
                    <a:pt x="95722" y="44036"/>
                    <a:pt x="95722" y="44036"/>
                    <a:pt x="95722" y="44036"/>
                  </a:cubicBezTo>
                  <a:cubicBezTo>
                    <a:pt x="95722" y="44036"/>
                    <a:pt x="92947" y="44036"/>
                    <a:pt x="92947" y="44036"/>
                  </a:cubicBezTo>
                  <a:cubicBezTo>
                    <a:pt x="92947" y="44036"/>
                    <a:pt x="92254" y="44036"/>
                    <a:pt x="92254" y="44036"/>
                  </a:cubicBezTo>
                  <a:cubicBezTo>
                    <a:pt x="92254" y="44036"/>
                    <a:pt x="92254" y="44036"/>
                    <a:pt x="92254" y="44036"/>
                  </a:cubicBezTo>
                  <a:cubicBezTo>
                    <a:pt x="92254" y="44036"/>
                    <a:pt x="92254" y="44036"/>
                    <a:pt x="92254" y="44036"/>
                  </a:cubicBezTo>
                  <a:cubicBezTo>
                    <a:pt x="92254" y="44036"/>
                    <a:pt x="92254" y="44036"/>
                    <a:pt x="92254" y="44036"/>
                  </a:cubicBezTo>
                  <a:cubicBezTo>
                    <a:pt x="92254" y="44036"/>
                    <a:pt x="92254" y="44036"/>
                    <a:pt x="92254" y="44036"/>
                  </a:cubicBezTo>
                  <a:cubicBezTo>
                    <a:pt x="92254" y="44036"/>
                    <a:pt x="92254" y="44036"/>
                    <a:pt x="92254" y="44036"/>
                  </a:cubicBezTo>
                  <a:cubicBezTo>
                    <a:pt x="91560" y="44036"/>
                    <a:pt x="91560" y="44036"/>
                    <a:pt x="91560" y="44036"/>
                  </a:cubicBezTo>
                  <a:cubicBezTo>
                    <a:pt x="92254" y="41834"/>
                    <a:pt x="92254" y="41834"/>
                    <a:pt x="92254" y="41834"/>
                  </a:cubicBezTo>
                  <a:cubicBezTo>
                    <a:pt x="92947" y="41834"/>
                    <a:pt x="92947" y="41834"/>
                    <a:pt x="92947" y="41834"/>
                  </a:cubicBezTo>
                  <a:cubicBezTo>
                    <a:pt x="92947" y="40733"/>
                    <a:pt x="92947" y="40733"/>
                    <a:pt x="92947" y="40733"/>
                  </a:cubicBezTo>
                  <a:cubicBezTo>
                    <a:pt x="92947" y="40733"/>
                    <a:pt x="92254" y="39633"/>
                    <a:pt x="92254" y="39633"/>
                  </a:cubicBezTo>
                  <a:cubicBezTo>
                    <a:pt x="92254" y="39633"/>
                    <a:pt x="92254" y="38532"/>
                    <a:pt x="92254" y="38532"/>
                  </a:cubicBezTo>
                  <a:cubicBezTo>
                    <a:pt x="92254" y="38532"/>
                    <a:pt x="92254" y="38532"/>
                    <a:pt x="92254" y="38532"/>
                  </a:cubicBezTo>
                  <a:cubicBezTo>
                    <a:pt x="92254" y="38532"/>
                    <a:pt x="92254" y="37431"/>
                    <a:pt x="92254" y="37431"/>
                  </a:cubicBezTo>
                  <a:cubicBezTo>
                    <a:pt x="92254" y="37431"/>
                    <a:pt x="92254" y="37431"/>
                    <a:pt x="92254" y="37431"/>
                  </a:cubicBezTo>
                  <a:cubicBezTo>
                    <a:pt x="92254" y="36330"/>
                    <a:pt x="92254" y="36330"/>
                    <a:pt x="92254" y="36330"/>
                  </a:cubicBezTo>
                  <a:cubicBezTo>
                    <a:pt x="92947" y="33027"/>
                    <a:pt x="92947" y="33027"/>
                    <a:pt x="92947" y="33027"/>
                  </a:cubicBezTo>
                  <a:cubicBezTo>
                    <a:pt x="94335" y="30825"/>
                    <a:pt x="94335" y="30825"/>
                    <a:pt x="94335" y="30825"/>
                  </a:cubicBezTo>
                  <a:cubicBezTo>
                    <a:pt x="94335" y="30825"/>
                    <a:pt x="94335" y="28623"/>
                    <a:pt x="95028" y="28623"/>
                  </a:cubicBezTo>
                  <a:cubicBezTo>
                    <a:pt x="95028" y="27522"/>
                    <a:pt x="95028" y="26422"/>
                    <a:pt x="95028" y="26422"/>
                  </a:cubicBezTo>
                  <a:cubicBezTo>
                    <a:pt x="96416" y="25321"/>
                    <a:pt x="96416" y="25321"/>
                    <a:pt x="96416" y="25321"/>
                  </a:cubicBezTo>
                  <a:cubicBezTo>
                    <a:pt x="96416" y="25321"/>
                    <a:pt x="97109" y="24220"/>
                    <a:pt x="97109" y="24220"/>
                  </a:cubicBezTo>
                  <a:cubicBezTo>
                    <a:pt x="97109" y="23119"/>
                    <a:pt x="96416" y="22018"/>
                    <a:pt x="96416" y="22018"/>
                  </a:cubicBezTo>
                  <a:cubicBezTo>
                    <a:pt x="96416" y="20917"/>
                    <a:pt x="97109" y="19816"/>
                    <a:pt x="97109" y="19816"/>
                  </a:cubicBezTo>
                  <a:cubicBezTo>
                    <a:pt x="96416" y="19816"/>
                    <a:pt x="96416" y="18715"/>
                    <a:pt x="95722" y="18715"/>
                  </a:cubicBezTo>
                  <a:cubicBezTo>
                    <a:pt x="95722" y="18715"/>
                    <a:pt x="95028" y="18715"/>
                    <a:pt x="95028" y="17614"/>
                  </a:cubicBezTo>
                  <a:cubicBezTo>
                    <a:pt x="95028" y="17614"/>
                    <a:pt x="94335" y="16513"/>
                    <a:pt x="94335" y="16513"/>
                  </a:cubicBezTo>
                  <a:cubicBezTo>
                    <a:pt x="94335" y="16513"/>
                    <a:pt x="94335" y="14311"/>
                    <a:pt x="93641" y="14311"/>
                  </a:cubicBezTo>
                  <a:cubicBezTo>
                    <a:pt x="93641" y="14311"/>
                    <a:pt x="92947" y="14311"/>
                    <a:pt x="92254" y="13211"/>
                  </a:cubicBezTo>
                  <a:cubicBezTo>
                    <a:pt x="91560" y="13211"/>
                    <a:pt x="90867" y="12110"/>
                    <a:pt x="90867" y="12110"/>
                  </a:cubicBezTo>
                  <a:cubicBezTo>
                    <a:pt x="90173" y="12110"/>
                    <a:pt x="88786" y="9908"/>
                    <a:pt x="88786" y="9908"/>
                  </a:cubicBezTo>
                  <a:cubicBezTo>
                    <a:pt x="88786" y="9908"/>
                    <a:pt x="88786" y="9908"/>
                    <a:pt x="88092" y="9908"/>
                  </a:cubicBezTo>
                  <a:cubicBezTo>
                    <a:pt x="88092" y="9908"/>
                    <a:pt x="87398" y="8807"/>
                    <a:pt x="87398" y="8807"/>
                  </a:cubicBezTo>
                  <a:cubicBezTo>
                    <a:pt x="86705" y="8807"/>
                    <a:pt x="86705" y="8807"/>
                    <a:pt x="86705" y="8807"/>
                  </a:cubicBezTo>
                  <a:cubicBezTo>
                    <a:pt x="86705" y="8807"/>
                    <a:pt x="86705" y="8807"/>
                    <a:pt x="86705" y="8807"/>
                  </a:cubicBezTo>
                  <a:cubicBezTo>
                    <a:pt x="86011" y="8807"/>
                    <a:pt x="86011" y="8807"/>
                    <a:pt x="85317" y="7706"/>
                  </a:cubicBezTo>
                  <a:cubicBezTo>
                    <a:pt x="83930" y="7706"/>
                    <a:pt x="84624" y="7706"/>
                    <a:pt x="83236" y="7706"/>
                  </a:cubicBezTo>
                  <a:cubicBezTo>
                    <a:pt x="82543" y="7706"/>
                    <a:pt x="81849" y="7706"/>
                    <a:pt x="81849" y="7706"/>
                  </a:cubicBezTo>
                  <a:cubicBezTo>
                    <a:pt x="81849" y="7706"/>
                    <a:pt x="81156" y="6605"/>
                    <a:pt x="79768" y="6605"/>
                  </a:cubicBezTo>
                  <a:cubicBezTo>
                    <a:pt x="79075" y="7706"/>
                    <a:pt x="77687" y="8807"/>
                    <a:pt x="76994" y="8807"/>
                  </a:cubicBezTo>
                  <a:cubicBezTo>
                    <a:pt x="76994" y="8807"/>
                    <a:pt x="76300" y="7706"/>
                    <a:pt x="76300" y="7706"/>
                  </a:cubicBezTo>
                  <a:cubicBezTo>
                    <a:pt x="76300" y="7706"/>
                    <a:pt x="76300" y="6605"/>
                    <a:pt x="76300" y="6605"/>
                  </a:cubicBezTo>
                  <a:cubicBezTo>
                    <a:pt x="76300" y="6605"/>
                    <a:pt x="75606" y="5504"/>
                    <a:pt x="74913" y="4403"/>
                  </a:cubicBezTo>
                  <a:cubicBezTo>
                    <a:pt x="74913" y="4403"/>
                    <a:pt x="74219" y="4403"/>
                    <a:pt x="74219" y="4403"/>
                  </a:cubicBezTo>
                  <a:cubicBezTo>
                    <a:pt x="74219" y="4403"/>
                    <a:pt x="74219" y="4403"/>
                    <a:pt x="74219" y="5504"/>
                  </a:cubicBezTo>
                  <a:cubicBezTo>
                    <a:pt x="74219" y="6605"/>
                    <a:pt x="75606" y="6605"/>
                    <a:pt x="74219" y="6605"/>
                  </a:cubicBezTo>
                  <a:cubicBezTo>
                    <a:pt x="73526" y="5504"/>
                    <a:pt x="72832" y="5504"/>
                    <a:pt x="72832" y="5504"/>
                  </a:cubicBezTo>
                  <a:cubicBezTo>
                    <a:pt x="70751" y="6605"/>
                    <a:pt x="70751" y="6605"/>
                    <a:pt x="70751" y="6605"/>
                  </a:cubicBezTo>
                  <a:cubicBezTo>
                    <a:pt x="71445" y="5504"/>
                    <a:pt x="71445" y="5504"/>
                    <a:pt x="71445" y="5504"/>
                  </a:cubicBezTo>
                  <a:cubicBezTo>
                    <a:pt x="71445" y="5504"/>
                    <a:pt x="72138" y="5504"/>
                    <a:pt x="72138" y="5504"/>
                  </a:cubicBezTo>
                  <a:cubicBezTo>
                    <a:pt x="72138" y="4403"/>
                    <a:pt x="72138" y="4403"/>
                    <a:pt x="72138" y="4403"/>
                  </a:cubicBezTo>
                  <a:cubicBezTo>
                    <a:pt x="72138" y="4403"/>
                    <a:pt x="72138" y="3302"/>
                    <a:pt x="72138" y="3302"/>
                  </a:cubicBezTo>
                  <a:cubicBezTo>
                    <a:pt x="72832" y="3302"/>
                    <a:pt x="73526" y="2201"/>
                    <a:pt x="72832" y="2201"/>
                  </a:cubicBezTo>
                  <a:cubicBezTo>
                    <a:pt x="72138" y="2201"/>
                    <a:pt x="71445" y="2201"/>
                    <a:pt x="71445" y="2201"/>
                  </a:cubicBezTo>
                  <a:cubicBezTo>
                    <a:pt x="71445" y="1100"/>
                    <a:pt x="71445" y="1100"/>
                    <a:pt x="71445" y="1100"/>
                  </a:cubicBezTo>
                  <a:cubicBezTo>
                    <a:pt x="71445" y="1100"/>
                    <a:pt x="70751" y="0"/>
                    <a:pt x="70751" y="0"/>
                  </a:cubicBezTo>
                  <a:cubicBezTo>
                    <a:pt x="70751" y="1100"/>
                    <a:pt x="70751" y="2201"/>
                    <a:pt x="70751" y="2201"/>
                  </a:cubicBezTo>
                  <a:cubicBezTo>
                    <a:pt x="70057" y="2201"/>
                    <a:pt x="70057" y="2201"/>
                    <a:pt x="70057" y="1100"/>
                  </a:cubicBezTo>
                  <a:cubicBezTo>
                    <a:pt x="70057" y="0"/>
                    <a:pt x="70057" y="0"/>
                    <a:pt x="70057" y="0"/>
                  </a:cubicBezTo>
                  <a:cubicBezTo>
                    <a:pt x="69364" y="0"/>
                    <a:pt x="68670" y="0"/>
                    <a:pt x="68670" y="0"/>
                  </a:cubicBezTo>
                  <a:cubicBezTo>
                    <a:pt x="68670" y="0"/>
                    <a:pt x="69364" y="1100"/>
                    <a:pt x="67976" y="1100"/>
                  </a:cubicBezTo>
                  <a:cubicBezTo>
                    <a:pt x="67283" y="1100"/>
                    <a:pt x="66589" y="2201"/>
                    <a:pt x="65895" y="2201"/>
                  </a:cubicBezTo>
                  <a:cubicBezTo>
                    <a:pt x="65202" y="3302"/>
                    <a:pt x="65202" y="4403"/>
                    <a:pt x="65202" y="4403"/>
                  </a:cubicBezTo>
                  <a:cubicBezTo>
                    <a:pt x="65202" y="5504"/>
                    <a:pt x="63815" y="5504"/>
                    <a:pt x="63815" y="6605"/>
                  </a:cubicBezTo>
                  <a:cubicBezTo>
                    <a:pt x="64508" y="6605"/>
                    <a:pt x="63815" y="6605"/>
                    <a:pt x="65202" y="7706"/>
                  </a:cubicBezTo>
                  <a:cubicBezTo>
                    <a:pt x="65895" y="7706"/>
                    <a:pt x="65895" y="7706"/>
                    <a:pt x="66589" y="7706"/>
                  </a:cubicBezTo>
                  <a:cubicBezTo>
                    <a:pt x="67283" y="8807"/>
                    <a:pt x="67976" y="7706"/>
                    <a:pt x="67976" y="7706"/>
                  </a:cubicBezTo>
                  <a:cubicBezTo>
                    <a:pt x="67976" y="7706"/>
                    <a:pt x="67976" y="7706"/>
                    <a:pt x="68670" y="8807"/>
                  </a:cubicBezTo>
                  <a:cubicBezTo>
                    <a:pt x="68670" y="8807"/>
                    <a:pt x="69364" y="7706"/>
                    <a:pt x="69364" y="8807"/>
                  </a:cubicBezTo>
                  <a:cubicBezTo>
                    <a:pt x="69364" y="9908"/>
                    <a:pt x="70057" y="11009"/>
                    <a:pt x="69364" y="11009"/>
                  </a:cubicBezTo>
                  <a:cubicBezTo>
                    <a:pt x="68670" y="11009"/>
                    <a:pt x="67976" y="12110"/>
                    <a:pt x="67976" y="11009"/>
                  </a:cubicBezTo>
                  <a:cubicBezTo>
                    <a:pt x="67976" y="11009"/>
                    <a:pt x="67976" y="9908"/>
                    <a:pt x="67283" y="9908"/>
                  </a:cubicBezTo>
                  <a:cubicBezTo>
                    <a:pt x="67283" y="9908"/>
                    <a:pt x="66589" y="9908"/>
                    <a:pt x="66589" y="9908"/>
                  </a:cubicBezTo>
                  <a:cubicBezTo>
                    <a:pt x="65895" y="12110"/>
                    <a:pt x="65895" y="12110"/>
                    <a:pt x="65895" y="12110"/>
                  </a:cubicBezTo>
                  <a:cubicBezTo>
                    <a:pt x="65895" y="12110"/>
                    <a:pt x="65895" y="13211"/>
                    <a:pt x="65202" y="13211"/>
                  </a:cubicBezTo>
                  <a:cubicBezTo>
                    <a:pt x="64508" y="13211"/>
                    <a:pt x="65202" y="13211"/>
                    <a:pt x="63815" y="13211"/>
                  </a:cubicBezTo>
                  <a:cubicBezTo>
                    <a:pt x="62427" y="13211"/>
                    <a:pt x="62427" y="12110"/>
                    <a:pt x="61734" y="12110"/>
                  </a:cubicBezTo>
                  <a:cubicBezTo>
                    <a:pt x="61734" y="12110"/>
                    <a:pt x="61734" y="12110"/>
                    <a:pt x="61040" y="12110"/>
                  </a:cubicBezTo>
                  <a:cubicBezTo>
                    <a:pt x="61040" y="12110"/>
                    <a:pt x="59653" y="9908"/>
                    <a:pt x="58959" y="12110"/>
                  </a:cubicBezTo>
                  <a:cubicBezTo>
                    <a:pt x="58265" y="13211"/>
                    <a:pt x="57572" y="14311"/>
                    <a:pt x="57572" y="14311"/>
                  </a:cubicBezTo>
                  <a:cubicBezTo>
                    <a:pt x="55491" y="14311"/>
                    <a:pt x="55491" y="14311"/>
                    <a:pt x="55491" y="14311"/>
                  </a:cubicBezTo>
                  <a:cubicBezTo>
                    <a:pt x="55491" y="14311"/>
                    <a:pt x="54797" y="14311"/>
                    <a:pt x="54104" y="14311"/>
                  </a:cubicBezTo>
                  <a:cubicBezTo>
                    <a:pt x="53410" y="14311"/>
                    <a:pt x="52716" y="14311"/>
                    <a:pt x="52716" y="14311"/>
                  </a:cubicBezTo>
                  <a:cubicBezTo>
                    <a:pt x="52023" y="15412"/>
                    <a:pt x="51329" y="12110"/>
                    <a:pt x="51329" y="12110"/>
                  </a:cubicBezTo>
                  <a:cubicBezTo>
                    <a:pt x="51329" y="12110"/>
                    <a:pt x="52023" y="9908"/>
                    <a:pt x="49942" y="12110"/>
                  </a:cubicBezTo>
                  <a:cubicBezTo>
                    <a:pt x="47861" y="14311"/>
                    <a:pt x="47167" y="14311"/>
                    <a:pt x="47167" y="14311"/>
                  </a:cubicBezTo>
                  <a:cubicBezTo>
                    <a:pt x="46473" y="14311"/>
                    <a:pt x="45780" y="15412"/>
                    <a:pt x="45780" y="15412"/>
                  </a:cubicBezTo>
                  <a:cubicBezTo>
                    <a:pt x="45086" y="14311"/>
                    <a:pt x="45086" y="14311"/>
                    <a:pt x="45086" y="14311"/>
                  </a:cubicBezTo>
                  <a:cubicBezTo>
                    <a:pt x="45086" y="14311"/>
                    <a:pt x="45086" y="14311"/>
                    <a:pt x="45086" y="14311"/>
                  </a:cubicBezTo>
                  <a:cubicBezTo>
                    <a:pt x="45086" y="14311"/>
                    <a:pt x="45086" y="14311"/>
                    <a:pt x="45086" y="14311"/>
                  </a:cubicBezTo>
                  <a:cubicBezTo>
                    <a:pt x="45780" y="14311"/>
                    <a:pt x="45780" y="13211"/>
                    <a:pt x="45780" y="13211"/>
                  </a:cubicBezTo>
                  <a:cubicBezTo>
                    <a:pt x="45086" y="12110"/>
                    <a:pt x="45086" y="12110"/>
                    <a:pt x="45086" y="12110"/>
                  </a:cubicBezTo>
                  <a:cubicBezTo>
                    <a:pt x="43005" y="13211"/>
                    <a:pt x="43005" y="13211"/>
                    <a:pt x="43005" y="13211"/>
                  </a:cubicBezTo>
                  <a:cubicBezTo>
                    <a:pt x="43005" y="13211"/>
                    <a:pt x="43699" y="13211"/>
                    <a:pt x="43005" y="13211"/>
                  </a:cubicBezTo>
                  <a:cubicBezTo>
                    <a:pt x="43005" y="13211"/>
                    <a:pt x="41618" y="13211"/>
                    <a:pt x="41618" y="13211"/>
                  </a:cubicBezTo>
                  <a:cubicBezTo>
                    <a:pt x="41618" y="15412"/>
                    <a:pt x="41618" y="15412"/>
                    <a:pt x="41618" y="15412"/>
                  </a:cubicBezTo>
                  <a:cubicBezTo>
                    <a:pt x="41618" y="15412"/>
                    <a:pt x="40924" y="15412"/>
                    <a:pt x="40924" y="15412"/>
                  </a:cubicBezTo>
                  <a:cubicBezTo>
                    <a:pt x="40924" y="15412"/>
                    <a:pt x="40924" y="16513"/>
                    <a:pt x="40924" y="16513"/>
                  </a:cubicBezTo>
                  <a:cubicBezTo>
                    <a:pt x="40924" y="16513"/>
                    <a:pt x="40924" y="17614"/>
                    <a:pt x="40924" y="17614"/>
                  </a:cubicBezTo>
                  <a:cubicBezTo>
                    <a:pt x="40924" y="17614"/>
                    <a:pt x="40231" y="17614"/>
                    <a:pt x="40231" y="17614"/>
                  </a:cubicBezTo>
                  <a:cubicBezTo>
                    <a:pt x="40231" y="17614"/>
                    <a:pt x="39537" y="17614"/>
                    <a:pt x="39537" y="17614"/>
                  </a:cubicBezTo>
                  <a:cubicBezTo>
                    <a:pt x="39537" y="17614"/>
                    <a:pt x="38843" y="19816"/>
                    <a:pt x="38843" y="19816"/>
                  </a:cubicBezTo>
                  <a:cubicBezTo>
                    <a:pt x="38843" y="19816"/>
                    <a:pt x="38843" y="20917"/>
                    <a:pt x="38843" y="20917"/>
                  </a:cubicBezTo>
                  <a:cubicBezTo>
                    <a:pt x="38843" y="20917"/>
                    <a:pt x="38843" y="20917"/>
                    <a:pt x="38843" y="22018"/>
                  </a:cubicBezTo>
                  <a:cubicBezTo>
                    <a:pt x="38150" y="22018"/>
                    <a:pt x="37456" y="22018"/>
                    <a:pt x="37456" y="22018"/>
                  </a:cubicBezTo>
                  <a:cubicBezTo>
                    <a:pt x="37456" y="22018"/>
                    <a:pt x="36763" y="22018"/>
                    <a:pt x="36069" y="22018"/>
                  </a:cubicBezTo>
                  <a:cubicBezTo>
                    <a:pt x="36069" y="22018"/>
                    <a:pt x="35375" y="22018"/>
                    <a:pt x="35375" y="22018"/>
                  </a:cubicBezTo>
                  <a:cubicBezTo>
                    <a:pt x="34682" y="22018"/>
                    <a:pt x="34682" y="23119"/>
                    <a:pt x="34682" y="23119"/>
                  </a:cubicBezTo>
                  <a:cubicBezTo>
                    <a:pt x="34682" y="23119"/>
                    <a:pt x="33294" y="22018"/>
                    <a:pt x="33294" y="22018"/>
                  </a:cubicBezTo>
                  <a:cubicBezTo>
                    <a:pt x="32601" y="22018"/>
                    <a:pt x="32601" y="20917"/>
                    <a:pt x="32601" y="19816"/>
                  </a:cubicBezTo>
                  <a:cubicBezTo>
                    <a:pt x="32601" y="19816"/>
                    <a:pt x="31907" y="17614"/>
                    <a:pt x="31907" y="17614"/>
                  </a:cubicBezTo>
                  <a:cubicBezTo>
                    <a:pt x="31213" y="18715"/>
                    <a:pt x="31213" y="18715"/>
                    <a:pt x="31213" y="18715"/>
                  </a:cubicBezTo>
                  <a:cubicBezTo>
                    <a:pt x="29132" y="18715"/>
                    <a:pt x="29132" y="18715"/>
                    <a:pt x="29132" y="18715"/>
                  </a:cubicBezTo>
                  <a:cubicBezTo>
                    <a:pt x="27745" y="17614"/>
                    <a:pt x="27745" y="17614"/>
                    <a:pt x="27745" y="17614"/>
                  </a:cubicBezTo>
                  <a:cubicBezTo>
                    <a:pt x="27745" y="19816"/>
                    <a:pt x="27745" y="19816"/>
                    <a:pt x="27745" y="19816"/>
                  </a:cubicBezTo>
                  <a:cubicBezTo>
                    <a:pt x="27745" y="19816"/>
                    <a:pt x="28439" y="20917"/>
                    <a:pt x="28439" y="20917"/>
                  </a:cubicBezTo>
                  <a:cubicBezTo>
                    <a:pt x="28439" y="20917"/>
                    <a:pt x="27745" y="20917"/>
                    <a:pt x="27745" y="20917"/>
                  </a:cubicBezTo>
                  <a:cubicBezTo>
                    <a:pt x="27052" y="22018"/>
                    <a:pt x="27052" y="22018"/>
                    <a:pt x="27052" y="22018"/>
                  </a:cubicBezTo>
                  <a:cubicBezTo>
                    <a:pt x="26358" y="22018"/>
                    <a:pt x="26358" y="22018"/>
                    <a:pt x="26358" y="22018"/>
                  </a:cubicBezTo>
                  <a:cubicBezTo>
                    <a:pt x="26358" y="22018"/>
                    <a:pt x="25664" y="24220"/>
                    <a:pt x="25664" y="24220"/>
                  </a:cubicBezTo>
                  <a:cubicBezTo>
                    <a:pt x="25664" y="25321"/>
                    <a:pt x="24971" y="25321"/>
                    <a:pt x="24971" y="25321"/>
                  </a:cubicBezTo>
                  <a:cubicBezTo>
                    <a:pt x="24971" y="25321"/>
                    <a:pt x="24277" y="25321"/>
                    <a:pt x="24971" y="26422"/>
                  </a:cubicBezTo>
                  <a:cubicBezTo>
                    <a:pt x="25664" y="26422"/>
                    <a:pt x="26358" y="26422"/>
                    <a:pt x="26358" y="26422"/>
                  </a:cubicBezTo>
                  <a:cubicBezTo>
                    <a:pt x="27052" y="26422"/>
                    <a:pt x="27745" y="26422"/>
                    <a:pt x="27745" y="26422"/>
                  </a:cubicBezTo>
                  <a:cubicBezTo>
                    <a:pt x="27745" y="26422"/>
                    <a:pt x="29132" y="25321"/>
                    <a:pt x="29132" y="25321"/>
                  </a:cubicBezTo>
                  <a:cubicBezTo>
                    <a:pt x="29132" y="26422"/>
                    <a:pt x="29132" y="26422"/>
                    <a:pt x="29132" y="26422"/>
                  </a:cubicBezTo>
                  <a:cubicBezTo>
                    <a:pt x="29132" y="28623"/>
                    <a:pt x="29132" y="28623"/>
                    <a:pt x="29132" y="28623"/>
                  </a:cubicBezTo>
                  <a:cubicBezTo>
                    <a:pt x="28439" y="28623"/>
                    <a:pt x="28439" y="28623"/>
                    <a:pt x="28439" y="28623"/>
                  </a:cubicBezTo>
                  <a:cubicBezTo>
                    <a:pt x="28439" y="28623"/>
                    <a:pt x="28439" y="29724"/>
                    <a:pt x="28439" y="29724"/>
                  </a:cubicBezTo>
                  <a:cubicBezTo>
                    <a:pt x="27745" y="30825"/>
                    <a:pt x="27052" y="30825"/>
                    <a:pt x="27052" y="30825"/>
                  </a:cubicBezTo>
                  <a:cubicBezTo>
                    <a:pt x="26358" y="31926"/>
                    <a:pt x="26358" y="31926"/>
                    <a:pt x="26358" y="33027"/>
                  </a:cubicBezTo>
                  <a:cubicBezTo>
                    <a:pt x="26358" y="34128"/>
                    <a:pt x="25664" y="36330"/>
                    <a:pt x="25664" y="36330"/>
                  </a:cubicBezTo>
                  <a:cubicBezTo>
                    <a:pt x="24277" y="37431"/>
                    <a:pt x="24277" y="37431"/>
                    <a:pt x="24277" y="37431"/>
                  </a:cubicBezTo>
                  <a:cubicBezTo>
                    <a:pt x="22890" y="39633"/>
                    <a:pt x="22890" y="39633"/>
                    <a:pt x="22890" y="39633"/>
                  </a:cubicBezTo>
                  <a:cubicBezTo>
                    <a:pt x="22196" y="39633"/>
                    <a:pt x="22196" y="39633"/>
                    <a:pt x="22196" y="39633"/>
                  </a:cubicBezTo>
                  <a:cubicBezTo>
                    <a:pt x="21502" y="40733"/>
                    <a:pt x="21502" y="40733"/>
                    <a:pt x="21502" y="40733"/>
                  </a:cubicBezTo>
                  <a:cubicBezTo>
                    <a:pt x="21502" y="41834"/>
                    <a:pt x="21502" y="41834"/>
                    <a:pt x="21502" y="41834"/>
                  </a:cubicBezTo>
                  <a:cubicBezTo>
                    <a:pt x="20115" y="42935"/>
                    <a:pt x="20115" y="42935"/>
                    <a:pt x="20115" y="42935"/>
                  </a:cubicBezTo>
                  <a:cubicBezTo>
                    <a:pt x="20115" y="45137"/>
                    <a:pt x="20115" y="45137"/>
                    <a:pt x="20115" y="45137"/>
                  </a:cubicBezTo>
                  <a:cubicBezTo>
                    <a:pt x="19421" y="46238"/>
                    <a:pt x="19421" y="46238"/>
                    <a:pt x="19421" y="46238"/>
                  </a:cubicBezTo>
                  <a:cubicBezTo>
                    <a:pt x="18728" y="46238"/>
                    <a:pt x="18728" y="46238"/>
                    <a:pt x="18728" y="46238"/>
                  </a:cubicBezTo>
                  <a:cubicBezTo>
                    <a:pt x="18034" y="48440"/>
                    <a:pt x="18034" y="48440"/>
                    <a:pt x="18034" y="48440"/>
                  </a:cubicBezTo>
                  <a:cubicBezTo>
                    <a:pt x="18034" y="48440"/>
                    <a:pt x="17341" y="49541"/>
                    <a:pt x="17341" y="49541"/>
                  </a:cubicBezTo>
                  <a:cubicBezTo>
                    <a:pt x="16647" y="49541"/>
                    <a:pt x="15953" y="50642"/>
                    <a:pt x="15953" y="50642"/>
                  </a:cubicBezTo>
                  <a:cubicBezTo>
                    <a:pt x="14566" y="50642"/>
                    <a:pt x="14566" y="50642"/>
                    <a:pt x="14566" y="50642"/>
                  </a:cubicBezTo>
                  <a:cubicBezTo>
                    <a:pt x="14566" y="50642"/>
                    <a:pt x="13872" y="50642"/>
                    <a:pt x="13179" y="51743"/>
                  </a:cubicBezTo>
                  <a:cubicBezTo>
                    <a:pt x="13179" y="52844"/>
                    <a:pt x="13179" y="52844"/>
                    <a:pt x="13179" y="52844"/>
                  </a:cubicBezTo>
                  <a:cubicBezTo>
                    <a:pt x="13179" y="53944"/>
                    <a:pt x="13872" y="55045"/>
                    <a:pt x="13872" y="55045"/>
                  </a:cubicBezTo>
                  <a:cubicBezTo>
                    <a:pt x="13872" y="57247"/>
                    <a:pt x="13872" y="57247"/>
                    <a:pt x="13872" y="57247"/>
                  </a:cubicBezTo>
                  <a:cubicBezTo>
                    <a:pt x="13872" y="57247"/>
                    <a:pt x="13179" y="57247"/>
                    <a:pt x="13179" y="58348"/>
                  </a:cubicBezTo>
                  <a:cubicBezTo>
                    <a:pt x="13179" y="58348"/>
                    <a:pt x="13179" y="59449"/>
                    <a:pt x="13179" y="59449"/>
                  </a:cubicBezTo>
                  <a:cubicBezTo>
                    <a:pt x="13179" y="59449"/>
                    <a:pt x="13179" y="60550"/>
                    <a:pt x="13179" y="60550"/>
                  </a:cubicBezTo>
                  <a:cubicBezTo>
                    <a:pt x="13179" y="60550"/>
                    <a:pt x="13179" y="61651"/>
                    <a:pt x="13179" y="61651"/>
                  </a:cubicBezTo>
                  <a:cubicBezTo>
                    <a:pt x="13179" y="61651"/>
                    <a:pt x="13179" y="62752"/>
                    <a:pt x="12485" y="63853"/>
                  </a:cubicBezTo>
                  <a:cubicBezTo>
                    <a:pt x="12485" y="63853"/>
                    <a:pt x="11791" y="64954"/>
                    <a:pt x="11791" y="64954"/>
                  </a:cubicBezTo>
                  <a:cubicBezTo>
                    <a:pt x="11791" y="64954"/>
                    <a:pt x="10404" y="64954"/>
                    <a:pt x="10404" y="64954"/>
                  </a:cubicBezTo>
                  <a:cubicBezTo>
                    <a:pt x="10404" y="66055"/>
                    <a:pt x="9017" y="66055"/>
                    <a:pt x="9017" y="66055"/>
                  </a:cubicBezTo>
                  <a:cubicBezTo>
                    <a:pt x="7630" y="68256"/>
                    <a:pt x="7630" y="68256"/>
                    <a:pt x="7630" y="68256"/>
                  </a:cubicBezTo>
                  <a:cubicBezTo>
                    <a:pt x="4855" y="72660"/>
                    <a:pt x="4855" y="72660"/>
                    <a:pt x="4855" y="72660"/>
                  </a:cubicBezTo>
                  <a:cubicBezTo>
                    <a:pt x="4855" y="72660"/>
                    <a:pt x="4855" y="73761"/>
                    <a:pt x="4855" y="73761"/>
                  </a:cubicBezTo>
                  <a:cubicBezTo>
                    <a:pt x="4855" y="73761"/>
                    <a:pt x="4855" y="75963"/>
                    <a:pt x="4855" y="75963"/>
                  </a:cubicBezTo>
                  <a:cubicBezTo>
                    <a:pt x="4855" y="77064"/>
                    <a:pt x="4161" y="78165"/>
                    <a:pt x="4161" y="78165"/>
                  </a:cubicBezTo>
                  <a:cubicBezTo>
                    <a:pt x="3468" y="79266"/>
                    <a:pt x="3468" y="79266"/>
                    <a:pt x="3468" y="79266"/>
                  </a:cubicBezTo>
                  <a:cubicBezTo>
                    <a:pt x="3468" y="81467"/>
                    <a:pt x="3468" y="81467"/>
                    <a:pt x="3468" y="81467"/>
                  </a:cubicBezTo>
                  <a:cubicBezTo>
                    <a:pt x="3468" y="82568"/>
                    <a:pt x="3468" y="82568"/>
                    <a:pt x="3468" y="82568"/>
                  </a:cubicBezTo>
                  <a:cubicBezTo>
                    <a:pt x="4161" y="83669"/>
                    <a:pt x="4161" y="83669"/>
                    <a:pt x="4161" y="83669"/>
                  </a:cubicBezTo>
                  <a:cubicBezTo>
                    <a:pt x="4855" y="84770"/>
                    <a:pt x="4855" y="84770"/>
                    <a:pt x="4855" y="84770"/>
                  </a:cubicBezTo>
                  <a:cubicBezTo>
                    <a:pt x="4855" y="88073"/>
                    <a:pt x="4855" y="88073"/>
                    <a:pt x="4855" y="88073"/>
                  </a:cubicBezTo>
                  <a:cubicBezTo>
                    <a:pt x="4161" y="90275"/>
                    <a:pt x="4161" y="90275"/>
                    <a:pt x="4161" y="90275"/>
                  </a:cubicBezTo>
                  <a:cubicBezTo>
                    <a:pt x="4161" y="92477"/>
                    <a:pt x="4161" y="92477"/>
                    <a:pt x="4161" y="92477"/>
                  </a:cubicBezTo>
                  <a:cubicBezTo>
                    <a:pt x="2774" y="92477"/>
                    <a:pt x="2774" y="92477"/>
                    <a:pt x="2774" y="92477"/>
                  </a:cubicBezTo>
                  <a:cubicBezTo>
                    <a:pt x="2774" y="92477"/>
                    <a:pt x="2080" y="93577"/>
                    <a:pt x="1387" y="93577"/>
                  </a:cubicBezTo>
                  <a:cubicBezTo>
                    <a:pt x="1387" y="93577"/>
                    <a:pt x="693" y="94678"/>
                    <a:pt x="693" y="94678"/>
                  </a:cubicBezTo>
                  <a:cubicBezTo>
                    <a:pt x="0" y="95779"/>
                    <a:pt x="0" y="95779"/>
                    <a:pt x="0" y="95779"/>
                  </a:cubicBezTo>
                  <a:cubicBezTo>
                    <a:pt x="693" y="96880"/>
                    <a:pt x="693" y="96880"/>
                    <a:pt x="693" y="96880"/>
                  </a:cubicBezTo>
                  <a:cubicBezTo>
                    <a:pt x="693" y="99082"/>
                    <a:pt x="693" y="99082"/>
                    <a:pt x="693" y="99082"/>
                  </a:cubicBezTo>
                  <a:cubicBezTo>
                    <a:pt x="1387" y="99082"/>
                    <a:pt x="1387" y="99082"/>
                    <a:pt x="1387" y="99082"/>
                  </a:cubicBezTo>
                  <a:cubicBezTo>
                    <a:pt x="2774" y="97981"/>
                    <a:pt x="2774" y="97981"/>
                    <a:pt x="2774" y="97981"/>
                  </a:cubicBezTo>
                  <a:cubicBezTo>
                    <a:pt x="4161" y="99082"/>
                    <a:pt x="4161" y="99082"/>
                    <a:pt x="4161" y="99082"/>
                  </a:cubicBezTo>
                  <a:cubicBezTo>
                    <a:pt x="6242" y="97981"/>
                    <a:pt x="6242" y="97981"/>
                    <a:pt x="6242" y="97981"/>
                  </a:cubicBezTo>
                  <a:cubicBezTo>
                    <a:pt x="6242" y="97981"/>
                    <a:pt x="6242" y="96880"/>
                    <a:pt x="6936" y="95779"/>
                  </a:cubicBezTo>
                  <a:cubicBezTo>
                    <a:pt x="7630" y="94678"/>
                    <a:pt x="8323" y="94678"/>
                    <a:pt x="8323" y="94678"/>
                  </a:cubicBezTo>
                  <a:cubicBezTo>
                    <a:pt x="9017" y="92477"/>
                    <a:pt x="9017" y="92477"/>
                    <a:pt x="9017" y="92477"/>
                  </a:cubicBezTo>
                  <a:cubicBezTo>
                    <a:pt x="8323" y="92477"/>
                    <a:pt x="8323" y="92477"/>
                    <a:pt x="8323" y="92477"/>
                  </a:cubicBezTo>
                  <a:cubicBezTo>
                    <a:pt x="8323" y="90275"/>
                    <a:pt x="8323" y="90275"/>
                    <a:pt x="8323" y="90275"/>
                  </a:cubicBezTo>
                  <a:cubicBezTo>
                    <a:pt x="6936" y="89174"/>
                    <a:pt x="6936" y="89174"/>
                    <a:pt x="6936" y="89174"/>
                  </a:cubicBezTo>
                  <a:cubicBezTo>
                    <a:pt x="6936" y="89174"/>
                    <a:pt x="6936" y="88073"/>
                    <a:pt x="6936" y="88073"/>
                  </a:cubicBezTo>
                  <a:cubicBezTo>
                    <a:pt x="7630" y="86972"/>
                    <a:pt x="8323" y="84770"/>
                    <a:pt x="8323" y="84770"/>
                  </a:cubicBezTo>
                  <a:cubicBezTo>
                    <a:pt x="10404" y="83669"/>
                    <a:pt x="10404" y="83669"/>
                    <a:pt x="10404" y="83669"/>
                  </a:cubicBezTo>
                  <a:cubicBezTo>
                    <a:pt x="12485" y="82568"/>
                    <a:pt x="12485" y="82568"/>
                    <a:pt x="12485" y="82568"/>
                  </a:cubicBezTo>
                  <a:cubicBezTo>
                    <a:pt x="13179" y="81467"/>
                    <a:pt x="13179" y="81467"/>
                    <a:pt x="13179" y="81467"/>
                  </a:cubicBezTo>
                  <a:cubicBezTo>
                    <a:pt x="14566" y="80366"/>
                    <a:pt x="14566" y="80366"/>
                    <a:pt x="14566" y="80366"/>
                  </a:cubicBezTo>
                  <a:cubicBezTo>
                    <a:pt x="14566" y="80366"/>
                    <a:pt x="16647" y="80366"/>
                    <a:pt x="16647" y="80366"/>
                  </a:cubicBezTo>
                  <a:cubicBezTo>
                    <a:pt x="16647" y="80366"/>
                    <a:pt x="19421" y="80366"/>
                    <a:pt x="19421" y="80366"/>
                  </a:cubicBezTo>
                  <a:lnTo>
                    <a:pt x="21502" y="82568"/>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45" name="Shape 2025">
              <a:extLst>
                <a:ext uri="{FF2B5EF4-FFF2-40B4-BE49-F238E27FC236}">
                  <a16:creationId xmlns:a16="http://schemas.microsoft.com/office/drawing/2014/main" id="{196DA317-9715-F74D-9C4A-0FF0BAA71A57}"/>
                </a:ext>
              </a:extLst>
            </p:cNvPr>
            <p:cNvSpPr/>
            <p:nvPr/>
          </p:nvSpPr>
          <p:spPr>
            <a:xfrm>
              <a:off x="5753789" y="1798916"/>
              <a:ext cx="494744" cy="296185"/>
            </a:xfrm>
            <a:custGeom>
              <a:avLst/>
              <a:gdLst/>
              <a:ahLst/>
              <a:cxnLst/>
              <a:rect l="0" t="0" r="0" b="0"/>
              <a:pathLst>
                <a:path w="120000" h="120000" extrusionOk="0">
                  <a:moveTo>
                    <a:pt x="10506" y="40298"/>
                  </a:moveTo>
                  <a:cubicBezTo>
                    <a:pt x="13271" y="35820"/>
                    <a:pt x="13271" y="35820"/>
                    <a:pt x="13271" y="35820"/>
                  </a:cubicBezTo>
                  <a:cubicBezTo>
                    <a:pt x="13271" y="35820"/>
                    <a:pt x="16589" y="31343"/>
                    <a:pt x="17142" y="31343"/>
                  </a:cubicBezTo>
                  <a:cubicBezTo>
                    <a:pt x="18248" y="30447"/>
                    <a:pt x="19907" y="28656"/>
                    <a:pt x="19907" y="29552"/>
                  </a:cubicBezTo>
                  <a:cubicBezTo>
                    <a:pt x="19907" y="30447"/>
                    <a:pt x="20460" y="36716"/>
                    <a:pt x="20460" y="36716"/>
                  </a:cubicBezTo>
                  <a:cubicBezTo>
                    <a:pt x="23225" y="38507"/>
                    <a:pt x="23225" y="38507"/>
                    <a:pt x="23225" y="38507"/>
                  </a:cubicBezTo>
                  <a:cubicBezTo>
                    <a:pt x="25437" y="41194"/>
                    <a:pt x="25437" y="41194"/>
                    <a:pt x="25437" y="41194"/>
                  </a:cubicBezTo>
                  <a:cubicBezTo>
                    <a:pt x="29861" y="44776"/>
                    <a:pt x="29861" y="44776"/>
                    <a:pt x="29861" y="44776"/>
                  </a:cubicBezTo>
                  <a:cubicBezTo>
                    <a:pt x="30414" y="47462"/>
                    <a:pt x="30414" y="47462"/>
                    <a:pt x="30414" y="47462"/>
                  </a:cubicBezTo>
                  <a:cubicBezTo>
                    <a:pt x="30414" y="47462"/>
                    <a:pt x="29861" y="49253"/>
                    <a:pt x="30967" y="51940"/>
                  </a:cubicBezTo>
                  <a:cubicBezTo>
                    <a:pt x="32626" y="54626"/>
                    <a:pt x="33179" y="54626"/>
                    <a:pt x="33732" y="57313"/>
                  </a:cubicBezTo>
                  <a:cubicBezTo>
                    <a:pt x="34285" y="59104"/>
                    <a:pt x="36497" y="60895"/>
                    <a:pt x="36497" y="60895"/>
                  </a:cubicBezTo>
                  <a:cubicBezTo>
                    <a:pt x="39262" y="61791"/>
                    <a:pt x="39262" y="61791"/>
                    <a:pt x="39262" y="61791"/>
                  </a:cubicBezTo>
                  <a:cubicBezTo>
                    <a:pt x="39262" y="61791"/>
                    <a:pt x="42027" y="63582"/>
                    <a:pt x="42580" y="62686"/>
                  </a:cubicBezTo>
                  <a:cubicBezTo>
                    <a:pt x="43133" y="61791"/>
                    <a:pt x="45898" y="58208"/>
                    <a:pt x="45898" y="57313"/>
                  </a:cubicBezTo>
                  <a:cubicBezTo>
                    <a:pt x="46451" y="56417"/>
                    <a:pt x="48110" y="52835"/>
                    <a:pt x="48663" y="51940"/>
                  </a:cubicBezTo>
                  <a:cubicBezTo>
                    <a:pt x="49216" y="51044"/>
                    <a:pt x="50875" y="44776"/>
                    <a:pt x="50875" y="43880"/>
                  </a:cubicBezTo>
                  <a:cubicBezTo>
                    <a:pt x="50875" y="42089"/>
                    <a:pt x="48663" y="34925"/>
                    <a:pt x="48110" y="33134"/>
                  </a:cubicBezTo>
                  <a:cubicBezTo>
                    <a:pt x="48110" y="31343"/>
                    <a:pt x="47557" y="25970"/>
                    <a:pt x="47557" y="25970"/>
                  </a:cubicBezTo>
                  <a:cubicBezTo>
                    <a:pt x="45345" y="18805"/>
                    <a:pt x="45345" y="18805"/>
                    <a:pt x="45345" y="18805"/>
                  </a:cubicBezTo>
                  <a:cubicBezTo>
                    <a:pt x="45345" y="18805"/>
                    <a:pt x="45345" y="14328"/>
                    <a:pt x="45898" y="14328"/>
                  </a:cubicBezTo>
                  <a:cubicBezTo>
                    <a:pt x="46451" y="13432"/>
                    <a:pt x="49216" y="9850"/>
                    <a:pt x="49216" y="9850"/>
                  </a:cubicBezTo>
                  <a:cubicBezTo>
                    <a:pt x="51981" y="5373"/>
                    <a:pt x="51981" y="5373"/>
                    <a:pt x="51981" y="5373"/>
                  </a:cubicBezTo>
                  <a:cubicBezTo>
                    <a:pt x="54746" y="2686"/>
                    <a:pt x="54746" y="2686"/>
                    <a:pt x="54746" y="2686"/>
                  </a:cubicBezTo>
                  <a:cubicBezTo>
                    <a:pt x="56958" y="0"/>
                    <a:pt x="56958" y="0"/>
                    <a:pt x="56958" y="0"/>
                  </a:cubicBezTo>
                  <a:cubicBezTo>
                    <a:pt x="59723" y="1791"/>
                    <a:pt x="59723" y="1791"/>
                    <a:pt x="59723" y="1791"/>
                  </a:cubicBezTo>
                  <a:cubicBezTo>
                    <a:pt x="61935" y="1791"/>
                    <a:pt x="61935" y="1791"/>
                    <a:pt x="61935" y="1791"/>
                  </a:cubicBezTo>
                  <a:cubicBezTo>
                    <a:pt x="64147" y="3582"/>
                    <a:pt x="64147" y="3582"/>
                    <a:pt x="64147" y="3582"/>
                  </a:cubicBezTo>
                  <a:cubicBezTo>
                    <a:pt x="66912" y="3582"/>
                    <a:pt x="66912" y="3582"/>
                    <a:pt x="66912" y="3582"/>
                  </a:cubicBezTo>
                  <a:cubicBezTo>
                    <a:pt x="69124" y="4477"/>
                    <a:pt x="69124" y="4477"/>
                    <a:pt x="69124" y="4477"/>
                  </a:cubicBezTo>
                  <a:cubicBezTo>
                    <a:pt x="71889" y="6268"/>
                    <a:pt x="71889" y="6268"/>
                    <a:pt x="71889" y="6268"/>
                  </a:cubicBezTo>
                  <a:cubicBezTo>
                    <a:pt x="76866" y="11641"/>
                    <a:pt x="76866" y="11641"/>
                    <a:pt x="76866" y="11641"/>
                  </a:cubicBezTo>
                  <a:cubicBezTo>
                    <a:pt x="78525" y="15223"/>
                    <a:pt x="78525" y="15223"/>
                    <a:pt x="78525" y="15223"/>
                  </a:cubicBezTo>
                  <a:cubicBezTo>
                    <a:pt x="80184" y="16119"/>
                    <a:pt x="80184" y="16119"/>
                    <a:pt x="80184" y="16119"/>
                  </a:cubicBezTo>
                  <a:cubicBezTo>
                    <a:pt x="80184" y="16119"/>
                    <a:pt x="81290" y="17910"/>
                    <a:pt x="82396" y="17014"/>
                  </a:cubicBezTo>
                  <a:cubicBezTo>
                    <a:pt x="82949" y="17014"/>
                    <a:pt x="83502" y="16119"/>
                    <a:pt x="84055" y="15223"/>
                  </a:cubicBezTo>
                  <a:cubicBezTo>
                    <a:pt x="85161" y="14328"/>
                    <a:pt x="85714" y="12537"/>
                    <a:pt x="85714" y="12537"/>
                  </a:cubicBezTo>
                  <a:cubicBezTo>
                    <a:pt x="86820" y="12537"/>
                    <a:pt x="86820" y="12537"/>
                    <a:pt x="86820" y="12537"/>
                  </a:cubicBezTo>
                  <a:cubicBezTo>
                    <a:pt x="87926" y="9850"/>
                    <a:pt x="87926" y="9850"/>
                    <a:pt x="87926" y="9850"/>
                  </a:cubicBezTo>
                  <a:cubicBezTo>
                    <a:pt x="92350" y="11641"/>
                    <a:pt x="92350" y="11641"/>
                    <a:pt x="92350" y="11641"/>
                  </a:cubicBezTo>
                  <a:cubicBezTo>
                    <a:pt x="94562" y="11641"/>
                    <a:pt x="94562" y="11641"/>
                    <a:pt x="94562" y="11641"/>
                  </a:cubicBezTo>
                  <a:cubicBezTo>
                    <a:pt x="97880" y="9850"/>
                    <a:pt x="97880" y="9850"/>
                    <a:pt x="97880" y="9850"/>
                  </a:cubicBezTo>
                  <a:cubicBezTo>
                    <a:pt x="99539" y="12537"/>
                    <a:pt x="99539" y="12537"/>
                    <a:pt x="99539" y="12537"/>
                  </a:cubicBezTo>
                  <a:cubicBezTo>
                    <a:pt x="99539" y="15223"/>
                    <a:pt x="99539" y="15223"/>
                    <a:pt x="99539" y="15223"/>
                  </a:cubicBezTo>
                  <a:cubicBezTo>
                    <a:pt x="101751" y="16119"/>
                    <a:pt x="101751" y="16119"/>
                    <a:pt x="101751" y="16119"/>
                  </a:cubicBezTo>
                  <a:cubicBezTo>
                    <a:pt x="101751" y="16119"/>
                    <a:pt x="103410" y="17910"/>
                    <a:pt x="103963" y="17910"/>
                  </a:cubicBezTo>
                  <a:cubicBezTo>
                    <a:pt x="104516" y="17910"/>
                    <a:pt x="105622" y="18805"/>
                    <a:pt x="105622" y="18805"/>
                  </a:cubicBezTo>
                  <a:cubicBezTo>
                    <a:pt x="106175" y="27761"/>
                    <a:pt x="106175" y="27761"/>
                    <a:pt x="106175" y="27761"/>
                  </a:cubicBezTo>
                  <a:cubicBezTo>
                    <a:pt x="105069" y="30447"/>
                    <a:pt x="105069" y="30447"/>
                    <a:pt x="105069" y="30447"/>
                  </a:cubicBezTo>
                  <a:cubicBezTo>
                    <a:pt x="106175" y="37611"/>
                    <a:pt x="106175" y="37611"/>
                    <a:pt x="106175" y="37611"/>
                  </a:cubicBezTo>
                  <a:cubicBezTo>
                    <a:pt x="106175" y="41194"/>
                    <a:pt x="106175" y="41194"/>
                    <a:pt x="106175" y="41194"/>
                  </a:cubicBezTo>
                  <a:cubicBezTo>
                    <a:pt x="108387" y="38507"/>
                    <a:pt x="108387" y="38507"/>
                    <a:pt x="108387" y="38507"/>
                  </a:cubicBezTo>
                  <a:cubicBezTo>
                    <a:pt x="110599" y="41194"/>
                    <a:pt x="110599" y="41194"/>
                    <a:pt x="110599" y="41194"/>
                  </a:cubicBezTo>
                  <a:cubicBezTo>
                    <a:pt x="109493" y="43880"/>
                    <a:pt x="109493" y="43880"/>
                    <a:pt x="109493" y="43880"/>
                  </a:cubicBezTo>
                  <a:cubicBezTo>
                    <a:pt x="112258" y="47462"/>
                    <a:pt x="112258" y="47462"/>
                    <a:pt x="112258" y="47462"/>
                  </a:cubicBezTo>
                  <a:cubicBezTo>
                    <a:pt x="114470" y="49253"/>
                    <a:pt x="114470" y="49253"/>
                    <a:pt x="114470" y="49253"/>
                  </a:cubicBezTo>
                  <a:cubicBezTo>
                    <a:pt x="113917" y="51940"/>
                    <a:pt x="113917" y="51940"/>
                    <a:pt x="113917" y="51940"/>
                  </a:cubicBezTo>
                  <a:cubicBezTo>
                    <a:pt x="113917" y="51940"/>
                    <a:pt x="114470" y="52835"/>
                    <a:pt x="115023" y="52835"/>
                  </a:cubicBezTo>
                  <a:cubicBezTo>
                    <a:pt x="115576" y="53731"/>
                    <a:pt x="116682" y="54626"/>
                    <a:pt x="116682" y="54626"/>
                  </a:cubicBezTo>
                  <a:cubicBezTo>
                    <a:pt x="116682" y="54626"/>
                    <a:pt x="117235" y="57313"/>
                    <a:pt x="117235" y="59104"/>
                  </a:cubicBezTo>
                  <a:cubicBezTo>
                    <a:pt x="117788" y="60000"/>
                    <a:pt x="120000" y="62686"/>
                    <a:pt x="120000" y="62686"/>
                  </a:cubicBezTo>
                  <a:cubicBezTo>
                    <a:pt x="119447" y="67164"/>
                    <a:pt x="119447" y="67164"/>
                    <a:pt x="119447" y="67164"/>
                  </a:cubicBezTo>
                  <a:cubicBezTo>
                    <a:pt x="119447" y="67164"/>
                    <a:pt x="119447" y="68955"/>
                    <a:pt x="119447" y="69850"/>
                  </a:cubicBezTo>
                  <a:cubicBezTo>
                    <a:pt x="119447" y="70746"/>
                    <a:pt x="119447" y="71641"/>
                    <a:pt x="119447" y="72537"/>
                  </a:cubicBezTo>
                  <a:cubicBezTo>
                    <a:pt x="119447" y="71641"/>
                    <a:pt x="119447" y="71641"/>
                    <a:pt x="119447" y="71641"/>
                  </a:cubicBezTo>
                  <a:cubicBezTo>
                    <a:pt x="116682" y="74328"/>
                    <a:pt x="116682" y="74328"/>
                    <a:pt x="116682" y="74328"/>
                  </a:cubicBezTo>
                  <a:cubicBezTo>
                    <a:pt x="116129" y="80597"/>
                    <a:pt x="116129" y="80597"/>
                    <a:pt x="116129" y="80597"/>
                  </a:cubicBezTo>
                  <a:cubicBezTo>
                    <a:pt x="113364" y="85074"/>
                    <a:pt x="113364" y="85074"/>
                    <a:pt x="113364" y="85074"/>
                  </a:cubicBezTo>
                  <a:cubicBezTo>
                    <a:pt x="114470" y="89552"/>
                    <a:pt x="114470" y="89552"/>
                    <a:pt x="114470" y="89552"/>
                  </a:cubicBezTo>
                  <a:cubicBezTo>
                    <a:pt x="113364" y="92238"/>
                    <a:pt x="113364" y="92238"/>
                    <a:pt x="113364" y="92238"/>
                  </a:cubicBezTo>
                  <a:cubicBezTo>
                    <a:pt x="108940" y="92238"/>
                    <a:pt x="108940" y="92238"/>
                    <a:pt x="108940" y="92238"/>
                  </a:cubicBezTo>
                  <a:cubicBezTo>
                    <a:pt x="108940" y="92238"/>
                    <a:pt x="108387" y="92238"/>
                    <a:pt x="106175" y="92238"/>
                  </a:cubicBezTo>
                  <a:cubicBezTo>
                    <a:pt x="103963" y="92238"/>
                    <a:pt x="104516" y="92238"/>
                    <a:pt x="104516" y="92238"/>
                  </a:cubicBezTo>
                  <a:cubicBezTo>
                    <a:pt x="102857" y="94925"/>
                    <a:pt x="102857" y="94925"/>
                    <a:pt x="102857" y="94925"/>
                  </a:cubicBezTo>
                  <a:cubicBezTo>
                    <a:pt x="102304" y="100298"/>
                    <a:pt x="102304" y="100298"/>
                    <a:pt x="102304" y="100298"/>
                  </a:cubicBezTo>
                  <a:cubicBezTo>
                    <a:pt x="102304" y="100298"/>
                    <a:pt x="101198" y="100298"/>
                    <a:pt x="98986" y="101194"/>
                  </a:cubicBezTo>
                  <a:cubicBezTo>
                    <a:pt x="97880" y="102089"/>
                    <a:pt x="97880" y="102985"/>
                    <a:pt x="97880" y="102985"/>
                  </a:cubicBezTo>
                  <a:cubicBezTo>
                    <a:pt x="97880" y="102985"/>
                    <a:pt x="97880" y="102985"/>
                    <a:pt x="97880" y="102985"/>
                  </a:cubicBezTo>
                  <a:cubicBezTo>
                    <a:pt x="96221" y="102985"/>
                    <a:pt x="96221" y="102985"/>
                    <a:pt x="96221" y="102985"/>
                  </a:cubicBezTo>
                  <a:cubicBezTo>
                    <a:pt x="93456" y="102089"/>
                    <a:pt x="93456" y="102089"/>
                    <a:pt x="93456" y="102089"/>
                  </a:cubicBezTo>
                  <a:cubicBezTo>
                    <a:pt x="91244" y="102089"/>
                    <a:pt x="91244" y="102089"/>
                    <a:pt x="91244" y="102089"/>
                  </a:cubicBezTo>
                  <a:cubicBezTo>
                    <a:pt x="90138" y="98507"/>
                    <a:pt x="90138" y="98507"/>
                    <a:pt x="90138" y="98507"/>
                  </a:cubicBezTo>
                  <a:cubicBezTo>
                    <a:pt x="88479" y="97611"/>
                    <a:pt x="88479" y="97611"/>
                    <a:pt x="88479" y="97611"/>
                  </a:cubicBezTo>
                  <a:cubicBezTo>
                    <a:pt x="86820" y="94029"/>
                    <a:pt x="86820" y="94029"/>
                    <a:pt x="86820" y="94029"/>
                  </a:cubicBezTo>
                  <a:cubicBezTo>
                    <a:pt x="84608" y="93134"/>
                    <a:pt x="84608" y="93134"/>
                    <a:pt x="84608" y="93134"/>
                  </a:cubicBezTo>
                  <a:cubicBezTo>
                    <a:pt x="83502" y="90447"/>
                    <a:pt x="83502" y="90447"/>
                    <a:pt x="83502" y="90447"/>
                  </a:cubicBezTo>
                  <a:cubicBezTo>
                    <a:pt x="80737" y="90447"/>
                    <a:pt x="80737" y="90447"/>
                    <a:pt x="80737" y="90447"/>
                  </a:cubicBezTo>
                  <a:cubicBezTo>
                    <a:pt x="79078" y="88656"/>
                    <a:pt x="79078" y="88656"/>
                    <a:pt x="79078" y="88656"/>
                  </a:cubicBezTo>
                  <a:cubicBezTo>
                    <a:pt x="78525" y="86865"/>
                    <a:pt x="78525" y="86865"/>
                    <a:pt x="78525" y="86865"/>
                  </a:cubicBezTo>
                  <a:cubicBezTo>
                    <a:pt x="76866" y="86865"/>
                    <a:pt x="76866" y="86865"/>
                    <a:pt x="76866" y="86865"/>
                  </a:cubicBezTo>
                  <a:cubicBezTo>
                    <a:pt x="74654" y="87761"/>
                    <a:pt x="74654" y="87761"/>
                    <a:pt x="74654" y="87761"/>
                  </a:cubicBezTo>
                  <a:cubicBezTo>
                    <a:pt x="70783" y="89552"/>
                    <a:pt x="70783" y="89552"/>
                    <a:pt x="70783" y="89552"/>
                  </a:cubicBezTo>
                  <a:cubicBezTo>
                    <a:pt x="68571" y="86865"/>
                    <a:pt x="68571" y="86865"/>
                    <a:pt x="68571" y="86865"/>
                  </a:cubicBezTo>
                  <a:cubicBezTo>
                    <a:pt x="68018" y="85970"/>
                    <a:pt x="68018" y="85970"/>
                    <a:pt x="68018" y="85970"/>
                  </a:cubicBezTo>
                  <a:cubicBezTo>
                    <a:pt x="65806" y="83283"/>
                    <a:pt x="65806" y="83283"/>
                    <a:pt x="65806" y="83283"/>
                  </a:cubicBezTo>
                  <a:cubicBezTo>
                    <a:pt x="64700" y="77910"/>
                    <a:pt x="64700" y="77910"/>
                    <a:pt x="64700" y="77910"/>
                  </a:cubicBezTo>
                  <a:cubicBezTo>
                    <a:pt x="64700" y="77910"/>
                    <a:pt x="62488" y="80597"/>
                    <a:pt x="61935" y="80597"/>
                  </a:cubicBezTo>
                  <a:cubicBezTo>
                    <a:pt x="61935" y="80597"/>
                    <a:pt x="60276" y="85074"/>
                    <a:pt x="60276" y="85074"/>
                  </a:cubicBezTo>
                  <a:cubicBezTo>
                    <a:pt x="59723" y="88656"/>
                    <a:pt x="59723" y="88656"/>
                    <a:pt x="59723" y="88656"/>
                  </a:cubicBezTo>
                  <a:cubicBezTo>
                    <a:pt x="56405" y="86865"/>
                    <a:pt x="56405" y="86865"/>
                    <a:pt x="56405" y="86865"/>
                  </a:cubicBezTo>
                  <a:cubicBezTo>
                    <a:pt x="56405" y="86865"/>
                    <a:pt x="54746" y="90447"/>
                    <a:pt x="54746" y="91343"/>
                  </a:cubicBezTo>
                  <a:cubicBezTo>
                    <a:pt x="54193" y="91343"/>
                    <a:pt x="51981" y="89552"/>
                    <a:pt x="51981" y="89552"/>
                  </a:cubicBezTo>
                  <a:cubicBezTo>
                    <a:pt x="48663" y="89552"/>
                    <a:pt x="48663" y="89552"/>
                    <a:pt x="48663" y="89552"/>
                  </a:cubicBezTo>
                  <a:cubicBezTo>
                    <a:pt x="48663" y="89552"/>
                    <a:pt x="45345" y="89552"/>
                    <a:pt x="44792" y="88656"/>
                  </a:cubicBezTo>
                  <a:cubicBezTo>
                    <a:pt x="44239" y="88656"/>
                    <a:pt x="44239" y="89552"/>
                    <a:pt x="44239" y="89552"/>
                  </a:cubicBezTo>
                  <a:cubicBezTo>
                    <a:pt x="41474" y="90447"/>
                    <a:pt x="41474" y="90447"/>
                    <a:pt x="41474" y="90447"/>
                  </a:cubicBezTo>
                  <a:cubicBezTo>
                    <a:pt x="38156" y="91343"/>
                    <a:pt x="38156" y="91343"/>
                    <a:pt x="38156" y="91343"/>
                  </a:cubicBezTo>
                  <a:cubicBezTo>
                    <a:pt x="38156" y="91343"/>
                    <a:pt x="37603" y="94925"/>
                    <a:pt x="37050" y="95820"/>
                  </a:cubicBezTo>
                  <a:cubicBezTo>
                    <a:pt x="36497" y="95820"/>
                    <a:pt x="34838" y="93134"/>
                    <a:pt x="34285" y="92238"/>
                  </a:cubicBezTo>
                  <a:cubicBezTo>
                    <a:pt x="34285" y="91343"/>
                    <a:pt x="32626" y="90447"/>
                    <a:pt x="32626" y="90447"/>
                  </a:cubicBezTo>
                  <a:cubicBezTo>
                    <a:pt x="30414" y="93134"/>
                    <a:pt x="30414" y="93134"/>
                    <a:pt x="30414" y="93134"/>
                  </a:cubicBezTo>
                  <a:cubicBezTo>
                    <a:pt x="30414" y="93134"/>
                    <a:pt x="26543" y="94029"/>
                    <a:pt x="25990" y="94029"/>
                  </a:cubicBezTo>
                  <a:cubicBezTo>
                    <a:pt x="25437" y="94029"/>
                    <a:pt x="22672" y="95820"/>
                    <a:pt x="22672" y="95820"/>
                  </a:cubicBezTo>
                  <a:cubicBezTo>
                    <a:pt x="18801" y="94925"/>
                    <a:pt x="18801" y="94925"/>
                    <a:pt x="18801" y="94925"/>
                  </a:cubicBezTo>
                  <a:cubicBezTo>
                    <a:pt x="17142" y="97611"/>
                    <a:pt x="17142" y="97611"/>
                    <a:pt x="17142" y="97611"/>
                  </a:cubicBezTo>
                  <a:cubicBezTo>
                    <a:pt x="13824" y="101194"/>
                    <a:pt x="13824" y="101194"/>
                    <a:pt x="13824" y="101194"/>
                  </a:cubicBezTo>
                  <a:cubicBezTo>
                    <a:pt x="11612" y="101194"/>
                    <a:pt x="11612" y="101194"/>
                    <a:pt x="11612" y="101194"/>
                  </a:cubicBezTo>
                  <a:cubicBezTo>
                    <a:pt x="10506" y="105671"/>
                    <a:pt x="10506" y="105671"/>
                    <a:pt x="10506" y="105671"/>
                  </a:cubicBezTo>
                  <a:cubicBezTo>
                    <a:pt x="8294" y="107462"/>
                    <a:pt x="8294" y="107462"/>
                    <a:pt x="8294" y="107462"/>
                  </a:cubicBezTo>
                  <a:cubicBezTo>
                    <a:pt x="7741" y="109253"/>
                    <a:pt x="7741" y="109253"/>
                    <a:pt x="7741" y="109253"/>
                  </a:cubicBezTo>
                  <a:cubicBezTo>
                    <a:pt x="7188" y="114626"/>
                    <a:pt x="7188" y="114626"/>
                    <a:pt x="7188" y="114626"/>
                  </a:cubicBezTo>
                  <a:cubicBezTo>
                    <a:pt x="7188" y="114626"/>
                    <a:pt x="5529" y="115522"/>
                    <a:pt x="4423" y="115522"/>
                  </a:cubicBezTo>
                  <a:cubicBezTo>
                    <a:pt x="3870" y="116417"/>
                    <a:pt x="4976" y="117313"/>
                    <a:pt x="4976" y="117313"/>
                  </a:cubicBezTo>
                  <a:cubicBezTo>
                    <a:pt x="4423" y="120000"/>
                    <a:pt x="4423" y="120000"/>
                    <a:pt x="4423" y="120000"/>
                  </a:cubicBezTo>
                  <a:cubicBezTo>
                    <a:pt x="4423" y="120000"/>
                    <a:pt x="3870" y="119104"/>
                    <a:pt x="3870" y="119104"/>
                  </a:cubicBezTo>
                  <a:cubicBezTo>
                    <a:pt x="3870" y="119104"/>
                    <a:pt x="3317" y="116417"/>
                    <a:pt x="2764" y="114626"/>
                  </a:cubicBezTo>
                  <a:cubicBezTo>
                    <a:pt x="1658" y="112835"/>
                    <a:pt x="552" y="104776"/>
                    <a:pt x="552" y="104776"/>
                  </a:cubicBezTo>
                  <a:cubicBezTo>
                    <a:pt x="1658" y="101194"/>
                    <a:pt x="1658" y="101194"/>
                    <a:pt x="1658" y="101194"/>
                  </a:cubicBezTo>
                  <a:cubicBezTo>
                    <a:pt x="1658" y="101194"/>
                    <a:pt x="1658" y="97611"/>
                    <a:pt x="1658" y="96716"/>
                  </a:cubicBezTo>
                  <a:cubicBezTo>
                    <a:pt x="1105" y="94925"/>
                    <a:pt x="552" y="86865"/>
                    <a:pt x="552" y="86865"/>
                  </a:cubicBezTo>
                  <a:cubicBezTo>
                    <a:pt x="552" y="86865"/>
                    <a:pt x="0" y="83283"/>
                    <a:pt x="0" y="82388"/>
                  </a:cubicBezTo>
                  <a:cubicBezTo>
                    <a:pt x="0" y="81492"/>
                    <a:pt x="3870" y="74328"/>
                    <a:pt x="3870" y="74328"/>
                  </a:cubicBezTo>
                  <a:cubicBezTo>
                    <a:pt x="3870" y="73432"/>
                    <a:pt x="4423" y="66268"/>
                    <a:pt x="4423" y="66268"/>
                  </a:cubicBezTo>
                  <a:cubicBezTo>
                    <a:pt x="3317" y="60895"/>
                    <a:pt x="3317" y="60895"/>
                    <a:pt x="3317" y="60895"/>
                  </a:cubicBezTo>
                  <a:cubicBezTo>
                    <a:pt x="4423" y="53731"/>
                    <a:pt x="4423" y="53731"/>
                    <a:pt x="4423" y="53731"/>
                  </a:cubicBezTo>
                  <a:cubicBezTo>
                    <a:pt x="5529" y="45671"/>
                    <a:pt x="5529" y="45671"/>
                    <a:pt x="5529" y="45671"/>
                  </a:cubicBezTo>
                  <a:cubicBezTo>
                    <a:pt x="5529" y="45671"/>
                    <a:pt x="6082" y="42089"/>
                    <a:pt x="6635" y="42089"/>
                  </a:cubicBezTo>
                  <a:cubicBezTo>
                    <a:pt x="7188" y="41194"/>
                    <a:pt x="10506" y="40298"/>
                    <a:pt x="10506" y="40298"/>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46" name="Shape 2026">
              <a:extLst>
                <a:ext uri="{FF2B5EF4-FFF2-40B4-BE49-F238E27FC236}">
                  <a16:creationId xmlns:a16="http://schemas.microsoft.com/office/drawing/2014/main" id="{B198D793-1C0A-46A9-31A2-1256ED7E550D}"/>
                </a:ext>
              </a:extLst>
            </p:cNvPr>
            <p:cNvSpPr/>
            <p:nvPr/>
          </p:nvSpPr>
          <p:spPr>
            <a:xfrm>
              <a:off x="5535001" y="3399175"/>
              <a:ext cx="359513" cy="307905"/>
            </a:xfrm>
            <a:custGeom>
              <a:avLst/>
              <a:gdLst/>
              <a:ahLst/>
              <a:cxnLst/>
              <a:rect l="0" t="0" r="0" b="0"/>
              <a:pathLst>
                <a:path w="120000" h="120000" extrusionOk="0">
                  <a:moveTo>
                    <a:pt x="110126" y="71654"/>
                  </a:moveTo>
                  <a:cubicBezTo>
                    <a:pt x="110886" y="71654"/>
                    <a:pt x="110886" y="71654"/>
                    <a:pt x="110886" y="71654"/>
                  </a:cubicBezTo>
                  <a:cubicBezTo>
                    <a:pt x="110886" y="71654"/>
                    <a:pt x="110886" y="71654"/>
                    <a:pt x="110886" y="71654"/>
                  </a:cubicBezTo>
                  <a:cubicBezTo>
                    <a:pt x="110126" y="71654"/>
                    <a:pt x="110126" y="71654"/>
                    <a:pt x="110126" y="71654"/>
                  </a:cubicBezTo>
                  <a:close/>
                  <a:moveTo>
                    <a:pt x="100253" y="7769"/>
                  </a:moveTo>
                  <a:cubicBezTo>
                    <a:pt x="100253" y="7769"/>
                    <a:pt x="100253" y="7769"/>
                    <a:pt x="100253" y="7769"/>
                  </a:cubicBezTo>
                  <a:cubicBezTo>
                    <a:pt x="104810" y="8633"/>
                    <a:pt x="104810" y="8633"/>
                    <a:pt x="104810" y="8633"/>
                  </a:cubicBezTo>
                  <a:cubicBezTo>
                    <a:pt x="107088" y="9496"/>
                    <a:pt x="107088" y="9496"/>
                    <a:pt x="107088" y="9496"/>
                  </a:cubicBezTo>
                  <a:cubicBezTo>
                    <a:pt x="107088" y="12086"/>
                    <a:pt x="107088" y="12086"/>
                    <a:pt x="107088" y="12086"/>
                  </a:cubicBezTo>
                  <a:cubicBezTo>
                    <a:pt x="107088" y="15539"/>
                    <a:pt x="107088" y="15539"/>
                    <a:pt x="107088" y="15539"/>
                  </a:cubicBezTo>
                  <a:cubicBezTo>
                    <a:pt x="107088" y="18129"/>
                    <a:pt x="107088" y="18129"/>
                    <a:pt x="107088" y="18129"/>
                  </a:cubicBezTo>
                  <a:cubicBezTo>
                    <a:pt x="104810" y="21582"/>
                    <a:pt x="104810" y="21582"/>
                    <a:pt x="104810" y="21582"/>
                  </a:cubicBezTo>
                  <a:cubicBezTo>
                    <a:pt x="104810" y="21582"/>
                    <a:pt x="104050" y="24172"/>
                    <a:pt x="104050" y="24172"/>
                  </a:cubicBezTo>
                  <a:cubicBezTo>
                    <a:pt x="104050" y="25035"/>
                    <a:pt x="103291" y="26762"/>
                    <a:pt x="103291" y="26762"/>
                  </a:cubicBezTo>
                  <a:cubicBezTo>
                    <a:pt x="103291" y="26762"/>
                    <a:pt x="101772" y="25899"/>
                    <a:pt x="102531" y="28489"/>
                  </a:cubicBezTo>
                  <a:cubicBezTo>
                    <a:pt x="102531" y="31079"/>
                    <a:pt x="103291" y="30215"/>
                    <a:pt x="103291" y="31079"/>
                  </a:cubicBezTo>
                  <a:cubicBezTo>
                    <a:pt x="103291" y="31942"/>
                    <a:pt x="103291" y="33669"/>
                    <a:pt x="103291" y="34532"/>
                  </a:cubicBezTo>
                  <a:cubicBezTo>
                    <a:pt x="102531" y="35395"/>
                    <a:pt x="103291" y="35395"/>
                    <a:pt x="102531" y="36258"/>
                  </a:cubicBezTo>
                  <a:cubicBezTo>
                    <a:pt x="102531" y="37122"/>
                    <a:pt x="104050" y="37985"/>
                    <a:pt x="105569" y="37985"/>
                  </a:cubicBezTo>
                  <a:cubicBezTo>
                    <a:pt x="107088" y="38848"/>
                    <a:pt x="107088" y="37985"/>
                    <a:pt x="107848" y="37985"/>
                  </a:cubicBezTo>
                  <a:cubicBezTo>
                    <a:pt x="108607" y="37985"/>
                    <a:pt x="109367" y="38848"/>
                    <a:pt x="110126" y="38848"/>
                  </a:cubicBezTo>
                  <a:cubicBezTo>
                    <a:pt x="110886" y="39712"/>
                    <a:pt x="110886" y="39712"/>
                    <a:pt x="110886" y="40575"/>
                  </a:cubicBezTo>
                  <a:cubicBezTo>
                    <a:pt x="111645" y="41438"/>
                    <a:pt x="112405" y="42302"/>
                    <a:pt x="113164" y="43165"/>
                  </a:cubicBezTo>
                  <a:cubicBezTo>
                    <a:pt x="113924" y="43165"/>
                    <a:pt x="113924" y="42302"/>
                    <a:pt x="114683" y="42302"/>
                  </a:cubicBezTo>
                  <a:cubicBezTo>
                    <a:pt x="114683" y="43165"/>
                    <a:pt x="115443" y="44028"/>
                    <a:pt x="116202" y="44028"/>
                  </a:cubicBezTo>
                  <a:cubicBezTo>
                    <a:pt x="116202" y="44892"/>
                    <a:pt x="116962" y="45755"/>
                    <a:pt x="117721" y="45755"/>
                  </a:cubicBezTo>
                  <a:cubicBezTo>
                    <a:pt x="117721" y="45755"/>
                    <a:pt x="119240" y="46618"/>
                    <a:pt x="119240" y="46618"/>
                  </a:cubicBezTo>
                  <a:cubicBezTo>
                    <a:pt x="120000" y="47482"/>
                    <a:pt x="119240" y="48345"/>
                    <a:pt x="119240" y="48345"/>
                  </a:cubicBezTo>
                  <a:cubicBezTo>
                    <a:pt x="118481" y="48345"/>
                    <a:pt x="118481" y="50071"/>
                    <a:pt x="117721" y="50071"/>
                  </a:cubicBezTo>
                  <a:cubicBezTo>
                    <a:pt x="117721" y="50071"/>
                    <a:pt x="115443" y="50935"/>
                    <a:pt x="115443" y="50935"/>
                  </a:cubicBezTo>
                  <a:cubicBezTo>
                    <a:pt x="114683" y="50935"/>
                    <a:pt x="113924" y="50935"/>
                    <a:pt x="113164" y="50935"/>
                  </a:cubicBezTo>
                  <a:cubicBezTo>
                    <a:pt x="112405" y="50935"/>
                    <a:pt x="111645" y="50935"/>
                    <a:pt x="110886" y="50071"/>
                  </a:cubicBezTo>
                  <a:cubicBezTo>
                    <a:pt x="110126" y="50071"/>
                    <a:pt x="110126" y="50071"/>
                    <a:pt x="109367" y="50071"/>
                  </a:cubicBezTo>
                  <a:cubicBezTo>
                    <a:pt x="109367" y="50935"/>
                    <a:pt x="109367" y="52661"/>
                    <a:pt x="109367" y="52661"/>
                  </a:cubicBezTo>
                  <a:cubicBezTo>
                    <a:pt x="109367" y="52661"/>
                    <a:pt x="110126" y="53525"/>
                    <a:pt x="110886" y="54388"/>
                  </a:cubicBezTo>
                  <a:cubicBezTo>
                    <a:pt x="110886" y="54388"/>
                    <a:pt x="112405" y="56115"/>
                    <a:pt x="113164" y="56115"/>
                  </a:cubicBezTo>
                  <a:cubicBezTo>
                    <a:pt x="113164" y="56115"/>
                    <a:pt x="113924" y="56978"/>
                    <a:pt x="114683" y="57841"/>
                  </a:cubicBezTo>
                  <a:cubicBezTo>
                    <a:pt x="115443" y="59568"/>
                    <a:pt x="115443" y="60431"/>
                    <a:pt x="115443" y="60431"/>
                  </a:cubicBezTo>
                  <a:cubicBezTo>
                    <a:pt x="119240" y="63884"/>
                    <a:pt x="119240" y="63884"/>
                    <a:pt x="119240" y="63884"/>
                  </a:cubicBezTo>
                  <a:cubicBezTo>
                    <a:pt x="119240" y="63884"/>
                    <a:pt x="119240" y="64748"/>
                    <a:pt x="119240" y="67338"/>
                  </a:cubicBezTo>
                  <a:cubicBezTo>
                    <a:pt x="119240" y="70791"/>
                    <a:pt x="118481" y="69064"/>
                    <a:pt x="117721" y="69064"/>
                  </a:cubicBezTo>
                  <a:cubicBezTo>
                    <a:pt x="116962" y="69064"/>
                    <a:pt x="116202" y="69064"/>
                    <a:pt x="114683" y="68201"/>
                  </a:cubicBezTo>
                  <a:cubicBezTo>
                    <a:pt x="113924" y="68201"/>
                    <a:pt x="113924" y="68201"/>
                    <a:pt x="113924" y="68201"/>
                  </a:cubicBezTo>
                  <a:cubicBezTo>
                    <a:pt x="112405" y="70791"/>
                    <a:pt x="112405" y="70791"/>
                    <a:pt x="112405" y="70791"/>
                  </a:cubicBezTo>
                  <a:cubicBezTo>
                    <a:pt x="112405" y="70791"/>
                    <a:pt x="110886" y="70791"/>
                    <a:pt x="110126" y="71654"/>
                  </a:cubicBezTo>
                  <a:cubicBezTo>
                    <a:pt x="109367" y="71654"/>
                    <a:pt x="109367" y="71654"/>
                    <a:pt x="109367" y="71654"/>
                  </a:cubicBezTo>
                  <a:cubicBezTo>
                    <a:pt x="109367" y="71654"/>
                    <a:pt x="107848" y="72517"/>
                    <a:pt x="107848" y="72517"/>
                  </a:cubicBezTo>
                  <a:cubicBezTo>
                    <a:pt x="107848" y="72517"/>
                    <a:pt x="107088" y="73381"/>
                    <a:pt x="107088" y="73381"/>
                  </a:cubicBezTo>
                  <a:cubicBezTo>
                    <a:pt x="106329" y="73381"/>
                    <a:pt x="106329" y="73381"/>
                    <a:pt x="106329" y="73381"/>
                  </a:cubicBezTo>
                  <a:cubicBezTo>
                    <a:pt x="105569" y="72517"/>
                    <a:pt x="105569" y="72517"/>
                    <a:pt x="105569" y="72517"/>
                  </a:cubicBezTo>
                  <a:cubicBezTo>
                    <a:pt x="104810" y="71654"/>
                    <a:pt x="104810" y="71654"/>
                    <a:pt x="104810" y="71654"/>
                  </a:cubicBezTo>
                  <a:cubicBezTo>
                    <a:pt x="103291" y="73381"/>
                    <a:pt x="103291" y="73381"/>
                    <a:pt x="103291" y="73381"/>
                  </a:cubicBezTo>
                  <a:cubicBezTo>
                    <a:pt x="102531" y="74244"/>
                    <a:pt x="102531" y="74244"/>
                    <a:pt x="102531" y="74244"/>
                  </a:cubicBezTo>
                  <a:cubicBezTo>
                    <a:pt x="102531" y="74244"/>
                    <a:pt x="102531" y="75107"/>
                    <a:pt x="102531" y="75107"/>
                  </a:cubicBezTo>
                  <a:cubicBezTo>
                    <a:pt x="102531" y="75107"/>
                    <a:pt x="104050" y="75107"/>
                    <a:pt x="104050" y="75107"/>
                  </a:cubicBezTo>
                  <a:cubicBezTo>
                    <a:pt x="104050" y="76834"/>
                    <a:pt x="104050" y="76834"/>
                    <a:pt x="104050" y="76834"/>
                  </a:cubicBezTo>
                  <a:cubicBezTo>
                    <a:pt x="104050" y="76834"/>
                    <a:pt x="104050" y="76834"/>
                    <a:pt x="104810" y="76834"/>
                  </a:cubicBezTo>
                  <a:cubicBezTo>
                    <a:pt x="104810" y="76834"/>
                    <a:pt x="105569" y="77697"/>
                    <a:pt x="105569" y="77697"/>
                  </a:cubicBezTo>
                  <a:cubicBezTo>
                    <a:pt x="106329" y="78561"/>
                    <a:pt x="106329" y="78561"/>
                    <a:pt x="106329" y="78561"/>
                  </a:cubicBezTo>
                  <a:cubicBezTo>
                    <a:pt x="106329" y="80287"/>
                    <a:pt x="106329" y="80287"/>
                    <a:pt x="106329" y="80287"/>
                  </a:cubicBezTo>
                  <a:cubicBezTo>
                    <a:pt x="107848" y="81151"/>
                    <a:pt x="107848" y="81151"/>
                    <a:pt x="107848" y="81151"/>
                  </a:cubicBezTo>
                  <a:cubicBezTo>
                    <a:pt x="107848" y="82877"/>
                    <a:pt x="107848" y="82877"/>
                    <a:pt x="107848" y="82877"/>
                  </a:cubicBezTo>
                  <a:cubicBezTo>
                    <a:pt x="107088" y="83741"/>
                    <a:pt x="107088" y="83741"/>
                    <a:pt x="107088" y="83741"/>
                  </a:cubicBezTo>
                  <a:cubicBezTo>
                    <a:pt x="106329" y="84604"/>
                    <a:pt x="106329" y="84604"/>
                    <a:pt x="106329" y="84604"/>
                  </a:cubicBezTo>
                  <a:cubicBezTo>
                    <a:pt x="104810" y="84604"/>
                    <a:pt x="104810" y="84604"/>
                    <a:pt x="104810" y="84604"/>
                  </a:cubicBezTo>
                  <a:cubicBezTo>
                    <a:pt x="104810" y="83741"/>
                    <a:pt x="104810" y="83741"/>
                    <a:pt x="104810" y="83741"/>
                  </a:cubicBezTo>
                  <a:cubicBezTo>
                    <a:pt x="104050" y="82014"/>
                    <a:pt x="104050" y="82014"/>
                    <a:pt x="104050" y="82014"/>
                  </a:cubicBezTo>
                  <a:cubicBezTo>
                    <a:pt x="103291" y="81151"/>
                    <a:pt x="103291" y="81151"/>
                    <a:pt x="103291" y="81151"/>
                  </a:cubicBezTo>
                  <a:cubicBezTo>
                    <a:pt x="101012" y="82014"/>
                    <a:pt x="101012" y="82014"/>
                    <a:pt x="101012" y="82014"/>
                  </a:cubicBezTo>
                  <a:cubicBezTo>
                    <a:pt x="101012" y="83741"/>
                    <a:pt x="101012" y="83741"/>
                    <a:pt x="101012" y="83741"/>
                  </a:cubicBezTo>
                  <a:cubicBezTo>
                    <a:pt x="97215" y="87194"/>
                    <a:pt x="97215" y="87194"/>
                    <a:pt x="97215" y="87194"/>
                  </a:cubicBezTo>
                  <a:cubicBezTo>
                    <a:pt x="97974" y="88920"/>
                    <a:pt x="97974" y="88920"/>
                    <a:pt x="97974" y="88920"/>
                  </a:cubicBezTo>
                  <a:cubicBezTo>
                    <a:pt x="96455" y="90647"/>
                    <a:pt x="96455" y="90647"/>
                    <a:pt x="96455" y="90647"/>
                  </a:cubicBezTo>
                  <a:cubicBezTo>
                    <a:pt x="96455" y="93237"/>
                    <a:pt x="96455" y="93237"/>
                    <a:pt x="96455" y="93237"/>
                  </a:cubicBezTo>
                  <a:cubicBezTo>
                    <a:pt x="97215" y="95827"/>
                    <a:pt x="97215" y="95827"/>
                    <a:pt x="97215" y="95827"/>
                  </a:cubicBezTo>
                  <a:cubicBezTo>
                    <a:pt x="97215" y="97553"/>
                    <a:pt x="97215" y="97553"/>
                    <a:pt x="97215" y="97553"/>
                  </a:cubicBezTo>
                  <a:cubicBezTo>
                    <a:pt x="94177" y="98417"/>
                    <a:pt x="94177" y="98417"/>
                    <a:pt x="94177" y="98417"/>
                  </a:cubicBezTo>
                  <a:cubicBezTo>
                    <a:pt x="91898" y="99280"/>
                    <a:pt x="91898" y="99280"/>
                    <a:pt x="91898" y="99280"/>
                  </a:cubicBezTo>
                  <a:cubicBezTo>
                    <a:pt x="91898" y="101870"/>
                    <a:pt x="91898" y="101870"/>
                    <a:pt x="91898" y="101870"/>
                  </a:cubicBezTo>
                  <a:cubicBezTo>
                    <a:pt x="91898" y="102733"/>
                    <a:pt x="91898" y="102733"/>
                    <a:pt x="91898" y="102733"/>
                  </a:cubicBezTo>
                  <a:cubicBezTo>
                    <a:pt x="94177" y="106187"/>
                    <a:pt x="94177" y="106187"/>
                    <a:pt x="94177" y="106187"/>
                  </a:cubicBezTo>
                  <a:cubicBezTo>
                    <a:pt x="93417" y="107050"/>
                    <a:pt x="93417" y="107050"/>
                    <a:pt x="93417" y="107050"/>
                  </a:cubicBezTo>
                  <a:cubicBezTo>
                    <a:pt x="92658" y="107913"/>
                    <a:pt x="92658" y="107913"/>
                    <a:pt x="92658" y="107913"/>
                  </a:cubicBezTo>
                  <a:cubicBezTo>
                    <a:pt x="94936" y="111366"/>
                    <a:pt x="94936" y="111366"/>
                    <a:pt x="94936" y="111366"/>
                  </a:cubicBezTo>
                  <a:cubicBezTo>
                    <a:pt x="95696" y="112230"/>
                    <a:pt x="95696" y="112230"/>
                    <a:pt x="95696" y="112230"/>
                  </a:cubicBezTo>
                  <a:cubicBezTo>
                    <a:pt x="97215" y="112230"/>
                    <a:pt x="97215" y="112230"/>
                    <a:pt x="97215" y="112230"/>
                  </a:cubicBezTo>
                  <a:cubicBezTo>
                    <a:pt x="97215" y="113956"/>
                    <a:pt x="97215" y="113956"/>
                    <a:pt x="97215" y="113956"/>
                  </a:cubicBezTo>
                  <a:cubicBezTo>
                    <a:pt x="97215" y="114820"/>
                    <a:pt x="97215" y="114820"/>
                    <a:pt x="97215" y="114820"/>
                  </a:cubicBezTo>
                  <a:cubicBezTo>
                    <a:pt x="97215" y="116546"/>
                    <a:pt x="97215" y="116546"/>
                    <a:pt x="97215" y="116546"/>
                  </a:cubicBezTo>
                  <a:cubicBezTo>
                    <a:pt x="95696" y="118273"/>
                    <a:pt x="95696" y="118273"/>
                    <a:pt x="95696" y="118273"/>
                  </a:cubicBezTo>
                  <a:cubicBezTo>
                    <a:pt x="96455" y="120000"/>
                    <a:pt x="96455" y="120000"/>
                    <a:pt x="96455" y="120000"/>
                  </a:cubicBezTo>
                  <a:cubicBezTo>
                    <a:pt x="94936" y="119136"/>
                    <a:pt x="94936" y="119136"/>
                    <a:pt x="94936" y="119136"/>
                  </a:cubicBezTo>
                  <a:cubicBezTo>
                    <a:pt x="94177" y="120000"/>
                    <a:pt x="94177" y="120000"/>
                    <a:pt x="94177" y="120000"/>
                  </a:cubicBezTo>
                  <a:cubicBezTo>
                    <a:pt x="94177" y="120000"/>
                    <a:pt x="94177" y="120000"/>
                    <a:pt x="94177" y="120000"/>
                  </a:cubicBezTo>
                  <a:cubicBezTo>
                    <a:pt x="91898" y="119136"/>
                    <a:pt x="91898" y="119136"/>
                    <a:pt x="91898" y="119136"/>
                  </a:cubicBezTo>
                  <a:cubicBezTo>
                    <a:pt x="91898" y="119136"/>
                    <a:pt x="90379" y="120000"/>
                    <a:pt x="89620" y="120000"/>
                  </a:cubicBezTo>
                  <a:cubicBezTo>
                    <a:pt x="89620" y="120000"/>
                    <a:pt x="88860" y="120000"/>
                    <a:pt x="88860" y="120000"/>
                  </a:cubicBezTo>
                  <a:cubicBezTo>
                    <a:pt x="88860" y="120000"/>
                    <a:pt x="87341" y="119136"/>
                    <a:pt x="86582" y="119136"/>
                  </a:cubicBezTo>
                  <a:cubicBezTo>
                    <a:pt x="86582" y="119136"/>
                    <a:pt x="86582" y="119136"/>
                    <a:pt x="86582" y="119136"/>
                  </a:cubicBezTo>
                  <a:cubicBezTo>
                    <a:pt x="86582" y="119136"/>
                    <a:pt x="86582" y="119136"/>
                    <a:pt x="86582" y="119136"/>
                  </a:cubicBezTo>
                  <a:cubicBezTo>
                    <a:pt x="86582" y="119136"/>
                    <a:pt x="86582" y="119136"/>
                    <a:pt x="86582" y="119136"/>
                  </a:cubicBezTo>
                  <a:cubicBezTo>
                    <a:pt x="86582" y="119136"/>
                    <a:pt x="86582" y="119136"/>
                    <a:pt x="86582" y="119136"/>
                  </a:cubicBezTo>
                  <a:cubicBezTo>
                    <a:pt x="86582" y="119136"/>
                    <a:pt x="86582" y="119136"/>
                    <a:pt x="86582" y="119136"/>
                  </a:cubicBezTo>
                  <a:cubicBezTo>
                    <a:pt x="86582" y="118273"/>
                    <a:pt x="86582" y="118273"/>
                    <a:pt x="86582" y="118273"/>
                  </a:cubicBezTo>
                  <a:cubicBezTo>
                    <a:pt x="86582" y="118273"/>
                    <a:pt x="86582" y="118273"/>
                    <a:pt x="86582" y="118273"/>
                  </a:cubicBezTo>
                  <a:cubicBezTo>
                    <a:pt x="86582" y="118273"/>
                    <a:pt x="86582" y="118273"/>
                    <a:pt x="86582" y="118273"/>
                  </a:cubicBezTo>
                  <a:cubicBezTo>
                    <a:pt x="86582" y="118273"/>
                    <a:pt x="86582" y="118273"/>
                    <a:pt x="8658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0506" y="115683"/>
                    <a:pt x="80506" y="115683"/>
                    <a:pt x="80506" y="115683"/>
                  </a:cubicBezTo>
                  <a:cubicBezTo>
                    <a:pt x="76708" y="113093"/>
                    <a:pt x="76708" y="113093"/>
                    <a:pt x="76708" y="113093"/>
                  </a:cubicBezTo>
                  <a:cubicBezTo>
                    <a:pt x="75189" y="111366"/>
                    <a:pt x="75189" y="111366"/>
                    <a:pt x="75189" y="111366"/>
                  </a:cubicBezTo>
                  <a:cubicBezTo>
                    <a:pt x="74430" y="107913"/>
                    <a:pt x="74430" y="107913"/>
                    <a:pt x="74430" y="107913"/>
                  </a:cubicBezTo>
                  <a:cubicBezTo>
                    <a:pt x="70632" y="107050"/>
                    <a:pt x="70632" y="107050"/>
                    <a:pt x="70632" y="107050"/>
                  </a:cubicBezTo>
                  <a:cubicBezTo>
                    <a:pt x="70632" y="104460"/>
                    <a:pt x="66075" y="108776"/>
                    <a:pt x="67594" y="103597"/>
                  </a:cubicBezTo>
                  <a:cubicBezTo>
                    <a:pt x="67594" y="103597"/>
                    <a:pt x="67594" y="102733"/>
                    <a:pt x="67594" y="102733"/>
                  </a:cubicBezTo>
                  <a:cubicBezTo>
                    <a:pt x="67594" y="102733"/>
                    <a:pt x="67594" y="102733"/>
                    <a:pt x="67594" y="102733"/>
                  </a:cubicBezTo>
                  <a:cubicBezTo>
                    <a:pt x="67594" y="101870"/>
                    <a:pt x="66075" y="100143"/>
                    <a:pt x="66075" y="100143"/>
                  </a:cubicBezTo>
                  <a:cubicBezTo>
                    <a:pt x="61518" y="97553"/>
                    <a:pt x="60759" y="94964"/>
                    <a:pt x="58481" y="94100"/>
                  </a:cubicBezTo>
                  <a:cubicBezTo>
                    <a:pt x="57721" y="94100"/>
                    <a:pt x="57721" y="94100"/>
                    <a:pt x="57721" y="94100"/>
                  </a:cubicBezTo>
                  <a:cubicBezTo>
                    <a:pt x="54683" y="90647"/>
                    <a:pt x="54683" y="90647"/>
                    <a:pt x="54683" y="90647"/>
                  </a:cubicBezTo>
                  <a:cubicBezTo>
                    <a:pt x="53164" y="89784"/>
                    <a:pt x="53164" y="89784"/>
                    <a:pt x="53164" y="89784"/>
                  </a:cubicBezTo>
                  <a:cubicBezTo>
                    <a:pt x="51645" y="88057"/>
                    <a:pt x="51645" y="88057"/>
                    <a:pt x="51645" y="88057"/>
                  </a:cubicBezTo>
                  <a:cubicBezTo>
                    <a:pt x="51645" y="86330"/>
                    <a:pt x="51645" y="86330"/>
                    <a:pt x="51645" y="86330"/>
                  </a:cubicBezTo>
                  <a:cubicBezTo>
                    <a:pt x="50886" y="82877"/>
                    <a:pt x="50886" y="82877"/>
                    <a:pt x="50886" y="82877"/>
                  </a:cubicBezTo>
                  <a:cubicBezTo>
                    <a:pt x="50886" y="82877"/>
                    <a:pt x="50886" y="82877"/>
                    <a:pt x="50886" y="82877"/>
                  </a:cubicBezTo>
                  <a:cubicBezTo>
                    <a:pt x="50886" y="82877"/>
                    <a:pt x="47848" y="82014"/>
                    <a:pt x="46329" y="81151"/>
                  </a:cubicBezTo>
                  <a:cubicBezTo>
                    <a:pt x="44810" y="80287"/>
                    <a:pt x="44810" y="80287"/>
                    <a:pt x="44810" y="80287"/>
                  </a:cubicBezTo>
                  <a:cubicBezTo>
                    <a:pt x="43291" y="77697"/>
                    <a:pt x="43291" y="77697"/>
                    <a:pt x="43291" y="77697"/>
                  </a:cubicBezTo>
                  <a:cubicBezTo>
                    <a:pt x="42531" y="76834"/>
                    <a:pt x="42531" y="76834"/>
                    <a:pt x="42531" y="76834"/>
                  </a:cubicBezTo>
                  <a:cubicBezTo>
                    <a:pt x="40253" y="74244"/>
                    <a:pt x="40253" y="74244"/>
                    <a:pt x="40253" y="74244"/>
                  </a:cubicBezTo>
                  <a:cubicBezTo>
                    <a:pt x="39493" y="74244"/>
                    <a:pt x="39493" y="74244"/>
                    <a:pt x="39493" y="74244"/>
                  </a:cubicBezTo>
                  <a:cubicBezTo>
                    <a:pt x="35696" y="72517"/>
                    <a:pt x="35696" y="72517"/>
                    <a:pt x="35696" y="72517"/>
                  </a:cubicBezTo>
                  <a:cubicBezTo>
                    <a:pt x="34936" y="70791"/>
                    <a:pt x="34936" y="70791"/>
                    <a:pt x="34936" y="70791"/>
                  </a:cubicBezTo>
                  <a:cubicBezTo>
                    <a:pt x="33417" y="69928"/>
                    <a:pt x="33417" y="69928"/>
                    <a:pt x="33417" y="69928"/>
                  </a:cubicBezTo>
                  <a:cubicBezTo>
                    <a:pt x="32658" y="68201"/>
                    <a:pt x="32658" y="68201"/>
                    <a:pt x="32658" y="68201"/>
                  </a:cubicBezTo>
                  <a:cubicBezTo>
                    <a:pt x="30379" y="67338"/>
                    <a:pt x="30379" y="67338"/>
                    <a:pt x="30379" y="67338"/>
                  </a:cubicBezTo>
                  <a:cubicBezTo>
                    <a:pt x="29620" y="65611"/>
                    <a:pt x="29620" y="65611"/>
                    <a:pt x="29620" y="65611"/>
                  </a:cubicBezTo>
                  <a:cubicBezTo>
                    <a:pt x="28860" y="64748"/>
                    <a:pt x="28860" y="64748"/>
                    <a:pt x="28860" y="64748"/>
                  </a:cubicBezTo>
                  <a:cubicBezTo>
                    <a:pt x="26582" y="61294"/>
                    <a:pt x="26582" y="61294"/>
                    <a:pt x="26582" y="61294"/>
                  </a:cubicBezTo>
                  <a:cubicBezTo>
                    <a:pt x="24303" y="59568"/>
                    <a:pt x="24303" y="59568"/>
                    <a:pt x="24303" y="59568"/>
                  </a:cubicBezTo>
                  <a:cubicBezTo>
                    <a:pt x="23544" y="58705"/>
                    <a:pt x="23544" y="58705"/>
                    <a:pt x="23544" y="58705"/>
                  </a:cubicBezTo>
                  <a:cubicBezTo>
                    <a:pt x="22784" y="57841"/>
                    <a:pt x="22784" y="57841"/>
                    <a:pt x="22784" y="57841"/>
                  </a:cubicBezTo>
                  <a:cubicBezTo>
                    <a:pt x="21265" y="55251"/>
                    <a:pt x="21265" y="55251"/>
                    <a:pt x="21265" y="55251"/>
                  </a:cubicBezTo>
                  <a:cubicBezTo>
                    <a:pt x="18987" y="52661"/>
                    <a:pt x="18987" y="52661"/>
                    <a:pt x="18987" y="52661"/>
                  </a:cubicBezTo>
                  <a:cubicBezTo>
                    <a:pt x="17468" y="50935"/>
                    <a:pt x="17468" y="50935"/>
                    <a:pt x="17468" y="50935"/>
                  </a:cubicBezTo>
                  <a:cubicBezTo>
                    <a:pt x="15949" y="48345"/>
                    <a:pt x="15949" y="48345"/>
                    <a:pt x="15949" y="48345"/>
                  </a:cubicBezTo>
                  <a:cubicBezTo>
                    <a:pt x="17468" y="46618"/>
                    <a:pt x="17468" y="46618"/>
                    <a:pt x="17468" y="46618"/>
                  </a:cubicBezTo>
                  <a:cubicBezTo>
                    <a:pt x="16708" y="45755"/>
                    <a:pt x="15949" y="45755"/>
                    <a:pt x="15949" y="44892"/>
                  </a:cubicBezTo>
                  <a:cubicBezTo>
                    <a:pt x="15189" y="44892"/>
                    <a:pt x="13670" y="44028"/>
                    <a:pt x="14430" y="43165"/>
                  </a:cubicBezTo>
                  <a:cubicBezTo>
                    <a:pt x="14430" y="42302"/>
                    <a:pt x="13670" y="41438"/>
                    <a:pt x="13670" y="39712"/>
                  </a:cubicBezTo>
                  <a:cubicBezTo>
                    <a:pt x="13670" y="38848"/>
                    <a:pt x="13670" y="37985"/>
                    <a:pt x="12911" y="37985"/>
                  </a:cubicBezTo>
                  <a:cubicBezTo>
                    <a:pt x="12151" y="37122"/>
                    <a:pt x="12151" y="37122"/>
                    <a:pt x="12151" y="37122"/>
                  </a:cubicBezTo>
                  <a:cubicBezTo>
                    <a:pt x="11392" y="37122"/>
                    <a:pt x="10632" y="37122"/>
                    <a:pt x="10632" y="37122"/>
                  </a:cubicBezTo>
                  <a:cubicBezTo>
                    <a:pt x="9873" y="37122"/>
                    <a:pt x="9873" y="37122"/>
                    <a:pt x="9873" y="37122"/>
                  </a:cubicBezTo>
                  <a:cubicBezTo>
                    <a:pt x="9873" y="37122"/>
                    <a:pt x="10632" y="35395"/>
                    <a:pt x="10632" y="33669"/>
                  </a:cubicBezTo>
                  <a:cubicBezTo>
                    <a:pt x="7594" y="32805"/>
                    <a:pt x="7594" y="32805"/>
                    <a:pt x="7594" y="32805"/>
                  </a:cubicBezTo>
                  <a:cubicBezTo>
                    <a:pt x="7594" y="32805"/>
                    <a:pt x="7594" y="30215"/>
                    <a:pt x="6075" y="29352"/>
                  </a:cubicBezTo>
                  <a:cubicBezTo>
                    <a:pt x="4556" y="29352"/>
                    <a:pt x="4556" y="29352"/>
                    <a:pt x="4556" y="29352"/>
                  </a:cubicBezTo>
                  <a:cubicBezTo>
                    <a:pt x="3797" y="30215"/>
                    <a:pt x="3797" y="31079"/>
                    <a:pt x="3797" y="31079"/>
                  </a:cubicBezTo>
                  <a:cubicBezTo>
                    <a:pt x="759" y="27625"/>
                    <a:pt x="759" y="27625"/>
                    <a:pt x="759" y="27625"/>
                  </a:cubicBezTo>
                  <a:cubicBezTo>
                    <a:pt x="759" y="27625"/>
                    <a:pt x="759" y="26762"/>
                    <a:pt x="1518" y="25035"/>
                  </a:cubicBezTo>
                  <a:cubicBezTo>
                    <a:pt x="3037" y="23309"/>
                    <a:pt x="1518" y="22446"/>
                    <a:pt x="1518" y="22446"/>
                  </a:cubicBezTo>
                  <a:cubicBezTo>
                    <a:pt x="759" y="19856"/>
                    <a:pt x="759" y="19856"/>
                    <a:pt x="759" y="19856"/>
                  </a:cubicBezTo>
                  <a:cubicBezTo>
                    <a:pt x="1518" y="18129"/>
                    <a:pt x="1518" y="18129"/>
                    <a:pt x="1518" y="18129"/>
                  </a:cubicBezTo>
                  <a:cubicBezTo>
                    <a:pt x="759" y="17266"/>
                    <a:pt x="759" y="17266"/>
                    <a:pt x="759" y="17266"/>
                  </a:cubicBezTo>
                  <a:cubicBezTo>
                    <a:pt x="0" y="16402"/>
                    <a:pt x="0" y="16402"/>
                    <a:pt x="0" y="16402"/>
                  </a:cubicBezTo>
                  <a:cubicBezTo>
                    <a:pt x="0" y="16402"/>
                    <a:pt x="0" y="16402"/>
                    <a:pt x="0" y="16402"/>
                  </a:cubicBezTo>
                  <a:cubicBezTo>
                    <a:pt x="0" y="16402"/>
                    <a:pt x="0" y="16402"/>
                    <a:pt x="0" y="16402"/>
                  </a:cubicBezTo>
                  <a:cubicBezTo>
                    <a:pt x="1518" y="12949"/>
                    <a:pt x="1518" y="12949"/>
                    <a:pt x="1518" y="12949"/>
                  </a:cubicBezTo>
                  <a:cubicBezTo>
                    <a:pt x="1518" y="12949"/>
                    <a:pt x="759" y="11223"/>
                    <a:pt x="759" y="9496"/>
                  </a:cubicBezTo>
                  <a:cubicBezTo>
                    <a:pt x="759" y="9496"/>
                    <a:pt x="1518" y="8633"/>
                    <a:pt x="1518" y="8633"/>
                  </a:cubicBezTo>
                  <a:cubicBezTo>
                    <a:pt x="1518" y="8633"/>
                    <a:pt x="1518" y="8633"/>
                    <a:pt x="1518" y="8633"/>
                  </a:cubicBezTo>
                  <a:cubicBezTo>
                    <a:pt x="1518" y="7769"/>
                    <a:pt x="1518" y="7769"/>
                    <a:pt x="1518" y="7769"/>
                  </a:cubicBezTo>
                  <a:cubicBezTo>
                    <a:pt x="1518" y="7769"/>
                    <a:pt x="1518" y="7769"/>
                    <a:pt x="1518" y="7769"/>
                  </a:cubicBezTo>
                  <a:cubicBezTo>
                    <a:pt x="2278" y="7769"/>
                    <a:pt x="2278" y="7769"/>
                    <a:pt x="2278" y="7769"/>
                  </a:cubicBezTo>
                  <a:cubicBezTo>
                    <a:pt x="2278" y="7769"/>
                    <a:pt x="2278" y="7769"/>
                    <a:pt x="2278" y="7769"/>
                  </a:cubicBezTo>
                  <a:cubicBezTo>
                    <a:pt x="2278" y="6906"/>
                    <a:pt x="6075" y="6043"/>
                    <a:pt x="6075" y="6043"/>
                  </a:cubicBezTo>
                  <a:cubicBezTo>
                    <a:pt x="7594" y="5179"/>
                    <a:pt x="7594" y="5179"/>
                    <a:pt x="7594" y="5179"/>
                  </a:cubicBezTo>
                  <a:cubicBezTo>
                    <a:pt x="10632" y="9496"/>
                    <a:pt x="10632" y="9496"/>
                    <a:pt x="10632" y="9496"/>
                  </a:cubicBezTo>
                  <a:cubicBezTo>
                    <a:pt x="13670" y="12949"/>
                    <a:pt x="13670" y="12949"/>
                    <a:pt x="13670" y="12949"/>
                  </a:cubicBezTo>
                  <a:cubicBezTo>
                    <a:pt x="15949" y="14676"/>
                    <a:pt x="15949" y="14676"/>
                    <a:pt x="15949" y="14676"/>
                  </a:cubicBezTo>
                  <a:cubicBezTo>
                    <a:pt x="15949" y="14676"/>
                    <a:pt x="16708" y="13812"/>
                    <a:pt x="17468" y="13812"/>
                  </a:cubicBezTo>
                  <a:cubicBezTo>
                    <a:pt x="17468" y="12949"/>
                    <a:pt x="17468" y="11223"/>
                    <a:pt x="17468" y="11223"/>
                  </a:cubicBezTo>
                  <a:cubicBezTo>
                    <a:pt x="18987" y="9496"/>
                    <a:pt x="18987" y="9496"/>
                    <a:pt x="18987" y="9496"/>
                  </a:cubicBezTo>
                  <a:cubicBezTo>
                    <a:pt x="19746" y="7769"/>
                    <a:pt x="19746" y="7769"/>
                    <a:pt x="19746" y="7769"/>
                  </a:cubicBezTo>
                  <a:cubicBezTo>
                    <a:pt x="19746" y="6043"/>
                    <a:pt x="19746" y="6043"/>
                    <a:pt x="19746" y="6043"/>
                  </a:cubicBezTo>
                  <a:cubicBezTo>
                    <a:pt x="21265" y="5179"/>
                    <a:pt x="21265" y="5179"/>
                    <a:pt x="21265" y="5179"/>
                  </a:cubicBezTo>
                  <a:cubicBezTo>
                    <a:pt x="23544" y="4316"/>
                    <a:pt x="23544" y="4316"/>
                    <a:pt x="23544" y="4316"/>
                  </a:cubicBezTo>
                  <a:cubicBezTo>
                    <a:pt x="26582" y="3453"/>
                    <a:pt x="26582" y="3453"/>
                    <a:pt x="26582" y="3453"/>
                  </a:cubicBezTo>
                  <a:cubicBezTo>
                    <a:pt x="26582" y="3453"/>
                    <a:pt x="28860" y="4316"/>
                    <a:pt x="29620" y="4316"/>
                  </a:cubicBezTo>
                  <a:cubicBezTo>
                    <a:pt x="29620" y="4316"/>
                    <a:pt x="30379" y="4316"/>
                    <a:pt x="30379" y="4316"/>
                  </a:cubicBezTo>
                  <a:cubicBezTo>
                    <a:pt x="31898" y="1726"/>
                    <a:pt x="31898" y="1726"/>
                    <a:pt x="31898" y="1726"/>
                  </a:cubicBezTo>
                  <a:cubicBezTo>
                    <a:pt x="31898" y="1726"/>
                    <a:pt x="31898" y="1726"/>
                    <a:pt x="31898" y="1726"/>
                  </a:cubicBezTo>
                  <a:cubicBezTo>
                    <a:pt x="32658" y="0"/>
                    <a:pt x="32658" y="0"/>
                    <a:pt x="32658" y="0"/>
                  </a:cubicBezTo>
                  <a:cubicBezTo>
                    <a:pt x="36455" y="1726"/>
                    <a:pt x="36455" y="1726"/>
                    <a:pt x="36455" y="1726"/>
                  </a:cubicBezTo>
                  <a:cubicBezTo>
                    <a:pt x="37974" y="3453"/>
                    <a:pt x="37974" y="3453"/>
                    <a:pt x="37974" y="3453"/>
                  </a:cubicBezTo>
                  <a:cubicBezTo>
                    <a:pt x="41772" y="4316"/>
                    <a:pt x="41772" y="4316"/>
                    <a:pt x="41772" y="4316"/>
                  </a:cubicBezTo>
                  <a:cubicBezTo>
                    <a:pt x="41772" y="4316"/>
                    <a:pt x="41772" y="4316"/>
                    <a:pt x="41772" y="4316"/>
                  </a:cubicBezTo>
                  <a:cubicBezTo>
                    <a:pt x="43291" y="4316"/>
                    <a:pt x="43291" y="4316"/>
                    <a:pt x="43291" y="4316"/>
                  </a:cubicBezTo>
                  <a:cubicBezTo>
                    <a:pt x="43291" y="3453"/>
                    <a:pt x="43291" y="3453"/>
                    <a:pt x="43291" y="3453"/>
                  </a:cubicBezTo>
                  <a:cubicBezTo>
                    <a:pt x="46329" y="3453"/>
                    <a:pt x="46329" y="3453"/>
                    <a:pt x="46329" y="3453"/>
                  </a:cubicBezTo>
                  <a:cubicBezTo>
                    <a:pt x="50126" y="4316"/>
                    <a:pt x="50126" y="4316"/>
                    <a:pt x="50126" y="4316"/>
                  </a:cubicBezTo>
                  <a:cubicBezTo>
                    <a:pt x="52405" y="4316"/>
                    <a:pt x="52405" y="4316"/>
                    <a:pt x="52405" y="4316"/>
                  </a:cubicBezTo>
                  <a:cubicBezTo>
                    <a:pt x="56202" y="4316"/>
                    <a:pt x="56202" y="4316"/>
                    <a:pt x="56202" y="4316"/>
                  </a:cubicBezTo>
                  <a:cubicBezTo>
                    <a:pt x="58481" y="5179"/>
                    <a:pt x="58481" y="5179"/>
                    <a:pt x="58481" y="5179"/>
                  </a:cubicBezTo>
                  <a:cubicBezTo>
                    <a:pt x="60000" y="6043"/>
                    <a:pt x="60000" y="6043"/>
                    <a:pt x="60000" y="6043"/>
                  </a:cubicBezTo>
                  <a:cubicBezTo>
                    <a:pt x="60000" y="6043"/>
                    <a:pt x="60000" y="6043"/>
                    <a:pt x="60759" y="5179"/>
                  </a:cubicBezTo>
                  <a:cubicBezTo>
                    <a:pt x="60759" y="5179"/>
                    <a:pt x="63037" y="5179"/>
                    <a:pt x="63037" y="5179"/>
                  </a:cubicBezTo>
                  <a:cubicBezTo>
                    <a:pt x="63797" y="2589"/>
                    <a:pt x="63797" y="2589"/>
                    <a:pt x="63797" y="2589"/>
                  </a:cubicBezTo>
                  <a:cubicBezTo>
                    <a:pt x="64556" y="4316"/>
                    <a:pt x="64556" y="4316"/>
                    <a:pt x="64556" y="4316"/>
                  </a:cubicBezTo>
                  <a:cubicBezTo>
                    <a:pt x="65316" y="4316"/>
                    <a:pt x="66835" y="4316"/>
                    <a:pt x="66835" y="4316"/>
                  </a:cubicBezTo>
                  <a:cubicBezTo>
                    <a:pt x="67594" y="1726"/>
                    <a:pt x="67594" y="1726"/>
                    <a:pt x="67594" y="1726"/>
                  </a:cubicBezTo>
                  <a:cubicBezTo>
                    <a:pt x="68354" y="2589"/>
                    <a:pt x="68354" y="2589"/>
                    <a:pt x="68354" y="2589"/>
                  </a:cubicBezTo>
                  <a:cubicBezTo>
                    <a:pt x="69113" y="2589"/>
                    <a:pt x="69113" y="2589"/>
                    <a:pt x="69873" y="2589"/>
                  </a:cubicBezTo>
                  <a:cubicBezTo>
                    <a:pt x="70632" y="2589"/>
                    <a:pt x="71392" y="1726"/>
                    <a:pt x="71392" y="1726"/>
                  </a:cubicBezTo>
                  <a:cubicBezTo>
                    <a:pt x="71392" y="1726"/>
                    <a:pt x="72151" y="2589"/>
                    <a:pt x="72151" y="2589"/>
                  </a:cubicBezTo>
                  <a:cubicBezTo>
                    <a:pt x="72151" y="2589"/>
                    <a:pt x="72911" y="1726"/>
                    <a:pt x="73670" y="1726"/>
                  </a:cubicBezTo>
                  <a:cubicBezTo>
                    <a:pt x="73670" y="1726"/>
                    <a:pt x="73670" y="1726"/>
                    <a:pt x="73670" y="1726"/>
                  </a:cubicBezTo>
                  <a:cubicBezTo>
                    <a:pt x="73670" y="1726"/>
                    <a:pt x="73670" y="1726"/>
                    <a:pt x="7367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863"/>
                    <a:pt x="75189" y="863"/>
                    <a:pt x="75189" y="863"/>
                  </a:cubicBezTo>
                  <a:cubicBezTo>
                    <a:pt x="75189" y="863"/>
                    <a:pt x="75189" y="863"/>
                    <a:pt x="75189" y="863"/>
                  </a:cubicBezTo>
                  <a:cubicBezTo>
                    <a:pt x="75189" y="863"/>
                    <a:pt x="75189" y="863"/>
                    <a:pt x="75189" y="863"/>
                  </a:cubicBezTo>
                  <a:cubicBezTo>
                    <a:pt x="75189" y="863"/>
                    <a:pt x="75189" y="863"/>
                    <a:pt x="75189" y="863"/>
                  </a:cubicBezTo>
                  <a:cubicBezTo>
                    <a:pt x="75189" y="863"/>
                    <a:pt x="75189" y="863"/>
                    <a:pt x="7518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6708" y="2589"/>
                    <a:pt x="78227" y="3453"/>
                  </a:cubicBezTo>
                  <a:cubicBezTo>
                    <a:pt x="78227" y="3453"/>
                    <a:pt x="78227" y="3453"/>
                    <a:pt x="78227" y="3453"/>
                  </a:cubicBezTo>
                  <a:cubicBezTo>
                    <a:pt x="79746" y="3453"/>
                    <a:pt x="79746" y="3453"/>
                    <a:pt x="79746" y="3453"/>
                  </a:cubicBezTo>
                  <a:cubicBezTo>
                    <a:pt x="79746" y="3453"/>
                    <a:pt x="79746" y="3453"/>
                    <a:pt x="79746" y="3453"/>
                  </a:cubicBezTo>
                  <a:cubicBezTo>
                    <a:pt x="79746" y="3453"/>
                    <a:pt x="80506" y="2589"/>
                    <a:pt x="81265" y="2589"/>
                  </a:cubicBezTo>
                  <a:cubicBezTo>
                    <a:pt x="82784" y="2589"/>
                    <a:pt x="83544" y="2589"/>
                    <a:pt x="84303" y="2589"/>
                  </a:cubicBezTo>
                  <a:cubicBezTo>
                    <a:pt x="85822" y="2589"/>
                    <a:pt x="86582" y="4316"/>
                    <a:pt x="86582" y="4316"/>
                  </a:cubicBezTo>
                  <a:cubicBezTo>
                    <a:pt x="88860" y="6906"/>
                    <a:pt x="88860" y="6906"/>
                    <a:pt x="88860" y="6906"/>
                  </a:cubicBezTo>
                  <a:cubicBezTo>
                    <a:pt x="88860" y="6906"/>
                    <a:pt x="89620" y="8633"/>
                    <a:pt x="89620" y="9496"/>
                  </a:cubicBezTo>
                  <a:cubicBezTo>
                    <a:pt x="90379" y="10359"/>
                    <a:pt x="90379" y="11223"/>
                    <a:pt x="90379" y="11223"/>
                  </a:cubicBezTo>
                  <a:cubicBezTo>
                    <a:pt x="90379" y="11223"/>
                    <a:pt x="90379" y="11223"/>
                    <a:pt x="90379" y="11223"/>
                  </a:cubicBezTo>
                  <a:cubicBezTo>
                    <a:pt x="91139" y="11223"/>
                    <a:pt x="96455" y="13812"/>
                    <a:pt x="97215" y="13812"/>
                  </a:cubicBezTo>
                  <a:cubicBezTo>
                    <a:pt x="97215" y="13812"/>
                    <a:pt x="97974" y="13812"/>
                    <a:pt x="97974" y="13812"/>
                  </a:cubicBezTo>
                  <a:cubicBezTo>
                    <a:pt x="97974" y="12086"/>
                    <a:pt x="97215" y="11223"/>
                    <a:pt x="98734" y="10359"/>
                  </a:cubicBezTo>
                  <a:cubicBezTo>
                    <a:pt x="99493" y="10359"/>
                    <a:pt x="100253" y="12086"/>
                    <a:pt x="100253" y="10359"/>
                  </a:cubicBezTo>
                  <a:cubicBezTo>
                    <a:pt x="100253" y="8633"/>
                    <a:pt x="101012" y="9496"/>
                    <a:pt x="100253" y="7769"/>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47" name="Shape 2027">
              <a:extLst>
                <a:ext uri="{FF2B5EF4-FFF2-40B4-BE49-F238E27FC236}">
                  <a16:creationId xmlns:a16="http://schemas.microsoft.com/office/drawing/2014/main" id="{991E4C48-79ED-3271-AD20-48B86B6DD070}"/>
                </a:ext>
              </a:extLst>
            </p:cNvPr>
            <p:cNvSpPr/>
            <p:nvPr/>
          </p:nvSpPr>
          <p:spPr>
            <a:xfrm>
              <a:off x="4877542" y="1947009"/>
              <a:ext cx="322132" cy="369699"/>
            </a:xfrm>
            <a:custGeom>
              <a:avLst/>
              <a:gdLst/>
              <a:ahLst/>
              <a:cxnLst/>
              <a:rect l="0" t="0" r="0" b="0"/>
              <a:pathLst>
                <a:path w="120000" h="120000" extrusionOk="0">
                  <a:moveTo>
                    <a:pt x="32340" y="23712"/>
                  </a:moveTo>
                  <a:cubicBezTo>
                    <a:pt x="37446" y="21556"/>
                    <a:pt x="37446" y="21556"/>
                    <a:pt x="37446" y="21556"/>
                  </a:cubicBezTo>
                  <a:cubicBezTo>
                    <a:pt x="40000" y="17245"/>
                    <a:pt x="40000" y="17245"/>
                    <a:pt x="40000" y="17245"/>
                  </a:cubicBezTo>
                  <a:cubicBezTo>
                    <a:pt x="43404" y="12215"/>
                    <a:pt x="43404" y="12215"/>
                    <a:pt x="43404" y="12215"/>
                  </a:cubicBezTo>
                  <a:cubicBezTo>
                    <a:pt x="45106" y="10059"/>
                    <a:pt x="45106" y="10059"/>
                    <a:pt x="45106" y="10059"/>
                  </a:cubicBezTo>
                  <a:cubicBezTo>
                    <a:pt x="46808" y="6467"/>
                    <a:pt x="46808" y="6467"/>
                    <a:pt x="46808" y="6467"/>
                  </a:cubicBezTo>
                  <a:cubicBezTo>
                    <a:pt x="51914" y="5029"/>
                    <a:pt x="51914" y="5029"/>
                    <a:pt x="51914" y="5029"/>
                  </a:cubicBezTo>
                  <a:cubicBezTo>
                    <a:pt x="51914" y="5029"/>
                    <a:pt x="55319" y="4311"/>
                    <a:pt x="56170" y="4311"/>
                  </a:cubicBezTo>
                  <a:cubicBezTo>
                    <a:pt x="57021" y="3592"/>
                    <a:pt x="62127" y="0"/>
                    <a:pt x="62127" y="0"/>
                  </a:cubicBezTo>
                  <a:cubicBezTo>
                    <a:pt x="62978" y="0"/>
                    <a:pt x="62978" y="0"/>
                    <a:pt x="62978" y="0"/>
                  </a:cubicBezTo>
                  <a:cubicBezTo>
                    <a:pt x="60425" y="3592"/>
                    <a:pt x="60425" y="3592"/>
                    <a:pt x="60425" y="3592"/>
                  </a:cubicBezTo>
                  <a:cubicBezTo>
                    <a:pt x="60425" y="5748"/>
                    <a:pt x="60425" y="5748"/>
                    <a:pt x="60425" y="5748"/>
                  </a:cubicBezTo>
                  <a:cubicBezTo>
                    <a:pt x="60425" y="7185"/>
                    <a:pt x="60425" y="7185"/>
                    <a:pt x="60425" y="7185"/>
                  </a:cubicBezTo>
                  <a:cubicBezTo>
                    <a:pt x="61276" y="10059"/>
                    <a:pt x="61276" y="10059"/>
                    <a:pt x="61276" y="10059"/>
                  </a:cubicBezTo>
                  <a:cubicBezTo>
                    <a:pt x="62127" y="10778"/>
                    <a:pt x="62127" y="10778"/>
                    <a:pt x="62127" y="10778"/>
                  </a:cubicBezTo>
                  <a:cubicBezTo>
                    <a:pt x="62127" y="13652"/>
                    <a:pt x="62127" y="13652"/>
                    <a:pt x="62127" y="13652"/>
                  </a:cubicBezTo>
                  <a:cubicBezTo>
                    <a:pt x="62127" y="16526"/>
                    <a:pt x="62127" y="16526"/>
                    <a:pt x="62127" y="16526"/>
                  </a:cubicBezTo>
                  <a:cubicBezTo>
                    <a:pt x="62127" y="16526"/>
                    <a:pt x="64680" y="17964"/>
                    <a:pt x="63829" y="18682"/>
                  </a:cubicBezTo>
                  <a:cubicBezTo>
                    <a:pt x="62127" y="19401"/>
                    <a:pt x="60425" y="21556"/>
                    <a:pt x="60425" y="21556"/>
                  </a:cubicBezTo>
                  <a:cubicBezTo>
                    <a:pt x="59574" y="25868"/>
                    <a:pt x="59574" y="25868"/>
                    <a:pt x="59574" y="25868"/>
                  </a:cubicBezTo>
                  <a:cubicBezTo>
                    <a:pt x="56170" y="29461"/>
                    <a:pt x="56170" y="29461"/>
                    <a:pt x="56170" y="29461"/>
                  </a:cubicBezTo>
                  <a:cubicBezTo>
                    <a:pt x="57021" y="33772"/>
                    <a:pt x="57021" y="33772"/>
                    <a:pt x="57021" y="33772"/>
                  </a:cubicBezTo>
                  <a:cubicBezTo>
                    <a:pt x="57872" y="37365"/>
                    <a:pt x="57872" y="37365"/>
                    <a:pt x="57872" y="37365"/>
                  </a:cubicBezTo>
                  <a:cubicBezTo>
                    <a:pt x="57021" y="40239"/>
                    <a:pt x="57021" y="40239"/>
                    <a:pt x="57021" y="40239"/>
                  </a:cubicBezTo>
                  <a:cubicBezTo>
                    <a:pt x="59574" y="42395"/>
                    <a:pt x="59574" y="42395"/>
                    <a:pt x="59574" y="42395"/>
                  </a:cubicBezTo>
                  <a:cubicBezTo>
                    <a:pt x="58723" y="43832"/>
                    <a:pt x="58723" y="43832"/>
                    <a:pt x="58723" y="43832"/>
                  </a:cubicBezTo>
                  <a:cubicBezTo>
                    <a:pt x="59574" y="45988"/>
                    <a:pt x="59574" y="45988"/>
                    <a:pt x="59574" y="45988"/>
                  </a:cubicBezTo>
                  <a:cubicBezTo>
                    <a:pt x="62127" y="47425"/>
                    <a:pt x="62127" y="47425"/>
                    <a:pt x="62127" y="47425"/>
                  </a:cubicBezTo>
                  <a:cubicBezTo>
                    <a:pt x="62127" y="47425"/>
                    <a:pt x="63829" y="47425"/>
                    <a:pt x="64680" y="47425"/>
                  </a:cubicBezTo>
                  <a:cubicBezTo>
                    <a:pt x="65531" y="47425"/>
                    <a:pt x="68085" y="46706"/>
                    <a:pt x="68936" y="46706"/>
                  </a:cubicBezTo>
                  <a:cubicBezTo>
                    <a:pt x="69787" y="46706"/>
                    <a:pt x="71489" y="47425"/>
                    <a:pt x="71489" y="47425"/>
                  </a:cubicBezTo>
                  <a:cubicBezTo>
                    <a:pt x="74042" y="50299"/>
                    <a:pt x="74042" y="50299"/>
                    <a:pt x="74042" y="50299"/>
                  </a:cubicBezTo>
                  <a:cubicBezTo>
                    <a:pt x="74042" y="52455"/>
                    <a:pt x="74042" y="52455"/>
                    <a:pt x="74042" y="52455"/>
                  </a:cubicBezTo>
                  <a:cubicBezTo>
                    <a:pt x="74042" y="52455"/>
                    <a:pt x="73191" y="53892"/>
                    <a:pt x="73191" y="54610"/>
                  </a:cubicBezTo>
                  <a:cubicBezTo>
                    <a:pt x="72340" y="55329"/>
                    <a:pt x="71489" y="56766"/>
                    <a:pt x="71489" y="56766"/>
                  </a:cubicBezTo>
                  <a:cubicBezTo>
                    <a:pt x="69787" y="58203"/>
                    <a:pt x="69787" y="58203"/>
                    <a:pt x="69787" y="58203"/>
                  </a:cubicBezTo>
                  <a:cubicBezTo>
                    <a:pt x="68936" y="60359"/>
                    <a:pt x="68936" y="60359"/>
                    <a:pt x="68936" y="60359"/>
                  </a:cubicBezTo>
                  <a:cubicBezTo>
                    <a:pt x="68085" y="61796"/>
                    <a:pt x="68085" y="61796"/>
                    <a:pt x="68085" y="61796"/>
                  </a:cubicBezTo>
                  <a:cubicBezTo>
                    <a:pt x="68085" y="61796"/>
                    <a:pt x="68085" y="61796"/>
                    <a:pt x="68085" y="61796"/>
                  </a:cubicBezTo>
                  <a:cubicBezTo>
                    <a:pt x="66382" y="60359"/>
                    <a:pt x="66382" y="60359"/>
                    <a:pt x="66382" y="60359"/>
                  </a:cubicBezTo>
                  <a:cubicBezTo>
                    <a:pt x="66382" y="60359"/>
                    <a:pt x="66382" y="58203"/>
                    <a:pt x="65531" y="58922"/>
                  </a:cubicBezTo>
                  <a:cubicBezTo>
                    <a:pt x="64680" y="58922"/>
                    <a:pt x="63829" y="60359"/>
                    <a:pt x="63829" y="60359"/>
                  </a:cubicBezTo>
                  <a:cubicBezTo>
                    <a:pt x="64680" y="61796"/>
                    <a:pt x="64680" y="61796"/>
                    <a:pt x="64680" y="61796"/>
                  </a:cubicBezTo>
                  <a:cubicBezTo>
                    <a:pt x="64680" y="61796"/>
                    <a:pt x="65531" y="63952"/>
                    <a:pt x="64680" y="63952"/>
                  </a:cubicBezTo>
                  <a:cubicBezTo>
                    <a:pt x="63829" y="63952"/>
                    <a:pt x="62978" y="63952"/>
                    <a:pt x="62978" y="63952"/>
                  </a:cubicBezTo>
                  <a:cubicBezTo>
                    <a:pt x="62127" y="61077"/>
                    <a:pt x="62127" y="61077"/>
                    <a:pt x="62127" y="61077"/>
                  </a:cubicBezTo>
                  <a:cubicBezTo>
                    <a:pt x="59574" y="60359"/>
                    <a:pt x="59574" y="60359"/>
                    <a:pt x="59574" y="60359"/>
                  </a:cubicBezTo>
                  <a:cubicBezTo>
                    <a:pt x="61276" y="57485"/>
                    <a:pt x="61276" y="57485"/>
                    <a:pt x="61276" y="57485"/>
                  </a:cubicBezTo>
                  <a:cubicBezTo>
                    <a:pt x="59574" y="56766"/>
                    <a:pt x="59574" y="56766"/>
                    <a:pt x="59574" y="56766"/>
                  </a:cubicBezTo>
                  <a:cubicBezTo>
                    <a:pt x="59574" y="56766"/>
                    <a:pt x="58723" y="56766"/>
                    <a:pt x="57872" y="57485"/>
                  </a:cubicBezTo>
                  <a:cubicBezTo>
                    <a:pt x="57872" y="58203"/>
                    <a:pt x="57021" y="61077"/>
                    <a:pt x="57021" y="61077"/>
                  </a:cubicBezTo>
                  <a:cubicBezTo>
                    <a:pt x="56170" y="63952"/>
                    <a:pt x="56170" y="63952"/>
                    <a:pt x="56170" y="63952"/>
                  </a:cubicBezTo>
                  <a:cubicBezTo>
                    <a:pt x="56170" y="63952"/>
                    <a:pt x="57021" y="64670"/>
                    <a:pt x="57021" y="65389"/>
                  </a:cubicBezTo>
                  <a:cubicBezTo>
                    <a:pt x="57021" y="66107"/>
                    <a:pt x="56170" y="66826"/>
                    <a:pt x="56170" y="66826"/>
                  </a:cubicBezTo>
                  <a:cubicBezTo>
                    <a:pt x="56170" y="66826"/>
                    <a:pt x="56170" y="67544"/>
                    <a:pt x="56170" y="68263"/>
                  </a:cubicBezTo>
                  <a:cubicBezTo>
                    <a:pt x="56170" y="68263"/>
                    <a:pt x="57021" y="69700"/>
                    <a:pt x="57021" y="70419"/>
                  </a:cubicBezTo>
                  <a:cubicBezTo>
                    <a:pt x="57021" y="70419"/>
                    <a:pt x="57021" y="71137"/>
                    <a:pt x="56170" y="71137"/>
                  </a:cubicBezTo>
                  <a:cubicBezTo>
                    <a:pt x="56170" y="71856"/>
                    <a:pt x="56170" y="71856"/>
                    <a:pt x="56170" y="72574"/>
                  </a:cubicBezTo>
                  <a:cubicBezTo>
                    <a:pt x="55319" y="72574"/>
                    <a:pt x="54468" y="73293"/>
                    <a:pt x="54468" y="73293"/>
                  </a:cubicBezTo>
                  <a:cubicBezTo>
                    <a:pt x="54468" y="73293"/>
                    <a:pt x="52765" y="74011"/>
                    <a:pt x="52765" y="74011"/>
                  </a:cubicBezTo>
                  <a:cubicBezTo>
                    <a:pt x="52765" y="74011"/>
                    <a:pt x="51914" y="73293"/>
                    <a:pt x="51063" y="73293"/>
                  </a:cubicBezTo>
                  <a:cubicBezTo>
                    <a:pt x="50212" y="73293"/>
                    <a:pt x="50212" y="72574"/>
                    <a:pt x="49361" y="73293"/>
                  </a:cubicBezTo>
                  <a:cubicBezTo>
                    <a:pt x="48510" y="74011"/>
                    <a:pt x="48510" y="74011"/>
                    <a:pt x="48510" y="74011"/>
                  </a:cubicBezTo>
                  <a:cubicBezTo>
                    <a:pt x="49361" y="74730"/>
                    <a:pt x="49361" y="74730"/>
                    <a:pt x="49361" y="74730"/>
                  </a:cubicBezTo>
                  <a:cubicBezTo>
                    <a:pt x="51063" y="74730"/>
                    <a:pt x="51063" y="74730"/>
                    <a:pt x="51063" y="74730"/>
                  </a:cubicBezTo>
                  <a:cubicBezTo>
                    <a:pt x="51063" y="76167"/>
                    <a:pt x="51063" y="76167"/>
                    <a:pt x="51063" y="76167"/>
                  </a:cubicBezTo>
                  <a:cubicBezTo>
                    <a:pt x="51063" y="76167"/>
                    <a:pt x="51914" y="76167"/>
                    <a:pt x="51914" y="76886"/>
                  </a:cubicBezTo>
                  <a:cubicBezTo>
                    <a:pt x="51063" y="77604"/>
                    <a:pt x="50212" y="78323"/>
                    <a:pt x="50212" y="78323"/>
                  </a:cubicBezTo>
                  <a:cubicBezTo>
                    <a:pt x="48510" y="79760"/>
                    <a:pt x="48510" y="79760"/>
                    <a:pt x="48510" y="79760"/>
                  </a:cubicBezTo>
                  <a:cubicBezTo>
                    <a:pt x="46808" y="80479"/>
                    <a:pt x="46808" y="80479"/>
                    <a:pt x="46808" y="80479"/>
                  </a:cubicBezTo>
                  <a:cubicBezTo>
                    <a:pt x="46808" y="80479"/>
                    <a:pt x="45106" y="79760"/>
                    <a:pt x="45106" y="80479"/>
                  </a:cubicBezTo>
                  <a:cubicBezTo>
                    <a:pt x="44255" y="80479"/>
                    <a:pt x="43404" y="80479"/>
                    <a:pt x="43404" y="80479"/>
                  </a:cubicBezTo>
                  <a:cubicBezTo>
                    <a:pt x="43404" y="81197"/>
                    <a:pt x="45106" y="82634"/>
                    <a:pt x="45106" y="82634"/>
                  </a:cubicBezTo>
                  <a:cubicBezTo>
                    <a:pt x="41702" y="79760"/>
                    <a:pt x="41702" y="79760"/>
                    <a:pt x="41702" y="79760"/>
                  </a:cubicBezTo>
                  <a:cubicBezTo>
                    <a:pt x="40000" y="79760"/>
                    <a:pt x="40000" y="79760"/>
                    <a:pt x="40000" y="79760"/>
                  </a:cubicBezTo>
                  <a:cubicBezTo>
                    <a:pt x="42553" y="81197"/>
                    <a:pt x="42553" y="81197"/>
                    <a:pt x="42553" y="81197"/>
                  </a:cubicBezTo>
                  <a:cubicBezTo>
                    <a:pt x="43404" y="82634"/>
                    <a:pt x="43404" y="82634"/>
                    <a:pt x="43404" y="82634"/>
                  </a:cubicBezTo>
                  <a:cubicBezTo>
                    <a:pt x="45106" y="83353"/>
                    <a:pt x="45106" y="83353"/>
                    <a:pt x="45106" y="83353"/>
                  </a:cubicBezTo>
                  <a:cubicBezTo>
                    <a:pt x="44255" y="84071"/>
                    <a:pt x="44255" y="84071"/>
                    <a:pt x="44255" y="84071"/>
                  </a:cubicBezTo>
                  <a:cubicBezTo>
                    <a:pt x="43404" y="84790"/>
                    <a:pt x="43404" y="84790"/>
                    <a:pt x="43404" y="84790"/>
                  </a:cubicBezTo>
                  <a:cubicBezTo>
                    <a:pt x="41702" y="86227"/>
                    <a:pt x="41702" y="86227"/>
                    <a:pt x="41702" y="86227"/>
                  </a:cubicBezTo>
                  <a:cubicBezTo>
                    <a:pt x="41702" y="86227"/>
                    <a:pt x="40851" y="86946"/>
                    <a:pt x="40000" y="86946"/>
                  </a:cubicBezTo>
                  <a:cubicBezTo>
                    <a:pt x="40000" y="86946"/>
                    <a:pt x="37446" y="86946"/>
                    <a:pt x="37446" y="86946"/>
                  </a:cubicBezTo>
                  <a:cubicBezTo>
                    <a:pt x="38297" y="87664"/>
                    <a:pt x="38297" y="87664"/>
                    <a:pt x="38297" y="87664"/>
                  </a:cubicBezTo>
                  <a:cubicBezTo>
                    <a:pt x="40000" y="88383"/>
                    <a:pt x="40000" y="88383"/>
                    <a:pt x="40000" y="88383"/>
                  </a:cubicBezTo>
                  <a:cubicBezTo>
                    <a:pt x="40000" y="88383"/>
                    <a:pt x="40851" y="87664"/>
                    <a:pt x="40851" y="88383"/>
                  </a:cubicBezTo>
                  <a:cubicBezTo>
                    <a:pt x="40000" y="88383"/>
                    <a:pt x="40000" y="88383"/>
                    <a:pt x="40000" y="89101"/>
                  </a:cubicBezTo>
                  <a:cubicBezTo>
                    <a:pt x="40000" y="90538"/>
                    <a:pt x="40000" y="92694"/>
                    <a:pt x="40000" y="92694"/>
                  </a:cubicBezTo>
                  <a:cubicBezTo>
                    <a:pt x="41702" y="94850"/>
                    <a:pt x="41702" y="94850"/>
                    <a:pt x="41702" y="94850"/>
                  </a:cubicBezTo>
                  <a:cubicBezTo>
                    <a:pt x="42553" y="95568"/>
                    <a:pt x="42553" y="95568"/>
                    <a:pt x="42553" y="95568"/>
                  </a:cubicBezTo>
                  <a:cubicBezTo>
                    <a:pt x="42553" y="95568"/>
                    <a:pt x="42553" y="95568"/>
                    <a:pt x="42553" y="96287"/>
                  </a:cubicBezTo>
                  <a:cubicBezTo>
                    <a:pt x="42553" y="96287"/>
                    <a:pt x="42553" y="97005"/>
                    <a:pt x="42553" y="97005"/>
                  </a:cubicBezTo>
                  <a:cubicBezTo>
                    <a:pt x="42553" y="98443"/>
                    <a:pt x="42553" y="98443"/>
                    <a:pt x="42553" y="98443"/>
                  </a:cubicBezTo>
                  <a:cubicBezTo>
                    <a:pt x="42553" y="98443"/>
                    <a:pt x="41702" y="99161"/>
                    <a:pt x="40851" y="99161"/>
                  </a:cubicBezTo>
                  <a:cubicBezTo>
                    <a:pt x="40851" y="99161"/>
                    <a:pt x="37446" y="99880"/>
                    <a:pt x="37446" y="99880"/>
                  </a:cubicBezTo>
                  <a:cubicBezTo>
                    <a:pt x="36595" y="101317"/>
                    <a:pt x="36595" y="101317"/>
                    <a:pt x="36595" y="101317"/>
                  </a:cubicBezTo>
                  <a:cubicBezTo>
                    <a:pt x="38297" y="102035"/>
                    <a:pt x="38297" y="102035"/>
                    <a:pt x="38297" y="102035"/>
                  </a:cubicBezTo>
                  <a:cubicBezTo>
                    <a:pt x="38297" y="102035"/>
                    <a:pt x="38297" y="103473"/>
                    <a:pt x="38297" y="103473"/>
                  </a:cubicBezTo>
                  <a:cubicBezTo>
                    <a:pt x="38297" y="104191"/>
                    <a:pt x="37446" y="104910"/>
                    <a:pt x="37446" y="104910"/>
                  </a:cubicBezTo>
                  <a:cubicBezTo>
                    <a:pt x="39148" y="104910"/>
                    <a:pt x="39148" y="104910"/>
                    <a:pt x="39148" y="104910"/>
                  </a:cubicBezTo>
                  <a:cubicBezTo>
                    <a:pt x="41702" y="105628"/>
                    <a:pt x="41702" y="105628"/>
                    <a:pt x="41702" y="105628"/>
                  </a:cubicBezTo>
                  <a:cubicBezTo>
                    <a:pt x="45106" y="109221"/>
                    <a:pt x="45106" y="109221"/>
                    <a:pt x="45106" y="109221"/>
                  </a:cubicBezTo>
                  <a:cubicBezTo>
                    <a:pt x="44255" y="112095"/>
                    <a:pt x="44255" y="112095"/>
                    <a:pt x="44255" y="112095"/>
                  </a:cubicBezTo>
                  <a:cubicBezTo>
                    <a:pt x="42553" y="113532"/>
                    <a:pt x="42553" y="113532"/>
                    <a:pt x="42553" y="113532"/>
                  </a:cubicBezTo>
                  <a:cubicBezTo>
                    <a:pt x="40851" y="110658"/>
                    <a:pt x="40851" y="110658"/>
                    <a:pt x="40851" y="110658"/>
                  </a:cubicBezTo>
                  <a:cubicBezTo>
                    <a:pt x="40851" y="110658"/>
                    <a:pt x="40000" y="110658"/>
                    <a:pt x="40000" y="111377"/>
                  </a:cubicBezTo>
                  <a:cubicBezTo>
                    <a:pt x="39148" y="111377"/>
                    <a:pt x="36595" y="112814"/>
                    <a:pt x="36595" y="112814"/>
                  </a:cubicBezTo>
                  <a:cubicBezTo>
                    <a:pt x="36595" y="112814"/>
                    <a:pt x="34893" y="113532"/>
                    <a:pt x="34042" y="113532"/>
                  </a:cubicBezTo>
                  <a:cubicBezTo>
                    <a:pt x="34042" y="113532"/>
                    <a:pt x="33191" y="113532"/>
                    <a:pt x="33191" y="113532"/>
                  </a:cubicBezTo>
                  <a:cubicBezTo>
                    <a:pt x="30638" y="112814"/>
                    <a:pt x="30638" y="112814"/>
                    <a:pt x="30638" y="112814"/>
                  </a:cubicBezTo>
                  <a:cubicBezTo>
                    <a:pt x="27234" y="111377"/>
                    <a:pt x="27234" y="111377"/>
                    <a:pt x="27234" y="111377"/>
                  </a:cubicBezTo>
                  <a:cubicBezTo>
                    <a:pt x="27234" y="111377"/>
                    <a:pt x="25531" y="110658"/>
                    <a:pt x="24680" y="110658"/>
                  </a:cubicBezTo>
                  <a:cubicBezTo>
                    <a:pt x="23829" y="110658"/>
                    <a:pt x="19574" y="109221"/>
                    <a:pt x="19574" y="109221"/>
                  </a:cubicBezTo>
                  <a:cubicBezTo>
                    <a:pt x="17872" y="109940"/>
                    <a:pt x="17872" y="109940"/>
                    <a:pt x="17872" y="109940"/>
                  </a:cubicBezTo>
                  <a:cubicBezTo>
                    <a:pt x="15319" y="109940"/>
                    <a:pt x="15319" y="109940"/>
                    <a:pt x="15319" y="109940"/>
                  </a:cubicBezTo>
                  <a:cubicBezTo>
                    <a:pt x="13617" y="109221"/>
                    <a:pt x="13617" y="109221"/>
                    <a:pt x="13617" y="109221"/>
                  </a:cubicBezTo>
                  <a:cubicBezTo>
                    <a:pt x="11914" y="107065"/>
                    <a:pt x="11914" y="107065"/>
                    <a:pt x="11914" y="107065"/>
                  </a:cubicBezTo>
                  <a:cubicBezTo>
                    <a:pt x="11914" y="107065"/>
                    <a:pt x="11063" y="105628"/>
                    <a:pt x="11063" y="105628"/>
                  </a:cubicBezTo>
                  <a:cubicBezTo>
                    <a:pt x="11063" y="105628"/>
                    <a:pt x="13617" y="104191"/>
                    <a:pt x="13617" y="104191"/>
                  </a:cubicBezTo>
                  <a:cubicBezTo>
                    <a:pt x="14468" y="104191"/>
                    <a:pt x="14468" y="103473"/>
                    <a:pt x="14468" y="103473"/>
                  </a:cubicBezTo>
                  <a:cubicBezTo>
                    <a:pt x="14468" y="100598"/>
                    <a:pt x="14468" y="100598"/>
                    <a:pt x="14468" y="100598"/>
                  </a:cubicBezTo>
                  <a:cubicBezTo>
                    <a:pt x="14468" y="100598"/>
                    <a:pt x="14468" y="99161"/>
                    <a:pt x="14468" y="99161"/>
                  </a:cubicBezTo>
                  <a:cubicBezTo>
                    <a:pt x="14468" y="98443"/>
                    <a:pt x="15319" y="97724"/>
                    <a:pt x="15319" y="97724"/>
                  </a:cubicBezTo>
                  <a:cubicBezTo>
                    <a:pt x="15319" y="97724"/>
                    <a:pt x="15319" y="95568"/>
                    <a:pt x="14468" y="94850"/>
                  </a:cubicBezTo>
                  <a:cubicBezTo>
                    <a:pt x="14468" y="93413"/>
                    <a:pt x="14468" y="91976"/>
                    <a:pt x="14468" y="91976"/>
                  </a:cubicBezTo>
                  <a:cubicBezTo>
                    <a:pt x="12765" y="89820"/>
                    <a:pt x="12765" y="89820"/>
                    <a:pt x="12765" y="89820"/>
                  </a:cubicBezTo>
                  <a:cubicBezTo>
                    <a:pt x="12765" y="89820"/>
                    <a:pt x="11914" y="89820"/>
                    <a:pt x="10212" y="89101"/>
                  </a:cubicBezTo>
                  <a:cubicBezTo>
                    <a:pt x="8510" y="88383"/>
                    <a:pt x="5957" y="87664"/>
                    <a:pt x="5957" y="87664"/>
                  </a:cubicBezTo>
                  <a:cubicBezTo>
                    <a:pt x="5957" y="85508"/>
                    <a:pt x="5957" y="85508"/>
                    <a:pt x="5957" y="85508"/>
                  </a:cubicBezTo>
                  <a:cubicBezTo>
                    <a:pt x="5106" y="84790"/>
                    <a:pt x="5106" y="84790"/>
                    <a:pt x="5106" y="84790"/>
                  </a:cubicBezTo>
                  <a:cubicBezTo>
                    <a:pt x="5106" y="84790"/>
                    <a:pt x="3404" y="84790"/>
                    <a:pt x="3404" y="85508"/>
                  </a:cubicBezTo>
                  <a:cubicBezTo>
                    <a:pt x="3404" y="85508"/>
                    <a:pt x="3404" y="86227"/>
                    <a:pt x="3404" y="86227"/>
                  </a:cubicBezTo>
                  <a:cubicBezTo>
                    <a:pt x="1702" y="85508"/>
                    <a:pt x="1702" y="85508"/>
                    <a:pt x="1702" y="85508"/>
                  </a:cubicBezTo>
                  <a:cubicBezTo>
                    <a:pt x="1702" y="85508"/>
                    <a:pt x="0" y="83353"/>
                    <a:pt x="0" y="82634"/>
                  </a:cubicBezTo>
                  <a:cubicBezTo>
                    <a:pt x="851" y="82634"/>
                    <a:pt x="1702" y="81916"/>
                    <a:pt x="1702" y="81197"/>
                  </a:cubicBezTo>
                  <a:cubicBezTo>
                    <a:pt x="2553" y="80479"/>
                    <a:pt x="3404" y="79041"/>
                    <a:pt x="3404" y="78323"/>
                  </a:cubicBezTo>
                  <a:cubicBezTo>
                    <a:pt x="3404" y="78323"/>
                    <a:pt x="3404" y="75449"/>
                    <a:pt x="3404" y="75449"/>
                  </a:cubicBezTo>
                  <a:cubicBezTo>
                    <a:pt x="3404" y="75449"/>
                    <a:pt x="2553" y="74730"/>
                    <a:pt x="3404" y="74730"/>
                  </a:cubicBezTo>
                  <a:cubicBezTo>
                    <a:pt x="4255" y="74730"/>
                    <a:pt x="3404" y="74730"/>
                    <a:pt x="4255" y="74730"/>
                  </a:cubicBezTo>
                  <a:cubicBezTo>
                    <a:pt x="5106" y="74011"/>
                    <a:pt x="7659" y="72574"/>
                    <a:pt x="7659" y="72574"/>
                  </a:cubicBezTo>
                  <a:cubicBezTo>
                    <a:pt x="7659" y="71137"/>
                    <a:pt x="7659" y="71137"/>
                    <a:pt x="7659" y="71137"/>
                  </a:cubicBezTo>
                  <a:cubicBezTo>
                    <a:pt x="7659" y="71137"/>
                    <a:pt x="6808" y="69700"/>
                    <a:pt x="6808" y="68982"/>
                  </a:cubicBezTo>
                  <a:cubicBezTo>
                    <a:pt x="6808" y="68982"/>
                    <a:pt x="6808" y="68982"/>
                    <a:pt x="6808" y="68263"/>
                  </a:cubicBezTo>
                  <a:cubicBezTo>
                    <a:pt x="6808" y="66826"/>
                    <a:pt x="3404" y="63952"/>
                    <a:pt x="3404" y="63952"/>
                  </a:cubicBezTo>
                  <a:cubicBezTo>
                    <a:pt x="1702" y="63952"/>
                    <a:pt x="1702" y="63952"/>
                    <a:pt x="1702" y="63952"/>
                  </a:cubicBezTo>
                  <a:cubicBezTo>
                    <a:pt x="1702" y="63952"/>
                    <a:pt x="1702" y="63233"/>
                    <a:pt x="1702" y="62514"/>
                  </a:cubicBezTo>
                  <a:cubicBezTo>
                    <a:pt x="1702" y="62514"/>
                    <a:pt x="1702" y="60359"/>
                    <a:pt x="1702" y="60359"/>
                  </a:cubicBezTo>
                  <a:cubicBezTo>
                    <a:pt x="2553" y="57485"/>
                    <a:pt x="2553" y="57485"/>
                    <a:pt x="2553" y="57485"/>
                  </a:cubicBezTo>
                  <a:cubicBezTo>
                    <a:pt x="1702" y="52455"/>
                    <a:pt x="1702" y="52455"/>
                    <a:pt x="1702" y="52455"/>
                  </a:cubicBezTo>
                  <a:cubicBezTo>
                    <a:pt x="1702" y="48862"/>
                    <a:pt x="1702" y="48862"/>
                    <a:pt x="1702" y="48862"/>
                  </a:cubicBezTo>
                  <a:cubicBezTo>
                    <a:pt x="1702" y="48862"/>
                    <a:pt x="1702" y="45988"/>
                    <a:pt x="1702" y="45269"/>
                  </a:cubicBezTo>
                  <a:cubicBezTo>
                    <a:pt x="1702" y="45269"/>
                    <a:pt x="3404" y="42395"/>
                    <a:pt x="3404" y="42395"/>
                  </a:cubicBezTo>
                  <a:cubicBezTo>
                    <a:pt x="4255" y="40958"/>
                    <a:pt x="4255" y="40958"/>
                    <a:pt x="4255" y="40958"/>
                  </a:cubicBezTo>
                  <a:cubicBezTo>
                    <a:pt x="5106" y="43113"/>
                    <a:pt x="5106" y="43113"/>
                    <a:pt x="5106" y="43113"/>
                  </a:cubicBezTo>
                  <a:cubicBezTo>
                    <a:pt x="5106" y="43113"/>
                    <a:pt x="4255" y="43832"/>
                    <a:pt x="5106" y="44550"/>
                  </a:cubicBezTo>
                  <a:cubicBezTo>
                    <a:pt x="5957" y="44550"/>
                    <a:pt x="6808" y="44550"/>
                    <a:pt x="7659" y="44550"/>
                  </a:cubicBezTo>
                  <a:cubicBezTo>
                    <a:pt x="7659" y="44550"/>
                    <a:pt x="8510" y="45269"/>
                    <a:pt x="8510" y="45269"/>
                  </a:cubicBezTo>
                  <a:cubicBezTo>
                    <a:pt x="11063" y="46706"/>
                    <a:pt x="11063" y="46706"/>
                    <a:pt x="11063" y="46706"/>
                  </a:cubicBezTo>
                  <a:cubicBezTo>
                    <a:pt x="12765" y="48143"/>
                    <a:pt x="12765" y="48143"/>
                    <a:pt x="12765" y="48143"/>
                  </a:cubicBezTo>
                  <a:cubicBezTo>
                    <a:pt x="14468" y="48862"/>
                    <a:pt x="14468" y="48862"/>
                    <a:pt x="14468" y="48862"/>
                  </a:cubicBezTo>
                  <a:cubicBezTo>
                    <a:pt x="16170" y="48862"/>
                    <a:pt x="16170" y="48862"/>
                    <a:pt x="16170" y="48862"/>
                  </a:cubicBezTo>
                  <a:cubicBezTo>
                    <a:pt x="17021" y="48143"/>
                    <a:pt x="17021" y="48143"/>
                    <a:pt x="17021" y="48143"/>
                  </a:cubicBezTo>
                  <a:cubicBezTo>
                    <a:pt x="17021" y="48143"/>
                    <a:pt x="17021" y="47425"/>
                    <a:pt x="17021" y="47425"/>
                  </a:cubicBezTo>
                  <a:cubicBezTo>
                    <a:pt x="17021" y="47425"/>
                    <a:pt x="16170" y="45988"/>
                    <a:pt x="16170" y="45988"/>
                  </a:cubicBezTo>
                  <a:cubicBezTo>
                    <a:pt x="16170" y="45269"/>
                    <a:pt x="15319" y="44550"/>
                    <a:pt x="15319" y="44550"/>
                  </a:cubicBezTo>
                  <a:cubicBezTo>
                    <a:pt x="17872" y="43113"/>
                    <a:pt x="17872" y="43113"/>
                    <a:pt x="17872" y="43113"/>
                  </a:cubicBezTo>
                  <a:cubicBezTo>
                    <a:pt x="18723" y="41676"/>
                    <a:pt x="18723" y="41676"/>
                    <a:pt x="18723" y="41676"/>
                  </a:cubicBezTo>
                  <a:cubicBezTo>
                    <a:pt x="18723" y="41676"/>
                    <a:pt x="18723" y="40958"/>
                    <a:pt x="17872" y="40958"/>
                  </a:cubicBezTo>
                  <a:cubicBezTo>
                    <a:pt x="17021" y="40958"/>
                    <a:pt x="15319" y="40958"/>
                    <a:pt x="15319" y="40958"/>
                  </a:cubicBezTo>
                  <a:cubicBezTo>
                    <a:pt x="15319" y="40958"/>
                    <a:pt x="14468" y="40239"/>
                    <a:pt x="14468" y="40239"/>
                  </a:cubicBezTo>
                  <a:cubicBezTo>
                    <a:pt x="14468" y="40239"/>
                    <a:pt x="13617" y="38802"/>
                    <a:pt x="13617" y="38802"/>
                  </a:cubicBezTo>
                  <a:cubicBezTo>
                    <a:pt x="13617" y="38802"/>
                    <a:pt x="13617" y="37365"/>
                    <a:pt x="14468" y="37365"/>
                  </a:cubicBezTo>
                  <a:cubicBezTo>
                    <a:pt x="14468" y="36646"/>
                    <a:pt x="15319" y="34491"/>
                    <a:pt x="15319" y="34491"/>
                  </a:cubicBezTo>
                  <a:cubicBezTo>
                    <a:pt x="15319" y="34491"/>
                    <a:pt x="14468" y="33053"/>
                    <a:pt x="16170" y="33053"/>
                  </a:cubicBezTo>
                  <a:cubicBezTo>
                    <a:pt x="17872" y="33053"/>
                    <a:pt x="18723" y="33053"/>
                    <a:pt x="18723" y="33053"/>
                  </a:cubicBezTo>
                  <a:cubicBezTo>
                    <a:pt x="18723" y="33053"/>
                    <a:pt x="19574" y="31616"/>
                    <a:pt x="20425" y="31616"/>
                  </a:cubicBezTo>
                  <a:cubicBezTo>
                    <a:pt x="20425" y="31616"/>
                    <a:pt x="21276" y="30898"/>
                    <a:pt x="21276" y="31616"/>
                  </a:cubicBezTo>
                  <a:cubicBezTo>
                    <a:pt x="22127" y="31616"/>
                    <a:pt x="21276" y="33772"/>
                    <a:pt x="21276" y="33772"/>
                  </a:cubicBezTo>
                  <a:cubicBezTo>
                    <a:pt x="19574" y="35209"/>
                    <a:pt x="19574" y="35209"/>
                    <a:pt x="19574" y="35209"/>
                  </a:cubicBezTo>
                  <a:cubicBezTo>
                    <a:pt x="19574" y="35209"/>
                    <a:pt x="20425" y="35928"/>
                    <a:pt x="20425" y="36646"/>
                  </a:cubicBezTo>
                  <a:cubicBezTo>
                    <a:pt x="20425" y="37365"/>
                    <a:pt x="20425" y="38083"/>
                    <a:pt x="20425" y="38083"/>
                  </a:cubicBezTo>
                  <a:cubicBezTo>
                    <a:pt x="18723" y="40239"/>
                    <a:pt x="18723" y="40239"/>
                    <a:pt x="18723" y="40239"/>
                  </a:cubicBezTo>
                  <a:cubicBezTo>
                    <a:pt x="18723" y="40239"/>
                    <a:pt x="19574" y="40239"/>
                    <a:pt x="19574" y="40239"/>
                  </a:cubicBezTo>
                  <a:cubicBezTo>
                    <a:pt x="19574" y="40958"/>
                    <a:pt x="19574" y="41676"/>
                    <a:pt x="19574" y="41676"/>
                  </a:cubicBezTo>
                  <a:cubicBezTo>
                    <a:pt x="22127" y="40958"/>
                    <a:pt x="22127" y="40958"/>
                    <a:pt x="22127" y="40958"/>
                  </a:cubicBezTo>
                  <a:cubicBezTo>
                    <a:pt x="22127" y="40958"/>
                    <a:pt x="21276" y="40239"/>
                    <a:pt x="21276" y="40239"/>
                  </a:cubicBezTo>
                  <a:cubicBezTo>
                    <a:pt x="21276" y="40239"/>
                    <a:pt x="20425" y="39520"/>
                    <a:pt x="21276" y="38802"/>
                  </a:cubicBezTo>
                  <a:cubicBezTo>
                    <a:pt x="22127" y="38083"/>
                    <a:pt x="22127" y="37365"/>
                    <a:pt x="22978" y="37365"/>
                  </a:cubicBezTo>
                  <a:cubicBezTo>
                    <a:pt x="22978" y="36646"/>
                    <a:pt x="22978" y="36646"/>
                    <a:pt x="24680" y="36646"/>
                  </a:cubicBezTo>
                  <a:cubicBezTo>
                    <a:pt x="25531" y="36646"/>
                    <a:pt x="27234" y="38083"/>
                    <a:pt x="27234" y="38083"/>
                  </a:cubicBezTo>
                  <a:cubicBezTo>
                    <a:pt x="27234" y="38083"/>
                    <a:pt x="28085" y="38802"/>
                    <a:pt x="27234" y="38802"/>
                  </a:cubicBezTo>
                  <a:cubicBezTo>
                    <a:pt x="27234" y="39520"/>
                    <a:pt x="26382" y="40239"/>
                    <a:pt x="26382" y="40239"/>
                  </a:cubicBezTo>
                  <a:cubicBezTo>
                    <a:pt x="28085" y="42395"/>
                    <a:pt x="28085" y="42395"/>
                    <a:pt x="28085" y="42395"/>
                  </a:cubicBezTo>
                  <a:cubicBezTo>
                    <a:pt x="28085" y="42395"/>
                    <a:pt x="27234" y="42395"/>
                    <a:pt x="26382" y="43113"/>
                  </a:cubicBezTo>
                  <a:cubicBezTo>
                    <a:pt x="26382" y="43113"/>
                    <a:pt x="26382" y="43832"/>
                    <a:pt x="26382" y="43832"/>
                  </a:cubicBezTo>
                  <a:cubicBezTo>
                    <a:pt x="26382" y="44550"/>
                    <a:pt x="23829" y="45269"/>
                    <a:pt x="26382" y="45269"/>
                  </a:cubicBezTo>
                  <a:cubicBezTo>
                    <a:pt x="28085" y="45269"/>
                    <a:pt x="28085" y="45269"/>
                    <a:pt x="28085" y="44550"/>
                  </a:cubicBezTo>
                  <a:cubicBezTo>
                    <a:pt x="28085" y="44550"/>
                    <a:pt x="28085" y="43113"/>
                    <a:pt x="28085" y="43113"/>
                  </a:cubicBezTo>
                  <a:cubicBezTo>
                    <a:pt x="28085" y="43113"/>
                    <a:pt x="28936" y="43113"/>
                    <a:pt x="28936" y="43113"/>
                  </a:cubicBezTo>
                  <a:cubicBezTo>
                    <a:pt x="29787" y="43113"/>
                    <a:pt x="30638" y="43113"/>
                    <a:pt x="30638" y="43113"/>
                  </a:cubicBezTo>
                  <a:cubicBezTo>
                    <a:pt x="31489" y="43832"/>
                    <a:pt x="31489" y="43832"/>
                    <a:pt x="31489" y="43832"/>
                  </a:cubicBezTo>
                  <a:cubicBezTo>
                    <a:pt x="31489" y="43832"/>
                    <a:pt x="31489" y="44550"/>
                    <a:pt x="31489" y="45269"/>
                  </a:cubicBezTo>
                  <a:cubicBezTo>
                    <a:pt x="31489" y="45269"/>
                    <a:pt x="31489" y="45988"/>
                    <a:pt x="31489" y="45988"/>
                  </a:cubicBezTo>
                  <a:cubicBezTo>
                    <a:pt x="31489" y="45988"/>
                    <a:pt x="33191" y="47425"/>
                    <a:pt x="33191" y="46706"/>
                  </a:cubicBezTo>
                  <a:cubicBezTo>
                    <a:pt x="33191" y="45988"/>
                    <a:pt x="34042" y="46706"/>
                    <a:pt x="33191" y="45269"/>
                  </a:cubicBezTo>
                  <a:cubicBezTo>
                    <a:pt x="32340" y="44550"/>
                    <a:pt x="32340" y="43113"/>
                    <a:pt x="32340" y="43113"/>
                  </a:cubicBezTo>
                  <a:cubicBezTo>
                    <a:pt x="32340" y="43113"/>
                    <a:pt x="32340" y="43113"/>
                    <a:pt x="32340" y="42395"/>
                  </a:cubicBezTo>
                  <a:cubicBezTo>
                    <a:pt x="32340" y="42395"/>
                    <a:pt x="32340" y="41676"/>
                    <a:pt x="32340" y="41676"/>
                  </a:cubicBezTo>
                  <a:cubicBezTo>
                    <a:pt x="31489" y="40958"/>
                    <a:pt x="30638" y="40958"/>
                    <a:pt x="30638" y="40239"/>
                  </a:cubicBezTo>
                  <a:cubicBezTo>
                    <a:pt x="30638" y="40239"/>
                    <a:pt x="28085" y="38083"/>
                    <a:pt x="28085" y="38083"/>
                  </a:cubicBezTo>
                  <a:cubicBezTo>
                    <a:pt x="28085" y="38083"/>
                    <a:pt x="28085" y="37365"/>
                    <a:pt x="28085" y="36646"/>
                  </a:cubicBezTo>
                  <a:cubicBezTo>
                    <a:pt x="28085" y="35209"/>
                    <a:pt x="28085" y="34491"/>
                    <a:pt x="28085" y="33772"/>
                  </a:cubicBezTo>
                  <a:cubicBezTo>
                    <a:pt x="28085" y="33772"/>
                    <a:pt x="28936" y="32335"/>
                    <a:pt x="28936" y="32335"/>
                  </a:cubicBezTo>
                  <a:cubicBezTo>
                    <a:pt x="28936" y="32335"/>
                    <a:pt x="28936" y="30898"/>
                    <a:pt x="29787" y="30179"/>
                  </a:cubicBezTo>
                  <a:cubicBezTo>
                    <a:pt x="30638" y="30179"/>
                    <a:pt x="29787" y="29461"/>
                    <a:pt x="30638" y="29461"/>
                  </a:cubicBezTo>
                  <a:cubicBezTo>
                    <a:pt x="32340" y="28742"/>
                    <a:pt x="31489" y="28742"/>
                    <a:pt x="33191" y="28742"/>
                  </a:cubicBezTo>
                  <a:cubicBezTo>
                    <a:pt x="34042" y="28742"/>
                    <a:pt x="35744" y="29461"/>
                    <a:pt x="36595" y="29461"/>
                  </a:cubicBezTo>
                  <a:cubicBezTo>
                    <a:pt x="36595" y="29461"/>
                    <a:pt x="39148" y="30179"/>
                    <a:pt x="39148" y="30179"/>
                  </a:cubicBezTo>
                  <a:cubicBezTo>
                    <a:pt x="39148" y="30179"/>
                    <a:pt x="39148" y="29461"/>
                    <a:pt x="39148" y="29461"/>
                  </a:cubicBezTo>
                  <a:cubicBezTo>
                    <a:pt x="40000" y="29461"/>
                    <a:pt x="40000" y="28023"/>
                    <a:pt x="40000" y="28742"/>
                  </a:cubicBezTo>
                  <a:cubicBezTo>
                    <a:pt x="40851" y="28742"/>
                    <a:pt x="40851" y="29461"/>
                    <a:pt x="41702" y="28742"/>
                  </a:cubicBezTo>
                  <a:cubicBezTo>
                    <a:pt x="42553" y="28023"/>
                    <a:pt x="42553" y="27305"/>
                    <a:pt x="42553" y="27305"/>
                  </a:cubicBezTo>
                  <a:cubicBezTo>
                    <a:pt x="42553" y="27305"/>
                    <a:pt x="43404" y="27305"/>
                    <a:pt x="44255" y="26586"/>
                  </a:cubicBezTo>
                  <a:cubicBezTo>
                    <a:pt x="44255" y="26586"/>
                    <a:pt x="43404" y="25868"/>
                    <a:pt x="42553" y="25868"/>
                  </a:cubicBezTo>
                  <a:cubicBezTo>
                    <a:pt x="42553" y="25868"/>
                    <a:pt x="40851" y="25868"/>
                    <a:pt x="40000" y="26586"/>
                  </a:cubicBezTo>
                  <a:cubicBezTo>
                    <a:pt x="39148" y="26586"/>
                    <a:pt x="40000" y="26586"/>
                    <a:pt x="38297" y="26586"/>
                  </a:cubicBezTo>
                  <a:cubicBezTo>
                    <a:pt x="37446" y="27305"/>
                    <a:pt x="37446" y="27305"/>
                    <a:pt x="35744" y="27305"/>
                  </a:cubicBezTo>
                  <a:cubicBezTo>
                    <a:pt x="34042" y="27305"/>
                    <a:pt x="34042" y="27305"/>
                    <a:pt x="33191" y="28023"/>
                  </a:cubicBezTo>
                  <a:cubicBezTo>
                    <a:pt x="32340" y="28742"/>
                    <a:pt x="31489" y="28742"/>
                    <a:pt x="31489" y="28742"/>
                  </a:cubicBezTo>
                  <a:cubicBezTo>
                    <a:pt x="30638" y="28742"/>
                    <a:pt x="30638" y="28742"/>
                    <a:pt x="30638" y="28742"/>
                  </a:cubicBezTo>
                  <a:cubicBezTo>
                    <a:pt x="30638" y="28742"/>
                    <a:pt x="29787" y="28742"/>
                    <a:pt x="28936" y="28742"/>
                  </a:cubicBezTo>
                  <a:cubicBezTo>
                    <a:pt x="28936" y="28742"/>
                    <a:pt x="28085" y="28023"/>
                    <a:pt x="28085" y="28023"/>
                  </a:cubicBezTo>
                  <a:cubicBezTo>
                    <a:pt x="28085" y="28023"/>
                    <a:pt x="28085" y="28023"/>
                    <a:pt x="27234" y="28023"/>
                  </a:cubicBezTo>
                  <a:cubicBezTo>
                    <a:pt x="26382" y="28023"/>
                    <a:pt x="25531" y="28742"/>
                    <a:pt x="25531" y="28742"/>
                  </a:cubicBezTo>
                  <a:cubicBezTo>
                    <a:pt x="23829" y="28742"/>
                    <a:pt x="23829" y="28742"/>
                    <a:pt x="23829" y="28742"/>
                  </a:cubicBezTo>
                  <a:cubicBezTo>
                    <a:pt x="23829" y="28742"/>
                    <a:pt x="22978" y="28742"/>
                    <a:pt x="22127" y="28742"/>
                  </a:cubicBezTo>
                  <a:cubicBezTo>
                    <a:pt x="22127" y="29461"/>
                    <a:pt x="20425" y="29461"/>
                    <a:pt x="20425" y="29461"/>
                  </a:cubicBezTo>
                  <a:cubicBezTo>
                    <a:pt x="20425" y="29461"/>
                    <a:pt x="20425" y="29461"/>
                    <a:pt x="19574" y="29461"/>
                  </a:cubicBezTo>
                  <a:cubicBezTo>
                    <a:pt x="19574" y="30179"/>
                    <a:pt x="20425" y="30179"/>
                    <a:pt x="19574" y="30898"/>
                  </a:cubicBezTo>
                  <a:cubicBezTo>
                    <a:pt x="18723" y="30898"/>
                    <a:pt x="17021" y="30898"/>
                    <a:pt x="17021" y="30898"/>
                  </a:cubicBezTo>
                  <a:cubicBezTo>
                    <a:pt x="16170" y="31616"/>
                    <a:pt x="16170" y="31616"/>
                    <a:pt x="16170" y="31616"/>
                  </a:cubicBezTo>
                  <a:cubicBezTo>
                    <a:pt x="15319" y="33053"/>
                    <a:pt x="15319" y="33053"/>
                    <a:pt x="15319" y="33053"/>
                  </a:cubicBezTo>
                  <a:cubicBezTo>
                    <a:pt x="14468" y="33053"/>
                    <a:pt x="14468" y="33053"/>
                    <a:pt x="14468" y="33053"/>
                  </a:cubicBezTo>
                  <a:cubicBezTo>
                    <a:pt x="13617" y="35209"/>
                    <a:pt x="13617" y="35209"/>
                    <a:pt x="13617" y="35209"/>
                  </a:cubicBezTo>
                  <a:cubicBezTo>
                    <a:pt x="13617" y="35928"/>
                    <a:pt x="13617" y="35928"/>
                    <a:pt x="13617" y="35928"/>
                  </a:cubicBezTo>
                  <a:cubicBezTo>
                    <a:pt x="11914" y="37365"/>
                    <a:pt x="11914" y="37365"/>
                    <a:pt x="11914" y="37365"/>
                  </a:cubicBezTo>
                  <a:cubicBezTo>
                    <a:pt x="11063" y="38083"/>
                    <a:pt x="11063" y="38083"/>
                    <a:pt x="11063" y="38083"/>
                  </a:cubicBezTo>
                  <a:cubicBezTo>
                    <a:pt x="11063" y="38083"/>
                    <a:pt x="11063" y="38083"/>
                    <a:pt x="11914" y="38802"/>
                  </a:cubicBezTo>
                  <a:cubicBezTo>
                    <a:pt x="11914" y="38802"/>
                    <a:pt x="11914" y="39520"/>
                    <a:pt x="11914" y="39520"/>
                  </a:cubicBezTo>
                  <a:cubicBezTo>
                    <a:pt x="11063" y="40239"/>
                    <a:pt x="11063" y="40239"/>
                    <a:pt x="11063" y="40239"/>
                  </a:cubicBezTo>
                  <a:cubicBezTo>
                    <a:pt x="11914" y="41676"/>
                    <a:pt x="11914" y="41676"/>
                    <a:pt x="11914" y="41676"/>
                  </a:cubicBezTo>
                  <a:cubicBezTo>
                    <a:pt x="13617" y="40958"/>
                    <a:pt x="13617" y="40958"/>
                    <a:pt x="13617" y="40958"/>
                  </a:cubicBezTo>
                  <a:cubicBezTo>
                    <a:pt x="14468" y="42395"/>
                    <a:pt x="14468" y="42395"/>
                    <a:pt x="14468" y="42395"/>
                  </a:cubicBezTo>
                  <a:cubicBezTo>
                    <a:pt x="13617" y="43832"/>
                    <a:pt x="13617" y="43832"/>
                    <a:pt x="13617" y="43832"/>
                  </a:cubicBezTo>
                  <a:cubicBezTo>
                    <a:pt x="13617" y="43832"/>
                    <a:pt x="12765" y="44550"/>
                    <a:pt x="11914" y="44550"/>
                  </a:cubicBezTo>
                  <a:cubicBezTo>
                    <a:pt x="11914" y="44550"/>
                    <a:pt x="11063" y="43832"/>
                    <a:pt x="11063" y="43832"/>
                  </a:cubicBezTo>
                  <a:cubicBezTo>
                    <a:pt x="10212" y="42395"/>
                    <a:pt x="10212" y="42395"/>
                    <a:pt x="10212" y="42395"/>
                  </a:cubicBezTo>
                  <a:cubicBezTo>
                    <a:pt x="10212" y="41676"/>
                    <a:pt x="10212" y="41676"/>
                    <a:pt x="10212" y="41676"/>
                  </a:cubicBezTo>
                  <a:cubicBezTo>
                    <a:pt x="10212" y="40958"/>
                    <a:pt x="10212" y="40958"/>
                    <a:pt x="10212" y="40958"/>
                  </a:cubicBezTo>
                  <a:cubicBezTo>
                    <a:pt x="7659" y="41676"/>
                    <a:pt x="7659" y="41676"/>
                    <a:pt x="7659" y="41676"/>
                  </a:cubicBezTo>
                  <a:cubicBezTo>
                    <a:pt x="7659" y="40958"/>
                    <a:pt x="7659" y="40958"/>
                    <a:pt x="7659" y="40958"/>
                  </a:cubicBezTo>
                  <a:cubicBezTo>
                    <a:pt x="7659" y="40958"/>
                    <a:pt x="6808" y="40239"/>
                    <a:pt x="6808" y="40239"/>
                  </a:cubicBezTo>
                  <a:cubicBezTo>
                    <a:pt x="6808" y="39520"/>
                    <a:pt x="5957" y="38802"/>
                    <a:pt x="5957" y="38802"/>
                  </a:cubicBezTo>
                  <a:cubicBezTo>
                    <a:pt x="4255" y="36646"/>
                    <a:pt x="4255" y="36646"/>
                    <a:pt x="4255" y="36646"/>
                  </a:cubicBezTo>
                  <a:cubicBezTo>
                    <a:pt x="4255" y="36646"/>
                    <a:pt x="4255" y="36646"/>
                    <a:pt x="5106" y="36646"/>
                  </a:cubicBezTo>
                  <a:cubicBezTo>
                    <a:pt x="5106" y="35928"/>
                    <a:pt x="5106" y="35928"/>
                    <a:pt x="5957" y="35209"/>
                  </a:cubicBezTo>
                  <a:cubicBezTo>
                    <a:pt x="5957" y="34491"/>
                    <a:pt x="7659" y="33053"/>
                    <a:pt x="7659" y="33053"/>
                  </a:cubicBezTo>
                  <a:cubicBezTo>
                    <a:pt x="8510" y="30898"/>
                    <a:pt x="8510" y="30898"/>
                    <a:pt x="8510" y="30898"/>
                  </a:cubicBezTo>
                  <a:cubicBezTo>
                    <a:pt x="10212" y="29461"/>
                    <a:pt x="10212" y="29461"/>
                    <a:pt x="10212" y="29461"/>
                  </a:cubicBezTo>
                  <a:cubicBezTo>
                    <a:pt x="11063" y="28023"/>
                    <a:pt x="11063" y="28023"/>
                    <a:pt x="11063" y="28023"/>
                  </a:cubicBezTo>
                  <a:cubicBezTo>
                    <a:pt x="12765" y="25868"/>
                    <a:pt x="12765" y="25868"/>
                    <a:pt x="12765" y="25868"/>
                  </a:cubicBezTo>
                  <a:cubicBezTo>
                    <a:pt x="14468" y="24431"/>
                    <a:pt x="14468" y="24431"/>
                    <a:pt x="14468" y="24431"/>
                  </a:cubicBezTo>
                  <a:cubicBezTo>
                    <a:pt x="17021" y="24431"/>
                    <a:pt x="17021" y="24431"/>
                    <a:pt x="17021" y="24431"/>
                  </a:cubicBezTo>
                  <a:cubicBezTo>
                    <a:pt x="17021" y="24431"/>
                    <a:pt x="18723" y="25149"/>
                    <a:pt x="18723" y="25149"/>
                  </a:cubicBezTo>
                  <a:cubicBezTo>
                    <a:pt x="19574" y="24431"/>
                    <a:pt x="20425" y="23712"/>
                    <a:pt x="20425" y="23712"/>
                  </a:cubicBezTo>
                  <a:cubicBezTo>
                    <a:pt x="23829" y="22994"/>
                    <a:pt x="23829" y="22994"/>
                    <a:pt x="23829" y="22994"/>
                  </a:cubicBezTo>
                  <a:cubicBezTo>
                    <a:pt x="24680" y="22994"/>
                    <a:pt x="24680" y="22994"/>
                    <a:pt x="24680" y="22994"/>
                  </a:cubicBezTo>
                  <a:cubicBezTo>
                    <a:pt x="27234" y="23712"/>
                    <a:pt x="27234" y="23712"/>
                    <a:pt x="27234" y="23712"/>
                  </a:cubicBezTo>
                  <a:cubicBezTo>
                    <a:pt x="28936" y="23712"/>
                    <a:pt x="28936" y="23712"/>
                    <a:pt x="28936" y="23712"/>
                  </a:cubicBezTo>
                  <a:cubicBezTo>
                    <a:pt x="32340" y="23712"/>
                    <a:pt x="32340" y="23712"/>
                    <a:pt x="32340" y="23712"/>
                  </a:cubicBezTo>
                  <a:close/>
                  <a:moveTo>
                    <a:pt x="13617" y="99880"/>
                  </a:moveTo>
                  <a:cubicBezTo>
                    <a:pt x="13617" y="99880"/>
                    <a:pt x="13617" y="99880"/>
                    <a:pt x="13617" y="99880"/>
                  </a:cubicBezTo>
                  <a:cubicBezTo>
                    <a:pt x="13617" y="99880"/>
                    <a:pt x="11914" y="99161"/>
                    <a:pt x="11914" y="99161"/>
                  </a:cubicBezTo>
                  <a:cubicBezTo>
                    <a:pt x="11914" y="99880"/>
                    <a:pt x="11063" y="100598"/>
                    <a:pt x="11063" y="100598"/>
                  </a:cubicBezTo>
                  <a:cubicBezTo>
                    <a:pt x="10212" y="102754"/>
                    <a:pt x="10212" y="102754"/>
                    <a:pt x="10212" y="102754"/>
                  </a:cubicBezTo>
                  <a:cubicBezTo>
                    <a:pt x="9361" y="103473"/>
                    <a:pt x="9361" y="103473"/>
                    <a:pt x="9361" y="103473"/>
                  </a:cubicBezTo>
                  <a:cubicBezTo>
                    <a:pt x="9361" y="104910"/>
                    <a:pt x="9361" y="104910"/>
                    <a:pt x="9361" y="104910"/>
                  </a:cubicBezTo>
                  <a:cubicBezTo>
                    <a:pt x="6808" y="105628"/>
                    <a:pt x="6808" y="105628"/>
                    <a:pt x="6808" y="105628"/>
                  </a:cubicBezTo>
                  <a:cubicBezTo>
                    <a:pt x="6808" y="105628"/>
                    <a:pt x="6808" y="106347"/>
                    <a:pt x="7659" y="106347"/>
                  </a:cubicBezTo>
                  <a:cubicBezTo>
                    <a:pt x="8510" y="106347"/>
                    <a:pt x="9361" y="106347"/>
                    <a:pt x="9361" y="106347"/>
                  </a:cubicBezTo>
                  <a:cubicBezTo>
                    <a:pt x="9361" y="105628"/>
                    <a:pt x="10212" y="104910"/>
                    <a:pt x="10212" y="104910"/>
                  </a:cubicBezTo>
                  <a:cubicBezTo>
                    <a:pt x="10212" y="104910"/>
                    <a:pt x="11063" y="104191"/>
                    <a:pt x="11063" y="104191"/>
                  </a:cubicBezTo>
                  <a:cubicBezTo>
                    <a:pt x="11914" y="104191"/>
                    <a:pt x="13617" y="104191"/>
                    <a:pt x="13617" y="103473"/>
                  </a:cubicBezTo>
                  <a:cubicBezTo>
                    <a:pt x="13617" y="102754"/>
                    <a:pt x="13617" y="102035"/>
                    <a:pt x="13617" y="102035"/>
                  </a:cubicBezTo>
                  <a:cubicBezTo>
                    <a:pt x="13617" y="101317"/>
                    <a:pt x="13617" y="101317"/>
                    <a:pt x="13617" y="101317"/>
                  </a:cubicBezTo>
                  <a:cubicBezTo>
                    <a:pt x="13617" y="99880"/>
                    <a:pt x="13617" y="99880"/>
                    <a:pt x="13617" y="99880"/>
                  </a:cubicBezTo>
                  <a:close/>
                  <a:moveTo>
                    <a:pt x="57872" y="80479"/>
                  </a:moveTo>
                  <a:cubicBezTo>
                    <a:pt x="57872" y="80479"/>
                    <a:pt x="57872" y="80479"/>
                    <a:pt x="57872" y="80479"/>
                  </a:cubicBezTo>
                  <a:cubicBezTo>
                    <a:pt x="57872" y="80479"/>
                    <a:pt x="57872" y="80479"/>
                    <a:pt x="57872" y="80479"/>
                  </a:cubicBezTo>
                  <a:cubicBezTo>
                    <a:pt x="57872" y="80479"/>
                    <a:pt x="58723" y="79760"/>
                    <a:pt x="58723" y="79760"/>
                  </a:cubicBezTo>
                  <a:cubicBezTo>
                    <a:pt x="58723" y="79041"/>
                    <a:pt x="57872" y="78323"/>
                    <a:pt x="57872" y="78323"/>
                  </a:cubicBezTo>
                  <a:cubicBezTo>
                    <a:pt x="57872" y="77604"/>
                    <a:pt x="58723" y="77604"/>
                    <a:pt x="58723" y="77604"/>
                  </a:cubicBezTo>
                  <a:cubicBezTo>
                    <a:pt x="58723" y="77604"/>
                    <a:pt x="58723" y="76886"/>
                    <a:pt x="58723" y="76886"/>
                  </a:cubicBezTo>
                  <a:cubicBezTo>
                    <a:pt x="58723" y="76886"/>
                    <a:pt x="57872" y="76886"/>
                    <a:pt x="57872" y="76886"/>
                  </a:cubicBezTo>
                  <a:cubicBezTo>
                    <a:pt x="57021" y="76886"/>
                    <a:pt x="57021" y="77604"/>
                    <a:pt x="57021" y="77604"/>
                  </a:cubicBezTo>
                  <a:cubicBezTo>
                    <a:pt x="57021" y="77604"/>
                    <a:pt x="57021" y="78323"/>
                    <a:pt x="57021" y="78323"/>
                  </a:cubicBezTo>
                  <a:cubicBezTo>
                    <a:pt x="57021" y="78323"/>
                    <a:pt x="57021" y="79041"/>
                    <a:pt x="57021" y="79041"/>
                  </a:cubicBezTo>
                  <a:cubicBezTo>
                    <a:pt x="57021" y="79041"/>
                    <a:pt x="57872" y="80479"/>
                    <a:pt x="57872" y="80479"/>
                  </a:cubicBezTo>
                  <a:close/>
                  <a:moveTo>
                    <a:pt x="80851" y="99880"/>
                  </a:moveTo>
                  <a:cubicBezTo>
                    <a:pt x="80851" y="99880"/>
                    <a:pt x="80851" y="99880"/>
                    <a:pt x="80851" y="99880"/>
                  </a:cubicBezTo>
                  <a:cubicBezTo>
                    <a:pt x="81702" y="99161"/>
                    <a:pt x="81702" y="99161"/>
                    <a:pt x="81702" y="99161"/>
                  </a:cubicBezTo>
                  <a:cubicBezTo>
                    <a:pt x="82553" y="99880"/>
                    <a:pt x="82553" y="99880"/>
                    <a:pt x="82553" y="99880"/>
                  </a:cubicBezTo>
                  <a:cubicBezTo>
                    <a:pt x="82553" y="99880"/>
                    <a:pt x="81702" y="100598"/>
                    <a:pt x="81702" y="100598"/>
                  </a:cubicBezTo>
                  <a:cubicBezTo>
                    <a:pt x="81702" y="100598"/>
                    <a:pt x="80851" y="99880"/>
                    <a:pt x="80851" y="99880"/>
                  </a:cubicBezTo>
                  <a:cubicBezTo>
                    <a:pt x="80851" y="99880"/>
                    <a:pt x="80851" y="99880"/>
                    <a:pt x="80851" y="99880"/>
                  </a:cubicBezTo>
                  <a:close/>
                  <a:moveTo>
                    <a:pt x="90212" y="109221"/>
                  </a:moveTo>
                  <a:cubicBezTo>
                    <a:pt x="90212" y="109221"/>
                    <a:pt x="90212" y="109221"/>
                    <a:pt x="90212" y="109221"/>
                  </a:cubicBezTo>
                  <a:cubicBezTo>
                    <a:pt x="91063" y="109221"/>
                    <a:pt x="91063" y="109221"/>
                    <a:pt x="91063" y="109221"/>
                  </a:cubicBezTo>
                  <a:cubicBezTo>
                    <a:pt x="91063" y="109940"/>
                    <a:pt x="91063" y="109940"/>
                    <a:pt x="91063" y="109940"/>
                  </a:cubicBezTo>
                  <a:cubicBezTo>
                    <a:pt x="90212" y="110658"/>
                    <a:pt x="90212" y="110658"/>
                    <a:pt x="90212" y="110658"/>
                  </a:cubicBezTo>
                  <a:cubicBezTo>
                    <a:pt x="90212" y="109940"/>
                    <a:pt x="90212" y="109940"/>
                    <a:pt x="90212" y="109940"/>
                  </a:cubicBezTo>
                  <a:cubicBezTo>
                    <a:pt x="90212" y="109221"/>
                    <a:pt x="90212" y="109221"/>
                    <a:pt x="90212" y="109221"/>
                  </a:cubicBezTo>
                  <a:close/>
                  <a:moveTo>
                    <a:pt x="87659" y="107784"/>
                  </a:moveTo>
                  <a:cubicBezTo>
                    <a:pt x="87659" y="107784"/>
                    <a:pt x="87659" y="107784"/>
                    <a:pt x="87659" y="107784"/>
                  </a:cubicBezTo>
                  <a:cubicBezTo>
                    <a:pt x="86808" y="107065"/>
                    <a:pt x="86808" y="107065"/>
                    <a:pt x="86808" y="107065"/>
                  </a:cubicBezTo>
                  <a:cubicBezTo>
                    <a:pt x="88510" y="107065"/>
                    <a:pt x="88510" y="107065"/>
                    <a:pt x="88510" y="107065"/>
                  </a:cubicBezTo>
                  <a:cubicBezTo>
                    <a:pt x="88510" y="107065"/>
                    <a:pt x="88510" y="107065"/>
                    <a:pt x="89361" y="107065"/>
                  </a:cubicBezTo>
                  <a:cubicBezTo>
                    <a:pt x="89361" y="107065"/>
                    <a:pt x="90212" y="107784"/>
                    <a:pt x="90212" y="107784"/>
                  </a:cubicBezTo>
                  <a:cubicBezTo>
                    <a:pt x="90212" y="107784"/>
                    <a:pt x="90212" y="107784"/>
                    <a:pt x="90212" y="107784"/>
                  </a:cubicBezTo>
                  <a:cubicBezTo>
                    <a:pt x="89361" y="107784"/>
                    <a:pt x="89361" y="108502"/>
                    <a:pt x="89361" y="108502"/>
                  </a:cubicBezTo>
                  <a:cubicBezTo>
                    <a:pt x="88510" y="108502"/>
                    <a:pt x="87659" y="107784"/>
                    <a:pt x="87659" y="107784"/>
                  </a:cubicBezTo>
                  <a:close/>
                  <a:moveTo>
                    <a:pt x="91914" y="107784"/>
                  </a:moveTo>
                  <a:cubicBezTo>
                    <a:pt x="91914" y="107784"/>
                    <a:pt x="91914" y="107784"/>
                    <a:pt x="91914" y="107784"/>
                  </a:cubicBezTo>
                  <a:cubicBezTo>
                    <a:pt x="91063" y="106347"/>
                    <a:pt x="91063" y="106347"/>
                    <a:pt x="91063" y="106347"/>
                  </a:cubicBezTo>
                  <a:cubicBezTo>
                    <a:pt x="91914" y="105628"/>
                    <a:pt x="91914" y="105628"/>
                    <a:pt x="91914" y="105628"/>
                  </a:cubicBezTo>
                  <a:cubicBezTo>
                    <a:pt x="91914" y="105628"/>
                    <a:pt x="92765" y="106347"/>
                    <a:pt x="92765" y="106347"/>
                  </a:cubicBezTo>
                  <a:cubicBezTo>
                    <a:pt x="92765" y="106347"/>
                    <a:pt x="91914" y="107065"/>
                    <a:pt x="91914" y="107065"/>
                  </a:cubicBezTo>
                  <a:cubicBezTo>
                    <a:pt x="91914" y="107784"/>
                    <a:pt x="91914" y="107784"/>
                    <a:pt x="91914" y="107784"/>
                  </a:cubicBezTo>
                  <a:close/>
                  <a:moveTo>
                    <a:pt x="109787" y="103473"/>
                  </a:moveTo>
                  <a:cubicBezTo>
                    <a:pt x="109787" y="103473"/>
                    <a:pt x="109787" y="103473"/>
                    <a:pt x="109787" y="103473"/>
                  </a:cubicBezTo>
                  <a:cubicBezTo>
                    <a:pt x="108936" y="102754"/>
                    <a:pt x="108936" y="102754"/>
                    <a:pt x="108936" y="102754"/>
                  </a:cubicBezTo>
                  <a:cubicBezTo>
                    <a:pt x="108936" y="102754"/>
                    <a:pt x="109787" y="102035"/>
                    <a:pt x="109787" y="102035"/>
                  </a:cubicBezTo>
                  <a:cubicBezTo>
                    <a:pt x="110638" y="102035"/>
                    <a:pt x="111489" y="102035"/>
                    <a:pt x="111489" y="102035"/>
                  </a:cubicBezTo>
                  <a:cubicBezTo>
                    <a:pt x="109787" y="103473"/>
                    <a:pt x="109787" y="103473"/>
                    <a:pt x="109787" y="103473"/>
                  </a:cubicBezTo>
                  <a:close/>
                  <a:moveTo>
                    <a:pt x="108085" y="104191"/>
                  </a:moveTo>
                  <a:cubicBezTo>
                    <a:pt x="108085" y="104191"/>
                    <a:pt x="108085" y="104191"/>
                    <a:pt x="108085" y="104191"/>
                  </a:cubicBezTo>
                  <a:cubicBezTo>
                    <a:pt x="108085" y="102035"/>
                    <a:pt x="108085" y="102035"/>
                    <a:pt x="108085" y="102035"/>
                  </a:cubicBezTo>
                  <a:cubicBezTo>
                    <a:pt x="108936" y="101317"/>
                    <a:pt x="108936" y="101317"/>
                    <a:pt x="108936" y="101317"/>
                  </a:cubicBezTo>
                  <a:cubicBezTo>
                    <a:pt x="108085" y="100598"/>
                    <a:pt x="108085" y="100598"/>
                    <a:pt x="108085" y="100598"/>
                  </a:cubicBezTo>
                  <a:cubicBezTo>
                    <a:pt x="107234" y="100598"/>
                    <a:pt x="107234" y="100598"/>
                    <a:pt x="107234" y="100598"/>
                  </a:cubicBezTo>
                  <a:cubicBezTo>
                    <a:pt x="107234" y="100598"/>
                    <a:pt x="106382" y="99161"/>
                    <a:pt x="106382" y="99161"/>
                  </a:cubicBezTo>
                  <a:cubicBezTo>
                    <a:pt x="106382" y="99161"/>
                    <a:pt x="105531" y="99161"/>
                    <a:pt x="105531" y="99161"/>
                  </a:cubicBezTo>
                  <a:cubicBezTo>
                    <a:pt x="105531" y="99161"/>
                    <a:pt x="104680" y="99161"/>
                    <a:pt x="104680" y="99161"/>
                  </a:cubicBezTo>
                  <a:cubicBezTo>
                    <a:pt x="104680" y="99161"/>
                    <a:pt x="105531" y="98443"/>
                    <a:pt x="105531" y="98443"/>
                  </a:cubicBezTo>
                  <a:cubicBezTo>
                    <a:pt x="105531" y="98443"/>
                    <a:pt x="105531" y="98443"/>
                    <a:pt x="106382" y="98443"/>
                  </a:cubicBezTo>
                  <a:cubicBezTo>
                    <a:pt x="107234" y="97724"/>
                    <a:pt x="107234" y="97724"/>
                    <a:pt x="107234" y="97724"/>
                  </a:cubicBezTo>
                  <a:cubicBezTo>
                    <a:pt x="107234" y="97724"/>
                    <a:pt x="108936" y="95568"/>
                    <a:pt x="110638" y="95568"/>
                  </a:cubicBezTo>
                  <a:cubicBezTo>
                    <a:pt x="111489" y="95568"/>
                    <a:pt x="113191" y="95568"/>
                    <a:pt x="113191" y="95568"/>
                  </a:cubicBezTo>
                  <a:cubicBezTo>
                    <a:pt x="114893" y="94131"/>
                    <a:pt x="114893" y="94131"/>
                    <a:pt x="114893" y="94131"/>
                  </a:cubicBezTo>
                  <a:cubicBezTo>
                    <a:pt x="114893" y="94131"/>
                    <a:pt x="114893" y="93413"/>
                    <a:pt x="114893" y="93413"/>
                  </a:cubicBezTo>
                  <a:cubicBezTo>
                    <a:pt x="115744" y="93413"/>
                    <a:pt x="114893" y="91976"/>
                    <a:pt x="114893" y="91976"/>
                  </a:cubicBezTo>
                  <a:cubicBezTo>
                    <a:pt x="114893" y="90538"/>
                    <a:pt x="114893" y="90538"/>
                    <a:pt x="114893" y="90538"/>
                  </a:cubicBezTo>
                  <a:cubicBezTo>
                    <a:pt x="114893" y="90538"/>
                    <a:pt x="112340" y="89101"/>
                    <a:pt x="112340" y="89101"/>
                  </a:cubicBezTo>
                  <a:cubicBezTo>
                    <a:pt x="112340" y="89101"/>
                    <a:pt x="108936" y="87664"/>
                    <a:pt x="108936" y="87664"/>
                  </a:cubicBezTo>
                  <a:cubicBezTo>
                    <a:pt x="108936" y="87664"/>
                    <a:pt x="108936" y="86227"/>
                    <a:pt x="108085" y="86227"/>
                  </a:cubicBezTo>
                  <a:cubicBezTo>
                    <a:pt x="108085" y="86227"/>
                    <a:pt x="108936" y="84790"/>
                    <a:pt x="108936" y="84790"/>
                  </a:cubicBezTo>
                  <a:cubicBezTo>
                    <a:pt x="108936" y="84790"/>
                    <a:pt x="110638" y="82634"/>
                    <a:pt x="112340" y="81916"/>
                  </a:cubicBezTo>
                  <a:cubicBezTo>
                    <a:pt x="113191" y="81197"/>
                    <a:pt x="114042" y="81197"/>
                    <a:pt x="114042" y="81197"/>
                  </a:cubicBezTo>
                  <a:cubicBezTo>
                    <a:pt x="114893" y="81197"/>
                    <a:pt x="115744" y="81916"/>
                    <a:pt x="116595" y="82634"/>
                  </a:cubicBezTo>
                  <a:cubicBezTo>
                    <a:pt x="116595" y="82634"/>
                    <a:pt x="117446" y="82634"/>
                    <a:pt x="118297" y="82634"/>
                  </a:cubicBezTo>
                  <a:cubicBezTo>
                    <a:pt x="119148" y="82634"/>
                    <a:pt x="120000" y="82634"/>
                    <a:pt x="120000" y="82634"/>
                  </a:cubicBezTo>
                  <a:cubicBezTo>
                    <a:pt x="120000" y="82634"/>
                    <a:pt x="120000" y="81197"/>
                    <a:pt x="120000" y="80479"/>
                  </a:cubicBezTo>
                  <a:cubicBezTo>
                    <a:pt x="120000" y="79760"/>
                    <a:pt x="120000" y="80479"/>
                    <a:pt x="119148" y="79760"/>
                  </a:cubicBezTo>
                  <a:cubicBezTo>
                    <a:pt x="119148" y="79760"/>
                    <a:pt x="118297" y="79041"/>
                    <a:pt x="118297" y="79041"/>
                  </a:cubicBezTo>
                  <a:cubicBezTo>
                    <a:pt x="118297" y="79041"/>
                    <a:pt x="118297" y="78323"/>
                    <a:pt x="118297" y="78323"/>
                  </a:cubicBezTo>
                  <a:cubicBezTo>
                    <a:pt x="118297" y="78323"/>
                    <a:pt x="118297" y="77604"/>
                    <a:pt x="118297" y="76886"/>
                  </a:cubicBezTo>
                  <a:cubicBezTo>
                    <a:pt x="118297" y="76886"/>
                    <a:pt x="118297" y="74730"/>
                    <a:pt x="118297" y="74730"/>
                  </a:cubicBezTo>
                  <a:cubicBezTo>
                    <a:pt x="118297" y="74011"/>
                    <a:pt x="117446" y="72574"/>
                    <a:pt x="117446" y="72574"/>
                  </a:cubicBezTo>
                  <a:cubicBezTo>
                    <a:pt x="117446" y="71856"/>
                    <a:pt x="116595" y="71137"/>
                    <a:pt x="116595" y="71137"/>
                  </a:cubicBezTo>
                  <a:cubicBezTo>
                    <a:pt x="115744" y="69700"/>
                    <a:pt x="115744" y="69700"/>
                    <a:pt x="115744" y="69700"/>
                  </a:cubicBezTo>
                  <a:cubicBezTo>
                    <a:pt x="115744" y="69700"/>
                    <a:pt x="115744" y="69700"/>
                    <a:pt x="115744" y="68982"/>
                  </a:cubicBezTo>
                  <a:cubicBezTo>
                    <a:pt x="115744" y="67544"/>
                    <a:pt x="116595" y="66107"/>
                    <a:pt x="116595" y="66107"/>
                  </a:cubicBezTo>
                  <a:cubicBezTo>
                    <a:pt x="117446" y="65389"/>
                    <a:pt x="117446" y="63952"/>
                    <a:pt x="117446" y="63952"/>
                  </a:cubicBezTo>
                  <a:cubicBezTo>
                    <a:pt x="116595" y="63233"/>
                    <a:pt x="116595" y="63233"/>
                    <a:pt x="116595" y="63233"/>
                  </a:cubicBezTo>
                  <a:cubicBezTo>
                    <a:pt x="116595" y="63233"/>
                    <a:pt x="113191" y="62514"/>
                    <a:pt x="113191" y="62514"/>
                  </a:cubicBezTo>
                  <a:cubicBezTo>
                    <a:pt x="113191" y="62514"/>
                    <a:pt x="112340" y="61796"/>
                    <a:pt x="112340" y="61796"/>
                  </a:cubicBezTo>
                  <a:cubicBezTo>
                    <a:pt x="112340" y="61077"/>
                    <a:pt x="111489" y="61077"/>
                    <a:pt x="111489" y="61077"/>
                  </a:cubicBezTo>
                  <a:cubicBezTo>
                    <a:pt x="111489" y="61077"/>
                    <a:pt x="108085" y="61796"/>
                    <a:pt x="108085" y="61796"/>
                  </a:cubicBezTo>
                  <a:cubicBezTo>
                    <a:pt x="108085" y="61796"/>
                    <a:pt x="106382" y="62514"/>
                    <a:pt x="105531" y="63233"/>
                  </a:cubicBezTo>
                  <a:cubicBezTo>
                    <a:pt x="103829" y="63233"/>
                    <a:pt x="103829" y="63233"/>
                    <a:pt x="102978" y="63952"/>
                  </a:cubicBezTo>
                  <a:cubicBezTo>
                    <a:pt x="101276" y="64670"/>
                    <a:pt x="101276" y="65389"/>
                    <a:pt x="100425" y="66107"/>
                  </a:cubicBezTo>
                  <a:cubicBezTo>
                    <a:pt x="99574" y="66107"/>
                    <a:pt x="98723" y="67544"/>
                    <a:pt x="98723" y="67544"/>
                  </a:cubicBezTo>
                  <a:cubicBezTo>
                    <a:pt x="97872" y="68263"/>
                    <a:pt x="97872" y="68263"/>
                    <a:pt x="98723" y="68982"/>
                  </a:cubicBezTo>
                  <a:cubicBezTo>
                    <a:pt x="98723" y="69700"/>
                    <a:pt x="99574" y="68982"/>
                    <a:pt x="99574" y="68982"/>
                  </a:cubicBezTo>
                  <a:cubicBezTo>
                    <a:pt x="99574" y="68982"/>
                    <a:pt x="100425" y="68982"/>
                    <a:pt x="101276" y="68982"/>
                  </a:cubicBezTo>
                  <a:cubicBezTo>
                    <a:pt x="102127" y="68982"/>
                    <a:pt x="102127" y="69700"/>
                    <a:pt x="101276" y="69700"/>
                  </a:cubicBezTo>
                  <a:cubicBezTo>
                    <a:pt x="101276" y="69700"/>
                    <a:pt x="101276" y="70419"/>
                    <a:pt x="101276" y="70419"/>
                  </a:cubicBezTo>
                  <a:cubicBezTo>
                    <a:pt x="101276" y="70419"/>
                    <a:pt x="101276" y="70419"/>
                    <a:pt x="100425" y="71137"/>
                  </a:cubicBezTo>
                  <a:cubicBezTo>
                    <a:pt x="100425" y="71137"/>
                    <a:pt x="100425" y="71856"/>
                    <a:pt x="100425" y="72574"/>
                  </a:cubicBezTo>
                  <a:cubicBezTo>
                    <a:pt x="100425" y="73293"/>
                    <a:pt x="99574" y="73293"/>
                    <a:pt x="99574" y="73293"/>
                  </a:cubicBezTo>
                  <a:cubicBezTo>
                    <a:pt x="98723" y="74011"/>
                    <a:pt x="98723" y="74011"/>
                    <a:pt x="97872" y="74730"/>
                  </a:cubicBezTo>
                  <a:cubicBezTo>
                    <a:pt x="97021" y="74730"/>
                    <a:pt x="97021" y="75449"/>
                    <a:pt x="97021" y="75449"/>
                  </a:cubicBezTo>
                  <a:cubicBezTo>
                    <a:pt x="97021" y="76167"/>
                    <a:pt x="97021" y="76167"/>
                    <a:pt x="97872" y="76886"/>
                  </a:cubicBezTo>
                  <a:cubicBezTo>
                    <a:pt x="97872" y="77604"/>
                    <a:pt x="97872" y="77604"/>
                    <a:pt x="97872" y="77604"/>
                  </a:cubicBezTo>
                  <a:cubicBezTo>
                    <a:pt x="97872" y="78323"/>
                    <a:pt x="97021" y="79041"/>
                    <a:pt x="97021" y="78323"/>
                  </a:cubicBezTo>
                  <a:cubicBezTo>
                    <a:pt x="97021" y="78323"/>
                    <a:pt x="97021" y="77604"/>
                    <a:pt x="97021" y="77604"/>
                  </a:cubicBezTo>
                  <a:cubicBezTo>
                    <a:pt x="94468" y="77604"/>
                    <a:pt x="94468" y="77604"/>
                    <a:pt x="94468" y="77604"/>
                  </a:cubicBezTo>
                  <a:cubicBezTo>
                    <a:pt x="94468" y="77604"/>
                    <a:pt x="94468" y="77604"/>
                    <a:pt x="93617" y="77604"/>
                  </a:cubicBezTo>
                  <a:cubicBezTo>
                    <a:pt x="93617" y="77604"/>
                    <a:pt x="95319" y="76167"/>
                    <a:pt x="95319" y="76167"/>
                  </a:cubicBezTo>
                  <a:cubicBezTo>
                    <a:pt x="96170" y="75449"/>
                    <a:pt x="96170" y="75449"/>
                    <a:pt x="96170" y="75449"/>
                  </a:cubicBezTo>
                  <a:cubicBezTo>
                    <a:pt x="96170" y="74730"/>
                    <a:pt x="96170" y="74730"/>
                    <a:pt x="96170" y="74730"/>
                  </a:cubicBezTo>
                  <a:cubicBezTo>
                    <a:pt x="93617" y="74730"/>
                    <a:pt x="93617" y="74730"/>
                    <a:pt x="93617" y="74730"/>
                  </a:cubicBezTo>
                  <a:cubicBezTo>
                    <a:pt x="92765" y="74730"/>
                    <a:pt x="92765" y="74730"/>
                    <a:pt x="92765" y="74730"/>
                  </a:cubicBezTo>
                  <a:cubicBezTo>
                    <a:pt x="93617" y="74011"/>
                    <a:pt x="93617" y="74011"/>
                    <a:pt x="93617" y="74011"/>
                  </a:cubicBezTo>
                  <a:cubicBezTo>
                    <a:pt x="93617" y="72574"/>
                    <a:pt x="93617" y="72574"/>
                    <a:pt x="93617" y="72574"/>
                  </a:cubicBezTo>
                  <a:cubicBezTo>
                    <a:pt x="94468" y="71137"/>
                    <a:pt x="94468" y="71137"/>
                    <a:pt x="94468" y="71137"/>
                  </a:cubicBezTo>
                  <a:cubicBezTo>
                    <a:pt x="94468" y="71137"/>
                    <a:pt x="94468" y="69700"/>
                    <a:pt x="95319" y="69700"/>
                  </a:cubicBezTo>
                  <a:cubicBezTo>
                    <a:pt x="95319" y="69700"/>
                    <a:pt x="96170" y="68982"/>
                    <a:pt x="96170" y="68263"/>
                  </a:cubicBezTo>
                  <a:cubicBezTo>
                    <a:pt x="97021" y="68263"/>
                    <a:pt x="96170" y="67544"/>
                    <a:pt x="96170" y="67544"/>
                  </a:cubicBezTo>
                  <a:cubicBezTo>
                    <a:pt x="94468" y="67544"/>
                    <a:pt x="94468" y="67544"/>
                    <a:pt x="94468" y="67544"/>
                  </a:cubicBezTo>
                  <a:cubicBezTo>
                    <a:pt x="92765" y="68263"/>
                    <a:pt x="92765" y="68263"/>
                    <a:pt x="92765" y="68263"/>
                  </a:cubicBezTo>
                  <a:cubicBezTo>
                    <a:pt x="92765" y="68263"/>
                    <a:pt x="90212" y="68982"/>
                    <a:pt x="89361" y="68982"/>
                  </a:cubicBezTo>
                  <a:cubicBezTo>
                    <a:pt x="88510" y="68982"/>
                    <a:pt x="89361" y="68982"/>
                    <a:pt x="88510" y="68982"/>
                  </a:cubicBezTo>
                  <a:cubicBezTo>
                    <a:pt x="88510" y="68263"/>
                    <a:pt x="87659" y="68263"/>
                    <a:pt x="87659" y="68263"/>
                  </a:cubicBezTo>
                  <a:cubicBezTo>
                    <a:pt x="87659" y="68263"/>
                    <a:pt x="85957" y="68263"/>
                    <a:pt x="85957" y="68263"/>
                  </a:cubicBezTo>
                  <a:cubicBezTo>
                    <a:pt x="85106" y="68263"/>
                    <a:pt x="85106" y="68982"/>
                    <a:pt x="85106" y="68982"/>
                  </a:cubicBezTo>
                  <a:cubicBezTo>
                    <a:pt x="85106" y="68982"/>
                    <a:pt x="87659" y="69700"/>
                    <a:pt x="88510" y="70419"/>
                  </a:cubicBezTo>
                  <a:cubicBezTo>
                    <a:pt x="88510" y="70419"/>
                    <a:pt x="89361" y="70419"/>
                    <a:pt x="89361" y="70419"/>
                  </a:cubicBezTo>
                  <a:cubicBezTo>
                    <a:pt x="89361" y="71137"/>
                    <a:pt x="89361" y="71137"/>
                    <a:pt x="89361" y="71137"/>
                  </a:cubicBezTo>
                  <a:cubicBezTo>
                    <a:pt x="89361" y="71137"/>
                    <a:pt x="88510" y="72574"/>
                    <a:pt x="87659" y="72574"/>
                  </a:cubicBezTo>
                  <a:cubicBezTo>
                    <a:pt x="87659" y="73293"/>
                    <a:pt x="86808" y="73293"/>
                    <a:pt x="86808" y="73293"/>
                  </a:cubicBezTo>
                  <a:cubicBezTo>
                    <a:pt x="85106" y="74011"/>
                    <a:pt x="85106" y="74011"/>
                    <a:pt x="85106" y="74011"/>
                  </a:cubicBezTo>
                  <a:cubicBezTo>
                    <a:pt x="85106" y="74011"/>
                    <a:pt x="85957" y="75449"/>
                    <a:pt x="85957" y="75449"/>
                  </a:cubicBezTo>
                  <a:cubicBezTo>
                    <a:pt x="85957" y="75449"/>
                    <a:pt x="85957" y="76886"/>
                    <a:pt x="85957" y="76886"/>
                  </a:cubicBezTo>
                  <a:cubicBezTo>
                    <a:pt x="84255" y="76167"/>
                    <a:pt x="84255" y="76167"/>
                    <a:pt x="84255" y="76167"/>
                  </a:cubicBezTo>
                  <a:cubicBezTo>
                    <a:pt x="81702" y="77604"/>
                    <a:pt x="81702" y="77604"/>
                    <a:pt x="81702" y="77604"/>
                  </a:cubicBezTo>
                  <a:cubicBezTo>
                    <a:pt x="81702" y="77604"/>
                    <a:pt x="80851" y="77604"/>
                    <a:pt x="80851" y="77604"/>
                  </a:cubicBezTo>
                  <a:cubicBezTo>
                    <a:pt x="80000" y="77604"/>
                    <a:pt x="80000" y="76886"/>
                    <a:pt x="80000" y="76886"/>
                  </a:cubicBezTo>
                  <a:cubicBezTo>
                    <a:pt x="79148" y="78323"/>
                    <a:pt x="79148" y="78323"/>
                    <a:pt x="79148" y="78323"/>
                  </a:cubicBezTo>
                  <a:cubicBezTo>
                    <a:pt x="79148" y="78323"/>
                    <a:pt x="75744" y="77604"/>
                    <a:pt x="74893" y="77604"/>
                  </a:cubicBezTo>
                  <a:cubicBezTo>
                    <a:pt x="74893" y="77604"/>
                    <a:pt x="74893" y="79041"/>
                    <a:pt x="74893" y="79041"/>
                  </a:cubicBezTo>
                  <a:cubicBezTo>
                    <a:pt x="76595" y="79760"/>
                    <a:pt x="76595" y="79760"/>
                    <a:pt x="76595" y="79760"/>
                  </a:cubicBezTo>
                  <a:cubicBezTo>
                    <a:pt x="74893" y="80479"/>
                    <a:pt x="74893" y="80479"/>
                    <a:pt x="74893" y="80479"/>
                  </a:cubicBezTo>
                  <a:cubicBezTo>
                    <a:pt x="78297" y="81916"/>
                    <a:pt x="78297" y="81916"/>
                    <a:pt x="78297" y="81916"/>
                  </a:cubicBezTo>
                  <a:cubicBezTo>
                    <a:pt x="79148" y="82634"/>
                    <a:pt x="79148" y="82634"/>
                    <a:pt x="79148" y="82634"/>
                  </a:cubicBezTo>
                  <a:cubicBezTo>
                    <a:pt x="80000" y="84790"/>
                    <a:pt x="80000" y="84790"/>
                    <a:pt x="80000" y="84790"/>
                  </a:cubicBezTo>
                  <a:cubicBezTo>
                    <a:pt x="79148" y="85508"/>
                    <a:pt x="79148" y="85508"/>
                    <a:pt x="79148" y="85508"/>
                  </a:cubicBezTo>
                  <a:cubicBezTo>
                    <a:pt x="80851" y="86946"/>
                    <a:pt x="80851" y="86946"/>
                    <a:pt x="80851" y="86946"/>
                  </a:cubicBezTo>
                  <a:cubicBezTo>
                    <a:pt x="80851" y="86946"/>
                    <a:pt x="80851" y="87664"/>
                    <a:pt x="81702" y="88383"/>
                  </a:cubicBezTo>
                  <a:cubicBezTo>
                    <a:pt x="81702" y="88383"/>
                    <a:pt x="81702" y="89820"/>
                    <a:pt x="81702" y="89820"/>
                  </a:cubicBezTo>
                  <a:cubicBezTo>
                    <a:pt x="81702" y="91257"/>
                    <a:pt x="81702" y="91257"/>
                    <a:pt x="81702" y="91257"/>
                  </a:cubicBezTo>
                  <a:cubicBezTo>
                    <a:pt x="81702" y="91976"/>
                    <a:pt x="81702" y="91976"/>
                    <a:pt x="81702" y="91976"/>
                  </a:cubicBezTo>
                  <a:cubicBezTo>
                    <a:pt x="81702" y="91976"/>
                    <a:pt x="80000" y="92694"/>
                    <a:pt x="80000" y="93413"/>
                  </a:cubicBezTo>
                  <a:cubicBezTo>
                    <a:pt x="80000" y="93413"/>
                    <a:pt x="80851" y="93413"/>
                    <a:pt x="80851" y="93413"/>
                  </a:cubicBezTo>
                  <a:cubicBezTo>
                    <a:pt x="82553" y="94850"/>
                    <a:pt x="82553" y="94850"/>
                    <a:pt x="82553" y="94850"/>
                  </a:cubicBezTo>
                  <a:cubicBezTo>
                    <a:pt x="83404" y="96287"/>
                    <a:pt x="83404" y="96287"/>
                    <a:pt x="83404" y="96287"/>
                  </a:cubicBezTo>
                  <a:cubicBezTo>
                    <a:pt x="83404" y="96287"/>
                    <a:pt x="82553" y="97005"/>
                    <a:pt x="82553" y="97724"/>
                  </a:cubicBezTo>
                  <a:cubicBezTo>
                    <a:pt x="82553" y="97724"/>
                    <a:pt x="84255" y="98443"/>
                    <a:pt x="84255" y="98443"/>
                  </a:cubicBezTo>
                  <a:cubicBezTo>
                    <a:pt x="87659" y="98443"/>
                    <a:pt x="87659" y="98443"/>
                    <a:pt x="87659" y="98443"/>
                  </a:cubicBezTo>
                  <a:cubicBezTo>
                    <a:pt x="89361" y="98443"/>
                    <a:pt x="89361" y="98443"/>
                    <a:pt x="89361" y="98443"/>
                  </a:cubicBezTo>
                  <a:cubicBezTo>
                    <a:pt x="89361" y="98443"/>
                    <a:pt x="91914" y="98443"/>
                    <a:pt x="92765" y="98443"/>
                  </a:cubicBezTo>
                  <a:cubicBezTo>
                    <a:pt x="92765" y="98443"/>
                    <a:pt x="95319" y="97724"/>
                    <a:pt x="95319" y="97724"/>
                  </a:cubicBezTo>
                  <a:cubicBezTo>
                    <a:pt x="95319" y="97724"/>
                    <a:pt x="97021" y="99161"/>
                    <a:pt x="97872" y="99161"/>
                  </a:cubicBezTo>
                  <a:cubicBezTo>
                    <a:pt x="98723" y="99880"/>
                    <a:pt x="97872" y="100598"/>
                    <a:pt x="97872" y="100598"/>
                  </a:cubicBezTo>
                  <a:cubicBezTo>
                    <a:pt x="97872" y="101317"/>
                    <a:pt x="97021" y="101317"/>
                    <a:pt x="97021" y="101317"/>
                  </a:cubicBezTo>
                  <a:cubicBezTo>
                    <a:pt x="97021" y="101317"/>
                    <a:pt x="97872" y="103473"/>
                    <a:pt x="97872" y="103473"/>
                  </a:cubicBezTo>
                  <a:cubicBezTo>
                    <a:pt x="98723" y="104191"/>
                    <a:pt x="98723" y="103473"/>
                    <a:pt x="98723" y="103473"/>
                  </a:cubicBezTo>
                  <a:cubicBezTo>
                    <a:pt x="98723" y="103473"/>
                    <a:pt x="99574" y="104191"/>
                    <a:pt x="100425" y="104910"/>
                  </a:cubicBezTo>
                  <a:cubicBezTo>
                    <a:pt x="100425" y="105628"/>
                    <a:pt x="101276" y="105628"/>
                    <a:pt x="101276" y="105628"/>
                  </a:cubicBezTo>
                  <a:cubicBezTo>
                    <a:pt x="102127" y="105628"/>
                    <a:pt x="102127" y="105628"/>
                    <a:pt x="102127" y="105628"/>
                  </a:cubicBezTo>
                  <a:cubicBezTo>
                    <a:pt x="102127" y="105628"/>
                    <a:pt x="102978" y="105628"/>
                    <a:pt x="102978" y="106347"/>
                  </a:cubicBezTo>
                  <a:cubicBezTo>
                    <a:pt x="103829" y="106347"/>
                    <a:pt x="104680" y="106347"/>
                    <a:pt x="105531" y="106347"/>
                  </a:cubicBezTo>
                  <a:cubicBezTo>
                    <a:pt x="105531" y="106347"/>
                    <a:pt x="106382" y="106347"/>
                    <a:pt x="106382" y="105628"/>
                  </a:cubicBezTo>
                  <a:cubicBezTo>
                    <a:pt x="106382" y="105628"/>
                    <a:pt x="107234" y="105628"/>
                    <a:pt x="108085" y="105628"/>
                  </a:cubicBezTo>
                  <a:cubicBezTo>
                    <a:pt x="108085" y="104910"/>
                    <a:pt x="108085" y="104191"/>
                    <a:pt x="108085" y="104191"/>
                  </a:cubicBezTo>
                  <a:cubicBezTo>
                    <a:pt x="108085" y="104191"/>
                    <a:pt x="108085" y="104191"/>
                    <a:pt x="108085" y="104191"/>
                  </a:cubicBezTo>
                  <a:close/>
                  <a:moveTo>
                    <a:pt x="108085" y="107784"/>
                  </a:moveTo>
                  <a:cubicBezTo>
                    <a:pt x="108085" y="107784"/>
                    <a:pt x="108085" y="107784"/>
                    <a:pt x="108085" y="107784"/>
                  </a:cubicBezTo>
                  <a:cubicBezTo>
                    <a:pt x="107234" y="108502"/>
                    <a:pt x="107234" y="108502"/>
                    <a:pt x="107234" y="108502"/>
                  </a:cubicBezTo>
                  <a:cubicBezTo>
                    <a:pt x="108085" y="108502"/>
                    <a:pt x="108085" y="108502"/>
                    <a:pt x="108085" y="108502"/>
                  </a:cubicBezTo>
                  <a:cubicBezTo>
                    <a:pt x="108085" y="108502"/>
                    <a:pt x="109787" y="109221"/>
                    <a:pt x="109787" y="109221"/>
                  </a:cubicBezTo>
                  <a:cubicBezTo>
                    <a:pt x="110638" y="109221"/>
                    <a:pt x="110638" y="109221"/>
                    <a:pt x="110638" y="109221"/>
                  </a:cubicBezTo>
                  <a:cubicBezTo>
                    <a:pt x="111489" y="108502"/>
                    <a:pt x="111489" y="108502"/>
                    <a:pt x="111489" y="108502"/>
                  </a:cubicBezTo>
                  <a:cubicBezTo>
                    <a:pt x="112340" y="107065"/>
                    <a:pt x="112340" y="107065"/>
                    <a:pt x="112340" y="107065"/>
                  </a:cubicBezTo>
                  <a:cubicBezTo>
                    <a:pt x="114893" y="106347"/>
                    <a:pt x="114893" y="106347"/>
                    <a:pt x="114893" y="106347"/>
                  </a:cubicBezTo>
                  <a:cubicBezTo>
                    <a:pt x="114893" y="106347"/>
                    <a:pt x="117446" y="106347"/>
                    <a:pt x="117446" y="106347"/>
                  </a:cubicBezTo>
                  <a:cubicBezTo>
                    <a:pt x="117446" y="106347"/>
                    <a:pt x="118297" y="105628"/>
                    <a:pt x="118297" y="105628"/>
                  </a:cubicBezTo>
                  <a:cubicBezTo>
                    <a:pt x="118297" y="104910"/>
                    <a:pt x="118297" y="104910"/>
                    <a:pt x="118297" y="104910"/>
                  </a:cubicBezTo>
                  <a:cubicBezTo>
                    <a:pt x="116595" y="103473"/>
                    <a:pt x="116595" y="103473"/>
                    <a:pt x="116595" y="103473"/>
                  </a:cubicBezTo>
                  <a:cubicBezTo>
                    <a:pt x="114893" y="103473"/>
                    <a:pt x="114893" y="103473"/>
                    <a:pt x="114893" y="103473"/>
                  </a:cubicBezTo>
                  <a:cubicBezTo>
                    <a:pt x="114893" y="103473"/>
                    <a:pt x="113191" y="103473"/>
                    <a:pt x="112340" y="103473"/>
                  </a:cubicBezTo>
                  <a:cubicBezTo>
                    <a:pt x="112340" y="103473"/>
                    <a:pt x="111489" y="103473"/>
                    <a:pt x="111489" y="103473"/>
                  </a:cubicBezTo>
                  <a:cubicBezTo>
                    <a:pt x="111489" y="103473"/>
                    <a:pt x="111489" y="104191"/>
                    <a:pt x="111489" y="104910"/>
                  </a:cubicBezTo>
                  <a:cubicBezTo>
                    <a:pt x="110638" y="105628"/>
                    <a:pt x="110638" y="105628"/>
                    <a:pt x="109787" y="105628"/>
                  </a:cubicBezTo>
                  <a:cubicBezTo>
                    <a:pt x="109787" y="105628"/>
                    <a:pt x="108936" y="105628"/>
                    <a:pt x="108936" y="105628"/>
                  </a:cubicBezTo>
                  <a:cubicBezTo>
                    <a:pt x="108085" y="107784"/>
                    <a:pt x="108085" y="107784"/>
                    <a:pt x="108085" y="107784"/>
                  </a:cubicBezTo>
                  <a:close/>
                  <a:moveTo>
                    <a:pt x="98723" y="116407"/>
                  </a:moveTo>
                  <a:cubicBezTo>
                    <a:pt x="98723" y="116407"/>
                    <a:pt x="98723" y="116407"/>
                    <a:pt x="98723" y="116407"/>
                  </a:cubicBezTo>
                  <a:cubicBezTo>
                    <a:pt x="99574" y="116407"/>
                    <a:pt x="99574" y="116407"/>
                    <a:pt x="99574" y="116407"/>
                  </a:cubicBezTo>
                  <a:cubicBezTo>
                    <a:pt x="100425" y="115688"/>
                    <a:pt x="100425" y="115688"/>
                    <a:pt x="100425" y="115688"/>
                  </a:cubicBezTo>
                  <a:cubicBezTo>
                    <a:pt x="99574" y="114251"/>
                    <a:pt x="99574" y="114251"/>
                    <a:pt x="99574" y="114251"/>
                  </a:cubicBezTo>
                  <a:cubicBezTo>
                    <a:pt x="98723" y="113532"/>
                    <a:pt x="98723" y="113532"/>
                    <a:pt x="98723" y="113532"/>
                  </a:cubicBezTo>
                  <a:cubicBezTo>
                    <a:pt x="97872" y="111377"/>
                    <a:pt x="97872" y="111377"/>
                    <a:pt x="97872" y="111377"/>
                  </a:cubicBezTo>
                  <a:cubicBezTo>
                    <a:pt x="96170" y="109940"/>
                    <a:pt x="96170" y="109940"/>
                    <a:pt x="96170" y="109940"/>
                  </a:cubicBezTo>
                  <a:cubicBezTo>
                    <a:pt x="95319" y="109221"/>
                    <a:pt x="95319" y="109221"/>
                    <a:pt x="95319" y="109221"/>
                  </a:cubicBezTo>
                  <a:cubicBezTo>
                    <a:pt x="94468" y="110658"/>
                    <a:pt x="94468" y="110658"/>
                    <a:pt x="94468" y="110658"/>
                  </a:cubicBezTo>
                  <a:cubicBezTo>
                    <a:pt x="93617" y="111377"/>
                    <a:pt x="93617" y="111377"/>
                    <a:pt x="93617" y="111377"/>
                  </a:cubicBezTo>
                  <a:cubicBezTo>
                    <a:pt x="92765" y="112095"/>
                    <a:pt x="92765" y="112095"/>
                    <a:pt x="92765" y="112095"/>
                  </a:cubicBezTo>
                  <a:cubicBezTo>
                    <a:pt x="92765" y="112095"/>
                    <a:pt x="90212" y="111377"/>
                    <a:pt x="89361" y="110658"/>
                  </a:cubicBezTo>
                  <a:cubicBezTo>
                    <a:pt x="87659" y="109940"/>
                    <a:pt x="87659" y="109940"/>
                    <a:pt x="87659" y="109940"/>
                  </a:cubicBezTo>
                  <a:cubicBezTo>
                    <a:pt x="87659" y="109940"/>
                    <a:pt x="86808" y="109940"/>
                    <a:pt x="85957" y="109221"/>
                  </a:cubicBezTo>
                  <a:cubicBezTo>
                    <a:pt x="85957" y="109221"/>
                    <a:pt x="85106" y="108502"/>
                    <a:pt x="85106" y="108502"/>
                  </a:cubicBezTo>
                  <a:cubicBezTo>
                    <a:pt x="85106" y="108502"/>
                    <a:pt x="85106" y="107784"/>
                    <a:pt x="84255" y="107784"/>
                  </a:cubicBezTo>
                  <a:cubicBezTo>
                    <a:pt x="84255" y="107065"/>
                    <a:pt x="83404" y="107784"/>
                    <a:pt x="82553" y="107784"/>
                  </a:cubicBezTo>
                  <a:cubicBezTo>
                    <a:pt x="80851" y="107784"/>
                    <a:pt x="80851" y="107784"/>
                    <a:pt x="80000" y="107784"/>
                  </a:cubicBezTo>
                  <a:cubicBezTo>
                    <a:pt x="80000" y="108502"/>
                    <a:pt x="79148" y="108502"/>
                    <a:pt x="79148" y="108502"/>
                  </a:cubicBezTo>
                  <a:cubicBezTo>
                    <a:pt x="78297" y="109221"/>
                    <a:pt x="79148" y="110658"/>
                    <a:pt x="79148" y="110658"/>
                  </a:cubicBezTo>
                  <a:cubicBezTo>
                    <a:pt x="79148" y="111377"/>
                    <a:pt x="79148" y="111377"/>
                    <a:pt x="79148" y="111377"/>
                  </a:cubicBezTo>
                  <a:cubicBezTo>
                    <a:pt x="80000" y="112814"/>
                    <a:pt x="80000" y="112814"/>
                    <a:pt x="80000" y="112814"/>
                  </a:cubicBezTo>
                  <a:cubicBezTo>
                    <a:pt x="78297" y="112814"/>
                    <a:pt x="78297" y="112814"/>
                    <a:pt x="78297" y="112814"/>
                  </a:cubicBezTo>
                  <a:cubicBezTo>
                    <a:pt x="77446" y="112814"/>
                    <a:pt x="77446" y="112814"/>
                    <a:pt x="77446" y="112814"/>
                  </a:cubicBezTo>
                  <a:cubicBezTo>
                    <a:pt x="78297" y="114251"/>
                    <a:pt x="78297" y="114251"/>
                    <a:pt x="78297" y="114251"/>
                  </a:cubicBezTo>
                  <a:cubicBezTo>
                    <a:pt x="78297" y="114251"/>
                    <a:pt x="78297" y="114970"/>
                    <a:pt x="79148" y="115688"/>
                  </a:cubicBezTo>
                  <a:cubicBezTo>
                    <a:pt x="79148" y="115688"/>
                    <a:pt x="80000" y="116407"/>
                    <a:pt x="80000" y="116407"/>
                  </a:cubicBezTo>
                  <a:cubicBezTo>
                    <a:pt x="80000" y="116407"/>
                    <a:pt x="84255" y="117125"/>
                    <a:pt x="84255" y="117125"/>
                  </a:cubicBezTo>
                  <a:cubicBezTo>
                    <a:pt x="85106" y="117125"/>
                    <a:pt x="85106" y="117125"/>
                    <a:pt x="85106" y="117125"/>
                  </a:cubicBezTo>
                  <a:cubicBezTo>
                    <a:pt x="85106" y="117125"/>
                    <a:pt x="86808" y="117844"/>
                    <a:pt x="88510" y="118562"/>
                  </a:cubicBezTo>
                  <a:cubicBezTo>
                    <a:pt x="89361" y="119281"/>
                    <a:pt x="90212" y="120000"/>
                    <a:pt x="90212" y="120000"/>
                  </a:cubicBezTo>
                  <a:cubicBezTo>
                    <a:pt x="90212" y="120000"/>
                    <a:pt x="91914" y="120000"/>
                    <a:pt x="91914" y="120000"/>
                  </a:cubicBezTo>
                  <a:cubicBezTo>
                    <a:pt x="92765" y="119281"/>
                    <a:pt x="92765" y="119281"/>
                    <a:pt x="92765" y="119281"/>
                  </a:cubicBezTo>
                  <a:cubicBezTo>
                    <a:pt x="95319" y="118562"/>
                    <a:pt x="95319" y="118562"/>
                    <a:pt x="95319" y="118562"/>
                  </a:cubicBezTo>
                  <a:cubicBezTo>
                    <a:pt x="97021" y="118562"/>
                    <a:pt x="97021" y="118562"/>
                    <a:pt x="97021" y="118562"/>
                  </a:cubicBezTo>
                  <a:cubicBezTo>
                    <a:pt x="99574" y="119281"/>
                    <a:pt x="99574" y="119281"/>
                    <a:pt x="99574" y="119281"/>
                  </a:cubicBezTo>
                  <a:cubicBezTo>
                    <a:pt x="100425" y="119281"/>
                    <a:pt x="100425" y="119281"/>
                    <a:pt x="100425" y="119281"/>
                  </a:cubicBezTo>
                  <a:cubicBezTo>
                    <a:pt x="100425" y="117844"/>
                    <a:pt x="100425" y="117844"/>
                    <a:pt x="100425" y="117844"/>
                  </a:cubicBezTo>
                  <a:cubicBezTo>
                    <a:pt x="100425" y="117125"/>
                    <a:pt x="100425" y="117125"/>
                    <a:pt x="100425" y="117125"/>
                  </a:cubicBezTo>
                  <a:cubicBezTo>
                    <a:pt x="98723" y="116407"/>
                    <a:pt x="98723" y="116407"/>
                    <a:pt x="98723" y="116407"/>
                  </a:cubicBezTo>
                  <a:close/>
                  <a:moveTo>
                    <a:pt x="65531" y="86946"/>
                  </a:moveTo>
                  <a:cubicBezTo>
                    <a:pt x="65531" y="86946"/>
                    <a:pt x="65531" y="86946"/>
                    <a:pt x="65531" y="86946"/>
                  </a:cubicBezTo>
                  <a:cubicBezTo>
                    <a:pt x="63829" y="86227"/>
                    <a:pt x="63829" y="86227"/>
                    <a:pt x="63829" y="86227"/>
                  </a:cubicBezTo>
                  <a:cubicBezTo>
                    <a:pt x="62127" y="84071"/>
                    <a:pt x="62127" y="84071"/>
                    <a:pt x="62127" y="84071"/>
                  </a:cubicBezTo>
                  <a:cubicBezTo>
                    <a:pt x="59574" y="83353"/>
                    <a:pt x="59574" y="83353"/>
                    <a:pt x="59574" y="83353"/>
                  </a:cubicBezTo>
                  <a:cubicBezTo>
                    <a:pt x="59574" y="83353"/>
                    <a:pt x="58723" y="81197"/>
                    <a:pt x="58723" y="81197"/>
                  </a:cubicBezTo>
                  <a:cubicBezTo>
                    <a:pt x="57872" y="80479"/>
                    <a:pt x="57872" y="81197"/>
                    <a:pt x="57872" y="81197"/>
                  </a:cubicBezTo>
                  <a:cubicBezTo>
                    <a:pt x="57872" y="81197"/>
                    <a:pt x="57872" y="82634"/>
                    <a:pt x="57021" y="83353"/>
                  </a:cubicBezTo>
                  <a:cubicBezTo>
                    <a:pt x="56170" y="83353"/>
                    <a:pt x="55319" y="83353"/>
                    <a:pt x="55319" y="83353"/>
                  </a:cubicBezTo>
                  <a:cubicBezTo>
                    <a:pt x="53617" y="84790"/>
                    <a:pt x="53617" y="84790"/>
                    <a:pt x="53617" y="84790"/>
                  </a:cubicBezTo>
                  <a:cubicBezTo>
                    <a:pt x="53617" y="84790"/>
                    <a:pt x="51063" y="85508"/>
                    <a:pt x="50212" y="85508"/>
                  </a:cubicBezTo>
                  <a:cubicBezTo>
                    <a:pt x="50212" y="85508"/>
                    <a:pt x="49361" y="86227"/>
                    <a:pt x="49361" y="86227"/>
                  </a:cubicBezTo>
                  <a:cubicBezTo>
                    <a:pt x="44255" y="85508"/>
                    <a:pt x="44255" y="85508"/>
                    <a:pt x="44255" y="85508"/>
                  </a:cubicBezTo>
                  <a:cubicBezTo>
                    <a:pt x="42553" y="86946"/>
                    <a:pt x="42553" y="86946"/>
                    <a:pt x="42553" y="86946"/>
                  </a:cubicBezTo>
                  <a:cubicBezTo>
                    <a:pt x="42553" y="87664"/>
                    <a:pt x="42553" y="87664"/>
                    <a:pt x="42553" y="87664"/>
                  </a:cubicBezTo>
                  <a:cubicBezTo>
                    <a:pt x="43404" y="89101"/>
                    <a:pt x="43404" y="89101"/>
                    <a:pt x="43404" y="89101"/>
                  </a:cubicBezTo>
                  <a:cubicBezTo>
                    <a:pt x="44255" y="89820"/>
                    <a:pt x="44255" y="89820"/>
                    <a:pt x="44255" y="89820"/>
                  </a:cubicBezTo>
                  <a:cubicBezTo>
                    <a:pt x="45106" y="89820"/>
                    <a:pt x="45106" y="89820"/>
                    <a:pt x="45106" y="89820"/>
                  </a:cubicBezTo>
                  <a:cubicBezTo>
                    <a:pt x="45106" y="91257"/>
                    <a:pt x="45106" y="91257"/>
                    <a:pt x="45106" y="91257"/>
                  </a:cubicBezTo>
                  <a:cubicBezTo>
                    <a:pt x="45957" y="92694"/>
                    <a:pt x="45957" y="92694"/>
                    <a:pt x="45957" y="92694"/>
                  </a:cubicBezTo>
                  <a:cubicBezTo>
                    <a:pt x="45957" y="92694"/>
                    <a:pt x="46808" y="93413"/>
                    <a:pt x="47659" y="94850"/>
                  </a:cubicBezTo>
                  <a:cubicBezTo>
                    <a:pt x="48510" y="96287"/>
                    <a:pt x="47659" y="97005"/>
                    <a:pt x="47659" y="97005"/>
                  </a:cubicBezTo>
                  <a:cubicBezTo>
                    <a:pt x="50212" y="99161"/>
                    <a:pt x="50212" y="99161"/>
                    <a:pt x="50212" y="99161"/>
                  </a:cubicBezTo>
                  <a:cubicBezTo>
                    <a:pt x="51914" y="99880"/>
                    <a:pt x="51914" y="99880"/>
                    <a:pt x="51914" y="99880"/>
                  </a:cubicBezTo>
                  <a:cubicBezTo>
                    <a:pt x="51914" y="99880"/>
                    <a:pt x="52765" y="100598"/>
                    <a:pt x="53617" y="100598"/>
                  </a:cubicBezTo>
                  <a:cubicBezTo>
                    <a:pt x="53617" y="100598"/>
                    <a:pt x="53617" y="101317"/>
                    <a:pt x="53617" y="101317"/>
                  </a:cubicBezTo>
                  <a:cubicBezTo>
                    <a:pt x="53617" y="102754"/>
                    <a:pt x="53617" y="102754"/>
                    <a:pt x="53617" y="102754"/>
                  </a:cubicBezTo>
                  <a:cubicBezTo>
                    <a:pt x="54468" y="104191"/>
                    <a:pt x="54468" y="104191"/>
                    <a:pt x="54468" y="104191"/>
                  </a:cubicBezTo>
                  <a:cubicBezTo>
                    <a:pt x="55319" y="103473"/>
                    <a:pt x="55319" y="103473"/>
                    <a:pt x="55319" y="103473"/>
                  </a:cubicBezTo>
                  <a:cubicBezTo>
                    <a:pt x="56170" y="102754"/>
                    <a:pt x="56170" y="102754"/>
                    <a:pt x="56170" y="102754"/>
                  </a:cubicBezTo>
                  <a:cubicBezTo>
                    <a:pt x="60425" y="104191"/>
                    <a:pt x="60425" y="104191"/>
                    <a:pt x="60425" y="104191"/>
                  </a:cubicBezTo>
                  <a:cubicBezTo>
                    <a:pt x="60425" y="104191"/>
                    <a:pt x="63829" y="105628"/>
                    <a:pt x="64680" y="105628"/>
                  </a:cubicBezTo>
                  <a:cubicBezTo>
                    <a:pt x="64680" y="105628"/>
                    <a:pt x="66382" y="104191"/>
                    <a:pt x="66382" y="104191"/>
                  </a:cubicBezTo>
                  <a:cubicBezTo>
                    <a:pt x="67234" y="103473"/>
                    <a:pt x="69787" y="103473"/>
                    <a:pt x="69787" y="103473"/>
                  </a:cubicBezTo>
                  <a:cubicBezTo>
                    <a:pt x="70638" y="103473"/>
                    <a:pt x="70638" y="102754"/>
                    <a:pt x="70638" y="102754"/>
                  </a:cubicBezTo>
                  <a:cubicBezTo>
                    <a:pt x="70638" y="102035"/>
                    <a:pt x="71489" y="101317"/>
                    <a:pt x="71489" y="100598"/>
                  </a:cubicBezTo>
                  <a:cubicBezTo>
                    <a:pt x="71489" y="99880"/>
                    <a:pt x="72340" y="99161"/>
                    <a:pt x="72340" y="99161"/>
                  </a:cubicBezTo>
                  <a:cubicBezTo>
                    <a:pt x="72340" y="97724"/>
                    <a:pt x="72340" y="97724"/>
                    <a:pt x="72340" y="97724"/>
                  </a:cubicBezTo>
                  <a:cubicBezTo>
                    <a:pt x="71489" y="95568"/>
                    <a:pt x="71489" y="95568"/>
                    <a:pt x="71489" y="95568"/>
                  </a:cubicBezTo>
                  <a:cubicBezTo>
                    <a:pt x="72340" y="92694"/>
                    <a:pt x="72340" y="92694"/>
                    <a:pt x="72340" y="92694"/>
                  </a:cubicBezTo>
                  <a:cubicBezTo>
                    <a:pt x="70638" y="91257"/>
                    <a:pt x="70638" y="91257"/>
                    <a:pt x="70638" y="91257"/>
                  </a:cubicBezTo>
                  <a:cubicBezTo>
                    <a:pt x="69787" y="90538"/>
                    <a:pt x="69787" y="90538"/>
                    <a:pt x="69787" y="90538"/>
                  </a:cubicBezTo>
                  <a:cubicBezTo>
                    <a:pt x="69787" y="89820"/>
                    <a:pt x="69787" y="89820"/>
                    <a:pt x="69787" y="89820"/>
                  </a:cubicBezTo>
                  <a:cubicBezTo>
                    <a:pt x="69787" y="89101"/>
                    <a:pt x="69787" y="89101"/>
                    <a:pt x="69787" y="89101"/>
                  </a:cubicBezTo>
                  <a:cubicBezTo>
                    <a:pt x="71489" y="88383"/>
                    <a:pt x="71489" y="88383"/>
                    <a:pt x="71489" y="88383"/>
                  </a:cubicBezTo>
                  <a:cubicBezTo>
                    <a:pt x="71489" y="86227"/>
                    <a:pt x="71489" y="86227"/>
                    <a:pt x="71489" y="86227"/>
                  </a:cubicBezTo>
                  <a:cubicBezTo>
                    <a:pt x="74042" y="84790"/>
                    <a:pt x="74042" y="84790"/>
                    <a:pt x="74042" y="84790"/>
                  </a:cubicBezTo>
                  <a:cubicBezTo>
                    <a:pt x="74893" y="82634"/>
                    <a:pt x="74893" y="82634"/>
                    <a:pt x="74893" y="82634"/>
                  </a:cubicBezTo>
                  <a:cubicBezTo>
                    <a:pt x="74893" y="82634"/>
                    <a:pt x="71489" y="81916"/>
                    <a:pt x="70638" y="81916"/>
                  </a:cubicBezTo>
                  <a:cubicBezTo>
                    <a:pt x="68936" y="81916"/>
                    <a:pt x="69787" y="81916"/>
                    <a:pt x="69787" y="81197"/>
                  </a:cubicBezTo>
                  <a:cubicBezTo>
                    <a:pt x="69787" y="81197"/>
                    <a:pt x="68936" y="80479"/>
                    <a:pt x="68936" y="80479"/>
                  </a:cubicBezTo>
                  <a:cubicBezTo>
                    <a:pt x="68936" y="80479"/>
                    <a:pt x="67234" y="81197"/>
                    <a:pt x="67234" y="81197"/>
                  </a:cubicBezTo>
                  <a:cubicBezTo>
                    <a:pt x="66382" y="81197"/>
                    <a:pt x="66382" y="79760"/>
                    <a:pt x="66382" y="79760"/>
                  </a:cubicBezTo>
                  <a:cubicBezTo>
                    <a:pt x="66382" y="79760"/>
                    <a:pt x="64680" y="80479"/>
                    <a:pt x="64680" y="80479"/>
                  </a:cubicBezTo>
                  <a:cubicBezTo>
                    <a:pt x="63829" y="80479"/>
                    <a:pt x="62127" y="80479"/>
                    <a:pt x="62127" y="80479"/>
                  </a:cubicBezTo>
                  <a:cubicBezTo>
                    <a:pt x="62127" y="80479"/>
                    <a:pt x="62127" y="81197"/>
                    <a:pt x="62127" y="81197"/>
                  </a:cubicBezTo>
                  <a:cubicBezTo>
                    <a:pt x="61276" y="81916"/>
                    <a:pt x="62127" y="82634"/>
                    <a:pt x="62978" y="82634"/>
                  </a:cubicBezTo>
                  <a:cubicBezTo>
                    <a:pt x="62978" y="83353"/>
                    <a:pt x="63829" y="84790"/>
                    <a:pt x="63829" y="84790"/>
                  </a:cubicBezTo>
                  <a:cubicBezTo>
                    <a:pt x="64680" y="86227"/>
                    <a:pt x="64680" y="86227"/>
                    <a:pt x="64680" y="86227"/>
                  </a:cubicBezTo>
                  <a:cubicBezTo>
                    <a:pt x="65531" y="86946"/>
                    <a:pt x="65531" y="86946"/>
                    <a:pt x="65531" y="86946"/>
                  </a:cubicBezTo>
                  <a:close/>
                  <a:moveTo>
                    <a:pt x="63829" y="76886"/>
                  </a:moveTo>
                  <a:cubicBezTo>
                    <a:pt x="63829" y="76886"/>
                    <a:pt x="63829" y="76886"/>
                    <a:pt x="63829" y="76886"/>
                  </a:cubicBezTo>
                  <a:cubicBezTo>
                    <a:pt x="65531" y="76886"/>
                    <a:pt x="65531" y="76886"/>
                    <a:pt x="65531" y="76886"/>
                  </a:cubicBezTo>
                  <a:cubicBezTo>
                    <a:pt x="66382" y="75449"/>
                    <a:pt x="66382" y="75449"/>
                    <a:pt x="66382" y="75449"/>
                  </a:cubicBezTo>
                  <a:cubicBezTo>
                    <a:pt x="66382" y="75449"/>
                    <a:pt x="67234" y="74730"/>
                    <a:pt x="67234" y="74011"/>
                  </a:cubicBezTo>
                  <a:cubicBezTo>
                    <a:pt x="67234" y="74011"/>
                    <a:pt x="67234" y="73293"/>
                    <a:pt x="67234" y="73293"/>
                  </a:cubicBezTo>
                  <a:cubicBezTo>
                    <a:pt x="67234" y="71856"/>
                    <a:pt x="67234" y="71856"/>
                    <a:pt x="67234" y="71856"/>
                  </a:cubicBezTo>
                  <a:cubicBezTo>
                    <a:pt x="66382" y="71137"/>
                    <a:pt x="66382" y="71137"/>
                    <a:pt x="66382" y="71137"/>
                  </a:cubicBezTo>
                  <a:cubicBezTo>
                    <a:pt x="65531" y="69700"/>
                    <a:pt x="65531" y="69700"/>
                    <a:pt x="65531" y="69700"/>
                  </a:cubicBezTo>
                  <a:cubicBezTo>
                    <a:pt x="64680" y="67544"/>
                    <a:pt x="64680" y="67544"/>
                    <a:pt x="64680" y="67544"/>
                  </a:cubicBezTo>
                  <a:cubicBezTo>
                    <a:pt x="62978" y="67544"/>
                    <a:pt x="62978" y="67544"/>
                    <a:pt x="62978" y="67544"/>
                  </a:cubicBezTo>
                  <a:cubicBezTo>
                    <a:pt x="62978" y="67544"/>
                    <a:pt x="62978" y="68982"/>
                    <a:pt x="62978" y="68982"/>
                  </a:cubicBezTo>
                  <a:cubicBezTo>
                    <a:pt x="62978" y="69700"/>
                    <a:pt x="63829" y="70419"/>
                    <a:pt x="63829" y="70419"/>
                  </a:cubicBezTo>
                  <a:cubicBezTo>
                    <a:pt x="64680" y="71137"/>
                    <a:pt x="64680" y="71137"/>
                    <a:pt x="64680" y="71137"/>
                  </a:cubicBezTo>
                  <a:cubicBezTo>
                    <a:pt x="64680" y="71856"/>
                    <a:pt x="64680" y="71856"/>
                    <a:pt x="64680" y="71856"/>
                  </a:cubicBezTo>
                  <a:cubicBezTo>
                    <a:pt x="63829" y="72574"/>
                    <a:pt x="63829" y="72574"/>
                    <a:pt x="63829" y="72574"/>
                  </a:cubicBezTo>
                  <a:cubicBezTo>
                    <a:pt x="62978" y="74011"/>
                    <a:pt x="62978" y="74011"/>
                    <a:pt x="62978" y="74011"/>
                  </a:cubicBezTo>
                  <a:cubicBezTo>
                    <a:pt x="63829" y="75449"/>
                    <a:pt x="63829" y="75449"/>
                    <a:pt x="63829" y="75449"/>
                  </a:cubicBezTo>
                  <a:cubicBezTo>
                    <a:pt x="63829" y="76886"/>
                    <a:pt x="63829" y="76886"/>
                    <a:pt x="63829" y="76886"/>
                  </a:cubicBezTo>
                  <a:close/>
                  <a:moveTo>
                    <a:pt x="68085" y="112814"/>
                  </a:moveTo>
                  <a:cubicBezTo>
                    <a:pt x="68085" y="112814"/>
                    <a:pt x="68085" y="112814"/>
                    <a:pt x="68085" y="112814"/>
                  </a:cubicBezTo>
                  <a:cubicBezTo>
                    <a:pt x="68936" y="114970"/>
                    <a:pt x="68936" y="114970"/>
                    <a:pt x="68936" y="114970"/>
                  </a:cubicBezTo>
                  <a:cubicBezTo>
                    <a:pt x="69787" y="116407"/>
                    <a:pt x="69787" y="116407"/>
                    <a:pt x="69787" y="116407"/>
                  </a:cubicBezTo>
                  <a:cubicBezTo>
                    <a:pt x="69787" y="116407"/>
                    <a:pt x="71489" y="117125"/>
                    <a:pt x="71489" y="116407"/>
                  </a:cubicBezTo>
                  <a:cubicBezTo>
                    <a:pt x="71489" y="115688"/>
                    <a:pt x="70638" y="114970"/>
                    <a:pt x="71489" y="114251"/>
                  </a:cubicBezTo>
                  <a:cubicBezTo>
                    <a:pt x="71489" y="113532"/>
                    <a:pt x="72340" y="112095"/>
                    <a:pt x="72340" y="111377"/>
                  </a:cubicBezTo>
                  <a:cubicBezTo>
                    <a:pt x="72340" y="110658"/>
                    <a:pt x="73191" y="109940"/>
                    <a:pt x="73191" y="109221"/>
                  </a:cubicBezTo>
                  <a:cubicBezTo>
                    <a:pt x="74042" y="108502"/>
                    <a:pt x="74893" y="107065"/>
                    <a:pt x="74893" y="106347"/>
                  </a:cubicBezTo>
                  <a:cubicBezTo>
                    <a:pt x="74893" y="106347"/>
                    <a:pt x="75744" y="104910"/>
                    <a:pt x="75744" y="104191"/>
                  </a:cubicBezTo>
                  <a:cubicBezTo>
                    <a:pt x="75744" y="104191"/>
                    <a:pt x="75744" y="102035"/>
                    <a:pt x="75744" y="102035"/>
                  </a:cubicBezTo>
                  <a:cubicBezTo>
                    <a:pt x="75744" y="102035"/>
                    <a:pt x="74893" y="99880"/>
                    <a:pt x="74893" y="99880"/>
                  </a:cubicBezTo>
                  <a:cubicBezTo>
                    <a:pt x="74042" y="101317"/>
                    <a:pt x="74042" y="101317"/>
                    <a:pt x="74042" y="101317"/>
                  </a:cubicBezTo>
                  <a:cubicBezTo>
                    <a:pt x="74042" y="102754"/>
                    <a:pt x="74042" y="102754"/>
                    <a:pt x="74042" y="102754"/>
                  </a:cubicBezTo>
                  <a:cubicBezTo>
                    <a:pt x="72340" y="105628"/>
                    <a:pt x="72340" y="105628"/>
                    <a:pt x="72340" y="105628"/>
                  </a:cubicBezTo>
                  <a:cubicBezTo>
                    <a:pt x="71489" y="107065"/>
                    <a:pt x="71489" y="107065"/>
                    <a:pt x="71489" y="107065"/>
                  </a:cubicBezTo>
                  <a:cubicBezTo>
                    <a:pt x="69787" y="108502"/>
                    <a:pt x="69787" y="108502"/>
                    <a:pt x="69787" y="108502"/>
                  </a:cubicBezTo>
                  <a:cubicBezTo>
                    <a:pt x="69787" y="109221"/>
                    <a:pt x="69787" y="109221"/>
                    <a:pt x="69787" y="109221"/>
                  </a:cubicBezTo>
                  <a:cubicBezTo>
                    <a:pt x="69787" y="110658"/>
                    <a:pt x="69787" y="110658"/>
                    <a:pt x="69787" y="110658"/>
                  </a:cubicBezTo>
                  <a:cubicBezTo>
                    <a:pt x="68936" y="111377"/>
                    <a:pt x="68936" y="111377"/>
                    <a:pt x="68936" y="111377"/>
                  </a:cubicBezTo>
                  <a:cubicBezTo>
                    <a:pt x="68936" y="112095"/>
                    <a:pt x="68936" y="112095"/>
                    <a:pt x="68936" y="112095"/>
                  </a:cubicBezTo>
                  <a:cubicBezTo>
                    <a:pt x="68085" y="112814"/>
                    <a:pt x="68085" y="112814"/>
                    <a:pt x="68085" y="112814"/>
                  </a:cubicBezTo>
                  <a:close/>
                  <a:moveTo>
                    <a:pt x="63829" y="106347"/>
                  </a:moveTo>
                  <a:cubicBezTo>
                    <a:pt x="63829" y="106347"/>
                    <a:pt x="63829" y="106347"/>
                    <a:pt x="63829" y="106347"/>
                  </a:cubicBezTo>
                  <a:cubicBezTo>
                    <a:pt x="64680" y="107065"/>
                    <a:pt x="64680" y="107065"/>
                    <a:pt x="64680" y="107065"/>
                  </a:cubicBezTo>
                  <a:cubicBezTo>
                    <a:pt x="64680" y="107065"/>
                    <a:pt x="65531" y="109221"/>
                    <a:pt x="66382" y="109221"/>
                  </a:cubicBezTo>
                  <a:cubicBezTo>
                    <a:pt x="66382" y="109221"/>
                    <a:pt x="68936" y="107065"/>
                    <a:pt x="68936" y="107065"/>
                  </a:cubicBezTo>
                  <a:cubicBezTo>
                    <a:pt x="68936" y="105628"/>
                    <a:pt x="68936" y="105628"/>
                    <a:pt x="68936" y="105628"/>
                  </a:cubicBezTo>
                  <a:cubicBezTo>
                    <a:pt x="69787" y="104191"/>
                    <a:pt x="69787" y="104191"/>
                    <a:pt x="69787" y="104191"/>
                  </a:cubicBezTo>
                  <a:cubicBezTo>
                    <a:pt x="67234" y="104910"/>
                    <a:pt x="67234" y="104910"/>
                    <a:pt x="67234" y="104910"/>
                  </a:cubicBezTo>
                  <a:cubicBezTo>
                    <a:pt x="65531" y="106347"/>
                    <a:pt x="65531" y="106347"/>
                    <a:pt x="65531" y="106347"/>
                  </a:cubicBezTo>
                  <a:cubicBezTo>
                    <a:pt x="63829" y="106347"/>
                    <a:pt x="63829" y="106347"/>
                    <a:pt x="63829" y="106347"/>
                  </a:cubicBezTo>
                  <a:close/>
                  <a:moveTo>
                    <a:pt x="56170" y="107784"/>
                  </a:moveTo>
                  <a:cubicBezTo>
                    <a:pt x="56170" y="107784"/>
                    <a:pt x="56170" y="107784"/>
                    <a:pt x="56170" y="107784"/>
                  </a:cubicBezTo>
                  <a:cubicBezTo>
                    <a:pt x="56170" y="107784"/>
                    <a:pt x="57021" y="109940"/>
                    <a:pt x="57021" y="109940"/>
                  </a:cubicBezTo>
                  <a:cubicBezTo>
                    <a:pt x="57872" y="109940"/>
                    <a:pt x="58723" y="110658"/>
                    <a:pt x="58723" y="110658"/>
                  </a:cubicBezTo>
                  <a:cubicBezTo>
                    <a:pt x="60425" y="112095"/>
                    <a:pt x="60425" y="112095"/>
                    <a:pt x="60425" y="112095"/>
                  </a:cubicBezTo>
                  <a:cubicBezTo>
                    <a:pt x="60425" y="112095"/>
                    <a:pt x="60425" y="112814"/>
                    <a:pt x="61276" y="112814"/>
                  </a:cubicBezTo>
                  <a:cubicBezTo>
                    <a:pt x="61276" y="112814"/>
                    <a:pt x="62978" y="112095"/>
                    <a:pt x="62978" y="112095"/>
                  </a:cubicBezTo>
                  <a:cubicBezTo>
                    <a:pt x="63829" y="110658"/>
                    <a:pt x="63829" y="110658"/>
                    <a:pt x="63829" y="110658"/>
                  </a:cubicBezTo>
                  <a:cubicBezTo>
                    <a:pt x="63829" y="110658"/>
                    <a:pt x="62127" y="110658"/>
                    <a:pt x="62127" y="110658"/>
                  </a:cubicBezTo>
                  <a:cubicBezTo>
                    <a:pt x="61276" y="110658"/>
                    <a:pt x="60425" y="109221"/>
                    <a:pt x="60425" y="109221"/>
                  </a:cubicBezTo>
                  <a:cubicBezTo>
                    <a:pt x="60425" y="109221"/>
                    <a:pt x="59574" y="109221"/>
                    <a:pt x="59574" y="109221"/>
                  </a:cubicBezTo>
                  <a:cubicBezTo>
                    <a:pt x="58723" y="109221"/>
                    <a:pt x="57021" y="107784"/>
                    <a:pt x="57021" y="107784"/>
                  </a:cubicBezTo>
                  <a:cubicBezTo>
                    <a:pt x="56170" y="107784"/>
                    <a:pt x="56170" y="107784"/>
                    <a:pt x="56170" y="107784"/>
                  </a:cubicBezTo>
                  <a:close/>
                  <a:moveTo>
                    <a:pt x="42553" y="105628"/>
                  </a:moveTo>
                  <a:cubicBezTo>
                    <a:pt x="42553" y="105628"/>
                    <a:pt x="42553" y="105628"/>
                    <a:pt x="42553" y="105628"/>
                  </a:cubicBezTo>
                  <a:cubicBezTo>
                    <a:pt x="44255" y="106347"/>
                    <a:pt x="44255" y="106347"/>
                    <a:pt x="44255" y="106347"/>
                  </a:cubicBezTo>
                  <a:cubicBezTo>
                    <a:pt x="45106" y="107065"/>
                    <a:pt x="45106" y="107065"/>
                    <a:pt x="45106" y="107065"/>
                  </a:cubicBezTo>
                  <a:cubicBezTo>
                    <a:pt x="46808" y="107784"/>
                    <a:pt x="46808" y="107784"/>
                    <a:pt x="46808" y="107784"/>
                  </a:cubicBezTo>
                  <a:cubicBezTo>
                    <a:pt x="45106" y="109221"/>
                    <a:pt x="45106" y="109221"/>
                    <a:pt x="45106" y="109221"/>
                  </a:cubicBezTo>
                  <a:cubicBezTo>
                    <a:pt x="45106" y="109221"/>
                    <a:pt x="45957" y="110658"/>
                    <a:pt x="46808" y="109940"/>
                  </a:cubicBezTo>
                  <a:cubicBezTo>
                    <a:pt x="47659" y="109940"/>
                    <a:pt x="47659" y="109940"/>
                    <a:pt x="47659" y="109940"/>
                  </a:cubicBezTo>
                  <a:cubicBezTo>
                    <a:pt x="47659" y="109940"/>
                    <a:pt x="49361" y="110658"/>
                    <a:pt x="49361" y="110658"/>
                  </a:cubicBezTo>
                  <a:cubicBezTo>
                    <a:pt x="50212" y="111377"/>
                    <a:pt x="51063" y="111377"/>
                    <a:pt x="51914" y="111377"/>
                  </a:cubicBezTo>
                  <a:cubicBezTo>
                    <a:pt x="52765" y="111377"/>
                    <a:pt x="52765" y="110658"/>
                    <a:pt x="52765" y="110658"/>
                  </a:cubicBezTo>
                  <a:cubicBezTo>
                    <a:pt x="52765" y="109940"/>
                    <a:pt x="52765" y="109221"/>
                    <a:pt x="52765" y="109221"/>
                  </a:cubicBezTo>
                  <a:cubicBezTo>
                    <a:pt x="51914" y="107784"/>
                    <a:pt x="51914" y="107784"/>
                    <a:pt x="51914" y="107784"/>
                  </a:cubicBezTo>
                  <a:cubicBezTo>
                    <a:pt x="51063" y="106347"/>
                    <a:pt x="51063" y="106347"/>
                    <a:pt x="51063" y="106347"/>
                  </a:cubicBezTo>
                  <a:cubicBezTo>
                    <a:pt x="47659" y="105628"/>
                    <a:pt x="47659" y="105628"/>
                    <a:pt x="47659" y="105628"/>
                  </a:cubicBezTo>
                  <a:cubicBezTo>
                    <a:pt x="45957" y="104191"/>
                    <a:pt x="45957" y="104191"/>
                    <a:pt x="45957" y="104191"/>
                  </a:cubicBezTo>
                  <a:cubicBezTo>
                    <a:pt x="43404" y="103473"/>
                    <a:pt x="43404" y="103473"/>
                    <a:pt x="43404" y="103473"/>
                  </a:cubicBezTo>
                  <a:cubicBezTo>
                    <a:pt x="42553" y="103473"/>
                    <a:pt x="42553" y="103473"/>
                    <a:pt x="42553" y="103473"/>
                  </a:cubicBezTo>
                  <a:cubicBezTo>
                    <a:pt x="42553" y="105628"/>
                    <a:pt x="42553" y="105628"/>
                    <a:pt x="42553" y="105628"/>
                  </a:cubicBezTo>
                  <a:close/>
                  <a:moveTo>
                    <a:pt x="70638" y="17964"/>
                  </a:moveTo>
                  <a:cubicBezTo>
                    <a:pt x="70638" y="17964"/>
                    <a:pt x="70638" y="17964"/>
                    <a:pt x="70638" y="17964"/>
                  </a:cubicBezTo>
                  <a:cubicBezTo>
                    <a:pt x="70638" y="18682"/>
                    <a:pt x="70638" y="18682"/>
                    <a:pt x="70638" y="18682"/>
                  </a:cubicBezTo>
                  <a:cubicBezTo>
                    <a:pt x="70638" y="18682"/>
                    <a:pt x="71489" y="18682"/>
                    <a:pt x="71489" y="18682"/>
                  </a:cubicBezTo>
                  <a:cubicBezTo>
                    <a:pt x="71489" y="18682"/>
                    <a:pt x="72340" y="18682"/>
                    <a:pt x="72340" y="18682"/>
                  </a:cubicBezTo>
                  <a:cubicBezTo>
                    <a:pt x="72340" y="18682"/>
                    <a:pt x="74042" y="19401"/>
                    <a:pt x="74042" y="19401"/>
                  </a:cubicBezTo>
                  <a:cubicBezTo>
                    <a:pt x="74042" y="20119"/>
                    <a:pt x="74893" y="19401"/>
                    <a:pt x="74893" y="19401"/>
                  </a:cubicBezTo>
                  <a:cubicBezTo>
                    <a:pt x="75744" y="19401"/>
                    <a:pt x="75744" y="18682"/>
                    <a:pt x="75744" y="17964"/>
                  </a:cubicBezTo>
                  <a:cubicBezTo>
                    <a:pt x="75744" y="17964"/>
                    <a:pt x="76595" y="17245"/>
                    <a:pt x="76595" y="17245"/>
                  </a:cubicBezTo>
                  <a:cubicBezTo>
                    <a:pt x="76595" y="17245"/>
                    <a:pt x="79148" y="15808"/>
                    <a:pt x="79148" y="15808"/>
                  </a:cubicBezTo>
                  <a:cubicBezTo>
                    <a:pt x="79148" y="15089"/>
                    <a:pt x="77446" y="15089"/>
                    <a:pt x="77446" y="15089"/>
                  </a:cubicBezTo>
                  <a:cubicBezTo>
                    <a:pt x="77446" y="15089"/>
                    <a:pt x="74893" y="15808"/>
                    <a:pt x="74893" y="15808"/>
                  </a:cubicBezTo>
                  <a:cubicBezTo>
                    <a:pt x="74893" y="15808"/>
                    <a:pt x="72340" y="16526"/>
                    <a:pt x="72340" y="16526"/>
                  </a:cubicBezTo>
                  <a:lnTo>
                    <a:pt x="70638" y="17964"/>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48" name="Shape 2028">
              <a:extLst>
                <a:ext uri="{FF2B5EF4-FFF2-40B4-BE49-F238E27FC236}">
                  <a16:creationId xmlns:a16="http://schemas.microsoft.com/office/drawing/2014/main" id="{A922CC92-50B1-F903-28BC-3BAB377E5620}"/>
                </a:ext>
              </a:extLst>
            </p:cNvPr>
            <p:cNvSpPr/>
            <p:nvPr/>
          </p:nvSpPr>
          <p:spPr>
            <a:xfrm>
              <a:off x="4518028" y="2422185"/>
              <a:ext cx="310038" cy="351588"/>
            </a:xfrm>
            <a:custGeom>
              <a:avLst/>
              <a:gdLst/>
              <a:ahLst/>
              <a:cxnLst/>
              <a:rect l="0" t="0" r="0" b="0"/>
              <a:pathLst>
                <a:path w="120000" h="120000" extrusionOk="0">
                  <a:moveTo>
                    <a:pt x="63529" y="26415"/>
                  </a:moveTo>
                  <a:cubicBezTo>
                    <a:pt x="62647" y="24905"/>
                    <a:pt x="62647" y="24905"/>
                    <a:pt x="62647" y="24905"/>
                  </a:cubicBezTo>
                  <a:cubicBezTo>
                    <a:pt x="60882" y="24905"/>
                    <a:pt x="60882" y="24905"/>
                    <a:pt x="60882" y="24905"/>
                  </a:cubicBezTo>
                  <a:cubicBezTo>
                    <a:pt x="58235" y="26415"/>
                    <a:pt x="58235" y="26415"/>
                    <a:pt x="58235" y="26415"/>
                  </a:cubicBezTo>
                  <a:cubicBezTo>
                    <a:pt x="58235" y="24905"/>
                    <a:pt x="58235" y="24905"/>
                    <a:pt x="58235" y="24905"/>
                  </a:cubicBezTo>
                  <a:cubicBezTo>
                    <a:pt x="61764" y="23396"/>
                    <a:pt x="61764" y="23396"/>
                    <a:pt x="61764" y="23396"/>
                  </a:cubicBezTo>
                  <a:cubicBezTo>
                    <a:pt x="63529" y="22641"/>
                    <a:pt x="63529" y="22641"/>
                    <a:pt x="63529" y="22641"/>
                  </a:cubicBezTo>
                  <a:cubicBezTo>
                    <a:pt x="64411" y="21132"/>
                    <a:pt x="64411" y="21132"/>
                    <a:pt x="64411" y="21132"/>
                  </a:cubicBezTo>
                  <a:cubicBezTo>
                    <a:pt x="66176" y="18867"/>
                    <a:pt x="66176" y="18867"/>
                    <a:pt x="66176" y="18867"/>
                  </a:cubicBezTo>
                  <a:cubicBezTo>
                    <a:pt x="66176" y="18867"/>
                    <a:pt x="67941" y="17358"/>
                    <a:pt x="68823" y="16603"/>
                  </a:cubicBezTo>
                  <a:cubicBezTo>
                    <a:pt x="69705" y="16603"/>
                    <a:pt x="73235" y="15094"/>
                    <a:pt x="73235" y="15094"/>
                  </a:cubicBezTo>
                  <a:cubicBezTo>
                    <a:pt x="73235" y="15094"/>
                    <a:pt x="76764" y="13584"/>
                    <a:pt x="77647" y="13584"/>
                  </a:cubicBezTo>
                  <a:cubicBezTo>
                    <a:pt x="78529" y="13584"/>
                    <a:pt x="84705" y="12830"/>
                    <a:pt x="84705" y="12830"/>
                  </a:cubicBezTo>
                  <a:cubicBezTo>
                    <a:pt x="90882" y="14339"/>
                    <a:pt x="90882" y="14339"/>
                    <a:pt x="90882" y="14339"/>
                  </a:cubicBezTo>
                  <a:cubicBezTo>
                    <a:pt x="90882" y="14339"/>
                    <a:pt x="92647" y="12830"/>
                    <a:pt x="94411" y="12830"/>
                  </a:cubicBezTo>
                  <a:cubicBezTo>
                    <a:pt x="94411" y="12830"/>
                    <a:pt x="96176" y="13584"/>
                    <a:pt x="97058" y="13584"/>
                  </a:cubicBezTo>
                  <a:cubicBezTo>
                    <a:pt x="97941" y="13584"/>
                    <a:pt x="99705" y="12830"/>
                    <a:pt x="99705" y="12830"/>
                  </a:cubicBezTo>
                  <a:cubicBezTo>
                    <a:pt x="103235" y="12830"/>
                    <a:pt x="103235" y="12830"/>
                    <a:pt x="103235" y="12830"/>
                  </a:cubicBezTo>
                  <a:cubicBezTo>
                    <a:pt x="105882" y="15849"/>
                    <a:pt x="105882" y="15849"/>
                    <a:pt x="105882" y="15849"/>
                  </a:cubicBezTo>
                  <a:cubicBezTo>
                    <a:pt x="106764" y="18867"/>
                    <a:pt x="106764" y="18867"/>
                    <a:pt x="106764" y="18867"/>
                  </a:cubicBezTo>
                  <a:cubicBezTo>
                    <a:pt x="111176" y="19622"/>
                    <a:pt x="111176" y="19622"/>
                    <a:pt x="111176" y="19622"/>
                  </a:cubicBezTo>
                  <a:cubicBezTo>
                    <a:pt x="111176" y="19622"/>
                    <a:pt x="110294" y="21132"/>
                    <a:pt x="110294" y="21886"/>
                  </a:cubicBezTo>
                  <a:cubicBezTo>
                    <a:pt x="111176" y="21886"/>
                    <a:pt x="113823" y="22641"/>
                    <a:pt x="113823" y="22641"/>
                  </a:cubicBezTo>
                  <a:cubicBezTo>
                    <a:pt x="113823" y="23396"/>
                    <a:pt x="113823" y="23396"/>
                    <a:pt x="113823" y="23396"/>
                  </a:cubicBezTo>
                  <a:cubicBezTo>
                    <a:pt x="113823" y="23396"/>
                    <a:pt x="113823" y="26415"/>
                    <a:pt x="113823" y="27169"/>
                  </a:cubicBezTo>
                  <a:cubicBezTo>
                    <a:pt x="113823" y="27924"/>
                    <a:pt x="113823" y="32452"/>
                    <a:pt x="113823" y="32452"/>
                  </a:cubicBezTo>
                  <a:cubicBezTo>
                    <a:pt x="113823" y="32452"/>
                    <a:pt x="111176" y="36981"/>
                    <a:pt x="110294" y="36981"/>
                  </a:cubicBezTo>
                  <a:cubicBezTo>
                    <a:pt x="109411" y="37735"/>
                    <a:pt x="110294" y="40754"/>
                    <a:pt x="110294" y="40754"/>
                  </a:cubicBezTo>
                  <a:cubicBezTo>
                    <a:pt x="109411" y="44528"/>
                    <a:pt x="109411" y="44528"/>
                    <a:pt x="109411" y="44528"/>
                  </a:cubicBezTo>
                  <a:cubicBezTo>
                    <a:pt x="109411" y="44528"/>
                    <a:pt x="109411" y="47547"/>
                    <a:pt x="108529" y="46792"/>
                  </a:cubicBezTo>
                  <a:cubicBezTo>
                    <a:pt x="107647" y="46792"/>
                    <a:pt x="103235" y="45283"/>
                    <a:pt x="103235" y="45283"/>
                  </a:cubicBezTo>
                  <a:cubicBezTo>
                    <a:pt x="99705" y="46037"/>
                    <a:pt x="99705" y="46037"/>
                    <a:pt x="99705" y="46037"/>
                  </a:cubicBezTo>
                  <a:cubicBezTo>
                    <a:pt x="99705" y="48301"/>
                    <a:pt x="99705" y="48301"/>
                    <a:pt x="99705" y="48301"/>
                  </a:cubicBezTo>
                  <a:cubicBezTo>
                    <a:pt x="101470" y="49056"/>
                    <a:pt x="101470" y="49056"/>
                    <a:pt x="101470" y="49056"/>
                  </a:cubicBezTo>
                  <a:cubicBezTo>
                    <a:pt x="98823" y="49056"/>
                    <a:pt x="98823" y="49056"/>
                    <a:pt x="98823" y="49056"/>
                  </a:cubicBezTo>
                  <a:cubicBezTo>
                    <a:pt x="98823" y="50566"/>
                    <a:pt x="98823" y="50566"/>
                    <a:pt x="98823" y="50566"/>
                  </a:cubicBezTo>
                  <a:cubicBezTo>
                    <a:pt x="98823" y="50566"/>
                    <a:pt x="99705" y="52075"/>
                    <a:pt x="100588" y="52830"/>
                  </a:cubicBezTo>
                  <a:cubicBezTo>
                    <a:pt x="100588" y="53584"/>
                    <a:pt x="103235" y="53584"/>
                    <a:pt x="103235" y="53584"/>
                  </a:cubicBezTo>
                  <a:cubicBezTo>
                    <a:pt x="105000" y="55094"/>
                    <a:pt x="105000" y="55094"/>
                    <a:pt x="105000" y="55094"/>
                  </a:cubicBezTo>
                  <a:cubicBezTo>
                    <a:pt x="107647" y="54339"/>
                    <a:pt x="107647" y="54339"/>
                    <a:pt x="107647" y="54339"/>
                  </a:cubicBezTo>
                  <a:cubicBezTo>
                    <a:pt x="109411" y="57358"/>
                    <a:pt x="109411" y="57358"/>
                    <a:pt x="109411" y="57358"/>
                  </a:cubicBezTo>
                  <a:cubicBezTo>
                    <a:pt x="108529" y="58867"/>
                    <a:pt x="108529" y="58867"/>
                    <a:pt x="108529" y="58867"/>
                  </a:cubicBezTo>
                  <a:cubicBezTo>
                    <a:pt x="108529" y="58867"/>
                    <a:pt x="108529" y="60377"/>
                    <a:pt x="108529" y="61132"/>
                  </a:cubicBezTo>
                  <a:cubicBezTo>
                    <a:pt x="108529" y="61886"/>
                    <a:pt x="109411" y="62641"/>
                    <a:pt x="108529" y="62641"/>
                  </a:cubicBezTo>
                  <a:cubicBezTo>
                    <a:pt x="108529" y="62641"/>
                    <a:pt x="106764" y="63396"/>
                    <a:pt x="106764" y="63396"/>
                  </a:cubicBezTo>
                  <a:cubicBezTo>
                    <a:pt x="105882" y="64905"/>
                    <a:pt x="105882" y="64905"/>
                    <a:pt x="105882" y="64905"/>
                  </a:cubicBezTo>
                  <a:cubicBezTo>
                    <a:pt x="105882" y="64905"/>
                    <a:pt x="104117" y="65660"/>
                    <a:pt x="103235" y="65660"/>
                  </a:cubicBezTo>
                  <a:cubicBezTo>
                    <a:pt x="102352" y="66415"/>
                    <a:pt x="102352" y="66415"/>
                    <a:pt x="102352" y="67169"/>
                  </a:cubicBezTo>
                  <a:cubicBezTo>
                    <a:pt x="102352" y="67169"/>
                    <a:pt x="98823" y="66415"/>
                    <a:pt x="98823" y="66415"/>
                  </a:cubicBezTo>
                  <a:cubicBezTo>
                    <a:pt x="98823" y="68679"/>
                    <a:pt x="98823" y="68679"/>
                    <a:pt x="98823" y="68679"/>
                  </a:cubicBezTo>
                  <a:cubicBezTo>
                    <a:pt x="97058" y="68679"/>
                    <a:pt x="97058" y="68679"/>
                    <a:pt x="97058" y="68679"/>
                  </a:cubicBezTo>
                  <a:cubicBezTo>
                    <a:pt x="98823" y="70943"/>
                    <a:pt x="98823" y="70943"/>
                    <a:pt x="98823" y="70943"/>
                  </a:cubicBezTo>
                  <a:cubicBezTo>
                    <a:pt x="101470" y="72452"/>
                    <a:pt x="101470" y="72452"/>
                    <a:pt x="101470" y="72452"/>
                  </a:cubicBezTo>
                  <a:cubicBezTo>
                    <a:pt x="100588" y="73207"/>
                    <a:pt x="100588" y="73207"/>
                    <a:pt x="100588" y="73207"/>
                  </a:cubicBezTo>
                  <a:cubicBezTo>
                    <a:pt x="98823" y="73962"/>
                    <a:pt x="98823" y="73962"/>
                    <a:pt x="98823" y="73962"/>
                  </a:cubicBezTo>
                  <a:cubicBezTo>
                    <a:pt x="97941" y="75471"/>
                    <a:pt x="97941" y="75471"/>
                    <a:pt x="97941" y="75471"/>
                  </a:cubicBezTo>
                  <a:cubicBezTo>
                    <a:pt x="95294" y="75471"/>
                    <a:pt x="95294" y="75471"/>
                    <a:pt x="95294" y="75471"/>
                  </a:cubicBezTo>
                  <a:cubicBezTo>
                    <a:pt x="92647" y="76226"/>
                    <a:pt x="92647" y="76226"/>
                    <a:pt x="92647" y="76226"/>
                  </a:cubicBezTo>
                  <a:cubicBezTo>
                    <a:pt x="91764" y="76226"/>
                    <a:pt x="91764" y="76226"/>
                    <a:pt x="91764" y="76226"/>
                  </a:cubicBezTo>
                  <a:cubicBezTo>
                    <a:pt x="89117" y="76226"/>
                    <a:pt x="89117" y="76226"/>
                    <a:pt x="89117" y="76226"/>
                  </a:cubicBezTo>
                  <a:cubicBezTo>
                    <a:pt x="88235" y="77735"/>
                    <a:pt x="88235" y="77735"/>
                    <a:pt x="88235" y="77735"/>
                  </a:cubicBezTo>
                  <a:cubicBezTo>
                    <a:pt x="87352" y="76226"/>
                    <a:pt x="87352" y="76226"/>
                    <a:pt x="87352" y="76226"/>
                  </a:cubicBezTo>
                  <a:cubicBezTo>
                    <a:pt x="84705" y="75471"/>
                    <a:pt x="84705" y="75471"/>
                    <a:pt x="84705" y="75471"/>
                  </a:cubicBezTo>
                  <a:cubicBezTo>
                    <a:pt x="82941" y="73962"/>
                    <a:pt x="82941" y="73962"/>
                    <a:pt x="82941" y="73962"/>
                  </a:cubicBezTo>
                  <a:cubicBezTo>
                    <a:pt x="80294" y="74716"/>
                    <a:pt x="80294" y="74716"/>
                    <a:pt x="80294" y="74716"/>
                  </a:cubicBezTo>
                  <a:cubicBezTo>
                    <a:pt x="82941" y="76226"/>
                    <a:pt x="82941" y="76226"/>
                    <a:pt x="82941" y="76226"/>
                  </a:cubicBezTo>
                  <a:cubicBezTo>
                    <a:pt x="81176" y="76226"/>
                    <a:pt x="81176" y="76226"/>
                    <a:pt x="81176" y="76226"/>
                  </a:cubicBezTo>
                  <a:cubicBezTo>
                    <a:pt x="76764" y="75471"/>
                    <a:pt x="76764" y="75471"/>
                    <a:pt x="76764" y="75471"/>
                  </a:cubicBezTo>
                  <a:cubicBezTo>
                    <a:pt x="76764" y="77735"/>
                    <a:pt x="76764" y="77735"/>
                    <a:pt x="76764" y="77735"/>
                  </a:cubicBezTo>
                  <a:cubicBezTo>
                    <a:pt x="76764" y="79245"/>
                    <a:pt x="76764" y="79245"/>
                    <a:pt x="76764" y="79245"/>
                  </a:cubicBezTo>
                  <a:cubicBezTo>
                    <a:pt x="76764" y="79245"/>
                    <a:pt x="75882" y="80000"/>
                    <a:pt x="76764" y="80000"/>
                  </a:cubicBezTo>
                  <a:cubicBezTo>
                    <a:pt x="77647" y="80000"/>
                    <a:pt x="79411" y="81509"/>
                    <a:pt x="79411" y="81509"/>
                  </a:cubicBezTo>
                  <a:cubicBezTo>
                    <a:pt x="79411" y="83018"/>
                    <a:pt x="79411" y="83018"/>
                    <a:pt x="79411" y="83018"/>
                  </a:cubicBezTo>
                  <a:cubicBezTo>
                    <a:pt x="80294" y="84528"/>
                    <a:pt x="80294" y="84528"/>
                    <a:pt x="80294" y="84528"/>
                  </a:cubicBezTo>
                  <a:cubicBezTo>
                    <a:pt x="80294" y="85283"/>
                    <a:pt x="80294" y="85283"/>
                    <a:pt x="80294" y="85283"/>
                  </a:cubicBezTo>
                  <a:cubicBezTo>
                    <a:pt x="82058" y="87547"/>
                    <a:pt x="82058" y="87547"/>
                    <a:pt x="82058" y="87547"/>
                  </a:cubicBezTo>
                  <a:cubicBezTo>
                    <a:pt x="82058" y="89811"/>
                    <a:pt x="82058" y="89811"/>
                    <a:pt x="82058" y="89811"/>
                  </a:cubicBezTo>
                  <a:cubicBezTo>
                    <a:pt x="83823" y="92075"/>
                    <a:pt x="83823" y="92075"/>
                    <a:pt x="83823" y="92075"/>
                  </a:cubicBezTo>
                  <a:cubicBezTo>
                    <a:pt x="82941" y="94339"/>
                    <a:pt x="82941" y="94339"/>
                    <a:pt x="82941" y="94339"/>
                  </a:cubicBezTo>
                  <a:cubicBezTo>
                    <a:pt x="82941" y="94339"/>
                    <a:pt x="83823" y="95849"/>
                    <a:pt x="82941" y="96603"/>
                  </a:cubicBezTo>
                  <a:cubicBezTo>
                    <a:pt x="82941" y="96603"/>
                    <a:pt x="81176" y="98113"/>
                    <a:pt x="81176" y="98113"/>
                  </a:cubicBezTo>
                  <a:cubicBezTo>
                    <a:pt x="80294" y="99622"/>
                    <a:pt x="80294" y="99622"/>
                    <a:pt x="80294" y="99622"/>
                  </a:cubicBezTo>
                  <a:cubicBezTo>
                    <a:pt x="78529" y="100377"/>
                    <a:pt x="78529" y="100377"/>
                    <a:pt x="78529" y="100377"/>
                  </a:cubicBezTo>
                  <a:cubicBezTo>
                    <a:pt x="78529" y="101886"/>
                    <a:pt x="78529" y="101886"/>
                    <a:pt x="78529" y="101886"/>
                  </a:cubicBezTo>
                  <a:cubicBezTo>
                    <a:pt x="78529" y="101886"/>
                    <a:pt x="78529" y="104150"/>
                    <a:pt x="79411" y="104150"/>
                  </a:cubicBezTo>
                  <a:cubicBezTo>
                    <a:pt x="79411" y="104150"/>
                    <a:pt x="81176" y="102641"/>
                    <a:pt x="81176" y="102641"/>
                  </a:cubicBezTo>
                  <a:cubicBezTo>
                    <a:pt x="81176" y="102641"/>
                    <a:pt x="82941" y="104150"/>
                    <a:pt x="82058" y="104905"/>
                  </a:cubicBezTo>
                  <a:cubicBezTo>
                    <a:pt x="82058" y="104905"/>
                    <a:pt x="78529" y="104905"/>
                    <a:pt x="78529" y="104905"/>
                  </a:cubicBezTo>
                  <a:cubicBezTo>
                    <a:pt x="76764" y="104905"/>
                    <a:pt x="76764" y="104905"/>
                    <a:pt x="76764" y="104905"/>
                  </a:cubicBezTo>
                  <a:cubicBezTo>
                    <a:pt x="76764" y="104905"/>
                    <a:pt x="75882" y="106415"/>
                    <a:pt x="75000" y="106415"/>
                  </a:cubicBezTo>
                  <a:cubicBezTo>
                    <a:pt x="75000" y="107169"/>
                    <a:pt x="75000" y="107924"/>
                    <a:pt x="75000" y="107924"/>
                  </a:cubicBezTo>
                  <a:cubicBezTo>
                    <a:pt x="73235" y="106415"/>
                    <a:pt x="73235" y="106415"/>
                    <a:pt x="73235" y="106415"/>
                  </a:cubicBezTo>
                  <a:cubicBezTo>
                    <a:pt x="72352" y="107169"/>
                    <a:pt x="72352" y="107169"/>
                    <a:pt x="72352" y="107169"/>
                  </a:cubicBezTo>
                  <a:cubicBezTo>
                    <a:pt x="73235" y="108679"/>
                    <a:pt x="73235" y="108679"/>
                    <a:pt x="73235" y="108679"/>
                  </a:cubicBezTo>
                  <a:cubicBezTo>
                    <a:pt x="73235" y="110188"/>
                    <a:pt x="73235" y="110188"/>
                    <a:pt x="73235" y="110188"/>
                  </a:cubicBezTo>
                  <a:cubicBezTo>
                    <a:pt x="73235" y="110188"/>
                    <a:pt x="75000" y="110188"/>
                    <a:pt x="75000" y="110188"/>
                  </a:cubicBezTo>
                  <a:cubicBezTo>
                    <a:pt x="75000" y="110188"/>
                    <a:pt x="76764" y="110943"/>
                    <a:pt x="76764" y="110943"/>
                  </a:cubicBezTo>
                  <a:cubicBezTo>
                    <a:pt x="76764" y="110943"/>
                    <a:pt x="75882" y="111698"/>
                    <a:pt x="76764" y="111698"/>
                  </a:cubicBezTo>
                  <a:cubicBezTo>
                    <a:pt x="76764" y="112452"/>
                    <a:pt x="76764" y="112452"/>
                    <a:pt x="77647" y="112452"/>
                  </a:cubicBezTo>
                  <a:cubicBezTo>
                    <a:pt x="78529" y="113207"/>
                    <a:pt x="78529" y="113207"/>
                    <a:pt x="78529" y="113207"/>
                  </a:cubicBezTo>
                  <a:cubicBezTo>
                    <a:pt x="78529" y="113207"/>
                    <a:pt x="78529" y="114716"/>
                    <a:pt x="78529" y="115471"/>
                  </a:cubicBezTo>
                  <a:cubicBezTo>
                    <a:pt x="77647" y="115471"/>
                    <a:pt x="77647" y="116226"/>
                    <a:pt x="77647" y="116226"/>
                  </a:cubicBezTo>
                  <a:cubicBezTo>
                    <a:pt x="76764" y="116226"/>
                    <a:pt x="76764" y="116226"/>
                    <a:pt x="76764" y="116226"/>
                  </a:cubicBezTo>
                  <a:cubicBezTo>
                    <a:pt x="75882" y="116981"/>
                    <a:pt x="75882" y="117735"/>
                    <a:pt x="75882" y="117735"/>
                  </a:cubicBezTo>
                  <a:cubicBezTo>
                    <a:pt x="75882" y="117735"/>
                    <a:pt x="75000" y="117735"/>
                    <a:pt x="75000" y="117735"/>
                  </a:cubicBezTo>
                  <a:cubicBezTo>
                    <a:pt x="75000" y="118490"/>
                    <a:pt x="75882" y="119245"/>
                    <a:pt x="75882" y="120000"/>
                  </a:cubicBezTo>
                  <a:cubicBezTo>
                    <a:pt x="75882" y="120000"/>
                    <a:pt x="75882" y="120000"/>
                    <a:pt x="75000" y="120000"/>
                  </a:cubicBezTo>
                  <a:cubicBezTo>
                    <a:pt x="75000" y="120000"/>
                    <a:pt x="75000" y="120000"/>
                    <a:pt x="75000" y="120000"/>
                  </a:cubicBezTo>
                  <a:cubicBezTo>
                    <a:pt x="75000" y="120000"/>
                    <a:pt x="73235" y="118490"/>
                    <a:pt x="73235" y="118490"/>
                  </a:cubicBezTo>
                  <a:cubicBezTo>
                    <a:pt x="72352" y="118490"/>
                    <a:pt x="71470" y="119245"/>
                    <a:pt x="69705" y="119245"/>
                  </a:cubicBezTo>
                  <a:cubicBezTo>
                    <a:pt x="68823" y="118490"/>
                    <a:pt x="68823" y="118490"/>
                    <a:pt x="68823" y="118490"/>
                  </a:cubicBezTo>
                  <a:cubicBezTo>
                    <a:pt x="65294" y="119245"/>
                    <a:pt x="65294" y="119245"/>
                    <a:pt x="65294" y="119245"/>
                  </a:cubicBezTo>
                  <a:cubicBezTo>
                    <a:pt x="65294" y="117735"/>
                    <a:pt x="65294" y="117735"/>
                    <a:pt x="65294" y="117735"/>
                  </a:cubicBezTo>
                  <a:cubicBezTo>
                    <a:pt x="64411" y="116226"/>
                    <a:pt x="64411" y="116226"/>
                    <a:pt x="64411" y="116226"/>
                  </a:cubicBezTo>
                  <a:cubicBezTo>
                    <a:pt x="64411" y="116226"/>
                    <a:pt x="64411" y="114716"/>
                    <a:pt x="64411" y="113962"/>
                  </a:cubicBezTo>
                  <a:cubicBezTo>
                    <a:pt x="64411" y="113962"/>
                    <a:pt x="65294" y="113207"/>
                    <a:pt x="65294" y="113207"/>
                  </a:cubicBezTo>
                  <a:cubicBezTo>
                    <a:pt x="66176" y="113207"/>
                    <a:pt x="67058" y="111698"/>
                    <a:pt x="67058" y="111698"/>
                  </a:cubicBezTo>
                  <a:cubicBezTo>
                    <a:pt x="67058" y="111698"/>
                    <a:pt x="67941" y="110188"/>
                    <a:pt x="68823" y="109433"/>
                  </a:cubicBezTo>
                  <a:cubicBezTo>
                    <a:pt x="68823" y="109433"/>
                    <a:pt x="69705" y="107169"/>
                    <a:pt x="69705" y="107169"/>
                  </a:cubicBezTo>
                  <a:cubicBezTo>
                    <a:pt x="69705" y="106415"/>
                    <a:pt x="70588" y="105660"/>
                    <a:pt x="70588" y="105660"/>
                  </a:cubicBezTo>
                  <a:cubicBezTo>
                    <a:pt x="70588" y="105660"/>
                    <a:pt x="72352" y="104150"/>
                    <a:pt x="72352" y="103396"/>
                  </a:cubicBezTo>
                  <a:cubicBezTo>
                    <a:pt x="72352" y="102641"/>
                    <a:pt x="71470" y="102641"/>
                    <a:pt x="70588" y="102641"/>
                  </a:cubicBezTo>
                  <a:cubicBezTo>
                    <a:pt x="70588" y="102641"/>
                    <a:pt x="67941" y="101886"/>
                    <a:pt x="67058" y="101132"/>
                  </a:cubicBezTo>
                  <a:cubicBezTo>
                    <a:pt x="66176" y="101132"/>
                    <a:pt x="64411" y="100377"/>
                    <a:pt x="62647" y="100377"/>
                  </a:cubicBezTo>
                  <a:cubicBezTo>
                    <a:pt x="60882" y="99622"/>
                    <a:pt x="61764" y="99622"/>
                    <a:pt x="62647" y="98113"/>
                  </a:cubicBezTo>
                  <a:cubicBezTo>
                    <a:pt x="62647" y="97358"/>
                    <a:pt x="60882" y="97358"/>
                    <a:pt x="60882" y="96603"/>
                  </a:cubicBezTo>
                  <a:cubicBezTo>
                    <a:pt x="60882" y="96603"/>
                    <a:pt x="60000" y="97358"/>
                    <a:pt x="59117" y="98113"/>
                  </a:cubicBezTo>
                  <a:cubicBezTo>
                    <a:pt x="58235" y="98113"/>
                    <a:pt x="57352" y="97358"/>
                    <a:pt x="56470" y="97358"/>
                  </a:cubicBezTo>
                  <a:cubicBezTo>
                    <a:pt x="56470" y="97358"/>
                    <a:pt x="53823" y="97358"/>
                    <a:pt x="53823" y="97358"/>
                  </a:cubicBezTo>
                  <a:cubicBezTo>
                    <a:pt x="53823" y="97358"/>
                    <a:pt x="53823" y="96603"/>
                    <a:pt x="53823" y="95849"/>
                  </a:cubicBezTo>
                  <a:cubicBezTo>
                    <a:pt x="53823" y="95094"/>
                    <a:pt x="52941" y="95094"/>
                    <a:pt x="52941" y="95094"/>
                  </a:cubicBezTo>
                  <a:cubicBezTo>
                    <a:pt x="52941" y="95094"/>
                    <a:pt x="51176" y="95094"/>
                    <a:pt x="51176" y="94339"/>
                  </a:cubicBezTo>
                  <a:cubicBezTo>
                    <a:pt x="50294" y="94339"/>
                    <a:pt x="51176" y="94339"/>
                    <a:pt x="51176" y="93584"/>
                  </a:cubicBezTo>
                  <a:cubicBezTo>
                    <a:pt x="51176" y="92830"/>
                    <a:pt x="51176" y="93584"/>
                    <a:pt x="50294" y="93584"/>
                  </a:cubicBezTo>
                  <a:cubicBezTo>
                    <a:pt x="49411" y="93584"/>
                    <a:pt x="49411" y="91320"/>
                    <a:pt x="49411" y="91320"/>
                  </a:cubicBezTo>
                  <a:cubicBezTo>
                    <a:pt x="49411" y="91320"/>
                    <a:pt x="48529" y="89811"/>
                    <a:pt x="48529" y="89056"/>
                  </a:cubicBezTo>
                  <a:cubicBezTo>
                    <a:pt x="47647" y="87547"/>
                    <a:pt x="47647" y="89056"/>
                    <a:pt x="47647" y="89056"/>
                  </a:cubicBezTo>
                  <a:cubicBezTo>
                    <a:pt x="45882" y="91320"/>
                    <a:pt x="45882" y="91320"/>
                    <a:pt x="45882" y="91320"/>
                  </a:cubicBezTo>
                  <a:cubicBezTo>
                    <a:pt x="45882" y="91320"/>
                    <a:pt x="45000" y="91320"/>
                    <a:pt x="42352" y="90566"/>
                  </a:cubicBezTo>
                  <a:cubicBezTo>
                    <a:pt x="40588" y="89811"/>
                    <a:pt x="41470" y="89811"/>
                    <a:pt x="41470" y="89811"/>
                  </a:cubicBezTo>
                  <a:cubicBezTo>
                    <a:pt x="43235" y="88301"/>
                    <a:pt x="43235" y="88301"/>
                    <a:pt x="43235" y="88301"/>
                  </a:cubicBezTo>
                  <a:cubicBezTo>
                    <a:pt x="43235" y="88301"/>
                    <a:pt x="41470" y="87547"/>
                    <a:pt x="40588" y="87547"/>
                  </a:cubicBezTo>
                  <a:cubicBezTo>
                    <a:pt x="39705" y="86792"/>
                    <a:pt x="39705" y="86792"/>
                    <a:pt x="38823" y="88301"/>
                  </a:cubicBezTo>
                  <a:cubicBezTo>
                    <a:pt x="37941" y="89056"/>
                    <a:pt x="37941" y="89056"/>
                    <a:pt x="37058" y="89811"/>
                  </a:cubicBezTo>
                  <a:cubicBezTo>
                    <a:pt x="36176" y="90566"/>
                    <a:pt x="36176" y="90566"/>
                    <a:pt x="34411" y="90566"/>
                  </a:cubicBezTo>
                  <a:cubicBezTo>
                    <a:pt x="33529" y="90566"/>
                    <a:pt x="33529" y="89811"/>
                    <a:pt x="32647" y="89811"/>
                  </a:cubicBezTo>
                  <a:cubicBezTo>
                    <a:pt x="32647" y="89056"/>
                    <a:pt x="32647" y="89056"/>
                    <a:pt x="31764" y="88301"/>
                  </a:cubicBezTo>
                  <a:cubicBezTo>
                    <a:pt x="31764" y="87547"/>
                    <a:pt x="30882" y="87547"/>
                    <a:pt x="30882" y="87547"/>
                  </a:cubicBezTo>
                  <a:cubicBezTo>
                    <a:pt x="30882" y="87547"/>
                    <a:pt x="29117" y="88301"/>
                    <a:pt x="29117" y="89056"/>
                  </a:cubicBezTo>
                  <a:cubicBezTo>
                    <a:pt x="28235" y="89056"/>
                    <a:pt x="29117" y="89811"/>
                    <a:pt x="29117" y="90566"/>
                  </a:cubicBezTo>
                  <a:cubicBezTo>
                    <a:pt x="30000" y="91320"/>
                    <a:pt x="29117" y="92075"/>
                    <a:pt x="29117" y="92075"/>
                  </a:cubicBezTo>
                  <a:cubicBezTo>
                    <a:pt x="29117" y="92075"/>
                    <a:pt x="27352" y="92075"/>
                    <a:pt x="26470" y="92075"/>
                  </a:cubicBezTo>
                  <a:cubicBezTo>
                    <a:pt x="25588" y="92075"/>
                    <a:pt x="24705" y="92075"/>
                    <a:pt x="23823" y="91320"/>
                  </a:cubicBezTo>
                  <a:cubicBezTo>
                    <a:pt x="22058" y="90566"/>
                    <a:pt x="22941" y="92075"/>
                    <a:pt x="22941" y="92830"/>
                  </a:cubicBezTo>
                  <a:cubicBezTo>
                    <a:pt x="22941" y="92830"/>
                    <a:pt x="21176" y="94339"/>
                    <a:pt x="21176" y="94339"/>
                  </a:cubicBezTo>
                  <a:cubicBezTo>
                    <a:pt x="21176" y="94339"/>
                    <a:pt x="21176" y="94339"/>
                    <a:pt x="21176" y="94339"/>
                  </a:cubicBezTo>
                  <a:cubicBezTo>
                    <a:pt x="19411" y="94339"/>
                    <a:pt x="17647" y="93584"/>
                    <a:pt x="17647" y="93584"/>
                  </a:cubicBezTo>
                  <a:cubicBezTo>
                    <a:pt x="16764" y="94339"/>
                    <a:pt x="16764" y="94339"/>
                    <a:pt x="16764" y="94339"/>
                  </a:cubicBezTo>
                  <a:cubicBezTo>
                    <a:pt x="14117" y="93584"/>
                    <a:pt x="14117" y="93584"/>
                    <a:pt x="14117" y="93584"/>
                  </a:cubicBezTo>
                  <a:cubicBezTo>
                    <a:pt x="13235" y="93584"/>
                    <a:pt x="13235" y="93584"/>
                    <a:pt x="13235" y="93584"/>
                  </a:cubicBezTo>
                  <a:cubicBezTo>
                    <a:pt x="12352" y="91320"/>
                    <a:pt x="12352" y="91320"/>
                    <a:pt x="12352" y="91320"/>
                  </a:cubicBezTo>
                  <a:cubicBezTo>
                    <a:pt x="11470" y="91320"/>
                    <a:pt x="11470" y="91320"/>
                    <a:pt x="11470" y="91320"/>
                  </a:cubicBezTo>
                  <a:cubicBezTo>
                    <a:pt x="7941" y="89811"/>
                    <a:pt x="7941" y="89811"/>
                    <a:pt x="7941" y="89811"/>
                  </a:cubicBezTo>
                  <a:cubicBezTo>
                    <a:pt x="7058" y="89056"/>
                    <a:pt x="7058" y="89056"/>
                    <a:pt x="7058" y="89056"/>
                  </a:cubicBezTo>
                  <a:cubicBezTo>
                    <a:pt x="5294" y="89811"/>
                    <a:pt x="5294" y="89811"/>
                    <a:pt x="5294" y="89811"/>
                  </a:cubicBezTo>
                  <a:cubicBezTo>
                    <a:pt x="4411" y="90566"/>
                    <a:pt x="4411" y="90566"/>
                    <a:pt x="4411" y="90566"/>
                  </a:cubicBezTo>
                  <a:cubicBezTo>
                    <a:pt x="4411" y="90566"/>
                    <a:pt x="2647" y="91320"/>
                    <a:pt x="1764" y="91320"/>
                  </a:cubicBezTo>
                  <a:cubicBezTo>
                    <a:pt x="1764" y="90566"/>
                    <a:pt x="0" y="87547"/>
                    <a:pt x="0" y="87547"/>
                  </a:cubicBezTo>
                  <a:cubicBezTo>
                    <a:pt x="882" y="85283"/>
                    <a:pt x="882" y="85283"/>
                    <a:pt x="882" y="85283"/>
                  </a:cubicBezTo>
                  <a:cubicBezTo>
                    <a:pt x="882" y="85283"/>
                    <a:pt x="3529" y="84528"/>
                    <a:pt x="3529" y="84528"/>
                  </a:cubicBezTo>
                  <a:cubicBezTo>
                    <a:pt x="3529" y="84528"/>
                    <a:pt x="5294" y="84528"/>
                    <a:pt x="5294" y="84528"/>
                  </a:cubicBezTo>
                  <a:cubicBezTo>
                    <a:pt x="5294" y="84528"/>
                    <a:pt x="6176" y="84528"/>
                    <a:pt x="6176" y="85283"/>
                  </a:cubicBezTo>
                  <a:cubicBezTo>
                    <a:pt x="7058" y="85283"/>
                    <a:pt x="8823" y="86792"/>
                    <a:pt x="9705" y="86792"/>
                  </a:cubicBezTo>
                  <a:cubicBezTo>
                    <a:pt x="9705" y="86792"/>
                    <a:pt x="11470" y="87547"/>
                    <a:pt x="11470" y="87547"/>
                  </a:cubicBezTo>
                  <a:cubicBezTo>
                    <a:pt x="12352" y="87547"/>
                    <a:pt x="14117" y="88301"/>
                    <a:pt x="14117" y="88301"/>
                  </a:cubicBezTo>
                  <a:cubicBezTo>
                    <a:pt x="14117" y="88301"/>
                    <a:pt x="15882" y="88301"/>
                    <a:pt x="15882" y="88301"/>
                  </a:cubicBezTo>
                  <a:cubicBezTo>
                    <a:pt x="15882" y="88301"/>
                    <a:pt x="17647" y="87547"/>
                    <a:pt x="17647" y="87547"/>
                  </a:cubicBezTo>
                  <a:cubicBezTo>
                    <a:pt x="17647" y="87547"/>
                    <a:pt x="17647" y="87547"/>
                    <a:pt x="17647" y="87547"/>
                  </a:cubicBezTo>
                  <a:cubicBezTo>
                    <a:pt x="18529" y="86792"/>
                    <a:pt x="18529" y="86037"/>
                    <a:pt x="18529" y="86037"/>
                  </a:cubicBezTo>
                  <a:cubicBezTo>
                    <a:pt x="18529" y="86037"/>
                    <a:pt x="19411" y="86037"/>
                    <a:pt x="19411" y="86037"/>
                  </a:cubicBezTo>
                  <a:cubicBezTo>
                    <a:pt x="19411" y="86792"/>
                    <a:pt x="20294" y="87547"/>
                    <a:pt x="20294" y="87547"/>
                  </a:cubicBezTo>
                  <a:cubicBezTo>
                    <a:pt x="20294" y="87547"/>
                    <a:pt x="21176" y="88301"/>
                    <a:pt x="21176" y="88301"/>
                  </a:cubicBezTo>
                  <a:cubicBezTo>
                    <a:pt x="22058" y="89056"/>
                    <a:pt x="22941" y="89056"/>
                    <a:pt x="22941" y="89056"/>
                  </a:cubicBezTo>
                  <a:cubicBezTo>
                    <a:pt x="22941" y="89056"/>
                    <a:pt x="23823" y="88301"/>
                    <a:pt x="23823" y="88301"/>
                  </a:cubicBezTo>
                  <a:cubicBezTo>
                    <a:pt x="23823" y="88301"/>
                    <a:pt x="24705" y="89056"/>
                    <a:pt x="24705" y="88301"/>
                  </a:cubicBezTo>
                  <a:cubicBezTo>
                    <a:pt x="24705" y="88301"/>
                    <a:pt x="25588" y="88301"/>
                    <a:pt x="25588" y="88301"/>
                  </a:cubicBezTo>
                  <a:cubicBezTo>
                    <a:pt x="25588" y="88301"/>
                    <a:pt x="26470" y="87547"/>
                    <a:pt x="25588" y="87547"/>
                  </a:cubicBezTo>
                  <a:cubicBezTo>
                    <a:pt x="25588" y="87547"/>
                    <a:pt x="25588" y="86792"/>
                    <a:pt x="25588" y="87547"/>
                  </a:cubicBezTo>
                  <a:cubicBezTo>
                    <a:pt x="24705" y="87547"/>
                    <a:pt x="24705" y="87547"/>
                    <a:pt x="23823" y="87547"/>
                  </a:cubicBezTo>
                  <a:cubicBezTo>
                    <a:pt x="22941" y="87547"/>
                    <a:pt x="21176" y="86792"/>
                    <a:pt x="21176" y="86792"/>
                  </a:cubicBezTo>
                  <a:cubicBezTo>
                    <a:pt x="21176" y="86037"/>
                    <a:pt x="20294" y="86037"/>
                    <a:pt x="20294" y="85283"/>
                  </a:cubicBezTo>
                  <a:cubicBezTo>
                    <a:pt x="19411" y="85283"/>
                    <a:pt x="19411" y="84528"/>
                    <a:pt x="18529" y="84528"/>
                  </a:cubicBezTo>
                  <a:cubicBezTo>
                    <a:pt x="17647" y="84528"/>
                    <a:pt x="17647" y="84528"/>
                    <a:pt x="17647" y="84528"/>
                  </a:cubicBezTo>
                  <a:cubicBezTo>
                    <a:pt x="17647" y="84528"/>
                    <a:pt x="16764" y="85283"/>
                    <a:pt x="16764" y="86037"/>
                  </a:cubicBezTo>
                  <a:cubicBezTo>
                    <a:pt x="16764" y="86037"/>
                    <a:pt x="17647" y="86792"/>
                    <a:pt x="15882" y="86037"/>
                  </a:cubicBezTo>
                  <a:cubicBezTo>
                    <a:pt x="14117" y="86037"/>
                    <a:pt x="12352" y="86037"/>
                    <a:pt x="12352" y="86037"/>
                  </a:cubicBezTo>
                  <a:cubicBezTo>
                    <a:pt x="9705" y="83773"/>
                    <a:pt x="9705" y="83773"/>
                    <a:pt x="9705" y="83773"/>
                  </a:cubicBezTo>
                  <a:cubicBezTo>
                    <a:pt x="9705" y="83773"/>
                    <a:pt x="8823" y="83773"/>
                    <a:pt x="7941" y="83773"/>
                  </a:cubicBezTo>
                  <a:cubicBezTo>
                    <a:pt x="7941" y="83773"/>
                    <a:pt x="6176" y="83018"/>
                    <a:pt x="6176" y="82264"/>
                  </a:cubicBezTo>
                  <a:cubicBezTo>
                    <a:pt x="6176" y="82264"/>
                    <a:pt x="5294" y="81509"/>
                    <a:pt x="5294" y="80754"/>
                  </a:cubicBezTo>
                  <a:cubicBezTo>
                    <a:pt x="5294" y="80754"/>
                    <a:pt x="4411" y="80754"/>
                    <a:pt x="4411" y="80000"/>
                  </a:cubicBezTo>
                  <a:cubicBezTo>
                    <a:pt x="4411" y="80000"/>
                    <a:pt x="3529" y="79245"/>
                    <a:pt x="3529" y="79245"/>
                  </a:cubicBezTo>
                  <a:cubicBezTo>
                    <a:pt x="3529" y="79245"/>
                    <a:pt x="3529" y="78490"/>
                    <a:pt x="4411" y="77735"/>
                  </a:cubicBezTo>
                  <a:cubicBezTo>
                    <a:pt x="6176" y="77735"/>
                    <a:pt x="6176" y="77735"/>
                    <a:pt x="7058" y="77735"/>
                  </a:cubicBezTo>
                  <a:cubicBezTo>
                    <a:pt x="7941" y="77735"/>
                    <a:pt x="7058" y="77735"/>
                    <a:pt x="8823" y="77735"/>
                  </a:cubicBezTo>
                  <a:cubicBezTo>
                    <a:pt x="10588" y="77735"/>
                    <a:pt x="9705" y="77735"/>
                    <a:pt x="10588" y="77735"/>
                  </a:cubicBezTo>
                  <a:cubicBezTo>
                    <a:pt x="11470" y="77735"/>
                    <a:pt x="13235" y="77735"/>
                    <a:pt x="13235" y="77735"/>
                  </a:cubicBezTo>
                  <a:cubicBezTo>
                    <a:pt x="13235" y="77735"/>
                    <a:pt x="11470" y="76981"/>
                    <a:pt x="14117" y="77735"/>
                  </a:cubicBezTo>
                  <a:cubicBezTo>
                    <a:pt x="14117" y="77735"/>
                    <a:pt x="17647" y="78490"/>
                    <a:pt x="16764" y="80000"/>
                  </a:cubicBezTo>
                  <a:cubicBezTo>
                    <a:pt x="16764" y="80000"/>
                    <a:pt x="15882" y="80754"/>
                    <a:pt x="15882" y="80754"/>
                  </a:cubicBezTo>
                  <a:cubicBezTo>
                    <a:pt x="15882" y="80754"/>
                    <a:pt x="17647" y="81509"/>
                    <a:pt x="17647" y="81509"/>
                  </a:cubicBezTo>
                  <a:cubicBezTo>
                    <a:pt x="17647" y="81509"/>
                    <a:pt x="18529" y="80754"/>
                    <a:pt x="18529" y="80754"/>
                  </a:cubicBezTo>
                  <a:cubicBezTo>
                    <a:pt x="19411" y="81509"/>
                    <a:pt x="19411" y="81509"/>
                    <a:pt x="19411" y="81509"/>
                  </a:cubicBezTo>
                  <a:cubicBezTo>
                    <a:pt x="21176" y="83018"/>
                    <a:pt x="21176" y="83018"/>
                    <a:pt x="21176" y="83018"/>
                  </a:cubicBezTo>
                  <a:cubicBezTo>
                    <a:pt x="21176" y="83018"/>
                    <a:pt x="22941" y="83018"/>
                    <a:pt x="22941" y="83018"/>
                  </a:cubicBezTo>
                  <a:cubicBezTo>
                    <a:pt x="22058" y="83773"/>
                    <a:pt x="21176" y="82264"/>
                    <a:pt x="22058" y="83773"/>
                  </a:cubicBezTo>
                  <a:cubicBezTo>
                    <a:pt x="22941" y="85283"/>
                    <a:pt x="23823" y="86037"/>
                    <a:pt x="23823" y="86037"/>
                  </a:cubicBezTo>
                  <a:cubicBezTo>
                    <a:pt x="24705" y="86037"/>
                    <a:pt x="24705" y="86037"/>
                    <a:pt x="24705" y="86037"/>
                  </a:cubicBezTo>
                  <a:cubicBezTo>
                    <a:pt x="24705" y="86037"/>
                    <a:pt x="24705" y="85283"/>
                    <a:pt x="25588" y="85283"/>
                  </a:cubicBezTo>
                  <a:cubicBezTo>
                    <a:pt x="25588" y="86037"/>
                    <a:pt x="27352" y="86037"/>
                    <a:pt x="28235" y="86037"/>
                  </a:cubicBezTo>
                  <a:cubicBezTo>
                    <a:pt x="28235" y="86037"/>
                    <a:pt x="28235" y="85283"/>
                    <a:pt x="27352" y="83773"/>
                  </a:cubicBezTo>
                  <a:cubicBezTo>
                    <a:pt x="26470" y="83018"/>
                    <a:pt x="25588" y="82264"/>
                    <a:pt x="25588" y="82264"/>
                  </a:cubicBezTo>
                  <a:cubicBezTo>
                    <a:pt x="24705" y="82264"/>
                    <a:pt x="25588" y="83018"/>
                    <a:pt x="23823" y="82264"/>
                  </a:cubicBezTo>
                  <a:cubicBezTo>
                    <a:pt x="22058" y="81509"/>
                    <a:pt x="22058" y="82264"/>
                    <a:pt x="21176" y="81509"/>
                  </a:cubicBezTo>
                  <a:cubicBezTo>
                    <a:pt x="20294" y="80000"/>
                    <a:pt x="19411" y="80000"/>
                    <a:pt x="19411" y="79245"/>
                  </a:cubicBezTo>
                  <a:cubicBezTo>
                    <a:pt x="19411" y="79245"/>
                    <a:pt x="20294" y="79245"/>
                    <a:pt x="21176" y="78490"/>
                  </a:cubicBezTo>
                  <a:cubicBezTo>
                    <a:pt x="22058" y="78490"/>
                    <a:pt x="20294" y="77735"/>
                    <a:pt x="22058" y="78490"/>
                  </a:cubicBezTo>
                  <a:cubicBezTo>
                    <a:pt x="24705" y="79245"/>
                    <a:pt x="24705" y="79245"/>
                    <a:pt x="25588" y="79245"/>
                  </a:cubicBezTo>
                  <a:cubicBezTo>
                    <a:pt x="25588" y="79245"/>
                    <a:pt x="27352" y="79245"/>
                    <a:pt x="25588" y="78490"/>
                  </a:cubicBezTo>
                  <a:cubicBezTo>
                    <a:pt x="23823" y="78490"/>
                    <a:pt x="22941" y="77735"/>
                    <a:pt x="22941" y="77735"/>
                  </a:cubicBezTo>
                  <a:cubicBezTo>
                    <a:pt x="21176" y="77735"/>
                    <a:pt x="21176" y="77735"/>
                    <a:pt x="21176" y="77735"/>
                  </a:cubicBezTo>
                  <a:cubicBezTo>
                    <a:pt x="21176" y="77735"/>
                    <a:pt x="21176" y="77735"/>
                    <a:pt x="20294" y="77735"/>
                  </a:cubicBezTo>
                  <a:cubicBezTo>
                    <a:pt x="19411" y="77735"/>
                    <a:pt x="19411" y="78490"/>
                    <a:pt x="19411" y="77735"/>
                  </a:cubicBezTo>
                  <a:cubicBezTo>
                    <a:pt x="18529" y="77735"/>
                    <a:pt x="17647" y="77735"/>
                    <a:pt x="17647" y="76981"/>
                  </a:cubicBezTo>
                  <a:cubicBezTo>
                    <a:pt x="16764" y="76981"/>
                    <a:pt x="15882" y="76226"/>
                    <a:pt x="15882" y="76226"/>
                  </a:cubicBezTo>
                  <a:cubicBezTo>
                    <a:pt x="15882" y="75471"/>
                    <a:pt x="15000" y="74716"/>
                    <a:pt x="15000" y="74716"/>
                  </a:cubicBezTo>
                  <a:cubicBezTo>
                    <a:pt x="15000" y="74716"/>
                    <a:pt x="15000" y="74716"/>
                    <a:pt x="15000" y="74716"/>
                  </a:cubicBezTo>
                  <a:cubicBezTo>
                    <a:pt x="14117" y="74716"/>
                    <a:pt x="13235" y="74716"/>
                    <a:pt x="12352" y="74716"/>
                  </a:cubicBezTo>
                  <a:cubicBezTo>
                    <a:pt x="12352" y="74716"/>
                    <a:pt x="11470" y="74716"/>
                    <a:pt x="11470" y="74716"/>
                  </a:cubicBezTo>
                  <a:cubicBezTo>
                    <a:pt x="11470" y="73962"/>
                    <a:pt x="11470" y="73962"/>
                    <a:pt x="11470" y="73207"/>
                  </a:cubicBezTo>
                  <a:cubicBezTo>
                    <a:pt x="11470" y="73207"/>
                    <a:pt x="11470" y="72452"/>
                    <a:pt x="12352" y="72452"/>
                  </a:cubicBezTo>
                  <a:cubicBezTo>
                    <a:pt x="13235" y="72452"/>
                    <a:pt x="14117" y="72452"/>
                    <a:pt x="15000" y="72452"/>
                  </a:cubicBezTo>
                  <a:cubicBezTo>
                    <a:pt x="15882" y="72452"/>
                    <a:pt x="16764" y="72452"/>
                    <a:pt x="17647" y="72452"/>
                  </a:cubicBezTo>
                  <a:cubicBezTo>
                    <a:pt x="17647" y="72452"/>
                    <a:pt x="18529" y="73207"/>
                    <a:pt x="18529" y="73207"/>
                  </a:cubicBezTo>
                  <a:cubicBezTo>
                    <a:pt x="19411" y="73962"/>
                    <a:pt x="20294" y="73962"/>
                    <a:pt x="20294" y="73962"/>
                  </a:cubicBezTo>
                  <a:cubicBezTo>
                    <a:pt x="20294" y="74716"/>
                    <a:pt x="20294" y="74716"/>
                    <a:pt x="21176" y="74716"/>
                  </a:cubicBezTo>
                  <a:cubicBezTo>
                    <a:pt x="21176" y="75471"/>
                    <a:pt x="22058" y="75471"/>
                    <a:pt x="22058" y="75471"/>
                  </a:cubicBezTo>
                  <a:cubicBezTo>
                    <a:pt x="22941" y="76981"/>
                    <a:pt x="22941" y="76981"/>
                    <a:pt x="22941" y="76981"/>
                  </a:cubicBezTo>
                  <a:cubicBezTo>
                    <a:pt x="22941" y="76981"/>
                    <a:pt x="22941" y="76981"/>
                    <a:pt x="22941" y="76981"/>
                  </a:cubicBezTo>
                  <a:cubicBezTo>
                    <a:pt x="24705" y="77735"/>
                    <a:pt x="24705" y="77735"/>
                    <a:pt x="24705" y="77735"/>
                  </a:cubicBezTo>
                  <a:cubicBezTo>
                    <a:pt x="24705" y="77735"/>
                    <a:pt x="27352" y="78490"/>
                    <a:pt x="27352" y="78490"/>
                  </a:cubicBezTo>
                  <a:cubicBezTo>
                    <a:pt x="27352" y="78490"/>
                    <a:pt x="27352" y="78490"/>
                    <a:pt x="28235" y="78490"/>
                  </a:cubicBezTo>
                  <a:cubicBezTo>
                    <a:pt x="29117" y="78490"/>
                    <a:pt x="29117" y="77735"/>
                    <a:pt x="29117" y="77735"/>
                  </a:cubicBezTo>
                  <a:cubicBezTo>
                    <a:pt x="29117" y="77735"/>
                    <a:pt x="30000" y="77735"/>
                    <a:pt x="30000" y="77735"/>
                  </a:cubicBezTo>
                  <a:cubicBezTo>
                    <a:pt x="30000" y="77735"/>
                    <a:pt x="32647" y="76226"/>
                    <a:pt x="32647" y="76226"/>
                  </a:cubicBezTo>
                  <a:cubicBezTo>
                    <a:pt x="32647" y="76981"/>
                    <a:pt x="33529" y="76981"/>
                    <a:pt x="34411" y="76981"/>
                  </a:cubicBezTo>
                  <a:cubicBezTo>
                    <a:pt x="34411" y="76981"/>
                    <a:pt x="37058" y="78490"/>
                    <a:pt x="37058" y="78490"/>
                  </a:cubicBezTo>
                  <a:cubicBezTo>
                    <a:pt x="37058" y="77735"/>
                    <a:pt x="37058" y="76981"/>
                    <a:pt x="37058" y="76981"/>
                  </a:cubicBezTo>
                  <a:cubicBezTo>
                    <a:pt x="37058" y="76981"/>
                    <a:pt x="37941" y="76226"/>
                    <a:pt x="37941" y="76226"/>
                  </a:cubicBezTo>
                  <a:cubicBezTo>
                    <a:pt x="41470" y="76226"/>
                    <a:pt x="41470" y="76226"/>
                    <a:pt x="41470" y="76226"/>
                  </a:cubicBezTo>
                  <a:cubicBezTo>
                    <a:pt x="41470" y="76226"/>
                    <a:pt x="42352" y="75471"/>
                    <a:pt x="42352" y="75471"/>
                  </a:cubicBezTo>
                  <a:cubicBezTo>
                    <a:pt x="41470" y="75471"/>
                    <a:pt x="40588" y="75471"/>
                    <a:pt x="40588" y="75471"/>
                  </a:cubicBezTo>
                  <a:cubicBezTo>
                    <a:pt x="38823" y="76226"/>
                    <a:pt x="38823" y="76226"/>
                    <a:pt x="38823" y="76226"/>
                  </a:cubicBezTo>
                  <a:cubicBezTo>
                    <a:pt x="37058" y="76226"/>
                    <a:pt x="37058" y="76226"/>
                    <a:pt x="37058" y="76226"/>
                  </a:cubicBezTo>
                  <a:cubicBezTo>
                    <a:pt x="37058" y="76226"/>
                    <a:pt x="36176" y="76981"/>
                    <a:pt x="36176" y="76981"/>
                  </a:cubicBezTo>
                  <a:cubicBezTo>
                    <a:pt x="35294" y="76981"/>
                    <a:pt x="34411" y="76226"/>
                    <a:pt x="34411" y="76226"/>
                  </a:cubicBezTo>
                  <a:cubicBezTo>
                    <a:pt x="33529" y="75471"/>
                    <a:pt x="31764" y="74716"/>
                    <a:pt x="31764" y="74716"/>
                  </a:cubicBezTo>
                  <a:cubicBezTo>
                    <a:pt x="30882" y="74716"/>
                    <a:pt x="31764" y="74716"/>
                    <a:pt x="30000" y="73962"/>
                  </a:cubicBezTo>
                  <a:cubicBezTo>
                    <a:pt x="28235" y="73207"/>
                    <a:pt x="27352" y="72452"/>
                    <a:pt x="27352" y="72452"/>
                  </a:cubicBezTo>
                  <a:cubicBezTo>
                    <a:pt x="26470" y="71698"/>
                    <a:pt x="26470" y="71698"/>
                    <a:pt x="26470" y="71698"/>
                  </a:cubicBezTo>
                  <a:cubicBezTo>
                    <a:pt x="26470" y="71698"/>
                    <a:pt x="26470" y="70943"/>
                    <a:pt x="25588" y="70943"/>
                  </a:cubicBezTo>
                  <a:cubicBezTo>
                    <a:pt x="24705" y="70188"/>
                    <a:pt x="22058" y="69433"/>
                    <a:pt x="22058" y="69433"/>
                  </a:cubicBezTo>
                  <a:cubicBezTo>
                    <a:pt x="22058" y="69433"/>
                    <a:pt x="22058" y="68679"/>
                    <a:pt x="22058" y="68679"/>
                  </a:cubicBezTo>
                  <a:cubicBezTo>
                    <a:pt x="22058" y="68679"/>
                    <a:pt x="22058" y="66415"/>
                    <a:pt x="22058" y="66415"/>
                  </a:cubicBezTo>
                  <a:cubicBezTo>
                    <a:pt x="22058" y="65660"/>
                    <a:pt x="21176" y="64150"/>
                    <a:pt x="21176" y="64150"/>
                  </a:cubicBezTo>
                  <a:cubicBezTo>
                    <a:pt x="21176" y="64150"/>
                    <a:pt x="22941" y="63396"/>
                    <a:pt x="22941" y="63396"/>
                  </a:cubicBezTo>
                  <a:cubicBezTo>
                    <a:pt x="23823" y="63396"/>
                    <a:pt x="24705" y="64150"/>
                    <a:pt x="24705" y="64150"/>
                  </a:cubicBezTo>
                  <a:cubicBezTo>
                    <a:pt x="25588" y="63396"/>
                    <a:pt x="25588" y="63396"/>
                    <a:pt x="25588" y="63396"/>
                  </a:cubicBezTo>
                  <a:cubicBezTo>
                    <a:pt x="32647" y="55094"/>
                    <a:pt x="32647" y="55094"/>
                    <a:pt x="32647" y="55094"/>
                  </a:cubicBezTo>
                  <a:cubicBezTo>
                    <a:pt x="38823" y="47547"/>
                    <a:pt x="38823" y="47547"/>
                    <a:pt x="38823" y="47547"/>
                  </a:cubicBezTo>
                  <a:cubicBezTo>
                    <a:pt x="41470" y="36226"/>
                    <a:pt x="41470" y="36226"/>
                    <a:pt x="41470" y="36226"/>
                  </a:cubicBezTo>
                  <a:cubicBezTo>
                    <a:pt x="43235" y="30943"/>
                    <a:pt x="43235" y="30943"/>
                    <a:pt x="43235" y="30943"/>
                  </a:cubicBezTo>
                  <a:cubicBezTo>
                    <a:pt x="45000" y="26415"/>
                    <a:pt x="45000" y="26415"/>
                    <a:pt x="45000" y="26415"/>
                  </a:cubicBezTo>
                  <a:cubicBezTo>
                    <a:pt x="45000" y="26415"/>
                    <a:pt x="45000" y="25660"/>
                    <a:pt x="45882" y="26415"/>
                  </a:cubicBezTo>
                  <a:cubicBezTo>
                    <a:pt x="45882" y="26415"/>
                    <a:pt x="46764" y="27924"/>
                    <a:pt x="46764" y="27924"/>
                  </a:cubicBezTo>
                  <a:cubicBezTo>
                    <a:pt x="47647" y="28679"/>
                    <a:pt x="47647" y="28679"/>
                    <a:pt x="47647" y="28679"/>
                  </a:cubicBezTo>
                  <a:cubicBezTo>
                    <a:pt x="48529" y="28679"/>
                    <a:pt x="48529" y="28679"/>
                    <a:pt x="48529" y="28679"/>
                  </a:cubicBezTo>
                  <a:cubicBezTo>
                    <a:pt x="48529" y="28679"/>
                    <a:pt x="50294" y="27924"/>
                    <a:pt x="51176" y="27924"/>
                  </a:cubicBezTo>
                  <a:cubicBezTo>
                    <a:pt x="51176" y="27924"/>
                    <a:pt x="54705" y="29433"/>
                    <a:pt x="54705" y="29433"/>
                  </a:cubicBezTo>
                  <a:cubicBezTo>
                    <a:pt x="54705" y="29433"/>
                    <a:pt x="54705" y="30943"/>
                    <a:pt x="54705" y="31698"/>
                  </a:cubicBezTo>
                  <a:cubicBezTo>
                    <a:pt x="54705" y="31698"/>
                    <a:pt x="56470" y="33207"/>
                    <a:pt x="55588" y="33962"/>
                  </a:cubicBezTo>
                  <a:cubicBezTo>
                    <a:pt x="55588" y="33962"/>
                    <a:pt x="54705" y="35471"/>
                    <a:pt x="54705" y="35471"/>
                  </a:cubicBezTo>
                  <a:cubicBezTo>
                    <a:pt x="54705" y="35471"/>
                    <a:pt x="55588" y="36226"/>
                    <a:pt x="55588" y="36226"/>
                  </a:cubicBezTo>
                  <a:cubicBezTo>
                    <a:pt x="56470" y="36226"/>
                    <a:pt x="56470" y="36226"/>
                    <a:pt x="57352" y="36226"/>
                  </a:cubicBezTo>
                  <a:cubicBezTo>
                    <a:pt x="58235" y="36226"/>
                    <a:pt x="59117" y="36981"/>
                    <a:pt x="59117" y="36981"/>
                  </a:cubicBezTo>
                  <a:cubicBezTo>
                    <a:pt x="59117" y="36981"/>
                    <a:pt x="59117" y="37735"/>
                    <a:pt x="59117" y="37735"/>
                  </a:cubicBezTo>
                  <a:cubicBezTo>
                    <a:pt x="59117" y="37735"/>
                    <a:pt x="59117" y="39245"/>
                    <a:pt x="59117" y="39245"/>
                  </a:cubicBezTo>
                  <a:cubicBezTo>
                    <a:pt x="59117" y="40000"/>
                    <a:pt x="57352" y="40000"/>
                    <a:pt x="57352" y="40000"/>
                  </a:cubicBezTo>
                  <a:cubicBezTo>
                    <a:pt x="57352" y="40000"/>
                    <a:pt x="57352" y="40754"/>
                    <a:pt x="57352" y="40754"/>
                  </a:cubicBezTo>
                  <a:cubicBezTo>
                    <a:pt x="56470" y="41509"/>
                    <a:pt x="55588" y="42264"/>
                    <a:pt x="54705" y="42264"/>
                  </a:cubicBezTo>
                  <a:cubicBezTo>
                    <a:pt x="54705" y="42264"/>
                    <a:pt x="52941" y="40754"/>
                    <a:pt x="52941" y="40754"/>
                  </a:cubicBezTo>
                  <a:cubicBezTo>
                    <a:pt x="52941" y="40754"/>
                    <a:pt x="52058" y="41509"/>
                    <a:pt x="52058" y="41509"/>
                  </a:cubicBezTo>
                  <a:cubicBezTo>
                    <a:pt x="52941" y="43018"/>
                    <a:pt x="52941" y="43018"/>
                    <a:pt x="52941" y="43018"/>
                  </a:cubicBezTo>
                  <a:cubicBezTo>
                    <a:pt x="53823" y="45283"/>
                    <a:pt x="53823" y="45283"/>
                    <a:pt x="53823" y="45283"/>
                  </a:cubicBezTo>
                  <a:cubicBezTo>
                    <a:pt x="52941" y="46037"/>
                    <a:pt x="52941" y="46037"/>
                    <a:pt x="52941" y="46037"/>
                  </a:cubicBezTo>
                  <a:cubicBezTo>
                    <a:pt x="53823" y="48301"/>
                    <a:pt x="53823" y="48301"/>
                    <a:pt x="53823" y="48301"/>
                  </a:cubicBezTo>
                  <a:cubicBezTo>
                    <a:pt x="53823" y="49811"/>
                    <a:pt x="53823" y="49811"/>
                    <a:pt x="53823" y="49811"/>
                  </a:cubicBezTo>
                  <a:cubicBezTo>
                    <a:pt x="52058" y="50566"/>
                    <a:pt x="52058" y="50566"/>
                    <a:pt x="52058" y="50566"/>
                  </a:cubicBezTo>
                  <a:cubicBezTo>
                    <a:pt x="52058" y="50566"/>
                    <a:pt x="51176" y="51320"/>
                    <a:pt x="50294" y="51320"/>
                  </a:cubicBezTo>
                  <a:cubicBezTo>
                    <a:pt x="50294" y="51320"/>
                    <a:pt x="49411" y="50566"/>
                    <a:pt x="49411" y="51320"/>
                  </a:cubicBezTo>
                  <a:cubicBezTo>
                    <a:pt x="50294" y="52075"/>
                    <a:pt x="50294" y="52830"/>
                    <a:pt x="51176" y="52830"/>
                  </a:cubicBezTo>
                  <a:cubicBezTo>
                    <a:pt x="52058" y="52830"/>
                    <a:pt x="53823" y="52830"/>
                    <a:pt x="53823" y="52830"/>
                  </a:cubicBezTo>
                  <a:cubicBezTo>
                    <a:pt x="55588" y="55094"/>
                    <a:pt x="55588" y="55094"/>
                    <a:pt x="55588" y="55094"/>
                  </a:cubicBezTo>
                  <a:cubicBezTo>
                    <a:pt x="55588" y="55094"/>
                    <a:pt x="56470" y="55094"/>
                    <a:pt x="57352" y="55094"/>
                  </a:cubicBezTo>
                  <a:cubicBezTo>
                    <a:pt x="57352" y="55094"/>
                    <a:pt x="59117" y="55849"/>
                    <a:pt x="59117" y="55849"/>
                  </a:cubicBezTo>
                  <a:cubicBezTo>
                    <a:pt x="59117" y="55849"/>
                    <a:pt x="59117" y="55849"/>
                    <a:pt x="60000" y="56603"/>
                  </a:cubicBezTo>
                  <a:cubicBezTo>
                    <a:pt x="60882" y="56603"/>
                    <a:pt x="62647" y="57358"/>
                    <a:pt x="62647" y="57358"/>
                  </a:cubicBezTo>
                  <a:cubicBezTo>
                    <a:pt x="62647" y="57358"/>
                    <a:pt x="62647" y="56603"/>
                    <a:pt x="61764" y="56603"/>
                  </a:cubicBezTo>
                  <a:cubicBezTo>
                    <a:pt x="61764" y="56603"/>
                    <a:pt x="60882" y="54339"/>
                    <a:pt x="59117" y="54339"/>
                  </a:cubicBezTo>
                  <a:cubicBezTo>
                    <a:pt x="58235" y="53584"/>
                    <a:pt x="57352" y="53584"/>
                    <a:pt x="56470" y="53584"/>
                  </a:cubicBezTo>
                  <a:cubicBezTo>
                    <a:pt x="55588" y="53584"/>
                    <a:pt x="53823" y="52830"/>
                    <a:pt x="53823" y="52830"/>
                  </a:cubicBezTo>
                  <a:cubicBezTo>
                    <a:pt x="53823" y="52075"/>
                    <a:pt x="52941" y="51320"/>
                    <a:pt x="53823" y="51320"/>
                  </a:cubicBezTo>
                  <a:cubicBezTo>
                    <a:pt x="53823" y="50566"/>
                    <a:pt x="53823" y="49811"/>
                    <a:pt x="55588" y="49811"/>
                  </a:cubicBezTo>
                  <a:cubicBezTo>
                    <a:pt x="56470" y="49811"/>
                    <a:pt x="57352" y="50566"/>
                    <a:pt x="58235" y="49811"/>
                  </a:cubicBezTo>
                  <a:cubicBezTo>
                    <a:pt x="59117" y="49811"/>
                    <a:pt x="60882" y="47547"/>
                    <a:pt x="60882" y="47547"/>
                  </a:cubicBezTo>
                  <a:cubicBezTo>
                    <a:pt x="62647" y="46037"/>
                    <a:pt x="62647" y="46037"/>
                    <a:pt x="62647" y="46037"/>
                  </a:cubicBezTo>
                  <a:cubicBezTo>
                    <a:pt x="65294" y="45283"/>
                    <a:pt x="65294" y="45283"/>
                    <a:pt x="65294" y="45283"/>
                  </a:cubicBezTo>
                  <a:cubicBezTo>
                    <a:pt x="65294" y="45283"/>
                    <a:pt x="68823" y="43773"/>
                    <a:pt x="68823" y="43773"/>
                  </a:cubicBezTo>
                  <a:cubicBezTo>
                    <a:pt x="68823" y="43773"/>
                    <a:pt x="69705" y="43773"/>
                    <a:pt x="70588" y="44528"/>
                  </a:cubicBezTo>
                  <a:cubicBezTo>
                    <a:pt x="71470" y="45283"/>
                    <a:pt x="71470" y="45283"/>
                    <a:pt x="71470" y="45283"/>
                  </a:cubicBezTo>
                  <a:cubicBezTo>
                    <a:pt x="72352" y="45283"/>
                    <a:pt x="74117" y="46037"/>
                    <a:pt x="74117" y="46037"/>
                  </a:cubicBezTo>
                  <a:cubicBezTo>
                    <a:pt x="74117" y="46037"/>
                    <a:pt x="74117" y="46037"/>
                    <a:pt x="75000" y="46792"/>
                  </a:cubicBezTo>
                  <a:cubicBezTo>
                    <a:pt x="75000" y="46792"/>
                    <a:pt x="75882" y="47547"/>
                    <a:pt x="75000" y="49056"/>
                  </a:cubicBezTo>
                  <a:cubicBezTo>
                    <a:pt x="75000" y="49811"/>
                    <a:pt x="75000" y="50566"/>
                    <a:pt x="75000" y="50566"/>
                  </a:cubicBezTo>
                  <a:cubicBezTo>
                    <a:pt x="75000" y="50566"/>
                    <a:pt x="75882" y="49811"/>
                    <a:pt x="75882" y="49056"/>
                  </a:cubicBezTo>
                  <a:cubicBezTo>
                    <a:pt x="75882" y="47547"/>
                    <a:pt x="75882" y="46792"/>
                    <a:pt x="75882" y="46037"/>
                  </a:cubicBezTo>
                  <a:cubicBezTo>
                    <a:pt x="75882" y="45283"/>
                    <a:pt x="75000" y="44528"/>
                    <a:pt x="75000" y="44528"/>
                  </a:cubicBezTo>
                  <a:cubicBezTo>
                    <a:pt x="75000" y="44528"/>
                    <a:pt x="73235" y="45283"/>
                    <a:pt x="71470" y="44528"/>
                  </a:cubicBezTo>
                  <a:cubicBezTo>
                    <a:pt x="70588" y="43773"/>
                    <a:pt x="70588" y="43018"/>
                    <a:pt x="69705" y="43018"/>
                  </a:cubicBezTo>
                  <a:cubicBezTo>
                    <a:pt x="69705" y="43018"/>
                    <a:pt x="68823" y="42264"/>
                    <a:pt x="67941" y="42264"/>
                  </a:cubicBezTo>
                  <a:cubicBezTo>
                    <a:pt x="67941" y="42264"/>
                    <a:pt x="67941" y="41509"/>
                    <a:pt x="67941" y="40754"/>
                  </a:cubicBezTo>
                  <a:cubicBezTo>
                    <a:pt x="67941" y="40000"/>
                    <a:pt x="67941" y="39245"/>
                    <a:pt x="67941" y="38490"/>
                  </a:cubicBezTo>
                  <a:cubicBezTo>
                    <a:pt x="67941" y="38490"/>
                    <a:pt x="67058" y="37735"/>
                    <a:pt x="67941" y="36981"/>
                  </a:cubicBezTo>
                  <a:cubicBezTo>
                    <a:pt x="68823" y="36226"/>
                    <a:pt x="68823" y="36226"/>
                    <a:pt x="69705" y="36226"/>
                  </a:cubicBezTo>
                  <a:cubicBezTo>
                    <a:pt x="69705" y="35471"/>
                    <a:pt x="71470" y="34716"/>
                    <a:pt x="70588" y="34716"/>
                  </a:cubicBezTo>
                  <a:cubicBezTo>
                    <a:pt x="70588" y="33962"/>
                    <a:pt x="69705" y="33962"/>
                    <a:pt x="68823" y="33962"/>
                  </a:cubicBezTo>
                  <a:cubicBezTo>
                    <a:pt x="67941" y="33962"/>
                    <a:pt x="68823" y="34716"/>
                    <a:pt x="67941" y="34716"/>
                  </a:cubicBezTo>
                  <a:cubicBezTo>
                    <a:pt x="66176" y="34716"/>
                    <a:pt x="66176" y="33962"/>
                    <a:pt x="65294" y="33207"/>
                  </a:cubicBezTo>
                  <a:cubicBezTo>
                    <a:pt x="65294" y="32452"/>
                    <a:pt x="65294" y="32452"/>
                    <a:pt x="64411" y="33207"/>
                  </a:cubicBezTo>
                  <a:cubicBezTo>
                    <a:pt x="63529" y="33207"/>
                    <a:pt x="62647" y="32452"/>
                    <a:pt x="62647" y="32452"/>
                  </a:cubicBezTo>
                  <a:cubicBezTo>
                    <a:pt x="62647" y="32452"/>
                    <a:pt x="61764" y="31698"/>
                    <a:pt x="62647" y="30943"/>
                  </a:cubicBezTo>
                  <a:cubicBezTo>
                    <a:pt x="62647" y="30943"/>
                    <a:pt x="63529" y="29433"/>
                    <a:pt x="63529" y="29433"/>
                  </a:cubicBezTo>
                  <a:cubicBezTo>
                    <a:pt x="63529" y="29433"/>
                    <a:pt x="63529" y="27169"/>
                    <a:pt x="63529" y="27169"/>
                  </a:cubicBezTo>
                  <a:cubicBezTo>
                    <a:pt x="63529" y="26415"/>
                    <a:pt x="63529" y="26415"/>
                    <a:pt x="63529" y="26415"/>
                  </a:cubicBezTo>
                  <a:close/>
                  <a:moveTo>
                    <a:pt x="112058" y="754"/>
                  </a:moveTo>
                  <a:cubicBezTo>
                    <a:pt x="112058" y="754"/>
                    <a:pt x="112058" y="754"/>
                    <a:pt x="112058" y="754"/>
                  </a:cubicBezTo>
                  <a:cubicBezTo>
                    <a:pt x="112058" y="754"/>
                    <a:pt x="112058" y="0"/>
                    <a:pt x="112941" y="0"/>
                  </a:cubicBezTo>
                  <a:cubicBezTo>
                    <a:pt x="113823" y="0"/>
                    <a:pt x="113823" y="0"/>
                    <a:pt x="114705" y="0"/>
                  </a:cubicBezTo>
                  <a:cubicBezTo>
                    <a:pt x="114705" y="0"/>
                    <a:pt x="116470" y="0"/>
                    <a:pt x="116470" y="0"/>
                  </a:cubicBezTo>
                  <a:cubicBezTo>
                    <a:pt x="116470" y="0"/>
                    <a:pt x="117352" y="0"/>
                    <a:pt x="118235" y="0"/>
                  </a:cubicBezTo>
                  <a:cubicBezTo>
                    <a:pt x="118235" y="0"/>
                    <a:pt x="119117" y="0"/>
                    <a:pt x="119117" y="0"/>
                  </a:cubicBezTo>
                  <a:cubicBezTo>
                    <a:pt x="120000" y="0"/>
                    <a:pt x="119117" y="754"/>
                    <a:pt x="119117" y="754"/>
                  </a:cubicBezTo>
                  <a:cubicBezTo>
                    <a:pt x="117352" y="754"/>
                    <a:pt x="117352" y="754"/>
                    <a:pt x="117352" y="754"/>
                  </a:cubicBezTo>
                  <a:cubicBezTo>
                    <a:pt x="117352" y="754"/>
                    <a:pt x="116470" y="754"/>
                    <a:pt x="115588" y="754"/>
                  </a:cubicBezTo>
                  <a:cubicBezTo>
                    <a:pt x="115588" y="1509"/>
                    <a:pt x="114705" y="1509"/>
                    <a:pt x="114705" y="1509"/>
                  </a:cubicBezTo>
                  <a:cubicBezTo>
                    <a:pt x="114705" y="1509"/>
                    <a:pt x="113823" y="1509"/>
                    <a:pt x="113823" y="1509"/>
                  </a:cubicBezTo>
                  <a:cubicBezTo>
                    <a:pt x="112941" y="1509"/>
                    <a:pt x="112941" y="754"/>
                    <a:pt x="112941" y="1509"/>
                  </a:cubicBezTo>
                  <a:cubicBezTo>
                    <a:pt x="112058" y="1509"/>
                    <a:pt x="112058" y="754"/>
                    <a:pt x="112058" y="754"/>
                  </a:cubicBezTo>
                  <a:close/>
                  <a:moveTo>
                    <a:pt x="104117" y="4528"/>
                  </a:moveTo>
                  <a:cubicBezTo>
                    <a:pt x="104117" y="4528"/>
                    <a:pt x="104117" y="4528"/>
                    <a:pt x="104117" y="4528"/>
                  </a:cubicBezTo>
                  <a:cubicBezTo>
                    <a:pt x="104117" y="4528"/>
                    <a:pt x="104117" y="3773"/>
                    <a:pt x="105000" y="3773"/>
                  </a:cubicBezTo>
                  <a:cubicBezTo>
                    <a:pt x="105000" y="3773"/>
                    <a:pt x="105000" y="3018"/>
                    <a:pt x="105882" y="3773"/>
                  </a:cubicBezTo>
                  <a:cubicBezTo>
                    <a:pt x="105882" y="3773"/>
                    <a:pt x="105882" y="5283"/>
                    <a:pt x="105882" y="5283"/>
                  </a:cubicBezTo>
                  <a:cubicBezTo>
                    <a:pt x="105000" y="5283"/>
                    <a:pt x="105000" y="5283"/>
                    <a:pt x="104117" y="5283"/>
                  </a:cubicBezTo>
                  <a:cubicBezTo>
                    <a:pt x="104117" y="5283"/>
                    <a:pt x="104117" y="4528"/>
                    <a:pt x="104117" y="4528"/>
                  </a:cubicBezTo>
                  <a:close/>
                  <a:moveTo>
                    <a:pt x="98823" y="6792"/>
                  </a:moveTo>
                  <a:cubicBezTo>
                    <a:pt x="98823" y="6792"/>
                    <a:pt x="98823" y="6792"/>
                    <a:pt x="98823" y="6792"/>
                  </a:cubicBezTo>
                  <a:cubicBezTo>
                    <a:pt x="98823" y="6792"/>
                    <a:pt x="97941" y="6037"/>
                    <a:pt x="97941" y="6037"/>
                  </a:cubicBezTo>
                  <a:cubicBezTo>
                    <a:pt x="97941" y="6037"/>
                    <a:pt x="97941" y="5283"/>
                    <a:pt x="98823" y="5283"/>
                  </a:cubicBezTo>
                  <a:cubicBezTo>
                    <a:pt x="98823" y="5283"/>
                    <a:pt x="99705" y="5283"/>
                    <a:pt x="99705" y="5283"/>
                  </a:cubicBezTo>
                  <a:cubicBezTo>
                    <a:pt x="100588" y="5283"/>
                    <a:pt x="100588" y="5283"/>
                    <a:pt x="100588" y="5283"/>
                  </a:cubicBezTo>
                  <a:cubicBezTo>
                    <a:pt x="100588" y="5283"/>
                    <a:pt x="101470" y="4528"/>
                    <a:pt x="101470" y="4528"/>
                  </a:cubicBezTo>
                  <a:cubicBezTo>
                    <a:pt x="101470" y="4528"/>
                    <a:pt x="102352" y="6037"/>
                    <a:pt x="102352" y="6037"/>
                  </a:cubicBezTo>
                  <a:cubicBezTo>
                    <a:pt x="102352" y="6037"/>
                    <a:pt x="102352" y="6037"/>
                    <a:pt x="101470" y="6037"/>
                  </a:cubicBezTo>
                  <a:cubicBezTo>
                    <a:pt x="101470" y="6037"/>
                    <a:pt x="100588" y="6792"/>
                    <a:pt x="100588" y="6792"/>
                  </a:cubicBezTo>
                  <a:cubicBezTo>
                    <a:pt x="99705" y="7547"/>
                    <a:pt x="99705" y="7547"/>
                    <a:pt x="99705" y="7547"/>
                  </a:cubicBezTo>
                  <a:cubicBezTo>
                    <a:pt x="98823" y="6792"/>
                    <a:pt x="98823" y="6792"/>
                    <a:pt x="98823" y="6792"/>
                  </a:cubicBezTo>
                  <a:close/>
                  <a:moveTo>
                    <a:pt x="95294" y="9056"/>
                  </a:moveTo>
                  <a:cubicBezTo>
                    <a:pt x="95294" y="9056"/>
                    <a:pt x="95294" y="9056"/>
                    <a:pt x="95294" y="9056"/>
                  </a:cubicBezTo>
                  <a:cubicBezTo>
                    <a:pt x="95294" y="8301"/>
                    <a:pt x="94411" y="8301"/>
                    <a:pt x="94411" y="8301"/>
                  </a:cubicBezTo>
                  <a:cubicBezTo>
                    <a:pt x="94411" y="8301"/>
                    <a:pt x="93529" y="7547"/>
                    <a:pt x="93529" y="7547"/>
                  </a:cubicBezTo>
                  <a:cubicBezTo>
                    <a:pt x="93529" y="7547"/>
                    <a:pt x="93529" y="6792"/>
                    <a:pt x="94411" y="6792"/>
                  </a:cubicBezTo>
                  <a:cubicBezTo>
                    <a:pt x="94411" y="6792"/>
                    <a:pt x="94411" y="6792"/>
                    <a:pt x="94411" y="7547"/>
                  </a:cubicBezTo>
                  <a:cubicBezTo>
                    <a:pt x="95294" y="7547"/>
                    <a:pt x="95294" y="8301"/>
                    <a:pt x="95294" y="8301"/>
                  </a:cubicBezTo>
                  <a:cubicBezTo>
                    <a:pt x="95294" y="9056"/>
                    <a:pt x="95294" y="9056"/>
                    <a:pt x="95294" y="9056"/>
                  </a:cubicBezTo>
                  <a:close/>
                  <a:moveTo>
                    <a:pt x="84705" y="9056"/>
                  </a:moveTo>
                  <a:cubicBezTo>
                    <a:pt x="84705" y="9056"/>
                    <a:pt x="84705" y="9056"/>
                    <a:pt x="84705" y="9056"/>
                  </a:cubicBezTo>
                  <a:cubicBezTo>
                    <a:pt x="84705" y="9056"/>
                    <a:pt x="84705" y="9056"/>
                    <a:pt x="85588" y="9056"/>
                  </a:cubicBezTo>
                  <a:cubicBezTo>
                    <a:pt x="86470" y="8301"/>
                    <a:pt x="86470" y="7547"/>
                    <a:pt x="87352" y="8301"/>
                  </a:cubicBezTo>
                  <a:cubicBezTo>
                    <a:pt x="88235" y="8301"/>
                    <a:pt x="90000" y="9056"/>
                    <a:pt x="90000" y="9056"/>
                  </a:cubicBezTo>
                  <a:cubicBezTo>
                    <a:pt x="90000" y="9056"/>
                    <a:pt x="90000" y="8301"/>
                    <a:pt x="90000" y="8301"/>
                  </a:cubicBezTo>
                  <a:cubicBezTo>
                    <a:pt x="90882" y="8301"/>
                    <a:pt x="90882" y="9056"/>
                    <a:pt x="90882" y="9056"/>
                  </a:cubicBezTo>
                  <a:cubicBezTo>
                    <a:pt x="90882" y="9056"/>
                    <a:pt x="90000" y="9056"/>
                    <a:pt x="90000" y="9056"/>
                  </a:cubicBezTo>
                  <a:cubicBezTo>
                    <a:pt x="89117" y="9811"/>
                    <a:pt x="89117" y="9811"/>
                    <a:pt x="88235" y="9811"/>
                  </a:cubicBezTo>
                  <a:cubicBezTo>
                    <a:pt x="87352" y="9811"/>
                    <a:pt x="87352" y="9056"/>
                    <a:pt x="86470" y="9811"/>
                  </a:cubicBezTo>
                  <a:cubicBezTo>
                    <a:pt x="86470" y="9811"/>
                    <a:pt x="86470" y="10566"/>
                    <a:pt x="85588" y="10566"/>
                  </a:cubicBezTo>
                  <a:cubicBezTo>
                    <a:pt x="85588" y="10566"/>
                    <a:pt x="84705" y="10566"/>
                    <a:pt x="84705" y="10566"/>
                  </a:cubicBezTo>
                  <a:cubicBezTo>
                    <a:pt x="84705" y="9811"/>
                    <a:pt x="84705" y="9056"/>
                    <a:pt x="84705" y="9056"/>
                  </a:cubicBezTo>
                  <a:close/>
                  <a:moveTo>
                    <a:pt x="82058" y="9811"/>
                  </a:moveTo>
                  <a:cubicBezTo>
                    <a:pt x="82058" y="9811"/>
                    <a:pt x="82058" y="9811"/>
                    <a:pt x="82058" y="9811"/>
                  </a:cubicBezTo>
                  <a:cubicBezTo>
                    <a:pt x="82058" y="9811"/>
                    <a:pt x="82058" y="9056"/>
                    <a:pt x="82941" y="9811"/>
                  </a:cubicBezTo>
                  <a:cubicBezTo>
                    <a:pt x="82941" y="9811"/>
                    <a:pt x="82941" y="9056"/>
                    <a:pt x="82941" y="9811"/>
                  </a:cubicBezTo>
                  <a:cubicBezTo>
                    <a:pt x="83823" y="10566"/>
                    <a:pt x="83823" y="11320"/>
                    <a:pt x="82941" y="11320"/>
                  </a:cubicBezTo>
                  <a:cubicBezTo>
                    <a:pt x="82058" y="10566"/>
                    <a:pt x="82058" y="9811"/>
                    <a:pt x="82058" y="9811"/>
                  </a:cubicBezTo>
                  <a:close/>
                  <a:moveTo>
                    <a:pt x="71470" y="9811"/>
                  </a:moveTo>
                  <a:cubicBezTo>
                    <a:pt x="71470" y="9811"/>
                    <a:pt x="71470" y="9811"/>
                    <a:pt x="71470" y="9811"/>
                  </a:cubicBezTo>
                  <a:cubicBezTo>
                    <a:pt x="71470" y="9811"/>
                    <a:pt x="71470" y="9056"/>
                    <a:pt x="72352" y="9056"/>
                  </a:cubicBezTo>
                  <a:cubicBezTo>
                    <a:pt x="72352" y="9056"/>
                    <a:pt x="72352" y="9056"/>
                    <a:pt x="73235" y="9056"/>
                  </a:cubicBezTo>
                  <a:cubicBezTo>
                    <a:pt x="73235" y="9811"/>
                    <a:pt x="74117" y="9811"/>
                    <a:pt x="74117" y="9811"/>
                  </a:cubicBezTo>
                  <a:cubicBezTo>
                    <a:pt x="75000" y="9811"/>
                    <a:pt x="75000" y="9811"/>
                    <a:pt x="75000" y="9811"/>
                  </a:cubicBezTo>
                  <a:cubicBezTo>
                    <a:pt x="75882" y="9811"/>
                    <a:pt x="75882" y="9056"/>
                    <a:pt x="76764" y="9811"/>
                  </a:cubicBezTo>
                  <a:cubicBezTo>
                    <a:pt x="77647" y="9811"/>
                    <a:pt x="77647" y="9811"/>
                    <a:pt x="78529" y="9811"/>
                  </a:cubicBezTo>
                  <a:cubicBezTo>
                    <a:pt x="78529" y="9811"/>
                    <a:pt x="80294" y="9811"/>
                    <a:pt x="80294" y="9811"/>
                  </a:cubicBezTo>
                  <a:cubicBezTo>
                    <a:pt x="80294" y="9811"/>
                    <a:pt x="80294" y="10566"/>
                    <a:pt x="80294" y="10566"/>
                  </a:cubicBezTo>
                  <a:cubicBezTo>
                    <a:pt x="79411" y="10566"/>
                    <a:pt x="79411" y="10566"/>
                    <a:pt x="78529" y="10566"/>
                  </a:cubicBezTo>
                  <a:cubicBezTo>
                    <a:pt x="78529" y="10566"/>
                    <a:pt x="79411" y="10566"/>
                    <a:pt x="77647" y="10566"/>
                  </a:cubicBezTo>
                  <a:cubicBezTo>
                    <a:pt x="76764" y="10566"/>
                    <a:pt x="76764" y="10566"/>
                    <a:pt x="75882" y="10566"/>
                  </a:cubicBezTo>
                  <a:cubicBezTo>
                    <a:pt x="75882" y="10566"/>
                    <a:pt x="75882" y="10566"/>
                    <a:pt x="75000" y="10566"/>
                  </a:cubicBezTo>
                  <a:cubicBezTo>
                    <a:pt x="75000" y="10566"/>
                    <a:pt x="75000" y="10566"/>
                    <a:pt x="75000" y="10566"/>
                  </a:cubicBezTo>
                  <a:cubicBezTo>
                    <a:pt x="74117" y="10566"/>
                    <a:pt x="76764" y="9811"/>
                    <a:pt x="74117" y="10566"/>
                  </a:cubicBezTo>
                  <a:cubicBezTo>
                    <a:pt x="71470" y="11320"/>
                    <a:pt x="71470" y="11320"/>
                    <a:pt x="71470" y="11320"/>
                  </a:cubicBezTo>
                  <a:cubicBezTo>
                    <a:pt x="71470" y="11320"/>
                    <a:pt x="71470" y="10566"/>
                    <a:pt x="71470" y="10566"/>
                  </a:cubicBezTo>
                  <a:cubicBezTo>
                    <a:pt x="71470" y="10566"/>
                    <a:pt x="71470" y="9811"/>
                    <a:pt x="71470" y="9811"/>
                  </a:cubicBezTo>
                  <a:close/>
                  <a:moveTo>
                    <a:pt x="60000" y="12075"/>
                  </a:moveTo>
                  <a:cubicBezTo>
                    <a:pt x="60000" y="12075"/>
                    <a:pt x="60000" y="12075"/>
                    <a:pt x="60000" y="12075"/>
                  </a:cubicBezTo>
                  <a:cubicBezTo>
                    <a:pt x="60882" y="12075"/>
                    <a:pt x="60882" y="12075"/>
                    <a:pt x="60882" y="12075"/>
                  </a:cubicBezTo>
                  <a:cubicBezTo>
                    <a:pt x="60882" y="12075"/>
                    <a:pt x="62647" y="12075"/>
                    <a:pt x="62647" y="11320"/>
                  </a:cubicBezTo>
                  <a:cubicBezTo>
                    <a:pt x="63529" y="11320"/>
                    <a:pt x="63529" y="11320"/>
                    <a:pt x="63529" y="11320"/>
                  </a:cubicBezTo>
                  <a:cubicBezTo>
                    <a:pt x="63529" y="11320"/>
                    <a:pt x="65294" y="10566"/>
                    <a:pt x="65294" y="10566"/>
                  </a:cubicBezTo>
                  <a:cubicBezTo>
                    <a:pt x="66176" y="10566"/>
                    <a:pt x="67058" y="9811"/>
                    <a:pt x="67058" y="9811"/>
                  </a:cubicBezTo>
                  <a:cubicBezTo>
                    <a:pt x="67058" y="9811"/>
                    <a:pt x="68823" y="10566"/>
                    <a:pt x="68823" y="10566"/>
                  </a:cubicBezTo>
                  <a:cubicBezTo>
                    <a:pt x="69705" y="10566"/>
                    <a:pt x="69705" y="9811"/>
                    <a:pt x="69705" y="9811"/>
                  </a:cubicBezTo>
                  <a:cubicBezTo>
                    <a:pt x="67941" y="9056"/>
                    <a:pt x="67941" y="9056"/>
                    <a:pt x="67941" y="9056"/>
                  </a:cubicBezTo>
                  <a:cubicBezTo>
                    <a:pt x="64411" y="9811"/>
                    <a:pt x="64411" y="9811"/>
                    <a:pt x="64411" y="9811"/>
                  </a:cubicBezTo>
                  <a:cubicBezTo>
                    <a:pt x="64411" y="9811"/>
                    <a:pt x="61764" y="10566"/>
                    <a:pt x="60882" y="10566"/>
                  </a:cubicBezTo>
                  <a:cubicBezTo>
                    <a:pt x="60000" y="9811"/>
                    <a:pt x="59117" y="10566"/>
                    <a:pt x="59117" y="10566"/>
                  </a:cubicBezTo>
                  <a:cubicBezTo>
                    <a:pt x="58235" y="11320"/>
                    <a:pt x="58235" y="11320"/>
                    <a:pt x="58235" y="11320"/>
                  </a:cubicBezTo>
                  <a:cubicBezTo>
                    <a:pt x="58235" y="11320"/>
                    <a:pt x="59117" y="12075"/>
                    <a:pt x="59117" y="12075"/>
                  </a:cubicBezTo>
                  <a:cubicBezTo>
                    <a:pt x="59117" y="12830"/>
                    <a:pt x="60000" y="12075"/>
                    <a:pt x="60000" y="12075"/>
                  </a:cubicBezTo>
                  <a:close/>
                  <a:moveTo>
                    <a:pt x="49411" y="16603"/>
                  </a:moveTo>
                  <a:cubicBezTo>
                    <a:pt x="49411" y="16603"/>
                    <a:pt x="49411" y="16603"/>
                    <a:pt x="49411" y="16603"/>
                  </a:cubicBezTo>
                  <a:cubicBezTo>
                    <a:pt x="49411" y="16603"/>
                    <a:pt x="49411" y="16603"/>
                    <a:pt x="49411" y="16603"/>
                  </a:cubicBezTo>
                  <a:cubicBezTo>
                    <a:pt x="50294" y="17358"/>
                    <a:pt x="50294" y="17358"/>
                    <a:pt x="50294" y="17358"/>
                  </a:cubicBezTo>
                  <a:cubicBezTo>
                    <a:pt x="50294" y="17358"/>
                    <a:pt x="51176" y="16603"/>
                    <a:pt x="51176" y="16603"/>
                  </a:cubicBezTo>
                  <a:cubicBezTo>
                    <a:pt x="51176" y="15849"/>
                    <a:pt x="52058" y="15849"/>
                    <a:pt x="52058" y="15849"/>
                  </a:cubicBezTo>
                  <a:cubicBezTo>
                    <a:pt x="52058" y="15849"/>
                    <a:pt x="52941" y="15094"/>
                    <a:pt x="53823" y="15094"/>
                  </a:cubicBezTo>
                  <a:cubicBezTo>
                    <a:pt x="53823" y="15094"/>
                    <a:pt x="55588" y="14339"/>
                    <a:pt x="55588" y="14339"/>
                  </a:cubicBezTo>
                  <a:cubicBezTo>
                    <a:pt x="55588" y="13584"/>
                    <a:pt x="55588" y="13584"/>
                    <a:pt x="55588" y="13584"/>
                  </a:cubicBezTo>
                  <a:cubicBezTo>
                    <a:pt x="55588" y="13584"/>
                    <a:pt x="52941" y="13584"/>
                    <a:pt x="52941" y="13584"/>
                  </a:cubicBezTo>
                  <a:cubicBezTo>
                    <a:pt x="52941" y="13584"/>
                    <a:pt x="51176" y="15094"/>
                    <a:pt x="51176" y="15094"/>
                  </a:cubicBezTo>
                  <a:cubicBezTo>
                    <a:pt x="51176" y="15094"/>
                    <a:pt x="49411" y="16603"/>
                    <a:pt x="49411" y="16603"/>
                  </a:cubicBezTo>
                  <a:close/>
                  <a:moveTo>
                    <a:pt x="48529" y="24150"/>
                  </a:moveTo>
                  <a:cubicBezTo>
                    <a:pt x="48529" y="24150"/>
                    <a:pt x="48529" y="24150"/>
                    <a:pt x="48529" y="24150"/>
                  </a:cubicBezTo>
                  <a:cubicBezTo>
                    <a:pt x="48529" y="24150"/>
                    <a:pt x="50294" y="22641"/>
                    <a:pt x="50294" y="21886"/>
                  </a:cubicBezTo>
                  <a:cubicBezTo>
                    <a:pt x="50294" y="21886"/>
                    <a:pt x="50294" y="20377"/>
                    <a:pt x="50294" y="20377"/>
                  </a:cubicBezTo>
                  <a:cubicBezTo>
                    <a:pt x="50294" y="18867"/>
                    <a:pt x="50294" y="18867"/>
                    <a:pt x="50294" y="18867"/>
                  </a:cubicBezTo>
                  <a:cubicBezTo>
                    <a:pt x="48529" y="17358"/>
                    <a:pt x="48529" y="17358"/>
                    <a:pt x="48529" y="17358"/>
                  </a:cubicBezTo>
                  <a:cubicBezTo>
                    <a:pt x="48529" y="17358"/>
                    <a:pt x="47647" y="18867"/>
                    <a:pt x="47647" y="18867"/>
                  </a:cubicBezTo>
                  <a:cubicBezTo>
                    <a:pt x="47647" y="19622"/>
                    <a:pt x="46764" y="19622"/>
                    <a:pt x="45882" y="20377"/>
                  </a:cubicBezTo>
                  <a:cubicBezTo>
                    <a:pt x="45000" y="21132"/>
                    <a:pt x="45000" y="21886"/>
                    <a:pt x="45000" y="22641"/>
                  </a:cubicBezTo>
                  <a:cubicBezTo>
                    <a:pt x="45000" y="22641"/>
                    <a:pt x="44117" y="23396"/>
                    <a:pt x="44117" y="24150"/>
                  </a:cubicBezTo>
                  <a:cubicBezTo>
                    <a:pt x="44117" y="24905"/>
                    <a:pt x="45000" y="24905"/>
                    <a:pt x="45882" y="24905"/>
                  </a:cubicBezTo>
                  <a:cubicBezTo>
                    <a:pt x="46764" y="24905"/>
                    <a:pt x="45882" y="24905"/>
                    <a:pt x="45882" y="24905"/>
                  </a:cubicBezTo>
                  <a:cubicBezTo>
                    <a:pt x="48529" y="24150"/>
                    <a:pt x="48529" y="24150"/>
                    <a:pt x="48529" y="24150"/>
                  </a:cubicBezTo>
                  <a:close/>
                  <a:moveTo>
                    <a:pt x="18529" y="70943"/>
                  </a:moveTo>
                  <a:cubicBezTo>
                    <a:pt x="18529" y="70943"/>
                    <a:pt x="18529" y="70943"/>
                    <a:pt x="18529" y="70943"/>
                  </a:cubicBezTo>
                  <a:cubicBezTo>
                    <a:pt x="18529" y="70943"/>
                    <a:pt x="18529" y="70943"/>
                    <a:pt x="19411" y="70943"/>
                  </a:cubicBezTo>
                  <a:cubicBezTo>
                    <a:pt x="19411" y="70943"/>
                    <a:pt x="19411" y="70188"/>
                    <a:pt x="19411" y="70188"/>
                  </a:cubicBezTo>
                  <a:cubicBezTo>
                    <a:pt x="20294" y="70188"/>
                    <a:pt x="20294" y="70943"/>
                    <a:pt x="20294" y="70943"/>
                  </a:cubicBezTo>
                  <a:cubicBezTo>
                    <a:pt x="21176" y="70943"/>
                    <a:pt x="21176" y="71698"/>
                    <a:pt x="21176" y="71698"/>
                  </a:cubicBezTo>
                  <a:cubicBezTo>
                    <a:pt x="22058" y="73207"/>
                    <a:pt x="22058" y="73207"/>
                    <a:pt x="22058" y="73207"/>
                  </a:cubicBezTo>
                  <a:cubicBezTo>
                    <a:pt x="22058" y="73207"/>
                    <a:pt x="22058" y="73962"/>
                    <a:pt x="22058" y="73962"/>
                  </a:cubicBezTo>
                  <a:cubicBezTo>
                    <a:pt x="22058" y="74716"/>
                    <a:pt x="22058" y="74716"/>
                    <a:pt x="22058" y="74716"/>
                  </a:cubicBezTo>
                  <a:cubicBezTo>
                    <a:pt x="22058" y="74716"/>
                    <a:pt x="22941" y="74716"/>
                    <a:pt x="23823" y="74716"/>
                  </a:cubicBezTo>
                  <a:cubicBezTo>
                    <a:pt x="23823" y="74716"/>
                    <a:pt x="23823" y="75471"/>
                    <a:pt x="24705" y="75471"/>
                  </a:cubicBezTo>
                  <a:cubicBezTo>
                    <a:pt x="25588" y="76226"/>
                    <a:pt x="25588" y="76226"/>
                    <a:pt x="25588" y="76226"/>
                  </a:cubicBezTo>
                  <a:cubicBezTo>
                    <a:pt x="26470" y="76981"/>
                    <a:pt x="26470" y="76981"/>
                    <a:pt x="27352" y="77735"/>
                  </a:cubicBezTo>
                  <a:cubicBezTo>
                    <a:pt x="28235" y="77735"/>
                    <a:pt x="28235" y="77735"/>
                    <a:pt x="29117" y="77735"/>
                  </a:cubicBezTo>
                  <a:cubicBezTo>
                    <a:pt x="29117" y="76981"/>
                    <a:pt x="29117" y="76981"/>
                    <a:pt x="30000" y="76981"/>
                  </a:cubicBezTo>
                  <a:cubicBezTo>
                    <a:pt x="30000" y="76981"/>
                    <a:pt x="30000" y="76981"/>
                    <a:pt x="30882" y="76981"/>
                  </a:cubicBezTo>
                  <a:cubicBezTo>
                    <a:pt x="30882" y="76226"/>
                    <a:pt x="30000" y="76226"/>
                    <a:pt x="30000" y="76226"/>
                  </a:cubicBezTo>
                  <a:cubicBezTo>
                    <a:pt x="30000" y="76226"/>
                    <a:pt x="29117" y="75471"/>
                    <a:pt x="28235" y="74716"/>
                  </a:cubicBezTo>
                  <a:cubicBezTo>
                    <a:pt x="28235" y="74716"/>
                    <a:pt x="28235" y="74716"/>
                    <a:pt x="28235" y="73962"/>
                  </a:cubicBezTo>
                  <a:cubicBezTo>
                    <a:pt x="28235" y="73962"/>
                    <a:pt x="28235" y="73962"/>
                    <a:pt x="27352" y="73207"/>
                  </a:cubicBezTo>
                  <a:cubicBezTo>
                    <a:pt x="26470" y="73207"/>
                    <a:pt x="26470" y="73207"/>
                    <a:pt x="26470" y="73207"/>
                  </a:cubicBezTo>
                  <a:cubicBezTo>
                    <a:pt x="25588" y="72452"/>
                    <a:pt x="25588" y="71698"/>
                    <a:pt x="25588" y="71698"/>
                  </a:cubicBezTo>
                  <a:cubicBezTo>
                    <a:pt x="25588" y="71698"/>
                    <a:pt x="23823" y="71698"/>
                    <a:pt x="23823" y="70943"/>
                  </a:cubicBezTo>
                  <a:cubicBezTo>
                    <a:pt x="23823" y="70943"/>
                    <a:pt x="22941" y="70943"/>
                    <a:pt x="22941" y="70943"/>
                  </a:cubicBezTo>
                  <a:cubicBezTo>
                    <a:pt x="22941" y="70943"/>
                    <a:pt x="21176" y="70188"/>
                    <a:pt x="21176" y="69433"/>
                  </a:cubicBezTo>
                  <a:cubicBezTo>
                    <a:pt x="21176" y="69433"/>
                    <a:pt x="21176" y="68679"/>
                    <a:pt x="21176" y="68679"/>
                  </a:cubicBezTo>
                  <a:cubicBezTo>
                    <a:pt x="21176" y="68679"/>
                    <a:pt x="20294" y="68679"/>
                    <a:pt x="19411" y="68679"/>
                  </a:cubicBezTo>
                  <a:cubicBezTo>
                    <a:pt x="18529" y="69433"/>
                    <a:pt x="17647" y="69433"/>
                    <a:pt x="17647" y="69433"/>
                  </a:cubicBezTo>
                  <a:cubicBezTo>
                    <a:pt x="16764" y="69433"/>
                    <a:pt x="16764" y="70188"/>
                    <a:pt x="16764" y="70188"/>
                  </a:cubicBezTo>
                  <a:cubicBezTo>
                    <a:pt x="16764" y="70188"/>
                    <a:pt x="16764" y="70943"/>
                    <a:pt x="17647" y="70943"/>
                  </a:cubicBezTo>
                  <a:cubicBezTo>
                    <a:pt x="17647" y="71698"/>
                    <a:pt x="18529" y="70943"/>
                    <a:pt x="18529" y="70943"/>
                  </a:cubicBezTo>
                  <a:close/>
                  <a:moveTo>
                    <a:pt x="62647" y="56603"/>
                  </a:moveTo>
                  <a:cubicBezTo>
                    <a:pt x="62647" y="56603"/>
                    <a:pt x="62647" y="56603"/>
                    <a:pt x="62647" y="56603"/>
                  </a:cubicBezTo>
                  <a:cubicBezTo>
                    <a:pt x="62647" y="57358"/>
                    <a:pt x="62647" y="57358"/>
                    <a:pt x="62647" y="57358"/>
                  </a:cubicBezTo>
                  <a:cubicBezTo>
                    <a:pt x="62647" y="57358"/>
                    <a:pt x="62647" y="57358"/>
                    <a:pt x="63529" y="57358"/>
                  </a:cubicBezTo>
                  <a:cubicBezTo>
                    <a:pt x="63529" y="56603"/>
                    <a:pt x="63529" y="57358"/>
                    <a:pt x="64411" y="57358"/>
                  </a:cubicBezTo>
                  <a:cubicBezTo>
                    <a:pt x="64411" y="57358"/>
                    <a:pt x="64411" y="57358"/>
                    <a:pt x="64411" y="57358"/>
                  </a:cubicBezTo>
                  <a:cubicBezTo>
                    <a:pt x="65294" y="57358"/>
                    <a:pt x="66176" y="55849"/>
                    <a:pt x="66176" y="55849"/>
                  </a:cubicBezTo>
                  <a:cubicBezTo>
                    <a:pt x="66176" y="55849"/>
                    <a:pt x="66176" y="55849"/>
                    <a:pt x="67058" y="55849"/>
                  </a:cubicBezTo>
                  <a:cubicBezTo>
                    <a:pt x="67058" y="55849"/>
                    <a:pt x="67941" y="55849"/>
                    <a:pt x="67941" y="55094"/>
                  </a:cubicBezTo>
                  <a:cubicBezTo>
                    <a:pt x="67941" y="55094"/>
                    <a:pt x="67941" y="55094"/>
                    <a:pt x="68823" y="55094"/>
                  </a:cubicBezTo>
                  <a:cubicBezTo>
                    <a:pt x="68823" y="54339"/>
                    <a:pt x="68823" y="54339"/>
                    <a:pt x="68823" y="54339"/>
                  </a:cubicBezTo>
                  <a:cubicBezTo>
                    <a:pt x="69705" y="53584"/>
                    <a:pt x="70588" y="53584"/>
                    <a:pt x="70588" y="53584"/>
                  </a:cubicBezTo>
                  <a:cubicBezTo>
                    <a:pt x="71470" y="52830"/>
                    <a:pt x="71470" y="52830"/>
                    <a:pt x="71470" y="52075"/>
                  </a:cubicBezTo>
                  <a:cubicBezTo>
                    <a:pt x="71470" y="52075"/>
                    <a:pt x="70588" y="52075"/>
                    <a:pt x="70588" y="52830"/>
                  </a:cubicBezTo>
                  <a:cubicBezTo>
                    <a:pt x="69705" y="52830"/>
                    <a:pt x="68823" y="52830"/>
                    <a:pt x="68823" y="52830"/>
                  </a:cubicBezTo>
                  <a:cubicBezTo>
                    <a:pt x="68823" y="53584"/>
                    <a:pt x="67941" y="53584"/>
                    <a:pt x="67941" y="53584"/>
                  </a:cubicBezTo>
                  <a:cubicBezTo>
                    <a:pt x="67058" y="53584"/>
                    <a:pt x="66176" y="54339"/>
                    <a:pt x="65294" y="54339"/>
                  </a:cubicBezTo>
                  <a:cubicBezTo>
                    <a:pt x="65294" y="54339"/>
                    <a:pt x="65294" y="55094"/>
                    <a:pt x="64411" y="55849"/>
                  </a:cubicBezTo>
                  <a:cubicBezTo>
                    <a:pt x="64411" y="55849"/>
                    <a:pt x="64411" y="55849"/>
                    <a:pt x="64411" y="56603"/>
                  </a:cubicBezTo>
                  <a:cubicBezTo>
                    <a:pt x="63529" y="56603"/>
                    <a:pt x="62647" y="56603"/>
                    <a:pt x="62647" y="56603"/>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49" name="Shape 2029">
              <a:extLst>
                <a:ext uri="{FF2B5EF4-FFF2-40B4-BE49-F238E27FC236}">
                  <a16:creationId xmlns:a16="http://schemas.microsoft.com/office/drawing/2014/main" id="{A8F9E959-A58C-25A4-B89A-5C825B5EB67D}"/>
                </a:ext>
              </a:extLst>
            </p:cNvPr>
            <p:cNvSpPr/>
            <p:nvPr/>
          </p:nvSpPr>
          <p:spPr>
            <a:xfrm>
              <a:off x="8054896" y="3267063"/>
              <a:ext cx="384801" cy="263158"/>
            </a:xfrm>
            <a:custGeom>
              <a:avLst/>
              <a:gdLst/>
              <a:ahLst/>
              <a:cxnLst/>
              <a:rect l="0" t="0" r="0" b="0"/>
              <a:pathLst>
                <a:path w="120000" h="120000" extrusionOk="0">
                  <a:moveTo>
                    <a:pt x="1420" y="33277"/>
                  </a:moveTo>
                  <a:cubicBezTo>
                    <a:pt x="0" y="31260"/>
                    <a:pt x="0" y="31260"/>
                    <a:pt x="0" y="31260"/>
                  </a:cubicBezTo>
                  <a:cubicBezTo>
                    <a:pt x="2840" y="28235"/>
                    <a:pt x="2840" y="28235"/>
                    <a:pt x="2840" y="28235"/>
                  </a:cubicBezTo>
                  <a:cubicBezTo>
                    <a:pt x="2840" y="28235"/>
                    <a:pt x="4260" y="28235"/>
                    <a:pt x="4970" y="27226"/>
                  </a:cubicBezTo>
                  <a:cubicBezTo>
                    <a:pt x="6390" y="27226"/>
                    <a:pt x="10650" y="25210"/>
                    <a:pt x="10650" y="25210"/>
                  </a:cubicBezTo>
                  <a:cubicBezTo>
                    <a:pt x="12071" y="23193"/>
                    <a:pt x="12071" y="23193"/>
                    <a:pt x="12071" y="23193"/>
                  </a:cubicBezTo>
                  <a:cubicBezTo>
                    <a:pt x="12071" y="23193"/>
                    <a:pt x="13491" y="21176"/>
                    <a:pt x="13491" y="21176"/>
                  </a:cubicBezTo>
                  <a:cubicBezTo>
                    <a:pt x="14201" y="21176"/>
                    <a:pt x="15621" y="21176"/>
                    <a:pt x="16331" y="20168"/>
                  </a:cubicBezTo>
                  <a:cubicBezTo>
                    <a:pt x="16331" y="20168"/>
                    <a:pt x="17041" y="19159"/>
                    <a:pt x="17041" y="19159"/>
                  </a:cubicBezTo>
                  <a:cubicBezTo>
                    <a:pt x="17041" y="19159"/>
                    <a:pt x="17041" y="18151"/>
                    <a:pt x="17751" y="18151"/>
                  </a:cubicBezTo>
                  <a:cubicBezTo>
                    <a:pt x="17751" y="18151"/>
                    <a:pt x="18461" y="18151"/>
                    <a:pt x="19171" y="17142"/>
                  </a:cubicBezTo>
                  <a:cubicBezTo>
                    <a:pt x="19881" y="17142"/>
                    <a:pt x="19881" y="17142"/>
                    <a:pt x="20591" y="16134"/>
                  </a:cubicBezTo>
                  <a:cubicBezTo>
                    <a:pt x="20591" y="16134"/>
                    <a:pt x="21301" y="13109"/>
                    <a:pt x="21301" y="13109"/>
                  </a:cubicBezTo>
                  <a:cubicBezTo>
                    <a:pt x="21301" y="13109"/>
                    <a:pt x="21301" y="13109"/>
                    <a:pt x="21301" y="13109"/>
                  </a:cubicBezTo>
                  <a:cubicBezTo>
                    <a:pt x="22011" y="13109"/>
                    <a:pt x="22721" y="14117"/>
                    <a:pt x="22721" y="14117"/>
                  </a:cubicBezTo>
                  <a:cubicBezTo>
                    <a:pt x="22721" y="14117"/>
                    <a:pt x="24142" y="14117"/>
                    <a:pt x="24852" y="14117"/>
                  </a:cubicBezTo>
                  <a:cubicBezTo>
                    <a:pt x="24852" y="14117"/>
                    <a:pt x="26272" y="13109"/>
                    <a:pt x="26272" y="13109"/>
                  </a:cubicBezTo>
                  <a:cubicBezTo>
                    <a:pt x="26272" y="13109"/>
                    <a:pt x="26272" y="12100"/>
                    <a:pt x="26982" y="12100"/>
                  </a:cubicBezTo>
                  <a:cubicBezTo>
                    <a:pt x="27692" y="12100"/>
                    <a:pt x="28402" y="12100"/>
                    <a:pt x="29112" y="12100"/>
                  </a:cubicBezTo>
                  <a:cubicBezTo>
                    <a:pt x="29112" y="12100"/>
                    <a:pt x="30532" y="12100"/>
                    <a:pt x="30532" y="12100"/>
                  </a:cubicBezTo>
                  <a:cubicBezTo>
                    <a:pt x="31242" y="11092"/>
                    <a:pt x="31242" y="11092"/>
                    <a:pt x="31242" y="11092"/>
                  </a:cubicBezTo>
                  <a:cubicBezTo>
                    <a:pt x="31952" y="11092"/>
                    <a:pt x="31242" y="10084"/>
                    <a:pt x="31952" y="11092"/>
                  </a:cubicBezTo>
                  <a:cubicBezTo>
                    <a:pt x="32662" y="11092"/>
                    <a:pt x="31952" y="12100"/>
                    <a:pt x="32662" y="11092"/>
                  </a:cubicBezTo>
                  <a:cubicBezTo>
                    <a:pt x="33372" y="10084"/>
                    <a:pt x="34082" y="8067"/>
                    <a:pt x="34082" y="8067"/>
                  </a:cubicBezTo>
                  <a:cubicBezTo>
                    <a:pt x="34082" y="8067"/>
                    <a:pt x="33372" y="8067"/>
                    <a:pt x="34792" y="8067"/>
                  </a:cubicBezTo>
                  <a:cubicBezTo>
                    <a:pt x="36213" y="8067"/>
                    <a:pt x="36213" y="8067"/>
                    <a:pt x="37633" y="8067"/>
                  </a:cubicBezTo>
                  <a:cubicBezTo>
                    <a:pt x="38343" y="8067"/>
                    <a:pt x="39763" y="7058"/>
                    <a:pt x="39763" y="7058"/>
                  </a:cubicBezTo>
                  <a:cubicBezTo>
                    <a:pt x="40473" y="7058"/>
                    <a:pt x="41183" y="6050"/>
                    <a:pt x="41183" y="6050"/>
                  </a:cubicBezTo>
                  <a:cubicBezTo>
                    <a:pt x="41183" y="5042"/>
                    <a:pt x="38343" y="3025"/>
                    <a:pt x="38343" y="3025"/>
                  </a:cubicBezTo>
                  <a:cubicBezTo>
                    <a:pt x="38343" y="3025"/>
                    <a:pt x="36923" y="2016"/>
                    <a:pt x="39053" y="2016"/>
                  </a:cubicBezTo>
                  <a:cubicBezTo>
                    <a:pt x="41183" y="3025"/>
                    <a:pt x="41893" y="3025"/>
                    <a:pt x="41893" y="3025"/>
                  </a:cubicBezTo>
                  <a:cubicBezTo>
                    <a:pt x="42603" y="3025"/>
                    <a:pt x="42603" y="2016"/>
                    <a:pt x="43313" y="2016"/>
                  </a:cubicBezTo>
                  <a:cubicBezTo>
                    <a:pt x="44023" y="1008"/>
                    <a:pt x="44733" y="0"/>
                    <a:pt x="44733" y="0"/>
                  </a:cubicBezTo>
                  <a:cubicBezTo>
                    <a:pt x="45443" y="0"/>
                    <a:pt x="46863" y="2016"/>
                    <a:pt x="46863" y="2016"/>
                  </a:cubicBezTo>
                  <a:cubicBezTo>
                    <a:pt x="46863" y="4033"/>
                    <a:pt x="46863" y="4033"/>
                    <a:pt x="46863" y="4033"/>
                  </a:cubicBezTo>
                  <a:cubicBezTo>
                    <a:pt x="48994" y="4033"/>
                    <a:pt x="48994" y="4033"/>
                    <a:pt x="48994" y="4033"/>
                  </a:cubicBezTo>
                  <a:cubicBezTo>
                    <a:pt x="48994" y="4033"/>
                    <a:pt x="49704" y="3025"/>
                    <a:pt x="50414" y="4033"/>
                  </a:cubicBezTo>
                  <a:cubicBezTo>
                    <a:pt x="51124" y="4033"/>
                    <a:pt x="52544" y="6050"/>
                    <a:pt x="52544" y="6050"/>
                  </a:cubicBezTo>
                  <a:cubicBezTo>
                    <a:pt x="51834" y="8067"/>
                    <a:pt x="51834" y="8067"/>
                    <a:pt x="51834" y="8067"/>
                  </a:cubicBezTo>
                  <a:cubicBezTo>
                    <a:pt x="48994" y="9075"/>
                    <a:pt x="48994" y="9075"/>
                    <a:pt x="48994" y="9075"/>
                  </a:cubicBezTo>
                  <a:cubicBezTo>
                    <a:pt x="48994" y="9075"/>
                    <a:pt x="48994" y="11092"/>
                    <a:pt x="49704" y="11092"/>
                  </a:cubicBezTo>
                  <a:cubicBezTo>
                    <a:pt x="49704" y="11092"/>
                    <a:pt x="50414" y="12100"/>
                    <a:pt x="51124" y="11092"/>
                  </a:cubicBezTo>
                  <a:cubicBezTo>
                    <a:pt x="51834" y="11092"/>
                    <a:pt x="51834" y="10084"/>
                    <a:pt x="51834" y="10084"/>
                  </a:cubicBezTo>
                  <a:cubicBezTo>
                    <a:pt x="51834" y="10084"/>
                    <a:pt x="53964" y="10084"/>
                    <a:pt x="53964" y="11092"/>
                  </a:cubicBezTo>
                  <a:cubicBezTo>
                    <a:pt x="53964" y="11092"/>
                    <a:pt x="55384" y="12100"/>
                    <a:pt x="55384" y="12100"/>
                  </a:cubicBezTo>
                  <a:cubicBezTo>
                    <a:pt x="56094" y="11092"/>
                    <a:pt x="56804" y="11092"/>
                    <a:pt x="57514" y="11092"/>
                  </a:cubicBezTo>
                  <a:cubicBezTo>
                    <a:pt x="57514" y="11092"/>
                    <a:pt x="58224" y="12100"/>
                    <a:pt x="58934" y="12100"/>
                  </a:cubicBezTo>
                  <a:cubicBezTo>
                    <a:pt x="59644" y="12100"/>
                    <a:pt x="60355" y="10084"/>
                    <a:pt x="60355" y="10084"/>
                  </a:cubicBezTo>
                  <a:cubicBezTo>
                    <a:pt x="60355" y="10084"/>
                    <a:pt x="61065" y="10084"/>
                    <a:pt x="61065" y="11092"/>
                  </a:cubicBezTo>
                  <a:cubicBezTo>
                    <a:pt x="61775" y="11092"/>
                    <a:pt x="61065" y="11092"/>
                    <a:pt x="61775" y="12100"/>
                  </a:cubicBezTo>
                  <a:cubicBezTo>
                    <a:pt x="61775" y="13109"/>
                    <a:pt x="61775" y="13109"/>
                    <a:pt x="62485" y="13109"/>
                  </a:cubicBezTo>
                  <a:cubicBezTo>
                    <a:pt x="63195" y="14117"/>
                    <a:pt x="64615" y="14117"/>
                    <a:pt x="64615" y="15126"/>
                  </a:cubicBezTo>
                  <a:cubicBezTo>
                    <a:pt x="64615" y="15126"/>
                    <a:pt x="65325" y="17142"/>
                    <a:pt x="66035" y="17142"/>
                  </a:cubicBezTo>
                  <a:cubicBezTo>
                    <a:pt x="66745" y="16134"/>
                    <a:pt x="66745" y="16134"/>
                    <a:pt x="67455" y="16134"/>
                  </a:cubicBezTo>
                  <a:cubicBezTo>
                    <a:pt x="68165" y="17142"/>
                    <a:pt x="69585" y="16134"/>
                    <a:pt x="69585" y="17142"/>
                  </a:cubicBezTo>
                  <a:cubicBezTo>
                    <a:pt x="68875" y="18151"/>
                    <a:pt x="68875" y="19159"/>
                    <a:pt x="68875" y="20168"/>
                  </a:cubicBezTo>
                  <a:cubicBezTo>
                    <a:pt x="68875" y="20168"/>
                    <a:pt x="68165" y="21176"/>
                    <a:pt x="67455" y="21176"/>
                  </a:cubicBezTo>
                  <a:cubicBezTo>
                    <a:pt x="66745" y="21176"/>
                    <a:pt x="66035" y="22184"/>
                    <a:pt x="66035" y="22184"/>
                  </a:cubicBezTo>
                  <a:cubicBezTo>
                    <a:pt x="66035" y="23193"/>
                    <a:pt x="65325" y="24201"/>
                    <a:pt x="65325" y="25210"/>
                  </a:cubicBezTo>
                  <a:cubicBezTo>
                    <a:pt x="64615" y="26218"/>
                    <a:pt x="64615" y="27226"/>
                    <a:pt x="64615" y="27226"/>
                  </a:cubicBezTo>
                  <a:cubicBezTo>
                    <a:pt x="63905" y="28235"/>
                    <a:pt x="63905" y="28235"/>
                    <a:pt x="63905" y="28235"/>
                  </a:cubicBezTo>
                  <a:cubicBezTo>
                    <a:pt x="63905" y="29243"/>
                    <a:pt x="66035" y="33277"/>
                    <a:pt x="66035" y="33277"/>
                  </a:cubicBezTo>
                  <a:cubicBezTo>
                    <a:pt x="67455" y="34285"/>
                    <a:pt x="67455" y="34285"/>
                    <a:pt x="67455" y="34285"/>
                  </a:cubicBezTo>
                  <a:cubicBezTo>
                    <a:pt x="68165" y="36302"/>
                    <a:pt x="68165" y="36302"/>
                    <a:pt x="68165" y="36302"/>
                  </a:cubicBezTo>
                  <a:cubicBezTo>
                    <a:pt x="72426" y="40336"/>
                    <a:pt x="72426" y="40336"/>
                    <a:pt x="72426" y="40336"/>
                  </a:cubicBezTo>
                  <a:cubicBezTo>
                    <a:pt x="72426" y="40336"/>
                    <a:pt x="73846" y="41344"/>
                    <a:pt x="75266" y="41344"/>
                  </a:cubicBezTo>
                  <a:cubicBezTo>
                    <a:pt x="76686" y="42352"/>
                    <a:pt x="78106" y="42352"/>
                    <a:pt x="78106" y="42352"/>
                  </a:cubicBezTo>
                  <a:cubicBezTo>
                    <a:pt x="80236" y="45378"/>
                    <a:pt x="80236" y="45378"/>
                    <a:pt x="80236" y="45378"/>
                  </a:cubicBezTo>
                  <a:cubicBezTo>
                    <a:pt x="80236" y="45378"/>
                    <a:pt x="81656" y="45378"/>
                    <a:pt x="82366" y="45378"/>
                  </a:cubicBezTo>
                  <a:cubicBezTo>
                    <a:pt x="82366" y="46386"/>
                    <a:pt x="84497" y="46386"/>
                    <a:pt x="84497" y="46386"/>
                  </a:cubicBezTo>
                  <a:cubicBezTo>
                    <a:pt x="85917" y="46386"/>
                    <a:pt x="85917" y="46386"/>
                    <a:pt x="85917" y="46386"/>
                  </a:cubicBezTo>
                  <a:cubicBezTo>
                    <a:pt x="85917" y="46386"/>
                    <a:pt x="86627" y="45378"/>
                    <a:pt x="87337" y="47394"/>
                  </a:cubicBezTo>
                  <a:cubicBezTo>
                    <a:pt x="87337" y="48403"/>
                    <a:pt x="88047" y="50420"/>
                    <a:pt x="88047" y="50420"/>
                  </a:cubicBezTo>
                  <a:cubicBezTo>
                    <a:pt x="88047" y="50420"/>
                    <a:pt x="88047" y="51428"/>
                    <a:pt x="88047" y="52436"/>
                  </a:cubicBezTo>
                  <a:cubicBezTo>
                    <a:pt x="87337" y="52436"/>
                    <a:pt x="87337" y="52436"/>
                    <a:pt x="87337" y="53445"/>
                  </a:cubicBezTo>
                  <a:cubicBezTo>
                    <a:pt x="87337" y="53445"/>
                    <a:pt x="87337" y="57478"/>
                    <a:pt x="87337" y="57478"/>
                  </a:cubicBezTo>
                  <a:cubicBezTo>
                    <a:pt x="87337" y="57478"/>
                    <a:pt x="87337" y="58487"/>
                    <a:pt x="86627" y="58487"/>
                  </a:cubicBezTo>
                  <a:cubicBezTo>
                    <a:pt x="85207" y="59495"/>
                    <a:pt x="85207" y="59495"/>
                    <a:pt x="84497" y="59495"/>
                  </a:cubicBezTo>
                  <a:cubicBezTo>
                    <a:pt x="83076" y="59495"/>
                    <a:pt x="80946" y="60504"/>
                    <a:pt x="80236" y="61512"/>
                  </a:cubicBezTo>
                  <a:cubicBezTo>
                    <a:pt x="80236" y="61512"/>
                    <a:pt x="78816" y="61512"/>
                    <a:pt x="78816" y="61512"/>
                  </a:cubicBezTo>
                  <a:cubicBezTo>
                    <a:pt x="78816" y="62521"/>
                    <a:pt x="78106" y="64537"/>
                    <a:pt x="78106" y="64537"/>
                  </a:cubicBezTo>
                  <a:cubicBezTo>
                    <a:pt x="78106" y="64537"/>
                    <a:pt x="78106" y="66554"/>
                    <a:pt x="79526" y="66554"/>
                  </a:cubicBezTo>
                  <a:cubicBezTo>
                    <a:pt x="81656" y="66554"/>
                    <a:pt x="81656" y="66554"/>
                    <a:pt x="82366" y="66554"/>
                  </a:cubicBezTo>
                  <a:cubicBezTo>
                    <a:pt x="83076" y="66554"/>
                    <a:pt x="83076" y="65546"/>
                    <a:pt x="84497" y="66554"/>
                  </a:cubicBezTo>
                  <a:cubicBezTo>
                    <a:pt x="85207" y="66554"/>
                    <a:pt x="85917" y="68571"/>
                    <a:pt x="85917" y="68571"/>
                  </a:cubicBezTo>
                  <a:cubicBezTo>
                    <a:pt x="87337" y="70588"/>
                    <a:pt x="87337" y="70588"/>
                    <a:pt x="87337" y="70588"/>
                  </a:cubicBezTo>
                  <a:cubicBezTo>
                    <a:pt x="88757" y="71596"/>
                    <a:pt x="88757" y="71596"/>
                    <a:pt x="88757" y="71596"/>
                  </a:cubicBezTo>
                  <a:cubicBezTo>
                    <a:pt x="93017" y="71596"/>
                    <a:pt x="93017" y="71596"/>
                    <a:pt x="93017" y="71596"/>
                  </a:cubicBezTo>
                  <a:cubicBezTo>
                    <a:pt x="95857" y="75630"/>
                    <a:pt x="95857" y="75630"/>
                    <a:pt x="95857" y="75630"/>
                  </a:cubicBezTo>
                  <a:cubicBezTo>
                    <a:pt x="99408" y="76638"/>
                    <a:pt x="99408" y="76638"/>
                    <a:pt x="99408" y="76638"/>
                  </a:cubicBezTo>
                  <a:cubicBezTo>
                    <a:pt x="99408" y="76638"/>
                    <a:pt x="99408" y="79663"/>
                    <a:pt x="100118" y="79663"/>
                  </a:cubicBezTo>
                  <a:cubicBezTo>
                    <a:pt x="101538" y="79663"/>
                    <a:pt x="102248" y="78655"/>
                    <a:pt x="102248" y="78655"/>
                  </a:cubicBezTo>
                  <a:cubicBezTo>
                    <a:pt x="102248" y="78655"/>
                    <a:pt x="103668" y="76638"/>
                    <a:pt x="104378" y="76638"/>
                  </a:cubicBezTo>
                  <a:cubicBezTo>
                    <a:pt x="105798" y="75630"/>
                    <a:pt x="105088" y="74621"/>
                    <a:pt x="106508" y="75630"/>
                  </a:cubicBezTo>
                  <a:cubicBezTo>
                    <a:pt x="107928" y="77647"/>
                    <a:pt x="110769" y="75630"/>
                    <a:pt x="110769" y="75630"/>
                  </a:cubicBezTo>
                  <a:cubicBezTo>
                    <a:pt x="112189" y="75630"/>
                    <a:pt x="112189" y="75630"/>
                    <a:pt x="112189" y="75630"/>
                  </a:cubicBezTo>
                  <a:cubicBezTo>
                    <a:pt x="112189" y="78655"/>
                    <a:pt x="112189" y="78655"/>
                    <a:pt x="112189" y="78655"/>
                  </a:cubicBezTo>
                  <a:cubicBezTo>
                    <a:pt x="112189" y="81680"/>
                    <a:pt x="112189" y="81680"/>
                    <a:pt x="112189" y="81680"/>
                  </a:cubicBezTo>
                  <a:cubicBezTo>
                    <a:pt x="110059" y="83697"/>
                    <a:pt x="110059" y="83697"/>
                    <a:pt x="110059" y="83697"/>
                  </a:cubicBezTo>
                  <a:cubicBezTo>
                    <a:pt x="109349" y="84705"/>
                    <a:pt x="109349" y="84705"/>
                    <a:pt x="109349" y="84705"/>
                  </a:cubicBezTo>
                  <a:cubicBezTo>
                    <a:pt x="109349" y="84705"/>
                    <a:pt x="109349" y="85714"/>
                    <a:pt x="109349" y="86722"/>
                  </a:cubicBezTo>
                  <a:cubicBezTo>
                    <a:pt x="110059" y="86722"/>
                    <a:pt x="110769" y="87731"/>
                    <a:pt x="110769" y="87731"/>
                  </a:cubicBezTo>
                  <a:cubicBezTo>
                    <a:pt x="113609" y="88739"/>
                    <a:pt x="113609" y="88739"/>
                    <a:pt x="113609" y="88739"/>
                  </a:cubicBezTo>
                  <a:cubicBezTo>
                    <a:pt x="115739" y="90756"/>
                    <a:pt x="115739" y="90756"/>
                    <a:pt x="115739" y="90756"/>
                  </a:cubicBezTo>
                  <a:cubicBezTo>
                    <a:pt x="115739" y="90756"/>
                    <a:pt x="115739" y="93781"/>
                    <a:pt x="116449" y="93781"/>
                  </a:cubicBezTo>
                  <a:cubicBezTo>
                    <a:pt x="117159" y="93781"/>
                    <a:pt x="118579" y="94789"/>
                    <a:pt x="118579" y="94789"/>
                  </a:cubicBezTo>
                  <a:cubicBezTo>
                    <a:pt x="118579" y="94789"/>
                    <a:pt x="115739" y="97815"/>
                    <a:pt x="115029" y="97815"/>
                  </a:cubicBezTo>
                  <a:cubicBezTo>
                    <a:pt x="114319" y="97815"/>
                    <a:pt x="112189" y="96806"/>
                    <a:pt x="112189" y="96806"/>
                  </a:cubicBezTo>
                  <a:cubicBezTo>
                    <a:pt x="112899" y="100840"/>
                    <a:pt x="112899" y="100840"/>
                    <a:pt x="112899" y="100840"/>
                  </a:cubicBezTo>
                  <a:cubicBezTo>
                    <a:pt x="115739" y="100840"/>
                    <a:pt x="115739" y="100840"/>
                    <a:pt x="115739" y="100840"/>
                  </a:cubicBezTo>
                  <a:cubicBezTo>
                    <a:pt x="115739" y="100840"/>
                    <a:pt x="115739" y="100840"/>
                    <a:pt x="116449" y="101848"/>
                  </a:cubicBezTo>
                  <a:cubicBezTo>
                    <a:pt x="116449" y="102857"/>
                    <a:pt x="117159" y="103865"/>
                    <a:pt x="117159" y="103865"/>
                  </a:cubicBezTo>
                  <a:cubicBezTo>
                    <a:pt x="117159" y="103865"/>
                    <a:pt x="120000" y="102857"/>
                    <a:pt x="120000" y="106890"/>
                  </a:cubicBezTo>
                  <a:cubicBezTo>
                    <a:pt x="119289" y="107899"/>
                    <a:pt x="118579" y="110924"/>
                    <a:pt x="118579" y="111932"/>
                  </a:cubicBezTo>
                  <a:cubicBezTo>
                    <a:pt x="119289" y="111932"/>
                    <a:pt x="119289" y="112941"/>
                    <a:pt x="119289" y="112941"/>
                  </a:cubicBezTo>
                  <a:cubicBezTo>
                    <a:pt x="117869" y="114957"/>
                    <a:pt x="117869" y="114957"/>
                    <a:pt x="117869" y="114957"/>
                  </a:cubicBezTo>
                  <a:cubicBezTo>
                    <a:pt x="115029" y="114957"/>
                    <a:pt x="115029" y="114957"/>
                    <a:pt x="115029" y="114957"/>
                  </a:cubicBezTo>
                  <a:cubicBezTo>
                    <a:pt x="112189" y="116974"/>
                    <a:pt x="112189" y="116974"/>
                    <a:pt x="112189" y="116974"/>
                  </a:cubicBezTo>
                  <a:cubicBezTo>
                    <a:pt x="110769" y="118991"/>
                    <a:pt x="110769" y="118991"/>
                    <a:pt x="110769" y="118991"/>
                  </a:cubicBezTo>
                  <a:cubicBezTo>
                    <a:pt x="109349" y="120000"/>
                    <a:pt x="109349" y="120000"/>
                    <a:pt x="109349" y="120000"/>
                  </a:cubicBezTo>
                  <a:cubicBezTo>
                    <a:pt x="107218" y="115966"/>
                    <a:pt x="107218" y="115966"/>
                    <a:pt x="107218" y="115966"/>
                  </a:cubicBezTo>
                  <a:cubicBezTo>
                    <a:pt x="102958" y="110924"/>
                    <a:pt x="102958" y="110924"/>
                    <a:pt x="102958" y="110924"/>
                  </a:cubicBezTo>
                  <a:cubicBezTo>
                    <a:pt x="100828" y="107899"/>
                    <a:pt x="100828" y="107899"/>
                    <a:pt x="100828" y="107899"/>
                  </a:cubicBezTo>
                  <a:cubicBezTo>
                    <a:pt x="99408" y="103865"/>
                    <a:pt x="99408" y="103865"/>
                    <a:pt x="99408" y="103865"/>
                  </a:cubicBezTo>
                  <a:cubicBezTo>
                    <a:pt x="99408" y="100840"/>
                    <a:pt x="99408" y="100840"/>
                    <a:pt x="99408" y="100840"/>
                  </a:cubicBezTo>
                  <a:cubicBezTo>
                    <a:pt x="97988" y="98823"/>
                    <a:pt x="97988" y="98823"/>
                    <a:pt x="97988" y="98823"/>
                  </a:cubicBezTo>
                  <a:cubicBezTo>
                    <a:pt x="97988" y="98823"/>
                    <a:pt x="97278" y="98823"/>
                    <a:pt x="95857" y="98823"/>
                  </a:cubicBezTo>
                  <a:cubicBezTo>
                    <a:pt x="95147" y="98823"/>
                    <a:pt x="93017" y="97815"/>
                    <a:pt x="93017" y="97815"/>
                  </a:cubicBezTo>
                  <a:cubicBezTo>
                    <a:pt x="91597" y="97815"/>
                    <a:pt x="91597" y="97815"/>
                    <a:pt x="91597" y="97815"/>
                  </a:cubicBezTo>
                  <a:cubicBezTo>
                    <a:pt x="91597" y="92773"/>
                    <a:pt x="91597" y="92773"/>
                    <a:pt x="91597" y="92773"/>
                  </a:cubicBezTo>
                  <a:cubicBezTo>
                    <a:pt x="91597" y="92773"/>
                    <a:pt x="90887" y="88739"/>
                    <a:pt x="90177" y="88739"/>
                  </a:cubicBezTo>
                  <a:cubicBezTo>
                    <a:pt x="90177" y="87731"/>
                    <a:pt x="89467" y="85714"/>
                    <a:pt x="89467" y="85714"/>
                  </a:cubicBezTo>
                  <a:cubicBezTo>
                    <a:pt x="89467" y="85714"/>
                    <a:pt x="87337" y="86722"/>
                    <a:pt x="85917" y="86722"/>
                  </a:cubicBezTo>
                  <a:cubicBezTo>
                    <a:pt x="85207" y="87731"/>
                    <a:pt x="83786" y="88739"/>
                    <a:pt x="83076" y="89747"/>
                  </a:cubicBezTo>
                  <a:cubicBezTo>
                    <a:pt x="82366" y="90756"/>
                    <a:pt x="80946" y="91764"/>
                    <a:pt x="80946" y="91764"/>
                  </a:cubicBezTo>
                  <a:cubicBezTo>
                    <a:pt x="77396" y="93781"/>
                    <a:pt x="77396" y="93781"/>
                    <a:pt x="77396" y="93781"/>
                  </a:cubicBezTo>
                  <a:cubicBezTo>
                    <a:pt x="75266" y="91764"/>
                    <a:pt x="75266" y="91764"/>
                    <a:pt x="75266" y="91764"/>
                  </a:cubicBezTo>
                  <a:cubicBezTo>
                    <a:pt x="71715" y="90756"/>
                    <a:pt x="71715" y="90756"/>
                    <a:pt x="71715" y="90756"/>
                  </a:cubicBezTo>
                  <a:cubicBezTo>
                    <a:pt x="70295" y="94789"/>
                    <a:pt x="70295" y="94789"/>
                    <a:pt x="70295" y="94789"/>
                  </a:cubicBezTo>
                  <a:cubicBezTo>
                    <a:pt x="70295" y="94789"/>
                    <a:pt x="69585" y="92773"/>
                    <a:pt x="68875" y="91764"/>
                  </a:cubicBezTo>
                  <a:cubicBezTo>
                    <a:pt x="68875" y="89747"/>
                    <a:pt x="68165" y="86722"/>
                    <a:pt x="68165" y="86722"/>
                  </a:cubicBezTo>
                  <a:cubicBezTo>
                    <a:pt x="68165" y="86722"/>
                    <a:pt x="67455" y="85714"/>
                    <a:pt x="66745" y="85714"/>
                  </a:cubicBezTo>
                  <a:cubicBezTo>
                    <a:pt x="66035" y="85714"/>
                    <a:pt x="64615" y="84705"/>
                    <a:pt x="64615" y="84705"/>
                  </a:cubicBezTo>
                  <a:cubicBezTo>
                    <a:pt x="62485" y="84705"/>
                    <a:pt x="62485" y="84705"/>
                    <a:pt x="62485" y="84705"/>
                  </a:cubicBezTo>
                  <a:cubicBezTo>
                    <a:pt x="60355" y="88739"/>
                    <a:pt x="60355" y="88739"/>
                    <a:pt x="60355" y="88739"/>
                  </a:cubicBezTo>
                  <a:cubicBezTo>
                    <a:pt x="56804" y="90756"/>
                    <a:pt x="56804" y="90756"/>
                    <a:pt x="56804" y="90756"/>
                  </a:cubicBezTo>
                  <a:cubicBezTo>
                    <a:pt x="53964" y="88739"/>
                    <a:pt x="53964" y="88739"/>
                    <a:pt x="53964" y="88739"/>
                  </a:cubicBezTo>
                  <a:cubicBezTo>
                    <a:pt x="53964" y="88739"/>
                    <a:pt x="53254" y="86722"/>
                    <a:pt x="52544" y="87731"/>
                  </a:cubicBezTo>
                  <a:cubicBezTo>
                    <a:pt x="51834" y="87731"/>
                    <a:pt x="49704" y="86722"/>
                    <a:pt x="49704" y="86722"/>
                  </a:cubicBezTo>
                  <a:cubicBezTo>
                    <a:pt x="49704" y="86722"/>
                    <a:pt x="48994" y="85714"/>
                    <a:pt x="48994" y="84705"/>
                  </a:cubicBezTo>
                  <a:cubicBezTo>
                    <a:pt x="48994" y="83697"/>
                    <a:pt x="46863" y="81680"/>
                    <a:pt x="46863" y="81680"/>
                  </a:cubicBezTo>
                  <a:cubicBezTo>
                    <a:pt x="46863" y="81680"/>
                    <a:pt x="44023" y="79663"/>
                    <a:pt x="43313" y="79663"/>
                  </a:cubicBezTo>
                  <a:cubicBezTo>
                    <a:pt x="42603" y="80672"/>
                    <a:pt x="40473" y="80672"/>
                    <a:pt x="39763" y="80672"/>
                  </a:cubicBezTo>
                  <a:cubicBezTo>
                    <a:pt x="38343" y="80672"/>
                    <a:pt x="34792" y="79663"/>
                    <a:pt x="34792" y="79663"/>
                  </a:cubicBezTo>
                  <a:cubicBezTo>
                    <a:pt x="31952" y="82689"/>
                    <a:pt x="31952" y="82689"/>
                    <a:pt x="31952" y="82689"/>
                  </a:cubicBezTo>
                  <a:cubicBezTo>
                    <a:pt x="31952" y="82689"/>
                    <a:pt x="30532" y="82689"/>
                    <a:pt x="29112" y="83697"/>
                  </a:cubicBezTo>
                  <a:cubicBezTo>
                    <a:pt x="28402" y="83697"/>
                    <a:pt x="26982" y="84705"/>
                    <a:pt x="26982" y="84705"/>
                  </a:cubicBezTo>
                  <a:cubicBezTo>
                    <a:pt x="26982" y="84705"/>
                    <a:pt x="24142" y="83697"/>
                    <a:pt x="23431" y="83697"/>
                  </a:cubicBezTo>
                  <a:cubicBezTo>
                    <a:pt x="22721" y="83697"/>
                    <a:pt x="22721" y="83697"/>
                    <a:pt x="21301" y="83697"/>
                  </a:cubicBezTo>
                  <a:cubicBezTo>
                    <a:pt x="19881" y="83697"/>
                    <a:pt x="16331" y="83697"/>
                    <a:pt x="16331" y="83697"/>
                  </a:cubicBezTo>
                  <a:cubicBezTo>
                    <a:pt x="18461" y="80672"/>
                    <a:pt x="18461" y="80672"/>
                    <a:pt x="18461" y="80672"/>
                  </a:cubicBezTo>
                  <a:cubicBezTo>
                    <a:pt x="18461" y="80672"/>
                    <a:pt x="19171" y="78655"/>
                    <a:pt x="18461" y="77647"/>
                  </a:cubicBezTo>
                  <a:cubicBezTo>
                    <a:pt x="17751" y="76638"/>
                    <a:pt x="17751" y="75630"/>
                    <a:pt x="17041" y="75630"/>
                  </a:cubicBezTo>
                  <a:cubicBezTo>
                    <a:pt x="16331" y="74621"/>
                    <a:pt x="14201" y="72605"/>
                    <a:pt x="14201" y="72605"/>
                  </a:cubicBezTo>
                  <a:cubicBezTo>
                    <a:pt x="14201" y="72605"/>
                    <a:pt x="14201" y="72605"/>
                    <a:pt x="14201" y="71596"/>
                  </a:cubicBezTo>
                  <a:cubicBezTo>
                    <a:pt x="13491" y="70588"/>
                    <a:pt x="12781" y="67563"/>
                    <a:pt x="12781" y="67563"/>
                  </a:cubicBezTo>
                  <a:cubicBezTo>
                    <a:pt x="12071" y="65546"/>
                    <a:pt x="12071" y="65546"/>
                    <a:pt x="12071" y="65546"/>
                  </a:cubicBezTo>
                  <a:cubicBezTo>
                    <a:pt x="12071" y="65546"/>
                    <a:pt x="9940" y="63529"/>
                    <a:pt x="10650" y="61512"/>
                  </a:cubicBezTo>
                  <a:cubicBezTo>
                    <a:pt x="11360" y="59495"/>
                    <a:pt x="12781" y="54453"/>
                    <a:pt x="12781" y="54453"/>
                  </a:cubicBezTo>
                  <a:cubicBezTo>
                    <a:pt x="13491" y="49411"/>
                    <a:pt x="13491" y="49411"/>
                    <a:pt x="13491" y="49411"/>
                  </a:cubicBezTo>
                  <a:cubicBezTo>
                    <a:pt x="12781" y="46386"/>
                    <a:pt x="12781" y="46386"/>
                    <a:pt x="12781" y="46386"/>
                  </a:cubicBezTo>
                  <a:cubicBezTo>
                    <a:pt x="11360" y="43361"/>
                    <a:pt x="11360" y="43361"/>
                    <a:pt x="11360" y="43361"/>
                  </a:cubicBezTo>
                  <a:cubicBezTo>
                    <a:pt x="11360" y="43361"/>
                    <a:pt x="10650" y="43361"/>
                    <a:pt x="9940" y="41344"/>
                  </a:cubicBezTo>
                  <a:cubicBezTo>
                    <a:pt x="9940" y="38319"/>
                    <a:pt x="9940" y="38319"/>
                    <a:pt x="9230" y="37310"/>
                  </a:cubicBezTo>
                  <a:cubicBezTo>
                    <a:pt x="8520" y="35294"/>
                    <a:pt x="5680" y="34285"/>
                    <a:pt x="5680" y="34285"/>
                  </a:cubicBezTo>
                  <a:cubicBezTo>
                    <a:pt x="2130" y="34285"/>
                    <a:pt x="2130" y="34285"/>
                    <a:pt x="2130" y="34285"/>
                  </a:cubicBezTo>
                  <a:lnTo>
                    <a:pt x="1420" y="33277"/>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50" name="Shape 2030">
              <a:extLst>
                <a:ext uri="{FF2B5EF4-FFF2-40B4-BE49-F238E27FC236}">
                  <a16:creationId xmlns:a16="http://schemas.microsoft.com/office/drawing/2014/main" id="{008D892F-A4B1-7063-D456-14FE9287BCAD}"/>
                </a:ext>
              </a:extLst>
            </p:cNvPr>
            <p:cNvSpPr/>
            <p:nvPr/>
          </p:nvSpPr>
          <p:spPr>
            <a:xfrm>
              <a:off x="5550394" y="2957025"/>
              <a:ext cx="547516" cy="376093"/>
            </a:xfrm>
            <a:custGeom>
              <a:avLst/>
              <a:gdLst/>
              <a:ahLst/>
              <a:cxnLst/>
              <a:rect l="0" t="0" r="0" b="0"/>
              <a:pathLst>
                <a:path w="120000" h="120000" extrusionOk="0">
                  <a:moveTo>
                    <a:pt x="14000" y="43058"/>
                  </a:moveTo>
                  <a:cubicBezTo>
                    <a:pt x="14000" y="43058"/>
                    <a:pt x="14000" y="43058"/>
                    <a:pt x="14000" y="43058"/>
                  </a:cubicBezTo>
                  <a:cubicBezTo>
                    <a:pt x="14000" y="43058"/>
                    <a:pt x="14000" y="43058"/>
                    <a:pt x="14000" y="43058"/>
                  </a:cubicBezTo>
                  <a:cubicBezTo>
                    <a:pt x="14000" y="42352"/>
                    <a:pt x="14000" y="42352"/>
                    <a:pt x="14000" y="42352"/>
                  </a:cubicBezTo>
                  <a:cubicBezTo>
                    <a:pt x="14000" y="40941"/>
                    <a:pt x="14000" y="40941"/>
                    <a:pt x="14000" y="40941"/>
                  </a:cubicBezTo>
                  <a:cubicBezTo>
                    <a:pt x="15500" y="38117"/>
                    <a:pt x="15500" y="38117"/>
                    <a:pt x="15500" y="38117"/>
                  </a:cubicBezTo>
                  <a:cubicBezTo>
                    <a:pt x="15500" y="34588"/>
                    <a:pt x="15500" y="34588"/>
                    <a:pt x="15500" y="34588"/>
                  </a:cubicBezTo>
                  <a:cubicBezTo>
                    <a:pt x="19500" y="35294"/>
                    <a:pt x="19500" y="35294"/>
                    <a:pt x="19500" y="35294"/>
                  </a:cubicBezTo>
                  <a:cubicBezTo>
                    <a:pt x="22000" y="38823"/>
                    <a:pt x="22000" y="38823"/>
                    <a:pt x="22000" y="38823"/>
                  </a:cubicBezTo>
                  <a:cubicBezTo>
                    <a:pt x="25500" y="41647"/>
                    <a:pt x="25500" y="41647"/>
                    <a:pt x="25500" y="41647"/>
                  </a:cubicBezTo>
                  <a:cubicBezTo>
                    <a:pt x="27500" y="43058"/>
                    <a:pt x="27500" y="43058"/>
                    <a:pt x="27500" y="43058"/>
                  </a:cubicBezTo>
                  <a:cubicBezTo>
                    <a:pt x="32000" y="41647"/>
                    <a:pt x="32000" y="41647"/>
                    <a:pt x="32000" y="41647"/>
                  </a:cubicBezTo>
                  <a:cubicBezTo>
                    <a:pt x="40500" y="40941"/>
                    <a:pt x="40500" y="40941"/>
                    <a:pt x="40500" y="40941"/>
                  </a:cubicBezTo>
                  <a:cubicBezTo>
                    <a:pt x="40500" y="40941"/>
                    <a:pt x="45000" y="40235"/>
                    <a:pt x="45500" y="39529"/>
                  </a:cubicBezTo>
                  <a:cubicBezTo>
                    <a:pt x="46000" y="38823"/>
                    <a:pt x="49000" y="38117"/>
                    <a:pt x="48000" y="36705"/>
                  </a:cubicBezTo>
                  <a:cubicBezTo>
                    <a:pt x="47000" y="36000"/>
                    <a:pt x="45000" y="33882"/>
                    <a:pt x="45000" y="33882"/>
                  </a:cubicBezTo>
                  <a:cubicBezTo>
                    <a:pt x="45000" y="32470"/>
                    <a:pt x="45000" y="32470"/>
                    <a:pt x="45000" y="32470"/>
                  </a:cubicBezTo>
                  <a:cubicBezTo>
                    <a:pt x="47500" y="28941"/>
                    <a:pt x="47500" y="28941"/>
                    <a:pt x="47500" y="28941"/>
                  </a:cubicBezTo>
                  <a:cubicBezTo>
                    <a:pt x="52000" y="26823"/>
                    <a:pt x="52000" y="26823"/>
                    <a:pt x="52000" y="26823"/>
                  </a:cubicBezTo>
                  <a:cubicBezTo>
                    <a:pt x="55500" y="26117"/>
                    <a:pt x="55500" y="26117"/>
                    <a:pt x="55500" y="26117"/>
                  </a:cubicBezTo>
                  <a:cubicBezTo>
                    <a:pt x="57500" y="25411"/>
                    <a:pt x="57500" y="25411"/>
                    <a:pt x="57500" y="25411"/>
                  </a:cubicBezTo>
                  <a:cubicBezTo>
                    <a:pt x="58500" y="21176"/>
                    <a:pt x="58500" y="21176"/>
                    <a:pt x="58500" y="21176"/>
                  </a:cubicBezTo>
                  <a:cubicBezTo>
                    <a:pt x="61500" y="20470"/>
                    <a:pt x="61500" y="20470"/>
                    <a:pt x="61500" y="20470"/>
                  </a:cubicBezTo>
                  <a:cubicBezTo>
                    <a:pt x="63500" y="21176"/>
                    <a:pt x="63500" y="21176"/>
                    <a:pt x="63500" y="21176"/>
                  </a:cubicBezTo>
                  <a:cubicBezTo>
                    <a:pt x="66500" y="21176"/>
                    <a:pt x="66500" y="21176"/>
                    <a:pt x="66500" y="21176"/>
                  </a:cubicBezTo>
                  <a:cubicBezTo>
                    <a:pt x="68000" y="18352"/>
                    <a:pt x="68000" y="18352"/>
                    <a:pt x="68000" y="18352"/>
                  </a:cubicBezTo>
                  <a:cubicBezTo>
                    <a:pt x="69500" y="16941"/>
                    <a:pt x="69500" y="16941"/>
                    <a:pt x="69500" y="16941"/>
                  </a:cubicBezTo>
                  <a:cubicBezTo>
                    <a:pt x="71500" y="15529"/>
                    <a:pt x="71500" y="15529"/>
                    <a:pt x="71500" y="15529"/>
                  </a:cubicBezTo>
                  <a:cubicBezTo>
                    <a:pt x="73000" y="11294"/>
                    <a:pt x="73000" y="11294"/>
                    <a:pt x="73000" y="11294"/>
                  </a:cubicBezTo>
                  <a:cubicBezTo>
                    <a:pt x="74000" y="6352"/>
                    <a:pt x="74000" y="6352"/>
                    <a:pt x="74000" y="6352"/>
                  </a:cubicBezTo>
                  <a:cubicBezTo>
                    <a:pt x="74500" y="4235"/>
                    <a:pt x="74500" y="4235"/>
                    <a:pt x="74500" y="4235"/>
                  </a:cubicBezTo>
                  <a:cubicBezTo>
                    <a:pt x="81500" y="1411"/>
                    <a:pt x="81500" y="1411"/>
                    <a:pt x="81500" y="1411"/>
                  </a:cubicBezTo>
                  <a:cubicBezTo>
                    <a:pt x="84000" y="3529"/>
                    <a:pt x="84000" y="3529"/>
                    <a:pt x="84000" y="3529"/>
                  </a:cubicBezTo>
                  <a:cubicBezTo>
                    <a:pt x="87500" y="2823"/>
                    <a:pt x="87500" y="2823"/>
                    <a:pt x="87500" y="2823"/>
                  </a:cubicBezTo>
                  <a:cubicBezTo>
                    <a:pt x="90000" y="0"/>
                    <a:pt x="90000" y="0"/>
                    <a:pt x="90000" y="0"/>
                  </a:cubicBezTo>
                  <a:cubicBezTo>
                    <a:pt x="93000" y="705"/>
                    <a:pt x="93000" y="705"/>
                    <a:pt x="93000" y="705"/>
                  </a:cubicBezTo>
                  <a:cubicBezTo>
                    <a:pt x="97000" y="6352"/>
                    <a:pt x="97000" y="6352"/>
                    <a:pt x="97000" y="6352"/>
                  </a:cubicBezTo>
                  <a:cubicBezTo>
                    <a:pt x="101000" y="6352"/>
                    <a:pt x="101000" y="6352"/>
                    <a:pt x="101000" y="6352"/>
                  </a:cubicBezTo>
                  <a:cubicBezTo>
                    <a:pt x="103500" y="4235"/>
                    <a:pt x="103500" y="4235"/>
                    <a:pt x="103500" y="4235"/>
                  </a:cubicBezTo>
                  <a:cubicBezTo>
                    <a:pt x="106000" y="2823"/>
                    <a:pt x="106000" y="2823"/>
                    <a:pt x="106000" y="2823"/>
                  </a:cubicBezTo>
                  <a:cubicBezTo>
                    <a:pt x="107500" y="4941"/>
                    <a:pt x="107500" y="4941"/>
                    <a:pt x="107500" y="4941"/>
                  </a:cubicBezTo>
                  <a:cubicBezTo>
                    <a:pt x="109000" y="7764"/>
                    <a:pt x="109000" y="7764"/>
                    <a:pt x="109000" y="7764"/>
                  </a:cubicBezTo>
                  <a:cubicBezTo>
                    <a:pt x="111500" y="7058"/>
                    <a:pt x="111500" y="7058"/>
                    <a:pt x="111500" y="7058"/>
                  </a:cubicBezTo>
                  <a:cubicBezTo>
                    <a:pt x="113000" y="9882"/>
                    <a:pt x="113000" y="9882"/>
                    <a:pt x="113000" y="9882"/>
                  </a:cubicBezTo>
                  <a:cubicBezTo>
                    <a:pt x="114500" y="12000"/>
                    <a:pt x="114500" y="12000"/>
                    <a:pt x="114500" y="12000"/>
                  </a:cubicBezTo>
                  <a:cubicBezTo>
                    <a:pt x="117000" y="11294"/>
                    <a:pt x="117000" y="11294"/>
                    <a:pt x="117000" y="11294"/>
                  </a:cubicBezTo>
                  <a:cubicBezTo>
                    <a:pt x="119500" y="13411"/>
                    <a:pt x="119500" y="13411"/>
                    <a:pt x="119500" y="13411"/>
                  </a:cubicBezTo>
                  <a:cubicBezTo>
                    <a:pt x="119000" y="16235"/>
                    <a:pt x="119000" y="16235"/>
                    <a:pt x="119000" y="16235"/>
                  </a:cubicBezTo>
                  <a:cubicBezTo>
                    <a:pt x="120000" y="19764"/>
                    <a:pt x="120000" y="19764"/>
                    <a:pt x="120000" y="19764"/>
                  </a:cubicBezTo>
                  <a:cubicBezTo>
                    <a:pt x="118500" y="21882"/>
                    <a:pt x="118500" y="21882"/>
                    <a:pt x="118500" y="21882"/>
                  </a:cubicBezTo>
                  <a:cubicBezTo>
                    <a:pt x="118500" y="21882"/>
                    <a:pt x="118000" y="23294"/>
                    <a:pt x="117000" y="23294"/>
                  </a:cubicBezTo>
                  <a:cubicBezTo>
                    <a:pt x="116500" y="24000"/>
                    <a:pt x="115500" y="24705"/>
                    <a:pt x="115500" y="24705"/>
                  </a:cubicBezTo>
                  <a:cubicBezTo>
                    <a:pt x="114000" y="26823"/>
                    <a:pt x="114000" y="26823"/>
                    <a:pt x="114000" y="26823"/>
                  </a:cubicBezTo>
                  <a:cubicBezTo>
                    <a:pt x="112000" y="27529"/>
                    <a:pt x="112000" y="27529"/>
                    <a:pt x="112000" y="27529"/>
                  </a:cubicBezTo>
                  <a:cubicBezTo>
                    <a:pt x="110500" y="28235"/>
                    <a:pt x="110500" y="28235"/>
                    <a:pt x="110500" y="28235"/>
                  </a:cubicBezTo>
                  <a:cubicBezTo>
                    <a:pt x="109500" y="29647"/>
                    <a:pt x="109500" y="29647"/>
                    <a:pt x="109500" y="29647"/>
                  </a:cubicBezTo>
                  <a:cubicBezTo>
                    <a:pt x="108500" y="33882"/>
                    <a:pt x="108500" y="33882"/>
                    <a:pt x="108500" y="33882"/>
                  </a:cubicBezTo>
                  <a:cubicBezTo>
                    <a:pt x="107000" y="36000"/>
                    <a:pt x="107000" y="36000"/>
                    <a:pt x="107000" y="36000"/>
                  </a:cubicBezTo>
                  <a:cubicBezTo>
                    <a:pt x="106500" y="39529"/>
                    <a:pt x="106500" y="39529"/>
                    <a:pt x="106500" y="39529"/>
                  </a:cubicBezTo>
                  <a:cubicBezTo>
                    <a:pt x="106500" y="39529"/>
                    <a:pt x="107500" y="43058"/>
                    <a:pt x="106500" y="43764"/>
                  </a:cubicBezTo>
                  <a:cubicBezTo>
                    <a:pt x="106000" y="43764"/>
                    <a:pt x="105500" y="44470"/>
                    <a:pt x="105500" y="44470"/>
                  </a:cubicBezTo>
                  <a:cubicBezTo>
                    <a:pt x="105000" y="50117"/>
                    <a:pt x="105000" y="50117"/>
                    <a:pt x="105000" y="50117"/>
                  </a:cubicBezTo>
                  <a:cubicBezTo>
                    <a:pt x="103000" y="52941"/>
                    <a:pt x="103000" y="52941"/>
                    <a:pt x="103000" y="52941"/>
                  </a:cubicBezTo>
                  <a:cubicBezTo>
                    <a:pt x="102500" y="58588"/>
                    <a:pt x="102500" y="58588"/>
                    <a:pt x="102500" y="58588"/>
                  </a:cubicBezTo>
                  <a:cubicBezTo>
                    <a:pt x="102500" y="58588"/>
                    <a:pt x="103500" y="61411"/>
                    <a:pt x="102000" y="61411"/>
                  </a:cubicBezTo>
                  <a:cubicBezTo>
                    <a:pt x="101000" y="62117"/>
                    <a:pt x="100500" y="63529"/>
                    <a:pt x="100500" y="63529"/>
                  </a:cubicBezTo>
                  <a:cubicBezTo>
                    <a:pt x="100500" y="68470"/>
                    <a:pt x="100500" y="68470"/>
                    <a:pt x="100500" y="68470"/>
                  </a:cubicBezTo>
                  <a:cubicBezTo>
                    <a:pt x="99000" y="72000"/>
                    <a:pt x="99000" y="72000"/>
                    <a:pt x="99000" y="72000"/>
                  </a:cubicBezTo>
                  <a:cubicBezTo>
                    <a:pt x="99500" y="74823"/>
                    <a:pt x="99500" y="74823"/>
                    <a:pt x="99500" y="74823"/>
                  </a:cubicBezTo>
                  <a:cubicBezTo>
                    <a:pt x="98500" y="76941"/>
                    <a:pt x="98500" y="76941"/>
                    <a:pt x="98500" y="76941"/>
                  </a:cubicBezTo>
                  <a:cubicBezTo>
                    <a:pt x="99000" y="80470"/>
                    <a:pt x="99000" y="80470"/>
                    <a:pt x="99000" y="80470"/>
                  </a:cubicBezTo>
                  <a:cubicBezTo>
                    <a:pt x="98000" y="82588"/>
                    <a:pt x="98000" y="82588"/>
                    <a:pt x="98000" y="82588"/>
                  </a:cubicBezTo>
                  <a:cubicBezTo>
                    <a:pt x="97500" y="83294"/>
                    <a:pt x="97500" y="83294"/>
                    <a:pt x="97500" y="83294"/>
                  </a:cubicBezTo>
                  <a:cubicBezTo>
                    <a:pt x="97000" y="85411"/>
                    <a:pt x="97000" y="85411"/>
                    <a:pt x="97000" y="85411"/>
                  </a:cubicBezTo>
                  <a:cubicBezTo>
                    <a:pt x="96000" y="88941"/>
                    <a:pt x="96000" y="88941"/>
                    <a:pt x="96000" y="88941"/>
                  </a:cubicBezTo>
                  <a:cubicBezTo>
                    <a:pt x="92000" y="93882"/>
                    <a:pt x="92000" y="93882"/>
                    <a:pt x="92000" y="93882"/>
                  </a:cubicBezTo>
                  <a:cubicBezTo>
                    <a:pt x="90000" y="93176"/>
                    <a:pt x="90000" y="93176"/>
                    <a:pt x="90000" y="93176"/>
                  </a:cubicBezTo>
                  <a:cubicBezTo>
                    <a:pt x="88500" y="95294"/>
                    <a:pt x="88500" y="95294"/>
                    <a:pt x="88500" y="95294"/>
                  </a:cubicBezTo>
                  <a:cubicBezTo>
                    <a:pt x="88500" y="95294"/>
                    <a:pt x="89000" y="95294"/>
                    <a:pt x="88000" y="96705"/>
                  </a:cubicBezTo>
                  <a:cubicBezTo>
                    <a:pt x="87000" y="97411"/>
                    <a:pt x="85000" y="98117"/>
                    <a:pt x="85000" y="98117"/>
                  </a:cubicBezTo>
                  <a:cubicBezTo>
                    <a:pt x="84000" y="98117"/>
                    <a:pt x="84000" y="98117"/>
                    <a:pt x="84000" y="98117"/>
                  </a:cubicBezTo>
                  <a:cubicBezTo>
                    <a:pt x="80500" y="98117"/>
                    <a:pt x="80500" y="98117"/>
                    <a:pt x="80500" y="98117"/>
                  </a:cubicBezTo>
                  <a:cubicBezTo>
                    <a:pt x="80500" y="98117"/>
                    <a:pt x="80000" y="97411"/>
                    <a:pt x="79500" y="98117"/>
                  </a:cubicBezTo>
                  <a:cubicBezTo>
                    <a:pt x="79000" y="98117"/>
                    <a:pt x="76500" y="98117"/>
                    <a:pt x="76500" y="98117"/>
                  </a:cubicBezTo>
                  <a:cubicBezTo>
                    <a:pt x="76500" y="98117"/>
                    <a:pt x="75500" y="97411"/>
                    <a:pt x="75000" y="97411"/>
                  </a:cubicBezTo>
                  <a:cubicBezTo>
                    <a:pt x="74500" y="97411"/>
                    <a:pt x="71500" y="98117"/>
                    <a:pt x="71500" y="98117"/>
                  </a:cubicBezTo>
                  <a:cubicBezTo>
                    <a:pt x="69500" y="99529"/>
                    <a:pt x="69500" y="99529"/>
                    <a:pt x="69500" y="99529"/>
                  </a:cubicBezTo>
                  <a:cubicBezTo>
                    <a:pt x="69500" y="99529"/>
                    <a:pt x="69000" y="98117"/>
                    <a:pt x="68500" y="98823"/>
                  </a:cubicBezTo>
                  <a:cubicBezTo>
                    <a:pt x="67500" y="98823"/>
                    <a:pt x="65000" y="100235"/>
                    <a:pt x="65000" y="100235"/>
                  </a:cubicBezTo>
                  <a:cubicBezTo>
                    <a:pt x="65000" y="100235"/>
                    <a:pt x="66000" y="101647"/>
                    <a:pt x="65000" y="101647"/>
                  </a:cubicBezTo>
                  <a:cubicBezTo>
                    <a:pt x="64500" y="101647"/>
                    <a:pt x="63000" y="104470"/>
                    <a:pt x="63000" y="104470"/>
                  </a:cubicBezTo>
                  <a:cubicBezTo>
                    <a:pt x="62000" y="105176"/>
                    <a:pt x="62000" y="105176"/>
                    <a:pt x="62000" y="105176"/>
                  </a:cubicBezTo>
                  <a:cubicBezTo>
                    <a:pt x="61500" y="107294"/>
                    <a:pt x="61500" y="107294"/>
                    <a:pt x="61500" y="107294"/>
                  </a:cubicBezTo>
                  <a:cubicBezTo>
                    <a:pt x="61500" y="107294"/>
                    <a:pt x="61000" y="107294"/>
                    <a:pt x="60000" y="107294"/>
                  </a:cubicBezTo>
                  <a:cubicBezTo>
                    <a:pt x="59500" y="107294"/>
                    <a:pt x="58000" y="108000"/>
                    <a:pt x="58000" y="108000"/>
                  </a:cubicBezTo>
                  <a:cubicBezTo>
                    <a:pt x="57500" y="107294"/>
                    <a:pt x="57500" y="107294"/>
                    <a:pt x="57500" y="107294"/>
                  </a:cubicBezTo>
                  <a:cubicBezTo>
                    <a:pt x="55500" y="111529"/>
                    <a:pt x="55500" y="111529"/>
                    <a:pt x="55500" y="111529"/>
                  </a:cubicBezTo>
                  <a:cubicBezTo>
                    <a:pt x="53500" y="112941"/>
                    <a:pt x="53500" y="112941"/>
                    <a:pt x="53500" y="112941"/>
                  </a:cubicBezTo>
                  <a:cubicBezTo>
                    <a:pt x="52500" y="112235"/>
                    <a:pt x="52500" y="112235"/>
                    <a:pt x="52500" y="112235"/>
                  </a:cubicBezTo>
                  <a:cubicBezTo>
                    <a:pt x="51500" y="115764"/>
                    <a:pt x="51500" y="115764"/>
                    <a:pt x="51500" y="115764"/>
                  </a:cubicBezTo>
                  <a:cubicBezTo>
                    <a:pt x="51500" y="115764"/>
                    <a:pt x="50000" y="116470"/>
                    <a:pt x="50000" y="117176"/>
                  </a:cubicBezTo>
                  <a:cubicBezTo>
                    <a:pt x="49500" y="117882"/>
                    <a:pt x="47000" y="117882"/>
                    <a:pt x="47000" y="117882"/>
                  </a:cubicBezTo>
                  <a:cubicBezTo>
                    <a:pt x="45000" y="117882"/>
                    <a:pt x="45000" y="117882"/>
                    <a:pt x="45000" y="117882"/>
                  </a:cubicBezTo>
                  <a:cubicBezTo>
                    <a:pt x="41500" y="119294"/>
                    <a:pt x="41500" y="119294"/>
                    <a:pt x="41500" y="119294"/>
                  </a:cubicBezTo>
                  <a:cubicBezTo>
                    <a:pt x="41500" y="119294"/>
                    <a:pt x="40500" y="120000"/>
                    <a:pt x="40000" y="120000"/>
                  </a:cubicBezTo>
                  <a:cubicBezTo>
                    <a:pt x="39500" y="120000"/>
                    <a:pt x="37000" y="119294"/>
                    <a:pt x="37000" y="119294"/>
                  </a:cubicBezTo>
                  <a:cubicBezTo>
                    <a:pt x="35500" y="120000"/>
                    <a:pt x="35500" y="120000"/>
                    <a:pt x="35500" y="120000"/>
                  </a:cubicBezTo>
                  <a:cubicBezTo>
                    <a:pt x="32000" y="118588"/>
                    <a:pt x="32000" y="118588"/>
                    <a:pt x="32000" y="118588"/>
                  </a:cubicBezTo>
                  <a:cubicBezTo>
                    <a:pt x="31000" y="116470"/>
                    <a:pt x="31000" y="116470"/>
                    <a:pt x="31000" y="116470"/>
                  </a:cubicBezTo>
                  <a:cubicBezTo>
                    <a:pt x="28000" y="115764"/>
                    <a:pt x="28000" y="115764"/>
                    <a:pt x="28000" y="115764"/>
                  </a:cubicBezTo>
                  <a:cubicBezTo>
                    <a:pt x="27500" y="114352"/>
                    <a:pt x="27500" y="114352"/>
                    <a:pt x="27500" y="114352"/>
                  </a:cubicBezTo>
                  <a:cubicBezTo>
                    <a:pt x="25500" y="114352"/>
                    <a:pt x="25500" y="114352"/>
                    <a:pt x="25500" y="114352"/>
                  </a:cubicBezTo>
                  <a:cubicBezTo>
                    <a:pt x="23500" y="111529"/>
                    <a:pt x="23500" y="111529"/>
                    <a:pt x="23500" y="111529"/>
                  </a:cubicBezTo>
                  <a:cubicBezTo>
                    <a:pt x="21000" y="107294"/>
                    <a:pt x="21000" y="107294"/>
                    <a:pt x="21000" y="107294"/>
                  </a:cubicBezTo>
                  <a:cubicBezTo>
                    <a:pt x="16000" y="105176"/>
                    <a:pt x="16000" y="105176"/>
                    <a:pt x="16000" y="105176"/>
                  </a:cubicBezTo>
                  <a:cubicBezTo>
                    <a:pt x="14500" y="102352"/>
                    <a:pt x="14500" y="102352"/>
                    <a:pt x="14500" y="102352"/>
                  </a:cubicBezTo>
                  <a:cubicBezTo>
                    <a:pt x="13000" y="100941"/>
                    <a:pt x="13000" y="100941"/>
                    <a:pt x="13000" y="100941"/>
                  </a:cubicBezTo>
                  <a:cubicBezTo>
                    <a:pt x="11000" y="98823"/>
                    <a:pt x="11000" y="98823"/>
                    <a:pt x="11000" y="98823"/>
                  </a:cubicBezTo>
                  <a:cubicBezTo>
                    <a:pt x="9000" y="96705"/>
                    <a:pt x="9000" y="96705"/>
                    <a:pt x="9000" y="96705"/>
                  </a:cubicBezTo>
                  <a:cubicBezTo>
                    <a:pt x="8000" y="95294"/>
                    <a:pt x="8000" y="95294"/>
                    <a:pt x="8000" y="95294"/>
                  </a:cubicBezTo>
                  <a:cubicBezTo>
                    <a:pt x="5000" y="89647"/>
                    <a:pt x="5000" y="89647"/>
                    <a:pt x="5000" y="89647"/>
                  </a:cubicBezTo>
                  <a:cubicBezTo>
                    <a:pt x="5000" y="88235"/>
                    <a:pt x="5000" y="88235"/>
                    <a:pt x="5000" y="88235"/>
                  </a:cubicBezTo>
                  <a:cubicBezTo>
                    <a:pt x="3500" y="85411"/>
                    <a:pt x="3500" y="85411"/>
                    <a:pt x="3500" y="85411"/>
                  </a:cubicBezTo>
                  <a:cubicBezTo>
                    <a:pt x="3000" y="82588"/>
                    <a:pt x="3000" y="82588"/>
                    <a:pt x="3000" y="82588"/>
                  </a:cubicBezTo>
                  <a:cubicBezTo>
                    <a:pt x="2000" y="81176"/>
                    <a:pt x="2000" y="81176"/>
                    <a:pt x="2000" y="81176"/>
                  </a:cubicBezTo>
                  <a:cubicBezTo>
                    <a:pt x="0" y="82588"/>
                    <a:pt x="0" y="82588"/>
                    <a:pt x="0" y="82588"/>
                  </a:cubicBezTo>
                  <a:cubicBezTo>
                    <a:pt x="0" y="82588"/>
                    <a:pt x="0" y="82588"/>
                    <a:pt x="0" y="82588"/>
                  </a:cubicBezTo>
                  <a:cubicBezTo>
                    <a:pt x="0" y="81882"/>
                    <a:pt x="0" y="81882"/>
                    <a:pt x="0" y="81882"/>
                  </a:cubicBezTo>
                  <a:cubicBezTo>
                    <a:pt x="1500" y="76941"/>
                    <a:pt x="1500" y="76941"/>
                    <a:pt x="1500" y="76941"/>
                  </a:cubicBezTo>
                  <a:cubicBezTo>
                    <a:pt x="3000" y="76235"/>
                    <a:pt x="3000" y="76235"/>
                    <a:pt x="3000" y="76235"/>
                  </a:cubicBezTo>
                  <a:cubicBezTo>
                    <a:pt x="4500" y="72705"/>
                    <a:pt x="4500" y="72705"/>
                    <a:pt x="4500" y="72705"/>
                  </a:cubicBezTo>
                  <a:cubicBezTo>
                    <a:pt x="4000" y="68470"/>
                    <a:pt x="4000" y="68470"/>
                    <a:pt x="4000" y="68470"/>
                  </a:cubicBezTo>
                  <a:cubicBezTo>
                    <a:pt x="4000" y="67058"/>
                    <a:pt x="4000" y="67058"/>
                    <a:pt x="4000" y="67058"/>
                  </a:cubicBezTo>
                  <a:cubicBezTo>
                    <a:pt x="2500" y="62823"/>
                    <a:pt x="2500" y="62823"/>
                    <a:pt x="2500" y="62823"/>
                  </a:cubicBezTo>
                  <a:cubicBezTo>
                    <a:pt x="2500" y="62823"/>
                    <a:pt x="3000" y="62117"/>
                    <a:pt x="3500" y="62117"/>
                  </a:cubicBezTo>
                  <a:cubicBezTo>
                    <a:pt x="4000" y="62117"/>
                    <a:pt x="5500" y="60705"/>
                    <a:pt x="5500" y="60705"/>
                  </a:cubicBezTo>
                  <a:cubicBezTo>
                    <a:pt x="8500" y="57882"/>
                    <a:pt x="8500" y="57882"/>
                    <a:pt x="8500" y="57882"/>
                  </a:cubicBezTo>
                  <a:cubicBezTo>
                    <a:pt x="6000" y="52235"/>
                    <a:pt x="6000" y="52235"/>
                    <a:pt x="6000" y="52235"/>
                  </a:cubicBezTo>
                  <a:cubicBezTo>
                    <a:pt x="5000" y="52235"/>
                    <a:pt x="5000" y="52235"/>
                    <a:pt x="5000" y="52235"/>
                  </a:cubicBezTo>
                  <a:cubicBezTo>
                    <a:pt x="2000" y="50823"/>
                    <a:pt x="2000" y="50823"/>
                    <a:pt x="2000" y="50823"/>
                  </a:cubicBezTo>
                  <a:cubicBezTo>
                    <a:pt x="4000" y="48705"/>
                    <a:pt x="4000" y="48705"/>
                    <a:pt x="4000" y="48705"/>
                  </a:cubicBezTo>
                  <a:cubicBezTo>
                    <a:pt x="5000" y="47294"/>
                    <a:pt x="5000" y="47294"/>
                    <a:pt x="5000" y="47294"/>
                  </a:cubicBezTo>
                  <a:cubicBezTo>
                    <a:pt x="9000" y="49411"/>
                    <a:pt x="9000" y="49411"/>
                    <a:pt x="9000" y="49411"/>
                  </a:cubicBezTo>
                  <a:cubicBezTo>
                    <a:pt x="9000" y="49411"/>
                    <a:pt x="10500" y="50117"/>
                    <a:pt x="10000" y="49411"/>
                  </a:cubicBezTo>
                  <a:cubicBezTo>
                    <a:pt x="10000" y="47294"/>
                    <a:pt x="10500" y="48705"/>
                    <a:pt x="10500" y="48705"/>
                  </a:cubicBezTo>
                  <a:cubicBezTo>
                    <a:pt x="11000" y="50117"/>
                    <a:pt x="12500" y="48705"/>
                    <a:pt x="13500" y="48705"/>
                  </a:cubicBezTo>
                  <a:cubicBezTo>
                    <a:pt x="15000" y="48000"/>
                    <a:pt x="14000" y="46588"/>
                    <a:pt x="13500" y="45176"/>
                  </a:cubicBezTo>
                  <a:cubicBezTo>
                    <a:pt x="13500" y="44470"/>
                    <a:pt x="13500" y="43764"/>
                    <a:pt x="14000" y="43058"/>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51" name="Shape 2031">
              <a:extLst>
                <a:ext uri="{FF2B5EF4-FFF2-40B4-BE49-F238E27FC236}">
                  <a16:creationId xmlns:a16="http://schemas.microsoft.com/office/drawing/2014/main" id="{1D844433-32E1-C7FB-B555-81B46DB833C8}"/>
                </a:ext>
              </a:extLst>
            </p:cNvPr>
            <p:cNvSpPr/>
            <p:nvPr/>
          </p:nvSpPr>
          <p:spPr>
            <a:xfrm>
              <a:off x="5991266" y="1973644"/>
              <a:ext cx="656360" cy="596634"/>
            </a:xfrm>
            <a:custGeom>
              <a:avLst/>
              <a:gdLst/>
              <a:ahLst/>
              <a:cxnLst/>
              <a:rect l="0" t="0" r="0" b="0"/>
              <a:pathLst>
                <a:path w="120000" h="120000" extrusionOk="0">
                  <a:moveTo>
                    <a:pt x="33750" y="29333"/>
                  </a:moveTo>
                  <a:cubicBezTo>
                    <a:pt x="33333" y="27111"/>
                    <a:pt x="33333" y="27111"/>
                    <a:pt x="33333" y="27111"/>
                  </a:cubicBezTo>
                  <a:cubicBezTo>
                    <a:pt x="35000" y="26222"/>
                    <a:pt x="35000" y="26222"/>
                    <a:pt x="35000" y="26222"/>
                  </a:cubicBezTo>
                  <a:cubicBezTo>
                    <a:pt x="34583" y="24444"/>
                    <a:pt x="34583" y="24444"/>
                    <a:pt x="34583" y="24444"/>
                  </a:cubicBezTo>
                  <a:cubicBezTo>
                    <a:pt x="31666" y="24888"/>
                    <a:pt x="31666" y="24888"/>
                    <a:pt x="31666" y="24888"/>
                  </a:cubicBezTo>
                  <a:cubicBezTo>
                    <a:pt x="30416" y="24444"/>
                    <a:pt x="30416" y="24444"/>
                    <a:pt x="30416" y="24444"/>
                  </a:cubicBezTo>
                  <a:cubicBezTo>
                    <a:pt x="30416" y="22222"/>
                    <a:pt x="30416" y="22222"/>
                    <a:pt x="30416" y="22222"/>
                  </a:cubicBezTo>
                  <a:cubicBezTo>
                    <a:pt x="31250" y="20000"/>
                    <a:pt x="31250" y="20000"/>
                    <a:pt x="31250" y="20000"/>
                  </a:cubicBezTo>
                  <a:cubicBezTo>
                    <a:pt x="30833" y="16000"/>
                    <a:pt x="30833" y="16000"/>
                    <a:pt x="30833" y="16000"/>
                  </a:cubicBezTo>
                  <a:cubicBezTo>
                    <a:pt x="30833" y="16000"/>
                    <a:pt x="30000" y="16000"/>
                    <a:pt x="31250" y="15111"/>
                  </a:cubicBezTo>
                  <a:cubicBezTo>
                    <a:pt x="32916" y="14666"/>
                    <a:pt x="33750" y="14666"/>
                    <a:pt x="33750" y="14666"/>
                  </a:cubicBezTo>
                  <a:cubicBezTo>
                    <a:pt x="34166" y="12000"/>
                    <a:pt x="34166" y="12000"/>
                    <a:pt x="34166" y="12000"/>
                  </a:cubicBezTo>
                  <a:cubicBezTo>
                    <a:pt x="35416" y="10666"/>
                    <a:pt x="35416" y="10666"/>
                    <a:pt x="35416" y="10666"/>
                  </a:cubicBezTo>
                  <a:cubicBezTo>
                    <a:pt x="35416" y="10666"/>
                    <a:pt x="35000" y="10666"/>
                    <a:pt x="36666" y="10666"/>
                  </a:cubicBezTo>
                  <a:cubicBezTo>
                    <a:pt x="38333" y="10666"/>
                    <a:pt x="38750" y="10666"/>
                    <a:pt x="38750" y="10666"/>
                  </a:cubicBezTo>
                  <a:cubicBezTo>
                    <a:pt x="42083" y="10666"/>
                    <a:pt x="42083" y="10666"/>
                    <a:pt x="42083" y="10666"/>
                  </a:cubicBezTo>
                  <a:cubicBezTo>
                    <a:pt x="42916" y="9333"/>
                    <a:pt x="42916" y="9333"/>
                    <a:pt x="42916" y="9333"/>
                  </a:cubicBezTo>
                  <a:cubicBezTo>
                    <a:pt x="42083" y="7111"/>
                    <a:pt x="42083" y="7111"/>
                    <a:pt x="42083" y="7111"/>
                  </a:cubicBezTo>
                  <a:cubicBezTo>
                    <a:pt x="44166" y="4888"/>
                    <a:pt x="44166" y="4888"/>
                    <a:pt x="44166" y="4888"/>
                  </a:cubicBezTo>
                  <a:cubicBezTo>
                    <a:pt x="44583" y="1777"/>
                    <a:pt x="44583" y="1777"/>
                    <a:pt x="44583" y="1777"/>
                  </a:cubicBezTo>
                  <a:cubicBezTo>
                    <a:pt x="46666" y="444"/>
                    <a:pt x="46666" y="444"/>
                    <a:pt x="46666" y="444"/>
                  </a:cubicBezTo>
                  <a:cubicBezTo>
                    <a:pt x="46666" y="444"/>
                    <a:pt x="47916" y="1777"/>
                    <a:pt x="48333" y="1777"/>
                  </a:cubicBezTo>
                  <a:cubicBezTo>
                    <a:pt x="48750" y="1777"/>
                    <a:pt x="49166" y="2222"/>
                    <a:pt x="49583" y="1777"/>
                  </a:cubicBezTo>
                  <a:cubicBezTo>
                    <a:pt x="50000" y="1777"/>
                    <a:pt x="50416" y="888"/>
                    <a:pt x="50416" y="888"/>
                  </a:cubicBezTo>
                  <a:cubicBezTo>
                    <a:pt x="52500" y="0"/>
                    <a:pt x="52500" y="0"/>
                    <a:pt x="52500" y="0"/>
                  </a:cubicBezTo>
                  <a:cubicBezTo>
                    <a:pt x="53750" y="444"/>
                    <a:pt x="53750" y="444"/>
                    <a:pt x="53750" y="444"/>
                  </a:cubicBezTo>
                  <a:cubicBezTo>
                    <a:pt x="54583" y="2222"/>
                    <a:pt x="54583" y="2222"/>
                    <a:pt x="54583" y="2222"/>
                  </a:cubicBezTo>
                  <a:cubicBezTo>
                    <a:pt x="56666" y="2222"/>
                    <a:pt x="56666" y="2222"/>
                    <a:pt x="56666" y="2222"/>
                  </a:cubicBezTo>
                  <a:cubicBezTo>
                    <a:pt x="57083" y="1333"/>
                    <a:pt x="57083" y="1333"/>
                    <a:pt x="57083" y="1333"/>
                  </a:cubicBezTo>
                  <a:cubicBezTo>
                    <a:pt x="60000" y="444"/>
                    <a:pt x="60000" y="444"/>
                    <a:pt x="60000" y="444"/>
                  </a:cubicBezTo>
                  <a:cubicBezTo>
                    <a:pt x="63333" y="444"/>
                    <a:pt x="63333" y="444"/>
                    <a:pt x="63333" y="444"/>
                  </a:cubicBezTo>
                  <a:cubicBezTo>
                    <a:pt x="63750" y="3111"/>
                    <a:pt x="63750" y="3111"/>
                    <a:pt x="63750" y="3111"/>
                  </a:cubicBezTo>
                  <a:cubicBezTo>
                    <a:pt x="63750" y="4444"/>
                    <a:pt x="63750" y="4444"/>
                    <a:pt x="63750" y="4444"/>
                  </a:cubicBezTo>
                  <a:cubicBezTo>
                    <a:pt x="63750" y="4444"/>
                    <a:pt x="64583" y="5777"/>
                    <a:pt x="65416" y="5333"/>
                  </a:cubicBezTo>
                  <a:cubicBezTo>
                    <a:pt x="65833" y="5333"/>
                    <a:pt x="67500" y="4888"/>
                    <a:pt x="67916" y="4000"/>
                  </a:cubicBezTo>
                  <a:cubicBezTo>
                    <a:pt x="67916" y="3111"/>
                    <a:pt x="68333" y="2222"/>
                    <a:pt x="69166" y="1777"/>
                  </a:cubicBezTo>
                  <a:cubicBezTo>
                    <a:pt x="70000" y="1777"/>
                    <a:pt x="69583" y="1333"/>
                    <a:pt x="70833" y="888"/>
                  </a:cubicBezTo>
                  <a:cubicBezTo>
                    <a:pt x="72500" y="444"/>
                    <a:pt x="73750" y="0"/>
                    <a:pt x="73750" y="0"/>
                  </a:cubicBezTo>
                  <a:cubicBezTo>
                    <a:pt x="77500" y="888"/>
                    <a:pt x="77500" y="888"/>
                    <a:pt x="77500" y="888"/>
                  </a:cubicBezTo>
                  <a:cubicBezTo>
                    <a:pt x="78750" y="2222"/>
                    <a:pt x="78750" y="2222"/>
                    <a:pt x="78750" y="2222"/>
                  </a:cubicBezTo>
                  <a:cubicBezTo>
                    <a:pt x="80000" y="3111"/>
                    <a:pt x="80000" y="3111"/>
                    <a:pt x="80000" y="3111"/>
                  </a:cubicBezTo>
                  <a:cubicBezTo>
                    <a:pt x="81250" y="2666"/>
                    <a:pt x="81250" y="2666"/>
                    <a:pt x="81250" y="2666"/>
                  </a:cubicBezTo>
                  <a:cubicBezTo>
                    <a:pt x="81666" y="3555"/>
                    <a:pt x="81666" y="3555"/>
                    <a:pt x="81666" y="3555"/>
                  </a:cubicBezTo>
                  <a:cubicBezTo>
                    <a:pt x="83333" y="2666"/>
                    <a:pt x="83333" y="2666"/>
                    <a:pt x="83333" y="2666"/>
                  </a:cubicBezTo>
                  <a:cubicBezTo>
                    <a:pt x="84166" y="4444"/>
                    <a:pt x="84166" y="4444"/>
                    <a:pt x="84166" y="4444"/>
                  </a:cubicBezTo>
                  <a:cubicBezTo>
                    <a:pt x="84166" y="8000"/>
                    <a:pt x="84166" y="8000"/>
                    <a:pt x="84166" y="8000"/>
                  </a:cubicBezTo>
                  <a:cubicBezTo>
                    <a:pt x="84166" y="9333"/>
                    <a:pt x="84166" y="9333"/>
                    <a:pt x="84166" y="9333"/>
                  </a:cubicBezTo>
                  <a:cubicBezTo>
                    <a:pt x="84166" y="10666"/>
                    <a:pt x="84166" y="10666"/>
                    <a:pt x="84166" y="10666"/>
                  </a:cubicBezTo>
                  <a:cubicBezTo>
                    <a:pt x="86666" y="12444"/>
                    <a:pt x="86666" y="12444"/>
                    <a:pt x="86666" y="12444"/>
                  </a:cubicBezTo>
                  <a:cubicBezTo>
                    <a:pt x="87916" y="13777"/>
                    <a:pt x="87916" y="13777"/>
                    <a:pt x="87916" y="13777"/>
                  </a:cubicBezTo>
                  <a:cubicBezTo>
                    <a:pt x="87500" y="16000"/>
                    <a:pt x="87500" y="16000"/>
                    <a:pt x="87500" y="16000"/>
                  </a:cubicBezTo>
                  <a:cubicBezTo>
                    <a:pt x="87500" y="17333"/>
                    <a:pt x="87500" y="17333"/>
                    <a:pt x="87500" y="17333"/>
                  </a:cubicBezTo>
                  <a:cubicBezTo>
                    <a:pt x="86250" y="20888"/>
                    <a:pt x="86250" y="20888"/>
                    <a:pt x="86250" y="20888"/>
                  </a:cubicBezTo>
                  <a:cubicBezTo>
                    <a:pt x="89166" y="21777"/>
                    <a:pt x="89166" y="21777"/>
                    <a:pt x="89166" y="21777"/>
                  </a:cubicBezTo>
                  <a:cubicBezTo>
                    <a:pt x="90833" y="23555"/>
                    <a:pt x="90833" y="23555"/>
                    <a:pt x="90833" y="23555"/>
                  </a:cubicBezTo>
                  <a:cubicBezTo>
                    <a:pt x="92500" y="23555"/>
                    <a:pt x="92500" y="23555"/>
                    <a:pt x="92500" y="23555"/>
                  </a:cubicBezTo>
                  <a:cubicBezTo>
                    <a:pt x="92500" y="25777"/>
                    <a:pt x="92500" y="25777"/>
                    <a:pt x="92500" y="25777"/>
                  </a:cubicBezTo>
                  <a:cubicBezTo>
                    <a:pt x="92500" y="25777"/>
                    <a:pt x="91666" y="27111"/>
                    <a:pt x="92916" y="27111"/>
                  </a:cubicBezTo>
                  <a:cubicBezTo>
                    <a:pt x="94166" y="27555"/>
                    <a:pt x="94583" y="27555"/>
                    <a:pt x="94583" y="27555"/>
                  </a:cubicBezTo>
                  <a:cubicBezTo>
                    <a:pt x="95000" y="28888"/>
                    <a:pt x="95000" y="28888"/>
                    <a:pt x="95000" y="28888"/>
                  </a:cubicBezTo>
                  <a:cubicBezTo>
                    <a:pt x="97083" y="32000"/>
                    <a:pt x="97083" y="32000"/>
                    <a:pt x="97083" y="32000"/>
                  </a:cubicBezTo>
                  <a:cubicBezTo>
                    <a:pt x="101666" y="32888"/>
                    <a:pt x="101666" y="32888"/>
                    <a:pt x="101666" y="32888"/>
                  </a:cubicBezTo>
                  <a:cubicBezTo>
                    <a:pt x="103750" y="33777"/>
                    <a:pt x="103750" y="33777"/>
                    <a:pt x="103750" y="33777"/>
                  </a:cubicBezTo>
                  <a:cubicBezTo>
                    <a:pt x="104583" y="35555"/>
                    <a:pt x="104583" y="35555"/>
                    <a:pt x="104583" y="35555"/>
                  </a:cubicBezTo>
                  <a:cubicBezTo>
                    <a:pt x="105000" y="39555"/>
                    <a:pt x="105000" y="39555"/>
                    <a:pt x="105000" y="39555"/>
                  </a:cubicBezTo>
                  <a:cubicBezTo>
                    <a:pt x="107083" y="39555"/>
                    <a:pt x="107083" y="39555"/>
                    <a:pt x="107083" y="39555"/>
                  </a:cubicBezTo>
                  <a:cubicBezTo>
                    <a:pt x="108333" y="38222"/>
                    <a:pt x="108333" y="38222"/>
                    <a:pt x="108333" y="38222"/>
                  </a:cubicBezTo>
                  <a:cubicBezTo>
                    <a:pt x="109583" y="37777"/>
                    <a:pt x="109583" y="37777"/>
                    <a:pt x="109583" y="37777"/>
                  </a:cubicBezTo>
                  <a:cubicBezTo>
                    <a:pt x="111250" y="38222"/>
                    <a:pt x="111250" y="38222"/>
                    <a:pt x="111250" y="38222"/>
                  </a:cubicBezTo>
                  <a:cubicBezTo>
                    <a:pt x="113333" y="38666"/>
                    <a:pt x="113333" y="38666"/>
                    <a:pt x="113333" y="38666"/>
                  </a:cubicBezTo>
                  <a:cubicBezTo>
                    <a:pt x="115416" y="38666"/>
                    <a:pt x="115416" y="38666"/>
                    <a:pt x="115416" y="38666"/>
                  </a:cubicBezTo>
                  <a:cubicBezTo>
                    <a:pt x="114583" y="40888"/>
                    <a:pt x="114583" y="40888"/>
                    <a:pt x="114583" y="40888"/>
                  </a:cubicBezTo>
                  <a:cubicBezTo>
                    <a:pt x="116250" y="42222"/>
                    <a:pt x="116250" y="42222"/>
                    <a:pt x="116250" y="42222"/>
                  </a:cubicBezTo>
                  <a:cubicBezTo>
                    <a:pt x="117916" y="42666"/>
                    <a:pt x="117916" y="42666"/>
                    <a:pt x="117916" y="42666"/>
                  </a:cubicBezTo>
                  <a:cubicBezTo>
                    <a:pt x="120000" y="43555"/>
                    <a:pt x="120000" y="43555"/>
                    <a:pt x="120000" y="43555"/>
                  </a:cubicBezTo>
                  <a:cubicBezTo>
                    <a:pt x="120000" y="46222"/>
                    <a:pt x="120000" y="46222"/>
                    <a:pt x="120000" y="46222"/>
                  </a:cubicBezTo>
                  <a:cubicBezTo>
                    <a:pt x="119166" y="47555"/>
                    <a:pt x="119166" y="47555"/>
                    <a:pt x="119166" y="47555"/>
                  </a:cubicBezTo>
                  <a:cubicBezTo>
                    <a:pt x="117500" y="48000"/>
                    <a:pt x="117500" y="48000"/>
                    <a:pt x="117500" y="48000"/>
                  </a:cubicBezTo>
                  <a:cubicBezTo>
                    <a:pt x="117500" y="48000"/>
                    <a:pt x="118333" y="50222"/>
                    <a:pt x="117500" y="50666"/>
                  </a:cubicBezTo>
                  <a:cubicBezTo>
                    <a:pt x="117083" y="51111"/>
                    <a:pt x="114166" y="53777"/>
                    <a:pt x="114166" y="53777"/>
                  </a:cubicBezTo>
                  <a:cubicBezTo>
                    <a:pt x="111250" y="54666"/>
                    <a:pt x="111250" y="54666"/>
                    <a:pt x="111250" y="54666"/>
                  </a:cubicBezTo>
                  <a:cubicBezTo>
                    <a:pt x="108750" y="53777"/>
                    <a:pt x="108750" y="53777"/>
                    <a:pt x="108750" y="53777"/>
                  </a:cubicBezTo>
                  <a:cubicBezTo>
                    <a:pt x="108750" y="53777"/>
                    <a:pt x="108333" y="53333"/>
                    <a:pt x="106666" y="53777"/>
                  </a:cubicBezTo>
                  <a:cubicBezTo>
                    <a:pt x="105000" y="54666"/>
                    <a:pt x="105000" y="55111"/>
                    <a:pt x="105000" y="55111"/>
                  </a:cubicBezTo>
                  <a:cubicBezTo>
                    <a:pt x="104166" y="58222"/>
                    <a:pt x="104166" y="58222"/>
                    <a:pt x="104166" y="58222"/>
                  </a:cubicBezTo>
                  <a:cubicBezTo>
                    <a:pt x="104166" y="59555"/>
                    <a:pt x="104166" y="59555"/>
                    <a:pt x="104166" y="59555"/>
                  </a:cubicBezTo>
                  <a:cubicBezTo>
                    <a:pt x="105833" y="60888"/>
                    <a:pt x="105833" y="60888"/>
                    <a:pt x="105833" y="60888"/>
                  </a:cubicBezTo>
                  <a:cubicBezTo>
                    <a:pt x="107916" y="61333"/>
                    <a:pt x="107916" y="61333"/>
                    <a:pt x="107916" y="61333"/>
                  </a:cubicBezTo>
                  <a:cubicBezTo>
                    <a:pt x="109166" y="63111"/>
                    <a:pt x="109166" y="63111"/>
                    <a:pt x="109166" y="63111"/>
                  </a:cubicBezTo>
                  <a:cubicBezTo>
                    <a:pt x="110000" y="64444"/>
                    <a:pt x="110000" y="64444"/>
                    <a:pt x="110000" y="64444"/>
                  </a:cubicBezTo>
                  <a:cubicBezTo>
                    <a:pt x="109166" y="66222"/>
                    <a:pt x="109166" y="66222"/>
                    <a:pt x="109166" y="66222"/>
                  </a:cubicBezTo>
                  <a:cubicBezTo>
                    <a:pt x="110000" y="67111"/>
                    <a:pt x="110000" y="67111"/>
                    <a:pt x="110000" y="67111"/>
                  </a:cubicBezTo>
                  <a:cubicBezTo>
                    <a:pt x="111666" y="68000"/>
                    <a:pt x="111666" y="68000"/>
                    <a:pt x="111666" y="68000"/>
                  </a:cubicBezTo>
                  <a:cubicBezTo>
                    <a:pt x="110833" y="68888"/>
                    <a:pt x="110833" y="68888"/>
                    <a:pt x="110833" y="68888"/>
                  </a:cubicBezTo>
                  <a:cubicBezTo>
                    <a:pt x="112083" y="71555"/>
                    <a:pt x="112083" y="71555"/>
                    <a:pt x="112083" y="71555"/>
                  </a:cubicBezTo>
                  <a:cubicBezTo>
                    <a:pt x="112916" y="72888"/>
                    <a:pt x="112916" y="72888"/>
                    <a:pt x="112916" y="72888"/>
                  </a:cubicBezTo>
                  <a:cubicBezTo>
                    <a:pt x="112083" y="73777"/>
                    <a:pt x="112083" y="73777"/>
                    <a:pt x="112083" y="73777"/>
                  </a:cubicBezTo>
                  <a:cubicBezTo>
                    <a:pt x="113333" y="74222"/>
                    <a:pt x="113333" y="74222"/>
                    <a:pt x="113333" y="74222"/>
                  </a:cubicBezTo>
                  <a:cubicBezTo>
                    <a:pt x="115000" y="74222"/>
                    <a:pt x="115000" y="74222"/>
                    <a:pt x="115000" y="74222"/>
                  </a:cubicBezTo>
                  <a:cubicBezTo>
                    <a:pt x="115000" y="75555"/>
                    <a:pt x="115000" y="75555"/>
                    <a:pt x="115000" y="75555"/>
                  </a:cubicBezTo>
                  <a:cubicBezTo>
                    <a:pt x="117916" y="77333"/>
                    <a:pt x="117916" y="77333"/>
                    <a:pt x="117916" y="77333"/>
                  </a:cubicBezTo>
                  <a:cubicBezTo>
                    <a:pt x="117083" y="77333"/>
                    <a:pt x="117083" y="77333"/>
                    <a:pt x="117083" y="77333"/>
                  </a:cubicBezTo>
                  <a:cubicBezTo>
                    <a:pt x="113750" y="78222"/>
                    <a:pt x="113750" y="78222"/>
                    <a:pt x="113750" y="78222"/>
                  </a:cubicBezTo>
                  <a:cubicBezTo>
                    <a:pt x="112083" y="80888"/>
                    <a:pt x="112083" y="80888"/>
                    <a:pt x="112083" y="80888"/>
                  </a:cubicBezTo>
                  <a:cubicBezTo>
                    <a:pt x="107083" y="80888"/>
                    <a:pt x="107083" y="80888"/>
                    <a:pt x="107083" y="80888"/>
                  </a:cubicBezTo>
                  <a:cubicBezTo>
                    <a:pt x="106250" y="86222"/>
                    <a:pt x="106250" y="86222"/>
                    <a:pt x="106250" y="86222"/>
                  </a:cubicBezTo>
                  <a:cubicBezTo>
                    <a:pt x="105000" y="89777"/>
                    <a:pt x="105000" y="89777"/>
                    <a:pt x="105000" y="89777"/>
                  </a:cubicBezTo>
                  <a:cubicBezTo>
                    <a:pt x="103750" y="93777"/>
                    <a:pt x="103750" y="93777"/>
                    <a:pt x="103750" y="93777"/>
                  </a:cubicBezTo>
                  <a:cubicBezTo>
                    <a:pt x="104583" y="96000"/>
                    <a:pt x="104583" y="96000"/>
                    <a:pt x="104583" y="96000"/>
                  </a:cubicBezTo>
                  <a:cubicBezTo>
                    <a:pt x="105833" y="99111"/>
                    <a:pt x="105833" y="99111"/>
                    <a:pt x="105833" y="99111"/>
                  </a:cubicBezTo>
                  <a:cubicBezTo>
                    <a:pt x="108333" y="102222"/>
                    <a:pt x="108333" y="102222"/>
                    <a:pt x="108333" y="102222"/>
                  </a:cubicBezTo>
                  <a:cubicBezTo>
                    <a:pt x="108333" y="102222"/>
                    <a:pt x="108333" y="102222"/>
                    <a:pt x="108333" y="102222"/>
                  </a:cubicBezTo>
                  <a:cubicBezTo>
                    <a:pt x="105833" y="103111"/>
                    <a:pt x="105833" y="103111"/>
                    <a:pt x="105833" y="103111"/>
                  </a:cubicBezTo>
                  <a:cubicBezTo>
                    <a:pt x="104166" y="103555"/>
                    <a:pt x="104166" y="103555"/>
                    <a:pt x="104166" y="103555"/>
                  </a:cubicBezTo>
                  <a:cubicBezTo>
                    <a:pt x="102500" y="100888"/>
                    <a:pt x="102500" y="100888"/>
                    <a:pt x="102500" y="100888"/>
                  </a:cubicBezTo>
                  <a:cubicBezTo>
                    <a:pt x="100000" y="100000"/>
                    <a:pt x="100000" y="100000"/>
                    <a:pt x="100000" y="100000"/>
                  </a:cubicBezTo>
                  <a:cubicBezTo>
                    <a:pt x="97083" y="101333"/>
                    <a:pt x="97083" y="101333"/>
                    <a:pt x="97083" y="101333"/>
                  </a:cubicBezTo>
                  <a:cubicBezTo>
                    <a:pt x="94166" y="102222"/>
                    <a:pt x="94166" y="102222"/>
                    <a:pt x="94166" y="102222"/>
                  </a:cubicBezTo>
                  <a:cubicBezTo>
                    <a:pt x="93333" y="102222"/>
                    <a:pt x="93333" y="102222"/>
                    <a:pt x="93333" y="102222"/>
                  </a:cubicBezTo>
                  <a:cubicBezTo>
                    <a:pt x="92500" y="104000"/>
                    <a:pt x="92500" y="104000"/>
                    <a:pt x="92500" y="104000"/>
                  </a:cubicBezTo>
                  <a:cubicBezTo>
                    <a:pt x="90000" y="105333"/>
                    <a:pt x="90000" y="105333"/>
                    <a:pt x="90000" y="105333"/>
                  </a:cubicBezTo>
                  <a:cubicBezTo>
                    <a:pt x="90000" y="105333"/>
                    <a:pt x="89166" y="104444"/>
                    <a:pt x="88750" y="104000"/>
                  </a:cubicBezTo>
                  <a:cubicBezTo>
                    <a:pt x="88333" y="103555"/>
                    <a:pt x="87083" y="102666"/>
                    <a:pt x="87083" y="102666"/>
                  </a:cubicBezTo>
                  <a:cubicBezTo>
                    <a:pt x="87083" y="102666"/>
                    <a:pt x="86666" y="101777"/>
                    <a:pt x="86250" y="101333"/>
                  </a:cubicBezTo>
                  <a:cubicBezTo>
                    <a:pt x="85833" y="101333"/>
                    <a:pt x="83333" y="103111"/>
                    <a:pt x="83333" y="103111"/>
                  </a:cubicBezTo>
                  <a:cubicBezTo>
                    <a:pt x="83333" y="103111"/>
                    <a:pt x="81250" y="104444"/>
                    <a:pt x="81250" y="104888"/>
                  </a:cubicBezTo>
                  <a:cubicBezTo>
                    <a:pt x="81666" y="104888"/>
                    <a:pt x="81250" y="107111"/>
                    <a:pt x="81250" y="107111"/>
                  </a:cubicBezTo>
                  <a:cubicBezTo>
                    <a:pt x="78333" y="104444"/>
                    <a:pt x="78333" y="104444"/>
                    <a:pt x="78333" y="104444"/>
                  </a:cubicBezTo>
                  <a:cubicBezTo>
                    <a:pt x="76250" y="106222"/>
                    <a:pt x="76250" y="106222"/>
                    <a:pt x="76250" y="106222"/>
                  </a:cubicBezTo>
                  <a:cubicBezTo>
                    <a:pt x="74583" y="104888"/>
                    <a:pt x="74583" y="104888"/>
                    <a:pt x="74583" y="104888"/>
                  </a:cubicBezTo>
                  <a:cubicBezTo>
                    <a:pt x="73750" y="104444"/>
                    <a:pt x="73750" y="104444"/>
                    <a:pt x="73750" y="104444"/>
                  </a:cubicBezTo>
                  <a:cubicBezTo>
                    <a:pt x="71250" y="107555"/>
                    <a:pt x="71250" y="107555"/>
                    <a:pt x="71250" y="107555"/>
                  </a:cubicBezTo>
                  <a:cubicBezTo>
                    <a:pt x="69583" y="106666"/>
                    <a:pt x="69583" y="106666"/>
                    <a:pt x="69583" y="106666"/>
                  </a:cubicBezTo>
                  <a:cubicBezTo>
                    <a:pt x="68750" y="109777"/>
                    <a:pt x="68750" y="109777"/>
                    <a:pt x="68750" y="109777"/>
                  </a:cubicBezTo>
                  <a:cubicBezTo>
                    <a:pt x="66666" y="108000"/>
                    <a:pt x="66666" y="108000"/>
                    <a:pt x="66666" y="108000"/>
                  </a:cubicBezTo>
                  <a:cubicBezTo>
                    <a:pt x="66666" y="108000"/>
                    <a:pt x="64583" y="107555"/>
                    <a:pt x="64166" y="107555"/>
                  </a:cubicBezTo>
                  <a:cubicBezTo>
                    <a:pt x="63750" y="107555"/>
                    <a:pt x="62500" y="109333"/>
                    <a:pt x="62500" y="109333"/>
                  </a:cubicBezTo>
                  <a:cubicBezTo>
                    <a:pt x="60416" y="107555"/>
                    <a:pt x="60416" y="107555"/>
                    <a:pt x="60416" y="107555"/>
                  </a:cubicBezTo>
                  <a:cubicBezTo>
                    <a:pt x="58750" y="106222"/>
                    <a:pt x="58750" y="106222"/>
                    <a:pt x="58750" y="106222"/>
                  </a:cubicBezTo>
                  <a:cubicBezTo>
                    <a:pt x="58750" y="106222"/>
                    <a:pt x="54166" y="106666"/>
                    <a:pt x="53750" y="106666"/>
                  </a:cubicBezTo>
                  <a:cubicBezTo>
                    <a:pt x="53333" y="106666"/>
                    <a:pt x="50416" y="106222"/>
                    <a:pt x="50416" y="106222"/>
                  </a:cubicBezTo>
                  <a:cubicBezTo>
                    <a:pt x="46666" y="107111"/>
                    <a:pt x="46666" y="107111"/>
                    <a:pt x="46666" y="107111"/>
                  </a:cubicBezTo>
                  <a:cubicBezTo>
                    <a:pt x="41250" y="107111"/>
                    <a:pt x="41250" y="107111"/>
                    <a:pt x="41250" y="107111"/>
                  </a:cubicBezTo>
                  <a:cubicBezTo>
                    <a:pt x="36250" y="107555"/>
                    <a:pt x="36250" y="107555"/>
                    <a:pt x="36250" y="107555"/>
                  </a:cubicBezTo>
                  <a:cubicBezTo>
                    <a:pt x="32500" y="107555"/>
                    <a:pt x="32500" y="107555"/>
                    <a:pt x="32500" y="107555"/>
                  </a:cubicBezTo>
                  <a:cubicBezTo>
                    <a:pt x="29583" y="109777"/>
                    <a:pt x="29583" y="109777"/>
                    <a:pt x="29583" y="109777"/>
                  </a:cubicBezTo>
                  <a:cubicBezTo>
                    <a:pt x="26666" y="110222"/>
                    <a:pt x="26666" y="110222"/>
                    <a:pt x="26666" y="110222"/>
                  </a:cubicBezTo>
                  <a:cubicBezTo>
                    <a:pt x="23333" y="110666"/>
                    <a:pt x="23333" y="110666"/>
                    <a:pt x="23333" y="110666"/>
                  </a:cubicBezTo>
                  <a:cubicBezTo>
                    <a:pt x="22916" y="110666"/>
                    <a:pt x="22916" y="110666"/>
                    <a:pt x="22916" y="110666"/>
                  </a:cubicBezTo>
                  <a:cubicBezTo>
                    <a:pt x="22500" y="111111"/>
                    <a:pt x="22500" y="111111"/>
                    <a:pt x="22500" y="111111"/>
                  </a:cubicBezTo>
                  <a:cubicBezTo>
                    <a:pt x="21250" y="112000"/>
                    <a:pt x="21250" y="112000"/>
                    <a:pt x="21250" y="112000"/>
                  </a:cubicBezTo>
                  <a:cubicBezTo>
                    <a:pt x="21250" y="112444"/>
                    <a:pt x="21250" y="112444"/>
                    <a:pt x="21250" y="112444"/>
                  </a:cubicBezTo>
                  <a:cubicBezTo>
                    <a:pt x="20416" y="113333"/>
                    <a:pt x="20416" y="113333"/>
                    <a:pt x="20416" y="113333"/>
                  </a:cubicBezTo>
                  <a:cubicBezTo>
                    <a:pt x="20000" y="115555"/>
                    <a:pt x="20000" y="115555"/>
                    <a:pt x="20000" y="115555"/>
                  </a:cubicBezTo>
                  <a:cubicBezTo>
                    <a:pt x="19583" y="116444"/>
                    <a:pt x="18750" y="117333"/>
                    <a:pt x="18333" y="118222"/>
                  </a:cubicBezTo>
                  <a:cubicBezTo>
                    <a:pt x="18333" y="118222"/>
                    <a:pt x="18333" y="118222"/>
                    <a:pt x="18333" y="118222"/>
                  </a:cubicBezTo>
                  <a:cubicBezTo>
                    <a:pt x="18333" y="118222"/>
                    <a:pt x="17083" y="117777"/>
                    <a:pt x="17083" y="118666"/>
                  </a:cubicBezTo>
                  <a:cubicBezTo>
                    <a:pt x="17083" y="119111"/>
                    <a:pt x="17083" y="119111"/>
                    <a:pt x="17083" y="119111"/>
                  </a:cubicBezTo>
                  <a:cubicBezTo>
                    <a:pt x="15833" y="119555"/>
                    <a:pt x="13750" y="118666"/>
                    <a:pt x="13750" y="118666"/>
                  </a:cubicBezTo>
                  <a:cubicBezTo>
                    <a:pt x="11250" y="120000"/>
                    <a:pt x="11250" y="120000"/>
                    <a:pt x="11250" y="120000"/>
                  </a:cubicBezTo>
                  <a:cubicBezTo>
                    <a:pt x="11250" y="120000"/>
                    <a:pt x="11250" y="120000"/>
                    <a:pt x="11250" y="120000"/>
                  </a:cubicBezTo>
                  <a:cubicBezTo>
                    <a:pt x="11250" y="119555"/>
                    <a:pt x="10416" y="117777"/>
                    <a:pt x="10416" y="117777"/>
                  </a:cubicBezTo>
                  <a:cubicBezTo>
                    <a:pt x="10416" y="117777"/>
                    <a:pt x="10833" y="114666"/>
                    <a:pt x="10833" y="114666"/>
                  </a:cubicBezTo>
                  <a:cubicBezTo>
                    <a:pt x="10833" y="114222"/>
                    <a:pt x="10416" y="110666"/>
                    <a:pt x="10416" y="110666"/>
                  </a:cubicBezTo>
                  <a:cubicBezTo>
                    <a:pt x="10416" y="108888"/>
                    <a:pt x="10416" y="108888"/>
                    <a:pt x="10416" y="108888"/>
                  </a:cubicBezTo>
                  <a:cubicBezTo>
                    <a:pt x="7916" y="107111"/>
                    <a:pt x="7916" y="107111"/>
                    <a:pt x="7916" y="107111"/>
                  </a:cubicBezTo>
                  <a:cubicBezTo>
                    <a:pt x="7916" y="107111"/>
                    <a:pt x="5000" y="106666"/>
                    <a:pt x="4166" y="106666"/>
                  </a:cubicBezTo>
                  <a:cubicBezTo>
                    <a:pt x="3750" y="106666"/>
                    <a:pt x="3333" y="105333"/>
                    <a:pt x="3333" y="105333"/>
                  </a:cubicBezTo>
                  <a:cubicBezTo>
                    <a:pt x="3750" y="104000"/>
                    <a:pt x="3750" y="104000"/>
                    <a:pt x="3750" y="104000"/>
                  </a:cubicBezTo>
                  <a:cubicBezTo>
                    <a:pt x="5000" y="100000"/>
                    <a:pt x="5000" y="100000"/>
                    <a:pt x="5000" y="100000"/>
                  </a:cubicBezTo>
                  <a:cubicBezTo>
                    <a:pt x="7083" y="96888"/>
                    <a:pt x="7083" y="96888"/>
                    <a:pt x="7083" y="96888"/>
                  </a:cubicBezTo>
                  <a:cubicBezTo>
                    <a:pt x="8750" y="96000"/>
                    <a:pt x="8750" y="96000"/>
                    <a:pt x="8750" y="96000"/>
                  </a:cubicBezTo>
                  <a:cubicBezTo>
                    <a:pt x="8750" y="96000"/>
                    <a:pt x="10416" y="93333"/>
                    <a:pt x="10833" y="92888"/>
                  </a:cubicBezTo>
                  <a:cubicBezTo>
                    <a:pt x="11250" y="92888"/>
                    <a:pt x="10833" y="90666"/>
                    <a:pt x="10416" y="90666"/>
                  </a:cubicBezTo>
                  <a:cubicBezTo>
                    <a:pt x="10416" y="90222"/>
                    <a:pt x="10416" y="88888"/>
                    <a:pt x="10416" y="88444"/>
                  </a:cubicBezTo>
                  <a:cubicBezTo>
                    <a:pt x="10416" y="87555"/>
                    <a:pt x="9166" y="86222"/>
                    <a:pt x="9166" y="86222"/>
                  </a:cubicBezTo>
                  <a:cubicBezTo>
                    <a:pt x="8750" y="82666"/>
                    <a:pt x="8750" y="82666"/>
                    <a:pt x="8750" y="82666"/>
                  </a:cubicBezTo>
                  <a:cubicBezTo>
                    <a:pt x="7916" y="81777"/>
                    <a:pt x="7916" y="81777"/>
                    <a:pt x="7916" y="81777"/>
                  </a:cubicBezTo>
                  <a:cubicBezTo>
                    <a:pt x="7916" y="81333"/>
                    <a:pt x="7916" y="81333"/>
                    <a:pt x="7916" y="81333"/>
                  </a:cubicBezTo>
                  <a:cubicBezTo>
                    <a:pt x="5416" y="77777"/>
                    <a:pt x="5416" y="77777"/>
                    <a:pt x="5416" y="77777"/>
                  </a:cubicBezTo>
                  <a:cubicBezTo>
                    <a:pt x="3333" y="72888"/>
                    <a:pt x="3333" y="72888"/>
                    <a:pt x="3333" y="72888"/>
                  </a:cubicBezTo>
                  <a:cubicBezTo>
                    <a:pt x="3333" y="72888"/>
                    <a:pt x="833" y="68444"/>
                    <a:pt x="416" y="66666"/>
                  </a:cubicBezTo>
                  <a:cubicBezTo>
                    <a:pt x="0" y="65333"/>
                    <a:pt x="0" y="65333"/>
                    <a:pt x="0" y="65333"/>
                  </a:cubicBezTo>
                  <a:cubicBezTo>
                    <a:pt x="3750" y="64444"/>
                    <a:pt x="3750" y="64444"/>
                    <a:pt x="3750" y="64444"/>
                  </a:cubicBezTo>
                  <a:cubicBezTo>
                    <a:pt x="7916" y="62666"/>
                    <a:pt x="7916" y="62666"/>
                    <a:pt x="7916" y="62666"/>
                  </a:cubicBezTo>
                  <a:cubicBezTo>
                    <a:pt x="10416" y="63111"/>
                    <a:pt x="10416" y="63111"/>
                    <a:pt x="10416" y="63111"/>
                  </a:cubicBezTo>
                  <a:cubicBezTo>
                    <a:pt x="13333" y="62666"/>
                    <a:pt x="13333" y="62666"/>
                    <a:pt x="13333" y="62666"/>
                  </a:cubicBezTo>
                  <a:cubicBezTo>
                    <a:pt x="15000" y="60444"/>
                    <a:pt x="15000" y="60444"/>
                    <a:pt x="15000" y="60444"/>
                  </a:cubicBezTo>
                  <a:cubicBezTo>
                    <a:pt x="17083" y="60444"/>
                    <a:pt x="17083" y="60444"/>
                    <a:pt x="17083" y="60444"/>
                  </a:cubicBezTo>
                  <a:cubicBezTo>
                    <a:pt x="16250" y="57333"/>
                    <a:pt x="16250" y="57333"/>
                    <a:pt x="16250" y="57333"/>
                  </a:cubicBezTo>
                  <a:cubicBezTo>
                    <a:pt x="16250" y="57333"/>
                    <a:pt x="16666" y="56000"/>
                    <a:pt x="17083" y="56444"/>
                  </a:cubicBezTo>
                  <a:cubicBezTo>
                    <a:pt x="17916" y="56444"/>
                    <a:pt x="19583" y="56444"/>
                    <a:pt x="19583" y="56444"/>
                  </a:cubicBezTo>
                  <a:cubicBezTo>
                    <a:pt x="20416" y="54666"/>
                    <a:pt x="20416" y="54666"/>
                    <a:pt x="20416" y="54666"/>
                  </a:cubicBezTo>
                  <a:cubicBezTo>
                    <a:pt x="20416" y="53777"/>
                    <a:pt x="20416" y="53777"/>
                    <a:pt x="20416" y="53777"/>
                  </a:cubicBezTo>
                  <a:cubicBezTo>
                    <a:pt x="23333" y="52888"/>
                    <a:pt x="23333" y="52888"/>
                    <a:pt x="23333" y="52888"/>
                  </a:cubicBezTo>
                  <a:cubicBezTo>
                    <a:pt x="24583" y="51555"/>
                    <a:pt x="24583" y="51555"/>
                    <a:pt x="24583" y="51555"/>
                  </a:cubicBezTo>
                  <a:cubicBezTo>
                    <a:pt x="25416" y="52444"/>
                    <a:pt x="25416" y="52444"/>
                    <a:pt x="25416" y="52444"/>
                  </a:cubicBezTo>
                  <a:cubicBezTo>
                    <a:pt x="25000" y="54222"/>
                    <a:pt x="25000" y="54222"/>
                    <a:pt x="25000" y="54222"/>
                  </a:cubicBezTo>
                  <a:cubicBezTo>
                    <a:pt x="27083" y="53777"/>
                    <a:pt x="27083" y="53777"/>
                    <a:pt x="27083" y="53777"/>
                  </a:cubicBezTo>
                  <a:cubicBezTo>
                    <a:pt x="27916" y="51111"/>
                    <a:pt x="27916" y="51111"/>
                    <a:pt x="27916" y="51111"/>
                  </a:cubicBezTo>
                  <a:cubicBezTo>
                    <a:pt x="27083" y="50666"/>
                    <a:pt x="27083" y="50666"/>
                    <a:pt x="27083" y="50666"/>
                  </a:cubicBezTo>
                  <a:cubicBezTo>
                    <a:pt x="25000" y="49777"/>
                    <a:pt x="25000" y="49777"/>
                    <a:pt x="25000" y="49777"/>
                  </a:cubicBezTo>
                  <a:cubicBezTo>
                    <a:pt x="25000" y="49777"/>
                    <a:pt x="24166" y="50222"/>
                    <a:pt x="24166" y="49333"/>
                  </a:cubicBezTo>
                  <a:cubicBezTo>
                    <a:pt x="24583" y="48000"/>
                    <a:pt x="25416" y="45777"/>
                    <a:pt x="25416" y="45777"/>
                  </a:cubicBezTo>
                  <a:cubicBezTo>
                    <a:pt x="25000" y="43111"/>
                    <a:pt x="25000" y="43111"/>
                    <a:pt x="25000" y="43111"/>
                  </a:cubicBezTo>
                  <a:cubicBezTo>
                    <a:pt x="24583" y="40000"/>
                    <a:pt x="24583" y="40000"/>
                    <a:pt x="24583" y="40000"/>
                  </a:cubicBezTo>
                  <a:cubicBezTo>
                    <a:pt x="25000" y="38222"/>
                    <a:pt x="25000" y="38222"/>
                    <a:pt x="25000" y="38222"/>
                  </a:cubicBezTo>
                  <a:cubicBezTo>
                    <a:pt x="25000" y="36444"/>
                    <a:pt x="25000" y="36444"/>
                    <a:pt x="25000" y="36444"/>
                  </a:cubicBezTo>
                  <a:cubicBezTo>
                    <a:pt x="25833" y="34666"/>
                    <a:pt x="25833" y="34666"/>
                    <a:pt x="25833" y="34666"/>
                  </a:cubicBezTo>
                  <a:cubicBezTo>
                    <a:pt x="29166" y="33333"/>
                    <a:pt x="29166" y="33333"/>
                    <a:pt x="29166" y="33333"/>
                  </a:cubicBezTo>
                  <a:cubicBezTo>
                    <a:pt x="29166" y="30222"/>
                    <a:pt x="29166" y="30222"/>
                    <a:pt x="29166" y="30222"/>
                  </a:cubicBezTo>
                  <a:cubicBezTo>
                    <a:pt x="30416" y="28888"/>
                    <a:pt x="30416" y="28888"/>
                    <a:pt x="30416" y="28888"/>
                  </a:cubicBezTo>
                  <a:lnTo>
                    <a:pt x="33750" y="29333"/>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52" name="Shape 2032">
              <a:extLst>
                <a:ext uri="{FF2B5EF4-FFF2-40B4-BE49-F238E27FC236}">
                  <a16:creationId xmlns:a16="http://schemas.microsoft.com/office/drawing/2014/main" id="{68279449-537A-CEBE-186D-AC6C4B8B2A29}"/>
                </a:ext>
              </a:extLst>
            </p:cNvPr>
            <p:cNvSpPr/>
            <p:nvPr/>
          </p:nvSpPr>
          <p:spPr>
            <a:xfrm>
              <a:off x="6376066" y="2862203"/>
              <a:ext cx="354016" cy="336671"/>
            </a:xfrm>
            <a:custGeom>
              <a:avLst/>
              <a:gdLst/>
              <a:ahLst/>
              <a:cxnLst/>
              <a:rect l="0" t="0" r="0" b="0"/>
              <a:pathLst>
                <a:path w="120000" h="120000" extrusionOk="0">
                  <a:moveTo>
                    <a:pt x="76645" y="120000"/>
                  </a:moveTo>
                  <a:cubicBezTo>
                    <a:pt x="77419" y="116842"/>
                    <a:pt x="77419" y="116842"/>
                    <a:pt x="77419" y="116842"/>
                  </a:cubicBezTo>
                  <a:cubicBezTo>
                    <a:pt x="77419" y="116842"/>
                    <a:pt x="79741" y="116052"/>
                    <a:pt x="80516" y="116052"/>
                  </a:cubicBezTo>
                  <a:cubicBezTo>
                    <a:pt x="81290" y="115263"/>
                    <a:pt x="82064" y="116052"/>
                    <a:pt x="82838" y="115263"/>
                  </a:cubicBezTo>
                  <a:cubicBezTo>
                    <a:pt x="83612" y="115263"/>
                    <a:pt x="85161" y="114473"/>
                    <a:pt x="85161" y="114473"/>
                  </a:cubicBezTo>
                  <a:cubicBezTo>
                    <a:pt x="84387" y="114473"/>
                    <a:pt x="84387" y="114473"/>
                    <a:pt x="84387" y="114473"/>
                  </a:cubicBezTo>
                  <a:cubicBezTo>
                    <a:pt x="84387" y="112894"/>
                    <a:pt x="84387" y="112894"/>
                    <a:pt x="84387" y="112894"/>
                  </a:cubicBezTo>
                  <a:cubicBezTo>
                    <a:pt x="85161" y="111315"/>
                    <a:pt x="85161" y="111315"/>
                    <a:pt x="85161" y="111315"/>
                  </a:cubicBezTo>
                  <a:cubicBezTo>
                    <a:pt x="82064" y="109736"/>
                    <a:pt x="82064" y="109736"/>
                    <a:pt x="82064" y="109736"/>
                  </a:cubicBezTo>
                  <a:cubicBezTo>
                    <a:pt x="82838" y="108157"/>
                    <a:pt x="82838" y="108157"/>
                    <a:pt x="82838" y="108157"/>
                  </a:cubicBezTo>
                  <a:cubicBezTo>
                    <a:pt x="82838" y="108157"/>
                    <a:pt x="82064" y="106578"/>
                    <a:pt x="82838" y="106578"/>
                  </a:cubicBezTo>
                  <a:cubicBezTo>
                    <a:pt x="83612" y="106578"/>
                    <a:pt x="83612" y="104210"/>
                    <a:pt x="83612" y="104210"/>
                  </a:cubicBezTo>
                  <a:cubicBezTo>
                    <a:pt x="84387" y="102631"/>
                    <a:pt x="84387" y="102631"/>
                    <a:pt x="84387" y="102631"/>
                  </a:cubicBezTo>
                  <a:cubicBezTo>
                    <a:pt x="85935" y="102631"/>
                    <a:pt x="85935" y="102631"/>
                    <a:pt x="85935" y="102631"/>
                  </a:cubicBezTo>
                  <a:cubicBezTo>
                    <a:pt x="85935" y="102631"/>
                    <a:pt x="85935" y="101052"/>
                    <a:pt x="86709" y="100263"/>
                  </a:cubicBezTo>
                  <a:cubicBezTo>
                    <a:pt x="86709" y="100263"/>
                    <a:pt x="87483" y="99473"/>
                    <a:pt x="87483" y="99473"/>
                  </a:cubicBezTo>
                  <a:cubicBezTo>
                    <a:pt x="86709" y="97105"/>
                    <a:pt x="86709" y="97105"/>
                    <a:pt x="86709" y="97105"/>
                  </a:cubicBezTo>
                  <a:cubicBezTo>
                    <a:pt x="86709" y="97105"/>
                    <a:pt x="85161" y="94736"/>
                    <a:pt x="85935" y="94736"/>
                  </a:cubicBezTo>
                  <a:cubicBezTo>
                    <a:pt x="86709" y="94736"/>
                    <a:pt x="87483" y="93947"/>
                    <a:pt x="87483" y="93947"/>
                  </a:cubicBezTo>
                  <a:cubicBezTo>
                    <a:pt x="87483" y="93947"/>
                    <a:pt x="89806" y="91578"/>
                    <a:pt x="90580" y="91578"/>
                  </a:cubicBezTo>
                  <a:cubicBezTo>
                    <a:pt x="90580" y="91578"/>
                    <a:pt x="92129" y="90000"/>
                    <a:pt x="92129" y="89210"/>
                  </a:cubicBezTo>
                  <a:cubicBezTo>
                    <a:pt x="91354" y="88421"/>
                    <a:pt x="90580" y="87631"/>
                    <a:pt x="90580" y="87631"/>
                  </a:cubicBezTo>
                  <a:cubicBezTo>
                    <a:pt x="91354" y="84473"/>
                    <a:pt x="91354" y="84473"/>
                    <a:pt x="91354" y="84473"/>
                  </a:cubicBezTo>
                  <a:cubicBezTo>
                    <a:pt x="91354" y="84473"/>
                    <a:pt x="92129" y="82894"/>
                    <a:pt x="91354" y="82894"/>
                  </a:cubicBezTo>
                  <a:cubicBezTo>
                    <a:pt x="90580" y="82105"/>
                    <a:pt x="89032" y="82105"/>
                    <a:pt x="89032" y="82105"/>
                  </a:cubicBezTo>
                  <a:cubicBezTo>
                    <a:pt x="87483" y="80526"/>
                    <a:pt x="87483" y="80526"/>
                    <a:pt x="87483" y="80526"/>
                  </a:cubicBezTo>
                  <a:cubicBezTo>
                    <a:pt x="87483" y="78157"/>
                    <a:pt x="87483" y="78157"/>
                    <a:pt x="87483" y="78157"/>
                  </a:cubicBezTo>
                  <a:cubicBezTo>
                    <a:pt x="85935" y="75789"/>
                    <a:pt x="85935" y="75789"/>
                    <a:pt x="85935" y="75789"/>
                  </a:cubicBezTo>
                  <a:cubicBezTo>
                    <a:pt x="85935" y="75789"/>
                    <a:pt x="85935" y="74210"/>
                    <a:pt x="85935" y="73421"/>
                  </a:cubicBezTo>
                  <a:cubicBezTo>
                    <a:pt x="86709" y="73421"/>
                    <a:pt x="88258" y="70263"/>
                    <a:pt x="88258" y="69473"/>
                  </a:cubicBezTo>
                  <a:cubicBezTo>
                    <a:pt x="89032" y="69473"/>
                    <a:pt x="92129" y="66315"/>
                    <a:pt x="92129" y="66315"/>
                  </a:cubicBezTo>
                  <a:cubicBezTo>
                    <a:pt x="93677" y="70263"/>
                    <a:pt x="93677" y="70263"/>
                    <a:pt x="93677" y="70263"/>
                  </a:cubicBezTo>
                  <a:cubicBezTo>
                    <a:pt x="93677" y="73421"/>
                    <a:pt x="93677" y="73421"/>
                    <a:pt x="93677" y="73421"/>
                  </a:cubicBezTo>
                  <a:cubicBezTo>
                    <a:pt x="93677" y="73421"/>
                    <a:pt x="92903" y="75000"/>
                    <a:pt x="93677" y="75000"/>
                  </a:cubicBezTo>
                  <a:cubicBezTo>
                    <a:pt x="95225" y="74210"/>
                    <a:pt x="95225" y="72631"/>
                    <a:pt x="95225" y="72631"/>
                  </a:cubicBezTo>
                  <a:cubicBezTo>
                    <a:pt x="96000" y="71842"/>
                    <a:pt x="96000" y="71842"/>
                    <a:pt x="96000" y="71842"/>
                  </a:cubicBezTo>
                  <a:cubicBezTo>
                    <a:pt x="96000" y="71842"/>
                    <a:pt x="94451" y="69473"/>
                    <a:pt x="95225" y="69473"/>
                  </a:cubicBezTo>
                  <a:cubicBezTo>
                    <a:pt x="96000" y="69473"/>
                    <a:pt x="96000" y="67894"/>
                    <a:pt x="96000" y="69473"/>
                  </a:cubicBezTo>
                  <a:cubicBezTo>
                    <a:pt x="96774" y="70263"/>
                    <a:pt x="96774" y="71842"/>
                    <a:pt x="97548" y="71052"/>
                  </a:cubicBezTo>
                  <a:cubicBezTo>
                    <a:pt x="99096" y="71052"/>
                    <a:pt x="99096" y="71842"/>
                    <a:pt x="99096" y="71052"/>
                  </a:cubicBezTo>
                  <a:cubicBezTo>
                    <a:pt x="99870" y="70263"/>
                    <a:pt x="99870" y="69473"/>
                    <a:pt x="99870" y="69473"/>
                  </a:cubicBezTo>
                  <a:cubicBezTo>
                    <a:pt x="100645" y="68684"/>
                    <a:pt x="100645" y="68684"/>
                    <a:pt x="100645" y="68684"/>
                  </a:cubicBezTo>
                  <a:cubicBezTo>
                    <a:pt x="100645" y="68684"/>
                    <a:pt x="100645" y="70263"/>
                    <a:pt x="101419" y="70263"/>
                  </a:cubicBezTo>
                  <a:cubicBezTo>
                    <a:pt x="102193" y="70263"/>
                    <a:pt x="103741" y="70263"/>
                    <a:pt x="103741" y="70263"/>
                  </a:cubicBezTo>
                  <a:cubicBezTo>
                    <a:pt x="105290" y="71052"/>
                    <a:pt x="105290" y="71052"/>
                    <a:pt x="105290" y="71052"/>
                  </a:cubicBezTo>
                  <a:cubicBezTo>
                    <a:pt x="105290" y="71052"/>
                    <a:pt x="106064" y="71052"/>
                    <a:pt x="106064" y="70263"/>
                  </a:cubicBezTo>
                  <a:cubicBezTo>
                    <a:pt x="106064" y="69473"/>
                    <a:pt x="106064" y="68684"/>
                    <a:pt x="106064" y="68684"/>
                  </a:cubicBezTo>
                  <a:cubicBezTo>
                    <a:pt x="107612" y="67894"/>
                    <a:pt x="107612" y="67894"/>
                    <a:pt x="107612" y="67894"/>
                  </a:cubicBezTo>
                  <a:cubicBezTo>
                    <a:pt x="107612" y="65526"/>
                    <a:pt x="107612" y="65526"/>
                    <a:pt x="107612" y="65526"/>
                  </a:cubicBezTo>
                  <a:cubicBezTo>
                    <a:pt x="110709" y="67894"/>
                    <a:pt x="110709" y="67894"/>
                    <a:pt x="110709" y="67894"/>
                  </a:cubicBezTo>
                  <a:cubicBezTo>
                    <a:pt x="111483" y="70263"/>
                    <a:pt x="111483" y="70263"/>
                    <a:pt x="111483" y="70263"/>
                  </a:cubicBezTo>
                  <a:cubicBezTo>
                    <a:pt x="113032" y="69473"/>
                    <a:pt x="113032" y="69473"/>
                    <a:pt x="113032" y="69473"/>
                  </a:cubicBezTo>
                  <a:cubicBezTo>
                    <a:pt x="113806" y="67105"/>
                    <a:pt x="113806" y="67105"/>
                    <a:pt x="113806" y="67105"/>
                  </a:cubicBezTo>
                  <a:cubicBezTo>
                    <a:pt x="113806" y="67105"/>
                    <a:pt x="116129" y="67105"/>
                    <a:pt x="116903" y="66315"/>
                  </a:cubicBezTo>
                  <a:cubicBezTo>
                    <a:pt x="117677" y="66315"/>
                    <a:pt x="120000" y="65526"/>
                    <a:pt x="120000" y="65526"/>
                  </a:cubicBezTo>
                  <a:cubicBezTo>
                    <a:pt x="120000" y="64736"/>
                    <a:pt x="118451" y="63947"/>
                    <a:pt x="117677" y="64736"/>
                  </a:cubicBezTo>
                  <a:cubicBezTo>
                    <a:pt x="116903" y="64736"/>
                    <a:pt x="115354" y="65526"/>
                    <a:pt x="114580" y="64736"/>
                  </a:cubicBezTo>
                  <a:cubicBezTo>
                    <a:pt x="114580" y="63947"/>
                    <a:pt x="113032" y="62368"/>
                    <a:pt x="113032" y="62368"/>
                  </a:cubicBezTo>
                  <a:cubicBezTo>
                    <a:pt x="111483" y="62368"/>
                    <a:pt x="111483" y="62368"/>
                    <a:pt x="111483" y="62368"/>
                  </a:cubicBezTo>
                  <a:cubicBezTo>
                    <a:pt x="111483" y="62368"/>
                    <a:pt x="109935" y="61578"/>
                    <a:pt x="110709" y="60789"/>
                  </a:cubicBezTo>
                  <a:cubicBezTo>
                    <a:pt x="111483" y="60000"/>
                    <a:pt x="112258" y="60000"/>
                    <a:pt x="112258" y="60000"/>
                  </a:cubicBezTo>
                  <a:cubicBezTo>
                    <a:pt x="112258" y="60000"/>
                    <a:pt x="111483" y="58421"/>
                    <a:pt x="111483" y="57631"/>
                  </a:cubicBezTo>
                  <a:cubicBezTo>
                    <a:pt x="111483" y="56842"/>
                    <a:pt x="111483" y="55263"/>
                    <a:pt x="110709" y="54473"/>
                  </a:cubicBezTo>
                  <a:cubicBezTo>
                    <a:pt x="110709" y="54473"/>
                    <a:pt x="109161" y="51315"/>
                    <a:pt x="109161" y="51315"/>
                  </a:cubicBezTo>
                  <a:cubicBezTo>
                    <a:pt x="109161" y="49736"/>
                    <a:pt x="109161" y="49736"/>
                    <a:pt x="109161" y="49736"/>
                  </a:cubicBezTo>
                  <a:cubicBezTo>
                    <a:pt x="107612" y="50526"/>
                    <a:pt x="107612" y="50526"/>
                    <a:pt x="107612" y="50526"/>
                  </a:cubicBezTo>
                  <a:cubicBezTo>
                    <a:pt x="106064" y="48947"/>
                    <a:pt x="106064" y="48947"/>
                    <a:pt x="106064" y="48947"/>
                  </a:cubicBezTo>
                  <a:cubicBezTo>
                    <a:pt x="106064" y="48947"/>
                    <a:pt x="104516" y="48947"/>
                    <a:pt x="104516" y="49736"/>
                  </a:cubicBezTo>
                  <a:cubicBezTo>
                    <a:pt x="103741" y="49736"/>
                    <a:pt x="102967" y="48947"/>
                    <a:pt x="102967" y="48947"/>
                  </a:cubicBezTo>
                  <a:cubicBezTo>
                    <a:pt x="101419" y="48947"/>
                    <a:pt x="101419" y="48947"/>
                    <a:pt x="101419" y="48947"/>
                  </a:cubicBezTo>
                  <a:cubicBezTo>
                    <a:pt x="101419" y="48947"/>
                    <a:pt x="101419" y="48947"/>
                    <a:pt x="99870" y="48947"/>
                  </a:cubicBezTo>
                  <a:cubicBezTo>
                    <a:pt x="99096" y="48947"/>
                    <a:pt x="97548" y="48157"/>
                    <a:pt x="96774" y="48157"/>
                  </a:cubicBezTo>
                  <a:cubicBezTo>
                    <a:pt x="96774" y="47368"/>
                    <a:pt x="96774" y="46578"/>
                    <a:pt x="96774" y="46578"/>
                  </a:cubicBezTo>
                  <a:cubicBezTo>
                    <a:pt x="97548" y="45789"/>
                    <a:pt x="97548" y="45000"/>
                    <a:pt x="97548" y="45000"/>
                  </a:cubicBezTo>
                  <a:cubicBezTo>
                    <a:pt x="97548" y="45000"/>
                    <a:pt x="97548" y="42631"/>
                    <a:pt x="96774" y="42631"/>
                  </a:cubicBezTo>
                  <a:cubicBezTo>
                    <a:pt x="96000" y="42631"/>
                    <a:pt x="94451" y="42631"/>
                    <a:pt x="94451" y="42631"/>
                  </a:cubicBezTo>
                  <a:cubicBezTo>
                    <a:pt x="92903" y="41842"/>
                    <a:pt x="92903" y="41842"/>
                    <a:pt x="92903" y="41842"/>
                  </a:cubicBezTo>
                  <a:cubicBezTo>
                    <a:pt x="95225" y="41052"/>
                    <a:pt x="95225" y="41052"/>
                    <a:pt x="95225" y="41052"/>
                  </a:cubicBezTo>
                  <a:cubicBezTo>
                    <a:pt x="94451" y="39473"/>
                    <a:pt x="94451" y="39473"/>
                    <a:pt x="94451" y="39473"/>
                  </a:cubicBezTo>
                  <a:cubicBezTo>
                    <a:pt x="94451" y="39473"/>
                    <a:pt x="94451" y="37894"/>
                    <a:pt x="94451" y="37894"/>
                  </a:cubicBezTo>
                  <a:cubicBezTo>
                    <a:pt x="94451" y="37105"/>
                    <a:pt x="93677" y="36315"/>
                    <a:pt x="93677" y="36315"/>
                  </a:cubicBezTo>
                  <a:cubicBezTo>
                    <a:pt x="93677" y="33157"/>
                    <a:pt x="93677" y="33157"/>
                    <a:pt x="93677" y="33157"/>
                  </a:cubicBezTo>
                  <a:cubicBezTo>
                    <a:pt x="92129" y="33157"/>
                    <a:pt x="92129" y="33157"/>
                    <a:pt x="92129" y="33157"/>
                  </a:cubicBezTo>
                  <a:cubicBezTo>
                    <a:pt x="90580" y="32368"/>
                    <a:pt x="90580" y="32368"/>
                    <a:pt x="90580" y="32368"/>
                  </a:cubicBezTo>
                  <a:cubicBezTo>
                    <a:pt x="89806" y="34736"/>
                    <a:pt x="89806" y="34736"/>
                    <a:pt x="89806" y="34736"/>
                  </a:cubicBezTo>
                  <a:cubicBezTo>
                    <a:pt x="88258" y="35526"/>
                    <a:pt x="88258" y="35526"/>
                    <a:pt x="88258" y="35526"/>
                  </a:cubicBezTo>
                  <a:cubicBezTo>
                    <a:pt x="87483" y="33157"/>
                    <a:pt x="87483" y="33157"/>
                    <a:pt x="87483" y="33157"/>
                  </a:cubicBezTo>
                  <a:cubicBezTo>
                    <a:pt x="85935" y="32368"/>
                    <a:pt x="85935" y="32368"/>
                    <a:pt x="85935" y="32368"/>
                  </a:cubicBezTo>
                  <a:cubicBezTo>
                    <a:pt x="85161" y="32368"/>
                    <a:pt x="85161" y="32368"/>
                    <a:pt x="85161" y="32368"/>
                  </a:cubicBezTo>
                  <a:cubicBezTo>
                    <a:pt x="83612" y="30000"/>
                    <a:pt x="83612" y="30000"/>
                    <a:pt x="83612" y="30000"/>
                  </a:cubicBezTo>
                  <a:cubicBezTo>
                    <a:pt x="82064" y="30000"/>
                    <a:pt x="82064" y="30000"/>
                    <a:pt x="82064" y="30000"/>
                  </a:cubicBezTo>
                  <a:cubicBezTo>
                    <a:pt x="82064" y="30000"/>
                    <a:pt x="81290" y="32368"/>
                    <a:pt x="80516" y="30789"/>
                  </a:cubicBezTo>
                  <a:cubicBezTo>
                    <a:pt x="79741" y="30000"/>
                    <a:pt x="79741" y="27631"/>
                    <a:pt x="79741" y="27631"/>
                  </a:cubicBezTo>
                  <a:cubicBezTo>
                    <a:pt x="78967" y="26842"/>
                    <a:pt x="78967" y="26842"/>
                    <a:pt x="78967" y="26842"/>
                  </a:cubicBezTo>
                  <a:cubicBezTo>
                    <a:pt x="79741" y="25263"/>
                    <a:pt x="79741" y="25263"/>
                    <a:pt x="79741" y="25263"/>
                  </a:cubicBezTo>
                  <a:cubicBezTo>
                    <a:pt x="79741" y="22894"/>
                    <a:pt x="79741" y="22894"/>
                    <a:pt x="79741" y="22894"/>
                  </a:cubicBezTo>
                  <a:cubicBezTo>
                    <a:pt x="79741" y="22894"/>
                    <a:pt x="78967" y="21315"/>
                    <a:pt x="78967" y="21315"/>
                  </a:cubicBezTo>
                  <a:cubicBezTo>
                    <a:pt x="78967" y="20526"/>
                    <a:pt x="78193" y="18947"/>
                    <a:pt x="78193" y="18947"/>
                  </a:cubicBezTo>
                  <a:cubicBezTo>
                    <a:pt x="78967" y="17368"/>
                    <a:pt x="78967" y="17368"/>
                    <a:pt x="78967" y="17368"/>
                  </a:cubicBezTo>
                  <a:cubicBezTo>
                    <a:pt x="77419" y="16578"/>
                    <a:pt x="77419" y="16578"/>
                    <a:pt x="77419" y="16578"/>
                  </a:cubicBezTo>
                  <a:cubicBezTo>
                    <a:pt x="77419" y="14210"/>
                    <a:pt x="77419" y="14210"/>
                    <a:pt x="77419" y="14210"/>
                  </a:cubicBezTo>
                  <a:cubicBezTo>
                    <a:pt x="77419" y="13421"/>
                    <a:pt x="77419" y="13421"/>
                    <a:pt x="77419" y="13421"/>
                  </a:cubicBezTo>
                  <a:cubicBezTo>
                    <a:pt x="75096" y="12631"/>
                    <a:pt x="75096" y="12631"/>
                    <a:pt x="75096" y="12631"/>
                  </a:cubicBezTo>
                  <a:cubicBezTo>
                    <a:pt x="75096" y="12631"/>
                    <a:pt x="75096" y="11842"/>
                    <a:pt x="74322" y="11052"/>
                  </a:cubicBezTo>
                  <a:cubicBezTo>
                    <a:pt x="74322" y="11052"/>
                    <a:pt x="72774" y="9473"/>
                    <a:pt x="72774" y="9473"/>
                  </a:cubicBezTo>
                  <a:cubicBezTo>
                    <a:pt x="72774" y="9473"/>
                    <a:pt x="72000" y="9473"/>
                    <a:pt x="72000" y="10263"/>
                  </a:cubicBezTo>
                  <a:cubicBezTo>
                    <a:pt x="71225" y="11052"/>
                    <a:pt x="71225" y="12631"/>
                    <a:pt x="70451" y="12631"/>
                  </a:cubicBezTo>
                  <a:cubicBezTo>
                    <a:pt x="70451" y="12631"/>
                    <a:pt x="71225" y="12631"/>
                    <a:pt x="68903" y="12631"/>
                  </a:cubicBezTo>
                  <a:cubicBezTo>
                    <a:pt x="67354" y="11842"/>
                    <a:pt x="67354" y="11842"/>
                    <a:pt x="66580" y="11052"/>
                  </a:cubicBezTo>
                  <a:cubicBezTo>
                    <a:pt x="65806" y="11052"/>
                    <a:pt x="64258" y="9473"/>
                    <a:pt x="64258" y="9473"/>
                  </a:cubicBezTo>
                  <a:cubicBezTo>
                    <a:pt x="63483" y="6315"/>
                    <a:pt x="63483" y="6315"/>
                    <a:pt x="63483" y="6315"/>
                  </a:cubicBezTo>
                  <a:cubicBezTo>
                    <a:pt x="61935" y="6315"/>
                    <a:pt x="61935" y="6315"/>
                    <a:pt x="61935" y="6315"/>
                  </a:cubicBezTo>
                  <a:cubicBezTo>
                    <a:pt x="61935" y="6315"/>
                    <a:pt x="64258" y="7105"/>
                    <a:pt x="61161" y="7105"/>
                  </a:cubicBezTo>
                  <a:cubicBezTo>
                    <a:pt x="58064" y="7105"/>
                    <a:pt x="54967" y="7105"/>
                    <a:pt x="54967" y="7105"/>
                  </a:cubicBezTo>
                  <a:cubicBezTo>
                    <a:pt x="54193" y="8684"/>
                    <a:pt x="54193" y="8684"/>
                    <a:pt x="54193" y="8684"/>
                  </a:cubicBezTo>
                  <a:cubicBezTo>
                    <a:pt x="54193" y="8684"/>
                    <a:pt x="53419" y="10263"/>
                    <a:pt x="53419" y="11052"/>
                  </a:cubicBezTo>
                  <a:cubicBezTo>
                    <a:pt x="53419" y="11052"/>
                    <a:pt x="54193" y="11842"/>
                    <a:pt x="53419" y="11052"/>
                  </a:cubicBezTo>
                  <a:cubicBezTo>
                    <a:pt x="53419" y="10263"/>
                    <a:pt x="52645" y="10263"/>
                    <a:pt x="52645" y="9473"/>
                  </a:cubicBezTo>
                  <a:cubicBezTo>
                    <a:pt x="52645" y="9473"/>
                    <a:pt x="52645" y="8684"/>
                    <a:pt x="52645" y="8684"/>
                  </a:cubicBezTo>
                  <a:cubicBezTo>
                    <a:pt x="52645" y="7894"/>
                    <a:pt x="51096" y="7105"/>
                    <a:pt x="51096" y="7105"/>
                  </a:cubicBezTo>
                  <a:cubicBezTo>
                    <a:pt x="50322" y="8684"/>
                    <a:pt x="50322" y="8684"/>
                    <a:pt x="50322" y="8684"/>
                  </a:cubicBezTo>
                  <a:cubicBezTo>
                    <a:pt x="50322" y="8684"/>
                    <a:pt x="51096" y="9473"/>
                    <a:pt x="49548" y="9473"/>
                  </a:cubicBezTo>
                  <a:cubicBezTo>
                    <a:pt x="48774" y="10263"/>
                    <a:pt x="48774" y="10263"/>
                    <a:pt x="48774" y="10263"/>
                  </a:cubicBezTo>
                  <a:cubicBezTo>
                    <a:pt x="48774" y="9473"/>
                    <a:pt x="49548" y="8684"/>
                    <a:pt x="49548" y="8684"/>
                  </a:cubicBezTo>
                  <a:cubicBezTo>
                    <a:pt x="49548" y="8684"/>
                    <a:pt x="50322" y="7105"/>
                    <a:pt x="50322" y="7105"/>
                  </a:cubicBezTo>
                  <a:cubicBezTo>
                    <a:pt x="50322" y="7105"/>
                    <a:pt x="50322" y="5526"/>
                    <a:pt x="49548" y="5526"/>
                  </a:cubicBezTo>
                  <a:cubicBezTo>
                    <a:pt x="49548" y="5526"/>
                    <a:pt x="48000" y="5526"/>
                    <a:pt x="47225" y="5526"/>
                  </a:cubicBezTo>
                  <a:cubicBezTo>
                    <a:pt x="47225" y="5526"/>
                    <a:pt x="46451" y="6315"/>
                    <a:pt x="46451" y="6315"/>
                  </a:cubicBezTo>
                  <a:cubicBezTo>
                    <a:pt x="46451" y="6315"/>
                    <a:pt x="47225" y="7105"/>
                    <a:pt x="46451" y="7105"/>
                  </a:cubicBezTo>
                  <a:cubicBezTo>
                    <a:pt x="46451" y="7105"/>
                    <a:pt x="45677" y="7105"/>
                    <a:pt x="45677" y="7894"/>
                  </a:cubicBezTo>
                  <a:cubicBezTo>
                    <a:pt x="44903" y="7894"/>
                    <a:pt x="44903" y="6315"/>
                    <a:pt x="44903" y="6315"/>
                  </a:cubicBezTo>
                  <a:cubicBezTo>
                    <a:pt x="44903" y="6315"/>
                    <a:pt x="44129" y="5526"/>
                    <a:pt x="44129" y="5526"/>
                  </a:cubicBezTo>
                  <a:cubicBezTo>
                    <a:pt x="44129" y="6315"/>
                    <a:pt x="43354" y="7894"/>
                    <a:pt x="43354" y="7894"/>
                  </a:cubicBezTo>
                  <a:cubicBezTo>
                    <a:pt x="42580" y="7894"/>
                    <a:pt x="42580" y="7894"/>
                    <a:pt x="42580" y="7105"/>
                  </a:cubicBezTo>
                  <a:cubicBezTo>
                    <a:pt x="41806" y="7105"/>
                    <a:pt x="41806" y="5526"/>
                    <a:pt x="41806" y="5526"/>
                  </a:cubicBezTo>
                  <a:cubicBezTo>
                    <a:pt x="41032" y="4736"/>
                    <a:pt x="41032" y="4736"/>
                    <a:pt x="41032" y="4736"/>
                  </a:cubicBezTo>
                  <a:cubicBezTo>
                    <a:pt x="41032" y="4736"/>
                    <a:pt x="38709" y="4736"/>
                    <a:pt x="37935" y="4736"/>
                  </a:cubicBezTo>
                  <a:cubicBezTo>
                    <a:pt x="37935" y="4736"/>
                    <a:pt x="36387" y="4736"/>
                    <a:pt x="36387" y="3947"/>
                  </a:cubicBezTo>
                  <a:cubicBezTo>
                    <a:pt x="35612" y="3157"/>
                    <a:pt x="34838" y="3157"/>
                    <a:pt x="34838" y="3157"/>
                  </a:cubicBezTo>
                  <a:cubicBezTo>
                    <a:pt x="34838" y="3157"/>
                    <a:pt x="34838" y="3157"/>
                    <a:pt x="34064" y="2368"/>
                  </a:cubicBezTo>
                  <a:cubicBezTo>
                    <a:pt x="33290" y="2368"/>
                    <a:pt x="33290" y="2368"/>
                    <a:pt x="32516" y="2368"/>
                  </a:cubicBezTo>
                  <a:cubicBezTo>
                    <a:pt x="31741" y="1578"/>
                    <a:pt x="32516" y="1578"/>
                    <a:pt x="30967" y="1578"/>
                  </a:cubicBezTo>
                  <a:cubicBezTo>
                    <a:pt x="29419" y="1578"/>
                    <a:pt x="29419" y="3157"/>
                    <a:pt x="28645" y="2368"/>
                  </a:cubicBezTo>
                  <a:cubicBezTo>
                    <a:pt x="27096" y="2368"/>
                    <a:pt x="27096" y="2368"/>
                    <a:pt x="27096" y="2368"/>
                  </a:cubicBezTo>
                  <a:cubicBezTo>
                    <a:pt x="26322" y="1578"/>
                    <a:pt x="26322" y="1578"/>
                    <a:pt x="26322" y="1578"/>
                  </a:cubicBezTo>
                  <a:cubicBezTo>
                    <a:pt x="26322" y="789"/>
                    <a:pt x="25548" y="0"/>
                    <a:pt x="25548" y="789"/>
                  </a:cubicBezTo>
                  <a:cubicBezTo>
                    <a:pt x="25548" y="2368"/>
                    <a:pt x="25548" y="1578"/>
                    <a:pt x="24774" y="2368"/>
                  </a:cubicBezTo>
                  <a:cubicBezTo>
                    <a:pt x="24774" y="3157"/>
                    <a:pt x="23225" y="3947"/>
                    <a:pt x="23225" y="3947"/>
                  </a:cubicBezTo>
                  <a:cubicBezTo>
                    <a:pt x="23225" y="3947"/>
                    <a:pt x="22451" y="3947"/>
                    <a:pt x="22451" y="4736"/>
                  </a:cubicBezTo>
                  <a:cubicBezTo>
                    <a:pt x="22451" y="4736"/>
                    <a:pt x="21677" y="5526"/>
                    <a:pt x="21677" y="5526"/>
                  </a:cubicBezTo>
                  <a:cubicBezTo>
                    <a:pt x="21677" y="5526"/>
                    <a:pt x="21677" y="4736"/>
                    <a:pt x="20903" y="4736"/>
                  </a:cubicBezTo>
                  <a:cubicBezTo>
                    <a:pt x="20903" y="4736"/>
                    <a:pt x="20903" y="4736"/>
                    <a:pt x="20903" y="4736"/>
                  </a:cubicBezTo>
                  <a:cubicBezTo>
                    <a:pt x="20903" y="4736"/>
                    <a:pt x="19354" y="4736"/>
                    <a:pt x="19354" y="5526"/>
                  </a:cubicBezTo>
                  <a:cubicBezTo>
                    <a:pt x="19354" y="5526"/>
                    <a:pt x="19354" y="6315"/>
                    <a:pt x="19354" y="7105"/>
                  </a:cubicBezTo>
                  <a:cubicBezTo>
                    <a:pt x="19354" y="7105"/>
                    <a:pt x="18580" y="7894"/>
                    <a:pt x="18580" y="7894"/>
                  </a:cubicBezTo>
                  <a:cubicBezTo>
                    <a:pt x="17032" y="8684"/>
                    <a:pt x="17032" y="8684"/>
                    <a:pt x="17032" y="8684"/>
                  </a:cubicBezTo>
                  <a:cubicBezTo>
                    <a:pt x="17032" y="8684"/>
                    <a:pt x="17032" y="8684"/>
                    <a:pt x="16258" y="8684"/>
                  </a:cubicBezTo>
                  <a:cubicBezTo>
                    <a:pt x="15483" y="8684"/>
                    <a:pt x="13935" y="8684"/>
                    <a:pt x="13935" y="8684"/>
                  </a:cubicBezTo>
                  <a:cubicBezTo>
                    <a:pt x="13161" y="8684"/>
                    <a:pt x="12387" y="8684"/>
                    <a:pt x="12387" y="8684"/>
                  </a:cubicBezTo>
                  <a:cubicBezTo>
                    <a:pt x="12387" y="9473"/>
                    <a:pt x="12387" y="9473"/>
                    <a:pt x="12387" y="9473"/>
                  </a:cubicBezTo>
                  <a:cubicBezTo>
                    <a:pt x="11612" y="10263"/>
                    <a:pt x="11612" y="10263"/>
                    <a:pt x="11612" y="10263"/>
                  </a:cubicBezTo>
                  <a:cubicBezTo>
                    <a:pt x="11612" y="10263"/>
                    <a:pt x="10838" y="11842"/>
                    <a:pt x="10064" y="11052"/>
                  </a:cubicBezTo>
                  <a:cubicBezTo>
                    <a:pt x="10064" y="11052"/>
                    <a:pt x="9290" y="11052"/>
                    <a:pt x="9290" y="11052"/>
                  </a:cubicBezTo>
                  <a:cubicBezTo>
                    <a:pt x="7741" y="10263"/>
                    <a:pt x="7741" y="10263"/>
                    <a:pt x="7741" y="10263"/>
                  </a:cubicBezTo>
                  <a:cubicBezTo>
                    <a:pt x="7741" y="10263"/>
                    <a:pt x="6967" y="11052"/>
                    <a:pt x="6967" y="11052"/>
                  </a:cubicBezTo>
                  <a:cubicBezTo>
                    <a:pt x="6967" y="11052"/>
                    <a:pt x="6193" y="11052"/>
                    <a:pt x="6193" y="11052"/>
                  </a:cubicBezTo>
                  <a:cubicBezTo>
                    <a:pt x="6193" y="11052"/>
                    <a:pt x="6193" y="11052"/>
                    <a:pt x="6193" y="11052"/>
                  </a:cubicBezTo>
                  <a:cubicBezTo>
                    <a:pt x="6193" y="11052"/>
                    <a:pt x="6193" y="11842"/>
                    <a:pt x="6967" y="12631"/>
                  </a:cubicBezTo>
                  <a:cubicBezTo>
                    <a:pt x="6967" y="12631"/>
                    <a:pt x="6967" y="13421"/>
                    <a:pt x="6967" y="14210"/>
                  </a:cubicBezTo>
                  <a:cubicBezTo>
                    <a:pt x="6967" y="14210"/>
                    <a:pt x="6193" y="15000"/>
                    <a:pt x="6193" y="15000"/>
                  </a:cubicBezTo>
                  <a:cubicBezTo>
                    <a:pt x="5419" y="15000"/>
                    <a:pt x="4645" y="14210"/>
                    <a:pt x="4645" y="14210"/>
                  </a:cubicBezTo>
                  <a:cubicBezTo>
                    <a:pt x="4645" y="14210"/>
                    <a:pt x="4645" y="13421"/>
                    <a:pt x="3870" y="13421"/>
                  </a:cubicBezTo>
                  <a:cubicBezTo>
                    <a:pt x="3870" y="14210"/>
                    <a:pt x="1548" y="15000"/>
                    <a:pt x="1548" y="15000"/>
                  </a:cubicBezTo>
                  <a:cubicBezTo>
                    <a:pt x="1548" y="16578"/>
                    <a:pt x="1548" y="16578"/>
                    <a:pt x="1548" y="16578"/>
                  </a:cubicBezTo>
                  <a:cubicBezTo>
                    <a:pt x="0" y="17368"/>
                    <a:pt x="0" y="17368"/>
                    <a:pt x="0" y="17368"/>
                  </a:cubicBezTo>
                  <a:cubicBezTo>
                    <a:pt x="3870" y="17368"/>
                    <a:pt x="3870" y="17368"/>
                    <a:pt x="3870" y="17368"/>
                  </a:cubicBezTo>
                  <a:cubicBezTo>
                    <a:pt x="4645" y="17368"/>
                    <a:pt x="4645" y="17368"/>
                    <a:pt x="4645" y="17368"/>
                  </a:cubicBezTo>
                  <a:cubicBezTo>
                    <a:pt x="6193" y="17368"/>
                    <a:pt x="6193" y="17368"/>
                    <a:pt x="6193" y="17368"/>
                  </a:cubicBezTo>
                  <a:cubicBezTo>
                    <a:pt x="6967" y="16578"/>
                    <a:pt x="6967" y="16578"/>
                    <a:pt x="6967" y="16578"/>
                  </a:cubicBezTo>
                  <a:cubicBezTo>
                    <a:pt x="6967" y="16578"/>
                    <a:pt x="7741" y="16578"/>
                    <a:pt x="7741" y="17368"/>
                  </a:cubicBezTo>
                  <a:cubicBezTo>
                    <a:pt x="7741" y="17368"/>
                    <a:pt x="9290" y="18157"/>
                    <a:pt x="9290" y="18157"/>
                  </a:cubicBezTo>
                  <a:cubicBezTo>
                    <a:pt x="9290" y="18157"/>
                    <a:pt x="9290" y="18157"/>
                    <a:pt x="9290" y="18157"/>
                  </a:cubicBezTo>
                  <a:cubicBezTo>
                    <a:pt x="11612" y="17368"/>
                    <a:pt x="11612" y="17368"/>
                    <a:pt x="11612" y="17368"/>
                  </a:cubicBezTo>
                  <a:cubicBezTo>
                    <a:pt x="11612" y="18157"/>
                    <a:pt x="11612" y="18157"/>
                    <a:pt x="11612" y="18157"/>
                  </a:cubicBezTo>
                  <a:cubicBezTo>
                    <a:pt x="11612" y="18157"/>
                    <a:pt x="11612" y="18947"/>
                    <a:pt x="12387" y="18947"/>
                  </a:cubicBezTo>
                  <a:cubicBezTo>
                    <a:pt x="13161" y="18947"/>
                    <a:pt x="13161" y="18947"/>
                    <a:pt x="13161" y="18947"/>
                  </a:cubicBezTo>
                  <a:cubicBezTo>
                    <a:pt x="13161" y="20526"/>
                    <a:pt x="13161" y="20526"/>
                    <a:pt x="13161" y="20526"/>
                  </a:cubicBezTo>
                  <a:cubicBezTo>
                    <a:pt x="14709" y="20526"/>
                    <a:pt x="14709" y="20526"/>
                    <a:pt x="14709" y="20526"/>
                  </a:cubicBezTo>
                  <a:cubicBezTo>
                    <a:pt x="14709" y="20526"/>
                    <a:pt x="15483" y="20526"/>
                    <a:pt x="15483" y="20526"/>
                  </a:cubicBezTo>
                  <a:cubicBezTo>
                    <a:pt x="15483" y="20526"/>
                    <a:pt x="15483" y="21315"/>
                    <a:pt x="15483" y="21315"/>
                  </a:cubicBezTo>
                  <a:cubicBezTo>
                    <a:pt x="15483" y="21315"/>
                    <a:pt x="16258" y="22105"/>
                    <a:pt x="17032" y="22894"/>
                  </a:cubicBezTo>
                  <a:cubicBezTo>
                    <a:pt x="17032" y="22894"/>
                    <a:pt x="17806" y="23684"/>
                    <a:pt x="17806" y="23684"/>
                  </a:cubicBezTo>
                  <a:cubicBezTo>
                    <a:pt x="18580" y="24473"/>
                    <a:pt x="18580" y="24473"/>
                    <a:pt x="18580" y="24473"/>
                  </a:cubicBezTo>
                  <a:cubicBezTo>
                    <a:pt x="19354" y="25263"/>
                    <a:pt x="19354" y="25263"/>
                    <a:pt x="19354" y="25263"/>
                  </a:cubicBezTo>
                  <a:cubicBezTo>
                    <a:pt x="20129" y="26052"/>
                    <a:pt x="20129" y="26052"/>
                    <a:pt x="20129" y="26052"/>
                  </a:cubicBezTo>
                  <a:cubicBezTo>
                    <a:pt x="20129" y="26052"/>
                    <a:pt x="20129" y="26052"/>
                    <a:pt x="20129" y="26052"/>
                  </a:cubicBezTo>
                  <a:cubicBezTo>
                    <a:pt x="20129" y="26842"/>
                    <a:pt x="20129" y="27631"/>
                    <a:pt x="20903" y="27631"/>
                  </a:cubicBezTo>
                  <a:cubicBezTo>
                    <a:pt x="20903" y="27631"/>
                    <a:pt x="20903" y="27631"/>
                    <a:pt x="21677" y="27631"/>
                  </a:cubicBezTo>
                  <a:cubicBezTo>
                    <a:pt x="21677" y="27631"/>
                    <a:pt x="21677" y="27631"/>
                    <a:pt x="21677" y="28421"/>
                  </a:cubicBezTo>
                  <a:cubicBezTo>
                    <a:pt x="21677" y="28421"/>
                    <a:pt x="21677" y="28421"/>
                    <a:pt x="22451" y="29210"/>
                  </a:cubicBezTo>
                  <a:cubicBezTo>
                    <a:pt x="22451" y="29210"/>
                    <a:pt x="23225" y="30000"/>
                    <a:pt x="23225" y="30000"/>
                  </a:cubicBezTo>
                  <a:cubicBezTo>
                    <a:pt x="23225" y="30000"/>
                    <a:pt x="23225" y="30000"/>
                    <a:pt x="23225" y="30789"/>
                  </a:cubicBezTo>
                  <a:cubicBezTo>
                    <a:pt x="23225" y="31578"/>
                    <a:pt x="24000" y="32368"/>
                    <a:pt x="24000" y="32368"/>
                  </a:cubicBezTo>
                  <a:cubicBezTo>
                    <a:pt x="24000" y="33157"/>
                    <a:pt x="24774" y="33157"/>
                    <a:pt x="24774" y="33157"/>
                  </a:cubicBezTo>
                  <a:cubicBezTo>
                    <a:pt x="24774" y="33157"/>
                    <a:pt x="24774" y="33157"/>
                    <a:pt x="24774" y="33157"/>
                  </a:cubicBezTo>
                  <a:cubicBezTo>
                    <a:pt x="24774" y="33157"/>
                    <a:pt x="25548" y="33157"/>
                    <a:pt x="25548" y="33947"/>
                  </a:cubicBezTo>
                  <a:cubicBezTo>
                    <a:pt x="25548" y="34736"/>
                    <a:pt x="24774" y="35526"/>
                    <a:pt x="25548" y="35526"/>
                  </a:cubicBezTo>
                  <a:cubicBezTo>
                    <a:pt x="25548" y="35526"/>
                    <a:pt x="26322" y="37105"/>
                    <a:pt x="27096" y="37105"/>
                  </a:cubicBezTo>
                  <a:cubicBezTo>
                    <a:pt x="27870" y="37105"/>
                    <a:pt x="27870" y="37105"/>
                    <a:pt x="27870" y="37105"/>
                  </a:cubicBezTo>
                  <a:cubicBezTo>
                    <a:pt x="28645" y="37105"/>
                    <a:pt x="28645" y="38684"/>
                    <a:pt x="29419" y="38684"/>
                  </a:cubicBezTo>
                  <a:cubicBezTo>
                    <a:pt x="29419" y="39473"/>
                    <a:pt x="29419" y="39473"/>
                    <a:pt x="30193" y="39473"/>
                  </a:cubicBezTo>
                  <a:cubicBezTo>
                    <a:pt x="30967" y="39473"/>
                    <a:pt x="30967" y="39473"/>
                    <a:pt x="30967" y="39473"/>
                  </a:cubicBezTo>
                  <a:cubicBezTo>
                    <a:pt x="30967" y="39473"/>
                    <a:pt x="30967" y="39473"/>
                    <a:pt x="30967" y="40263"/>
                  </a:cubicBezTo>
                  <a:cubicBezTo>
                    <a:pt x="31741" y="40263"/>
                    <a:pt x="33290" y="41842"/>
                    <a:pt x="33290" y="41842"/>
                  </a:cubicBezTo>
                  <a:cubicBezTo>
                    <a:pt x="33290" y="41842"/>
                    <a:pt x="34064" y="42631"/>
                    <a:pt x="34064" y="42631"/>
                  </a:cubicBezTo>
                  <a:cubicBezTo>
                    <a:pt x="34064" y="42631"/>
                    <a:pt x="34838" y="42631"/>
                    <a:pt x="35612" y="42631"/>
                  </a:cubicBezTo>
                  <a:cubicBezTo>
                    <a:pt x="35612" y="42631"/>
                    <a:pt x="36387" y="42631"/>
                    <a:pt x="36387" y="43421"/>
                  </a:cubicBezTo>
                  <a:cubicBezTo>
                    <a:pt x="36387" y="44210"/>
                    <a:pt x="37161" y="44210"/>
                    <a:pt x="37161" y="45000"/>
                  </a:cubicBezTo>
                  <a:cubicBezTo>
                    <a:pt x="37161" y="45789"/>
                    <a:pt x="37935" y="45789"/>
                    <a:pt x="37935" y="46578"/>
                  </a:cubicBezTo>
                  <a:cubicBezTo>
                    <a:pt x="37935" y="46578"/>
                    <a:pt x="38709" y="48157"/>
                    <a:pt x="38709" y="48157"/>
                  </a:cubicBezTo>
                  <a:cubicBezTo>
                    <a:pt x="43354" y="49736"/>
                    <a:pt x="43354" y="49736"/>
                    <a:pt x="43354" y="49736"/>
                  </a:cubicBezTo>
                  <a:cubicBezTo>
                    <a:pt x="44129" y="51315"/>
                    <a:pt x="44129" y="51315"/>
                    <a:pt x="44129" y="51315"/>
                  </a:cubicBezTo>
                  <a:cubicBezTo>
                    <a:pt x="44129" y="51315"/>
                    <a:pt x="44903" y="52894"/>
                    <a:pt x="44903" y="52894"/>
                  </a:cubicBezTo>
                  <a:cubicBezTo>
                    <a:pt x="45677" y="53684"/>
                    <a:pt x="46451" y="53684"/>
                    <a:pt x="46451" y="53684"/>
                  </a:cubicBezTo>
                  <a:cubicBezTo>
                    <a:pt x="48774" y="56052"/>
                    <a:pt x="48774" y="56052"/>
                    <a:pt x="48774" y="56052"/>
                  </a:cubicBezTo>
                  <a:cubicBezTo>
                    <a:pt x="51096" y="56842"/>
                    <a:pt x="51096" y="56842"/>
                    <a:pt x="51096" y="56842"/>
                  </a:cubicBezTo>
                  <a:cubicBezTo>
                    <a:pt x="51096" y="56842"/>
                    <a:pt x="52645" y="57631"/>
                    <a:pt x="53419" y="57631"/>
                  </a:cubicBezTo>
                  <a:cubicBezTo>
                    <a:pt x="53419" y="57631"/>
                    <a:pt x="54967" y="58421"/>
                    <a:pt x="55741" y="58421"/>
                  </a:cubicBezTo>
                  <a:cubicBezTo>
                    <a:pt x="55741" y="59210"/>
                    <a:pt x="56516" y="61578"/>
                    <a:pt x="56516" y="61578"/>
                  </a:cubicBezTo>
                  <a:cubicBezTo>
                    <a:pt x="57290" y="61578"/>
                    <a:pt x="58838" y="63157"/>
                    <a:pt x="58838" y="64736"/>
                  </a:cubicBezTo>
                  <a:cubicBezTo>
                    <a:pt x="59612" y="65526"/>
                    <a:pt x="59612" y="65526"/>
                    <a:pt x="59612" y="67105"/>
                  </a:cubicBezTo>
                  <a:cubicBezTo>
                    <a:pt x="60387" y="67894"/>
                    <a:pt x="61935" y="69473"/>
                    <a:pt x="61935" y="69473"/>
                  </a:cubicBezTo>
                  <a:cubicBezTo>
                    <a:pt x="61935" y="69473"/>
                    <a:pt x="61935" y="69473"/>
                    <a:pt x="62709" y="71052"/>
                  </a:cubicBezTo>
                  <a:cubicBezTo>
                    <a:pt x="63483" y="71842"/>
                    <a:pt x="64258" y="72631"/>
                    <a:pt x="64258" y="73421"/>
                  </a:cubicBezTo>
                  <a:cubicBezTo>
                    <a:pt x="64258" y="73421"/>
                    <a:pt x="64258" y="73421"/>
                    <a:pt x="64258" y="74210"/>
                  </a:cubicBezTo>
                  <a:cubicBezTo>
                    <a:pt x="64258" y="74210"/>
                    <a:pt x="64258" y="75000"/>
                    <a:pt x="64258" y="75000"/>
                  </a:cubicBezTo>
                  <a:cubicBezTo>
                    <a:pt x="64258" y="75000"/>
                    <a:pt x="65032" y="76578"/>
                    <a:pt x="65032" y="77368"/>
                  </a:cubicBezTo>
                  <a:cubicBezTo>
                    <a:pt x="65032" y="77368"/>
                    <a:pt x="65806" y="78947"/>
                    <a:pt x="65806" y="78947"/>
                  </a:cubicBezTo>
                  <a:cubicBezTo>
                    <a:pt x="65806" y="79736"/>
                    <a:pt x="65806" y="79736"/>
                    <a:pt x="65806" y="79736"/>
                  </a:cubicBezTo>
                  <a:cubicBezTo>
                    <a:pt x="66580" y="82105"/>
                    <a:pt x="66580" y="82105"/>
                    <a:pt x="66580" y="82105"/>
                  </a:cubicBezTo>
                  <a:cubicBezTo>
                    <a:pt x="65806" y="83684"/>
                    <a:pt x="65806" y="83684"/>
                    <a:pt x="65806" y="83684"/>
                  </a:cubicBezTo>
                  <a:cubicBezTo>
                    <a:pt x="65806" y="83684"/>
                    <a:pt x="65032" y="84473"/>
                    <a:pt x="65806" y="84473"/>
                  </a:cubicBezTo>
                  <a:cubicBezTo>
                    <a:pt x="66580" y="84473"/>
                    <a:pt x="67354" y="85263"/>
                    <a:pt x="66580" y="86052"/>
                  </a:cubicBezTo>
                  <a:cubicBezTo>
                    <a:pt x="66580" y="86052"/>
                    <a:pt x="65806" y="87631"/>
                    <a:pt x="65806" y="87631"/>
                  </a:cubicBezTo>
                  <a:cubicBezTo>
                    <a:pt x="65806" y="88421"/>
                    <a:pt x="65806" y="88421"/>
                    <a:pt x="65806" y="88421"/>
                  </a:cubicBezTo>
                  <a:cubicBezTo>
                    <a:pt x="65032" y="90000"/>
                    <a:pt x="65032" y="90000"/>
                    <a:pt x="65032" y="90000"/>
                  </a:cubicBezTo>
                  <a:cubicBezTo>
                    <a:pt x="65032" y="90000"/>
                    <a:pt x="66580" y="90789"/>
                    <a:pt x="66580" y="90789"/>
                  </a:cubicBezTo>
                  <a:cubicBezTo>
                    <a:pt x="66580" y="91578"/>
                    <a:pt x="67354" y="92368"/>
                    <a:pt x="66580" y="93157"/>
                  </a:cubicBezTo>
                  <a:cubicBezTo>
                    <a:pt x="66580" y="93157"/>
                    <a:pt x="66580" y="94736"/>
                    <a:pt x="66580" y="94736"/>
                  </a:cubicBezTo>
                  <a:cubicBezTo>
                    <a:pt x="66580" y="94736"/>
                    <a:pt x="66580" y="96315"/>
                    <a:pt x="66580" y="96315"/>
                  </a:cubicBezTo>
                  <a:cubicBezTo>
                    <a:pt x="66580" y="96315"/>
                    <a:pt x="68129" y="97105"/>
                    <a:pt x="67354" y="97894"/>
                  </a:cubicBezTo>
                  <a:cubicBezTo>
                    <a:pt x="67354" y="97894"/>
                    <a:pt x="67354" y="98684"/>
                    <a:pt x="67354" y="99473"/>
                  </a:cubicBezTo>
                  <a:cubicBezTo>
                    <a:pt x="68129" y="101052"/>
                    <a:pt x="69677" y="103421"/>
                    <a:pt x="69677" y="103421"/>
                  </a:cubicBezTo>
                  <a:cubicBezTo>
                    <a:pt x="69677" y="103421"/>
                    <a:pt x="70451" y="105000"/>
                    <a:pt x="70451" y="105000"/>
                  </a:cubicBezTo>
                  <a:cubicBezTo>
                    <a:pt x="70451" y="105789"/>
                    <a:pt x="69677" y="105789"/>
                    <a:pt x="70451" y="106578"/>
                  </a:cubicBezTo>
                  <a:cubicBezTo>
                    <a:pt x="70451" y="106578"/>
                    <a:pt x="69677" y="107368"/>
                    <a:pt x="70451" y="107368"/>
                  </a:cubicBezTo>
                  <a:cubicBezTo>
                    <a:pt x="71225" y="108157"/>
                    <a:pt x="72000" y="109736"/>
                    <a:pt x="72000" y="109736"/>
                  </a:cubicBezTo>
                  <a:cubicBezTo>
                    <a:pt x="72000" y="109736"/>
                    <a:pt x="72000" y="109736"/>
                    <a:pt x="72774" y="110526"/>
                  </a:cubicBezTo>
                  <a:cubicBezTo>
                    <a:pt x="72774" y="111315"/>
                    <a:pt x="72774" y="112894"/>
                    <a:pt x="72774" y="112894"/>
                  </a:cubicBezTo>
                  <a:cubicBezTo>
                    <a:pt x="72774" y="113684"/>
                    <a:pt x="73548" y="113684"/>
                    <a:pt x="72774" y="113684"/>
                  </a:cubicBezTo>
                  <a:cubicBezTo>
                    <a:pt x="72774" y="113684"/>
                    <a:pt x="72000" y="114473"/>
                    <a:pt x="72000" y="114473"/>
                  </a:cubicBezTo>
                  <a:cubicBezTo>
                    <a:pt x="71225" y="116052"/>
                    <a:pt x="71225" y="116052"/>
                    <a:pt x="71225" y="116052"/>
                  </a:cubicBezTo>
                  <a:cubicBezTo>
                    <a:pt x="71225" y="116052"/>
                    <a:pt x="72000" y="116842"/>
                    <a:pt x="72774" y="116842"/>
                  </a:cubicBezTo>
                  <a:cubicBezTo>
                    <a:pt x="72774" y="116842"/>
                    <a:pt x="73548" y="116842"/>
                    <a:pt x="73548" y="116842"/>
                  </a:cubicBezTo>
                  <a:cubicBezTo>
                    <a:pt x="75096" y="118421"/>
                    <a:pt x="75096" y="118421"/>
                    <a:pt x="75096" y="118421"/>
                  </a:cubicBezTo>
                  <a:cubicBezTo>
                    <a:pt x="75096" y="120000"/>
                    <a:pt x="75096" y="120000"/>
                    <a:pt x="75096" y="120000"/>
                  </a:cubicBezTo>
                  <a:lnTo>
                    <a:pt x="76645" y="12000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53" name="Shape 2033">
              <a:extLst>
                <a:ext uri="{FF2B5EF4-FFF2-40B4-BE49-F238E27FC236}">
                  <a16:creationId xmlns:a16="http://schemas.microsoft.com/office/drawing/2014/main" id="{A9CD1871-29F9-5CD6-6196-B7D7E2B7EC48}"/>
                </a:ext>
              </a:extLst>
            </p:cNvPr>
            <p:cNvSpPr/>
            <p:nvPr/>
          </p:nvSpPr>
          <p:spPr>
            <a:xfrm>
              <a:off x="4446566" y="2676821"/>
              <a:ext cx="294648" cy="240785"/>
            </a:xfrm>
            <a:custGeom>
              <a:avLst/>
              <a:gdLst/>
              <a:ahLst/>
              <a:cxnLst/>
              <a:rect l="0" t="0" r="0" b="0"/>
              <a:pathLst>
                <a:path w="120000" h="120000" extrusionOk="0">
                  <a:moveTo>
                    <a:pt x="930" y="19816"/>
                  </a:moveTo>
                  <a:cubicBezTo>
                    <a:pt x="930" y="19816"/>
                    <a:pt x="19534" y="6605"/>
                    <a:pt x="19534" y="6605"/>
                  </a:cubicBezTo>
                  <a:cubicBezTo>
                    <a:pt x="25116" y="5504"/>
                    <a:pt x="25116" y="5504"/>
                    <a:pt x="25116" y="5504"/>
                  </a:cubicBezTo>
                  <a:cubicBezTo>
                    <a:pt x="27906" y="5504"/>
                    <a:pt x="27906" y="5504"/>
                    <a:pt x="27906" y="5504"/>
                  </a:cubicBezTo>
                  <a:cubicBezTo>
                    <a:pt x="28837" y="4403"/>
                    <a:pt x="28837" y="4403"/>
                    <a:pt x="28837" y="4403"/>
                  </a:cubicBezTo>
                  <a:cubicBezTo>
                    <a:pt x="28837" y="4403"/>
                    <a:pt x="29767" y="7706"/>
                    <a:pt x="30697" y="7706"/>
                  </a:cubicBezTo>
                  <a:cubicBezTo>
                    <a:pt x="30697" y="7706"/>
                    <a:pt x="32558" y="9908"/>
                    <a:pt x="32558" y="8807"/>
                  </a:cubicBezTo>
                  <a:cubicBezTo>
                    <a:pt x="33488" y="7706"/>
                    <a:pt x="33488" y="6605"/>
                    <a:pt x="34418" y="6605"/>
                  </a:cubicBezTo>
                  <a:cubicBezTo>
                    <a:pt x="34418" y="5504"/>
                    <a:pt x="35348" y="4403"/>
                    <a:pt x="37209" y="5504"/>
                  </a:cubicBezTo>
                  <a:cubicBezTo>
                    <a:pt x="38139" y="6605"/>
                    <a:pt x="38139" y="11009"/>
                    <a:pt x="38139" y="11009"/>
                  </a:cubicBezTo>
                  <a:cubicBezTo>
                    <a:pt x="45581" y="13211"/>
                    <a:pt x="40930" y="14311"/>
                    <a:pt x="51162" y="11009"/>
                  </a:cubicBezTo>
                  <a:cubicBezTo>
                    <a:pt x="51162" y="11009"/>
                    <a:pt x="53023" y="8807"/>
                    <a:pt x="53023" y="8807"/>
                  </a:cubicBezTo>
                  <a:cubicBezTo>
                    <a:pt x="53023" y="7706"/>
                    <a:pt x="52093" y="5504"/>
                    <a:pt x="53953" y="6605"/>
                  </a:cubicBezTo>
                  <a:cubicBezTo>
                    <a:pt x="54883" y="7706"/>
                    <a:pt x="55813" y="7706"/>
                    <a:pt x="56744" y="7706"/>
                  </a:cubicBezTo>
                  <a:cubicBezTo>
                    <a:pt x="57674" y="7706"/>
                    <a:pt x="59534" y="7706"/>
                    <a:pt x="59534" y="7706"/>
                  </a:cubicBezTo>
                  <a:cubicBezTo>
                    <a:pt x="59534" y="7706"/>
                    <a:pt x="60465" y="6605"/>
                    <a:pt x="59534" y="5504"/>
                  </a:cubicBezTo>
                  <a:cubicBezTo>
                    <a:pt x="59534" y="4403"/>
                    <a:pt x="58604" y="3302"/>
                    <a:pt x="59534" y="3302"/>
                  </a:cubicBezTo>
                  <a:cubicBezTo>
                    <a:pt x="59534" y="2201"/>
                    <a:pt x="61395" y="1100"/>
                    <a:pt x="61395" y="1100"/>
                  </a:cubicBezTo>
                  <a:cubicBezTo>
                    <a:pt x="61395" y="1100"/>
                    <a:pt x="62325" y="1100"/>
                    <a:pt x="62325" y="2201"/>
                  </a:cubicBezTo>
                  <a:cubicBezTo>
                    <a:pt x="63255" y="3302"/>
                    <a:pt x="63255" y="3302"/>
                    <a:pt x="63255" y="4403"/>
                  </a:cubicBezTo>
                  <a:cubicBezTo>
                    <a:pt x="64186" y="4403"/>
                    <a:pt x="64186" y="5504"/>
                    <a:pt x="65116" y="5504"/>
                  </a:cubicBezTo>
                  <a:cubicBezTo>
                    <a:pt x="66976" y="5504"/>
                    <a:pt x="66976" y="5504"/>
                    <a:pt x="67906" y="4403"/>
                  </a:cubicBezTo>
                  <a:cubicBezTo>
                    <a:pt x="68837" y="3302"/>
                    <a:pt x="68837" y="3302"/>
                    <a:pt x="69767" y="2201"/>
                  </a:cubicBezTo>
                  <a:cubicBezTo>
                    <a:pt x="70697" y="0"/>
                    <a:pt x="70697" y="0"/>
                    <a:pt x="71627" y="1100"/>
                  </a:cubicBezTo>
                  <a:cubicBezTo>
                    <a:pt x="72558" y="1100"/>
                    <a:pt x="74418" y="2201"/>
                    <a:pt x="74418" y="2201"/>
                  </a:cubicBezTo>
                  <a:cubicBezTo>
                    <a:pt x="72558" y="4403"/>
                    <a:pt x="72558" y="4403"/>
                    <a:pt x="72558" y="4403"/>
                  </a:cubicBezTo>
                  <a:cubicBezTo>
                    <a:pt x="72558" y="4403"/>
                    <a:pt x="71627" y="4403"/>
                    <a:pt x="73488" y="5504"/>
                  </a:cubicBezTo>
                  <a:cubicBezTo>
                    <a:pt x="76279" y="6605"/>
                    <a:pt x="77209" y="6605"/>
                    <a:pt x="77209" y="6605"/>
                  </a:cubicBezTo>
                  <a:cubicBezTo>
                    <a:pt x="79069" y="3302"/>
                    <a:pt x="79069" y="3302"/>
                    <a:pt x="79069" y="3302"/>
                  </a:cubicBezTo>
                  <a:cubicBezTo>
                    <a:pt x="79069" y="3302"/>
                    <a:pt x="79069" y="1100"/>
                    <a:pt x="80000" y="3302"/>
                  </a:cubicBezTo>
                  <a:cubicBezTo>
                    <a:pt x="80000" y="4403"/>
                    <a:pt x="80930" y="6605"/>
                    <a:pt x="80930" y="6605"/>
                  </a:cubicBezTo>
                  <a:cubicBezTo>
                    <a:pt x="80930" y="6605"/>
                    <a:pt x="80930" y="9908"/>
                    <a:pt x="81860" y="9908"/>
                  </a:cubicBezTo>
                  <a:cubicBezTo>
                    <a:pt x="82790" y="9908"/>
                    <a:pt x="82790" y="8807"/>
                    <a:pt x="82790" y="9908"/>
                  </a:cubicBezTo>
                  <a:cubicBezTo>
                    <a:pt x="82790" y="11009"/>
                    <a:pt x="81860" y="11009"/>
                    <a:pt x="82790" y="11009"/>
                  </a:cubicBezTo>
                  <a:cubicBezTo>
                    <a:pt x="82790" y="12110"/>
                    <a:pt x="84651" y="12110"/>
                    <a:pt x="84651" y="12110"/>
                  </a:cubicBezTo>
                  <a:cubicBezTo>
                    <a:pt x="84651" y="12110"/>
                    <a:pt x="85581" y="12110"/>
                    <a:pt x="85581" y="13211"/>
                  </a:cubicBezTo>
                  <a:cubicBezTo>
                    <a:pt x="85581" y="14311"/>
                    <a:pt x="85581" y="15412"/>
                    <a:pt x="85581" y="15412"/>
                  </a:cubicBezTo>
                  <a:cubicBezTo>
                    <a:pt x="85581" y="15412"/>
                    <a:pt x="88372" y="15412"/>
                    <a:pt x="88372" y="15412"/>
                  </a:cubicBezTo>
                  <a:cubicBezTo>
                    <a:pt x="89302" y="15412"/>
                    <a:pt x="90232" y="16513"/>
                    <a:pt x="91162" y="16513"/>
                  </a:cubicBezTo>
                  <a:cubicBezTo>
                    <a:pt x="92093" y="15412"/>
                    <a:pt x="93023" y="14311"/>
                    <a:pt x="93023" y="14311"/>
                  </a:cubicBezTo>
                  <a:cubicBezTo>
                    <a:pt x="93023" y="15412"/>
                    <a:pt x="94883" y="15412"/>
                    <a:pt x="94883" y="16513"/>
                  </a:cubicBezTo>
                  <a:cubicBezTo>
                    <a:pt x="93953" y="18715"/>
                    <a:pt x="93023" y="18715"/>
                    <a:pt x="94883" y="19816"/>
                  </a:cubicBezTo>
                  <a:cubicBezTo>
                    <a:pt x="96744" y="19816"/>
                    <a:pt x="98604" y="20917"/>
                    <a:pt x="99534" y="20917"/>
                  </a:cubicBezTo>
                  <a:cubicBezTo>
                    <a:pt x="100465" y="22018"/>
                    <a:pt x="103255" y="23119"/>
                    <a:pt x="103255" y="23119"/>
                  </a:cubicBezTo>
                  <a:cubicBezTo>
                    <a:pt x="104186" y="23119"/>
                    <a:pt x="105116" y="23119"/>
                    <a:pt x="105116" y="24220"/>
                  </a:cubicBezTo>
                  <a:cubicBezTo>
                    <a:pt x="105116" y="25321"/>
                    <a:pt x="103255" y="27522"/>
                    <a:pt x="103255" y="27522"/>
                  </a:cubicBezTo>
                  <a:cubicBezTo>
                    <a:pt x="103255" y="27522"/>
                    <a:pt x="102325" y="28623"/>
                    <a:pt x="102325" y="29724"/>
                  </a:cubicBezTo>
                  <a:cubicBezTo>
                    <a:pt x="102325" y="29724"/>
                    <a:pt x="101395" y="33027"/>
                    <a:pt x="101395" y="33027"/>
                  </a:cubicBezTo>
                  <a:cubicBezTo>
                    <a:pt x="100465" y="34128"/>
                    <a:pt x="99534" y="36330"/>
                    <a:pt x="99534" y="36330"/>
                  </a:cubicBezTo>
                  <a:cubicBezTo>
                    <a:pt x="99534" y="36330"/>
                    <a:pt x="98604" y="38532"/>
                    <a:pt x="97674" y="38532"/>
                  </a:cubicBezTo>
                  <a:cubicBezTo>
                    <a:pt x="97674" y="38532"/>
                    <a:pt x="96744" y="39633"/>
                    <a:pt x="96744" y="39633"/>
                  </a:cubicBezTo>
                  <a:cubicBezTo>
                    <a:pt x="96744" y="40733"/>
                    <a:pt x="96744" y="42935"/>
                    <a:pt x="96744" y="42935"/>
                  </a:cubicBezTo>
                  <a:cubicBezTo>
                    <a:pt x="97674" y="45137"/>
                    <a:pt x="97674" y="45137"/>
                    <a:pt x="97674" y="45137"/>
                  </a:cubicBezTo>
                  <a:cubicBezTo>
                    <a:pt x="97674" y="47339"/>
                    <a:pt x="97674" y="47339"/>
                    <a:pt x="97674" y="47339"/>
                  </a:cubicBezTo>
                  <a:cubicBezTo>
                    <a:pt x="101395" y="46238"/>
                    <a:pt x="101395" y="46238"/>
                    <a:pt x="101395" y="46238"/>
                  </a:cubicBezTo>
                  <a:cubicBezTo>
                    <a:pt x="101395" y="46238"/>
                    <a:pt x="101395" y="46238"/>
                    <a:pt x="102325" y="47339"/>
                  </a:cubicBezTo>
                  <a:cubicBezTo>
                    <a:pt x="104186" y="47339"/>
                    <a:pt x="105116" y="46238"/>
                    <a:pt x="106046" y="46238"/>
                  </a:cubicBezTo>
                  <a:cubicBezTo>
                    <a:pt x="106046" y="46238"/>
                    <a:pt x="107906" y="48440"/>
                    <a:pt x="107906" y="48440"/>
                  </a:cubicBezTo>
                  <a:cubicBezTo>
                    <a:pt x="107906" y="48440"/>
                    <a:pt x="108837" y="49541"/>
                    <a:pt x="108837" y="49541"/>
                  </a:cubicBezTo>
                  <a:cubicBezTo>
                    <a:pt x="109767" y="49541"/>
                    <a:pt x="111627" y="50642"/>
                    <a:pt x="111627" y="50642"/>
                  </a:cubicBezTo>
                  <a:cubicBezTo>
                    <a:pt x="111627" y="53944"/>
                    <a:pt x="111627" y="53944"/>
                    <a:pt x="111627" y="53944"/>
                  </a:cubicBezTo>
                  <a:cubicBezTo>
                    <a:pt x="111627" y="53944"/>
                    <a:pt x="113488" y="53944"/>
                    <a:pt x="113488" y="53944"/>
                  </a:cubicBezTo>
                  <a:cubicBezTo>
                    <a:pt x="114418" y="53944"/>
                    <a:pt x="115348" y="55045"/>
                    <a:pt x="115348" y="55045"/>
                  </a:cubicBezTo>
                  <a:cubicBezTo>
                    <a:pt x="115348" y="55045"/>
                    <a:pt x="115348" y="58348"/>
                    <a:pt x="114418" y="58348"/>
                  </a:cubicBezTo>
                  <a:cubicBezTo>
                    <a:pt x="114418" y="59449"/>
                    <a:pt x="113488" y="60550"/>
                    <a:pt x="113488" y="60550"/>
                  </a:cubicBezTo>
                  <a:cubicBezTo>
                    <a:pt x="113488" y="60550"/>
                    <a:pt x="114418" y="62752"/>
                    <a:pt x="115348" y="62752"/>
                  </a:cubicBezTo>
                  <a:cubicBezTo>
                    <a:pt x="115348" y="62752"/>
                    <a:pt x="117209" y="62752"/>
                    <a:pt x="117209" y="62752"/>
                  </a:cubicBezTo>
                  <a:cubicBezTo>
                    <a:pt x="118139" y="62752"/>
                    <a:pt x="119069" y="64954"/>
                    <a:pt x="119069" y="64954"/>
                  </a:cubicBezTo>
                  <a:cubicBezTo>
                    <a:pt x="119069" y="64954"/>
                    <a:pt x="120000" y="66055"/>
                    <a:pt x="120000" y="67155"/>
                  </a:cubicBezTo>
                  <a:cubicBezTo>
                    <a:pt x="120000" y="68256"/>
                    <a:pt x="119069" y="70458"/>
                    <a:pt x="119069" y="70458"/>
                  </a:cubicBezTo>
                  <a:cubicBezTo>
                    <a:pt x="119069" y="70458"/>
                    <a:pt x="119069" y="71559"/>
                    <a:pt x="119069" y="72660"/>
                  </a:cubicBezTo>
                  <a:cubicBezTo>
                    <a:pt x="119069" y="72660"/>
                    <a:pt x="118139" y="73761"/>
                    <a:pt x="118139" y="73761"/>
                  </a:cubicBezTo>
                  <a:cubicBezTo>
                    <a:pt x="116279" y="73761"/>
                    <a:pt x="116279" y="73761"/>
                    <a:pt x="116279" y="73761"/>
                  </a:cubicBezTo>
                  <a:cubicBezTo>
                    <a:pt x="116279" y="73761"/>
                    <a:pt x="116279" y="77064"/>
                    <a:pt x="115348" y="77064"/>
                  </a:cubicBezTo>
                  <a:cubicBezTo>
                    <a:pt x="115348" y="77064"/>
                    <a:pt x="114418" y="77064"/>
                    <a:pt x="114418" y="77064"/>
                  </a:cubicBezTo>
                  <a:cubicBezTo>
                    <a:pt x="113488" y="77064"/>
                    <a:pt x="112558" y="78165"/>
                    <a:pt x="112558" y="78165"/>
                  </a:cubicBezTo>
                  <a:cubicBezTo>
                    <a:pt x="112558" y="79266"/>
                    <a:pt x="112558" y="79266"/>
                    <a:pt x="112558" y="79266"/>
                  </a:cubicBezTo>
                  <a:cubicBezTo>
                    <a:pt x="111627" y="81467"/>
                    <a:pt x="111627" y="81467"/>
                    <a:pt x="111627" y="81467"/>
                  </a:cubicBezTo>
                  <a:cubicBezTo>
                    <a:pt x="111627" y="81467"/>
                    <a:pt x="111627" y="81467"/>
                    <a:pt x="110697" y="81467"/>
                  </a:cubicBezTo>
                  <a:cubicBezTo>
                    <a:pt x="110697" y="81467"/>
                    <a:pt x="110697" y="81467"/>
                    <a:pt x="109767" y="81467"/>
                  </a:cubicBezTo>
                  <a:cubicBezTo>
                    <a:pt x="109767" y="82568"/>
                    <a:pt x="108837" y="82568"/>
                    <a:pt x="108837" y="82568"/>
                  </a:cubicBezTo>
                  <a:cubicBezTo>
                    <a:pt x="108837" y="82568"/>
                    <a:pt x="107906" y="81467"/>
                    <a:pt x="106976" y="81467"/>
                  </a:cubicBezTo>
                  <a:cubicBezTo>
                    <a:pt x="106976" y="81467"/>
                    <a:pt x="106046" y="81467"/>
                    <a:pt x="106046" y="82568"/>
                  </a:cubicBezTo>
                  <a:cubicBezTo>
                    <a:pt x="105116" y="83669"/>
                    <a:pt x="105116" y="84770"/>
                    <a:pt x="104186" y="84770"/>
                  </a:cubicBezTo>
                  <a:cubicBezTo>
                    <a:pt x="104186" y="84770"/>
                    <a:pt x="103255" y="85871"/>
                    <a:pt x="103255" y="85871"/>
                  </a:cubicBezTo>
                  <a:cubicBezTo>
                    <a:pt x="103255" y="85871"/>
                    <a:pt x="103255" y="88073"/>
                    <a:pt x="102325" y="88073"/>
                  </a:cubicBezTo>
                  <a:cubicBezTo>
                    <a:pt x="102325" y="89174"/>
                    <a:pt x="101395" y="90275"/>
                    <a:pt x="101395" y="90275"/>
                  </a:cubicBezTo>
                  <a:cubicBezTo>
                    <a:pt x="101395" y="90275"/>
                    <a:pt x="101395" y="91376"/>
                    <a:pt x="101395" y="91376"/>
                  </a:cubicBezTo>
                  <a:cubicBezTo>
                    <a:pt x="101395" y="92477"/>
                    <a:pt x="101395" y="93577"/>
                    <a:pt x="100465" y="94678"/>
                  </a:cubicBezTo>
                  <a:cubicBezTo>
                    <a:pt x="99534" y="94678"/>
                    <a:pt x="97674" y="96880"/>
                    <a:pt x="97674" y="96880"/>
                  </a:cubicBezTo>
                  <a:cubicBezTo>
                    <a:pt x="97674" y="96880"/>
                    <a:pt x="97674" y="96880"/>
                    <a:pt x="97674" y="97981"/>
                  </a:cubicBezTo>
                  <a:cubicBezTo>
                    <a:pt x="98604" y="97981"/>
                    <a:pt x="98604" y="99082"/>
                    <a:pt x="98604" y="99082"/>
                  </a:cubicBezTo>
                  <a:cubicBezTo>
                    <a:pt x="98604" y="101284"/>
                    <a:pt x="98604" y="101284"/>
                    <a:pt x="98604" y="101284"/>
                  </a:cubicBezTo>
                  <a:cubicBezTo>
                    <a:pt x="98604" y="101284"/>
                    <a:pt x="97674" y="102385"/>
                    <a:pt x="97674" y="103486"/>
                  </a:cubicBezTo>
                  <a:cubicBezTo>
                    <a:pt x="98604" y="103486"/>
                    <a:pt x="98604" y="103486"/>
                    <a:pt x="98604" y="103486"/>
                  </a:cubicBezTo>
                  <a:cubicBezTo>
                    <a:pt x="99534" y="105688"/>
                    <a:pt x="99534" y="105688"/>
                    <a:pt x="99534" y="105688"/>
                  </a:cubicBezTo>
                  <a:cubicBezTo>
                    <a:pt x="100465" y="107889"/>
                    <a:pt x="100465" y="107889"/>
                    <a:pt x="100465" y="107889"/>
                  </a:cubicBezTo>
                  <a:cubicBezTo>
                    <a:pt x="101395" y="107889"/>
                    <a:pt x="101395" y="107889"/>
                    <a:pt x="101395" y="107889"/>
                  </a:cubicBezTo>
                  <a:cubicBezTo>
                    <a:pt x="101395" y="107889"/>
                    <a:pt x="102325" y="110091"/>
                    <a:pt x="102325" y="111192"/>
                  </a:cubicBezTo>
                  <a:cubicBezTo>
                    <a:pt x="102325" y="111192"/>
                    <a:pt x="102325" y="113394"/>
                    <a:pt x="102325" y="113394"/>
                  </a:cubicBezTo>
                  <a:cubicBezTo>
                    <a:pt x="100465" y="115596"/>
                    <a:pt x="100465" y="115596"/>
                    <a:pt x="100465" y="115596"/>
                  </a:cubicBezTo>
                  <a:cubicBezTo>
                    <a:pt x="99534" y="117798"/>
                    <a:pt x="99534" y="117798"/>
                    <a:pt x="99534" y="117798"/>
                  </a:cubicBezTo>
                  <a:cubicBezTo>
                    <a:pt x="99534" y="117798"/>
                    <a:pt x="98604" y="117798"/>
                    <a:pt x="98604" y="117798"/>
                  </a:cubicBezTo>
                  <a:cubicBezTo>
                    <a:pt x="97674" y="117798"/>
                    <a:pt x="96744" y="117798"/>
                    <a:pt x="96744" y="117798"/>
                  </a:cubicBezTo>
                  <a:cubicBezTo>
                    <a:pt x="95813" y="118899"/>
                    <a:pt x="95813" y="118899"/>
                    <a:pt x="95813" y="118899"/>
                  </a:cubicBezTo>
                  <a:cubicBezTo>
                    <a:pt x="93953" y="118899"/>
                    <a:pt x="93953" y="118899"/>
                    <a:pt x="93953" y="118899"/>
                  </a:cubicBezTo>
                  <a:cubicBezTo>
                    <a:pt x="92093" y="120000"/>
                    <a:pt x="92093" y="120000"/>
                    <a:pt x="92093" y="120000"/>
                  </a:cubicBezTo>
                  <a:cubicBezTo>
                    <a:pt x="89302" y="120000"/>
                    <a:pt x="89302" y="120000"/>
                    <a:pt x="89302" y="120000"/>
                  </a:cubicBezTo>
                  <a:cubicBezTo>
                    <a:pt x="88372" y="117798"/>
                    <a:pt x="88372" y="117798"/>
                    <a:pt x="88372" y="117798"/>
                  </a:cubicBezTo>
                  <a:cubicBezTo>
                    <a:pt x="87441" y="115596"/>
                    <a:pt x="87441" y="115596"/>
                    <a:pt x="87441" y="115596"/>
                  </a:cubicBezTo>
                  <a:cubicBezTo>
                    <a:pt x="86511" y="114495"/>
                    <a:pt x="86511" y="114495"/>
                    <a:pt x="86511" y="114495"/>
                  </a:cubicBezTo>
                  <a:cubicBezTo>
                    <a:pt x="85581" y="114495"/>
                    <a:pt x="85581" y="114495"/>
                    <a:pt x="85581" y="114495"/>
                  </a:cubicBezTo>
                  <a:cubicBezTo>
                    <a:pt x="82790" y="113394"/>
                    <a:pt x="82790" y="113394"/>
                    <a:pt x="82790" y="113394"/>
                  </a:cubicBezTo>
                  <a:cubicBezTo>
                    <a:pt x="83720" y="111192"/>
                    <a:pt x="83720" y="111192"/>
                    <a:pt x="83720" y="111192"/>
                  </a:cubicBezTo>
                  <a:cubicBezTo>
                    <a:pt x="83720" y="111192"/>
                    <a:pt x="82790" y="108990"/>
                    <a:pt x="82790" y="108990"/>
                  </a:cubicBezTo>
                  <a:cubicBezTo>
                    <a:pt x="81860" y="108990"/>
                    <a:pt x="80930" y="108990"/>
                    <a:pt x="80930" y="108990"/>
                  </a:cubicBezTo>
                  <a:cubicBezTo>
                    <a:pt x="79069" y="106788"/>
                    <a:pt x="79069" y="106788"/>
                    <a:pt x="79069" y="106788"/>
                  </a:cubicBezTo>
                  <a:cubicBezTo>
                    <a:pt x="79069" y="106788"/>
                    <a:pt x="79069" y="105688"/>
                    <a:pt x="78139" y="104587"/>
                  </a:cubicBezTo>
                  <a:cubicBezTo>
                    <a:pt x="77209" y="104587"/>
                    <a:pt x="77209" y="103486"/>
                    <a:pt x="76279" y="103486"/>
                  </a:cubicBezTo>
                  <a:cubicBezTo>
                    <a:pt x="75348" y="103486"/>
                    <a:pt x="73488" y="103486"/>
                    <a:pt x="73488" y="103486"/>
                  </a:cubicBezTo>
                  <a:cubicBezTo>
                    <a:pt x="73488" y="103486"/>
                    <a:pt x="72558" y="101284"/>
                    <a:pt x="71627" y="101284"/>
                  </a:cubicBezTo>
                  <a:cubicBezTo>
                    <a:pt x="71627" y="101284"/>
                    <a:pt x="67906" y="101284"/>
                    <a:pt x="67906" y="101284"/>
                  </a:cubicBezTo>
                  <a:cubicBezTo>
                    <a:pt x="67906" y="101284"/>
                    <a:pt x="68837" y="97981"/>
                    <a:pt x="68837" y="97981"/>
                  </a:cubicBezTo>
                  <a:cubicBezTo>
                    <a:pt x="68837" y="96880"/>
                    <a:pt x="68837" y="93577"/>
                    <a:pt x="68837" y="93577"/>
                  </a:cubicBezTo>
                  <a:cubicBezTo>
                    <a:pt x="68837" y="92477"/>
                    <a:pt x="68837" y="92477"/>
                    <a:pt x="68837" y="92477"/>
                  </a:cubicBezTo>
                  <a:cubicBezTo>
                    <a:pt x="68837" y="92477"/>
                    <a:pt x="67906" y="91376"/>
                    <a:pt x="68837" y="89174"/>
                  </a:cubicBezTo>
                  <a:cubicBezTo>
                    <a:pt x="69767" y="86972"/>
                    <a:pt x="68837" y="88073"/>
                    <a:pt x="69767" y="85871"/>
                  </a:cubicBezTo>
                  <a:cubicBezTo>
                    <a:pt x="70697" y="82568"/>
                    <a:pt x="70697" y="81467"/>
                    <a:pt x="70697" y="81467"/>
                  </a:cubicBezTo>
                  <a:cubicBezTo>
                    <a:pt x="68837" y="80366"/>
                    <a:pt x="68837" y="80366"/>
                    <a:pt x="68837" y="80366"/>
                  </a:cubicBezTo>
                  <a:cubicBezTo>
                    <a:pt x="68837" y="80366"/>
                    <a:pt x="67906" y="79266"/>
                    <a:pt x="66976" y="80366"/>
                  </a:cubicBezTo>
                  <a:cubicBezTo>
                    <a:pt x="66976" y="82568"/>
                    <a:pt x="66046" y="82568"/>
                    <a:pt x="66046" y="82568"/>
                  </a:cubicBezTo>
                  <a:cubicBezTo>
                    <a:pt x="64186" y="85871"/>
                    <a:pt x="64186" y="85871"/>
                    <a:pt x="64186" y="85871"/>
                  </a:cubicBezTo>
                  <a:cubicBezTo>
                    <a:pt x="64186" y="89174"/>
                    <a:pt x="64186" y="89174"/>
                    <a:pt x="64186" y="89174"/>
                  </a:cubicBezTo>
                  <a:cubicBezTo>
                    <a:pt x="64186" y="89174"/>
                    <a:pt x="65116" y="90275"/>
                    <a:pt x="62325" y="90275"/>
                  </a:cubicBezTo>
                  <a:cubicBezTo>
                    <a:pt x="60465" y="90275"/>
                    <a:pt x="58604" y="90275"/>
                    <a:pt x="58604" y="90275"/>
                  </a:cubicBezTo>
                  <a:cubicBezTo>
                    <a:pt x="58604" y="90275"/>
                    <a:pt x="60465" y="92477"/>
                    <a:pt x="58604" y="92477"/>
                  </a:cubicBezTo>
                  <a:cubicBezTo>
                    <a:pt x="55813" y="92477"/>
                    <a:pt x="53023" y="92477"/>
                    <a:pt x="53023" y="92477"/>
                  </a:cubicBezTo>
                  <a:cubicBezTo>
                    <a:pt x="51162" y="90275"/>
                    <a:pt x="51162" y="90275"/>
                    <a:pt x="51162" y="90275"/>
                  </a:cubicBezTo>
                  <a:cubicBezTo>
                    <a:pt x="47441" y="91376"/>
                    <a:pt x="47441" y="91376"/>
                    <a:pt x="47441" y="91376"/>
                  </a:cubicBezTo>
                  <a:cubicBezTo>
                    <a:pt x="47441" y="91376"/>
                    <a:pt x="47441" y="90275"/>
                    <a:pt x="47441" y="88073"/>
                  </a:cubicBezTo>
                  <a:cubicBezTo>
                    <a:pt x="47441" y="86972"/>
                    <a:pt x="46511" y="84770"/>
                    <a:pt x="47441" y="84770"/>
                  </a:cubicBezTo>
                  <a:cubicBezTo>
                    <a:pt x="48372" y="84770"/>
                    <a:pt x="49302" y="83669"/>
                    <a:pt x="49302" y="83669"/>
                  </a:cubicBezTo>
                  <a:cubicBezTo>
                    <a:pt x="48372" y="80366"/>
                    <a:pt x="48372" y="80366"/>
                    <a:pt x="48372" y="80366"/>
                  </a:cubicBezTo>
                  <a:cubicBezTo>
                    <a:pt x="48372" y="80366"/>
                    <a:pt x="48372" y="80366"/>
                    <a:pt x="48372" y="80366"/>
                  </a:cubicBezTo>
                  <a:cubicBezTo>
                    <a:pt x="48372" y="80366"/>
                    <a:pt x="47441" y="80366"/>
                    <a:pt x="47441" y="79266"/>
                  </a:cubicBezTo>
                  <a:cubicBezTo>
                    <a:pt x="47441" y="78165"/>
                    <a:pt x="48372" y="75963"/>
                    <a:pt x="48372" y="75963"/>
                  </a:cubicBezTo>
                  <a:cubicBezTo>
                    <a:pt x="49302" y="74862"/>
                    <a:pt x="49302" y="72660"/>
                    <a:pt x="49302" y="72660"/>
                  </a:cubicBezTo>
                  <a:cubicBezTo>
                    <a:pt x="48372" y="72660"/>
                    <a:pt x="48372" y="72660"/>
                    <a:pt x="48372" y="72660"/>
                  </a:cubicBezTo>
                  <a:cubicBezTo>
                    <a:pt x="48372" y="72660"/>
                    <a:pt x="46511" y="73761"/>
                    <a:pt x="46511" y="71559"/>
                  </a:cubicBezTo>
                  <a:cubicBezTo>
                    <a:pt x="46511" y="70458"/>
                    <a:pt x="45581" y="68256"/>
                    <a:pt x="45581" y="68256"/>
                  </a:cubicBezTo>
                  <a:cubicBezTo>
                    <a:pt x="45581" y="68256"/>
                    <a:pt x="43720" y="67155"/>
                    <a:pt x="43720" y="67155"/>
                  </a:cubicBezTo>
                  <a:cubicBezTo>
                    <a:pt x="42790" y="67155"/>
                    <a:pt x="42790" y="67155"/>
                    <a:pt x="41860" y="68256"/>
                  </a:cubicBezTo>
                  <a:cubicBezTo>
                    <a:pt x="41860" y="68256"/>
                    <a:pt x="39069" y="67155"/>
                    <a:pt x="39069" y="67155"/>
                  </a:cubicBezTo>
                  <a:cubicBezTo>
                    <a:pt x="39069" y="67155"/>
                    <a:pt x="36279" y="67155"/>
                    <a:pt x="36279" y="67155"/>
                  </a:cubicBezTo>
                  <a:cubicBezTo>
                    <a:pt x="35348" y="67155"/>
                    <a:pt x="34418" y="69357"/>
                    <a:pt x="34418" y="69357"/>
                  </a:cubicBezTo>
                  <a:cubicBezTo>
                    <a:pt x="32558" y="66055"/>
                    <a:pt x="32558" y="66055"/>
                    <a:pt x="32558" y="66055"/>
                  </a:cubicBezTo>
                  <a:cubicBezTo>
                    <a:pt x="33488" y="62752"/>
                    <a:pt x="33488" y="62752"/>
                    <a:pt x="33488" y="62752"/>
                  </a:cubicBezTo>
                  <a:cubicBezTo>
                    <a:pt x="33488" y="62752"/>
                    <a:pt x="31627" y="60550"/>
                    <a:pt x="31627" y="59449"/>
                  </a:cubicBezTo>
                  <a:cubicBezTo>
                    <a:pt x="31627" y="59449"/>
                    <a:pt x="30697" y="57247"/>
                    <a:pt x="30697" y="57247"/>
                  </a:cubicBezTo>
                  <a:cubicBezTo>
                    <a:pt x="28837" y="57247"/>
                    <a:pt x="28837" y="57247"/>
                    <a:pt x="28837" y="57247"/>
                  </a:cubicBezTo>
                  <a:cubicBezTo>
                    <a:pt x="27906" y="56146"/>
                    <a:pt x="27906" y="56146"/>
                    <a:pt x="27906" y="56146"/>
                  </a:cubicBezTo>
                  <a:cubicBezTo>
                    <a:pt x="27906" y="56146"/>
                    <a:pt x="26046" y="56146"/>
                    <a:pt x="25116" y="56146"/>
                  </a:cubicBezTo>
                  <a:cubicBezTo>
                    <a:pt x="24186" y="56146"/>
                    <a:pt x="24186" y="56146"/>
                    <a:pt x="23255" y="56146"/>
                  </a:cubicBezTo>
                  <a:cubicBezTo>
                    <a:pt x="23255" y="56146"/>
                    <a:pt x="21395" y="53944"/>
                    <a:pt x="21395" y="53944"/>
                  </a:cubicBezTo>
                  <a:cubicBezTo>
                    <a:pt x="21395" y="52844"/>
                    <a:pt x="21395" y="51743"/>
                    <a:pt x="21395" y="50642"/>
                  </a:cubicBezTo>
                  <a:cubicBezTo>
                    <a:pt x="20465" y="49541"/>
                    <a:pt x="19534" y="47339"/>
                    <a:pt x="19534" y="46238"/>
                  </a:cubicBezTo>
                  <a:cubicBezTo>
                    <a:pt x="19534" y="46238"/>
                    <a:pt x="20465" y="44036"/>
                    <a:pt x="20465" y="44036"/>
                  </a:cubicBezTo>
                  <a:cubicBezTo>
                    <a:pt x="19534" y="42935"/>
                    <a:pt x="17674" y="40733"/>
                    <a:pt x="17674" y="40733"/>
                  </a:cubicBezTo>
                  <a:cubicBezTo>
                    <a:pt x="16744" y="38532"/>
                    <a:pt x="16744" y="38532"/>
                    <a:pt x="16744" y="38532"/>
                  </a:cubicBezTo>
                  <a:cubicBezTo>
                    <a:pt x="16744" y="38532"/>
                    <a:pt x="13953" y="40733"/>
                    <a:pt x="13023" y="40733"/>
                  </a:cubicBezTo>
                  <a:cubicBezTo>
                    <a:pt x="12093" y="40733"/>
                    <a:pt x="10232" y="39633"/>
                    <a:pt x="10232" y="40733"/>
                  </a:cubicBezTo>
                  <a:cubicBezTo>
                    <a:pt x="10232" y="40733"/>
                    <a:pt x="11162" y="42935"/>
                    <a:pt x="10232" y="42935"/>
                  </a:cubicBezTo>
                  <a:cubicBezTo>
                    <a:pt x="9302" y="42935"/>
                    <a:pt x="7441" y="42935"/>
                    <a:pt x="6511" y="41834"/>
                  </a:cubicBezTo>
                  <a:cubicBezTo>
                    <a:pt x="5581" y="40733"/>
                    <a:pt x="5581" y="39633"/>
                    <a:pt x="5581" y="38532"/>
                  </a:cubicBezTo>
                  <a:cubicBezTo>
                    <a:pt x="4651" y="38532"/>
                    <a:pt x="4651" y="36330"/>
                    <a:pt x="3720" y="36330"/>
                  </a:cubicBezTo>
                  <a:cubicBezTo>
                    <a:pt x="2790" y="36330"/>
                    <a:pt x="1860" y="36330"/>
                    <a:pt x="1860" y="35229"/>
                  </a:cubicBezTo>
                  <a:cubicBezTo>
                    <a:pt x="1860" y="35229"/>
                    <a:pt x="1860" y="31926"/>
                    <a:pt x="1860" y="31926"/>
                  </a:cubicBezTo>
                  <a:cubicBezTo>
                    <a:pt x="1860" y="29724"/>
                    <a:pt x="1860" y="29724"/>
                    <a:pt x="1860" y="29724"/>
                  </a:cubicBezTo>
                  <a:cubicBezTo>
                    <a:pt x="1860" y="29724"/>
                    <a:pt x="1860" y="26422"/>
                    <a:pt x="930" y="26422"/>
                  </a:cubicBezTo>
                  <a:cubicBezTo>
                    <a:pt x="930" y="25321"/>
                    <a:pt x="0" y="24220"/>
                    <a:pt x="0" y="24220"/>
                  </a:cubicBezTo>
                  <a:cubicBezTo>
                    <a:pt x="0" y="20917"/>
                    <a:pt x="0" y="20917"/>
                    <a:pt x="0" y="20917"/>
                  </a:cubicBezTo>
                  <a:lnTo>
                    <a:pt x="930" y="19816"/>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54" name="Shape 2034">
              <a:extLst>
                <a:ext uri="{FF2B5EF4-FFF2-40B4-BE49-F238E27FC236}">
                  <a16:creationId xmlns:a16="http://schemas.microsoft.com/office/drawing/2014/main" id="{60EB856D-A86A-2213-EA82-FDEA9DE28FB3}"/>
                </a:ext>
              </a:extLst>
            </p:cNvPr>
            <p:cNvSpPr/>
            <p:nvPr/>
          </p:nvSpPr>
          <p:spPr>
            <a:xfrm>
              <a:off x="5187582" y="2730091"/>
              <a:ext cx="547516" cy="294054"/>
            </a:xfrm>
            <a:custGeom>
              <a:avLst/>
              <a:gdLst/>
              <a:ahLst/>
              <a:cxnLst/>
              <a:rect l="0" t="0" r="0" b="0"/>
              <a:pathLst>
                <a:path w="120000" h="120000" extrusionOk="0">
                  <a:moveTo>
                    <a:pt x="21500" y="24360"/>
                  </a:moveTo>
                  <a:cubicBezTo>
                    <a:pt x="22000" y="24360"/>
                    <a:pt x="25000" y="19849"/>
                    <a:pt x="25000" y="19849"/>
                  </a:cubicBezTo>
                  <a:cubicBezTo>
                    <a:pt x="28000" y="18045"/>
                    <a:pt x="28000" y="18045"/>
                    <a:pt x="28000" y="18045"/>
                  </a:cubicBezTo>
                  <a:cubicBezTo>
                    <a:pt x="29000" y="16240"/>
                    <a:pt x="29000" y="16240"/>
                    <a:pt x="29000" y="16240"/>
                  </a:cubicBezTo>
                  <a:cubicBezTo>
                    <a:pt x="30000" y="12631"/>
                    <a:pt x="30000" y="12631"/>
                    <a:pt x="30000" y="12631"/>
                  </a:cubicBezTo>
                  <a:cubicBezTo>
                    <a:pt x="30000" y="12631"/>
                    <a:pt x="29500" y="10827"/>
                    <a:pt x="31000" y="10827"/>
                  </a:cubicBezTo>
                  <a:cubicBezTo>
                    <a:pt x="32500" y="10827"/>
                    <a:pt x="37000" y="9022"/>
                    <a:pt x="37000" y="9022"/>
                  </a:cubicBezTo>
                  <a:cubicBezTo>
                    <a:pt x="37500" y="7218"/>
                    <a:pt x="37500" y="7218"/>
                    <a:pt x="37500" y="7218"/>
                  </a:cubicBezTo>
                  <a:cubicBezTo>
                    <a:pt x="36500" y="4511"/>
                    <a:pt x="36500" y="4511"/>
                    <a:pt x="36500" y="4511"/>
                  </a:cubicBezTo>
                  <a:cubicBezTo>
                    <a:pt x="36500" y="4511"/>
                    <a:pt x="36500" y="902"/>
                    <a:pt x="36500" y="902"/>
                  </a:cubicBezTo>
                  <a:cubicBezTo>
                    <a:pt x="37000" y="0"/>
                    <a:pt x="39000" y="0"/>
                    <a:pt x="40000" y="0"/>
                  </a:cubicBezTo>
                  <a:cubicBezTo>
                    <a:pt x="41000" y="902"/>
                    <a:pt x="42000" y="1804"/>
                    <a:pt x="42500" y="2706"/>
                  </a:cubicBezTo>
                  <a:cubicBezTo>
                    <a:pt x="42500" y="3609"/>
                    <a:pt x="42500" y="2706"/>
                    <a:pt x="42500" y="4511"/>
                  </a:cubicBezTo>
                  <a:cubicBezTo>
                    <a:pt x="42500" y="6315"/>
                    <a:pt x="42500" y="8120"/>
                    <a:pt x="42500" y="8120"/>
                  </a:cubicBezTo>
                  <a:cubicBezTo>
                    <a:pt x="42500" y="8120"/>
                    <a:pt x="43000" y="9022"/>
                    <a:pt x="43500" y="9924"/>
                  </a:cubicBezTo>
                  <a:cubicBezTo>
                    <a:pt x="44500" y="9924"/>
                    <a:pt x="45500" y="11729"/>
                    <a:pt x="45500" y="10827"/>
                  </a:cubicBezTo>
                  <a:cubicBezTo>
                    <a:pt x="45500" y="10827"/>
                    <a:pt x="46000" y="9924"/>
                    <a:pt x="46500" y="9022"/>
                  </a:cubicBezTo>
                  <a:cubicBezTo>
                    <a:pt x="46500" y="9022"/>
                    <a:pt x="46500" y="9022"/>
                    <a:pt x="46500" y="9022"/>
                  </a:cubicBezTo>
                  <a:cubicBezTo>
                    <a:pt x="46500" y="10827"/>
                    <a:pt x="47000" y="9924"/>
                    <a:pt x="47500" y="9924"/>
                  </a:cubicBezTo>
                  <a:cubicBezTo>
                    <a:pt x="48000" y="9924"/>
                    <a:pt x="50000" y="8120"/>
                    <a:pt x="50000" y="8120"/>
                  </a:cubicBezTo>
                  <a:cubicBezTo>
                    <a:pt x="50000" y="8120"/>
                    <a:pt x="49500" y="5413"/>
                    <a:pt x="49500" y="5413"/>
                  </a:cubicBezTo>
                  <a:cubicBezTo>
                    <a:pt x="49500" y="4511"/>
                    <a:pt x="49500" y="3609"/>
                    <a:pt x="49500" y="2706"/>
                  </a:cubicBezTo>
                  <a:cubicBezTo>
                    <a:pt x="50000" y="1804"/>
                    <a:pt x="50000" y="1804"/>
                    <a:pt x="50000" y="1804"/>
                  </a:cubicBezTo>
                  <a:cubicBezTo>
                    <a:pt x="50500" y="1804"/>
                    <a:pt x="51500" y="2706"/>
                    <a:pt x="51500" y="2706"/>
                  </a:cubicBezTo>
                  <a:cubicBezTo>
                    <a:pt x="51500" y="2706"/>
                    <a:pt x="52500" y="3609"/>
                    <a:pt x="53000" y="3609"/>
                  </a:cubicBezTo>
                  <a:cubicBezTo>
                    <a:pt x="54000" y="3609"/>
                    <a:pt x="53500" y="5413"/>
                    <a:pt x="53500" y="5413"/>
                  </a:cubicBezTo>
                  <a:cubicBezTo>
                    <a:pt x="53500" y="5413"/>
                    <a:pt x="54000" y="8120"/>
                    <a:pt x="55000" y="9022"/>
                  </a:cubicBezTo>
                  <a:cubicBezTo>
                    <a:pt x="56000" y="9924"/>
                    <a:pt x="56000" y="10827"/>
                    <a:pt x="56000" y="11729"/>
                  </a:cubicBezTo>
                  <a:cubicBezTo>
                    <a:pt x="56500" y="11729"/>
                    <a:pt x="57500" y="11729"/>
                    <a:pt x="57500" y="11729"/>
                  </a:cubicBezTo>
                  <a:cubicBezTo>
                    <a:pt x="59000" y="10827"/>
                    <a:pt x="59000" y="10827"/>
                    <a:pt x="59000" y="10827"/>
                  </a:cubicBezTo>
                  <a:cubicBezTo>
                    <a:pt x="59000" y="10827"/>
                    <a:pt x="60000" y="11729"/>
                    <a:pt x="60500" y="13533"/>
                  </a:cubicBezTo>
                  <a:cubicBezTo>
                    <a:pt x="60500" y="14436"/>
                    <a:pt x="62000" y="14436"/>
                    <a:pt x="62500" y="13533"/>
                  </a:cubicBezTo>
                  <a:cubicBezTo>
                    <a:pt x="63000" y="13533"/>
                    <a:pt x="63000" y="13533"/>
                    <a:pt x="63000" y="13533"/>
                  </a:cubicBezTo>
                  <a:cubicBezTo>
                    <a:pt x="63500" y="14436"/>
                    <a:pt x="63500" y="14436"/>
                    <a:pt x="63500" y="14436"/>
                  </a:cubicBezTo>
                  <a:cubicBezTo>
                    <a:pt x="63500" y="14436"/>
                    <a:pt x="64500" y="18045"/>
                    <a:pt x="66000" y="15338"/>
                  </a:cubicBezTo>
                  <a:cubicBezTo>
                    <a:pt x="67500" y="12631"/>
                    <a:pt x="66500" y="15338"/>
                    <a:pt x="66500" y="15338"/>
                  </a:cubicBezTo>
                  <a:cubicBezTo>
                    <a:pt x="66500" y="15338"/>
                    <a:pt x="67500" y="18045"/>
                    <a:pt x="68000" y="18045"/>
                  </a:cubicBezTo>
                  <a:cubicBezTo>
                    <a:pt x="69000" y="18045"/>
                    <a:pt x="69000" y="18045"/>
                    <a:pt x="69000" y="18045"/>
                  </a:cubicBezTo>
                  <a:cubicBezTo>
                    <a:pt x="71000" y="16240"/>
                    <a:pt x="71000" y="16240"/>
                    <a:pt x="71000" y="16240"/>
                  </a:cubicBezTo>
                  <a:cubicBezTo>
                    <a:pt x="72500" y="15338"/>
                    <a:pt x="72500" y="15338"/>
                    <a:pt x="72500" y="15338"/>
                  </a:cubicBezTo>
                  <a:cubicBezTo>
                    <a:pt x="72500" y="15338"/>
                    <a:pt x="74000" y="15338"/>
                    <a:pt x="73500" y="19849"/>
                  </a:cubicBezTo>
                  <a:cubicBezTo>
                    <a:pt x="73500" y="23458"/>
                    <a:pt x="73000" y="22556"/>
                    <a:pt x="73000" y="22556"/>
                  </a:cubicBezTo>
                  <a:cubicBezTo>
                    <a:pt x="72000" y="25263"/>
                    <a:pt x="72000" y="25263"/>
                    <a:pt x="72000" y="25263"/>
                  </a:cubicBezTo>
                  <a:cubicBezTo>
                    <a:pt x="72000" y="27969"/>
                    <a:pt x="72000" y="27969"/>
                    <a:pt x="72000" y="27969"/>
                  </a:cubicBezTo>
                  <a:cubicBezTo>
                    <a:pt x="72000" y="27969"/>
                    <a:pt x="72500" y="27969"/>
                    <a:pt x="73000" y="27969"/>
                  </a:cubicBezTo>
                  <a:cubicBezTo>
                    <a:pt x="73500" y="27969"/>
                    <a:pt x="74000" y="31578"/>
                    <a:pt x="74000" y="31578"/>
                  </a:cubicBezTo>
                  <a:cubicBezTo>
                    <a:pt x="75500" y="32481"/>
                    <a:pt x="75500" y="32481"/>
                    <a:pt x="75500" y="32481"/>
                  </a:cubicBezTo>
                  <a:cubicBezTo>
                    <a:pt x="75500" y="32481"/>
                    <a:pt x="76000" y="33383"/>
                    <a:pt x="77000" y="34285"/>
                  </a:cubicBezTo>
                  <a:cubicBezTo>
                    <a:pt x="77500" y="35187"/>
                    <a:pt x="78000" y="36992"/>
                    <a:pt x="78000" y="36992"/>
                  </a:cubicBezTo>
                  <a:cubicBezTo>
                    <a:pt x="78000" y="36992"/>
                    <a:pt x="78500" y="40601"/>
                    <a:pt x="79000" y="41503"/>
                  </a:cubicBezTo>
                  <a:cubicBezTo>
                    <a:pt x="79000" y="43308"/>
                    <a:pt x="82000" y="39699"/>
                    <a:pt x="82000" y="39699"/>
                  </a:cubicBezTo>
                  <a:cubicBezTo>
                    <a:pt x="82500" y="35187"/>
                    <a:pt x="82500" y="35187"/>
                    <a:pt x="82500" y="35187"/>
                  </a:cubicBezTo>
                  <a:cubicBezTo>
                    <a:pt x="85500" y="33383"/>
                    <a:pt x="85500" y="33383"/>
                    <a:pt x="85500" y="33383"/>
                  </a:cubicBezTo>
                  <a:cubicBezTo>
                    <a:pt x="84500" y="27969"/>
                    <a:pt x="84500" y="27969"/>
                    <a:pt x="84500" y="27969"/>
                  </a:cubicBezTo>
                  <a:cubicBezTo>
                    <a:pt x="83500" y="24360"/>
                    <a:pt x="83500" y="24360"/>
                    <a:pt x="83500" y="24360"/>
                  </a:cubicBezTo>
                  <a:cubicBezTo>
                    <a:pt x="83500" y="24360"/>
                    <a:pt x="85500" y="25263"/>
                    <a:pt x="86000" y="24360"/>
                  </a:cubicBezTo>
                  <a:cubicBezTo>
                    <a:pt x="86500" y="24360"/>
                    <a:pt x="88000" y="25263"/>
                    <a:pt x="88000" y="25263"/>
                  </a:cubicBezTo>
                  <a:cubicBezTo>
                    <a:pt x="93500" y="29774"/>
                    <a:pt x="93500" y="29774"/>
                    <a:pt x="93500" y="29774"/>
                  </a:cubicBezTo>
                  <a:cubicBezTo>
                    <a:pt x="93500" y="29774"/>
                    <a:pt x="95000" y="28872"/>
                    <a:pt x="96000" y="28872"/>
                  </a:cubicBezTo>
                  <a:cubicBezTo>
                    <a:pt x="97000" y="27969"/>
                    <a:pt x="97000" y="26165"/>
                    <a:pt x="97000" y="26165"/>
                  </a:cubicBezTo>
                  <a:cubicBezTo>
                    <a:pt x="97000" y="26165"/>
                    <a:pt x="97500" y="27067"/>
                    <a:pt x="98500" y="28872"/>
                  </a:cubicBezTo>
                  <a:cubicBezTo>
                    <a:pt x="99000" y="31578"/>
                    <a:pt x="98000" y="30676"/>
                    <a:pt x="98000" y="31578"/>
                  </a:cubicBezTo>
                  <a:cubicBezTo>
                    <a:pt x="97500" y="32481"/>
                    <a:pt x="96500" y="35187"/>
                    <a:pt x="96500" y="35187"/>
                  </a:cubicBezTo>
                  <a:cubicBezTo>
                    <a:pt x="96500" y="35187"/>
                    <a:pt x="97000" y="36992"/>
                    <a:pt x="98000" y="36992"/>
                  </a:cubicBezTo>
                  <a:cubicBezTo>
                    <a:pt x="98500" y="36992"/>
                    <a:pt x="98000" y="37894"/>
                    <a:pt x="99000" y="39699"/>
                  </a:cubicBezTo>
                  <a:cubicBezTo>
                    <a:pt x="99500" y="40601"/>
                    <a:pt x="101500" y="41503"/>
                    <a:pt x="101500" y="41503"/>
                  </a:cubicBezTo>
                  <a:cubicBezTo>
                    <a:pt x="103000" y="41503"/>
                    <a:pt x="103000" y="41503"/>
                    <a:pt x="103000" y="41503"/>
                  </a:cubicBezTo>
                  <a:cubicBezTo>
                    <a:pt x="104500" y="38796"/>
                    <a:pt x="104500" y="38796"/>
                    <a:pt x="104500" y="38796"/>
                  </a:cubicBezTo>
                  <a:cubicBezTo>
                    <a:pt x="104500" y="38796"/>
                    <a:pt x="106000" y="39699"/>
                    <a:pt x="106500" y="40601"/>
                  </a:cubicBezTo>
                  <a:cubicBezTo>
                    <a:pt x="107000" y="41503"/>
                    <a:pt x="109500" y="43308"/>
                    <a:pt x="109500" y="43308"/>
                  </a:cubicBezTo>
                  <a:cubicBezTo>
                    <a:pt x="113500" y="41503"/>
                    <a:pt x="113500" y="41503"/>
                    <a:pt x="113500" y="41503"/>
                  </a:cubicBezTo>
                  <a:cubicBezTo>
                    <a:pt x="114000" y="48721"/>
                    <a:pt x="114000" y="48721"/>
                    <a:pt x="114000" y="48721"/>
                  </a:cubicBezTo>
                  <a:cubicBezTo>
                    <a:pt x="114000" y="48721"/>
                    <a:pt x="115000" y="48721"/>
                    <a:pt x="116000" y="51428"/>
                  </a:cubicBezTo>
                  <a:cubicBezTo>
                    <a:pt x="117000" y="53233"/>
                    <a:pt x="116500" y="51428"/>
                    <a:pt x="116500" y="51428"/>
                  </a:cubicBezTo>
                  <a:cubicBezTo>
                    <a:pt x="116500" y="51428"/>
                    <a:pt x="118500" y="53233"/>
                    <a:pt x="118500" y="54135"/>
                  </a:cubicBezTo>
                  <a:cubicBezTo>
                    <a:pt x="118500" y="55939"/>
                    <a:pt x="119000" y="57744"/>
                    <a:pt x="119000" y="57744"/>
                  </a:cubicBezTo>
                  <a:cubicBezTo>
                    <a:pt x="120000" y="61353"/>
                    <a:pt x="120000" y="61353"/>
                    <a:pt x="120000" y="61353"/>
                  </a:cubicBezTo>
                  <a:cubicBezTo>
                    <a:pt x="119500" y="61353"/>
                    <a:pt x="118500" y="61353"/>
                    <a:pt x="118000" y="61353"/>
                  </a:cubicBezTo>
                  <a:cubicBezTo>
                    <a:pt x="118000" y="61353"/>
                    <a:pt x="117500" y="62255"/>
                    <a:pt x="117000" y="62255"/>
                  </a:cubicBezTo>
                  <a:cubicBezTo>
                    <a:pt x="116500" y="62255"/>
                    <a:pt x="116000" y="62255"/>
                    <a:pt x="116000" y="62255"/>
                  </a:cubicBezTo>
                  <a:cubicBezTo>
                    <a:pt x="114500" y="63157"/>
                    <a:pt x="114500" y="63157"/>
                    <a:pt x="114500" y="63157"/>
                  </a:cubicBezTo>
                  <a:cubicBezTo>
                    <a:pt x="113500" y="64962"/>
                    <a:pt x="113500" y="64962"/>
                    <a:pt x="113500" y="64962"/>
                  </a:cubicBezTo>
                  <a:cubicBezTo>
                    <a:pt x="112500" y="66766"/>
                    <a:pt x="112500" y="66766"/>
                    <a:pt x="112500" y="66766"/>
                  </a:cubicBezTo>
                  <a:cubicBezTo>
                    <a:pt x="111500" y="70375"/>
                    <a:pt x="111500" y="70375"/>
                    <a:pt x="111500" y="70375"/>
                  </a:cubicBezTo>
                  <a:cubicBezTo>
                    <a:pt x="111500" y="72180"/>
                    <a:pt x="111500" y="72180"/>
                    <a:pt x="111500" y="72180"/>
                  </a:cubicBezTo>
                  <a:cubicBezTo>
                    <a:pt x="110000" y="74887"/>
                    <a:pt x="110000" y="74887"/>
                    <a:pt x="110000" y="74887"/>
                  </a:cubicBezTo>
                  <a:cubicBezTo>
                    <a:pt x="110000" y="74887"/>
                    <a:pt x="108500" y="76691"/>
                    <a:pt x="108000" y="76691"/>
                  </a:cubicBezTo>
                  <a:cubicBezTo>
                    <a:pt x="107500" y="76691"/>
                    <a:pt x="107500" y="80300"/>
                    <a:pt x="107500" y="80300"/>
                  </a:cubicBezTo>
                  <a:cubicBezTo>
                    <a:pt x="108000" y="83007"/>
                    <a:pt x="108000" y="83007"/>
                    <a:pt x="108000" y="83007"/>
                  </a:cubicBezTo>
                  <a:cubicBezTo>
                    <a:pt x="107500" y="87518"/>
                    <a:pt x="107500" y="87518"/>
                    <a:pt x="107500" y="87518"/>
                  </a:cubicBezTo>
                  <a:cubicBezTo>
                    <a:pt x="105000" y="89323"/>
                    <a:pt x="105000" y="89323"/>
                    <a:pt x="105000" y="89323"/>
                  </a:cubicBezTo>
                  <a:cubicBezTo>
                    <a:pt x="104500" y="92030"/>
                    <a:pt x="104500" y="92030"/>
                    <a:pt x="104500" y="92030"/>
                  </a:cubicBezTo>
                  <a:cubicBezTo>
                    <a:pt x="104000" y="93834"/>
                    <a:pt x="104000" y="93834"/>
                    <a:pt x="104000" y="93834"/>
                  </a:cubicBezTo>
                  <a:cubicBezTo>
                    <a:pt x="104000" y="93834"/>
                    <a:pt x="103000" y="94736"/>
                    <a:pt x="103000" y="94736"/>
                  </a:cubicBezTo>
                  <a:cubicBezTo>
                    <a:pt x="102500" y="93834"/>
                    <a:pt x="102500" y="96541"/>
                    <a:pt x="102500" y="96541"/>
                  </a:cubicBezTo>
                  <a:cubicBezTo>
                    <a:pt x="101500" y="98345"/>
                    <a:pt x="101500" y="98345"/>
                    <a:pt x="101500" y="98345"/>
                  </a:cubicBezTo>
                  <a:cubicBezTo>
                    <a:pt x="101000" y="98345"/>
                    <a:pt x="101000" y="98345"/>
                    <a:pt x="101000" y="98345"/>
                  </a:cubicBezTo>
                  <a:cubicBezTo>
                    <a:pt x="100000" y="99248"/>
                    <a:pt x="100000" y="99248"/>
                    <a:pt x="100000" y="99248"/>
                  </a:cubicBezTo>
                  <a:cubicBezTo>
                    <a:pt x="100000" y="99248"/>
                    <a:pt x="99500" y="100150"/>
                    <a:pt x="99000" y="100150"/>
                  </a:cubicBezTo>
                  <a:cubicBezTo>
                    <a:pt x="99000" y="101052"/>
                    <a:pt x="98500" y="100150"/>
                    <a:pt x="98500" y="100150"/>
                  </a:cubicBezTo>
                  <a:cubicBezTo>
                    <a:pt x="98500" y="100150"/>
                    <a:pt x="97500" y="99248"/>
                    <a:pt x="97000" y="99248"/>
                  </a:cubicBezTo>
                  <a:cubicBezTo>
                    <a:pt x="97000" y="99248"/>
                    <a:pt x="97000" y="100150"/>
                    <a:pt x="96500" y="100150"/>
                  </a:cubicBezTo>
                  <a:cubicBezTo>
                    <a:pt x="96500" y="100150"/>
                    <a:pt x="96500" y="100150"/>
                    <a:pt x="96000" y="101052"/>
                  </a:cubicBezTo>
                  <a:cubicBezTo>
                    <a:pt x="96000" y="101052"/>
                    <a:pt x="95500" y="100150"/>
                    <a:pt x="95000" y="100150"/>
                  </a:cubicBezTo>
                  <a:cubicBezTo>
                    <a:pt x="94500" y="100150"/>
                    <a:pt x="94500" y="99248"/>
                    <a:pt x="94500" y="99248"/>
                  </a:cubicBezTo>
                  <a:cubicBezTo>
                    <a:pt x="94000" y="99248"/>
                    <a:pt x="93500" y="99248"/>
                    <a:pt x="93500" y="99248"/>
                  </a:cubicBezTo>
                  <a:cubicBezTo>
                    <a:pt x="93000" y="99248"/>
                    <a:pt x="92500" y="99248"/>
                    <a:pt x="92500" y="99248"/>
                  </a:cubicBezTo>
                  <a:cubicBezTo>
                    <a:pt x="92500" y="99248"/>
                    <a:pt x="92000" y="100150"/>
                    <a:pt x="92000" y="100150"/>
                  </a:cubicBezTo>
                  <a:cubicBezTo>
                    <a:pt x="91000" y="101052"/>
                    <a:pt x="91000" y="101052"/>
                    <a:pt x="91000" y="101052"/>
                  </a:cubicBezTo>
                  <a:cubicBezTo>
                    <a:pt x="91000" y="101052"/>
                    <a:pt x="91000" y="101954"/>
                    <a:pt x="91000" y="102857"/>
                  </a:cubicBezTo>
                  <a:cubicBezTo>
                    <a:pt x="91000" y="102857"/>
                    <a:pt x="91000" y="103759"/>
                    <a:pt x="90500" y="103759"/>
                  </a:cubicBezTo>
                  <a:cubicBezTo>
                    <a:pt x="90500" y="103759"/>
                    <a:pt x="90000" y="105563"/>
                    <a:pt x="90000" y="105563"/>
                  </a:cubicBezTo>
                  <a:cubicBezTo>
                    <a:pt x="90000" y="105563"/>
                    <a:pt x="90000" y="108270"/>
                    <a:pt x="89500" y="108270"/>
                  </a:cubicBezTo>
                  <a:cubicBezTo>
                    <a:pt x="89500" y="108270"/>
                    <a:pt x="89500" y="109172"/>
                    <a:pt x="89500" y="109172"/>
                  </a:cubicBezTo>
                  <a:cubicBezTo>
                    <a:pt x="89500" y="110977"/>
                    <a:pt x="89500" y="110977"/>
                    <a:pt x="89500" y="110977"/>
                  </a:cubicBezTo>
                  <a:cubicBezTo>
                    <a:pt x="89500" y="111879"/>
                    <a:pt x="89500" y="111879"/>
                    <a:pt x="89500" y="111879"/>
                  </a:cubicBezTo>
                  <a:cubicBezTo>
                    <a:pt x="88500" y="110977"/>
                    <a:pt x="88500" y="110977"/>
                    <a:pt x="88500" y="110977"/>
                  </a:cubicBezTo>
                  <a:cubicBezTo>
                    <a:pt x="87500" y="105563"/>
                    <a:pt x="87500" y="105563"/>
                    <a:pt x="87500" y="105563"/>
                  </a:cubicBezTo>
                  <a:cubicBezTo>
                    <a:pt x="87500" y="105563"/>
                    <a:pt x="86000" y="106466"/>
                    <a:pt x="84500" y="106466"/>
                  </a:cubicBezTo>
                  <a:cubicBezTo>
                    <a:pt x="83000" y="105563"/>
                    <a:pt x="82000" y="103759"/>
                    <a:pt x="81500" y="103759"/>
                  </a:cubicBezTo>
                  <a:cubicBezTo>
                    <a:pt x="81500" y="102857"/>
                    <a:pt x="79500" y="103759"/>
                    <a:pt x="79500" y="103759"/>
                  </a:cubicBezTo>
                  <a:cubicBezTo>
                    <a:pt x="79000" y="107368"/>
                    <a:pt x="79000" y="107368"/>
                    <a:pt x="79000" y="107368"/>
                  </a:cubicBezTo>
                  <a:cubicBezTo>
                    <a:pt x="73500" y="106466"/>
                    <a:pt x="73500" y="106466"/>
                    <a:pt x="73500" y="106466"/>
                  </a:cubicBezTo>
                  <a:cubicBezTo>
                    <a:pt x="71500" y="104661"/>
                    <a:pt x="71500" y="104661"/>
                    <a:pt x="71500" y="104661"/>
                  </a:cubicBezTo>
                  <a:cubicBezTo>
                    <a:pt x="68000" y="101954"/>
                    <a:pt x="68000" y="101954"/>
                    <a:pt x="68000" y="101954"/>
                  </a:cubicBezTo>
                  <a:cubicBezTo>
                    <a:pt x="67000" y="101052"/>
                    <a:pt x="67000" y="101052"/>
                    <a:pt x="67000" y="101052"/>
                  </a:cubicBezTo>
                  <a:cubicBezTo>
                    <a:pt x="67000" y="101052"/>
                    <a:pt x="65000" y="101052"/>
                    <a:pt x="64500" y="101052"/>
                  </a:cubicBezTo>
                  <a:cubicBezTo>
                    <a:pt x="64000" y="101052"/>
                    <a:pt x="62000" y="100150"/>
                    <a:pt x="62000" y="100150"/>
                  </a:cubicBezTo>
                  <a:cubicBezTo>
                    <a:pt x="62000" y="100150"/>
                    <a:pt x="60000" y="99248"/>
                    <a:pt x="59500" y="99248"/>
                  </a:cubicBezTo>
                  <a:cubicBezTo>
                    <a:pt x="59000" y="99248"/>
                    <a:pt x="58000" y="99248"/>
                    <a:pt x="58000" y="99248"/>
                  </a:cubicBezTo>
                  <a:cubicBezTo>
                    <a:pt x="55500" y="98345"/>
                    <a:pt x="55500" y="98345"/>
                    <a:pt x="55500" y="98345"/>
                  </a:cubicBezTo>
                  <a:cubicBezTo>
                    <a:pt x="55500" y="98345"/>
                    <a:pt x="54000" y="96541"/>
                    <a:pt x="53000" y="97443"/>
                  </a:cubicBezTo>
                  <a:cubicBezTo>
                    <a:pt x="52500" y="97443"/>
                    <a:pt x="53000" y="100150"/>
                    <a:pt x="53000" y="100150"/>
                  </a:cubicBezTo>
                  <a:cubicBezTo>
                    <a:pt x="53000" y="100150"/>
                    <a:pt x="52500" y="104661"/>
                    <a:pt x="53000" y="105563"/>
                  </a:cubicBezTo>
                  <a:cubicBezTo>
                    <a:pt x="53000" y="107368"/>
                    <a:pt x="52000" y="109172"/>
                    <a:pt x="52000" y="109172"/>
                  </a:cubicBezTo>
                  <a:cubicBezTo>
                    <a:pt x="50500" y="110075"/>
                    <a:pt x="50500" y="110075"/>
                    <a:pt x="50500" y="110075"/>
                  </a:cubicBezTo>
                  <a:cubicBezTo>
                    <a:pt x="50500" y="110075"/>
                    <a:pt x="49500" y="112781"/>
                    <a:pt x="49000" y="112781"/>
                  </a:cubicBezTo>
                  <a:cubicBezTo>
                    <a:pt x="48500" y="112781"/>
                    <a:pt x="48500" y="118195"/>
                    <a:pt x="48500" y="118195"/>
                  </a:cubicBezTo>
                  <a:cubicBezTo>
                    <a:pt x="46500" y="119097"/>
                    <a:pt x="46500" y="119097"/>
                    <a:pt x="46500" y="119097"/>
                  </a:cubicBezTo>
                  <a:cubicBezTo>
                    <a:pt x="44500" y="116390"/>
                    <a:pt x="44500" y="116390"/>
                    <a:pt x="44500" y="116390"/>
                  </a:cubicBezTo>
                  <a:cubicBezTo>
                    <a:pt x="43000" y="118195"/>
                    <a:pt x="43000" y="118195"/>
                    <a:pt x="43000" y="118195"/>
                  </a:cubicBezTo>
                  <a:cubicBezTo>
                    <a:pt x="42500" y="120000"/>
                    <a:pt x="42500" y="120000"/>
                    <a:pt x="42500" y="120000"/>
                  </a:cubicBezTo>
                  <a:cubicBezTo>
                    <a:pt x="42500" y="120000"/>
                    <a:pt x="40000" y="119097"/>
                    <a:pt x="40000" y="119097"/>
                  </a:cubicBezTo>
                  <a:cubicBezTo>
                    <a:pt x="39500" y="119097"/>
                    <a:pt x="37000" y="118195"/>
                    <a:pt x="37000" y="118195"/>
                  </a:cubicBezTo>
                  <a:cubicBezTo>
                    <a:pt x="37000" y="118195"/>
                    <a:pt x="35500" y="115488"/>
                    <a:pt x="35000" y="114586"/>
                  </a:cubicBezTo>
                  <a:cubicBezTo>
                    <a:pt x="34500" y="113684"/>
                    <a:pt x="32500" y="111879"/>
                    <a:pt x="32000" y="110977"/>
                  </a:cubicBezTo>
                  <a:cubicBezTo>
                    <a:pt x="31500" y="110977"/>
                    <a:pt x="31500" y="110075"/>
                    <a:pt x="31500" y="110075"/>
                  </a:cubicBezTo>
                  <a:cubicBezTo>
                    <a:pt x="30500" y="108270"/>
                    <a:pt x="31000" y="108270"/>
                    <a:pt x="30000" y="107368"/>
                  </a:cubicBezTo>
                  <a:cubicBezTo>
                    <a:pt x="29000" y="106466"/>
                    <a:pt x="28000" y="106466"/>
                    <a:pt x="28000" y="105563"/>
                  </a:cubicBezTo>
                  <a:cubicBezTo>
                    <a:pt x="28000" y="104661"/>
                    <a:pt x="28500" y="102857"/>
                    <a:pt x="27500" y="102857"/>
                  </a:cubicBezTo>
                  <a:cubicBezTo>
                    <a:pt x="26000" y="103759"/>
                    <a:pt x="25500" y="104661"/>
                    <a:pt x="25000" y="103759"/>
                  </a:cubicBezTo>
                  <a:cubicBezTo>
                    <a:pt x="24000" y="101954"/>
                    <a:pt x="24000" y="101954"/>
                    <a:pt x="23500" y="100150"/>
                  </a:cubicBezTo>
                  <a:cubicBezTo>
                    <a:pt x="23500" y="98345"/>
                    <a:pt x="23500" y="96541"/>
                    <a:pt x="22500" y="96541"/>
                  </a:cubicBezTo>
                  <a:cubicBezTo>
                    <a:pt x="21500" y="96541"/>
                    <a:pt x="21000" y="95639"/>
                    <a:pt x="21000" y="95639"/>
                  </a:cubicBezTo>
                  <a:cubicBezTo>
                    <a:pt x="21000" y="95639"/>
                    <a:pt x="20500" y="96541"/>
                    <a:pt x="20000" y="94736"/>
                  </a:cubicBezTo>
                  <a:cubicBezTo>
                    <a:pt x="19500" y="92030"/>
                    <a:pt x="21000" y="93834"/>
                    <a:pt x="19500" y="90225"/>
                  </a:cubicBezTo>
                  <a:cubicBezTo>
                    <a:pt x="17500" y="87518"/>
                    <a:pt x="18000" y="88421"/>
                    <a:pt x="17000" y="86616"/>
                  </a:cubicBezTo>
                  <a:cubicBezTo>
                    <a:pt x="16000" y="84812"/>
                    <a:pt x="13000" y="86616"/>
                    <a:pt x="13000" y="86616"/>
                  </a:cubicBezTo>
                  <a:cubicBezTo>
                    <a:pt x="13000" y="86616"/>
                    <a:pt x="13000" y="85714"/>
                    <a:pt x="12000" y="83909"/>
                  </a:cubicBezTo>
                  <a:cubicBezTo>
                    <a:pt x="11000" y="82105"/>
                    <a:pt x="11500" y="83007"/>
                    <a:pt x="10500" y="81203"/>
                  </a:cubicBezTo>
                  <a:cubicBezTo>
                    <a:pt x="9500" y="78496"/>
                    <a:pt x="9500" y="79398"/>
                    <a:pt x="9500" y="76691"/>
                  </a:cubicBezTo>
                  <a:cubicBezTo>
                    <a:pt x="9000" y="73984"/>
                    <a:pt x="9500" y="73082"/>
                    <a:pt x="8500" y="71278"/>
                  </a:cubicBezTo>
                  <a:cubicBezTo>
                    <a:pt x="7500" y="69473"/>
                    <a:pt x="7000" y="67669"/>
                    <a:pt x="7000" y="67669"/>
                  </a:cubicBezTo>
                  <a:cubicBezTo>
                    <a:pt x="7000" y="67669"/>
                    <a:pt x="6000" y="65864"/>
                    <a:pt x="7000" y="63157"/>
                  </a:cubicBezTo>
                  <a:cubicBezTo>
                    <a:pt x="8000" y="61353"/>
                    <a:pt x="8000" y="61353"/>
                    <a:pt x="8000" y="59548"/>
                  </a:cubicBezTo>
                  <a:cubicBezTo>
                    <a:pt x="8000" y="58646"/>
                    <a:pt x="8500" y="56842"/>
                    <a:pt x="7000" y="55037"/>
                  </a:cubicBezTo>
                  <a:cubicBezTo>
                    <a:pt x="5500" y="53233"/>
                    <a:pt x="5500" y="53233"/>
                    <a:pt x="4000" y="51428"/>
                  </a:cubicBezTo>
                  <a:cubicBezTo>
                    <a:pt x="3000" y="50526"/>
                    <a:pt x="2500" y="50526"/>
                    <a:pt x="2000" y="49624"/>
                  </a:cubicBezTo>
                  <a:cubicBezTo>
                    <a:pt x="1500" y="48721"/>
                    <a:pt x="500" y="42406"/>
                    <a:pt x="500" y="42406"/>
                  </a:cubicBezTo>
                  <a:cubicBezTo>
                    <a:pt x="0" y="39699"/>
                    <a:pt x="0" y="39699"/>
                    <a:pt x="0" y="39699"/>
                  </a:cubicBezTo>
                  <a:cubicBezTo>
                    <a:pt x="2500" y="39699"/>
                    <a:pt x="2500" y="39699"/>
                    <a:pt x="2500" y="39699"/>
                  </a:cubicBezTo>
                  <a:cubicBezTo>
                    <a:pt x="3000" y="43308"/>
                    <a:pt x="3000" y="43308"/>
                    <a:pt x="3000" y="43308"/>
                  </a:cubicBezTo>
                  <a:cubicBezTo>
                    <a:pt x="3500" y="46015"/>
                    <a:pt x="3500" y="46015"/>
                    <a:pt x="3500" y="46015"/>
                  </a:cubicBezTo>
                  <a:cubicBezTo>
                    <a:pt x="5000" y="40601"/>
                    <a:pt x="5000" y="40601"/>
                    <a:pt x="5000" y="40601"/>
                  </a:cubicBezTo>
                  <a:cubicBezTo>
                    <a:pt x="7000" y="36090"/>
                    <a:pt x="7000" y="36090"/>
                    <a:pt x="7000" y="36090"/>
                  </a:cubicBezTo>
                  <a:cubicBezTo>
                    <a:pt x="7000" y="36090"/>
                    <a:pt x="7000" y="36090"/>
                    <a:pt x="8500" y="36090"/>
                  </a:cubicBezTo>
                  <a:cubicBezTo>
                    <a:pt x="9500" y="36090"/>
                    <a:pt x="11000" y="34285"/>
                    <a:pt x="11500" y="34285"/>
                  </a:cubicBezTo>
                  <a:cubicBezTo>
                    <a:pt x="12500" y="34285"/>
                    <a:pt x="14000" y="35187"/>
                    <a:pt x="14500" y="35187"/>
                  </a:cubicBezTo>
                  <a:cubicBezTo>
                    <a:pt x="15500" y="34285"/>
                    <a:pt x="16000" y="34285"/>
                    <a:pt x="16000" y="32481"/>
                  </a:cubicBezTo>
                  <a:cubicBezTo>
                    <a:pt x="16500" y="31578"/>
                    <a:pt x="15500" y="29774"/>
                    <a:pt x="17500" y="28872"/>
                  </a:cubicBezTo>
                  <a:cubicBezTo>
                    <a:pt x="19000" y="27067"/>
                    <a:pt x="19500" y="27067"/>
                    <a:pt x="19500" y="27067"/>
                  </a:cubicBezTo>
                  <a:lnTo>
                    <a:pt x="21500" y="2436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55" name="Shape 2035">
              <a:extLst>
                <a:ext uri="{FF2B5EF4-FFF2-40B4-BE49-F238E27FC236}">
                  <a16:creationId xmlns:a16="http://schemas.microsoft.com/office/drawing/2014/main" id="{7B88CD9B-C50E-B1D3-9EED-A844EEC16209}"/>
                </a:ext>
              </a:extLst>
            </p:cNvPr>
            <p:cNvSpPr/>
            <p:nvPr/>
          </p:nvSpPr>
          <p:spPr>
            <a:xfrm>
              <a:off x="7687685" y="3123231"/>
              <a:ext cx="662956" cy="236523"/>
            </a:xfrm>
            <a:custGeom>
              <a:avLst/>
              <a:gdLst/>
              <a:ahLst/>
              <a:cxnLst/>
              <a:rect l="0" t="0" r="0" b="0"/>
              <a:pathLst>
                <a:path w="120000" h="120000" extrusionOk="0">
                  <a:moveTo>
                    <a:pt x="95257" y="77383"/>
                  </a:moveTo>
                  <a:cubicBezTo>
                    <a:pt x="95670" y="77383"/>
                    <a:pt x="95670" y="77383"/>
                    <a:pt x="95670" y="77383"/>
                  </a:cubicBezTo>
                  <a:cubicBezTo>
                    <a:pt x="95257" y="76261"/>
                    <a:pt x="95257" y="76261"/>
                    <a:pt x="95257" y="76261"/>
                  </a:cubicBezTo>
                  <a:cubicBezTo>
                    <a:pt x="95257" y="76261"/>
                    <a:pt x="96082" y="75140"/>
                    <a:pt x="96082" y="75140"/>
                  </a:cubicBezTo>
                  <a:cubicBezTo>
                    <a:pt x="96082" y="75140"/>
                    <a:pt x="96082" y="75140"/>
                    <a:pt x="96082" y="75140"/>
                  </a:cubicBezTo>
                  <a:cubicBezTo>
                    <a:pt x="96082" y="75140"/>
                    <a:pt x="96082" y="75140"/>
                    <a:pt x="96082" y="75140"/>
                  </a:cubicBezTo>
                  <a:cubicBezTo>
                    <a:pt x="96082" y="75140"/>
                    <a:pt x="96082" y="75140"/>
                    <a:pt x="96082" y="75140"/>
                  </a:cubicBezTo>
                  <a:cubicBezTo>
                    <a:pt x="96082" y="75140"/>
                    <a:pt x="96082" y="75140"/>
                    <a:pt x="96082" y="75140"/>
                  </a:cubicBezTo>
                  <a:cubicBezTo>
                    <a:pt x="96082" y="75140"/>
                    <a:pt x="96082" y="75140"/>
                    <a:pt x="96082" y="75140"/>
                  </a:cubicBezTo>
                  <a:cubicBezTo>
                    <a:pt x="96082" y="75140"/>
                    <a:pt x="96082" y="75140"/>
                    <a:pt x="96082" y="75140"/>
                  </a:cubicBezTo>
                  <a:cubicBezTo>
                    <a:pt x="96494" y="75140"/>
                    <a:pt x="96494" y="75140"/>
                    <a:pt x="96494" y="75140"/>
                  </a:cubicBezTo>
                  <a:cubicBezTo>
                    <a:pt x="96494" y="75140"/>
                    <a:pt x="96494" y="75140"/>
                    <a:pt x="96494" y="75140"/>
                  </a:cubicBezTo>
                  <a:cubicBezTo>
                    <a:pt x="96907" y="75140"/>
                    <a:pt x="97731" y="75140"/>
                    <a:pt x="98144" y="75140"/>
                  </a:cubicBezTo>
                  <a:cubicBezTo>
                    <a:pt x="98144" y="75140"/>
                    <a:pt x="98144" y="75140"/>
                    <a:pt x="98144" y="75140"/>
                  </a:cubicBezTo>
                  <a:cubicBezTo>
                    <a:pt x="98144" y="75140"/>
                    <a:pt x="98144" y="75140"/>
                    <a:pt x="98144" y="75140"/>
                  </a:cubicBezTo>
                  <a:cubicBezTo>
                    <a:pt x="98144" y="75140"/>
                    <a:pt x="98144" y="75140"/>
                    <a:pt x="98144" y="75140"/>
                  </a:cubicBezTo>
                  <a:cubicBezTo>
                    <a:pt x="98144" y="75140"/>
                    <a:pt x="98144" y="75140"/>
                    <a:pt x="98144" y="75140"/>
                  </a:cubicBezTo>
                  <a:cubicBezTo>
                    <a:pt x="98144" y="75140"/>
                    <a:pt x="98144" y="75140"/>
                    <a:pt x="98144" y="75140"/>
                  </a:cubicBezTo>
                  <a:cubicBezTo>
                    <a:pt x="98556" y="75140"/>
                    <a:pt x="98556" y="75140"/>
                    <a:pt x="98556" y="75140"/>
                  </a:cubicBezTo>
                  <a:cubicBezTo>
                    <a:pt x="98556" y="75140"/>
                    <a:pt x="98556" y="75140"/>
                    <a:pt x="98556" y="75140"/>
                  </a:cubicBezTo>
                  <a:cubicBezTo>
                    <a:pt x="98556" y="75140"/>
                    <a:pt x="98556" y="75140"/>
                    <a:pt x="98556" y="75140"/>
                  </a:cubicBezTo>
                  <a:cubicBezTo>
                    <a:pt x="98556" y="75140"/>
                    <a:pt x="98556" y="75140"/>
                    <a:pt x="98556" y="75140"/>
                  </a:cubicBezTo>
                  <a:cubicBezTo>
                    <a:pt x="98556" y="75140"/>
                    <a:pt x="98556" y="75140"/>
                    <a:pt x="98556" y="75140"/>
                  </a:cubicBezTo>
                  <a:cubicBezTo>
                    <a:pt x="98556" y="75140"/>
                    <a:pt x="98556" y="75140"/>
                    <a:pt x="98556" y="75140"/>
                  </a:cubicBezTo>
                  <a:cubicBezTo>
                    <a:pt x="98969" y="75140"/>
                    <a:pt x="98969" y="75140"/>
                    <a:pt x="98969" y="75140"/>
                  </a:cubicBezTo>
                  <a:cubicBezTo>
                    <a:pt x="98969" y="75140"/>
                    <a:pt x="98969" y="75140"/>
                    <a:pt x="98969" y="75140"/>
                  </a:cubicBezTo>
                  <a:cubicBezTo>
                    <a:pt x="98969" y="75140"/>
                    <a:pt x="98969" y="75140"/>
                    <a:pt x="98969" y="75140"/>
                  </a:cubicBezTo>
                  <a:cubicBezTo>
                    <a:pt x="98969" y="75140"/>
                    <a:pt x="98969" y="75140"/>
                    <a:pt x="98969" y="75140"/>
                  </a:cubicBezTo>
                  <a:cubicBezTo>
                    <a:pt x="98969" y="75140"/>
                    <a:pt x="98969" y="75140"/>
                    <a:pt x="98969" y="75140"/>
                  </a:cubicBezTo>
                  <a:cubicBezTo>
                    <a:pt x="98969" y="75140"/>
                    <a:pt x="98969" y="75140"/>
                    <a:pt x="98969" y="75140"/>
                  </a:cubicBezTo>
                  <a:cubicBezTo>
                    <a:pt x="98969" y="76261"/>
                    <a:pt x="98969" y="76261"/>
                    <a:pt x="98969" y="76261"/>
                  </a:cubicBezTo>
                  <a:cubicBezTo>
                    <a:pt x="98969" y="76261"/>
                    <a:pt x="98969" y="76261"/>
                    <a:pt x="98969" y="76261"/>
                  </a:cubicBezTo>
                  <a:cubicBezTo>
                    <a:pt x="98969" y="76261"/>
                    <a:pt x="98969" y="76261"/>
                    <a:pt x="98969" y="76261"/>
                  </a:cubicBezTo>
                  <a:cubicBezTo>
                    <a:pt x="98969" y="76261"/>
                    <a:pt x="98969" y="76261"/>
                    <a:pt x="98969" y="76261"/>
                  </a:cubicBezTo>
                  <a:cubicBezTo>
                    <a:pt x="98969" y="76261"/>
                    <a:pt x="98969" y="76261"/>
                    <a:pt x="98969" y="76261"/>
                  </a:cubicBezTo>
                  <a:cubicBezTo>
                    <a:pt x="98969" y="76261"/>
                    <a:pt x="98969" y="76261"/>
                    <a:pt x="98969" y="76261"/>
                  </a:cubicBezTo>
                  <a:cubicBezTo>
                    <a:pt x="98969" y="76261"/>
                    <a:pt x="98969" y="76261"/>
                    <a:pt x="98969" y="76261"/>
                  </a:cubicBezTo>
                  <a:cubicBezTo>
                    <a:pt x="99381" y="76261"/>
                    <a:pt x="99381" y="76261"/>
                    <a:pt x="99381" y="76261"/>
                  </a:cubicBezTo>
                  <a:cubicBezTo>
                    <a:pt x="99381" y="76261"/>
                    <a:pt x="99381" y="76261"/>
                    <a:pt x="99381" y="76261"/>
                  </a:cubicBezTo>
                  <a:cubicBezTo>
                    <a:pt x="99381" y="76261"/>
                    <a:pt x="99381" y="76261"/>
                    <a:pt x="99381" y="76261"/>
                  </a:cubicBezTo>
                  <a:cubicBezTo>
                    <a:pt x="99381" y="76261"/>
                    <a:pt x="99381" y="76261"/>
                    <a:pt x="99381" y="76261"/>
                  </a:cubicBezTo>
                  <a:cubicBezTo>
                    <a:pt x="99381" y="76261"/>
                    <a:pt x="99381" y="76261"/>
                    <a:pt x="99381" y="76261"/>
                  </a:cubicBezTo>
                  <a:cubicBezTo>
                    <a:pt x="99381" y="76261"/>
                    <a:pt x="99381" y="76261"/>
                    <a:pt x="99381" y="76261"/>
                  </a:cubicBezTo>
                  <a:cubicBezTo>
                    <a:pt x="99381" y="76261"/>
                    <a:pt x="99381" y="76261"/>
                    <a:pt x="99381" y="76261"/>
                  </a:cubicBezTo>
                  <a:cubicBezTo>
                    <a:pt x="99381" y="76261"/>
                    <a:pt x="99381" y="76261"/>
                    <a:pt x="99381" y="76261"/>
                  </a:cubicBezTo>
                  <a:cubicBezTo>
                    <a:pt x="99381" y="76261"/>
                    <a:pt x="99381" y="76261"/>
                    <a:pt x="99381" y="76261"/>
                  </a:cubicBezTo>
                  <a:cubicBezTo>
                    <a:pt x="99381" y="76261"/>
                    <a:pt x="99381" y="76261"/>
                    <a:pt x="99381" y="76261"/>
                  </a:cubicBezTo>
                  <a:cubicBezTo>
                    <a:pt x="99381" y="76261"/>
                    <a:pt x="99381" y="76261"/>
                    <a:pt x="99381" y="76261"/>
                  </a:cubicBezTo>
                  <a:cubicBezTo>
                    <a:pt x="99793" y="75140"/>
                    <a:pt x="99793" y="75140"/>
                    <a:pt x="99793" y="75140"/>
                  </a:cubicBezTo>
                  <a:cubicBezTo>
                    <a:pt x="99793" y="75140"/>
                    <a:pt x="99793" y="75140"/>
                    <a:pt x="99793" y="75140"/>
                  </a:cubicBezTo>
                  <a:cubicBezTo>
                    <a:pt x="99793" y="75140"/>
                    <a:pt x="99793" y="75140"/>
                    <a:pt x="99793" y="75140"/>
                  </a:cubicBezTo>
                  <a:cubicBezTo>
                    <a:pt x="99793" y="75140"/>
                    <a:pt x="99793" y="75140"/>
                    <a:pt x="99793" y="75140"/>
                  </a:cubicBezTo>
                  <a:cubicBezTo>
                    <a:pt x="99793" y="75140"/>
                    <a:pt x="99793" y="75140"/>
                    <a:pt x="99793" y="75140"/>
                  </a:cubicBezTo>
                  <a:cubicBezTo>
                    <a:pt x="99793" y="75140"/>
                    <a:pt x="99793" y="75140"/>
                    <a:pt x="99793" y="75140"/>
                  </a:cubicBezTo>
                  <a:cubicBezTo>
                    <a:pt x="100206" y="75140"/>
                    <a:pt x="100206" y="75140"/>
                    <a:pt x="100206" y="75140"/>
                  </a:cubicBezTo>
                  <a:cubicBezTo>
                    <a:pt x="100206" y="75140"/>
                    <a:pt x="100206" y="75140"/>
                    <a:pt x="100206" y="75140"/>
                  </a:cubicBezTo>
                  <a:cubicBezTo>
                    <a:pt x="100206" y="75140"/>
                    <a:pt x="100206" y="75140"/>
                    <a:pt x="100206" y="75140"/>
                  </a:cubicBezTo>
                  <a:cubicBezTo>
                    <a:pt x="100206" y="75140"/>
                    <a:pt x="100206" y="75140"/>
                    <a:pt x="100206" y="75140"/>
                  </a:cubicBezTo>
                  <a:cubicBezTo>
                    <a:pt x="100206" y="75140"/>
                    <a:pt x="100206" y="75140"/>
                    <a:pt x="100206" y="75140"/>
                  </a:cubicBezTo>
                  <a:cubicBezTo>
                    <a:pt x="100206" y="75140"/>
                    <a:pt x="100206" y="75140"/>
                    <a:pt x="100206" y="75140"/>
                  </a:cubicBezTo>
                  <a:cubicBezTo>
                    <a:pt x="100618" y="75140"/>
                    <a:pt x="100618" y="75140"/>
                    <a:pt x="100618" y="75140"/>
                  </a:cubicBezTo>
                  <a:cubicBezTo>
                    <a:pt x="100618" y="75140"/>
                    <a:pt x="100618" y="75140"/>
                    <a:pt x="100618" y="75140"/>
                  </a:cubicBezTo>
                  <a:cubicBezTo>
                    <a:pt x="100618" y="75140"/>
                    <a:pt x="100618" y="75140"/>
                    <a:pt x="100618" y="75140"/>
                  </a:cubicBezTo>
                  <a:cubicBezTo>
                    <a:pt x="100618" y="75140"/>
                    <a:pt x="100618" y="75140"/>
                    <a:pt x="100618" y="75140"/>
                  </a:cubicBezTo>
                  <a:cubicBezTo>
                    <a:pt x="100618" y="75140"/>
                    <a:pt x="100618" y="75140"/>
                    <a:pt x="100618" y="75140"/>
                  </a:cubicBezTo>
                  <a:cubicBezTo>
                    <a:pt x="101030" y="75140"/>
                    <a:pt x="101030" y="75140"/>
                    <a:pt x="101030" y="75140"/>
                  </a:cubicBezTo>
                  <a:cubicBezTo>
                    <a:pt x="101030" y="75140"/>
                    <a:pt x="101030" y="75140"/>
                    <a:pt x="101030" y="75140"/>
                  </a:cubicBezTo>
                  <a:cubicBezTo>
                    <a:pt x="101030" y="75140"/>
                    <a:pt x="101030" y="75140"/>
                    <a:pt x="101030" y="75140"/>
                  </a:cubicBezTo>
                  <a:cubicBezTo>
                    <a:pt x="101030" y="75140"/>
                    <a:pt x="101030" y="75140"/>
                    <a:pt x="101030" y="75140"/>
                  </a:cubicBezTo>
                  <a:cubicBezTo>
                    <a:pt x="101030" y="75140"/>
                    <a:pt x="101030" y="75140"/>
                    <a:pt x="101030" y="75140"/>
                  </a:cubicBezTo>
                  <a:cubicBezTo>
                    <a:pt x="101443" y="75140"/>
                    <a:pt x="101443" y="75140"/>
                    <a:pt x="101443" y="75140"/>
                  </a:cubicBezTo>
                  <a:cubicBezTo>
                    <a:pt x="101443" y="75140"/>
                    <a:pt x="101443" y="75140"/>
                    <a:pt x="101443" y="75140"/>
                  </a:cubicBezTo>
                  <a:cubicBezTo>
                    <a:pt x="101443" y="75140"/>
                    <a:pt x="101443" y="75140"/>
                    <a:pt x="101443" y="75140"/>
                  </a:cubicBezTo>
                  <a:cubicBezTo>
                    <a:pt x="101443" y="75140"/>
                    <a:pt x="101443" y="75140"/>
                    <a:pt x="101443" y="75140"/>
                  </a:cubicBezTo>
                  <a:cubicBezTo>
                    <a:pt x="101443" y="75140"/>
                    <a:pt x="101443" y="75140"/>
                    <a:pt x="101443" y="75140"/>
                  </a:cubicBezTo>
                  <a:cubicBezTo>
                    <a:pt x="101443" y="75140"/>
                    <a:pt x="101443" y="75140"/>
                    <a:pt x="101443" y="75140"/>
                  </a:cubicBezTo>
                  <a:cubicBezTo>
                    <a:pt x="101855" y="75140"/>
                    <a:pt x="101855" y="75140"/>
                    <a:pt x="101855" y="75140"/>
                  </a:cubicBezTo>
                  <a:cubicBezTo>
                    <a:pt x="101855" y="75140"/>
                    <a:pt x="101855" y="75140"/>
                    <a:pt x="101855" y="75140"/>
                  </a:cubicBezTo>
                  <a:cubicBezTo>
                    <a:pt x="101855" y="75140"/>
                    <a:pt x="101855" y="75140"/>
                    <a:pt x="101855" y="75140"/>
                  </a:cubicBezTo>
                  <a:cubicBezTo>
                    <a:pt x="101855" y="75140"/>
                    <a:pt x="101855" y="75140"/>
                    <a:pt x="101855" y="75140"/>
                  </a:cubicBezTo>
                  <a:cubicBezTo>
                    <a:pt x="101855" y="75140"/>
                    <a:pt x="101855" y="75140"/>
                    <a:pt x="101855" y="75140"/>
                  </a:cubicBezTo>
                  <a:cubicBezTo>
                    <a:pt x="102268" y="75140"/>
                    <a:pt x="102268" y="75140"/>
                    <a:pt x="102268" y="75140"/>
                  </a:cubicBezTo>
                  <a:cubicBezTo>
                    <a:pt x="102268" y="75140"/>
                    <a:pt x="102268" y="75140"/>
                    <a:pt x="102268" y="75140"/>
                  </a:cubicBezTo>
                  <a:cubicBezTo>
                    <a:pt x="102268" y="75140"/>
                    <a:pt x="102268" y="75140"/>
                    <a:pt x="102268" y="75140"/>
                  </a:cubicBezTo>
                  <a:cubicBezTo>
                    <a:pt x="102268" y="75140"/>
                    <a:pt x="102268" y="75140"/>
                    <a:pt x="102268" y="75140"/>
                  </a:cubicBezTo>
                  <a:cubicBezTo>
                    <a:pt x="102268" y="75140"/>
                    <a:pt x="102268" y="75140"/>
                    <a:pt x="102268" y="75140"/>
                  </a:cubicBezTo>
                  <a:cubicBezTo>
                    <a:pt x="102268" y="75140"/>
                    <a:pt x="102268" y="75140"/>
                    <a:pt x="102268" y="75140"/>
                  </a:cubicBezTo>
                  <a:cubicBezTo>
                    <a:pt x="102268" y="75140"/>
                    <a:pt x="102268" y="75140"/>
                    <a:pt x="102268" y="75140"/>
                  </a:cubicBezTo>
                  <a:cubicBezTo>
                    <a:pt x="102680" y="75140"/>
                    <a:pt x="102680" y="75140"/>
                    <a:pt x="102680" y="75140"/>
                  </a:cubicBezTo>
                  <a:cubicBezTo>
                    <a:pt x="102680" y="74018"/>
                    <a:pt x="102680" y="74018"/>
                    <a:pt x="102680" y="74018"/>
                  </a:cubicBezTo>
                  <a:cubicBezTo>
                    <a:pt x="102680" y="74018"/>
                    <a:pt x="102680" y="74018"/>
                    <a:pt x="102680" y="74018"/>
                  </a:cubicBezTo>
                  <a:cubicBezTo>
                    <a:pt x="102680" y="74018"/>
                    <a:pt x="102680" y="74018"/>
                    <a:pt x="102680" y="74018"/>
                  </a:cubicBezTo>
                  <a:cubicBezTo>
                    <a:pt x="102680" y="74018"/>
                    <a:pt x="102680" y="74018"/>
                    <a:pt x="102680" y="74018"/>
                  </a:cubicBezTo>
                  <a:cubicBezTo>
                    <a:pt x="102680" y="74018"/>
                    <a:pt x="102680" y="74018"/>
                    <a:pt x="102680" y="74018"/>
                  </a:cubicBezTo>
                  <a:cubicBezTo>
                    <a:pt x="102680" y="74018"/>
                    <a:pt x="102680" y="74018"/>
                    <a:pt x="102680" y="74018"/>
                  </a:cubicBezTo>
                  <a:cubicBezTo>
                    <a:pt x="102680" y="74018"/>
                    <a:pt x="102680" y="74018"/>
                    <a:pt x="102680" y="74018"/>
                  </a:cubicBezTo>
                  <a:cubicBezTo>
                    <a:pt x="102680" y="74018"/>
                    <a:pt x="102680" y="74018"/>
                    <a:pt x="102680" y="74018"/>
                  </a:cubicBezTo>
                  <a:cubicBezTo>
                    <a:pt x="103092" y="74018"/>
                    <a:pt x="103092" y="74018"/>
                    <a:pt x="103092" y="74018"/>
                  </a:cubicBezTo>
                  <a:cubicBezTo>
                    <a:pt x="103092" y="74018"/>
                    <a:pt x="103092" y="74018"/>
                    <a:pt x="103092" y="74018"/>
                  </a:cubicBezTo>
                  <a:cubicBezTo>
                    <a:pt x="103092" y="74018"/>
                    <a:pt x="103092" y="74018"/>
                    <a:pt x="103092" y="74018"/>
                  </a:cubicBezTo>
                  <a:cubicBezTo>
                    <a:pt x="103092" y="74018"/>
                    <a:pt x="103092" y="74018"/>
                    <a:pt x="103092" y="74018"/>
                  </a:cubicBezTo>
                  <a:cubicBezTo>
                    <a:pt x="103092" y="74018"/>
                    <a:pt x="103092" y="74018"/>
                    <a:pt x="103092" y="74018"/>
                  </a:cubicBezTo>
                  <a:cubicBezTo>
                    <a:pt x="103092" y="74018"/>
                    <a:pt x="103092" y="74018"/>
                    <a:pt x="103092" y="74018"/>
                  </a:cubicBezTo>
                  <a:cubicBezTo>
                    <a:pt x="103092" y="74018"/>
                    <a:pt x="103092" y="74018"/>
                    <a:pt x="103092" y="74018"/>
                  </a:cubicBezTo>
                  <a:cubicBezTo>
                    <a:pt x="103092" y="74018"/>
                    <a:pt x="103092" y="74018"/>
                    <a:pt x="103092" y="74018"/>
                  </a:cubicBezTo>
                  <a:cubicBezTo>
                    <a:pt x="103917" y="78504"/>
                    <a:pt x="103917" y="78504"/>
                    <a:pt x="103917" y="78504"/>
                  </a:cubicBezTo>
                  <a:cubicBezTo>
                    <a:pt x="103917" y="78504"/>
                    <a:pt x="108453" y="80747"/>
                    <a:pt x="110103" y="79626"/>
                  </a:cubicBezTo>
                  <a:cubicBezTo>
                    <a:pt x="110103" y="79626"/>
                    <a:pt x="110103" y="79626"/>
                    <a:pt x="110103" y="79626"/>
                  </a:cubicBezTo>
                  <a:cubicBezTo>
                    <a:pt x="110103" y="79626"/>
                    <a:pt x="110103" y="79626"/>
                    <a:pt x="110103" y="79626"/>
                  </a:cubicBezTo>
                  <a:cubicBezTo>
                    <a:pt x="110103" y="79626"/>
                    <a:pt x="110103" y="79626"/>
                    <a:pt x="110103" y="79626"/>
                  </a:cubicBezTo>
                  <a:cubicBezTo>
                    <a:pt x="110103" y="79626"/>
                    <a:pt x="110103" y="79626"/>
                    <a:pt x="110103" y="79626"/>
                  </a:cubicBezTo>
                  <a:cubicBezTo>
                    <a:pt x="110103" y="79626"/>
                    <a:pt x="110103" y="79626"/>
                    <a:pt x="110103" y="79626"/>
                  </a:cubicBezTo>
                  <a:cubicBezTo>
                    <a:pt x="110103" y="79626"/>
                    <a:pt x="110103" y="79626"/>
                    <a:pt x="110103" y="79626"/>
                  </a:cubicBezTo>
                  <a:cubicBezTo>
                    <a:pt x="110103" y="79626"/>
                    <a:pt x="110103" y="79626"/>
                    <a:pt x="110103" y="79626"/>
                  </a:cubicBezTo>
                  <a:cubicBezTo>
                    <a:pt x="110103" y="79626"/>
                    <a:pt x="110103" y="79626"/>
                    <a:pt x="110103"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110515" y="79626"/>
                    <a:pt x="110515" y="79626"/>
                    <a:pt x="110515" y="79626"/>
                  </a:cubicBezTo>
                  <a:cubicBezTo>
                    <a:pt x="95257" y="77383"/>
                    <a:pt x="95257" y="77383"/>
                    <a:pt x="95257" y="77383"/>
                  </a:cubicBezTo>
                  <a:close/>
                  <a:moveTo>
                    <a:pt x="96082" y="75140"/>
                  </a:moveTo>
                  <a:cubicBezTo>
                    <a:pt x="96082" y="75140"/>
                    <a:pt x="96082" y="75140"/>
                    <a:pt x="96082" y="75140"/>
                  </a:cubicBezTo>
                  <a:cubicBezTo>
                    <a:pt x="96082" y="75140"/>
                    <a:pt x="96082" y="75140"/>
                    <a:pt x="96082" y="75140"/>
                  </a:cubicBezTo>
                  <a:cubicBezTo>
                    <a:pt x="96082" y="75140"/>
                    <a:pt x="96082" y="75140"/>
                    <a:pt x="96082" y="75140"/>
                  </a:cubicBezTo>
                  <a:close/>
                  <a:moveTo>
                    <a:pt x="110927" y="79626"/>
                  </a:move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0927" y="79626"/>
                    <a:pt x="110927" y="79626"/>
                    <a:pt x="110927" y="79626"/>
                  </a:cubicBezTo>
                  <a:cubicBezTo>
                    <a:pt x="111340" y="79626"/>
                    <a:pt x="111340" y="79626"/>
                    <a:pt x="111340" y="79626"/>
                  </a:cubicBezTo>
                  <a:cubicBezTo>
                    <a:pt x="111340" y="79626"/>
                    <a:pt x="111340" y="79626"/>
                    <a:pt x="111340" y="79626"/>
                  </a:cubicBezTo>
                  <a:cubicBezTo>
                    <a:pt x="111340" y="79626"/>
                    <a:pt x="111340" y="79626"/>
                    <a:pt x="111340" y="79626"/>
                  </a:cubicBezTo>
                  <a:cubicBezTo>
                    <a:pt x="111340" y="79626"/>
                    <a:pt x="111340" y="79626"/>
                    <a:pt x="111340" y="79626"/>
                  </a:cubicBezTo>
                  <a:cubicBezTo>
                    <a:pt x="111340" y="78504"/>
                    <a:pt x="111340" y="78504"/>
                    <a:pt x="111340" y="78504"/>
                  </a:cubicBezTo>
                  <a:cubicBezTo>
                    <a:pt x="111340" y="78504"/>
                    <a:pt x="111340" y="78504"/>
                    <a:pt x="111340" y="78504"/>
                  </a:cubicBezTo>
                  <a:cubicBezTo>
                    <a:pt x="111340" y="78504"/>
                    <a:pt x="111340" y="78504"/>
                    <a:pt x="111340" y="78504"/>
                  </a:cubicBezTo>
                  <a:cubicBezTo>
                    <a:pt x="111340" y="78504"/>
                    <a:pt x="111340" y="78504"/>
                    <a:pt x="111340" y="78504"/>
                  </a:cubicBezTo>
                  <a:cubicBezTo>
                    <a:pt x="111340" y="78504"/>
                    <a:pt x="111340" y="78504"/>
                    <a:pt x="111340" y="78504"/>
                  </a:cubicBezTo>
                  <a:cubicBezTo>
                    <a:pt x="111340" y="78504"/>
                    <a:pt x="111340" y="78504"/>
                    <a:pt x="111340" y="78504"/>
                  </a:cubicBezTo>
                  <a:cubicBezTo>
                    <a:pt x="111340" y="78504"/>
                    <a:pt x="111340" y="78504"/>
                    <a:pt x="111340" y="78504"/>
                  </a:cubicBezTo>
                  <a:cubicBezTo>
                    <a:pt x="111340" y="78504"/>
                    <a:pt x="111340" y="78504"/>
                    <a:pt x="111340" y="78504"/>
                  </a:cubicBezTo>
                  <a:cubicBezTo>
                    <a:pt x="111340" y="78504"/>
                    <a:pt x="111340" y="78504"/>
                    <a:pt x="111340" y="78504"/>
                  </a:cubicBezTo>
                  <a:cubicBezTo>
                    <a:pt x="111340" y="78504"/>
                    <a:pt x="111340" y="78504"/>
                    <a:pt x="111340" y="78504"/>
                  </a:cubicBezTo>
                  <a:cubicBezTo>
                    <a:pt x="111340" y="78504"/>
                    <a:pt x="111340" y="78504"/>
                    <a:pt x="111340"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1752" y="78504"/>
                    <a:pt x="111752" y="78504"/>
                    <a:pt x="111752" y="78504"/>
                  </a:cubicBezTo>
                  <a:cubicBezTo>
                    <a:pt x="112164" y="78504"/>
                    <a:pt x="112164" y="77383"/>
                    <a:pt x="112164" y="77383"/>
                  </a:cubicBezTo>
                  <a:cubicBezTo>
                    <a:pt x="112164" y="77383"/>
                    <a:pt x="112164" y="77383"/>
                    <a:pt x="112164" y="77383"/>
                  </a:cubicBezTo>
                  <a:cubicBezTo>
                    <a:pt x="112164" y="77383"/>
                    <a:pt x="112164" y="77383"/>
                    <a:pt x="112164" y="77383"/>
                  </a:cubicBezTo>
                  <a:cubicBezTo>
                    <a:pt x="112164" y="77383"/>
                    <a:pt x="112164" y="77383"/>
                    <a:pt x="112164" y="77383"/>
                  </a:cubicBezTo>
                  <a:cubicBezTo>
                    <a:pt x="112164" y="77383"/>
                    <a:pt x="112164" y="77383"/>
                    <a:pt x="112164" y="77383"/>
                  </a:cubicBezTo>
                  <a:cubicBezTo>
                    <a:pt x="112164" y="77383"/>
                    <a:pt x="112164" y="77383"/>
                    <a:pt x="112164" y="77383"/>
                  </a:cubicBezTo>
                  <a:cubicBezTo>
                    <a:pt x="112164" y="77383"/>
                    <a:pt x="112164" y="77383"/>
                    <a:pt x="112164" y="77383"/>
                  </a:cubicBezTo>
                  <a:cubicBezTo>
                    <a:pt x="112164" y="77383"/>
                    <a:pt x="112164" y="77383"/>
                    <a:pt x="112164" y="77383"/>
                  </a:cubicBezTo>
                  <a:cubicBezTo>
                    <a:pt x="112164" y="77383"/>
                    <a:pt x="112164" y="77383"/>
                    <a:pt x="112164" y="77383"/>
                  </a:cubicBezTo>
                  <a:cubicBezTo>
                    <a:pt x="112164" y="77383"/>
                    <a:pt x="112164" y="77383"/>
                    <a:pt x="112164" y="77383"/>
                  </a:cubicBezTo>
                  <a:cubicBezTo>
                    <a:pt x="112164" y="77383"/>
                    <a:pt x="112164" y="77383"/>
                    <a:pt x="112164" y="77383"/>
                  </a:cubicBezTo>
                  <a:cubicBezTo>
                    <a:pt x="112164" y="77383"/>
                    <a:pt x="112164" y="77383"/>
                    <a:pt x="112164" y="77383"/>
                  </a:cubicBezTo>
                  <a:cubicBezTo>
                    <a:pt x="112164" y="77383"/>
                    <a:pt x="112164" y="77383"/>
                    <a:pt x="112164" y="77383"/>
                  </a:cubicBezTo>
                  <a:cubicBezTo>
                    <a:pt x="112164" y="77383"/>
                    <a:pt x="112164" y="77383"/>
                    <a:pt x="112164" y="77383"/>
                  </a:cubicBezTo>
                  <a:cubicBezTo>
                    <a:pt x="112164" y="77383"/>
                    <a:pt x="112164" y="77383"/>
                    <a:pt x="112164" y="77383"/>
                  </a:cubicBezTo>
                  <a:cubicBezTo>
                    <a:pt x="112164" y="77383"/>
                    <a:pt x="112164" y="77383"/>
                    <a:pt x="112164"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577" y="77383"/>
                    <a:pt x="112577" y="77383"/>
                    <a:pt x="112577"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2989" y="77383"/>
                    <a:pt x="112989" y="77383"/>
                    <a:pt x="112989" y="77383"/>
                  </a:cubicBezTo>
                  <a:cubicBezTo>
                    <a:pt x="113402" y="77383"/>
                    <a:pt x="113402" y="77383"/>
                    <a:pt x="113402" y="77383"/>
                  </a:cubicBezTo>
                  <a:cubicBezTo>
                    <a:pt x="113402" y="77383"/>
                    <a:pt x="113402" y="77383"/>
                    <a:pt x="113402" y="77383"/>
                  </a:cubicBezTo>
                  <a:cubicBezTo>
                    <a:pt x="113402" y="77383"/>
                    <a:pt x="113402" y="77383"/>
                    <a:pt x="113402" y="77383"/>
                  </a:cubicBezTo>
                  <a:cubicBezTo>
                    <a:pt x="113402" y="77383"/>
                    <a:pt x="113402" y="77383"/>
                    <a:pt x="113402" y="77383"/>
                  </a:cubicBezTo>
                  <a:cubicBezTo>
                    <a:pt x="113402" y="77383"/>
                    <a:pt x="113402" y="77383"/>
                    <a:pt x="113402" y="77383"/>
                  </a:cubicBezTo>
                  <a:cubicBezTo>
                    <a:pt x="113402" y="77383"/>
                    <a:pt x="113402" y="77383"/>
                    <a:pt x="113402" y="77383"/>
                  </a:cubicBezTo>
                  <a:cubicBezTo>
                    <a:pt x="113402" y="77383"/>
                    <a:pt x="113402" y="77383"/>
                    <a:pt x="113402" y="77383"/>
                  </a:cubicBezTo>
                  <a:cubicBezTo>
                    <a:pt x="113814" y="77383"/>
                    <a:pt x="113814" y="77383"/>
                    <a:pt x="114639" y="78504"/>
                  </a:cubicBezTo>
                  <a:cubicBezTo>
                    <a:pt x="115463" y="79626"/>
                    <a:pt x="116701" y="80747"/>
                    <a:pt x="117525" y="80747"/>
                  </a:cubicBezTo>
                  <a:cubicBezTo>
                    <a:pt x="119175" y="80747"/>
                    <a:pt x="119175" y="80747"/>
                    <a:pt x="119175" y="80747"/>
                  </a:cubicBezTo>
                  <a:cubicBezTo>
                    <a:pt x="119587" y="77383"/>
                    <a:pt x="119587" y="77383"/>
                    <a:pt x="119587" y="77383"/>
                  </a:cubicBezTo>
                  <a:cubicBezTo>
                    <a:pt x="120000" y="79626"/>
                    <a:pt x="119175" y="68411"/>
                    <a:pt x="119587" y="65046"/>
                  </a:cubicBezTo>
                  <a:cubicBezTo>
                    <a:pt x="119175" y="63925"/>
                    <a:pt x="118762" y="62803"/>
                    <a:pt x="118762" y="61682"/>
                  </a:cubicBezTo>
                  <a:cubicBezTo>
                    <a:pt x="118350" y="60560"/>
                    <a:pt x="116288" y="60560"/>
                    <a:pt x="116288" y="60560"/>
                  </a:cubicBezTo>
                  <a:cubicBezTo>
                    <a:pt x="114639" y="59439"/>
                    <a:pt x="114639" y="59439"/>
                    <a:pt x="114639" y="59439"/>
                  </a:cubicBezTo>
                  <a:cubicBezTo>
                    <a:pt x="113402" y="58317"/>
                    <a:pt x="113402" y="58317"/>
                    <a:pt x="113402" y="58317"/>
                  </a:cubicBezTo>
                  <a:cubicBezTo>
                    <a:pt x="112164" y="52710"/>
                    <a:pt x="112164" y="52710"/>
                    <a:pt x="112164" y="52710"/>
                  </a:cubicBezTo>
                  <a:cubicBezTo>
                    <a:pt x="110927" y="50467"/>
                    <a:pt x="110927" y="50467"/>
                    <a:pt x="110927" y="50467"/>
                  </a:cubicBezTo>
                  <a:cubicBezTo>
                    <a:pt x="109690" y="45981"/>
                    <a:pt x="109690" y="45981"/>
                    <a:pt x="109690" y="45981"/>
                  </a:cubicBezTo>
                  <a:cubicBezTo>
                    <a:pt x="110103" y="43738"/>
                    <a:pt x="110103" y="43738"/>
                    <a:pt x="110103" y="43738"/>
                  </a:cubicBezTo>
                  <a:cubicBezTo>
                    <a:pt x="111340" y="39252"/>
                    <a:pt x="111340" y="39252"/>
                    <a:pt x="111340" y="39252"/>
                  </a:cubicBezTo>
                  <a:cubicBezTo>
                    <a:pt x="111340" y="39252"/>
                    <a:pt x="111752" y="39252"/>
                    <a:pt x="112164" y="37009"/>
                  </a:cubicBezTo>
                  <a:cubicBezTo>
                    <a:pt x="112989" y="33644"/>
                    <a:pt x="112164" y="33644"/>
                    <a:pt x="112164" y="33644"/>
                  </a:cubicBezTo>
                  <a:cubicBezTo>
                    <a:pt x="112164" y="33644"/>
                    <a:pt x="110515" y="31401"/>
                    <a:pt x="109690" y="30280"/>
                  </a:cubicBezTo>
                  <a:cubicBezTo>
                    <a:pt x="108865" y="29158"/>
                    <a:pt x="107628" y="32523"/>
                    <a:pt x="107628" y="32523"/>
                  </a:cubicBezTo>
                  <a:cubicBezTo>
                    <a:pt x="105154" y="31401"/>
                    <a:pt x="105154" y="31401"/>
                    <a:pt x="105154" y="31401"/>
                  </a:cubicBezTo>
                  <a:cubicBezTo>
                    <a:pt x="103092" y="31401"/>
                    <a:pt x="103092" y="31401"/>
                    <a:pt x="103092" y="31401"/>
                  </a:cubicBezTo>
                  <a:cubicBezTo>
                    <a:pt x="101443" y="26915"/>
                    <a:pt x="101443" y="26915"/>
                    <a:pt x="101443" y="26915"/>
                  </a:cubicBezTo>
                  <a:cubicBezTo>
                    <a:pt x="98556" y="24672"/>
                    <a:pt x="98556" y="24672"/>
                    <a:pt x="98556" y="24672"/>
                  </a:cubicBezTo>
                  <a:cubicBezTo>
                    <a:pt x="96907" y="22429"/>
                    <a:pt x="96907" y="22429"/>
                    <a:pt x="96907" y="22429"/>
                  </a:cubicBezTo>
                  <a:cubicBezTo>
                    <a:pt x="96907" y="22429"/>
                    <a:pt x="96907" y="13457"/>
                    <a:pt x="96907" y="12336"/>
                  </a:cubicBezTo>
                  <a:cubicBezTo>
                    <a:pt x="96907" y="10093"/>
                    <a:pt x="96907" y="6728"/>
                    <a:pt x="96907" y="6728"/>
                  </a:cubicBezTo>
                  <a:cubicBezTo>
                    <a:pt x="96907" y="6728"/>
                    <a:pt x="94432" y="5607"/>
                    <a:pt x="93195" y="6728"/>
                  </a:cubicBezTo>
                  <a:cubicBezTo>
                    <a:pt x="92371" y="7850"/>
                    <a:pt x="91134" y="6728"/>
                    <a:pt x="91134" y="6728"/>
                  </a:cubicBezTo>
                  <a:cubicBezTo>
                    <a:pt x="91134" y="6728"/>
                    <a:pt x="87835" y="5607"/>
                    <a:pt x="87422" y="3364"/>
                  </a:cubicBezTo>
                  <a:cubicBezTo>
                    <a:pt x="87422" y="1121"/>
                    <a:pt x="87422" y="2242"/>
                    <a:pt x="87010" y="2242"/>
                  </a:cubicBezTo>
                  <a:cubicBezTo>
                    <a:pt x="86185" y="2242"/>
                    <a:pt x="83711" y="2242"/>
                    <a:pt x="83711" y="2242"/>
                  </a:cubicBezTo>
                  <a:cubicBezTo>
                    <a:pt x="81237" y="0"/>
                    <a:pt x="81237" y="0"/>
                    <a:pt x="81237" y="0"/>
                  </a:cubicBezTo>
                  <a:cubicBezTo>
                    <a:pt x="81237" y="10093"/>
                    <a:pt x="81237" y="10093"/>
                    <a:pt x="81237" y="10093"/>
                  </a:cubicBezTo>
                  <a:cubicBezTo>
                    <a:pt x="80824" y="7850"/>
                    <a:pt x="80824" y="7850"/>
                    <a:pt x="80824" y="7850"/>
                  </a:cubicBezTo>
                  <a:cubicBezTo>
                    <a:pt x="76701" y="6728"/>
                    <a:pt x="76701" y="6728"/>
                    <a:pt x="76701" y="6728"/>
                  </a:cubicBezTo>
                  <a:cubicBezTo>
                    <a:pt x="74226" y="10093"/>
                    <a:pt x="74226" y="10093"/>
                    <a:pt x="74226" y="10093"/>
                  </a:cubicBezTo>
                  <a:cubicBezTo>
                    <a:pt x="72164" y="12336"/>
                    <a:pt x="72164" y="12336"/>
                    <a:pt x="72164" y="12336"/>
                  </a:cubicBezTo>
                  <a:cubicBezTo>
                    <a:pt x="72164" y="15700"/>
                    <a:pt x="72164" y="15700"/>
                    <a:pt x="72164" y="15700"/>
                  </a:cubicBezTo>
                  <a:cubicBezTo>
                    <a:pt x="71340" y="19065"/>
                    <a:pt x="71340" y="19065"/>
                    <a:pt x="71340" y="19065"/>
                  </a:cubicBezTo>
                  <a:cubicBezTo>
                    <a:pt x="71340" y="19065"/>
                    <a:pt x="70103" y="20186"/>
                    <a:pt x="69278" y="20186"/>
                  </a:cubicBezTo>
                  <a:cubicBezTo>
                    <a:pt x="69278" y="21308"/>
                    <a:pt x="68865" y="23551"/>
                    <a:pt x="68865" y="24672"/>
                  </a:cubicBezTo>
                  <a:cubicBezTo>
                    <a:pt x="68453" y="25794"/>
                    <a:pt x="67628" y="25794"/>
                    <a:pt x="67628" y="25794"/>
                  </a:cubicBezTo>
                  <a:cubicBezTo>
                    <a:pt x="65979" y="24672"/>
                    <a:pt x="65979" y="24672"/>
                    <a:pt x="65979" y="24672"/>
                  </a:cubicBezTo>
                  <a:cubicBezTo>
                    <a:pt x="64742" y="24672"/>
                    <a:pt x="64742" y="24672"/>
                    <a:pt x="64742" y="24672"/>
                  </a:cubicBezTo>
                  <a:cubicBezTo>
                    <a:pt x="63917" y="22429"/>
                    <a:pt x="63917" y="22429"/>
                    <a:pt x="63917" y="22429"/>
                  </a:cubicBezTo>
                  <a:cubicBezTo>
                    <a:pt x="64742" y="17943"/>
                    <a:pt x="64742" y="17943"/>
                    <a:pt x="64742" y="17943"/>
                  </a:cubicBezTo>
                  <a:cubicBezTo>
                    <a:pt x="64742" y="15700"/>
                    <a:pt x="64742" y="15700"/>
                    <a:pt x="64742" y="15700"/>
                  </a:cubicBezTo>
                  <a:cubicBezTo>
                    <a:pt x="62268" y="15700"/>
                    <a:pt x="62268" y="15700"/>
                    <a:pt x="62268" y="15700"/>
                  </a:cubicBezTo>
                  <a:cubicBezTo>
                    <a:pt x="59793" y="13457"/>
                    <a:pt x="59793" y="13457"/>
                    <a:pt x="59793" y="13457"/>
                  </a:cubicBezTo>
                  <a:cubicBezTo>
                    <a:pt x="54432" y="12336"/>
                    <a:pt x="54432" y="12336"/>
                    <a:pt x="54432" y="12336"/>
                  </a:cubicBezTo>
                  <a:cubicBezTo>
                    <a:pt x="51134" y="10093"/>
                    <a:pt x="51134" y="10093"/>
                    <a:pt x="51134" y="10093"/>
                  </a:cubicBezTo>
                  <a:cubicBezTo>
                    <a:pt x="49072" y="4485"/>
                    <a:pt x="49072" y="4485"/>
                    <a:pt x="49072" y="4485"/>
                  </a:cubicBezTo>
                  <a:cubicBezTo>
                    <a:pt x="45773" y="2242"/>
                    <a:pt x="45773" y="2242"/>
                    <a:pt x="45773" y="2242"/>
                  </a:cubicBezTo>
                  <a:cubicBezTo>
                    <a:pt x="42886" y="7850"/>
                    <a:pt x="42886" y="7850"/>
                    <a:pt x="42886" y="7850"/>
                  </a:cubicBezTo>
                  <a:cubicBezTo>
                    <a:pt x="42886" y="7850"/>
                    <a:pt x="40000" y="4485"/>
                    <a:pt x="38762" y="4485"/>
                  </a:cubicBezTo>
                  <a:cubicBezTo>
                    <a:pt x="37938" y="5607"/>
                    <a:pt x="36288" y="6728"/>
                    <a:pt x="35876" y="7850"/>
                  </a:cubicBezTo>
                  <a:cubicBezTo>
                    <a:pt x="35463" y="7850"/>
                    <a:pt x="34639" y="11214"/>
                    <a:pt x="34226" y="11214"/>
                  </a:cubicBezTo>
                  <a:cubicBezTo>
                    <a:pt x="33402" y="12336"/>
                    <a:pt x="32577" y="11214"/>
                    <a:pt x="31752" y="11214"/>
                  </a:cubicBezTo>
                  <a:cubicBezTo>
                    <a:pt x="31340" y="12336"/>
                    <a:pt x="30927" y="13457"/>
                    <a:pt x="30103" y="13457"/>
                  </a:cubicBezTo>
                  <a:cubicBezTo>
                    <a:pt x="29278" y="13457"/>
                    <a:pt x="28865" y="12336"/>
                    <a:pt x="28041" y="12336"/>
                  </a:cubicBezTo>
                  <a:cubicBezTo>
                    <a:pt x="27628" y="13457"/>
                    <a:pt x="27216" y="14579"/>
                    <a:pt x="26391" y="14579"/>
                  </a:cubicBezTo>
                  <a:cubicBezTo>
                    <a:pt x="25567" y="14579"/>
                    <a:pt x="25154" y="12336"/>
                    <a:pt x="25154" y="12336"/>
                  </a:cubicBezTo>
                  <a:cubicBezTo>
                    <a:pt x="23917" y="12336"/>
                    <a:pt x="23917" y="12336"/>
                    <a:pt x="23917" y="12336"/>
                  </a:cubicBezTo>
                  <a:cubicBezTo>
                    <a:pt x="22680" y="8971"/>
                    <a:pt x="22680" y="8971"/>
                    <a:pt x="22680" y="8971"/>
                  </a:cubicBezTo>
                  <a:cubicBezTo>
                    <a:pt x="22680" y="8971"/>
                    <a:pt x="22268" y="11214"/>
                    <a:pt x="21030" y="11214"/>
                  </a:cubicBezTo>
                  <a:cubicBezTo>
                    <a:pt x="20206" y="10093"/>
                    <a:pt x="19381" y="8971"/>
                    <a:pt x="18556" y="10093"/>
                  </a:cubicBezTo>
                  <a:cubicBezTo>
                    <a:pt x="17731" y="10093"/>
                    <a:pt x="16494" y="11214"/>
                    <a:pt x="16494" y="11214"/>
                  </a:cubicBezTo>
                  <a:cubicBezTo>
                    <a:pt x="13195" y="7850"/>
                    <a:pt x="13195" y="7850"/>
                    <a:pt x="13195" y="7850"/>
                  </a:cubicBezTo>
                  <a:cubicBezTo>
                    <a:pt x="11134" y="6728"/>
                    <a:pt x="11134" y="6728"/>
                    <a:pt x="11134" y="6728"/>
                  </a:cubicBezTo>
                  <a:cubicBezTo>
                    <a:pt x="9484" y="5607"/>
                    <a:pt x="9484" y="5607"/>
                    <a:pt x="9484" y="5607"/>
                  </a:cubicBezTo>
                  <a:cubicBezTo>
                    <a:pt x="8659" y="8971"/>
                    <a:pt x="8659" y="8971"/>
                    <a:pt x="8659" y="8971"/>
                  </a:cubicBezTo>
                  <a:cubicBezTo>
                    <a:pt x="6597" y="8971"/>
                    <a:pt x="6597" y="8971"/>
                    <a:pt x="6597" y="8971"/>
                  </a:cubicBezTo>
                  <a:cubicBezTo>
                    <a:pt x="6597" y="8971"/>
                    <a:pt x="4123" y="6728"/>
                    <a:pt x="2474" y="7850"/>
                  </a:cubicBezTo>
                  <a:cubicBezTo>
                    <a:pt x="2061" y="7850"/>
                    <a:pt x="824" y="11214"/>
                    <a:pt x="412" y="11214"/>
                  </a:cubicBezTo>
                  <a:cubicBezTo>
                    <a:pt x="0" y="12336"/>
                    <a:pt x="412" y="12336"/>
                    <a:pt x="824" y="15700"/>
                  </a:cubicBezTo>
                  <a:cubicBezTo>
                    <a:pt x="824" y="17943"/>
                    <a:pt x="412" y="22429"/>
                    <a:pt x="412" y="22429"/>
                  </a:cubicBezTo>
                  <a:cubicBezTo>
                    <a:pt x="2886" y="23551"/>
                    <a:pt x="2886" y="23551"/>
                    <a:pt x="2886" y="23551"/>
                  </a:cubicBezTo>
                  <a:cubicBezTo>
                    <a:pt x="4948" y="25794"/>
                    <a:pt x="4948" y="25794"/>
                    <a:pt x="4948" y="25794"/>
                  </a:cubicBezTo>
                  <a:cubicBezTo>
                    <a:pt x="5360" y="30280"/>
                    <a:pt x="5360" y="30280"/>
                    <a:pt x="5360" y="30280"/>
                  </a:cubicBezTo>
                  <a:cubicBezTo>
                    <a:pt x="5360" y="30280"/>
                    <a:pt x="6597" y="33644"/>
                    <a:pt x="7010" y="32523"/>
                  </a:cubicBezTo>
                  <a:cubicBezTo>
                    <a:pt x="7422" y="32523"/>
                    <a:pt x="7010" y="31401"/>
                    <a:pt x="7422" y="30280"/>
                  </a:cubicBezTo>
                  <a:cubicBezTo>
                    <a:pt x="7422" y="30280"/>
                    <a:pt x="7835" y="32523"/>
                    <a:pt x="8659" y="32523"/>
                  </a:cubicBezTo>
                  <a:cubicBezTo>
                    <a:pt x="8659" y="32523"/>
                    <a:pt x="9484" y="31401"/>
                    <a:pt x="9896" y="31401"/>
                  </a:cubicBezTo>
                  <a:cubicBezTo>
                    <a:pt x="10721" y="32523"/>
                    <a:pt x="11134" y="33644"/>
                    <a:pt x="11546" y="33644"/>
                  </a:cubicBezTo>
                  <a:cubicBezTo>
                    <a:pt x="11958" y="33644"/>
                    <a:pt x="12783" y="32523"/>
                    <a:pt x="12783" y="32523"/>
                  </a:cubicBezTo>
                  <a:cubicBezTo>
                    <a:pt x="13608" y="31401"/>
                    <a:pt x="14845" y="30280"/>
                    <a:pt x="16082" y="33644"/>
                  </a:cubicBezTo>
                  <a:cubicBezTo>
                    <a:pt x="16907" y="35887"/>
                    <a:pt x="16494" y="37009"/>
                    <a:pt x="17319" y="37009"/>
                  </a:cubicBezTo>
                  <a:cubicBezTo>
                    <a:pt x="17731" y="37009"/>
                    <a:pt x="17731" y="34766"/>
                    <a:pt x="18144" y="34766"/>
                  </a:cubicBezTo>
                  <a:cubicBezTo>
                    <a:pt x="18969" y="34766"/>
                    <a:pt x="18969" y="35887"/>
                    <a:pt x="19381" y="37009"/>
                  </a:cubicBezTo>
                  <a:cubicBezTo>
                    <a:pt x="20206" y="39252"/>
                    <a:pt x="20206" y="41495"/>
                    <a:pt x="21030" y="42616"/>
                  </a:cubicBezTo>
                  <a:cubicBezTo>
                    <a:pt x="21030" y="43738"/>
                    <a:pt x="21443" y="44859"/>
                    <a:pt x="22268" y="44859"/>
                  </a:cubicBezTo>
                  <a:cubicBezTo>
                    <a:pt x="22268" y="44859"/>
                    <a:pt x="22680" y="43738"/>
                    <a:pt x="22680" y="43738"/>
                  </a:cubicBezTo>
                  <a:cubicBezTo>
                    <a:pt x="23505" y="43738"/>
                    <a:pt x="24329" y="43738"/>
                    <a:pt x="24742" y="44859"/>
                  </a:cubicBezTo>
                  <a:cubicBezTo>
                    <a:pt x="26391" y="44859"/>
                    <a:pt x="26804" y="44859"/>
                    <a:pt x="27216" y="45981"/>
                  </a:cubicBezTo>
                  <a:cubicBezTo>
                    <a:pt x="27628" y="48224"/>
                    <a:pt x="28453" y="51588"/>
                    <a:pt x="28865" y="53831"/>
                  </a:cubicBezTo>
                  <a:cubicBezTo>
                    <a:pt x="29278" y="56074"/>
                    <a:pt x="29690" y="60560"/>
                    <a:pt x="30103" y="61682"/>
                  </a:cubicBezTo>
                  <a:cubicBezTo>
                    <a:pt x="30515" y="63925"/>
                    <a:pt x="31752" y="65046"/>
                    <a:pt x="32164" y="67289"/>
                  </a:cubicBezTo>
                  <a:cubicBezTo>
                    <a:pt x="32577" y="68411"/>
                    <a:pt x="33402" y="75140"/>
                    <a:pt x="33814" y="77383"/>
                  </a:cubicBezTo>
                  <a:cubicBezTo>
                    <a:pt x="33814" y="79626"/>
                    <a:pt x="35051" y="82990"/>
                    <a:pt x="35463" y="87476"/>
                  </a:cubicBezTo>
                  <a:cubicBezTo>
                    <a:pt x="36288" y="91962"/>
                    <a:pt x="36288" y="95327"/>
                    <a:pt x="36288" y="95327"/>
                  </a:cubicBezTo>
                  <a:cubicBezTo>
                    <a:pt x="36288" y="99813"/>
                    <a:pt x="36288" y="99813"/>
                    <a:pt x="36288" y="99813"/>
                  </a:cubicBezTo>
                  <a:cubicBezTo>
                    <a:pt x="36288" y="99813"/>
                    <a:pt x="35051" y="109906"/>
                    <a:pt x="34226" y="112149"/>
                  </a:cubicBezTo>
                  <a:cubicBezTo>
                    <a:pt x="33402" y="114392"/>
                    <a:pt x="34639" y="117757"/>
                    <a:pt x="35876" y="118878"/>
                  </a:cubicBezTo>
                  <a:cubicBezTo>
                    <a:pt x="37113" y="120000"/>
                    <a:pt x="40412" y="115514"/>
                    <a:pt x="40412" y="115514"/>
                  </a:cubicBezTo>
                  <a:cubicBezTo>
                    <a:pt x="42474" y="113271"/>
                    <a:pt x="42474" y="113271"/>
                    <a:pt x="42474" y="113271"/>
                  </a:cubicBezTo>
                  <a:cubicBezTo>
                    <a:pt x="44536" y="112149"/>
                    <a:pt x="44536" y="112149"/>
                    <a:pt x="44536" y="112149"/>
                  </a:cubicBezTo>
                  <a:cubicBezTo>
                    <a:pt x="44536" y="112149"/>
                    <a:pt x="49484" y="111028"/>
                    <a:pt x="50309" y="109906"/>
                  </a:cubicBezTo>
                  <a:cubicBezTo>
                    <a:pt x="51546" y="107663"/>
                    <a:pt x="51546" y="105420"/>
                    <a:pt x="51546" y="105420"/>
                  </a:cubicBezTo>
                  <a:cubicBezTo>
                    <a:pt x="51134" y="102056"/>
                    <a:pt x="51134" y="102056"/>
                    <a:pt x="51134" y="102056"/>
                  </a:cubicBezTo>
                  <a:cubicBezTo>
                    <a:pt x="51134" y="102056"/>
                    <a:pt x="53608" y="98691"/>
                    <a:pt x="54845" y="97570"/>
                  </a:cubicBezTo>
                  <a:cubicBezTo>
                    <a:pt x="55670" y="96448"/>
                    <a:pt x="56494" y="98691"/>
                    <a:pt x="56494" y="98691"/>
                  </a:cubicBezTo>
                  <a:cubicBezTo>
                    <a:pt x="57731" y="102056"/>
                    <a:pt x="57731" y="102056"/>
                    <a:pt x="57731" y="102056"/>
                  </a:cubicBezTo>
                  <a:cubicBezTo>
                    <a:pt x="59381" y="106542"/>
                    <a:pt x="59381" y="106542"/>
                    <a:pt x="59381" y="106542"/>
                  </a:cubicBezTo>
                  <a:cubicBezTo>
                    <a:pt x="61443" y="107663"/>
                    <a:pt x="61443" y="107663"/>
                    <a:pt x="61443" y="107663"/>
                  </a:cubicBezTo>
                  <a:cubicBezTo>
                    <a:pt x="61443" y="107663"/>
                    <a:pt x="62680" y="111028"/>
                    <a:pt x="63092" y="112149"/>
                  </a:cubicBezTo>
                  <a:cubicBezTo>
                    <a:pt x="63092" y="114392"/>
                    <a:pt x="63092" y="114392"/>
                    <a:pt x="63092" y="114392"/>
                  </a:cubicBezTo>
                  <a:cubicBezTo>
                    <a:pt x="65567" y="114392"/>
                    <a:pt x="65567" y="114392"/>
                    <a:pt x="65567" y="114392"/>
                  </a:cubicBezTo>
                  <a:cubicBezTo>
                    <a:pt x="67628" y="112149"/>
                    <a:pt x="67628" y="112149"/>
                    <a:pt x="67628" y="112149"/>
                  </a:cubicBezTo>
                  <a:cubicBezTo>
                    <a:pt x="69690" y="115514"/>
                    <a:pt x="69690" y="115514"/>
                    <a:pt x="69690" y="115514"/>
                  </a:cubicBezTo>
                  <a:cubicBezTo>
                    <a:pt x="71752" y="113271"/>
                    <a:pt x="71752" y="113271"/>
                    <a:pt x="71752" y="113271"/>
                  </a:cubicBezTo>
                  <a:cubicBezTo>
                    <a:pt x="71340" y="112149"/>
                    <a:pt x="69690" y="111028"/>
                    <a:pt x="69690" y="111028"/>
                  </a:cubicBezTo>
                  <a:cubicBezTo>
                    <a:pt x="67628" y="111028"/>
                    <a:pt x="67628" y="111028"/>
                    <a:pt x="67628" y="111028"/>
                  </a:cubicBezTo>
                  <a:cubicBezTo>
                    <a:pt x="67216" y="109906"/>
                    <a:pt x="67216" y="109906"/>
                    <a:pt x="67216" y="109906"/>
                  </a:cubicBezTo>
                  <a:cubicBezTo>
                    <a:pt x="66391" y="107663"/>
                    <a:pt x="66391" y="107663"/>
                    <a:pt x="66391" y="107663"/>
                  </a:cubicBezTo>
                  <a:cubicBezTo>
                    <a:pt x="68041" y="104299"/>
                    <a:pt x="68041" y="104299"/>
                    <a:pt x="68041" y="104299"/>
                  </a:cubicBezTo>
                  <a:cubicBezTo>
                    <a:pt x="68041" y="104299"/>
                    <a:pt x="68865" y="104299"/>
                    <a:pt x="69278" y="103177"/>
                  </a:cubicBezTo>
                  <a:cubicBezTo>
                    <a:pt x="70103" y="103177"/>
                    <a:pt x="72577" y="100934"/>
                    <a:pt x="72577" y="100934"/>
                  </a:cubicBezTo>
                  <a:cubicBezTo>
                    <a:pt x="73402" y="98691"/>
                    <a:pt x="73402" y="98691"/>
                    <a:pt x="73402" y="98691"/>
                  </a:cubicBezTo>
                  <a:cubicBezTo>
                    <a:pt x="73402" y="98691"/>
                    <a:pt x="74226" y="96448"/>
                    <a:pt x="74226" y="96448"/>
                  </a:cubicBezTo>
                  <a:cubicBezTo>
                    <a:pt x="74639" y="96448"/>
                    <a:pt x="75463" y="96448"/>
                    <a:pt x="75876" y="95327"/>
                  </a:cubicBezTo>
                  <a:cubicBezTo>
                    <a:pt x="75876" y="95327"/>
                    <a:pt x="76288" y="94205"/>
                    <a:pt x="76288" y="94205"/>
                  </a:cubicBezTo>
                  <a:cubicBezTo>
                    <a:pt x="76288" y="94205"/>
                    <a:pt x="76288" y="93084"/>
                    <a:pt x="76701" y="93084"/>
                  </a:cubicBezTo>
                  <a:cubicBezTo>
                    <a:pt x="76701" y="93084"/>
                    <a:pt x="77113" y="93084"/>
                    <a:pt x="77525" y="91962"/>
                  </a:cubicBezTo>
                  <a:cubicBezTo>
                    <a:pt x="77938" y="91962"/>
                    <a:pt x="77938" y="91962"/>
                    <a:pt x="78350" y="90841"/>
                  </a:cubicBezTo>
                  <a:cubicBezTo>
                    <a:pt x="78350" y="90841"/>
                    <a:pt x="78762" y="87476"/>
                    <a:pt x="78762" y="87476"/>
                  </a:cubicBezTo>
                  <a:cubicBezTo>
                    <a:pt x="78762" y="87476"/>
                    <a:pt x="78762" y="87476"/>
                    <a:pt x="78762" y="87476"/>
                  </a:cubicBezTo>
                  <a:cubicBezTo>
                    <a:pt x="79175" y="87476"/>
                    <a:pt x="79587" y="88598"/>
                    <a:pt x="79587" y="88598"/>
                  </a:cubicBezTo>
                  <a:cubicBezTo>
                    <a:pt x="79587" y="88598"/>
                    <a:pt x="80412" y="88598"/>
                    <a:pt x="80824" y="88598"/>
                  </a:cubicBezTo>
                  <a:cubicBezTo>
                    <a:pt x="80824" y="88598"/>
                    <a:pt x="81649" y="87476"/>
                    <a:pt x="81649" y="87476"/>
                  </a:cubicBezTo>
                  <a:cubicBezTo>
                    <a:pt x="81649" y="87476"/>
                    <a:pt x="81649" y="86355"/>
                    <a:pt x="82061" y="86355"/>
                  </a:cubicBezTo>
                  <a:cubicBezTo>
                    <a:pt x="82474" y="86355"/>
                    <a:pt x="82886" y="86355"/>
                    <a:pt x="83298" y="86355"/>
                  </a:cubicBezTo>
                  <a:cubicBezTo>
                    <a:pt x="83298" y="86355"/>
                    <a:pt x="84123" y="86355"/>
                    <a:pt x="84123" y="86355"/>
                  </a:cubicBezTo>
                  <a:cubicBezTo>
                    <a:pt x="84536" y="85233"/>
                    <a:pt x="84536" y="85233"/>
                    <a:pt x="84536" y="85233"/>
                  </a:cubicBezTo>
                  <a:cubicBezTo>
                    <a:pt x="84948" y="85233"/>
                    <a:pt x="84536" y="84112"/>
                    <a:pt x="84948" y="85233"/>
                  </a:cubicBezTo>
                  <a:cubicBezTo>
                    <a:pt x="85360" y="85233"/>
                    <a:pt x="84948" y="86355"/>
                    <a:pt x="85360" y="85233"/>
                  </a:cubicBezTo>
                  <a:cubicBezTo>
                    <a:pt x="85773" y="84112"/>
                    <a:pt x="86185" y="81869"/>
                    <a:pt x="86185" y="81869"/>
                  </a:cubicBezTo>
                  <a:cubicBezTo>
                    <a:pt x="86185" y="81869"/>
                    <a:pt x="85773" y="81869"/>
                    <a:pt x="86597" y="81869"/>
                  </a:cubicBezTo>
                  <a:cubicBezTo>
                    <a:pt x="87422" y="81869"/>
                    <a:pt x="87422" y="81869"/>
                    <a:pt x="88247" y="81869"/>
                  </a:cubicBezTo>
                  <a:cubicBezTo>
                    <a:pt x="88659" y="81869"/>
                    <a:pt x="89484" y="80747"/>
                    <a:pt x="89484" y="80747"/>
                  </a:cubicBezTo>
                  <a:cubicBezTo>
                    <a:pt x="89896" y="80747"/>
                    <a:pt x="90309" y="79626"/>
                    <a:pt x="90309" y="79626"/>
                  </a:cubicBezTo>
                  <a:cubicBezTo>
                    <a:pt x="90309" y="78504"/>
                    <a:pt x="88659" y="76261"/>
                    <a:pt x="88659" y="76261"/>
                  </a:cubicBezTo>
                  <a:cubicBezTo>
                    <a:pt x="88659" y="76261"/>
                    <a:pt x="87835" y="75140"/>
                    <a:pt x="89072" y="75140"/>
                  </a:cubicBezTo>
                  <a:cubicBezTo>
                    <a:pt x="90309" y="76261"/>
                    <a:pt x="90721" y="76261"/>
                    <a:pt x="90721" y="76261"/>
                  </a:cubicBezTo>
                  <a:cubicBezTo>
                    <a:pt x="91134" y="76261"/>
                    <a:pt x="91134" y="75140"/>
                    <a:pt x="91546" y="75140"/>
                  </a:cubicBezTo>
                  <a:cubicBezTo>
                    <a:pt x="91958" y="74018"/>
                    <a:pt x="92371" y="72897"/>
                    <a:pt x="92371" y="72897"/>
                  </a:cubicBezTo>
                  <a:cubicBezTo>
                    <a:pt x="92783" y="72897"/>
                    <a:pt x="93608" y="75140"/>
                    <a:pt x="93608" y="75140"/>
                  </a:cubicBezTo>
                  <a:cubicBezTo>
                    <a:pt x="93608" y="77383"/>
                    <a:pt x="93608" y="77383"/>
                    <a:pt x="93608" y="77383"/>
                  </a:cubicBezTo>
                  <a:cubicBezTo>
                    <a:pt x="94845" y="77383"/>
                    <a:pt x="94845" y="77383"/>
                    <a:pt x="94845" y="77383"/>
                  </a:cubicBezTo>
                  <a:cubicBezTo>
                    <a:pt x="94845" y="77383"/>
                    <a:pt x="95257" y="77383"/>
                    <a:pt x="95257" y="77383"/>
                  </a:cubicBezTo>
                  <a:cubicBezTo>
                    <a:pt x="110927" y="79626"/>
                    <a:pt x="110927" y="79626"/>
                    <a:pt x="110927" y="79626"/>
                  </a:cubicBezTo>
                  <a:close/>
                  <a:moveTo>
                    <a:pt x="110927" y="79626"/>
                  </a:moveTo>
                  <a:cubicBezTo>
                    <a:pt x="110927" y="79626"/>
                    <a:pt x="110927" y="79626"/>
                    <a:pt x="110927" y="79626"/>
                  </a:cubicBezTo>
                  <a:cubicBezTo>
                    <a:pt x="110927" y="79626"/>
                    <a:pt x="110927" y="79626"/>
                    <a:pt x="110927" y="79626"/>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56" name="Shape 2036">
              <a:extLst>
                <a:ext uri="{FF2B5EF4-FFF2-40B4-BE49-F238E27FC236}">
                  <a16:creationId xmlns:a16="http://schemas.microsoft.com/office/drawing/2014/main" id="{FB66EC88-912C-4163-A887-A1F753DBFB5B}"/>
                </a:ext>
              </a:extLst>
            </p:cNvPr>
            <p:cNvSpPr/>
            <p:nvPr/>
          </p:nvSpPr>
          <p:spPr>
            <a:xfrm>
              <a:off x="5769180" y="1991757"/>
              <a:ext cx="413385" cy="308971"/>
            </a:xfrm>
            <a:custGeom>
              <a:avLst/>
              <a:gdLst/>
              <a:ahLst/>
              <a:cxnLst/>
              <a:rect l="0" t="0" r="0" b="0"/>
              <a:pathLst>
                <a:path w="120000" h="120000" extrusionOk="0">
                  <a:moveTo>
                    <a:pt x="11933" y="22285"/>
                  </a:moveTo>
                  <a:cubicBezTo>
                    <a:pt x="15911" y="18857"/>
                    <a:pt x="15911" y="18857"/>
                    <a:pt x="15911" y="18857"/>
                  </a:cubicBezTo>
                  <a:cubicBezTo>
                    <a:pt x="17900" y="16285"/>
                    <a:pt x="17900" y="16285"/>
                    <a:pt x="17900" y="16285"/>
                  </a:cubicBezTo>
                  <a:cubicBezTo>
                    <a:pt x="22541" y="17142"/>
                    <a:pt x="22541" y="17142"/>
                    <a:pt x="22541" y="17142"/>
                  </a:cubicBezTo>
                  <a:cubicBezTo>
                    <a:pt x="22541" y="17142"/>
                    <a:pt x="25856" y="15428"/>
                    <a:pt x="26519" y="15428"/>
                  </a:cubicBezTo>
                  <a:cubicBezTo>
                    <a:pt x="27182" y="15428"/>
                    <a:pt x="31823" y="14571"/>
                    <a:pt x="31823" y="14571"/>
                  </a:cubicBezTo>
                  <a:cubicBezTo>
                    <a:pt x="34475" y="12000"/>
                    <a:pt x="34475" y="12000"/>
                    <a:pt x="34475" y="12000"/>
                  </a:cubicBezTo>
                  <a:cubicBezTo>
                    <a:pt x="34475" y="12000"/>
                    <a:pt x="36464" y="12857"/>
                    <a:pt x="36464" y="13714"/>
                  </a:cubicBezTo>
                  <a:cubicBezTo>
                    <a:pt x="37127" y="14571"/>
                    <a:pt x="39116" y="17142"/>
                    <a:pt x="39779" y="17142"/>
                  </a:cubicBezTo>
                  <a:cubicBezTo>
                    <a:pt x="40441" y="16285"/>
                    <a:pt x="41104" y="12857"/>
                    <a:pt x="41104" y="12857"/>
                  </a:cubicBezTo>
                  <a:cubicBezTo>
                    <a:pt x="45082" y="12000"/>
                    <a:pt x="45082" y="12000"/>
                    <a:pt x="45082" y="12000"/>
                  </a:cubicBezTo>
                  <a:cubicBezTo>
                    <a:pt x="48397" y="11142"/>
                    <a:pt x="48397" y="11142"/>
                    <a:pt x="48397" y="11142"/>
                  </a:cubicBezTo>
                  <a:cubicBezTo>
                    <a:pt x="48397" y="11142"/>
                    <a:pt x="48397" y="10285"/>
                    <a:pt x="49060" y="10285"/>
                  </a:cubicBezTo>
                  <a:cubicBezTo>
                    <a:pt x="49723" y="11142"/>
                    <a:pt x="53701" y="11142"/>
                    <a:pt x="53701" y="11142"/>
                  </a:cubicBezTo>
                  <a:cubicBezTo>
                    <a:pt x="57679" y="11142"/>
                    <a:pt x="57679" y="11142"/>
                    <a:pt x="57679" y="11142"/>
                  </a:cubicBezTo>
                  <a:cubicBezTo>
                    <a:pt x="57679" y="11142"/>
                    <a:pt x="60331" y="12857"/>
                    <a:pt x="60994" y="12857"/>
                  </a:cubicBezTo>
                  <a:cubicBezTo>
                    <a:pt x="60994" y="12000"/>
                    <a:pt x="62983" y="8571"/>
                    <a:pt x="62983" y="8571"/>
                  </a:cubicBezTo>
                  <a:cubicBezTo>
                    <a:pt x="66961" y="10285"/>
                    <a:pt x="66961" y="10285"/>
                    <a:pt x="66961" y="10285"/>
                  </a:cubicBezTo>
                  <a:cubicBezTo>
                    <a:pt x="67624" y="6857"/>
                    <a:pt x="67624" y="6857"/>
                    <a:pt x="67624" y="6857"/>
                  </a:cubicBezTo>
                  <a:cubicBezTo>
                    <a:pt x="67624" y="6857"/>
                    <a:pt x="69613" y="2571"/>
                    <a:pt x="69613" y="2571"/>
                  </a:cubicBezTo>
                  <a:cubicBezTo>
                    <a:pt x="70276" y="2571"/>
                    <a:pt x="72928" y="0"/>
                    <a:pt x="72928" y="0"/>
                  </a:cubicBezTo>
                  <a:cubicBezTo>
                    <a:pt x="74254" y="5142"/>
                    <a:pt x="74254" y="5142"/>
                    <a:pt x="74254" y="5142"/>
                  </a:cubicBezTo>
                  <a:cubicBezTo>
                    <a:pt x="76906" y="7714"/>
                    <a:pt x="76906" y="7714"/>
                    <a:pt x="76906" y="7714"/>
                  </a:cubicBezTo>
                  <a:cubicBezTo>
                    <a:pt x="77569" y="8571"/>
                    <a:pt x="77569" y="8571"/>
                    <a:pt x="77569" y="8571"/>
                  </a:cubicBezTo>
                  <a:cubicBezTo>
                    <a:pt x="80220" y="11142"/>
                    <a:pt x="80220" y="11142"/>
                    <a:pt x="80220" y="11142"/>
                  </a:cubicBezTo>
                  <a:cubicBezTo>
                    <a:pt x="84861" y="9428"/>
                    <a:pt x="84861" y="9428"/>
                    <a:pt x="84861" y="9428"/>
                  </a:cubicBezTo>
                  <a:cubicBezTo>
                    <a:pt x="87513" y="8571"/>
                    <a:pt x="87513" y="8571"/>
                    <a:pt x="87513" y="8571"/>
                  </a:cubicBezTo>
                  <a:cubicBezTo>
                    <a:pt x="89502" y="8571"/>
                    <a:pt x="89502" y="8571"/>
                    <a:pt x="89502" y="8571"/>
                  </a:cubicBezTo>
                  <a:cubicBezTo>
                    <a:pt x="90165" y="10285"/>
                    <a:pt x="90165" y="10285"/>
                    <a:pt x="90165" y="10285"/>
                  </a:cubicBezTo>
                  <a:cubicBezTo>
                    <a:pt x="92154" y="12000"/>
                    <a:pt x="92154" y="12000"/>
                    <a:pt x="92154" y="12000"/>
                  </a:cubicBezTo>
                  <a:cubicBezTo>
                    <a:pt x="95469" y="12000"/>
                    <a:pt x="95469" y="12000"/>
                    <a:pt x="95469" y="12000"/>
                  </a:cubicBezTo>
                  <a:cubicBezTo>
                    <a:pt x="96795" y="14571"/>
                    <a:pt x="96795" y="14571"/>
                    <a:pt x="96795" y="14571"/>
                  </a:cubicBezTo>
                  <a:cubicBezTo>
                    <a:pt x="99447" y="15428"/>
                    <a:pt x="99447" y="15428"/>
                    <a:pt x="99447" y="15428"/>
                  </a:cubicBezTo>
                  <a:cubicBezTo>
                    <a:pt x="101436" y="18857"/>
                    <a:pt x="101436" y="18857"/>
                    <a:pt x="101436" y="18857"/>
                  </a:cubicBezTo>
                  <a:cubicBezTo>
                    <a:pt x="103425" y="19714"/>
                    <a:pt x="103425" y="19714"/>
                    <a:pt x="103425" y="19714"/>
                  </a:cubicBezTo>
                  <a:cubicBezTo>
                    <a:pt x="104751" y="23142"/>
                    <a:pt x="104751" y="23142"/>
                    <a:pt x="104751" y="23142"/>
                  </a:cubicBezTo>
                  <a:cubicBezTo>
                    <a:pt x="107403" y="23142"/>
                    <a:pt x="107403" y="23142"/>
                    <a:pt x="107403" y="23142"/>
                  </a:cubicBezTo>
                  <a:cubicBezTo>
                    <a:pt x="110718" y="24000"/>
                    <a:pt x="110718" y="24000"/>
                    <a:pt x="110718" y="24000"/>
                  </a:cubicBezTo>
                  <a:cubicBezTo>
                    <a:pt x="112707" y="24000"/>
                    <a:pt x="112707" y="24000"/>
                    <a:pt x="112707" y="24000"/>
                  </a:cubicBezTo>
                  <a:cubicBezTo>
                    <a:pt x="112707" y="24000"/>
                    <a:pt x="112707" y="24000"/>
                    <a:pt x="112707" y="24000"/>
                  </a:cubicBezTo>
                  <a:cubicBezTo>
                    <a:pt x="113370" y="24000"/>
                    <a:pt x="113370" y="24000"/>
                    <a:pt x="113370" y="24000"/>
                  </a:cubicBezTo>
                  <a:cubicBezTo>
                    <a:pt x="114033" y="31714"/>
                    <a:pt x="114033" y="31714"/>
                    <a:pt x="114033" y="31714"/>
                  </a:cubicBezTo>
                  <a:cubicBezTo>
                    <a:pt x="112707" y="36000"/>
                    <a:pt x="112707" y="36000"/>
                    <a:pt x="112707" y="36000"/>
                  </a:cubicBezTo>
                  <a:cubicBezTo>
                    <a:pt x="112707" y="40285"/>
                    <a:pt x="112707" y="40285"/>
                    <a:pt x="112707" y="40285"/>
                  </a:cubicBezTo>
                  <a:cubicBezTo>
                    <a:pt x="114696" y="41142"/>
                    <a:pt x="114696" y="41142"/>
                    <a:pt x="114696" y="41142"/>
                  </a:cubicBezTo>
                  <a:cubicBezTo>
                    <a:pt x="119337" y="40285"/>
                    <a:pt x="119337" y="40285"/>
                    <a:pt x="119337" y="40285"/>
                  </a:cubicBezTo>
                  <a:cubicBezTo>
                    <a:pt x="120000" y="43714"/>
                    <a:pt x="120000" y="43714"/>
                    <a:pt x="120000" y="43714"/>
                  </a:cubicBezTo>
                  <a:cubicBezTo>
                    <a:pt x="117348" y="45428"/>
                    <a:pt x="117348" y="45428"/>
                    <a:pt x="117348" y="45428"/>
                  </a:cubicBezTo>
                  <a:cubicBezTo>
                    <a:pt x="118011" y="49714"/>
                    <a:pt x="118011" y="49714"/>
                    <a:pt x="118011" y="49714"/>
                  </a:cubicBezTo>
                  <a:cubicBezTo>
                    <a:pt x="112707" y="48857"/>
                    <a:pt x="112707" y="48857"/>
                    <a:pt x="112707" y="48857"/>
                  </a:cubicBezTo>
                  <a:cubicBezTo>
                    <a:pt x="110718" y="51428"/>
                    <a:pt x="110718" y="51428"/>
                    <a:pt x="110718" y="51428"/>
                  </a:cubicBezTo>
                  <a:cubicBezTo>
                    <a:pt x="110718" y="57428"/>
                    <a:pt x="110718" y="57428"/>
                    <a:pt x="110718" y="57428"/>
                  </a:cubicBezTo>
                  <a:cubicBezTo>
                    <a:pt x="105414" y="60000"/>
                    <a:pt x="105414" y="60000"/>
                    <a:pt x="105414" y="60000"/>
                  </a:cubicBezTo>
                  <a:cubicBezTo>
                    <a:pt x="104088" y="63428"/>
                    <a:pt x="104088" y="63428"/>
                    <a:pt x="104088" y="63428"/>
                  </a:cubicBezTo>
                  <a:cubicBezTo>
                    <a:pt x="104088" y="66857"/>
                    <a:pt x="104088" y="66857"/>
                    <a:pt x="104088" y="66857"/>
                  </a:cubicBezTo>
                  <a:cubicBezTo>
                    <a:pt x="103425" y="70285"/>
                    <a:pt x="103425" y="70285"/>
                    <a:pt x="103425" y="70285"/>
                  </a:cubicBezTo>
                  <a:cubicBezTo>
                    <a:pt x="104088" y="76285"/>
                    <a:pt x="104088" y="76285"/>
                    <a:pt x="104088" y="76285"/>
                  </a:cubicBezTo>
                  <a:cubicBezTo>
                    <a:pt x="104751" y="81428"/>
                    <a:pt x="104751" y="81428"/>
                    <a:pt x="104751" y="81428"/>
                  </a:cubicBezTo>
                  <a:cubicBezTo>
                    <a:pt x="104751" y="81428"/>
                    <a:pt x="103425" y="85714"/>
                    <a:pt x="102762" y="88285"/>
                  </a:cubicBezTo>
                  <a:cubicBezTo>
                    <a:pt x="102762" y="90000"/>
                    <a:pt x="104088" y="89142"/>
                    <a:pt x="104088" y="89142"/>
                  </a:cubicBezTo>
                  <a:cubicBezTo>
                    <a:pt x="107403" y="90857"/>
                    <a:pt x="107403" y="90857"/>
                    <a:pt x="107403" y="90857"/>
                  </a:cubicBezTo>
                  <a:cubicBezTo>
                    <a:pt x="108729" y="91714"/>
                    <a:pt x="108729" y="91714"/>
                    <a:pt x="108729" y="91714"/>
                  </a:cubicBezTo>
                  <a:cubicBezTo>
                    <a:pt x="107403" y="96857"/>
                    <a:pt x="107403" y="96857"/>
                    <a:pt x="107403" y="96857"/>
                  </a:cubicBezTo>
                  <a:cubicBezTo>
                    <a:pt x="104088" y="97714"/>
                    <a:pt x="104088" y="97714"/>
                    <a:pt x="104088" y="97714"/>
                  </a:cubicBezTo>
                  <a:cubicBezTo>
                    <a:pt x="104751" y="94285"/>
                    <a:pt x="104751" y="94285"/>
                    <a:pt x="104751" y="94285"/>
                  </a:cubicBezTo>
                  <a:cubicBezTo>
                    <a:pt x="103425" y="92571"/>
                    <a:pt x="103425" y="92571"/>
                    <a:pt x="103425" y="92571"/>
                  </a:cubicBezTo>
                  <a:cubicBezTo>
                    <a:pt x="101436" y="95142"/>
                    <a:pt x="101436" y="95142"/>
                    <a:pt x="101436" y="95142"/>
                  </a:cubicBezTo>
                  <a:cubicBezTo>
                    <a:pt x="96795" y="96857"/>
                    <a:pt x="96795" y="96857"/>
                    <a:pt x="96795" y="96857"/>
                  </a:cubicBezTo>
                  <a:cubicBezTo>
                    <a:pt x="96795" y="98571"/>
                    <a:pt x="96795" y="98571"/>
                    <a:pt x="96795" y="98571"/>
                  </a:cubicBezTo>
                  <a:cubicBezTo>
                    <a:pt x="95469" y="102000"/>
                    <a:pt x="95469" y="102000"/>
                    <a:pt x="95469" y="102000"/>
                  </a:cubicBezTo>
                  <a:cubicBezTo>
                    <a:pt x="95469" y="102000"/>
                    <a:pt x="92817" y="102000"/>
                    <a:pt x="91491" y="102000"/>
                  </a:cubicBezTo>
                  <a:cubicBezTo>
                    <a:pt x="90828" y="101142"/>
                    <a:pt x="90165" y="103714"/>
                    <a:pt x="90165" y="103714"/>
                  </a:cubicBezTo>
                  <a:cubicBezTo>
                    <a:pt x="91491" y="109714"/>
                    <a:pt x="91491" y="109714"/>
                    <a:pt x="91491" y="109714"/>
                  </a:cubicBezTo>
                  <a:cubicBezTo>
                    <a:pt x="88176" y="109714"/>
                    <a:pt x="88176" y="109714"/>
                    <a:pt x="88176" y="109714"/>
                  </a:cubicBezTo>
                  <a:cubicBezTo>
                    <a:pt x="85524" y="114000"/>
                    <a:pt x="85524" y="114000"/>
                    <a:pt x="85524" y="114000"/>
                  </a:cubicBezTo>
                  <a:cubicBezTo>
                    <a:pt x="80883" y="114857"/>
                    <a:pt x="80883" y="114857"/>
                    <a:pt x="80883" y="114857"/>
                  </a:cubicBezTo>
                  <a:cubicBezTo>
                    <a:pt x="76906" y="114000"/>
                    <a:pt x="76906" y="114000"/>
                    <a:pt x="76906" y="114000"/>
                  </a:cubicBezTo>
                  <a:cubicBezTo>
                    <a:pt x="70276" y="117428"/>
                    <a:pt x="70276" y="117428"/>
                    <a:pt x="70276" y="117428"/>
                  </a:cubicBezTo>
                  <a:cubicBezTo>
                    <a:pt x="64309" y="119142"/>
                    <a:pt x="64309" y="119142"/>
                    <a:pt x="64309" y="119142"/>
                  </a:cubicBezTo>
                  <a:cubicBezTo>
                    <a:pt x="64309" y="120000"/>
                    <a:pt x="64309" y="120000"/>
                    <a:pt x="64309" y="120000"/>
                  </a:cubicBezTo>
                  <a:cubicBezTo>
                    <a:pt x="63646" y="114857"/>
                    <a:pt x="63646" y="114857"/>
                    <a:pt x="63646" y="114857"/>
                  </a:cubicBezTo>
                  <a:cubicBezTo>
                    <a:pt x="61657" y="112285"/>
                    <a:pt x="61657" y="112285"/>
                    <a:pt x="61657" y="112285"/>
                  </a:cubicBezTo>
                  <a:cubicBezTo>
                    <a:pt x="61657" y="112285"/>
                    <a:pt x="59668" y="107142"/>
                    <a:pt x="59668" y="106285"/>
                  </a:cubicBezTo>
                  <a:cubicBezTo>
                    <a:pt x="59668" y="106285"/>
                    <a:pt x="52375" y="106285"/>
                    <a:pt x="52375" y="106285"/>
                  </a:cubicBezTo>
                  <a:cubicBezTo>
                    <a:pt x="52375" y="106285"/>
                    <a:pt x="51049" y="103714"/>
                    <a:pt x="50386" y="102000"/>
                  </a:cubicBezTo>
                  <a:cubicBezTo>
                    <a:pt x="50386" y="101142"/>
                    <a:pt x="48397" y="103714"/>
                    <a:pt x="48397" y="103714"/>
                  </a:cubicBezTo>
                  <a:cubicBezTo>
                    <a:pt x="45745" y="104571"/>
                    <a:pt x="45745" y="104571"/>
                    <a:pt x="45745" y="104571"/>
                  </a:cubicBezTo>
                  <a:cubicBezTo>
                    <a:pt x="45745" y="103714"/>
                    <a:pt x="45745" y="103714"/>
                    <a:pt x="45745" y="103714"/>
                  </a:cubicBezTo>
                  <a:cubicBezTo>
                    <a:pt x="43756" y="100285"/>
                    <a:pt x="43756" y="100285"/>
                    <a:pt x="43756" y="100285"/>
                  </a:cubicBezTo>
                  <a:cubicBezTo>
                    <a:pt x="43756" y="91714"/>
                    <a:pt x="43756" y="91714"/>
                    <a:pt x="43756" y="91714"/>
                  </a:cubicBezTo>
                  <a:cubicBezTo>
                    <a:pt x="43756" y="89142"/>
                    <a:pt x="43756" y="89142"/>
                    <a:pt x="43756" y="89142"/>
                  </a:cubicBezTo>
                  <a:cubicBezTo>
                    <a:pt x="45082" y="83142"/>
                    <a:pt x="45082" y="83142"/>
                    <a:pt x="45082" y="83142"/>
                  </a:cubicBezTo>
                  <a:cubicBezTo>
                    <a:pt x="45082" y="83142"/>
                    <a:pt x="43756" y="82285"/>
                    <a:pt x="43093" y="80571"/>
                  </a:cubicBezTo>
                  <a:cubicBezTo>
                    <a:pt x="41767" y="78857"/>
                    <a:pt x="40441" y="77142"/>
                    <a:pt x="40441" y="77142"/>
                  </a:cubicBezTo>
                  <a:cubicBezTo>
                    <a:pt x="39116" y="77142"/>
                    <a:pt x="39116" y="77142"/>
                    <a:pt x="39116" y="77142"/>
                  </a:cubicBezTo>
                  <a:cubicBezTo>
                    <a:pt x="37127" y="73714"/>
                    <a:pt x="37127" y="73714"/>
                    <a:pt x="37127" y="73714"/>
                  </a:cubicBezTo>
                  <a:cubicBezTo>
                    <a:pt x="32486" y="75428"/>
                    <a:pt x="32486" y="75428"/>
                    <a:pt x="32486" y="75428"/>
                  </a:cubicBezTo>
                  <a:cubicBezTo>
                    <a:pt x="29834" y="76285"/>
                    <a:pt x="29834" y="76285"/>
                    <a:pt x="29834" y="76285"/>
                  </a:cubicBezTo>
                  <a:cubicBezTo>
                    <a:pt x="28508" y="78000"/>
                    <a:pt x="28508" y="78000"/>
                    <a:pt x="28508" y="78000"/>
                  </a:cubicBezTo>
                  <a:cubicBezTo>
                    <a:pt x="20552" y="77142"/>
                    <a:pt x="20552" y="77142"/>
                    <a:pt x="20552" y="77142"/>
                  </a:cubicBezTo>
                  <a:cubicBezTo>
                    <a:pt x="16574" y="74571"/>
                    <a:pt x="16574" y="74571"/>
                    <a:pt x="16574" y="74571"/>
                  </a:cubicBezTo>
                  <a:cubicBezTo>
                    <a:pt x="14585" y="73714"/>
                    <a:pt x="14585" y="73714"/>
                    <a:pt x="14585" y="73714"/>
                  </a:cubicBezTo>
                  <a:cubicBezTo>
                    <a:pt x="11933" y="71142"/>
                    <a:pt x="11933" y="71142"/>
                    <a:pt x="11933" y="71142"/>
                  </a:cubicBezTo>
                  <a:cubicBezTo>
                    <a:pt x="8618" y="67714"/>
                    <a:pt x="8618" y="67714"/>
                    <a:pt x="8618" y="67714"/>
                  </a:cubicBezTo>
                  <a:cubicBezTo>
                    <a:pt x="7955" y="62571"/>
                    <a:pt x="7955" y="62571"/>
                    <a:pt x="7955" y="62571"/>
                  </a:cubicBezTo>
                  <a:cubicBezTo>
                    <a:pt x="7292" y="59142"/>
                    <a:pt x="7292" y="59142"/>
                    <a:pt x="7292" y="59142"/>
                  </a:cubicBezTo>
                  <a:cubicBezTo>
                    <a:pt x="3977" y="54857"/>
                    <a:pt x="3977" y="54857"/>
                    <a:pt x="3977" y="54857"/>
                  </a:cubicBezTo>
                  <a:cubicBezTo>
                    <a:pt x="2651" y="51428"/>
                    <a:pt x="2651" y="51428"/>
                    <a:pt x="2651" y="51428"/>
                  </a:cubicBezTo>
                  <a:cubicBezTo>
                    <a:pt x="2651" y="46285"/>
                    <a:pt x="2651" y="46285"/>
                    <a:pt x="2651" y="46285"/>
                  </a:cubicBezTo>
                  <a:cubicBezTo>
                    <a:pt x="662" y="42000"/>
                    <a:pt x="662" y="42000"/>
                    <a:pt x="662" y="42000"/>
                  </a:cubicBezTo>
                  <a:cubicBezTo>
                    <a:pt x="1325" y="37714"/>
                    <a:pt x="1325" y="37714"/>
                    <a:pt x="1325" y="37714"/>
                  </a:cubicBezTo>
                  <a:cubicBezTo>
                    <a:pt x="1325" y="37714"/>
                    <a:pt x="0" y="36857"/>
                    <a:pt x="662" y="36000"/>
                  </a:cubicBezTo>
                  <a:cubicBezTo>
                    <a:pt x="1988" y="36000"/>
                    <a:pt x="3977" y="35142"/>
                    <a:pt x="3977" y="35142"/>
                  </a:cubicBezTo>
                  <a:cubicBezTo>
                    <a:pt x="4640" y="30000"/>
                    <a:pt x="4640" y="30000"/>
                    <a:pt x="4640" y="30000"/>
                  </a:cubicBezTo>
                  <a:cubicBezTo>
                    <a:pt x="5303" y="28285"/>
                    <a:pt x="5303" y="28285"/>
                    <a:pt x="5303" y="28285"/>
                  </a:cubicBezTo>
                  <a:cubicBezTo>
                    <a:pt x="7955" y="26571"/>
                    <a:pt x="7955" y="26571"/>
                    <a:pt x="7955" y="26571"/>
                  </a:cubicBezTo>
                  <a:cubicBezTo>
                    <a:pt x="9281" y="22285"/>
                    <a:pt x="9281" y="22285"/>
                    <a:pt x="9281" y="22285"/>
                  </a:cubicBezTo>
                  <a:lnTo>
                    <a:pt x="11933" y="22285"/>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57" name="Shape 2037">
              <a:extLst>
                <a:ext uri="{FF2B5EF4-FFF2-40B4-BE49-F238E27FC236}">
                  <a16:creationId xmlns:a16="http://schemas.microsoft.com/office/drawing/2014/main" id="{398D775A-A72B-3313-B3BB-0BD2EF5F877E}"/>
                </a:ext>
              </a:extLst>
            </p:cNvPr>
            <p:cNvSpPr/>
            <p:nvPr/>
          </p:nvSpPr>
          <p:spPr>
            <a:xfrm>
              <a:off x="5766982" y="1595421"/>
              <a:ext cx="401291" cy="265289"/>
            </a:xfrm>
            <a:custGeom>
              <a:avLst/>
              <a:gdLst/>
              <a:ahLst/>
              <a:cxnLst/>
              <a:rect l="0" t="0" r="0" b="0"/>
              <a:pathLst>
                <a:path w="120000" h="120000" extrusionOk="0">
                  <a:moveTo>
                    <a:pt x="26590" y="52000"/>
                  </a:moveTo>
                  <a:cubicBezTo>
                    <a:pt x="27272" y="50000"/>
                    <a:pt x="27272" y="50000"/>
                    <a:pt x="27272" y="50000"/>
                  </a:cubicBezTo>
                  <a:cubicBezTo>
                    <a:pt x="27954" y="48000"/>
                    <a:pt x="27954" y="48000"/>
                    <a:pt x="27954" y="48000"/>
                  </a:cubicBezTo>
                  <a:cubicBezTo>
                    <a:pt x="27954" y="45000"/>
                    <a:pt x="27954" y="45000"/>
                    <a:pt x="27954" y="45000"/>
                  </a:cubicBezTo>
                  <a:cubicBezTo>
                    <a:pt x="26590" y="45000"/>
                    <a:pt x="26590" y="45000"/>
                    <a:pt x="26590" y="45000"/>
                  </a:cubicBezTo>
                  <a:cubicBezTo>
                    <a:pt x="25909" y="42000"/>
                    <a:pt x="25909" y="42000"/>
                    <a:pt x="25909" y="42000"/>
                  </a:cubicBezTo>
                  <a:cubicBezTo>
                    <a:pt x="25909" y="42000"/>
                    <a:pt x="26590" y="41000"/>
                    <a:pt x="27272" y="41000"/>
                  </a:cubicBezTo>
                  <a:cubicBezTo>
                    <a:pt x="27272" y="40000"/>
                    <a:pt x="29318" y="40000"/>
                    <a:pt x="29318" y="40000"/>
                  </a:cubicBezTo>
                  <a:cubicBezTo>
                    <a:pt x="30681" y="38000"/>
                    <a:pt x="30681" y="38000"/>
                    <a:pt x="30681" y="38000"/>
                  </a:cubicBezTo>
                  <a:cubicBezTo>
                    <a:pt x="30681" y="38000"/>
                    <a:pt x="30000" y="36000"/>
                    <a:pt x="31363" y="36000"/>
                  </a:cubicBezTo>
                  <a:cubicBezTo>
                    <a:pt x="32045" y="36000"/>
                    <a:pt x="33409" y="36000"/>
                    <a:pt x="34090" y="36000"/>
                  </a:cubicBezTo>
                  <a:cubicBezTo>
                    <a:pt x="34772" y="36000"/>
                    <a:pt x="35454" y="35000"/>
                    <a:pt x="35454" y="35000"/>
                  </a:cubicBezTo>
                  <a:cubicBezTo>
                    <a:pt x="36818" y="35000"/>
                    <a:pt x="37500" y="36000"/>
                    <a:pt x="36818" y="35000"/>
                  </a:cubicBezTo>
                  <a:cubicBezTo>
                    <a:pt x="36818" y="35000"/>
                    <a:pt x="36818" y="34000"/>
                    <a:pt x="36136" y="33000"/>
                  </a:cubicBezTo>
                  <a:cubicBezTo>
                    <a:pt x="35454" y="32000"/>
                    <a:pt x="33409" y="30000"/>
                    <a:pt x="34772" y="29000"/>
                  </a:cubicBezTo>
                  <a:cubicBezTo>
                    <a:pt x="35454" y="28000"/>
                    <a:pt x="36136" y="28000"/>
                    <a:pt x="36818" y="29000"/>
                  </a:cubicBezTo>
                  <a:cubicBezTo>
                    <a:pt x="37500" y="29000"/>
                    <a:pt x="38181" y="31000"/>
                    <a:pt x="38181" y="31000"/>
                  </a:cubicBezTo>
                  <a:cubicBezTo>
                    <a:pt x="38181" y="27000"/>
                    <a:pt x="38181" y="27000"/>
                    <a:pt x="38181" y="27000"/>
                  </a:cubicBezTo>
                  <a:cubicBezTo>
                    <a:pt x="38181" y="27000"/>
                    <a:pt x="40227" y="27000"/>
                    <a:pt x="40909" y="26000"/>
                  </a:cubicBezTo>
                  <a:cubicBezTo>
                    <a:pt x="40909" y="25000"/>
                    <a:pt x="40227" y="23000"/>
                    <a:pt x="40227" y="23000"/>
                  </a:cubicBezTo>
                  <a:cubicBezTo>
                    <a:pt x="40227" y="23000"/>
                    <a:pt x="40227" y="23000"/>
                    <a:pt x="42272" y="23000"/>
                  </a:cubicBezTo>
                  <a:cubicBezTo>
                    <a:pt x="44318" y="22000"/>
                    <a:pt x="43636" y="22000"/>
                    <a:pt x="45000" y="22000"/>
                  </a:cubicBezTo>
                  <a:cubicBezTo>
                    <a:pt x="45681" y="22000"/>
                    <a:pt x="47727" y="22000"/>
                    <a:pt x="47727" y="22000"/>
                  </a:cubicBezTo>
                  <a:cubicBezTo>
                    <a:pt x="47727" y="22000"/>
                    <a:pt x="49090" y="21000"/>
                    <a:pt x="48409" y="20000"/>
                  </a:cubicBezTo>
                  <a:cubicBezTo>
                    <a:pt x="48409" y="19000"/>
                    <a:pt x="47045" y="17000"/>
                    <a:pt x="47045" y="17000"/>
                  </a:cubicBezTo>
                  <a:cubicBezTo>
                    <a:pt x="47045" y="17000"/>
                    <a:pt x="47727" y="14000"/>
                    <a:pt x="47727" y="15000"/>
                  </a:cubicBezTo>
                  <a:cubicBezTo>
                    <a:pt x="47727" y="17000"/>
                    <a:pt x="49772" y="19000"/>
                    <a:pt x="49772" y="19000"/>
                  </a:cubicBezTo>
                  <a:cubicBezTo>
                    <a:pt x="51136" y="17000"/>
                    <a:pt x="51136" y="17000"/>
                    <a:pt x="51136" y="17000"/>
                  </a:cubicBezTo>
                  <a:cubicBezTo>
                    <a:pt x="53181" y="16000"/>
                    <a:pt x="53181" y="16000"/>
                    <a:pt x="53181" y="16000"/>
                  </a:cubicBezTo>
                  <a:cubicBezTo>
                    <a:pt x="55227" y="15000"/>
                    <a:pt x="55227" y="15000"/>
                    <a:pt x="55227" y="15000"/>
                  </a:cubicBezTo>
                  <a:cubicBezTo>
                    <a:pt x="55227" y="15000"/>
                    <a:pt x="57272" y="15000"/>
                    <a:pt x="58636" y="15000"/>
                  </a:cubicBezTo>
                  <a:cubicBezTo>
                    <a:pt x="59318" y="15000"/>
                    <a:pt x="61363" y="14000"/>
                    <a:pt x="61363" y="14000"/>
                  </a:cubicBezTo>
                  <a:cubicBezTo>
                    <a:pt x="62045" y="12000"/>
                    <a:pt x="62045" y="12000"/>
                    <a:pt x="62045" y="12000"/>
                  </a:cubicBezTo>
                  <a:cubicBezTo>
                    <a:pt x="59318" y="8000"/>
                    <a:pt x="59318" y="8000"/>
                    <a:pt x="59318" y="8000"/>
                  </a:cubicBezTo>
                  <a:cubicBezTo>
                    <a:pt x="59318" y="8000"/>
                    <a:pt x="60681" y="5000"/>
                    <a:pt x="60681" y="6000"/>
                  </a:cubicBezTo>
                  <a:cubicBezTo>
                    <a:pt x="61363" y="7000"/>
                    <a:pt x="61363" y="9000"/>
                    <a:pt x="62045" y="9000"/>
                  </a:cubicBezTo>
                  <a:cubicBezTo>
                    <a:pt x="62727" y="9000"/>
                    <a:pt x="63409" y="10000"/>
                    <a:pt x="64090" y="9000"/>
                  </a:cubicBezTo>
                  <a:cubicBezTo>
                    <a:pt x="64090" y="8000"/>
                    <a:pt x="64090" y="5000"/>
                    <a:pt x="64090" y="5000"/>
                  </a:cubicBezTo>
                  <a:cubicBezTo>
                    <a:pt x="64090" y="5000"/>
                    <a:pt x="63409" y="4000"/>
                    <a:pt x="64090" y="4000"/>
                  </a:cubicBezTo>
                  <a:cubicBezTo>
                    <a:pt x="64772" y="5000"/>
                    <a:pt x="66136" y="7000"/>
                    <a:pt x="66136" y="7000"/>
                  </a:cubicBezTo>
                  <a:cubicBezTo>
                    <a:pt x="68181" y="7000"/>
                    <a:pt x="68181" y="7000"/>
                    <a:pt x="68181" y="7000"/>
                  </a:cubicBezTo>
                  <a:cubicBezTo>
                    <a:pt x="70227" y="4000"/>
                    <a:pt x="70227" y="4000"/>
                    <a:pt x="70227" y="4000"/>
                  </a:cubicBezTo>
                  <a:cubicBezTo>
                    <a:pt x="70909" y="6000"/>
                    <a:pt x="70909" y="6000"/>
                    <a:pt x="70909" y="6000"/>
                  </a:cubicBezTo>
                  <a:cubicBezTo>
                    <a:pt x="70909" y="6000"/>
                    <a:pt x="72272" y="5000"/>
                    <a:pt x="72954" y="5000"/>
                  </a:cubicBezTo>
                  <a:cubicBezTo>
                    <a:pt x="73636" y="5000"/>
                    <a:pt x="73636" y="4000"/>
                    <a:pt x="74318" y="4000"/>
                  </a:cubicBezTo>
                  <a:cubicBezTo>
                    <a:pt x="75000" y="4000"/>
                    <a:pt x="76363" y="5000"/>
                    <a:pt x="76363" y="5000"/>
                  </a:cubicBezTo>
                  <a:cubicBezTo>
                    <a:pt x="79772" y="6000"/>
                    <a:pt x="79772" y="6000"/>
                    <a:pt x="79772" y="6000"/>
                  </a:cubicBezTo>
                  <a:cubicBezTo>
                    <a:pt x="81136" y="3000"/>
                    <a:pt x="81136" y="3000"/>
                    <a:pt x="81136" y="3000"/>
                  </a:cubicBezTo>
                  <a:cubicBezTo>
                    <a:pt x="84545" y="5000"/>
                    <a:pt x="84545" y="5000"/>
                    <a:pt x="84545" y="5000"/>
                  </a:cubicBezTo>
                  <a:cubicBezTo>
                    <a:pt x="87272" y="7000"/>
                    <a:pt x="87272" y="7000"/>
                    <a:pt x="87272" y="7000"/>
                  </a:cubicBezTo>
                  <a:cubicBezTo>
                    <a:pt x="90681" y="7000"/>
                    <a:pt x="90681" y="7000"/>
                    <a:pt x="90681" y="7000"/>
                  </a:cubicBezTo>
                  <a:cubicBezTo>
                    <a:pt x="90681" y="7000"/>
                    <a:pt x="93409" y="5000"/>
                    <a:pt x="94090" y="5000"/>
                  </a:cubicBezTo>
                  <a:cubicBezTo>
                    <a:pt x="95454" y="4000"/>
                    <a:pt x="98181" y="4000"/>
                    <a:pt x="98181" y="4000"/>
                  </a:cubicBezTo>
                  <a:cubicBezTo>
                    <a:pt x="98181" y="4000"/>
                    <a:pt x="98863" y="4000"/>
                    <a:pt x="100227" y="4000"/>
                  </a:cubicBezTo>
                  <a:cubicBezTo>
                    <a:pt x="101590" y="3000"/>
                    <a:pt x="105000" y="3000"/>
                    <a:pt x="105000" y="3000"/>
                  </a:cubicBezTo>
                  <a:cubicBezTo>
                    <a:pt x="107045" y="0"/>
                    <a:pt x="107045" y="0"/>
                    <a:pt x="107045" y="0"/>
                  </a:cubicBezTo>
                  <a:cubicBezTo>
                    <a:pt x="110454" y="2000"/>
                    <a:pt x="110454" y="2000"/>
                    <a:pt x="110454" y="2000"/>
                  </a:cubicBezTo>
                  <a:cubicBezTo>
                    <a:pt x="110454" y="4000"/>
                    <a:pt x="110454" y="4000"/>
                    <a:pt x="110454" y="4000"/>
                  </a:cubicBezTo>
                  <a:cubicBezTo>
                    <a:pt x="107045" y="8000"/>
                    <a:pt x="107045" y="8000"/>
                    <a:pt x="107045" y="8000"/>
                  </a:cubicBezTo>
                  <a:cubicBezTo>
                    <a:pt x="107045" y="15000"/>
                    <a:pt x="107045" y="15000"/>
                    <a:pt x="107045" y="15000"/>
                  </a:cubicBezTo>
                  <a:cubicBezTo>
                    <a:pt x="106363" y="25000"/>
                    <a:pt x="104318" y="30000"/>
                    <a:pt x="103636" y="36000"/>
                  </a:cubicBezTo>
                  <a:cubicBezTo>
                    <a:pt x="102954" y="39000"/>
                    <a:pt x="101590" y="40000"/>
                    <a:pt x="103636" y="45000"/>
                  </a:cubicBezTo>
                  <a:cubicBezTo>
                    <a:pt x="105000" y="47000"/>
                    <a:pt x="105000" y="54000"/>
                    <a:pt x="107727" y="58000"/>
                  </a:cubicBezTo>
                  <a:cubicBezTo>
                    <a:pt x="109090" y="60000"/>
                    <a:pt x="107727" y="65000"/>
                    <a:pt x="109772" y="67000"/>
                  </a:cubicBezTo>
                  <a:cubicBezTo>
                    <a:pt x="109772" y="67000"/>
                    <a:pt x="109772" y="68000"/>
                    <a:pt x="110454" y="70000"/>
                  </a:cubicBezTo>
                  <a:cubicBezTo>
                    <a:pt x="111818" y="72000"/>
                    <a:pt x="111818" y="71000"/>
                    <a:pt x="112500" y="72000"/>
                  </a:cubicBezTo>
                  <a:cubicBezTo>
                    <a:pt x="112500" y="72000"/>
                    <a:pt x="113863" y="73000"/>
                    <a:pt x="114545" y="74000"/>
                  </a:cubicBezTo>
                  <a:cubicBezTo>
                    <a:pt x="115227" y="75000"/>
                    <a:pt x="115227" y="77000"/>
                    <a:pt x="115227" y="78000"/>
                  </a:cubicBezTo>
                  <a:cubicBezTo>
                    <a:pt x="115227" y="79000"/>
                    <a:pt x="115909" y="80000"/>
                    <a:pt x="115909" y="80000"/>
                  </a:cubicBezTo>
                  <a:cubicBezTo>
                    <a:pt x="115909" y="80000"/>
                    <a:pt x="116590" y="79000"/>
                    <a:pt x="116590" y="80000"/>
                  </a:cubicBezTo>
                  <a:cubicBezTo>
                    <a:pt x="116590" y="81000"/>
                    <a:pt x="115909" y="79000"/>
                    <a:pt x="116590" y="81000"/>
                  </a:cubicBezTo>
                  <a:cubicBezTo>
                    <a:pt x="117954" y="83000"/>
                    <a:pt x="120000" y="83000"/>
                    <a:pt x="120000" y="83000"/>
                  </a:cubicBezTo>
                  <a:cubicBezTo>
                    <a:pt x="119318" y="87000"/>
                    <a:pt x="119318" y="87000"/>
                    <a:pt x="119318" y="87000"/>
                  </a:cubicBezTo>
                  <a:cubicBezTo>
                    <a:pt x="117954" y="88000"/>
                    <a:pt x="117954" y="88000"/>
                    <a:pt x="117954" y="88000"/>
                  </a:cubicBezTo>
                  <a:cubicBezTo>
                    <a:pt x="117954" y="88000"/>
                    <a:pt x="114545" y="88000"/>
                    <a:pt x="114545" y="90000"/>
                  </a:cubicBezTo>
                  <a:cubicBezTo>
                    <a:pt x="114545" y="91000"/>
                    <a:pt x="114545" y="95000"/>
                    <a:pt x="114545" y="95000"/>
                  </a:cubicBezTo>
                  <a:cubicBezTo>
                    <a:pt x="112500" y="98000"/>
                    <a:pt x="112500" y="98000"/>
                    <a:pt x="112500" y="98000"/>
                  </a:cubicBezTo>
                  <a:cubicBezTo>
                    <a:pt x="112500" y="98000"/>
                    <a:pt x="113863" y="102000"/>
                    <a:pt x="113863" y="103000"/>
                  </a:cubicBezTo>
                  <a:cubicBezTo>
                    <a:pt x="113863" y="104000"/>
                    <a:pt x="114545" y="104000"/>
                    <a:pt x="114545" y="104000"/>
                  </a:cubicBezTo>
                  <a:cubicBezTo>
                    <a:pt x="112500" y="105000"/>
                    <a:pt x="112500" y="105000"/>
                    <a:pt x="112500" y="105000"/>
                  </a:cubicBezTo>
                  <a:cubicBezTo>
                    <a:pt x="109772" y="105000"/>
                    <a:pt x="109772" y="105000"/>
                    <a:pt x="109772" y="105000"/>
                  </a:cubicBezTo>
                  <a:cubicBezTo>
                    <a:pt x="104318" y="103000"/>
                    <a:pt x="104318" y="103000"/>
                    <a:pt x="104318" y="103000"/>
                  </a:cubicBezTo>
                  <a:cubicBezTo>
                    <a:pt x="102954" y="106000"/>
                    <a:pt x="102954" y="106000"/>
                    <a:pt x="102954" y="106000"/>
                  </a:cubicBezTo>
                  <a:cubicBezTo>
                    <a:pt x="101590" y="106000"/>
                    <a:pt x="101590" y="106000"/>
                    <a:pt x="101590" y="106000"/>
                  </a:cubicBezTo>
                  <a:cubicBezTo>
                    <a:pt x="101590" y="106000"/>
                    <a:pt x="100909" y="108000"/>
                    <a:pt x="99545" y="109000"/>
                  </a:cubicBezTo>
                  <a:cubicBezTo>
                    <a:pt x="98863" y="110000"/>
                    <a:pt x="98181" y="111000"/>
                    <a:pt x="97500" y="111000"/>
                  </a:cubicBezTo>
                  <a:cubicBezTo>
                    <a:pt x="96136" y="112000"/>
                    <a:pt x="94772" y="110000"/>
                    <a:pt x="94772" y="110000"/>
                  </a:cubicBezTo>
                  <a:cubicBezTo>
                    <a:pt x="92727" y="109000"/>
                    <a:pt x="92727" y="109000"/>
                    <a:pt x="92727" y="109000"/>
                  </a:cubicBezTo>
                  <a:cubicBezTo>
                    <a:pt x="90681" y="105000"/>
                    <a:pt x="90681" y="105000"/>
                    <a:pt x="90681" y="105000"/>
                  </a:cubicBezTo>
                  <a:cubicBezTo>
                    <a:pt x="84545" y="99000"/>
                    <a:pt x="84545" y="99000"/>
                    <a:pt x="84545" y="99000"/>
                  </a:cubicBezTo>
                  <a:cubicBezTo>
                    <a:pt x="81136" y="97000"/>
                    <a:pt x="81136" y="97000"/>
                    <a:pt x="81136" y="97000"/>
                  </a:cubicBezTo>
                  <a:cubicBezTo>
                    <a:pt x="78409" y="96000"/>
                    <a:pt x="78409" y="96000"/>
                    <a:pt x="78409" y="96000"/>
                  </a:cubicBezTo>
                  <a:cubicBezTo>
                    <a:pt x="75000" y="96000"/>
                    <a:pt x="75000" y="96000"/>
                    <a:pt x="75000" y="96000"/>
                  </a:cubicBezTo>
                  <a:cubicBezTo>
                    <a:pt x="72272" y="94000"/>
                    <a:pt x="72272" y="94000"/>
                    <a:pt x="72272" y="94000"/>
                  </a:cubicBezTo>
                  <a:cubicBezTo>
                    <a:pt x="69545" y="94000"/>
                    <a:pt x="69545" y="94000"/>
                    <a:pt x="69545" y="94000"/>
                  </a:cubicBezTo>
                  <a:cubicBezTo>
                    <a:pt x="66136" y="92000"/>
                    <a:pt x="66136" y="92000"/>
                    <a:pt x="66136" y="92000"/>
                  </a:cubicBezTo>
                  <a:cubicBezTo>
                    <a:pt x="63409" y="95000"/>
                    <a:pt x="63409" y="95000"/>
                    <a:pt x="63409" y="95000"/>
                  </a:cubicBezTo>
                  <a:cubicBezTo>
                    <a:pt x="60000" y="98000"/>
                    <a:pt x="60000" y="98000"/>
                    <a:pt x="60000" y="98000"/>
                  </a:cubicBezTo>
                  <a:cubicBezTo>
                    <a:pt x="56590" y="103000"/>
                    <a:pt x="56590" y="103000"/>
                    <a:pt x="56590" y="103000"/>
                  </a:cubicBezTo>
                  <a:cubicBezTo>
                    <a:pt x="56590" y="103000"/>
                    <a:pt x="54545" y="106000"/>
                    <a:pt x="53181" y="107000"/>
                  </a:cubicBezTo>
                  <a:cubicBezTo>
                    <a:pt x="52500" y="106000"/>
                    <a:pt x="52500" y="106000"/>
                    <a:pt x="52500" y="106000"/>
                  </a:cubicBezTo>
                  <a:cubicBezTo>
                    <a:pt x="52500" y="106000"/>
                    <a:pt x="52500" y="103000"/>
                    <a:pt x="53181" y="101000"/>
                  </a:cubicBezTo>
                  <a:cubicBezTo>
                    <a:pt x="53863" y="100000"/>
                    <a:pt x="53863" y="98000"/>
                    <a:pt x="53863" y="97000"/>
                  </a:cubicBezTo>
                  <a:cubicBezTo>
                    <a:pt x="53863" y="96000"/>
                    <a:pt x="53863" y="94000"/>
                    <a:pt x="53181" y="92000"/>
                  </a:cubicBezTo>
                  <a:cubicBezTo>
                    <a:pt x="53181" y="90000"/>
                    <a:pt x="52500" y="87000"/>
                    <a:pt x="52500" y="87000"/>
                  </a:cubicBezTo>
                  <a:cubicBezTo>
                    <a:pt x="54545" y="85000"/>
                    <a:pt x="54545" y="85000"/>
                    <a:pt x="54545" y="85000"/>
                  </a:cubicBezTo>
                  <a:cubicBezTo>
                    <a:pt x="53181" y="80000"/>
                    <a:pt x="53181" y="80000"/>
                    <a:pt x="53181" y="80000"/>
                  </a:cubicBezTo>
                  <a:cubicBezTo>
                    <a:pt x="51818" y="80000"/>
                    <a:pt x="51818" y="80000"/>
                    <a:pt x="51818" y="80000"/>
                  </a:cubicBezTo>
                  <a:cubicBezTo>
                    <a:pt x="49772" y="80000"/>
                    <a:pt x="49772" y="80000"/>
                    <a:pt x="49772" y="80000"/>
                  </a:cubicBezTo>
                  <a:cubicBezTo>
                    <a:pt x="48409" y="83000"/>
                    <a:pt x="48409" y="83000"/>
                    <a:pt x="48409" y="83000"/>
                  </a:cubicBezTo>
                  <a:cubicBezTo>
                    <a:pt x="48409" y="83000"/>
                    <a:pt x="49090" y="85000"/>
                    <a:pt x="49090" y="86000"/>
                  </a:cubicBezTo>
                  <a:cubicBezTo>
                    <a:pt x="48409" y="87000"/>
                    <a:pt x="47045" y="87000"/>
                    <a:pt x="47045" y="87000"/>
                  </a:cubicBezTo>
                  <a:cubicBezTo>
                    <a:pt x="46363" y="88000"/>
                    <a:pt x="46363" y="91000"/>
                    <a:pt x="46363" y="91000"/>
                  </a:cubicBezTo>
                  <a:cubicBezTo>
                    <a:pt x="43636" y="87000"/>
                    <a:pt x="43636" y="87000"/>
                    <a:pt x="43636" y="87000"/>
                  </a:cubicBezTo>
                  <a:cubicBezTo>
                    <a:pt x="43636" y="87000"/>
                    <a:pt x="42272" y="87000"/>
                    <a:pt x="41590" y="86000"/>
                  </a:cubicBezTo>
                  <a:cubicBezTo>
                    <a:pt x="40909" y="86000"/>
                    <a:pt x="39545" y="86000"/>
                    <a:pt x="39545" y="86000"/>
                  </a:cubicBezTo>
                  <a:cubicBezTo>
                    <a:pt x="39545" y="86000"/>
                    <a:pt x="39545" y="86000"/>
                    <a:pt x="38863" y="86000"/>
                  </a:cubicBezTo>
                  <a:cubicBezTo>
                    <a:pt x="37500" y="86000"/>
                    <a:pt x="37500" y="86000"/>
                    <a:pt x="36818" y="84000"/>
                  </a:cubicBezTo>
                  <a:cubicBezTo>
                    <a:pt x="36136" y="82000"/>
                    <a:pt x="34090" y="77000"/>
                    <a:pt x="34090" y="77000"/>
                  </a:cubicBezTo>
                  <a:cubicBezTo>
                    <a:pt x="34090" y="77000"/>
                    <a:pt x="33409" y="75000"/>
                    <a:pt x="32727" y="75000"/>
                  </a:cubicBezTo>
                  <a:cubicBezTo>
                    <a:pt x="32727" y="75000"/>
                    <a:pt x="32045" y="77000"/>
                    <a:pt x="32045" y="77000"/>
                  </a:cubicBezTo>
                  <a:cubicBezTo>
                    <a:pt x="31363" y="77000"/>
                    <a:pt x="31363" y="75000"/>
                    <a:pt x="31363" y="74000"/>
                  </a:cubicBezTo>
                  <a:cubicBezTo>
                    <a:pt x="31363" y="73000"/>
                    <a:pt x="31363" y="72000"/>
                    <a:pt x="31363" y="70000"/>
                  </a:cubicBezTo>
                  <a:cubicBezTo>
                    <a:pt x="31363" y="68000"/>
                    <a:pt x="30681" y="66000"/>
                    <a:pt x="31363" y="66000"/>
                  </a:cubicBezTo>
                  <a:cubicBezTo>
                    <a:pt x="31363" y="66000"/>
                    <a:pt x="32045" y="67000"/>
                    <a:pt x="32727" y="67000"/>
                  </a:cubicBezTo>
                  <a:cubicBezTo>
                    <a:pt x="33409" y="67000"/>
                    <a:pt x="33409" y="65000"/>
                    <a:pt x="33409" y="65000"/>
                  </a:cubicBezTo>
                  <a:cubicBezTo>
                    <a:pt x="34090" y="65000"/>
                    <a:pt x="34772" y="66000"/>
                    <a:pt x="34772" y="66000"/>
                  </a:cubicBezTo>
                  <a:cubicBezTo>
                    <a:pt x="35454" y="66000"/>
                    <a:pt x="36136" y="66000"/>
                    <a:pt x="36136" y="66000"/>
                  </a:cubicBezTo>
                  <a:cubicBezTo>
                    <a:pt x="36818" y="65000"/>
                    <a:pt x="36818" y="65000"/>
                    <a:pt x="36818" y="64000"/>
                  </a:cubicBezTo>
                  <a:cubicBezTo>
                    <a:pt x="36818" y="63000"/>
                    <a:pt x="36136" y="62000"/>
                    <a:pt x="36136" y="62000"/>
                  </a:cubicBezTo>
                  <a:cubicBezTo>
                    <a:pt x="35454" y="62000"/>
                    <a:pt x="31363" y="65000"/>
                    <a:pt x="31363" y="65000"/>
                  </a:cubicBezTo>
                  <a:cubicBezTo>
                    <a:pt x="28636" y="65000"/>
                    <a:pt x="28636" y="65000"/>
                    <a:pt x="28636" y="65000"/>
                  </a:cubicBezTo>
                  <a:cubicBezTo>
                    <a:pt x="30000" y="63000"/>
                    <a:pt x="30000" y="63000"/>
                    <a:pt x="30000" y="63000"/>
                  </a:cubicBezTo>
                  <a:cubicBezTo>
                    <a:pt x="28636" y="61000"/>
                    <a:pt x="28636" y="61000"/>
                    <a:pt x="28636" y="61000"/>
                  </a:cubicBezTo>
                  <a:cubicBezTo>
                    <a:pt x="28636" y="59000"/>
                    <a:pt x="28636" y="59000"/>
                    <a:pt x="28636" y="59000"/>
                  </a:cubicBezTo>
                  <a:cubicBezTo>
                    <a:pt x="27272" y="58000"/>
                    <a:pt x="27272" y="58000"/>
                    <a:pt x="27272" y="58000"/>
                  </a:cubicBezTo>
                  <a:cubicBezTo>
                    <a:pt x="27954" y="56000"/>
                    <a:pt x="27954" y="56000"/>
                    <a:pt x="27954" y="56000"/>
                  </a:cubicBezTo>
                  <a:cubicBezTo>
                    <a:pt x="29318" y="56000"/>
                    <a:pt x="29318" y="56000"/>
                    <a:pt x="29318" y="56000"/>
                  </a:cubicBezTo>
                  <a:cubicBezTo>
                    <a:pt x="30681" y="55000"/>
                    <a:pt x="30681" y="55000"/>
                    <a:pt x="30681" y="55000"/>
                  </a:cubicBezTo>
                  <a:cubicBezTo>
                    <a:pt x="30681" y="51000"/>
                    <a:pt x="30681" y="51000"/>
                    <a:pt x="30681" y="51000"/>
                  </a:cubicBezTo>
                  <a:cubicBezTo>
                    <a:pt x="29318" y="52000"/>
                    <a:pt x="29318" y="52000"/>
                    <a:pt x="29318" y="52000"/>
                  </a:cubicBezTo>
                  <a:cubicBezTo>
                    <a:pt x="30000" y="54000"/>
                    <a:pt x="30000" y="54000"/>
                    <a:pt x="30000" y="54000"/>
                  </a:cubicBezTo>
                  <a:cubicBezTo>
                    <a:pt x="27272" y="54000"/>
                    <a:pt x="27272" y="54000"/>
                    <a:pt x="27272" y="54000"/>
                  </a:cubicBezTo>
                  <a:cubicBezTo>
                    <a:pt x="26590" y="52000"/>
                    <a:pt x="26590" y="52000"/>
                    <a:pt x="26590" y="52000"/>
                  </a:cubicBezTo>
                  <a:close/>
                  <a:moveTo>
                    <a:pt x="15681" y="103000"/>
                  </a:moveTo>
                  <a:cubicBezTo>
                    <a:pt x="15681" y="103000"/>
                    <a:pt x="15681" y="103000"/>
                    <a:pt x="15681" y="103000"/>
                  </a:cubicBezTo>
                  <a:cubicBezTo>
                    <a:pt x="15681" y="103000"/>
                    <a:pt x="17045" y="103000"/>
                    <a:pt x="17045" y="103000"/>
                  </a:cubicBezTo>
                  <a:cubicBezTo>
                    <a:pt x="17045" y="103000"/>
                    <a:pt x="17727" y="104000"/>
                    <a:pt x="17045" y="104000"/>
                  </a:cubicBezTo>
                  <a:cubicBezTo>
                    <a:pt x="17045" y="105000"/>
                    <a:pt x="17727" y="105000"/>
                    <a:pt x="17045" y="105000"/>
                  </a:cubicBezTo>
                  <a:cubicBezTo>
                    <a:pt x="16363" y="105000"/>
                    <a:pt x="15000" y="106000"/>
                    <a:pt x="15000" y="105000"/>
                  </a:cubicBezTo>
                  <a:cubicBezTo>
                    <a:pt x="15000" y="105000"/>
                    <a:pt x="15681" y="104000"/>
                    <a:pt x="15681" y="104000"/>
                  </a:cubicBezTo>
                  <a:cubicBezTo>
                    <a:pt x="15681" y="103000"/>
                    <a:pt x="15681" y="103000"/>
                    <a:pt x="15681" y="103000"/>
                  </a:cubicBezTo>
                  <a:close/>
                  <a:moveTo>
                    <a:pt x="43636" y="95000"/>
                  </a:moveTo>
                  <a:cubicBezTo>
                    <a:pt x="43636" y="95000"/>
                    <a:pt x="43636" y="95000"/>
                    <a:pt x="43636" y="95000"/>
                  </a:cubicBezTo>
                  <a:cubicBezTo>
                    <a:pt x="43636" y="95000"/>
                    <a:pt x="42954" y="98000"/>
                    <a:pt x="43636" y="98000"/>
                  </a:cubicBezTo>
                  <a:cubicBezTo>
                    <a:pt x="43636" y="98000"/>
                    <a:pt x="44318" y="98000"/>
                    <a:pt x="45000" y="98000"/>
                  </a:cubicBezTo>
                  <a:cubicBezTo>
                    <a:pt x="45681" y="97000"/>
                    <a:pt x="45681" y="97000"/>
                    <a:pt x="45681" y="97000"/>
                  </a:cubicBezTo>
                  <a:cubicBezTo>
                    <a:pt x="45681" y="96000"/>
                    <a:pt x="45681" y="95000"/>
                    <a:pt x="45681" y="95000"/>
                  </a:cubicBezTo>
                  <a:cubicBezTo>
                    <a:pt x="43636" y="95000"/>
                    <a:pt x="43636" y="95000"/>
                    <a:pt x="43636" y="95000"/>
                  </a:cubicBezTo>
                  <a:close/>
                  <a:moveTo>
                    <a:pt x="6136" y="91000"/>
                  </a:moveTo>
                  <a:cubicBezTo>
                    <a:pt x="6136" y="91000"/>
                    <a:pt x="6136" y="91000"/>
                    <a:pt x="6136" y="91000"/>
                  </a:cubicBezTo>
                  <a:cubicBezTo>
                    <a:pt x="5454" y="92000"/>
                    <a:pt x="5454" y="92000"/>
                    <a:pt x="5454" y="92000"/>
                  </a:cubicBezTo>
                  <a:cubicBezTo>
                    <a:pt x="5454" y="92000"/>
                    <a:pt x="4772" y="89000"/>
                    <a:pt x="4772" y="88000"/>
                  </a:cubicBezTo>
                  <a:cubicBezTo>
                    <a:pt x="4772" y="88000"/>
                    <a:pt x="3409" y="87000"/>
                    <a:pt x="3409" y="87000"/>
                  </a:cubicBezTo>
                  <a:cubicBezTo>
                    <a:pt x="3409" y="87000"/>
                    <a:pt x="2727" y="87000"/>
                    <a:pt x="2727" y="87000"/>
                  </a:cubicBezTo>
                  <a:cubicBezTo>
                    <a:pt x="2045" y="87000"/>
                    <a:pt x="2045" y="88000"/>
                    <a:pt x="2045" y="88000"/>
                  </a:cubicBezTo>
                  <a:cubicBezTo>
                    <a:pt x="1363" y="88000"/>
                    <a:pt x="1363" y="88000"/>
                    <a:pt x="1363" y="88000"/>
                  </a:cubicBezTo>
                  <a:cubicBezTo>
                    <a:pt x="1363" y="88000"/>
                    <a:pt x="681" y="88000"/>
                    <a:pt x="681" y="88000"/>
                  </a:cubicBezTo>
                  <a:cubicBezTo>
                    <a:pt x="0" y="89000"/>
                    <a:pt x="681" y="90000"/>
                    <a:pt x="681" y="90000"/>
                  </a:cubicBezTo>
                  <a:cubicBezTo>
                    <a:pt x="681" y="90000"/>
                    <a:pt x="1363" y="90000"/>
                    <a:pt x="2045" y="91000"/>
                  </a:cubicBezTo>
                  <a:cubicBezTo>
                    <a:pt x="2727" y="91000"/>
                    <a:pt x="2727" y="91000"/>
                    <a:pt x="2727" y="91000"/>
                  </a:cubicBezTo>
                  <a:cubicBezTo>
                    <a:pt x="2727" y="91000"/>
                    <a:pt x="4090" y="93000"/>
                    <a:pt x="4772" y="94000"/>
                  </a:cubicBezTo>
                  <a:cubicBezTo>
                    <a:pt x="4772" y="94000"/>
                    <a:pt x="4772" y="95000"/>
                    <a:pt x="4772" y="95000"/>
                  </a:cubicBezTo>
                  <a:cubicBezTo>
                    <a:pt x="2727" y="97000"/>
                    <a:pt x="2727" y="97000"/>
                    <a:pt x="2727" y="97000"/>
                  </a:cubicBezTo>
                  <a:cubicBezTo>
                    <a:pt x="2727" y="97000"/>
                    <a:pt x="3409" y="98000"/>
                    <a:pt x="3409" y="98000"/>
                  </a:cubicBezTo>
                  <a:cubicBezTo>
                    <a:pt x="4090" y="98000"/>
                    <a:pt x="2727" y="99000"/>
                    <a:pt x="2727" y="99000"/>
                  </a:cubicBezTo>
                  <a:cubicBezTo>
                    <a:pt x="2727" y="99000"/>
                    <a:pt x="2727" y="101000"/>
                    <a:pt x="2727" y="101000"/>
                  </a:cubicBezTo>
                  <a:cubicBezTo>
                    <a:pt x="2727" y="101000"/>
                    <a:pt x="3409" y="102000"/>
                    <a:pt x="4772" y="102000"/>
                  </a:cubicBezTo>
                  <a:cubicBezTo>
                    <a:pt x="6136" y="103000"/>
                    <a:pt x="6136" y="102000"/>
                    <a:pt x="6136" y="102000"/>
                  </a:cubicBezTo>
                  <a:cubicBezTo>
                    <a:pt x="6818" y="103000"/>
                    <a:pt x="6818" y="103000"/>
                    <a:pt x="6818" y="103000"/>
                  </a:cubicBezTo>
                  <a:cubicBezTo>
                    <a:pt x="6818" y="104000"/>
                    <a:pt x="6818" y="104000"/>
                    <a:pt x="6818" y="104000"/>
                  </a:cubicBezTo>
                  <a:cubicBezTo>
                    <a:pt x="7500" y="105000"/>
                    <a:pt x="7500" y="105000"/>
                    <a:pt x="7500" y="105000"/>
                  </a:cubicBezTo>
                  <a:cubicBezTo>
                    <a:pt x="9545" y="106000"/>
                    <a:pt x="9545" y="106000"/>
                    <a:pt x="9545" y="106000"/>
                  </a:cubicBezTo>
                  <a:cubicBezTo>
                    <a:pt x="9545" y="107000"/>
                    <a:pt x="9545" y="107000"/>
                    <a:pt x="9545" y="107000"/>
                  </a:cubicBezTo>
                  <a:cubicBezTo>
                    <a:pt x="9545" y="110000"/>
                    <a:pt x="9545" y="110000"/>
                    <a:pt x="9545" y="110000"/>
                  </a:cubicBezTo>
                  <a:cubicBezTo>
                    <a:pt x="9545" y="110000"/>
                    <a:pt x="8863" y="110000"/>
                    <a:pt x="8181" y="110000"/>
                  </a:cubicBezTo>
                  <a:cubicBezTo>
                    <a:pt x="8181" y="111000"/>
                    <a:pt x="8181" y="112000"/>
                    <a:pt x="7500" y="112000"/>
                  </a:cubicBezTo>
                  <a:cubicBezTo>
                    <a:pt x="7500" y="112000"/>
                    <a:pt x="7500" y="114000"/>
                    <a:pt x="6818" y="115000"/>
                  </a:cubicBezTo>
                  <a:cubicBezTo>
                    <a:pt x="6818" y="116000"/>
                    <a:pt x="7500" y="117000"/>
                    <a:pt x="7500" y="118000"/>
                  </a:cubicBezTo>
                  <a:cubicBezTo>
                    <a:pt x="7500" y="120000"/>
                    <a:pt x="8181" y="119000"/>
                    <a:pt x="8863" y="119000"/>
                  </a:cubicBezTo>
                  <a:cubicBezTo>
                    <a:pt x="8863" y="119000"/>
                    <a:pt x="9545" y="118000"/>
                    <a:pt x="9545" y="118000"/>
                  </a:cubicBezTo>
                  <a:cubicBezTo>
                    <a:pt x="10227" y="118000"/>
                    <a:pt x="10909" y="116000"/>
                    <a:pt x="11590" y="115000"/>
                  </a:cubicBezTo>
                  <a:cubicBezTo>
                    <a:pt x="11590" y="114000"/>
                    <a:pt x="11590" y="113000"/>
                    <a:pt x="11590" y="113000"/>
                  </a:cubicBezTo>
                  <a:cubicBezTo>
                    <a:pt x="10909" y="112000"/>
                    <a:pt x="11590" y="110000"/>
                    <a:pt x="11590" y="110000"/>
                  </a:cubicBezTo>
                  <a:cubicBezTo>
                    <a:pt x="11590" y="109000"/>
                    <a:pt x="11590" y="109000"/>
                    <a:pt x="11590" y="109000"/>
                  </a:cubicBezTo>
                  <a:cubicBezTo>
                    <a:pt x="10909" y="105000"/>
                    <a:pt x="10909" y="105000"/>
                    <a:pt x="10909" y="105000"/>
                  </a:cubicBezTo>
                  <a:cubicBezTo>
                    <a:pt x="12272" y="101000"/>
                    <a:pt x="12272" y="101000"/>
                    <a:pt x="12272" y="101000"/>
                  </a:cubicBezTo>
                  <a:cubicBezTo>
                    <a:pt x="13636" y="101000"/>
                    <a:pt x="13636" y="101000"/>
                    <a:pt x="13636" y="101000"/>
                  </a:cubicBezTo>
                  <a:cubicBezTo>
                    <a:pt x="15681" y="99000"/>
                    <a:pt x="15681" y="99000"/>
                    <a:pt x="15681" y="99000"/>
                  </a:cubicBezTo>
                  <a:cubicBezTo>
                    <a:pt x="15681" y="99000"/>
                    <a:pt x="15681" y="99000"/>
                    <a:pt x="15681" y="99000"/>
                  </a:cubicBezTo>
                  <a:cubicBezTo>
                    <a:pt x="15681" y="99000"/>
                    <a:pt x="16363" y="99000"/>
                    <a:pt x="17045" y="98000"/>
                  </a:cubicBezTo>
                  <a:cubicBezTo>
                    <a:pt x="18409" y="98000"/>
                    <a:pt x="17727" y="99000"/>
                    <a:pt x="18409" y="99000"/>
                  </a:cubicBezTo>
                  <a:cubicBezTo>
                    <a:pt x="18409" y="100000"/>
                    <a:pt x="19090" y="100000"/>
                    <a:pt x="19772" y="100000"/>
                  </a:cubicBezTo>
                  <a:cubicBezTo>
                    <a:pt x="19772" y="100000"/>
                    <a:pt x="20454" y="98000"/>
                    <a:pt x="20454" y="98000"/>
                  </a:cubicBezTo>
                  <a:cubicBezTo>
                    <a:pt x="20454" y="97000"/>
                    <a:pt x="19772" y="97000"/>
                    <a:pt x="19772" y="97000"/>
                  </a:cubicBezTo>
                  <a:cubicBezTo>
                    <a:pt x="19090" y="95000"/>
                    <a:pt x="19090" y="95000"/>
                    <a:pt x="19090" y="95000"/>
                  </a:cubicBezTo>
                  <a:cubicBezTo>
                    <a:pt x="21136" y="94000"/>
                    <a:pt x="21136" y="94000"/>
                    <a:pt x="21136" y="94000"/>
                  </a:cubicBezTo>
                  <a:cubicBezTo>
                    <a:pt x="21818" y="93000"/>
                    <a:pt x="21818" y="93000"/>
                    <a:pt x="21818" y="93000"/>
                  </a:cubicBezTo>
                  <a:cubicBezTo>
                    <a:pt x="23181" y="91000"/>
                    <a:pt x="23181" y="91000"/>
                    <a:pt x="23181" y="91000"/>
                  </a:cubicBezTo>
                  <a:cubicBezTo>
                    <a:pt x="22500" y="89000"/>
                    <a:pt x="22500" y="89000"/>
                    <a:pt x="22500" y="89000"/>
                  </a:cubicBezTo>
                  <a:cubicBezTo>
                    <a:pt x="22500" y="89000"/>
                    <a:pt x="23863" y="89000"/>
                    <a:pt x="24545" y="89000"/>
                  </a:cubicBezTo>
                  <a:cubicBezTo>
                    <a:pt x="24545" y="89000"/>
                    <a:pt x="24545" y="88000"/>
                    <a:pt x="24545" y="88000"/>
                  </a:cubicBezTo>
                  <a:cubicBezTo>
                    <a:pt x="23863" y="86000"/>
                    <a:pt x="23863" y="86000"/>
                    <a:pt x="23863" y="86000"/>
                  </a:cubicBezTo>
                  <a:cubicBezTo>
                    <a:pt x="23863" y="86000"/>
                    <a:pt x="25227" y="86000"/>
                    <a:pt x="25909" y="85000"/>
                  </a:cubicBezTo>
                  <a:cubicBezTo>
                    <a:pt x="25909" y="85000"/>
                    <a:pt x="25227" y="84000"/>
                    <a:pt x="25227" y="84000"/>
                  </a:cubicBezTo>
                  <a:cubicBezTo>
                    <a:pt x="25227" y="83000"/>
                    <a:pt x="25909" y="82000"/>
                    <a:pt x="25909" y="82000"/>
                  </a:cubicBezTo>
                  <a:cubicBezTo>
                    <a:pt x="25909" y="82000"/>
                    <a:pt x="27272" y="84000"/>
                    <a:pt x="27954" y="84000"/>
                  </a:cubicBezTo>
                  <a:cubicBezTo>
                    <a:pt x="28636" y="85000"/>
                    <a:pt x="28636" y="84000"/>
                    <a:pt x="29318" y="84000"/>
                  </a:cubicBezTo>
                  <a:cubicBezTo>
                    <a:pt x="29318" y="83000"/>
                    <a:pt x="28636" y="82000"/>
                    <a:pt x="28636" y="82000"/>
                  </a:cubicBezTo>
                  <a:cubicBezTo>
                    <a:pt x="27954" y="81000"/>
                    <a:pt x="27954" y="81000"/>
                    <a:pt x="27954" y="81000"/>
                  </a:cubicBezTo>
                  <a:cubicBezTo>
                    <a:pt x="25909" y="80000"/>
                    <a:pt x="25909" y="80000"/>
                    <a:pt x="25909" y="80000"/>
                  </a:cubicBezTo>
                  <a:cubicBezTo>
                    <a:pt x="23181" y="78000"/>
                    <a:pt x="23181" y="78000"/>
                    <a:pt x="23181" y="78000"/>
                  </a:cubicBezTo>
                  <a:cubicBezTo>
                    <a:pt x="23181" y="78000"/>
                    <a:pt x="21136" y="78000"/>
                    <a:pt x="21136" y="77000"/>
                  </a:cubicBezTo>
                  <a:cubicBezTo>
                    <a:pt x="20454" y="77000"/>
                    <a:pt x="20454" y="77000"/>
                    <a:pt x="20454" y="77000"/>
                  </a:cubicBezTo>
                  <a:cubicBezTo>
                    <a:pt x="20454" y="77000"/>
                    <a:pt x="19090" y="77000"/>
                    <a:pt x="19090" y="77000"/>
                  </a:cubicBezTo>
                  <a:cubicBezTo>
                    <a:pt x="18409" y="77000"/>
                    <a:pt x="17727" y="78000"/>
                    <a:pt x="17045" y="79000"/>
                  </a:cubicBezTo>
                  <a:cubicBezTo>
                    <a:pt x="17045" y="79000"/>
                    <a:pt x="16363" y="80000"/>
                    <a:pt x="15681" y="80000"/>
                  </a:cubicBezTo>
                  <a:cubicBezTo>
                    <a:pt x="15681" y="80000"/>
                    <a:pt x="15000" y="78000"/>
                    <a:pt x="15000" y="78000"/>
                  </a:cubicBezTo>
                  <a:cubicBezTo>
                    <a:pt x="13636" y="78000"/>
                    <a:pt x="13636" y="78000"/>
                    <a:pt x="13636" y="78000"/>
                  </a:cubicBezTo>
                  <a:cubicBezTo>
                    <a:pt x="13636" y="78000"/>
                    <a:pt x="12954" y="80000"/>
                    <a:pt x="12954" y="81000"/>
                  </a:cubicBezTo>
                  <a:cubicBezTo>
                    <a:pt x="12954" y="81000"/>
                    <a:pt x="11590" y="81000"/>
                    <a:pt x="10909" y="81000"/>
                  </a:cubicBezTo>
                  <a:cubicBezTo>
                    <a:pt x="10227" y="82000"/>
                    <a:pt x="9545" y="82000"/>
                    <a:pt x="8863" y="83000"/>
                  </a:cubicBezTo>
                  <a:cubicBezTo>
                    <a:pt x="8181" y="83000"/>
                    <a:pt x="9545" y="84000"/>
                    <a:pt x="9545" y="84000"/>
                  </a:cubicBezTo>
                  <a:cubicBezTo>
                    <a:pt x="9545" y="86000"/>
                    <a:pt x="9545" y="86000"/>
                    <a:pt x="9545" y="86000"/>
                  </a:cubicBezTo>
                  <a:cubicBezTo>
                    <a:pt x="8181" y="86000"/>
                    <a:pt x="8181" y="86000"/>
                    <a:pt x="8181" y="86000"/>
                  </a:cubicBezTo>
                  <a:cubicBezTo>
                    <a:pt x="7500" y="85000"/>
                    <a:pt x="7500" y="85000"/>
                    <a:pt x="7500" y="85000"/>
                  </a:cubicBezTo>
                  <a:cubicBezTo>
                    <a:pt x="6136" y="87000"/>
                    <a:pt x="6136" y="87000"/>
                    <a:pt x="6136" y="87000"/>
                  </a:cubicBezTo>
                  <a:cubicBezTo>
                    <a:pt x="5454" y="89000"/>
                    <a:pt x="5454" y="89000"/>
                    <a:pt x="5454" y="89000"/>
                  </a:cubicBezTo>
                  <a:cubicBezTo>
                    <a:pt x="5454" y="89000"/>
                    <a:pt x="6136" y="91000"/>
                    <a:pt x="6136" y="91000"/>
                  </a:cubicBezTo>
                  <a:close/>
                  <a:moveTo>
                    <a:pt x="23863" y="76000"/>
                  </a:moveTo>
                  <a:cubicBezTo>
                    <a:pt x="23863" y="76000"/>
                    <a:pt x="23863" y="76000"/>
                    <a:pt x="23863" y="76000"/>
                  </a:cubicBezTo>
                  <a:cubicBezTo>
                    <a:pt x="24545" y="77000"/>
                    <a:pt x="24545" y="77000"/>
                    <a:pt x="24545" y="77000"/>
                  </a:cubicBezTo>
                  <a:cubicBezTo>
                    <a:pt x="24545" y="77000"/>
                    <a:pt x="25227" y="78000"/>
                    <a:pt x="26590" y="78000"/>
                  </a:cubicBezTo>
                  <a:cubicBezTo>
                    <a:pt x="28636" y="78000"/>
                    <a:pt x="28636" y="80000"/>
                    <a:pt x="30000" y="78000"/>
                  </a:cubicBezTo>
                  <a:cubicBezTo>
                    <a:pt x="30000" y="77000"/>
                    <a:pt x="30000" y="77000"/>
                    <a:pt x="29318" y="76000"/>
                  </a:cubicBezTo>
                  <a:cubicBezTo>
                    <a:pt x="29318" y="75000"/>
                    <a:pt x="28636" y="75000"/>
                    <a:pt x="28636" y="74000"/>
                  </a:cubicBezTo>
                  <a:cubicBezTo>
                    <a:pt x="28636" y="74000"/>
                    <a:pt x="28636" y="74000"/>
                    <a:pt x="27272" y="72000"/>
                  </a:cubicBezTo>
                  <a:cubicBezTo>
                    <a:pt x="26590" y="71000"/>
                    <a:pt x="26590" y="72000"/>
                    <a:pt x="25909" y="72000"/>
                  </a:cubicBezTo>
                  <a:cubicBezTo>
                    <a:pt x="25227" y="72000"/>
                    <a:pt x="24545" y="72000"/>
                    <a:pt x="23863" y="72000"/>
                  </a:cubicBezTo>
                  <a:cubicBezTo>
                    <a:pt x="23181" y="73000"/>
                    <a:pt x="24545" y="74000"/>
                    <a:pt x="24545" y="75000"/>
                  </a:cubicBezTo>
                  <a:cubicBezTo>
                    <a:pt x="24545" y="75000"/>
                    <a:pt x="23863" y="76000"/>
                    <a:pt x="23863" y="76000"/>
                  </a:cubicBezTo>
                  <a:close/>
                  <a:moveTo>
                    <a:pt x="15000" y="57000"/>
                  </a:moveTo>
                  <a:cubicBezTo>
                    <a:pt x="15000" y="57000"/>
                    <a:pt x="15000" y="57000"/>
                    <a:pt x="15000" y="57000"/>
                  </a:cubicBezTo>
                  <a:cubicBezTo>
                    <a:pt x="15000" y="56000"/>
                    <a:pt x="16363" y="56000"/>
                    <a:pt x="17045" y="57000"/>
                  </a:cubicBezTo>
                  <a:cubicBezTo>
                    <a:pt x="17045" y="57000"/>
                    <a:pt x="18409" y="58000"/>
                    <a:pt x="18409" y="59000"/>
                  </a:cubicBezTo>
                  <a:cubicBezTo>
                    <a:pt x="18409" y="59000"/>
                    <a:pt x="19090" y="59000"/>
                    <a:pt x="19090" y="60000"/>
                  </a:cubicBezTo>
                  <a:cubicBezTo>
                    <a:pt x="19090" y="60000"/>
                    <a:pt x="19772" y="61000"/>
                    <a:pt x="19772" y="62000"/>
                  </a:cubicBezTo>
                  <a:cubicBezTo>
                    <a:pt x="20454" y="63000"/>
                    <a:pt x="21136" y="64000"/>
                    <a:pt x="21136" y="64000"/>
                  </a:cubicBezTo>
                  <a:cubicBezTo>
                    <a:pt x="21136" y="64000"/>
                    <a:pt x="21818" y="65000"/>
                    <a:pt x="21136" y="65000"/>
                  </a:cubicBezTo>
                  <a:cubicBezTo>
                    <a:pt x="20454" y="65000"/>
                    <a:pt x="18409" y="65000"/>
                    <a:pt x="18409" y="65000"/>
                  </a:cubicBezTo>
                  <a:cubicBezTo>
                    <a:pt x="18409" y="65000"/>
                    <a:pt x="17727" y="66000"/>
                    <a:pt x="17727" y="66000"/>
                  </a:cubicBezTo>
                  <a:cubicBezTo>
                    <a:pt x="17727" y="67000"/>
                    <a:pt x="19090" y="68000"/>
                    <a:pt x="18409" y="68000"/>
                  </a:cubicBezTo>
                  <a:cubicBezTo>
                    <a:pt x="17727" y="69000"/>
                    <a:pt x="17727" y="69000"/>
                    <a:pt x="17045" y="69000"/>
                  </a:cubicBezTo>
                  <a:cubicBezTo>
                    <a:pt x="16363" y="68000"/>
                    <a:pt x="15681" y="66000"/>
                    <a:pt x="15681" y="66000"/>
                  </a:cubicBezTo>
                  <a:cubicBezTo>
                    <a:pt x="15000" y="67000"/>
                    <a:pt x="15000" y="70000"/>
                    <a:pt x="15000" y="70000"/>
                  </a:cubicBezTo>
                  <a:cubicBezTo>
                    <a:pt x="15000" y="71000"/>
                    <a:pt x="15681" y="72000"/>
                    <a:pt x="15000" y="73000"/>
                  </a:cubicBezTo>
                  <a:cubicBezTo>
                    <a:pt x="15000" y="73000"/>
                    <a:pt x="12954" y="74000"/>
                    <a:pt x="12954" y="74000"/>
                  </a:cubicBezTo>
                  <a:cubicBezTo>
                    <a:pt x="12954" y="74000"/>
                    <a:pt x="12272" y="74000"/>
                    <a:pt x="12272" y="74000"/>
                  </a:cubicBezTo>
                  <a:cubicBezTo>
                    <a:pt x="11590" y="74000"/>
                    <a:pt x="10227" y="72000"/>
                    <a:pt x="9545" y="71000"/>
                  </a:cubicBezTo>
                  <a:cubicBezTo>
                    <a:pt x="9545" y="70000"/>
                    <a:pt x="9545" y="68000"/>
                    <a:pt x="9545" y="68000"/>
                  </a:cubicBezTo>
                  <a:cubicBezTo>
                    <a:pt x="8863" y="67000"/>
                    <a:pt x="8181" y="66000"/>
                    <a:pt x="8181" y="66000"/>
                  </a:cubicBezTo>
                  <a:cubicBezTo>
                    <a:pt x="8181" y="66000"/>
                    <a:pt x="8863" y="65000"/>
                    <a:pt x="7500" y="66000"/>
                  </a:cubicBezTo>
                  <a:cubicBezTo>
                    <a:pt x="5454" y="66000"/>
                    <a:pt x="6136" y="67000"/>
                    <a:pt x="5454" y="67000"/>
                  </a:cubicBezTo>
                  <a:cubicBezTo>
                    <a:pt x="4772" y="66000"/>
                    <a:pt x="4772" y="65000"/>
                    <a:pt x="3409" y="65000"/>
                  </a:cubicBezTo>
                  <a:cubicBezTo>
                    <a:pt x="2727" y="65000"/>
                    <a:pt x="2045" y="64000"/>
                    <a:pt x="2045" y="64000"/>
                  </a:cubicBezTo>
                  <a:cubicBezTo>
                    <a:pt x="2045" y="64000"/>
                    <a:pt x="4090" y="62000"/>
                    <a:pt x="4772" y="62000"/>
                  </a:cubicBezTo>
                  <a:cubicBezTo>
                    <a:pt x="5454" y="62000"/>
                    <a:pt x="4772" y="62000"/>
                    <a:pt x="6136" y="62000"/>
                  </a:cubicBezTo>
                  <a:cubicBezTo>
                    <a:pt x="8181" y="61000"/>
                    <a:pt x="8863" y="63000"/>
                    <a:pt x="8863" y="61000"/>
                  </a:cubicBezTo>
                  <a:cubicBezTo>
                    <a:pt x="9545" y="59000"/>
                    <a:pt x="9545" y="58000"/>
                    <a:pt x="10227" y="57000"/>
                  </a:cubicBezTo>
                  <a:cubicBezTo>
                    <a:pt x="10227" y="56000"/>
                    <a:pt x="10909" y="54000"/>
                    <a:pt x="10909" y="54000"/>
                  </a:cubicBezTo>
                  <a:cubicBezTo>
                    <a:pt x="10909" y="53000"/>
                    <a:pt x="12954" y="53000"/>
                    <a:pt x="12954" y="53000"/>
                  </a:cubicBezTo>
                  <a:cubicBezTo>
                    <a:pt x="13636" y="56000"/>
                    <a:pt x="13636" y="56000"/>
                    <a:pt x="13636" y="56000"/>
                  </a:cubicBezTo>
                  <a:cubicBezTo>
                    <a:pt x="13636" y="56000"/>
                    <a:pt x="13636" y="57000"/>
                    <a:pt x="14318" y="57000"/>
                  </a:cubicBezTo>
                  <a:cubicBezTo>
                    <a:pt x="15000" y="57000"/>
                    <a:pt x="15000" y="57000"/>
                    <a:pt x="15000" y="57000"/>
                  </a:cubicBezTo>
                  <a:close/>
                  <a:moveTo>
                    <a:pt x="24545" y="52000"/>
                  </a:moveTo>
                  <a:cubicBezTo>
                    <a:pt x="24545" y="52000"/>
                    <a:pt x="24545" y="52000"/>
                    <a:pt x="24545" y="52000"/>
                  </a:cubicBezTo>
                  <a:cubicBezTo>
                    <a:pt x="23863" y="53000"/>
                    <a:pt x="23863" y="53000"/>
                    <a:pt x="23863" y="53000"/>
                  </a:cubicBezTo>
                  <a:cubicBezTo>
                    <a:pt x="21136" y="53000"/>
                    <a:pt x="21136" y="53000"/>
                    <a:pt x="21136" y="53000"/>
                  </a:cubicBezTo>
                  <a:cubicBezTo>
                    <a:pt x="21136" y="55000"/>
                    <a:pt x="21136" y="55000"/>
                    <a:pt x="21136" y="55000"/>
                  </a:cubicBezTo>
                  <a:cubicBezTo>
                    <a:pt x="22500" y="57000"/>
                    <a:pt x="22500" y="57000"/>
                    <a:pt x="22500" y="57000"/>
                  </a:cubicBezTo>
                  <a:cubicBezTo>
                    <a:pt x="22500" y="57000"/>
                    <a:pt x="23181" y="56000"/>
                    <a:pt x="23863" y="56000"/>
                  </a:cubicBezTo>
                  <a:cubicBezTo>
                    <a:pt x="24545" y="56000"/>
                    <a:pt x="25909" y="56000"/>
                    <a:pt x="25909" y="56000"/>
                  </a:cubicBezTo>
                  <a:cubicBezTo>
                    <a:pt x="26590" y="55000"/>
                    <a:pt x="26590" y="55000"/>
                    <a:pt x="26590" y="55000"/>
                  </a:cubicBezTo>
                  <a:cubicBezTo>
                    <a:pt x="25909" y="52000"/>
                    <a:pt x="25909" y="52000"/>
                    <a:pt x="25909" y="52000"/>
                  </a:cubicBezTo>
                  <a:lnTo>
                    <a:pt x="24545" y="52000"/>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58" name="Shape 2038">
              <a:extLst>
                <a:ext uri="{FF2B5EF4-FFF2-40B4-BE49-F238E27FC236}">
                  <a16:creationId xmlns:a16="http://schemas.microsoft.com/office/drawing/2014/main" id="{C91907B5-D80F-2B0E-2EAC-682BF4B278FB}"/>
                </a:ext>
              </a:extLst>
            </p:cNvPr>
            <p:cNvSpPr/>
            <p:nvPr/>
          </p:nvSpPr>
          <p:spPr>
            <a:xfrm>
              <a:off x="6144085" y="3377866"/>
              <a:ext cx="556312" cy="405923"/>
            </a:xfrm>
            <a:custGeom>
              <a:avLst/>
              <a:gdLst/>
              <a:ahLst/>
              <a:cxnLst/>
              <a:rect l="0" t="0" r="0" b="0"/>
              <a:pathLst>
                <a:path w="120000" h="120000" extrusionOk="0">
                  <a:moveTo>
                    <a:pt x="3442" y="24782"/>
                  </a:moveTo>
                  <a:cubicBezTo>
                    <a:pt x="3442" y="23478"/>
                    <a:pt x="3442" y="23478"/>
                    <a:pt x="3442" y="23478"/>
                  </a:cubicBezTo>
                  <a:cubicBezTo>
                    <a:pt x="3442" y="23478"/>
                    <a:pt x="3442" y="23478"/>
                    <a:pt x="3442" y="23478"/>
                  </a:cubicBezTo>
                  <a:cubicBezTo>
                    <a:pt x="6885" y="22173"/>
                    <a:pt x="9836" y="24782"/>
                    <a:pt x="11311" y="24782"/>
                  </a:cubicBezTo>
                  <a:cubicBezTo>
                    <a:pt x="14262" y="25434"/>
                    <a:pt x="7868" y="30000"/>
                    <a:pt x="8852" y="30000"/>
                  </a:cubicBezTo>
                  <a:cubicBezTo>
                    <a:pt x="9836" y="29347"/>
                    <a:pt x="8852" y="33260"/>
                    <a:pt x="10327" y="33913"/>
                  </a:cubicBezTo>
                  <a:cubicBezTo>
                    <a:pt x="12786" y="34565"/>
                    <a:pt x="14754" y="31956"/>
                    <a:pt x="17704" y="31956"/>
                  </a:cubicBezTo>
                  <a:cubicBezTo>
                    <a:pt x="20163" y="31304"/>
                    <a:pt x="23114" y="33260"/>
                    <a:pt x="24098" y="31956"/>
                  </a:cubicBezTo>
                  <a:cubicBezTo>
                    <a:pt x="26065" y="28695"/>
                    <a:pt x="33934" y="35217"/>
                    <a:pt x="37868" y="31956"/>
                  </a:cubicBezTo>
                  <a:cubicBezTo>
                    <a:pt x="40327" y="29347"/>
                    <a:pt x="50163" y="28043"/>
                    <a:pt x="53606" y="28043"/>
                  </a:cubicBezTo>
                  <a:cubicBezTo>
                    <a:pt x="62459" y="27391"/>
                    <a:pt x="62950" y="27391"/>
                    <a:pt x="66885" y="24130"/>
                  </a:cubicBezTo>
                  <a:cubicBezTo>
                    <a:pt x="66885" y="24130"/>
                    <a:pt x="69344" y="16956"/>
                    <a:pt x="70819" y="13695"/>
                  </a:cubicBezTo>
                  <a:cubicBezTo>
                    <a:pt x="71803" y="11086"/>
                    <a:pt x="74754" y="9782"/>
                    <a:pt x="77704" y="7173"/>
                  </a:cubicBezTo>
                  <a:cubicBezTo>
                    <a:pt x="80163" y="4565"/>
                    <a:pt x="86557" y="1956"/>
                    <a:pt x="88032" y="1304"/>
                  </a:cubicBezTo>
                  <a:cubicBezTo>
                    <a:pt x="89508" y="1304"/>
                    <a:pt x="99836" y="1956"/>
                    <a:pt x="99836" y="1956"/>
                  </a:cubicBezTo>
                  <a:cubicBezTo>
                    <a:pt x="105245" y="0"/>
                    <a:pt x="105245" y="0"/>
                    <a:pt x="105245" y="0"/>
                  </a:cubicBezTo>
                  <a:cubicBezTo>
                    <a:pt x="105245" y="0"/>
                    <a:pt x="106229" y="5217"/>
                    <a:pt x="107704" y="5869"/>
                  </a:cubicBezTo>
                  <a:cubicBezTo>
                    <a:pt x="112131" y="6521"/>
                    <a:pt x="115573" y="6521"/>
                    <a:pt x="117049" y="5217"/>
                  </a:cubicBezTo>
                  <a:cubicBezTo>
                    <a:pt x="117540" y="5217"/>
                    <a:pt x="117540" y="6521"/>
                    <a:pt x="118032" y="7173"/>
                  </a:cubicBezTo>
                  <a:cubicBezTo>
                    <a:pt x="118524" y="8478"/>
                    <a:pt x="119016" y="11086"/>
                    <a:pt x="119016" y="11086"/>
                  </a:cubicBezTo>
                  <a:cubicBezTo>
                    <a:pt x="118524" y="14347"/>
                    <a:pt x="118524" y="14347"/>
                    <a:pt x="118524" y="14347"/>
                  </a:cubicBezTo>
                  <a:cubicBezTo>
                    <a:pt x="118032" y="15000"/>
                    <a:pt x="118032" y="15000"/>
                    <a:pt x="118032" y="15000"/>
                  </a:cubicBezTo>
                  <a:cubicBezTo>
                    <a:pt x="115573" y="16956"/>
                    <a:pt x="115573" y="16956"/>
                    <a:pt x="115573" y="16956"/>
                  </a:cubicBezTo>
                  <a:cubicBezTo>
                    <a:pt x="115573" y="16956"/>
                    <a:pt x="114590" y="16956"/>
                    <a:pt x="114098" y="17608"/>
                  </a:cubicBezTo>
                  <a:cubicBezTo>
                    <a:pt x="113606" y="17608"/>
                    <a:pt x="112622" y="18260"/>
                    <a:pt x="112622" y="18260"/>
                  </a:cubicBezTo>
                  <a:cubicBezTo>
                    <a:pt x="112622" y="18260"/>
                    <a:pt x="111639" y="19565"/>
                    <a:pt x="111639" y="20217"/>
                  </a:cubicBezTo>
                  <a:cubicBezTo>
                    <a:pt x="111147" y="21521"/>
                    <a:pt x="110655" y="23478"/>
                    <a:pt x="110655" y="23478"/>
                  </a:cubicBezTo>
                  <a:cubicBezTo>
                    <a:pt x="109672" y="26739"/>
                    <a:pt x="109672" y="26739"/>
                    <a:pt x="109672" y="26739"/>
                  </a:cubicBezTo>
                  <a:cubicBezTo>
                    <a:pt x="109672" y="31304"/>
                    <a:pt x="109672" y="31304"/>
                    <a:pt x="109672" y="31304"/>
                  </a:cubicBezTo>
                  <a:cubicBezTo>
                    <a:pt x="110655" y="36521"/>
                    <a:pt x="110655" y="36521"/>
                    <a:pt x="110655" y="36521"/>
                  </a:cubicBezTo>
                  <a:cubicBezTo>
                    <a:pt x="111639" y="42391"/>
                    <a:pt x="111639" y="42391"/>
                    <a:pt x="111639" y="42391"/>
                  </a:cubicBezTo>
                  <a:cubicBezTo>
                    <a:pt x="111639" y="42391"/>
                    <a:pt x="110163" y="44347"/>
                    <a:pt x="109672" y="44347"/>
                  </a:cubicBezTo>
                  <a:cubicBezTo>
                    <a:pt x="109672" y="44347"/>
                    <a:pt x="109180" y="45000"/>
                    <a:pt x="109180" y="45000"/>
                  </a:cubicBezTo>
                  <a:cubicBezTo>
                    <a:pt x="109180" y="46304"/>
                    <a:pt x="109180" y="46304"/>
                    <a:pt x="109180" y="46304"/>
                  </a:cubicBezTo>
                  <a:cubicBezTo>
                    <a:pt x="108688" y="48260"/>
                    <a:pt x="108688" y="48260"/>
                    <a:pt x="108688" y="48260"/>
                  </a:cubicBezTo>
                  <a:cubicBezTo>
                    <a:pt x="108196" y="49565"/>
                    <a:pt x="108196" y="49565"/>
                    <a:pt x="108196" y="49565"/>
                  </a:cubicBezTo>
                  <a:cubicBezTo>
                    <a:pt x="108196" y="49565"/>
                    <a:pt x="107704" y="50869"/>
                    <a:pt x="107213" y="50869"/>
                  </a:cubicBezTo>
                  <a:cubicBezTo>
                    <a:pt x="106721" y="51521"/>
                    <a:pt x="105737" y="52826"/>
                    <a:pt x="105737" y="52826"/>
                  </a:cubicBezTo>
                  <a:cubicBezTo>
                    <a:pt x="106229" y="54130"/>
                    <a:pt x="106229" y="54130"/>
                    <a:pt x="106229" y="54130"/>
                  </a:cubicBezTo>
                  <a:cubicBezTo>
                    <a:pt x="111639" y="55434"/>
                    <a:pt x="111639" y="55434"/>
                    <a:pt x="111639" y="55434"/>
                  </a:cubicBezTo>
                  <a:cubicBezTo>
                    <a:pt x="111639" y="56739"/>
                    <a:pt x="111639" y="56739"/>
                    <a:pt x="111639" y="56739"/>
                  </a:cubicBezTo>
                  <a:cubicBezTo>
                    <a:pt x="114098" y="60000"/>
                    <a:pt x="114098" y="60000"/>
                    <a:pt x="114098" y="60000"/>
                  </a:cubicBezTo>
                  <a:cubicBezTo>
                    <a:pt x="115573" y="63260"/>
                    <a:pt x="115573" y="63260"/>
                    <a:pt x="115573" y="63260"/>
                  </a:cubicBezTo>
                  <a:cubicBezTo>
                    <a:pt x="118032" y="64565"/>
                    <a:pt x="118032" y="64565"/>
                    <a:pt x="118032" y="64565"/>
                  </a:cubicBezTo>
                  <a:cubicBezTo>
                    <a:pt x="118032" y="64565"/>
                    <a:pt x="120000" y="66521"/>
                    <a:pt x="120000" y="66521"/>
                  </a:cubicBezTo>
                  <a:cubicBezTo>
                    <a:pt x="119508" y="67173"/>
                    <a:pt x="117049" y="68478"/>
                    <a:pt x="117049" y="68478"/>
                  </a:cubicBezTo>
                  <a:cubicBezTo>
                    <a:pt x="115573" y="69782"/>
                    <a:pt x="115573" y="69782"/>
                    <a:pt x="115573" y="69782"/>
                  </a:cubicBezTo>
                  <a:cubicBezTo>
                    <a:pt x="115573" y="69782"/>
                    <a:pt x="114590" y="69782"/>
                    <a:pt x="113606" y="70434"/>
                  </a:cubicBezTo>
                  <a:cubicBezTo>
                    <a:pt x="113114" y="71086"/>
                    <a:pt x="110163" y="73043"/>
                    <a:pt x="110163" y="73043"/>
                  </a:cubicBezTo>
                  <a:cubicBezTo>
                    <a:pt x="106229" y="69782"/>
                    <a:pt x="106229" y="69782"/>
                    <a:pt x="106229" y="69782"/>
                  </a:cubicBezTo>
                  <a:cubicBezTo>
                    <a:pt x="103770" y="69130"/>
                    <a:pt x="103770" y="69130"/>
                    <a:pt x="103770" y="69130"/>
                  </a:cubicBezTo>
                  <a:cubicBezTo>
                    <a:pt x="102786" y="71086"/>
                    <a:pt x="102786" y="71086"/>
                    <a:pt x="102786" y="71086"/>
                  </a:cubicBezTo>
                  <a:cubicBezTo>
                    <a:pt x="100327" y="71739"/>
                    <a:pt x="100327" y="71739"/>
                    <a:pt x="100327" y="71739"/>
                  </a:cubicBezTo>
                  <a:cubicBezTo>
                    <a:pt x="98852" y="75000"/>
                    <a:pt x="98852" y="75000"/>
                    <a:pt x="98852" y="75000"/>
                  </a:cubicBezTo>
                  <a:cubicBezTo>
                    <a:pt x="98852" y="75000"/>
                    <a:pt x="95409" y="76304"/>
                    <a:pt x="94426" y="76956"/>
                  </a:cubicBezTo>
                  <a:cubicBezTo>
                    <a:pt x="93934" y="77608"/>
                    <a:pt x="91967" y="79565"/>
                    <a:pt x="91967" y="79565"/>
                  </a:cubicBezTo>
                  <a:cubicBezTo>
                    <a:pt x="92459" y="82173"/>
                    <a:pt x="92459" y="82173"/>
                    <a:pt x="92459" y="82173"/>
                  </a:cubicBezTo>
                  <a:cubicBezTo>
                    <a:pt x="90491" y="84130"/>
                    <a:pt x="90491" y="84130"/>
                    <a:pt x="90491" y="84130"/>
                  </a:cubicBezTo>
                  <a:cubicBezTo>
                    <a:pt x="90491" y="84130"/>
                    <a:pt x="89016" y="84782"/>
                    <a:pt x="88524" y="86086"/>
                  </a:cubicBezTo>
                  <a:cubicBezTo>
                    <a:pt x="88524" y="87391"/>
                    <a:pt x="89016" y="88043"/>
                    <a:pt x="89016" y="88043"/>
                  </a:cubicBezTo>
                  <a:cubicBezTo>
                    <a:pt x="88032" y="88043"/>
                    <a:pt x="86557" y="88695"/>
                    <a:pt x="86065" y="89347"/>
                  </a:cubicBezTo>
                  <a:cubicBezTo>
                    <a:pt x="85573" y="89347"/>
                    <a:pt x="85573" y="90652"/>
                    <a:pt x="86065" y="91956"/>
                  </a:cubicBezTo>
                  <a:cubicBezTo>
                    <a:pt x="86065" y="92608"/>
                    <a:pt x="87049" y="93913"/>
                    <a:pt x="88032" y="95869"/>
                  </a:cubicBezTo>
                  <a:cubicBezTo>
                    <a:pt x="88524" y="97826"/>
                    <a:pt x="89016" y="97826"/>
                    <a:pt x="89016" y="98478"/>
                  </a:cubicBezTo>
                  <a:cubicBezTo>
                    <a:pt x="89016" y="99130"/>
                    <a:pt x="88524" y="101086"/>
                    <a:pt x="88032" y="101739"/>
                  </a:cubicBezTo>
                  <a:cubicBezTo>
                    <a:pt x="87049" y="103043"/>
                    <a:pt x="86065" y="103043"/>
                    <a:pt x="85573" y="103043"/>
                  </a:cubicBezTo>
                  <a:cubicBezTo>
                    <a:pt x="85081" y="103695"/>
                    <a:pt x="83606" y="105000"/>
                    <a:pt x="83114" y="105000"/>
                  </a:cubicBezTo>
                  <a:cubicBezTo>
                    <a:pt x="82622" y="105652"/>
                    <a:pt x="80163" y="106304"/>
                    <a:pt x="79672" y="106304"/>
                  </a:cubicBezTo>
                  <a:cubicBezTo>
                    <a:pt x="79180" y="106304"/>
                    <a:pt x="76229" y="107608"/>
                    <a:pt x="76229" y="107608"/>
                  </a:cubicBezTo>
                  <a:cubicBezTo>
                    <a:pt x="73770" y="108913"/>
                    <a:pt x="73770" y="108913"/>
                    <a:pt x="73770" y="108913"/>
                  </a:cubicBezTo>
                  <a:cubicBezTo>
                    <a:pt x="72295" y="110217"/>
                    <a:pt x="72295" y="110217"/>
                    <a:pt x="72295" y="110217"/>
                  </a:cubicBezTo>
                  <a:cubicBezTo>
                    <a:pt x="68360" y="108913"/>
                    <a:pt x="68360" y="108913"/>
                    <a:pt x="68360" y="108913"/>
                  </a:cubicBezTo>
                  <a:cubicBezTo>
                    <a:pt x="63442" y="106956"/>
                    <a:pt x="63442" y="106956"/>
                    <a:pt x="63442" y="106956"/>
                  </a:cubicBezTo>
                  <a:cubicBezTo>
                    <a:pt x="63442" y="106956"/>
                    <a:pt x="60983" y="109565"/>
                    <a:pt x="60491" y="109565"/>
                  </a:cubicBezTo>
                  <a:cubicBezTo>
                    <a:pt x="60000" y="109565"/>
                    <a:pt x="57049" y="106956"/>
                    <a:pt x="57049" y="106956"/>
                  </a:cubicBezTo>
                  <a:cubicBezTo>
                    <a:pt x="55573" y="103695"/>
                    <a:pt x="55573" y="103695"/>
                    <a:pt x="55573" y="103695"/>
                  </a:cubicBezTo>
                  <a:cubicBezTo>
                    <a:pt x="55573" y="103695"/>
                    <a:pt x="52622" y="104347"/>
                    <a:pt x="52131" y="104347"/>
                  </a:cubicBezTo>
                  <a:cubicBezTo>
                    <a:pt x="51639" y="104347"/>
                    <a:pt x="51147" y="105652"/>
                    <a:pt x="51147" y="106304"/>
                  </a:cubicBezTo>
                  <a:cubicBezTo>
                    <a:pt x="50655" y="106304"/>
                    <a:pt x="49672" y="106304"/>
                    <a:pt x="48688" y="106304"/>
                  </a:cubicBezTo>
                  <a:cubicBezTo>
                    <a:pt x="47213" y="106304"/>
                    <a:pt x="46229" y="107608"/>
                    <a:pt x="46229" y="107608"/>
                  </a:cubicBezTo>
                  <a:cubicBezTo>
                    <a:pt x="45245" y="110217"/>
                    <a:pt x="45245" y="110217"/>
                    <a:pt x="45245" y="110217"/>
                  </a:cubicBezTo>
                  <a:cubicBezTo>
                    <a:pt x="45245" y="110217"/>
                    <a:pt x="42786" y="111521"/>
                    <a:pt x="42786" y="111521"/>
                  </a:cubicBezTo>
                  <a:cubicBezTo>
                    <a:pt x="42295" y="112173"/>
                    <a:pt x="37868" y="114130"/>
                    <a:pt x="37868" y="114130"/>
                  </a:cubicBezTo>
                  <a:cubicBezTo>
                    <a:pt x="34426" y="115434"/>
                    <a:pt x="34426" y="115434"/>
                    <a:pt x="34426" y="115434"/>
                  </a:cubicBezTo>
                  <a:cubicBezTo>
                    <a:pt x="34426" y="115434"/>
                    <a:pt x="33442" y="116086"/>
                    <a:pt x="32950" y="115434"/>
                  </a:cubicBezTo>
                  <a:cubicBezTo>
                    <a:pt x="32459" y="115434"/>
                    <a:pt x="30983" y="117391"/>
                    <a:pt x="30983" y="117391"/>
                  </a:cubicBezTo>
                  <a:cubicBezTo>
                    <a:pt x="28032" y="120000"/>
                    <a:pt x="28032" y="120000"/>
                    <a:pt x="28032" y="120000"/>
                  </a:cubicBezTo>
                  <a:cubicBezTo>
                    <a:pt x="25081" y="120000"/>
                    <a:pt x="25081" y="120000"/>
                    <a:pt x="25081" y="120000"/>
                  </a:cubicBezTo>
                  <a:cubicBezTo>
                    <a:pt x="25081" y="120000"/>
                    <a:pt x="25081" y="119347"/>
                    <a:pt x="25081" y="119347"/>
                  </a:cubicBezTo>
                  <a:cubicBezTo>
                    <a:pt x="25081" y="119347"/>
                    <a:pt x="25081" y="119347"/>
                    <a:pt x="25081" y="119347"/>
                  </a:cubicBezTo>
                  <a:cubicBezTo>
                    <a:pt x="25081" y="118695"/>
                    <a:pt x="25081" y="118695"/>
                    <a:pt x="25081" y="118695"/>
                  </a:cubicBezTo>
                  <a:cubicBezTo>
                    <a:pt x="25081" y="118043"/>
                    <a:pt x="24590" y="117391"/>
                    <a:pt x="24590" y="116086"/>
                  </a:cubicBezTo>
                  <a:cubicBezTo>
                    <a:pt x="24098" y="114782"/>
                    <a:pt x="23606" y="113478"/>
                    <a:pt x="23606" y="112173"/>
                  </a:cubicBezTo>
                  <a:cubicBezTo>
                    <a:pt x="23606" y="111521"/>
                    <a:pt x="24098" y="110869"/>
                    <a:pt x="24098" y="110217"/>
                  </a:cubicBezTo>
                  <a:cubicBezTo>
                    <a:pt x="24098" y="110217"/>
                    <a:pt x="24098" y="110217"/>
                    <a:pt x="24098" y="110217"/>
                  </a:cubicBezTo>
                  <a:cubicBezTo>
                    <a:pt x="24590" y="109565"/>
                    <a:pt x="24590" y="108913"/>
                    <a:pt x="24590" y="107608"/>
                  </a:cubicBezTo>
                  <a:cubicBezTo>
                    <a:pt x="24098" y="105000"/>
                    <a:pt x="22131" y="105000"/>
                    <a:pt x="21639" y="102391"/>
                  </a:cubicBezTo>
                  <a:cubicBezTo>
                    <a:pt x="21147" y="100434"/>
                    <a:pt x="19180" y="98478"/>
                    <a:pt x="19180" y="97826"/>
                  </a:cubicBezTo>
                  <a:cubicBezTo>
                    <a:pt x="15737" y="95217"/>
                    <a:pt x="13770" y="95869"/>
                    <a:pt x="11803" y="93260"/>
                  </a:cubicBezTo>
                  <a:cubicBezTo>
                    <a:pt x="11311" y="92608"/>
                    <a:pt x="10819" y="91956"/>
                    <a:pt x="10819" y="91304"/>
                  </a:cubicBezTo>
                  <a:cubicBezTo>
                    <a:pt x="11311" y="90652"/>
                    <a:pt x="11311" y="90652"/>
                    <a:pt x="11311" y="90652"/>
                  </a:cubicBezTo>
                  <a:cubicBezTo>
                    <a:pt x="11311" y="90652"/>
                    <a:pt x="10819" y="90652"/>
                    <a:pt x="10327" y="90000"/>
                  </a:cubicBezTo>
                  <a:cubicBezTo>
                    <a:pt x="9836" y="89347"/>
                    <a:pt x="9344" y="88695"/>
                    <a:pt x="8852" y="88043"/>
                  </a:cubicBezTo>
                  <a:cubicBezTo>
                    <a:pt x="8852" y="88043"/>
                    <a:pt x="8852" y="88043"/>
                    <a:pt x="8852" y="88043"/>
                  </a:cubicBezTo>
                  <a:cubicBezTo>
                    <a:pt x="9344" y="88043"/>
                    <a:pt x="9836" y="86739"/>
                    <a:pt x="9836" y="86739"/>
                  </a:cubicBezTo>
                  <a:cubicBezTo>
                    <a:pt x="10327" y="84782"/>
                    <a:pt x="10327" y="84782"/>
                    <a:pt x="10327" y="84782"/>
                  </a:cubicBezTo>
                  <a:cubicBezTo>
                    <a:pt x="10819" y="83478"/>
                    <a:pt x="10819" y="83478"/>
                    <a:pt x="10819" y="83478"/>
                  </a:cubicBezTo>
                  <a:cubicBezTo>
                    <a:pt x="10819" y="83478"/>
                    <a:pt x="10327" y="81521"/>
                    <a:pt x="9836" y="81521"/>
                  </a:cubicBezTo>
                  <a:cubicBezTo>
                    <a:pt x="9836" y="80869"/>
                    <a:pt x="8360" y="80217"/>
                    <a:pt x="8360" y="80217"/>
                  </a:cubicBezTo>
                  <a:cubicBezTo>
                    <a:pt x="8360" y="76956"/>
                    <a:pt x="8360" y="76956"/>
                    <a:pt x="8360" y="76956"/>
                  </a:cubicBezTo>
                  <a:cubicBezTo>
                    <a:pt x="7868" y="73695"/>
                    <a:pt x="7868" y="73695"/>
                    <a:pt x="7868" y="73695"/>
                  </a:cubicBezTo>
                  <a:cubicBezTo>
                    <a:pt x="6885" y="71739"/>
                    <a:pt x="6885" y="71739"/>
                    <a:pt x="6885" y="71739"/>
                  </a:cubicBezTo>
                  <a:cubicBezTo>
                    <a:pt x="6885" y="71739"/>
                    <a:pt x="7868" y="70434"/>
                    <a:pt x="8360" y="69782"/>
                  </a:cubicBezTo>
                  <a:cubicBezTo>
                    <a:pt x="8360" y="69782"/>
                    <a:pt x="8852" y="69130"/>
                    <a:pt x="9344" y="69130"/>
                  </a:cubicBezTo>
                  <a:cubicBezTo>
                    <a:pt x="9836" y="68478"/>
                    <a:pt x="10819" y="68478"/>
                    <a:pt x="11311" y="68478"/>
                  </a:cubicBezTo>
                  <a:cubicBezTo>
                    <a:pt x="11803" y="68478"/>
                    <a:pt x="12786" y="67173"/>
                    <a:pt x="12786" y="67173"/>
                  </a:cubicBezTo>
                  <a:cubicBezTo>
                    <a:pt x="12786" y="67173"/>
                    <a:pt x="12786" y="65217"/>
                    <a:pt x="12295" y="64565"/>
                  </a:cubicBezTo>
                  <a:cubicBezTo>
                    <a:pt x="12295" y="63260"/>
                    <a:pt x="13278" y="61956"/>
                    <a:pt x="13278" y="61956"/>
                  </a:cubicBezTo>
                  <a:cubicBezTo>
                    <a:pt x="13278" y="61956"/>
                    <a:pt x="14754" y="59347"/>
                    <a:pt x="15245" y="58695"/>
                  </a:cubicBezTo>
                  <a:cubicBezTo>
                    <a:pt x="15737" y="58043"/>
                    <a:pt x="16229" y="54782"/>
                    <a:pt x="16229" y="54782"/>
                  </a:cubicBezTo>
                  <a:cubicBezTo>
                    <a:pt x="14262" y="54782"/>
                    <a:pt x="14262" y="54782"/>
                    <a:pt x="14262" y="54782"/>
                  </a:cubicBezTo>
                  <a:cubicBezTo>
                    <a:pt x="12295" y="54130"/>
                    <a:pt x="12295" y="54130"/>
                    <a:pt x="12295" y="54130"/>
                  </a:cubicBezTo>
                  <a:cubicBezTo>
                    <a:pt x="12295" y="54130"/>
                    <a:pt x="10327" y="50217"/>
                    <a:pt x="10327" y="50217"/>
                  </a:cubicBezTo>
                  <a:cubicBezTo>
                    <a:pt x="10327" y="49565"/>
                    <a:pt x="9344" y="49565"/>
                    <a:pt x="9344" y="49565"/>
                  </a:cubicBezTo>
                  <a:cubicBezTo>
                    <a:pt x="9344" y="49565"/>
                    <a:pt x="7377" y="48260"/>
                    <a:pt x="7377" y="48260"/>
                  </a:cubicBezTo>
                  <a:cubicBezTo>
                    <a:pt x="6885" y="48260"/>
                    <a:pt x="5409" y="47608"/>
                    <a:pt x="5409" y="47608"/>
                  </a:cubicBezTo>
                  <a:cubicBezTo>
                    <a:pt x="5409" y="47608"/>
                    <a:pt x="3442" y="44347"/>
                    <a:pt x="2950" y="43043"/>
                  </a:cubicBezTo>
                  <a:cubicBezTo>
                    <a:pt x="2459" y="41739"/>
                    <a:pt x="1967" y="41086"/>
                    <a:pt x="1967" y="41086"/>
                  </a:cubicBezTo>
                  <a:cubicBezTo>
                    <a:pt x="1967" y="41086"/>
                    <a:pt x="1475" y="39782"/>
                    <a:pt x="983" y="39130"/>
                  </a:cubicBezTo>
                  <a:cubicBezTo>
                    <a:pt x="491" y="38478"/>
                    <a:pt x="491" y="37173"/>
                    <a:pt x="491" y="37173"/>
                  </a:cubicBezTo>
                  <a:cubicBezTo>
                    <a:pt x="491" y="37173"/>
                    <a:pt x="983" y="35217"/>
                    <a:pt x="491" y="33913"/>
                  </a:cubicBezTo>
                  <a:cubicBezTo>
                    <a:pt x="491" y="33260"/>
                    <a:pt x="0" y="30652"/>
                    <a:pt x="491" y="30652"/>
                  </a:cubicBezTo>
                  <a:cubicBezTo>
                    <a:pt x="983" y="29347"/>
                    <a:pt x="1475" y="28043"/>
                    <a:pt x="2459" y="27391"/>
                  </a:cubicBezTo>
                  <a:cubicBezTo>
                    <a:pt x="2950" y="27391"/>
                    <a:pt x="2950" y="27391"/>
                    <a:pt x="3442" y="27391"/>
                  </a:cubicBezTo>
                  <a:cubicBezTo>
                    <a:pt x="3934" y="27391"/>
                    <a:pt x="3442" y="25434"/>
                    <a:pt x="3442" y="25434"/>
                  </a:cubicBezTo>
                  <a:lnTo>
                    <a:pt x="3442" y="24782"/>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59" name="Shape 2039">
              <a:extLst>
                <a:ext uri="{FF2B5EF4-FFF2-40B4-BE49-F238E27FC236}">
                  <a16:creationId xmlns:a16="http://schemas.microsoft.com/office/drawing/2014/main" id="{4523B1E7-B6F8-47A3-C4C5-0CD76D5F08FE}"/>
                </a:ext>
              </a:extLst>
            </p:cNvPr>
            <p:cNvSpPr/>
            <p:nvPr/>
          </p:nvSpPr>
          <p:spPr>
            <a:xfrm>
              <a:off x="8212114" y="3121100"/>
              <a:ext cx="622277" cy="493288"/>
            </a:xfrm>
            <a:custGeom>
              <a:avLst/>
              <a:gdLst/>
              <a:ahLst/>
              <a:cxnLst/>
              <a:rect l="0" t="0" r="0" b="0"/>
              <a:pathLst>
                <a:path w="120000" h="120000" extrusionOk="0">
                  <a:moveTo>
                    <a:pt x="0" y="40358"/>
                  </a:moveTo>
                  <a:cubicBezTo>
                    <a:pt x="439" y="40358"/>
                    <a:pt x="1318" y="39820"/>
                    <a:pt x="1758" y="39820"/>
                  </a:cubicBezTo>
                  <a:cubicBezTo>
                    <a:pt x="1758" y="39282"/>
                    <a:pt x="2197" y="39282"/>
                    <a:pt x="2197" y="38744"/>
                  </a:cubicBezTo>
                  <a:cubicBezTo>
                    <a:pt x="2197" y="38744"/>
                    <a:pt x="879" y="38206"/>
                    <a:pt x="439" y="37130"/>
                  </a:cubicBezTo>
                  <a:cubicBezTo>
                    <a:pt x="439" y="37130"/>
                    <a:pt x="1318" y="36591"/>
                    <a:pt x="1318" y="36591"/>
                  </a:cubicBezTo>
                  <a:cubicBezTo>
                    <a:pt x="1318" y="36591"/>
                    <a:pt x="3956" y="37130"/>
                    <a:pt x="4835" y="37130"/>
                  </a:cubicBezTo>
                  <a:cubicBezTo>
                    <a:pt x="5714" y="37130"/>
                    <a:pt x="8791" y="36053"/>
                    <a:pt x="8791" y="36053"/>
                  </a:cubicBezTo>
                  <a:cubicBezTo>
                    <a:pt x="9670" y="38206"/>
                    <a:pt x="9670" y="38206"/>
                    <a:pt x="9670" y="38206"/>
                  </a:cubicBezTo>
                  <a:cubicBezTo>
                    <a:pt x="9670" y="38206"/>
                    <a:pt x="14505" y="38206"/>
                    <a:pt x="16263" y="38744"/>
                  </a:cubicBezTo>
                  <a:cubicBezTo>
                    <a:pt x="17142" y="39282"/>
                    <a:pt x="17142" y="38744"/>
                    <a:pt x="18021" y="38206"/>
                  </a:cubicBezTo>
                  <a:cubicBezTo>
                    <a:pt x="18461" y="37668"/>
                    <a:pt x="19340" y="37130"/>
                    <a:pt x="19780" y="37668"/>
                  </a:cubicBezTo>
                  <a:cubicBezTo>
                    <a:pt x="20219" y="37668"/>
                    <a:pt x="20219" y="37668"/>
                    <a:pt x="21098" y="38206"/>
                  </a:cubicBezTo>
                  <a:cubicBezTo>
                    <a:pt x="21978" y="38744"/>
                    <a:pt x="23296" y="39282"/>
                    <a:pt x="24175" y="39282"/>
                  </a:cubicBezTo>
                  <a:cubicBezTo>
                    <a:pt x="25934" y="39282"/>
                    <a:pt x="25934" y="39282"/>
                    <a:pt x="25934" y="39282"/>
                  </a:cubicBezTo>
                  <a:cubicBezTo>
                    <a:pt x="26373" y="37668"/>
                    <a:pt x="26373" y="37668"/>
                    <a:pt x="26373" y="37668"/>
                  </a:cubicBezTo>
                  <a:cubicBezTo>
                    <a:pt x="27252" y="38744"/>
                    <a:pt x="25494" y="31748"/>
                    <a:pt x="26373" y="31748"/>
                  </a:cubicBezTo>
                  <a:cubicBezTo>
                    <a:pt x="27692" y="31210"/>
                    <a:pt x="28131" y="32825"/>
                    <a:pt x="29890" y="32286"/>
                  </a:cubicBezTo>
                  <a:cubicBezTo>
                    <a:pt x="31648" y="31210"/>
                    <a:pt x="34285" y="35515"/>
                    <a:pt x="34725" y="33363"/>
                  </a:cubicBezTo>
                  <a:cubicBezTo>
                    <a:pt x="35164" y="31748"/>
                    <a:pt x="37802" y="33901"/>
                    <a:pt x="35604" y="31748"/>
                  </a:cubicBezTo>
                  <a:cubicBezTo>
                    <a:pt x="32967" y="29058"/>
                    <a:pt x="33846" y="29596"/>
                    <a:pt x="32087" y="29058"/>
                  </a:cubicBezTo>
                  <a:cubicBezTo>
                    <a:pt x="30329" y="27982"/>
                    <a:pt x="29010" y="27443"/>
                    <a:pt x="28131" y="26905"/>
                  </a:cubicBezTo>
                  <a:cubicBezTo>
                    <a:pt x="27252" y="26905"/>
                    <a:pt x="27692" y="26905"/>
                    <a:pt x="26373" y="25829"/>
                  </a:cubicBezTo>
                  <a:cubicBezTo>
                    <a:pt x="25054" y="24753"/>
                    <a:pt x="23736" y="23677"/>
                    <a:pt x="23736" y="23677"/>
                  </a:cubicBezTo>
                  <a:cubicBezTo>
                    <a:pt x="23736" y="23677"/>
                    <a:pt x="22417" y="23139"/>
                    <a:pt x="22417" y="22062"/>
                  </a:cubicBezTo>
                  <a:cubicBezTo>
                    <a:pt x="21978" y="20986"/>
                    <a:pt x="21538" y="19372"/>
                    <a:pt x="21538" y="19372"/>
                  </a:cubicBezTo>
                  <a:cubicBezTo>
                    <a:pt x="23736" y="17219"/>
                    <a:pt x="23736" y="17219"/>
                    <a:pt x="23736" y="17219"/>
                  </a:cubicBezTo>
                  <a:cubicBezTo>
                    <a:pt x="25054" y="13452"/>
                    <a:pt x="25054" y="13452"/>
                    <a:pt x="25054" y="13452"/>
                  </a:cubicBezTo>
                  <a:cubicBezTo>
                    <a:pt x="25054" y="13452"/>
                    <a:pt x="23736" y="12376"/>
                    <a:pt x="25934" y="12376"/>
                  </a:cubicBezTo>
                  <a:cubicBezTo>
                    <a:pt x="27692" y="12376"/>
                    <a:pt x="27692" y="12376"/>
                    <a:pt x="27692" y="12376"/>
                  </a:cubicBezTo>
                  <a:cubicBezTo>
                    <a:pt x="27692" y="12376"/>
                    <a:pt x="28131" y="15605"/>
                    <a:pt x="28571" y="15067"/>
                  </a:cubicBezTo>
                  <a:cubicBezTo>
                    <a:pt x="29450" y="15067"/>
                    <a:pt x="29890" y="13991"/>
                    <a:pt x="30329" y="13452"/>
                  </a:cubicBezTo>
                  <a:cubicBezTo>
                    <a:pt x="30769" y="12914"/>
                    <a:pt x="32087" y="11300"/>
                    <a:pt x="32527" y="11838"/>
                  </a:cubicBezTo>
                  <a:cubicBezTo>
                    <a:pt x="32527" y="12914"/>
                    <a:pt x="31208" y="14529"/>
                    <a:pt x="32967" y="14529"/>
                  </a:cubicBezTo>
                  <a:cubicBezTo>
                    <a:pt x="34725" y="14529"/>
                    <a:pt x="34285" y="15605"/>
                    <a:pt x="35604" y="16143"/>
                  </a:cubicBezTo>
                  <a:cubicBezTo>
                    <a:pt x="36923" y="16143"/>
                    <a:pt x="38241" y="17219"/>
                    <a:pt x="38241" y="17757"/>
                  </a:cubicBezTo>
                  <a:cubicBezTo>
                    <a:pt x="38241" y="18295"/>
                    <a:pt x="38241" y="18834"/>
                    <a:pt x="38681" y="19372"/>
                  </a:cubicBezTo>
                  <a:cubicBezTo>
                    <a:pt x="39560" y="19910"/>
                    <a:pt x="40000" y="19372"/>
                    <a:pt x="40879" y="19372"/>
                  </a:cubicBezTo>
                  <a:cubicBezTo>
                    <a:pt x="41758" y="19372"/>
                    <a:pt x="41758" y="18295"/>
                    <a:pt x="42197" y="19372"/>
                  </a:cubicBezTo>
                  <a:cubicBezTo>
                    <a:pt x="42197" y="20448"/>
                    <a:pt x="42637" y="20986"/>
                    <a:pt x="42637" y="20986"/>
                  </a:cubicBezTo>
                  <a:cubicBezTo>
                    <a:pt x="44395" y="23677"/>
                    <a:pt x="44395" y="23677"/>
                    <a:pt x="44395" y="23677"/>
                  </a:cubicBezTo>
                  <a:cubicBezTo>
                    <a:pt x="46153" y="25829"/>
                    <a:pt x="46153" y="25829"/>
                    <a:pt x="46153" y="25829"/>
                  </a:cubicBezTo>
                  <a:cubicBezTo>
                    <a:pt x="46153" y="25829"/>
                    <a:pt x="44835" y="25829"/>
                    <a:pt x="46593" y="26905"/>
                  </a:cubicBezTo>
                  <a:cubicBezTo>
                    <a:pt x="48351" y="27443"/>
                    <a:pt x="49670" y="27443"/>
                    <a:pt x="49670" y="27443"/>
                  </a:cubicBezTo>
                  <a:cubicBezTo>
                    <a:pt x="49670" y="27443"/>
                    <a:pt x="49670" y="27443"/>
                    <a:pt x="51428" y="27982"/>
                  </a:cubicBezTo>
                  <a:cubicBezTo>
                    <a:pt x="53186" y="28520"/>
                    <a:pt x="54505" y="29596"/>
                    <a:pt x="56263" y="29058"/>
                  </a:cubicBezTo>
                  <a:cubicBezTo>
                    <a:pt x="58461" y="29058"/>
                    <a:pt x="60219" y="26367"/>
                    <a:pt x="60219" y="26367"/>
                  </a:cubicBezTo>
                  <a:cubicBezTo>
                    <a:pt x="60219" y="26367"/>
                    <a:pt x="61098" y="24753"/>
                    <a:pt x="60659" y="23677"/>
                  </a:cubicBezTo>
                  <a:cubicBezTo>
                    <a:pt x="60659" y="22600"/>
                    <a:pt x="61538" y="20448"/>
                    <a:pt x="62417" y="19910"/>
                  </a:cubicBezTo>
                  <a:cubicBezTo>
                    <a:pt x="63296" y="19372"/>
                    <a:pt x="61978" y="18834"/>
                    <a:pt x="62417" y="17757"/>
                  </a:cubicBezTo>
                  <a:cubicBezTo>
                    <a:pt x="62857" y="17219"/>
                    <a:pt x="63296" y="16681"/>
                    <a:pt x="63736" y="16143"/>
                  </a:cubicBezTo>
                  <a:cubicBezTo>
                    <a:pt x="64615" y="15605"/>
                    <a:pt x="67252" y="12376"/>
                    <a:pt x="67252" y="12376"/>
                  </a:cubicBezTo>
                  <a:cubicBezTo>
                    <a:pt x="68131" y="9686"/>
                    <a:pt x="68131" y="9686"/>
                    <a:pt x="68131" y="9686"/>
                  </a:cubicBezTo>
                  <a:cubicBezTo>
                    <a:pt x="68131" y="9686"/>
                    <a:pt x="68131" y="6457"/>
                    <a:pt x="68571" y="5919"/>
                  </a:cubicBezTo>
                  <a:cubicBezTo>
                    <a:pt x="69010" y="5381"/>
                    <a:pt x="70329" y="1076"/>
                    <a:pt x="70329" y="1076"/>
                  </a:cubicBezTo>
                  <a:cubicBezTo>
                    <a:pt x="70769" y="0"/>
                    <a:pt x="70769" y="0"/>
                    <a:pt x="70769" y="0"/>
                  </a:cubicBezTo>
                  <a:cubicBezTo>
                    <a:pt x="70769" y="0"/>
                    <a:pt x="79560" y="9686"/>
                    <a:pt x="80000" y="9686"/>
                  </a:cubicBezTo>
                  <a:cubicBezTo>
                    <a:pt x="80439" y="9686"/>
                    <a:pt x="83956" y="12376"/>
                    <a:pt x="84395" y="13452"/>
                  </a:cubicBezTo>
                  <a:cubicBezTo>
                    <a:pt x="84835" y="13991"/>
                    <a:pt x="87472" y="18295"/>
                    <a:pt x="87472" y="18295"/>
                  </a:cubicBezTo>
                  <a:cubicBezTo>
                    <a:pt x="87912" y="20448"/>
                    <a:pt x="87912" y="20448"/>
                    <a:pt x="87912" y="20448"/>
                  </a:cubicBezTo>
                  <a:cubicBezTo>
                    <a:pt x="87912" y="20448"/>
                    <a:pt x="87912" y="22062"/>
                    <a:pt x="88791" y="23139"/>
                  </a:cubicBezTo>
                  <a:cubicBezTo>
                    <a:pt x="89670" y="23677"/>
                    <a:pt x="91428" y="25829"/>
                    <a:pt x="92307" y="26367"/>
                  </a:cubicBezTo>
                  <a:cubicBezTo>
                    <a:pt x="93186" y="26367"/>
                    <a:pt x="96703" y="29058"/>
                    <a:pt x="96703" y="29058"/>
                  </a:cubicBezTo>
                  <a:cubicBezTo>
                    <a:pt x="96703" y="29058"/>
                    <a:pt x="97142" y="27443"/>
                    <a:pt x="97582" y="28520"/>
                  </a:cubicBezTo>
                  <a:cubicBezTo>
                    <a:pt x="98021" y="29596"/>
                    <a:pt x="98461" y="31210"/>
                    <a:pt x="98461" y="31748"/>
                  </a:cubicBezTo>
                  <a:cubicBezTo>
                    <a:pt x="98461" y="32286"/>
                    <a:pt x="98901" y="34439"/>
                    <a:pt x="99780" y="33901"/>
                  </a:cubicBezTo>
                  <a:cubicBezTo>
                    <a:pt x="100659" y="33901"/>
                    <a:pt x="103296" y="33901"/>
                    <a:pt x="103296" y="33901"/>
                  </a:cubicBezTo>
                  <a:cubicBezTo>
                    <a:pt x="103296" y="33901"/>
                    <a:pt x="103736" y="34977"/>
                    <a:pt x="105054" y="34977"/>
                  </a:cubicBezTo>
                  <a:cubicBezTo>
                    <a:pt x="106373" y="34977"/>
                    <a:pt x="106813" y="34439"/>
                    <a:pt x="107692" y="33901"/>
                  </a:cubicBezTo>
                  <a:cubicBezTo>
                    <a:pt x="108131" y="33901"/>
                    <a:pt x="111648" y="33363"/>
                    <a:pt x="111648" y="33363"/>
                  </a:cubicBezTo>
                  <a:cubicBezTo>
                    <a:pt x="114285" y="34977"/>
                    <a:pt x="114285" y="34977"/>
                    <a:pt x="114285" y="34977"/>
                  </a:cubicBezTo>
                  <a:cubicBezTo>
                    <a:pt x="116923" y="36053"/>
                    <a:pt x="116923" y="36053"/>
                    <a:pt x="116923" y="36053"/>
                  </a:cubicBezTo>
                  <a:cubicBezTo>
                    <a:pt x="119120" y="38744"/>
                    <a:pt x="119120" y="38744"/>
                    <a:pt x="119120" y="38744"/>
                  </a:cubicBezTo>
                  <a:cubicBezTo>
                    <a:pt x="119999" y="40896"/>
                    <a:pt x="119999" y="40896"/>
                    <a:pt x="119999" y="40896"/>
                  </a:cubicBezTo>
                  <a:cubicBezTo>
                    <a:pt x="119999" y="40896"/>
                    <a:pt x="117362" y="38206"/>
                    <a:pt x="116923" y="38206"/>
                  </a:cubicBezTo>
                  <a:cubicBezTo>
                    <a:pt x="116483" y="38744"/>
                    <a:pt x="115604" y="38744"/>
                    <a:pt x="115164" y="38744"/>
                  </a:cubicBezTo>
                  <a:cubicBezTo>
                    <a:pt x="114285" y="39282"/>
                    <a:pt x="112087" y="39820"/>
                    <a:pt x="112087" y="39820"/>
                  </a:cubicBezTo>
                  <a:cubicBezTo>
                    <a:pt x="110769" y="40896"/>
                    <a:pt x="110769" y="40896"/>
                    <a:pt x="110769" y="40896"/>
                  </a:cubicBezTo>
                  <a:cubicBezTo>
                    <a:pt x="109010" y="40896"/>
                    <a:pt x="109010" y="40896"/>
                    <a:pt x="109010" y="40896"/>
                  </a:cubicBezTo>
                  <a:cubicBezTo>
                    <a:pt x="107692" y="43587"/>
                    <a:pt x="107692" y="43587"/>
                    <a:pt x="107692" y="43587"/>
                  </a:cubicBezTo>
                  <a:cubicBezTo>
                    <a:pt x="105494" y="45739"/>
                    <a:pt x="105494" y="45739"/>
                    <a:pt x="105494" y="45739"/>
                  </a:cubicBezTo>
                  <a:cubicBezTo>
                    <a:pt x="102857" y="48430"/>
                    <a:pt x="102857" y="48430"/>
                    <a:pt x="102857" y="48430"/>
                  </a:cubicBezTo>
                  <a:cubicBezTo>
                    <a:pt x="101538" y="52197"/>
                    <a:pt x="101538" y="52197"/>
                    <a:pt x="101538" y="52197"/>
                  </a:cubicBezTo>
                  <a:cubicBezTo>
                    <a:pt x="101538" y="52197"/>
                    <a:pt x="103296" y="53811"/>
                    <a:pt x="102857" y="53811"/>
                  </a:cubicBezTo>
                  <a:cubicBezTo>
                    <a:pt x="102417" y="54349"/>
                    <a:pt x="101538" y="55426"/>
                    <a:pt x="101538" y="55426"/>
                  </a:cubicBezTo>
                  <a:cubicBezTo>
                    <a:pt x="102417" y="57040"/>
                    <a:pt x="102417" y="57040"/>
                    <a:pt x="102417" y="57040"/>
                  </a:cubicBezTo>
                  <a:cubicBezTo>
                    <a:pt x="101978" y="59192"/>
                    <a:pt x="101978" y="59192"/>
                    <a:pt x="101978" y="59192"/>
                  </a:cubicBezTo>
                  <a:cubicBezTo>
                    <a:pt x="103736" y="61345"/>
                    <a:pt x="103736" y="61345"/>
                    <a:pt x="103736" y="61345"/>
                  </a:cubicBezTo>
                  <a:cubicBezTo>
                    <a:pt x="103296" y="62959"/>
                    <a:pt x="103296" y="62959"/>
                    <a:pt x="103296" y="62959"/>
                  </a:cubicBezTo>
                  <a:cubicBezTo>
                    <a:pt x="103736" y="65112"/>
                    <a:pt x="103736" y="65112"/>
                    <a:pt x="103736" y="65112"/>
                  </a:cubicBezTo>
                  <a:cubicBezTo>
                    <a:pt x="103736" y="65112"/>
                    <a:pt x="105494" y="65112"/>
                    <a:pt x="103736" y="67264"/>
                  </a:cubicBezTo>
                  <a:cubicBezTo>
                    <a:pt x="102417" y="68878"/>
                    <a:pt x="101978" y="69417"/>
                    <a:pt x="101978" y="69955"/>
                  </a:cubicBezTo>
                  <a:cubicBezTo>
                    <a:pt x="102417" y="71031"/>
                    <a:pt x="102857" y="73183"/>
                    <a:pt x="102857" y="73183"/>
                  </a:cubicBezTo>
                  <a:cubicBezTo>
                    <a:pt x="102857" y="73183"/>
                    <a:pt x="102417" y="74798"/>
                    <a:pt x="103296" y="75874"/>
                  </a:cubicBezTo>
                  <a:cubicBezTo>
                    <a:pt x="103736" y="76412"/>
                    <a:pt x="105934" y="77488"/>
                    <a:pt x="105934" y="77488"/>
                  </a:cubicBezTo>
                  <a:cubicBezTo>
                    <a:pt x="105934" y="77488"/>
                    <a:pt x="106813" y="79103"/>
                    <a:pt x="106813" y="79641"/>
                  </a:cubicBezTo>
                  <a:cubicBezTo>
                    <a:pt x="106373" y="80179"/>
                    <a:pt x="103736" y="80717"/>
                    <a:pt x="103736" y="80717"/>
                  </a:cubicBezTo>
                  <a:cubicBezTo>
                    <a:pt x="103736" y="80717"/>
                    <a:pt x="103736" y="82331"/>
                    <a:pt x="103736" y="82869"/>
                  </a:cubicBezTo>
                  <a:cubicBezTo>
                    <a:pt x="103736" y="83408"/>
                    <a:pt x="104175" y="86098"/>
                    <a:pt x="104175" y="86098"/>
                  </a:cubicBezTo>
                  <a:cubicBezTo>
                    <a:pt x="105054" y="89327"/>
                    <a:pt x="105054" y="89327"/>
                    <a:pt x="105054" y="89327"/>
                  </a:cubicBezTo>
                  <a:cubicBezTo>
                    <a:pt x="105054" y="89327"/>
                    <a:pt x="105054" y="91479"/>
                    <a:pt x="104175" y="92556"/>
                  </a:cubicBezTo>
                  <a:cubicBezTo>
                    <a:pt x="102857" y="93632"/>
                    <a:pt x="102417" y="94170"/>
                    <a:pt x="101538" y="93094"/>
                  </a:cubicBezTo>
                  <a:cubicBezTo>
                    <a:pt x="103296" y="90941"/>
                    <a:pt x="103296" y="90941"/>
                    <a:pt x="103296" y="90941"/>
                  </a:cubicBezTo>
                  <a:cubicBezTo>
                    <a:pt x="102857" y="88789"/>
                    <a:pt x="102857" y="88789"/>
                    <a:pt x="102857" y="88789"/>
                  </a:cubicBezTo>
                  <a:cubicBezTo>
                    <a:pt x="101538" y="89327"/>
                    <a:pt x="101538" y="89327"/>
                    <a:pt x="101538" y="89327"/>
                  </a:cubicBezTo>
                  <a:cubicBezTo>
                    <a:pt x="100659" y="86636"/>
                    <a:pt x="100659" y="86636"/>
                    <a:pt x="100659" y="86636"/>
                  </a:cubicBezTo>
                  <a:cubicBezTo>
                    <a:pt x="98901" y="87174"/>
                    <a:pt x="98901" y="87174"/>
                    <a:pt x="98901" y="87174"/>
                  </a:cubicBezTo>
                  <a:cubicBezTo>
                    <a:pt x="98021" y="90403"/>
                    <a:pt x="98021" y="90403"/>
                    <a:pt x="98021" y="90403"/>
                  </a:cubicBezTo>
                  <a:cubicBezTo>
                    <a:pt x="98901" y="93632"/>
                    <a:pt x="98901" y="93632"/>
                    <a:pt x="98901" y="93632"/>
                  </a:cubicBezTo>
                  <a:cubicBezTo>
                    <a:pt x="99340" y="95246"/>
                    <a:pt x="99340" y="95246"/>
                    <a:pt x="99340" y="95246"/>
                  </a:cubicBezTo>
                  <a:cubicBezTo>
                    <a:pt x="99340" y="95246"/>
                    <a:pt x="98461" y="95246"/>
                    <a:pt x="98021" y="95784"/>
                  </a:cubicBezTo>
                  <a:cubicBezTo>
                    <a:pt x="98021" y="95784"/>
                    <a:pt x="97142" y="96322"/>
                    <a:pt x="97582" y="96860"/>
                  </a:cubicBezTo>
                  <a:cubicBezTo>
                    <a:pt x="98021" y="97399"/>
                    <a:pt x="98461" y="98475"/>
                    <a:pt x="98461" y="98475"/>
                  </a:cubicBezTo>
                  <a:cubicBezTo>
                    <a:pt x="98461" y="99013"/>
                    <a:pt x="98901" y="101165"/>
                    <a:pt x="98901" y="101165"/>
                  </a:cubicBezTo>
                  <a:cubicBezTo>
                    <a:pt x="99780" y="103318"/>
                    <a:pt x="99780" y="103318"/>
                    <a:pt x="99780" y="103318"/>
                  </a:cubicBezTo>
                  <a:cubicBezTo>
                    <a:pt x="99780" y="103318"/>
                    <a:pt x="101098" y="107623"/>
                    <a:pt x="101098" y="108161"/>
                  </a:cubicBezTo>
                  <a:cubicBezTo>
                    <a:pt x="101098" y="108161"/>
                    <a:pt x="101978" y="112466"/>
                    <a:pt x="101978" y="112466"/>
                  </a:cubicBezTo>
                  <a:cubicBezTo>
                    <a:pt x="101978" y="112466"/>
                    <a:pt x="99780" y="115156"/>
                    <a:pt x="99340" y="115695"/>
                  </a:cubicBezTo>
                  <a:cubicBezTo>
                    <a:pt x="98461" y="116233"/>
                    <a:pt x="98461" y="117309"/>
                    <a:pt x="98021" y="116771"/>
                  </a:cubicBezTo>
                  <a:cubicBezTo>
                    <a:pt x="97582" y="116233"/>
                    <a:pt x="96703" y="115156"/>
                    <a:pt x="95824" y="114618"/>
                  </a:cubicBezTo>
                  <a:cubicBezTo>
                    <a:pt x="95384" y="114080"/>
                    <a:pt x="93186" y="111928"/>
                    <a:pt x="92747" y="111390"/>
                  </a:cubicBezTo>
                  <a:cubicBezTo>
                    <a:pt x="92307" y="110852"/>
                    <a:pt x="91428" y="110313"/>
                    <a:pt x="91428" y="110313"/>
                  </a:cubicBezTo>
                  <a:cubicBezTo>
                    <a:pt x="91428" y="110313"/>
                    <a:pt x="90989" y="111390"/>
                    <a:pt x="90549" y="111390"/>
                  </a:cubicBezTo>
                  <a:cubicBezTo>
                    <a:pt x="90109" y="111390"/>
                    <a:pt x="89230" y="110852"/>
                    <a:pt x="89230" y="110852"/>
                  </a:cubicBezTo>
                  <a:cubicBezTo>
                    <a:pt x="88791" y="110852"/>
                    <a:pt x="87912" y="110313"/>
                    <a:pt x="87472" y="109775"/>
                  </a:cubicBezTo>
                  <a:cubicBezTo>
                    <a:pt x="86593" y="108699"/>
                    <a:pt x="86153" y="107623"/>
                    <a:pt x="85714" y="107623"/>
                  </a:cubicBezTo>
                  <a:cubicBezTo>
                    <a:pt x="85714" y="107623"/>
                    <a:pt x="85714" y="107085"/>
                    <a:pt x="83956" y="107085"/>
                  </a:cubicBezTo>
                  <a:cubicBezTo>
                    <a:pt x="82197" y="107623"/>
                    <a:pt x="78681" y="107623"/>
                    <a:pt x="80879" y="104394"/>
                  </a:cubicBezTo>
                  <a:cubicBezTo>
                    <a:pt x="81318" y="103318"/>
                    <a:pt x="80439" y="101704"/>
                    <a:pt x="83076" y="100089"/>
                  </a:cubicBezTo>
                  <a:cubicBezTo>
                    <a:pt x="83076" y="100089"/>
                    <a:pt x="85274" y="99013"/>
                    <a:pt x="85714" y="97937"/>
                  </a:cubicBezTo>
                  <a:cubicBezTo>
                    <a:pt x="86593" y="96860"/>
                    <a:pt x="84835" y="95246"/>
                    <a:pt x="84835" y="95246"/>
                  </a:cubicBezTo>
                  <a:cubicBezTo>
                    <a:pt x="84395" y="95246"/>
                    <a:pt x="83956" y="95246"/>
                    <a:pt x="83076" y="94708"/>
                  </a:cubicBezTo>
                  <a:cubicBezTo>
                    <a:pt x="82637" y="94708"/>
                    <a:pt x="80439" y="93094"/>
                    <a:pt x="80439" y="92556"/>
                  </a:cubicBezTo>
                  <a:cubicBezTo>
                    <a:pt x="80000" y="91479"/>
                    <a:pt x="80000" y="90941"/>
                    <a:pt x="80439" y="88789"/>
                  </a:cubicBezTo>
                  <a:cubicBezTo>
                    <a:pt x="80879" y="86636"/>
                    <a:pt x="81318" y="87713"/>
                    <a:pt x="82197" y="86636"/>
                  </a:cubicBezTo>
                  <a:cubicBezTo>
                    <a:pt x="83516" y="85022"/>
                    <a:pt x="84395" y="83946"/>
                    <a:pt x="83076" y="82869"/>
                  </a:cubicBezTo>
                  <a:cubicBezTo>
                    <a:pt x="81758" y="82331"/>
                    <a:pt x="81318" y="82869"/>
                    <a:pt x="78681" y="80717"/>
                  </a:cubicBezTo>
                  <a:cubicBezTo>
                    <a:pt x="76043" y="78565"/>
                    <a:pt x="75164" y="77488"/>
                    <a:pt x="74725" y="77488"/>
                  </a:cubicBezTo>
                  <a:cubicBezTo>
                    <a:pt x="74285" y="76950"/>
                    <a:pt x="73846" y="76412"/>
                    <a:pt x="72967" y="76950"/>
                  </a:cubicBezTo>
                  <a:cubicBezTo>
                    <a:pt x="72527" y="77488"/>
                    <a:pt x="70329" y="80179"/>
                    <a:pt x="69890" y="80717"/>
                  </a:cubicBezTo>
                  <a:cubicBezTo>
                    <a:pt x="69450" y="81255"/>
                    <a:pt x="66813" y="83946"/>
                    <a:pt x="66813" y="83946"/>
                  </a:cubicBezTo>
                  <a:cubicBezTo>
                    <a:pt x="66373" y="84484"/>
                    <a:pt x="61978" y="88251"/>
                    <a:pt x="61978" y="88251"/>
                  </a:cubicBezTo>
                  <a:cubicBezTo>
                    <a:pt x="61978" y="88251"/>
                    <a:pt x="60659" y="92556"/>
                    <a:pt x="59780" y="94170"/>
                  </a:cubicBezTo>
                  <a:cubicBezTo>
                    <a:pt x="59340" y="95784"/>
                    <a:pt x="56703" y="97937"/>
                    <a:pt x="56703" y="99013"/>
                  </a:cubicBezTo>
                  <a:cubicBezTo>
                    <a:pt x="56703" y="99551"/>
                    <a:pt x="56703" y="101165"/>
                    <a:pt x="56263" y="101704"/>
                  </a:cubicBezTo>
                  <a:cubicBezTo>
                    <a:pt x="56263" y="101704"/>
                    <a:pt x="54945" y="103856"/>
                    <a:pt x="54065" y="103856"/>
                  </a:cubicBezTo>
                  <a:cubicBezTo>
                    <a:pt x="53626" y="104394"/>
                    <a:pt x="50989" y="104932"/>
                    <a:pt x="50989" y="106008"/>
                  </a:cubicBezTo>
                  <a:cubicBezTo>
                    <a:pt x="50989" y="107085"/>
                    <a:pt x="52307" y="107085"/>
                    <a:pt x="50989" y="109237"/>
                  </a:cubicBezTo>
                  <a:cubicBezTo>
                    <a:pt x="49670" y="110852"/>
                    <a:pt x="48351" y="118385"/>
                    <a:pt x="47032" y="111928"/>
                  </a:cubicBezTo>
                  <a:cubicBezTo>
                    <a:pt x="46153" y="107623"/>
                    <a:pt x="46153" y="107085"/>
                    <a:pt x="45274" y="106547"/>
                  </a:cubicBezTo>
                  <a:cubicBezTo>
                    <a:pt x="43956" y="105470"/>
                    <a:pt x="43076" y="104932"/>
                    <a:pt x="43076" y="104932"/>
                  </a:cubicBezTo>
                  <a:cubicBezTo>
                    <a:pt x="43076" y="104932"/>
                    <a:pt x="42197" y="103318"/>
                    <a:pt x="43956" y="102780"/>
                  </a:cubicBezTo>
                  <a:cubicBezTo>
                    <a:pt x="45714" y="102780"/>
                    <a:pt x="46153" y="103856"/>
                    <a:pt x="47032" y="102780"/>
                  </a:cubicBezTo>
                  <a:cubicBezTo>
                    <a:pt x="48351" y="101704"/>
                    <a:pt x="48791" y="101165"/>
                    <a:pt x="47032" y="100627"/>
                  </a:cubicBezTo>
                  <a:cubicBezTo>
                    <a:pt x="45274" y="100089"/>
                    <a:pt x="46153" y="101165"/>
                    <a:pt x="44395" y="100089"/>
                  </a:cubicBezTo>
                  <a:cubicBezTo>
                    <a:pt x="43076" y="98475"/>
                    <a:pt x="42637" y="98475"/>
                    <a:pt x="42197" y="97937"/>
                  </a:cubicBezTo>
                  <a:cubicBezTo>
                    <a:pt x="42197" y="97399"/>
                    <a:pt x="42197" y="97399"/>
                    <a:pt x="42637" y="96860"/>
                  </a:cubicBezTo>
                  <a:cubicBezTo>
                    <a:pt x="43516" y="95246"/>
                    <a:pt x="43516" y="95246"/>
                    <a:pt x="43516" y="95246"/>
                  </a:cubicBezTo>
                  <a:cubicBezTo>
                    <a:pt x="43516" y="95246"/>
                    <a:pt x="43516" y="95246"/>
                    <a:pt x="43076" y="95246"/>
                  </a:cubicBezTo>
                  <a:cubicBezTo>
                    <a:pt x="43076" y="94170"/>
                    <a:pt x="43956" y="93094"/>
                    <a:pt x="43956" y="92017"/>
                  </a:cubicBezTo>
                  <a:cubicBezTo>
                    <a:pt x="43956" y="91479"/>
                    <a:pt x="43516" y="90941"/>
                    <a:pt x="43076" y="90941"/>
                  </a:cubicBezTo>
                  <a:cubicBezTo>
                    <a:pt x="42637" y="90941"/>
                    <a:pt x="43076" y="90941"/>
                    <a:pt x="42197" y="90941"/>
                  </a:cubicBezTo>
                  <a:cubicBezTo>
                    <a:pt x="42197" y="90403"/>
                    <a:pt x="41758" y="90403"/>
                    <a:pt x="41758" y="89865"/>
                  </a:cubicBezTo>
                  <a:cubicBezTo>
                    <a:pt x="41318" y="89327"/>
                    <a:pt x="41318" y="89327"/>
                    <a:pt x="41318" y="89327"/>
                  </a:cubicBezTo>
                  <a:cubicBezTo>
                    <a:pt x="39560" y="89327"/>
                    <a:pt x="39560" y="89327"/>
                    <a:pt x="39560" y="89327"/>
                  </a:cubicBezTo>
                  <a:cubicBezTo>
                    <a:pt x="39120" y="87174"/>
                    <a:pt x="39120" y="87174"/>
                    <a:pt x="39120" y="87174"/>
                  </a:cubicBezTo>
                  <a:cubicBezTo>
                    <a:pt x="39120" y="87174"/>
                    <a:pt x="40439" y="87713"/>
                    <a:pt x="40879" y="87713"/>
                  </a:cubicBezTo>
                  <a:cubicBezTo>
                    <a:pt x="41318" y="87713"/>
                    <a:pt x="43076" y="86098"/>
                    <a:pt x="43076" y="86098"/>
                  </a:cubicBezTo>
                  <a:cubicBezTo>
                    <a:pt x="43076" y="86098"/>
                    <a:pt x="42197" y="85560"/>
                    <a:pt x="41758" y="85560"/>
                  </a:cubicBezTo>
                  <a:cubicBezTo>
                    <a:pt x="41318" y="85560"/>
                    <a:pt x="41318" y="83946"/>
                    <a:pt x="41318" y="83946"/>
                  </a:cubicBezTo>
                  <a:cubicBezTo>
                    <a:pt x="40000" y="82869"/>
                    <a:pt x="40000" y="82869"/>
                    <a:pt x="40000" y="82869"/>
                  </a:cubicBezTo>
                  <a:cubicBezTo>
                    <a:pt x="38241" y="82331"/>
                    <a:pt x="38241" y="82331"/>
                    <a:pt x="38241" y="82331"/>
                  </a:cubicBezTo>
                  <a:cubicBezTo>
                    <a:pt x="38241" y="82331"/>
                    <a:pt x="37802" y="81793"/>
                    <a:pt x="37362" y="81793"/>
                  </a:cubicBezTo>
                  <a:cubicBezTo>
                    <a:pt x="37362" y="81255"/>
                    <a:pt x="37362" y="80717"/>
                    <a:pt x="37362" y="80717"/>
                  </a:cubicBezTo>
                  <a:cubicBezTo>
                    <a:pt x="37802" y="80179"/>
                    <a:pt x="37802" y="80179"/>
                    <a:pt x="37802" y="80179"/>
                  </a:cubicBezTo>
                  <a:cubicBezTo>
                    <a:pt x="39120" y="79103"/>
                    <a:pt x="39120" y="79103"/>
                    <a:pt x="39120" y="79103"/>
                  </a:cubicBezTo>
                  <a:cubicBezTo>
                    <a:pt x="39120" y="77488"/>
                    <a:pt x="39120" y="77488"/>
                    <a:pt x="39120" y="77488"/>
                  </a:cubicBezTo>
                  <a:cubicBezTo>
                    <a:pt x="39120" y="75874"/>
                    <a:pt x="39120" y="75874"/>
                    <a:pt x="39120" y="75874"/>
                  </a:cubicBezTo>
                  <a:cubicBezTo>
                    <a:pt x="38241" y="75874"/>
                    <a:pt x="38241" y="75874"/>
                    <a:pt x="38241" y="75874"/>
                  </a:cubicBezTo>
                  <a:cubicBezTo>
                    <a:pt x="38241" y="75874"/>
                    <a:pt x="36483" y="76950"/>
                    <a:pt x="35604" y="75874"/>
                  </a:cubicBezTo>
                  <a:cubicBezTo>
                    <a:pt x="34725" y="75336"/>
                    <a:pt x="35164" y="75874"/>
                    <a:pt x="34285" y="76412"/>
                  </a:cubicBezTo>
                  <a:cubicBezTo>
                    <a:pt x="33846" y="76412"/>
                    <a:pt x="32967" y="77488"/>
                    <a:pt x="32967" y="77488"/>
                  </a:cubicBezTo>
                  <a:cubicBezTo>
                    <a:pt x="32967" y="77488"/>
                    <a:pt x="32527" y="78026"/>
                    <a:pt x="31648" y="78026"/>
                  </a:cubicBezTo>
                  <a:cubicBezTo>
                    <a:pt x="31208" y="78026"/>
                    <a:pt x="31208" y="76412"/>
                    <a:pt x="31208" y="76412"/>
                  </a:cubicBezTo>
                  <a:cubicBezTo>
                    <a:pt x="29010" y="75874"/>
                    <a:pt x="29010" y="75874"/>
                    <a:pt x="29010" y="75874"/>
                  </a:cubicBezTo>
                  <a:cubicBezTo>
                    <a:pt x="27252" y="73721"/>
                    <a:pt x="27252" y="73721"/>
                    <a:pt x="27252" y="73721"/>
                  </a:cubicBezTo>
                  <a:cubicBezTo>
                    <a:pt x="24615" y="73721"/>
                    <a:pt x="24615" y="73721"/>
                    <a:pt x="24615" y="73721"/>
                  </a:cubicBezTo>
                  <a:cubicBezTo>
                    <a:pt x="23736" y="73183"/>
                    <a:pt x="23736" y="73183"/>
                    <a:pt x="23736" y="73183"/>
                  </a:cubicBezTo>
                  <a:cubicBezTo>
                    <a:pt x="22857" y="72107"/>
                    <a:pt x="22857" y="72107"/>
                    <a:pt x="22857" y="72107"/>
                  </a:cubicBezTo>
                  <a:cubicBezTo>
                    <a:pt x="22857" y="72107"/>
                    <a:pt x="22417" y="71031"/>
                    <a:pt x="21978" y="71031"/>
                  </a:cubicBezTo>
                  <a:cubicBezTo>
                    <a:pt x="21098" y="70493"/>
                    <a:pt x="21098" y="71031"/>
                    <a:pt x="20659" y="71031"/>
                  </a:cubicBezTo>
                  <a:cubicBezTo>
                    <a:pt x="20219" y="71031"/>
                    <a:pt x="20219" y="71031"/>
                    <a:pt x="18901" y="71031"/>
                  </a:cubicBezTo>
                  <a:cubicBezTo>
                    <a:pt x="18021" y="71031"/>
                    <a:pt x="18021" y="69955"/>
                    <a:pt x="18021" y="69955"/>
                  </a:cubicBezTo>
                  <a:cubicBezTo>
                    <a:pt x="18021" y="69955"/>
                    <a:pt x="18461" y="68878"/>
                    <a:pt x="18461" y="68340"/>
                  </a:cubicBezTo>
                  <a:cubicBezTo>
                    <a:pt x="18461" y="68340"/>
                    <a:pt x="19340" y="68340"/>
                    <a:pt x="19340" y="68340"/>
                  </a:cubicBezTo>
                  <a:cubicBezTo>
                    <a:pt x="19780" y="67802"/>
                    <a:pt x="21098" y="67264"/>
                    <a:pt x="21978" y="67264"/>
                  </a:cubicBezTo>
                  <a:cubicBezTo>
                    <a:pt x="22417" y="67264"/>
                    <a:pt x="22417" y="67264"/>
                    <a:pt x="23296" y="66726"/>
                  </a:cubicBezTo>
                  <a:cubicBezTo>
                    <a:pt x="23736" y="66726"/>
                    <a:pt x="23736" y="66188"/>
                    <a:pt x="23736" y="66188"/>
                  </a:cubicBezTo>
                  <a:cubicBezTo>
                    <a:pt x="23736" y="66188"/>
                    <a:pt x="23736" y="64035"/>
                    <a:pt x="23736" y="64035"/>
                  </a:cubicBezTo>
                  <a:cubicBezTo>
                    <a:pt x="23736" y="63497"/>
                    <a:pt x="23736" y="63497"/>
                    <a:pt x="24175" y="63497"/>
                  </a:cubicBezTo>
                  <a:cubicBezTo>
                    <a:pt x="24175" y="62959"/>
                    <a:pt x="24175" y="62421"/>
                    <a:pt x="24175" y="62421"/>
                  </a:cubicBezTo>
                  <a:cubicBezTo>
                    <a:pt x="24175" y="62421"/>
                    <a:pt x="23736" y="61345"/>
                    <a:pt x="23736" y="60807"/>
                  </a:cubicBezTo>
                  <a:cubicBezTo>
                    <a:pt x="23296" y="59730"/>
                    <a:pt x="22857" y="60269"/>
                    <a:pt x="22857" y="60269"/>
                  </a:cubicBezTo>
                  <a:cubicBezTo>
                    <a:pt x="21978" y="60269"/>
                    <a:pt x="21978" y="60269"/>
                    <a:pt x="21978" y="60269"/>
                  </a:cubicBezTo>
                  <a:cubicBezTo>
                    <a:pt x="21978" y="60269"/>
                    <a:pt x="20659" y="60269"/>
                    <a:pt x="20659" y="59730"/>
                  </a:cubicBezTo>
                  <a:cubicBezTo>
                    <a:pt x="20219" y="59730"/>
                    <a:pt x="19340" y="59730"/>
                    <a:pt x="19340" y="59730"/>
                  </a:cubicBezTo>
                  <a:cubicBezTo>
                    <a:pt x="18021" y="58116"/>
                    <a:pt x="18021" y="58116"/>
                    <a:pt x="18021" y="58116"/>
                  </a:cubicBezTo>
                  <a:cubicBezTo>
                    <a:pt x="18021" y="58116"/>
                    <a:pt x="17142" y="58116"/>
                    <a:pt x="16263" y="58116"/>
                  </a:cubicBezTo>
                  <a:cubicBezTo>
                    <a:pt x="15384" y="57578"/>
                    <a:pt x="14505" y="57040"/>
                    <a:pt x="14505" y="57040"/>
                  </a:cubicBezTo>
                  <a:cubicBezTo>
                    <a:pt x="11868" y="54887"/>
                    <a:pt x="11868" y="54887"/>
                    <a:pt x="11868" y="54887"/>
                  </a:cubicBezTo>
                  <a:cubicBezTo>
                    <a:pt x="11428" y="53811"/>
                    <a:pt x="11428" y="53811"/>
                    <a:pt x="11428" y="53811"/>
                  </a:cubicBezTo>
                  <a:cubicBezTo>
                    <a:pt x="10549" y="53273"/>
                    <a:pt x="10549" y="53273"/>
                    <a:pt x="10549" y="53273"/>
                  </a:cubicBezTo>
                  <a:cubicBezTo>
                    <a:pt x="10549" y="53273"/>
                    <a:pt x="9230" y="51121"/>
                    <a:pt x="9230" y="50582"/>
                  </a:cubicBezTo>
                  <a:cubicBezTo>
                    <a:pt x="9230" y="50582"/>
                    <a:pt x="9230" y="50582"/>
                    <a:pt x="9670" y="50044"/>
                  </a:cubicBezTo>
                  <a:cubicBezTo>
                    <a:pt x="9670" y="50044"/>
                    <a:pt x="9670" y="49506"/>
                    <a:pt x="10109" y="48968"/>
                  </a:cubicBezTo>
                  <a:cubicBezTo>
                    <a:pt x="10109" y="48430"/>
                    <a:pt x="10549" y="47892"/>
                    <a:pt x="10549" y="47354"/>
                  </a:cubicBezTo>
                  <a:cubicBezTo>
                    <a:pt x="10549" y="47354"/>
                    <a:pt x="10989" y="46816"/>
                    <a:pt x="11428" y="46816"/>
                  </a:cubicBezTo>
                  <a:cubicBezTo>
                    <a:pt x="11868" y="46816"/>
                    <a:pt x="12307" y="46278"/>
                    <a:pt x="12307" y="46278"/>
                  </a:cubicBezTo>
                  <a:cubicBezTo>
                    <a:pt x="12307" y="45739"/>
                    <a:pt x="12307" y="45201"/>
                    <a:pt x="12747" y="44663"/>
                  </a:cubicBezTo>
                  <a:cubicBezTo>
                    <a:pt x="12747" y="44125"/>
                    <a:pt x="11868" y="44663"/>
                    <a:pt x="11428" y="44125"/>
                  </a:cubicBezTo>
                  <a:cubicBezTo>
                    <a:pt x="10989" y="44125"/>
                    <a:pt x="10989" y="44125"/>
                    <a:pt x="10549" y="44663"/>
                  </a:cubicBezTo>
                  <a:cubicBezTo>
                    <a:pt x="10109" y="44663"/>
                    <a:pt x="9670" y="43587"/>
                    <a:pt x="9670" y="43587"/>
                  </a:cubicBezTo>
                  <a:cubicBezTo>
                    <a:pt x="9670" y="43049"/>
                    <a:pt x="8791" y="43049"/>
                    <a:pt x="8351" y="42511"/>
                  </a:cubicBezTo>
                  <a:cubicBezTo>
                    <a:pt x="7912" y="42511"/>
                    <a:pt x="7912" y="42511"/>
                    <a:pt x="7912" y="41973"/>
                  </a:cubicBezTo>
                  <a:cubicBezTo>
                    <a:pt x="7472" y="41434"/>
                    <a:pt x="7912" y="41434"/>
                    <a:pt x="7472" y="41434"/>
                  </a:cubicBezTo>
                  <a:cubicBezTo>
                    <a:pt x="7472" y="40896"/>
                    <a:pt x="7032" y="40896"/>
                    <a:pt x="7032" y="40896"/>
                  </a:cubicBezTo>
                  <a:cubicBezTo>
                    <a:pt x="7032" y="40896"/>
                    <a:pt x="6593" y="41973"/>
                    <a:pt x="6153" y="41973"/>
                  </a:cubicBezTo>
                  <a:cubicBezTo>
                    <a:pt x="5714" y="41973"/>
                    <a:pt x="5274" y="41434"/>
                    <a:pt x="5274" y="41434"/>
                  </a:cubicBezTo>
                  <a:cubicBezTo>
                    <a:pt x="4835" y="41434"/>
                    <a:pt x="4395" y="41434"/>
                    <a:pt x="3956" y="41973"/>
                  </a:cubicBezTo>
                  <a:cubicBezTo>
                    <a:pt x="3956" y="41973"/>
                    <a:pt x="3076" y="41434"/>
                    <a:pt x="3076" y="41434"/>
                  </a:cubicBezTo>
                  <a:cubicBezTo>
                    <a:pt x="3076" y="40896"/>
                    <a:pt x="1758" y="40896"/>
                    <a:pt x="1758" y="40896"/>
                  </a:cubicBezTo>
                  <a:cubicBezTo>
                    <a:pt x="1758" y="40896"/>
                    <a:pt x="1758" y="41434"/>
                    <a:pt x="1318" y="41434"/>
                  </a:cubicBezTo>
                  <a:cubicBezTo>
                    <a:pt x="879" y="41973"/>
                    <a:pt x="439" y="41434"/>
                    <a:pt x="439" y="41434"/>
                  </a:cubicBezTo>
                  <a:cubicBezTo>
                    <a:pt x="0" y="41434"/>
                    <a:pt x="0" y="40896"/>
                    <a:pt x="0" y="40358"/>
                  </a:cubicBezTo>
                  <a:close/>
                  <a:moveTo>
                    <a:pt x="4395" y="97937"/>
                  </a:moveTo>
                  <a:cubicBezTo>
                    <a:pt x="4395" y="97937"/>
                    <a:pt x="4395" y="97937"/>
                    <a:pt x="4395" y="97937"/>
                  </a:cubicBezTo>
                  <a:cubicBezTo>
                    <a:pt x="4395" y="99551"/>
                    <a:pt x="4395" y="99551"/>
                    <a:pt x="4395" y="99551"/>
                  </a:cubicBezTo>
                  <a:cubicBezTo>
                    <a:pt x="7032" y="100627"/>
                    <a:pt x="7032" y="100627"/>
                    <a:pt x="7032" y="100627"/>
                  </a:cubicBezTo>
                  <a:cubicBezTo>
                    <a:pt x="8791" y="102242"/>
                    <a:pt x="8791" y="102242"/>
                    <a:pt x="8791" y="102242"/>
                  </a:cubicBezTo>
                  <a:cubicBezTo>
                    <a:pt x="8791" y="102242"/>
                    <a:pt x="9670" y="104932"/>
                    <a:pt x="9670" y="105470"/>
                  </a:cubicBezTo>
                  <a:cubicBezTo>
                    <a:pt x="9670" y="106547"/>
                    <a:pt x="10989" y="106547"/>
                    <a:pt x="11428" y="106547"/>
                  </a:cubicBezTo>
                  <a:cubicBezTo>
                    <a:pt x="11428" y="106547"/>
                    <a:pt x="13186" y="107085"/>
                    <a:pt x="13186" y="107085"/>
                  </a:cubicBezTo>
                  <a:cubicBezTo>
                    <a:pt x="13186" y="107085"/>
                    <a:pt x="14065" y="108161"/>
                    <a:pt x="14505" y="108699"/>
                  </a:cubicBezTo>
                  <a:cubicBezTo>
                    <a:pt x="14505" y="109237"/>
                    <a:pt x="14505" y="110313"/>
                    <a:pt x="14505" y="110313"/>
                  </a:cubicBezTo>
                  <a:cubicBezTo>
                    <a:pt x="16263" y="112466"/>
                    <a:pt x="16263" y="112466"/>
                    <a:pt x="16263" y="112466"/>
                  </a:cubicBezTo>
                  <a:cubicBezTo>
                    <a:pt x="19340" y="112466"/>
                    <a:pt x="19340" y="112466"/>
                    <a:pt x="19340" y="112466"/>
                  </a:cubicBezTo>
                  <a:cubicBezTo>
                    <a:pt x="19340" y="112466"/>
                    <a:pt x="22417" y="115695"/>
                    <a:pt x="22857" y="116233"/>
                  </a:cubicBezTo>
                  <a:cubicBezTo>
                    <a:pt x="22857" y="116771"/>
                    <a:pt x="24615" y="118923"/>
                    <a:pt x="24615" y="118923"/>
                  </a:cubicBezTo>
                  <a:cubicBezTo>
                    <a:pt x="24615" y="118923"/>
                    <a:pt x="27692" y="118923"/>
                    <a:pt x="28131" y="118923"/>
                  </a:cubicBezTo>
                  <a:cubicBezTo>
                    <a:pt x="28131" y="118923"/>
                    <a:pt x="31208" y="118923"/>
                    <a:pt x="31208" y="118923"/>
                  </a:cubicBezTo>
                  <a:cubicBezTo>
                    <a:pt x="33406" y="119999"/>
                    <a:pt x="33406" y="119999"/>
                    <a:pt x="33406" y="119999"/>
                  </a:cubicBezTo>
                  <a:cubicBezTo>
                    <a:pt x="35604" y="119461"/>
                    <a:pt x="35604" y="119461"/>
                    <a:pt x="35604" y="119461"/>
                  </a:cubicBezTo>
                  <a:cubicBezTo>
                    <a:pt x="40439" y="117847"/>
                    <a:pt x="40439" y="117847"/>
                    <a:pt x="40439" y="117847"/>
                  </a:cubicBezTo>
                  <a:cubicBezTo>
                    <a:pt x="40439" y="117847"/>
                    <a:pt x="39120" y="116771"/>
                    <a:pt x="39120" y="116771"/>
                  </a:cubicBezTo>
                  <a:cubicBezTo>
                    <a:pt x="39120" y="116233"/>
                    <a:pt x="37362" y="113542"/>
                    <a:pt x="37362" y="113542"/>
                  </a:cubicBezTo>
                  <a:cubicBezTo>
                    <a:pt x="37362" y="113542"/>
                    <a:pt x="34725" y="109775"/>
                    <a:pt x="34285" y="109775"/>
                  </a:cubicBezTo>
                  <a:cubicBezTo>
                    <a:pt x="34285" y="109237"/>
                    <a:pt x="33846" y="108699"/>
                    <a:pt x="33846" y="108161"/>
                  </a:cubicBezTo>
                  <a:cubicBezTo>
                    <a:pt x="33846" y="107085"/>
                    <a:pt x="34285" y="106547"/>
                    <a:pt x="34285" y="106008"/>
                  </a:cubicBezTo>
                  <a:cubicBezTo>
                    <a:pt x="34725" y="105470"/>
                    <a:pt x="34725" y="104394"/>
                    <a:pt x="34725" y="104394"/>
                  </a:cubicBezTo>
                  <a:cubicBezTo>
                    <a:pt x="34725" y="104394"/>
                    <a:pt x="33406" y="104394"/>
                    <a:pt x="32527" y="104394"/>
                  </a:cubicBezTo>
                  <a:cubicBezTo>
                    <a:pt x="32087" y="104394"/>
                    <a:pt x="31208" y="104932"/>
                    <a:pt x="30329" y="104932"/>
                  </a:cubicBezTo>
                  <a:cubicBezTo>
                    <a:pt x="29890" y="104932"/>
                    <a:pt x="29010" y="104394"/>
                    <a:pt x="29010" y="104394"/>
                  </a:cubicBezTo>
                  <a:cubicBezTo>
                    <a:pt x="28571" y="104394"/>
                    <a:pt x="28571" y="102780"/>
                    <a:pt x="28571" y="102780"/>
                  </a:cubicBezTo>
                  <a:cubicBezTo>
                    <a:pt x="29450" y="100627"/>
                    <a:pt x="29450" y="100627"/>
                    <a:pt x="29450" y="100627"/>
                  </a:cubicBezTo>
                  <a:cubicBezTo>
                    <a:pt x="28571" y="99013"/>
                    <a:pt x="28571" y="99013"/>
                    <a:pt x="28571" y="99013"/>
                  </a:cubicBezTo>
                  <a:cubicBezTo>
                    <a:pt x="26813" y="96860"/>
                    <a:pt x="26813" y="96860"/>
                    <a:pt x="26813" y="96860"/>
                  </a:cubicBezTo>
                  <a:cubicBezTo>
                    <a:pt x="26813" y="96860"/>
                    <a:pt x="23736" y="98475"/>
                    <a:pt x="23296" y="98475"/>
                  </a:cubicBezTo>
                  <a:cubicBezTo>
                    <a:pt x="22857" y="98475"/>
                    <a:pt x="21098" y="101165"/>
                    <a:pt x="20659" y="101165"/>
                  </a:cubicBezTo>
                  <a:cubicBezTo>
                    <a:pt x="20659" y="101165"/>
                    <a:pt x="19340" y="99551"/>
                    <a:pt x="19340" y="99551"/>
                  </a:cubicBezTo>
                  <a:cubicBezTo>
                    <a:pt x="15824" y="98475"/>
                    <a:pt x="15824" y="98475"/>
                    <a:pt x="15824" y="98475"/>
                  </a:cubicBezTo>
                  <a:cubicBezTo>
                    <a:pt x="15824" y="98475"/>
                    <a:pt x="15384" y="99551"/>
                    <a:pt x="14945" y="100089"/>
                  </a:cubicBezTo>
                  <a:cubicBezTo>
                    <a:pt x="14505" y="100627"/>
                    <a:pt x="14065" y="100089"/>
                    <a:pt x="14065" y="99551"/>
                  </a:cubicBezTo>
                  <a:cubicBezTo>
                    <a:pt x="13626" y="98475"/>
                    <a:pt x="14505" y="96860"/>
                    <a:pt x="14505" y="96860"/>
                  </a:cubicBezTo>
                  <a:cubicBezTo>
                    <a:pt x="11868" y="95246"/>
                    <a:pt x="11868" y="95246"/>
                    <a:pt x="11868" y="95246"/>
                  </a:cubicBezTo>
                  <a:cubicBezTo>
                    <a:pt x="10109" y="94170"/>
                    <a:pt x="10109" y="94170"/>
                    <a:pt x="10109" y="94170"/>
                  </a:cubicBezTo>
                  <a:cubicBezTo>
                    <a:pt x="7912" y="96860"/>
                    <a:pt x="7912" y="96860"/>
                    <a:pt x="7912" y="96860"/>
                  </a:cubicBezTo>
                  <a:cubicBezTo>
                    <a:pt x="7912" y="96860"/>
                    <a:pt x="4835" y="97399"/>
                    <a:pt x="4395" y="97937"/>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60" name="Shape 2040">
              <a:extLst>
                <a:ext uri="{FF2B5EF4-FFF2-40B4-BE49-F238E27FC236}">
                  <a16:creationId xmlns:a16="http://schemas.microsoft.com/office/drawing/2014/main" id="{C076C277-CF5B-0F85-76E3-853A9655391A}"/>
                </a:ext>
              </a:extLst>
            </p:cNvPr>
            <p:cNvSpPr/>
            <p:nvPr/>
          </p:nvSpPr>
          <p:spPr>
            <a:xfrm>
              <a:off x="4983087" y="2966615"/>
              <a:ext cx="635471" cy="313232"/>
            </a:xfrm>
            <a:custGeom>
              <a:avLst/>
              <a:gdLst/>
              <a:ahLst/>
              <a:cxnLst/>
              <a:rect l="0" t="0" r="0" b="0"/>
              <a:pathLst>
                <a:path w="120000" h="120000" extrusionOk="0">
                  <a:moveTo>
                    <a:pt x="80430" y="20281"/>
                  </a:moveTo>
                  <a:cubicBezTo>
                    <a:pt x="80430" y="20281"/>
                    <a:pt x="80430" y="15211"/>
                    <a:pt x="80860" y="15211"/>
                  </a:cubicBezTo>
                  <a:cubicBezTo>
                    <a:pt x="81290" y="15211"/>
                    <a:pt x="82150" y="12676"/>
                    <a:pt x="82150" y="12676"/>
                  </a:cubicBezTo>
                  <a:cubicBezTo>
                    <a:pt x="83440" y="11830"/>
                    <a:pt x="83440" y="11830"/>
                    <a:pt x="83440" y="11830"/>
                  </a:cubicBezTo>
                  <a:cubicBezTo>
                    <a:pt x="83440" y="11830"/>
                    <a:pt x="84301" y="10140"/>
                    <a:pt x="84301" y="8450"/>
                  </a:cubicBezTo>
                  <a:cubicBezTo>
                    <a:pt x="83870" y="7605"/>
                    <a:pt x="84301" y="3380"/>
                    <a:pt x="84301" y="3380"/>
                  </a:cubicBezTo>
                  <a:cubicBezTo>
                    <a:pt x="84301" y="3380"/>
                    <a:pt x="83870" y="845"/>
                    <a:pt x="84301" y="845"/>
                  </a:cubicBezTo>
                  <a:cubicBezTo>
                    <a:pt x="85161" y="0"/>
                    <a:pt x="86451" y="1690"/>
                    <a:pt x="86451" y="1690"/>
                  </a:cubicBezTo>
                  <a:cubicBezTo>
                    <a:pt x="88602" y="2535"/>
                    <a:pt x="88602" y="2535"/>
                    <a:pt x="88602" y="2535"/>
                  </a:cubicBezTo>
                  <a:cubicBezTo>
                    <a:pt x="88602" y="2535"/>
                    <a:pt x="89462" y="2535"/>
                    <a:pt x="89892" y="2535"/>
                  </a:cubicBezTo>
                  <a:cubicBezTo>
                    <a:pt x="90322" y="2535"/>
                    <a:pt x="92043" y="3380"/>
                    <a:pt x="92043" y="3380"/>
                  </a:cubicBezTo>
                  <a:cubicBezTo>
                    <a:pt x="92043" y="3380"/>
                    <a:pt x="93763" y="4225"/>
                    <a:pt x="94193" y="4225"/>
                  </a:cubicBezTo>
                  <a:cubicBezTo>
                    <a:pt x="94623" y="4225"/>
                    <a:pt x="96344" y="4225"/>
                    <a:pt x="96344" y="4225"/>
                  </a:cubicBezTo>
                  <a:cubicBezTo>
                    <a:pt x="97204" y="5070"/>
                    <a:pt x="97204" y="5070"/>
                    <a:pt x="97204" y="5070"/>
                  </a:cubicBezTo>
                  <a:cubicBezTo>
                    <a:pt x="100215" y="7605"/>
                    <a:pt x="100215" y="7605"/>
                    <a:pt x="100215" y="7605"/>
                  </a:cubicBezTo>
                  <a:cubicBezTo>
                    <a:pt x="101935" y="9295"/>
                    <a:pt x="101935" y="9295"/>
                    <a:pt x="101935" y="9295"/>
                  </a:cubicBezTo>
                  <a:cubicBezTo>
                    <a:pt x="106666" y="10140"/>
                    <a:pt x="106666" y="10140"/>
                    <a:pt x="106666" y="10140"/>
                  </a:cubicBezTo>
                  <a:cubicBezTo>
                    <a:pt x="107096" y="6760"/>
                    <a:pt x="107096" y="6760"/>
                    <a:pt x="107096" y="6760"/>
                  </a:cubicBezTo>
                  <a:cubicBezTo>
                    <a:pt x="107096" y="6760"/>
                    <a:pt x="108817" y="5915"/>
                    <a:pt x="108817" y="6760"/>
                  </a:cubicBezTo>
                  <a:cubicBezTo>
                    <a:pt x="109247" y="6760"/>
                    <a:pt x="110107" y="8450"/>
                    <a:pt x="111397" y="9295"/>
                  </a:cubicBezTo>
                  <a:cubicBezTo>
                    <a:pt x="112688" y="9295"/>
                    <a:pt x="113978" y="8450"/>
                    <a:pt x="113978" y="8450"/>
                  </a:cubicBezTo>
                  <a:cubicBezTo>
                    <a:pt x="114838" y="13521"/>
                    <a:pt x="114838" y="13521"/>
                    <a:pt x="114838" y="13521"/>
                  </a:cubicBezTo>
                  <a:cubicBezTo>
                    <a:pt x="115698" y="14366"/>
                    <a:pt x="115698" y="14366"/>
                    <a:pt x="115698" y="14366"/>
                  </a:cubicBezTo>
                  <a:cubicBezTo>
                    <a:pt x="115268" y="14366"/>
                    <a:pt x="115268" y="14366"/>
                    <a:pt x="115268" y="14366"/>
                  </a:cubicBezTo>
                  <a:cubicBezTo>
                    <a:pt x="115268" y="16901"/>
                    <a:pt x="115268" y="16901"/>
                    <a:pt x="115268" y="16901"/>
                  </a:cubicBezTo>
                  <a:cubicBezTo>
                    <a:pt x="115698" y="17746"/>
                    <a:pt x="115698" y="17746"/>
                    <a:pt x="115698" y="17746"/>
                  </a:cubicBezTo>
                  <a:cubicBezTo>
                    <a:pt x="115698" y="17746"/>
                    <a:pt x="115268" y="19436"/>
                    <a:pt x="115268" y="19436"/>
                  </a:cubicBezTo>
                  <a:cubicBezTo>
                    <a:pt x="115268" y="19436"/>
                    <a:pt x="115268" y="21126"/>
                    <a:pt x="115268" y="21126"/>
                  </a:cubicBezTo>
                  <a:cubicBezTo>
                    <a:pt x="114408" y="22816"/>
                    <a:pt x="114408" y="22816"/>
                    <a:pt x="114408" y="22816"/>
                  </a:cubicBezTo>
                  <a:cubicBezTo>
                    <a:pt x="114408" y="24507"/>
                    <a:pt x="114408" y="24507"/>
                    <a:pt x="114408" y="24507"/>
                  </a:cubicBezTo>
                  <a:cubicBezTo>
                    <a:pt x="114408" y="24507"/>
                    <a:pt x="114408" y="27042"/>
                    <a:pt x="114408" y="27042"/>
                  </a:cubicBezTo>
                  <a:cubicBezTo>
                    <a:pt x="114408" y="27042"/>
                    <a:pt x="114838" y="27887"/>
                    <a:pt x="115268" y="27887"/>
                  </a:cubicBezTo>
                  <a:cubicBezTo>
                    <a:pt x="115268" y="27887"/>
                    <a:pt x="115268" y="28732"/>
                    <a:pt x="115268" y="28732"/>
                  </a:cubicBezTo>
                  <a:cubicBezTo>
                    <a:pt x="115268" y="28732"/>
                    <a:pt x="115698" y="29577"/>
                    <a:pt x="116129" y="30422"/>
                  </a:cubicBezTo>
                  <a:cubicBezTo>
                    <a:pt x="116129" y="30422"/>
                    <a:pt x="116129" y="30422"/>
                    <a:pt x="116129" y="30422"/>
                  </a:cubicBezTo>
                  <a:cubicBezTo>
                    <a:pt x="116129" y="30422"/>
                    <a:pt x="116559" y="32112"/>
                    <a:pt x="116559" y="32957"/>
                  </a:cubicBezTo>
                  <a:cubicBezTo>
                    <a:pt x="116989" y="33802"/>
                    <a:pt x="116989" y="34647"/>
                    <a:pt x="116989" y="34647"/>
                  </a:cubicBezTo>
                  <a:cubicBezTo>
                    <a:pt x="116989" y="34647"/>
                    <a:pt x="117419" y="36338"/>
                    <a:pt x="117849" y="36338"/>
                  </a:cubicBezTo>
                  <a:cubicBezTo>
                    <a:pt x="117849" y="36338"/>
                    <a:pt x="118279" y="36338"/>
                    <a:pt x="118709" y="36338"/>
                  </a:cubicBezTo>
                  <a:cubicBezTo>
                    <a:pt x="118709" y="36338"/>
                    <a:pt x="119139" y="36338"/>
                    <a:pt x="119139" y="36338"/>
                  </a:cubicBezTo>
                  <a:cubicBezTo>
                    <a:pt x="119139" y="37183"/>
                    <a:pt x="118709" y="42253"/>
                    <a:pt x="118709" y="42253"/>
                  </a:cubicBezTo>
                  <a:cubicBezTo>
                    <a:pt x="119139" y="47323"/>
                    <a:pt x="119139" y="47323"/>
                    <a:pt x="119139" y="47323"/>
                  </a:cubicBezTo>
                  <a:cubicBezTo>
                    <a:pt x="119139" y="47323"/>
                    <a:pt x="118709" y="49859"/>
                    <a:pt x="118709" y="50704"/>
                  </a:cubicBezTo>
                  <a:cubicBezTo>
                    <a:pt x="119139" y="52394"/>
                    <a:pt x="120000" y="54084"/>
                    <a:pt x="118709" y="54929"/>
                  </a:cubicBezTo>
                  <a:cubicBezTo>
                    <a:pt x="117849" y="54929"/>
                    <a:pt x="116559" y="56619"/>
                    <a:pt x="116129" y="54929"/>
                  </a:cubicBezTo>
                  <a:cubicBezTo>
                    <a:pt x="116129" y="54929"/>
                    <a:pt x="115698" y="53239"/>
                    <a:pt x="115698" y="55774"/>
                  </a:cubicBezTo>
                  <a:cubicBezTo>
                    <a:pt x="116129" y="56619"/>
                    <a:pt x="114838" y="55774"/>
                    <a:pt x="114838" y="55774"/>
                  </a:cubicBezTo>
                  <a:cubicBezTo>
                    <a:pt x="111397" y="53239"/>
                    <a:pt x="111397" y="53239"/>
                    <a:pt x="111397" y="53239"/>
                  </a:cubicBezTo>
                  <a:cubicBezTo>
                    <a:pt x="110537" y="54929"/>
                    <a:pt x="110537" y="54929"/>
                    <a:pt x="110537" y="54929"/>
                  </a:cubicBezTo>
                  <a:cubicBezTo>
                    <a:pt x="108817" y="57464"/>
                    <a:pt x="108817" y="57464"/>
                    <a:pt x="108817" y="57464"/>
                  </a:cubicBezTo>
                  <a:cubicBezTo>
                    <a:pt x="111397" y="59154"/>
                    <a:pt x="111397" y="59154"/>
                    <a:pt x="111397" y="59154"/>
                  </a:cubicBezTo>
                  <a:cubicBezTo>
                    <a:pt x="112258" y="59154"/>
                    <a:pt x="112258" y="59154"/>
                    <a:pt x="112258" y="59154"/>
                  </a:cubicBezTo>
                  <a:cubicBezTo>
                    <a:pt x="114408" y="65915"/>
                    <a:pt x="114408" y="65915"/>
                    <a:pt x="114408" y="65915"/>
                  </a:cubicBezTo>
                  <a:cubicBezTo>
                    <a:pt x="111827" y="69295"/>
                    <a:pt x="111827" y="69295"/>
                    <a:pt x="111827" y="69295"/>
                  </a:cubicBezTo>
                  <a:cubicBezTo>
                    <a:pt x="111827" y="69295"/>
                    <a:pt x="110537" y="70985"/>
                    <a:pt x="110107" y="70985"/>
                  </a:cubicBezTo>
                  <a:cubicBezTo>
                    <a:pt x="109677" y="70985"/>
                    <a:pt x="109247" y="71830"/>
                    <a:pt x="109247" y="71830"/>
                  </a:cubicBezTo>
                  <a:cubicBezTo>
                    <a:pt x="110537" y="76901"/>
                    <a:pt x="110537" y="76901"/>
                    <a:pt x="110537" y="76901"/>
                  </a:cubicBezTo>
                  <a:cubicBezTo>
                    <a:pt x="110537" y="78591"/>
                    <a:pt x="110537" y="78591"/>
                    <a:pt x="110537" y="78591"/>
                  </a:cubicBezTo>
                  <a:cubicBezTo>
                    <a:pt x="110967" y="83661"/>
                    <a:pt x="110967" y="83661"/>
                    <a:pt x="110967" y="83661"/>
                  </a:cubicBezTo>
                  <a:cubicBezTo>
                    <a:pt x="109677" y="87887"/>
                    <a:pt x="109677" y="87887"/>
                    <a:pt x="109677" y="87887"/>
                  </a:cubicBezTo>
                  <a:cubicBezTo>
                    <a:pt x="108387" y="88732"/>
                    <a:pt x="108387" y="88732"/>
                    <a:pt x="108387" y="88732"/>
                  </a:cubicBezTo>
                  <a:cubicBezTo>
                    <a:pt x="107096" y="94647"/>
                    <a:pt x="107096" y="94647"/>
                    <a:pt x="107096" y="94647"/>
                  </a:cubicBezTo>
                  <a:cubicBezTo>
                    <a:pt x="104946" y="97183"/>
                    <a:pt x="104946" y="97183"/>
                    <a:pt x="104946" y="97183"/>
                  </a:cubicBezTo>
                  <a:cubicBezTo>
                    <a:pt x="104516" y="100563"/>
                    <a:pt x="104516" y="100563"/>
                    <a:pt x="104516" y="100563"/>
                  </a:cubicBezTo>
                  <a:cubicBezTo>
                    <a:pt x="104946" y="105633"/>
                    <a:pt x="104946" y="105633"/>
                    <a:pt x="104946" y="105633"/>
                  </a:cubicBezTo>
                  <a:cubicBezTo>
                    <a:pt x="102365" y="102253"/>
                    <a:pt x="102365" y="102253"/>
                    <a:pt x="102365" y="102253"/>
                  </a:cubicBezTo>
                  <a:cubicBezTo>
                    <a:pt x="100215" y="103943"/>
                    <a:pt x="100215" y="103943"/>
                    <a:pt x="100215" y="103943"/>
                  </a:cubicBezTo>
                  <a:cubicBezTo>
                    <a:pt x="98924" y="104788"/>
                    <a:pt x="98924" y="104788"/>
                    <a:pt x="98924" y="104788"/>
                  </a:cubicBezTo>
                  <a:cubicBezTo>
                    <a:pt x="96344" y="108169"/>
                    <a:pt x="96344" y="108169"/>
                    <a:pt x="96344" y="108169"/>
                  </a:cubicBezTo>
                  <a:cubicBezTo>
                    <a:pt x="94193" y="106478"/>
                    <a:pt x="94193" y="106478"/>
                    <a:pt x="94193" y="106478"/>
                  </a:cubicBezTo>
                  <a:cubicBezTo>
                    <a:pt x="91182" y="108169"/>
                    <a:pt x="91182" y="108169"/>
                    <a:pt x="91182" y="108169"/>
                  </a:cubicBezTo>
                  <a:cubicBezTo>
                    <a:pt x="88602" y="108169"/>
                    <a:pt x="88602" y="108169"/>
                    <a:pt x="88602" y="108169"/>
                  </a:cubicBezTo>
                  <a:cubicBezTo>
                    <a:pt x="87311" y="109859"/>
                    <a:pt x="87311" y="109859"/>
                    <a:pt x="87311" y="109859"/>
                  </a:cubicBezTo>
                  <a:cubicBezTo>
                    <a:pt x="86451" y="113239"/>
                    <a:pt x="86451" y="113239"/>
                    <a:pt x="86451" y="113239"/>
                  </a:cubicBezTo>
                  <a:cubicBezTo>
                    <a:pt x="86021" y="114929"/>
                    <a:pt x="86021" y="114929"/>
                    <a:pt x="86021" y="114929"/>
                  </a:cubicBezTo>
                  <a:cubicBezTo>
                    <a:pt x="84301" y="115774"/>
                    <a:pt x="84301" y="115774"/>
                    <a:pt x="84301" y="115774"/>
                  </a:cubicBezTo>
                  <a:cubicBezTo>
                    <a:pt x="83440" y="118309"/>
                    <a:pt x="83440" y="118309"/>
                    <a:pt x="83440" y="118309"/>
                  </a:cubicBezTo>
                  <a:cubicBezTo>
                    <a:pt x="82150" y="120000"/>
                    <a:pt x="82150" y="120000"/>
                    <a:pt x="82150" y="120000"/>
                  </a:cubicBezTo>
                  <a:cubicBezTo>
                    <a:pt x="81290" y="120000"/>
                    <a:pt x="81290" y="120000"/>
                    <a:pt x="81290" y="120000"/>
                  </a:cubicBezTo>
                  <a:cubicBezTo>
                    <a:pt x="77419" y="120000"/>
                    <a:pt x="77419" y="120000"/>
                    <a:pt x="77419" y="120000"/>
                  </a:cubicBezTo>
                  <a:cubicBezTo>
                    <a:pt x="73118" y="119154"/>
                    <a:pt x="73118" y="119154"/>
                    <a:pt x="73118" y="119154"/>
                  </a:cubicBezTo>
                  <a:cubicBezTo>
                    <a:pt x="69247" y="116619"/>
                    <a:pt x="69247" y="116619"/>
                    <a:pt x="69247" y="116619"/>
                  </a:cubicBezTo>
                  <a:cubicBezTo>
                    <a:pt x="66236" y="117464"/>
                    <a:pt x="66236" y="117464"/>
                    <a:pt x="66236" y="117464"/>
                  </a:cubicBezTo>
                  <a:cubicBezTo>
                    <a:pt x="66236" y="117464"/>
                    <a:pt x="64086" y="116619"/>
                    <a:pt x="62795" y="116619"/>
                  </a:cubicBezTo>
                  <a:cubicBezTo>
                    <a:pt x="61075" y="116619"/>
                    <a:pt x="57634" y="114929"/>
                    <a:pt x="57634" y="114929"/>
                  </a:cubicBezTo>
                  <a:cubicBezTo>
                    <a:pt x="53333" y="112394"/>
                    <a:pt x="53333" y="112394"/>
                    <a:pt x="53333" y="112394"/>
                  </a:cubicBezTo>
                  <a:cubicBezTo>
                    <a:pt x="50752" y="112394"/>
                    <a:pt x="50752" y="112394"/>
                    <a:pt x="50752" y="112394"/>
                  </a:cubicBezTo>
                  <a:cubicBezTo>
                    <a:pt x="46881" y="111549"/>
                    <a:pt x="46881" y="111549"/>
                    <a:pt x="46881" y="111549"/>
                  </a:cubicBezTo>
                  <a:cubicBezTo>
                    <a:pt x="46881" y="111549"/>
                    <a:pt x="46451" y="109859"/>
                    <a:pt x="46021" y="109014"/>
                  </a:cubicBezTo>
                  <a:cubicBezTo>
                    <a:pt x="46021" y="108169"/>
                    <a:pt x="44731" y="106478"/>
                    <a:pt x="44731" y="106478"/>
                  </a:cubicBezTo>
                  <a:cubicBezTo>
                    <a:pt x="44731" y="104788"/>
                    <a:pt x="44731" y="104788"/>
                    <a:pt x="44731" y="104788"/>
                  </a:cubicBezTo>
                  <a:cubicBezTo>
                    <a:pt x="43870" y="100563"/>
                    <a:pt x="43870" y="100563"/>
                    <a:pt x="43870" y="100563"/>
                  </a:cubicBezTo>
                  <a:cubicBezTo>
                    <a:pt x="43010" y="97183"/>
                    <a:pt x="43010" y="97183"/>
                    <a:pt x="43010" y="97183"/>
                  </a:cubicBezTo>
                  <a:cubicBezTo>
                    <a:pt x="43870" y="94647"/>
                    <a:pt x="43870" y="94647"/>
                    <a:pt x="43870" y="94647"/>
                  </a:cubicBezTo>
                  <a:cubicBezTo>
                    <a:pt x="43010" y="93802"/>
                    <a:pt x="43010" y="93802"/>
                    <a:pt x="43010" y="93802"/>
                  </a:cubicBezTo>
                  <a:cubicBezTo>
                    <a:pt x="43010" y="93802"/>
                    <a:pt x="41290" y="94647"/>
                    <a:pt x="40430" y="94647"/>
                  </a:cubicBezTo>
                  <a:cubicBezTo>
                    <a:pt x="40000" y="95492"/>
                    <a:pt x="37419" y="96338"/>
                    <a:pt x="37419" y="96338"/>
                  </a:cubicBezTo>
                  <a:cubicBezTo>
                    <a:pt x="36559" y="97183"/>
                    <a:pt x="36559" y="97183"/>
                    <a:pt x="36559" y="97183"/>
                  </a:cubicBezTo>
                  <a:cubicBezTo>
                    <a:pt x="33118" y="97183"/>
                    <a:pt x="33118" y="97183"/>
                    <a:pt x="33118" y="97183"/>
                  </a:cubicBezTo>
                  <a:cubicBezTo>
                    <a:pt x="29677" y="98028"/>
                    <a:pt x="29677" y="98028"/>
                    <a:pt x="29677" y="98028"/>
                  </a:cubicBezTo>
                  <a:cubicBezTo>
                    <a:pt x="28387" y="99718"/>
                    <a:pt x="28387" y="99718"/>
                    <a:pt x="28387" y="99718"/>
                  </a:cubicBezTo>
                  <a:cubicBezTo>
                    <a:pt x="25806" y="102253"/>
                    <a:pt x="25806" y="102253"/>
                    <a:pt x="25806" y="102253"/>
                  </a:cubicBezTo>
                  <a:cubicBezTo>
                    <a:pt x="25806" y="105633"/>
                    <a:pt x="25806" y="105633"/>
                    <a:pt x="25806" y="105633"/>
                  </a:cubicBezTo>
                  <a:cubicBezTo>
                    <a:pt x="24516" y="109014"/>
                    <a:pt x="24516" y="109014"/>
                    <a:pt x="24516" y="109014"/>
                  </a:cubicBezTo>
                  <a:cubicBezTo>
                    <a:pt x="22365" y="109014"/>
                    <a:pt x="22365" y="109014"/>
                    <a:pt x="22365" y="109014"/>
                  </a:cubicBezTo>
                  <a:cubicBezTo>
                    <a:pt x="20215" y="105633"/>
                    <a:pt x="20215" y="105633"/>
                    <a:pt x="20215" y="105633"/>
                  </a:cubicBezTo>
                  <a:cubicBezTo>
                    <a:pt x="19354" y="107323"/>
                    <a:pt x="19354" y="107323"/>
                    <a:pt x="19354" y="107323"/>
                  </a:cubicBezTo>
                  <a:cubicBezTo>
                    <a:pt x="16774" y="106478"/>
                    <a:pt x="16774" y="106478"/>
                    <a:pt x="16774" y="106478"/>
                  </a:cubicBezTo>
                  <a:cubicBezTo>
                    <a:pt x="16344" y="107323"/>
                    <a:pt x="16344" y="107323"/>
                    <a:pt x="16344" y="107323"/>
                  </a:cubicBezTo>
                  <a:cubicBezTo>
                    <a:pt x="16344" y="107323"/>
                    <a:pt x="16344" y="106478"/>
                    <a:pt x="16344" y="106478"/>
                  </a:cubicBezTo>
                  <a:cubicBezTo>
                    <a:pt x="16344" y="105633"/>
                    <a:pt x="16774" y="103098"/>
                    <a:pt x="16774" y="103098"/>
                  </a:cubicBezTo>
                  <a:cubicBezTo>
                    <a:pt x="16774" y="103098"/>
                    <a:pt x="16774" y="102253"/>
                    <a:pt x="16774" y="101408"/>
                  </a:cubicBezTo>
                  <a:cubicBezTo>
                    <a:pt x="16774" y="101408"/>
                    <a:pt x="16344" y="100563"/>
                    <a:pt x="16344" y="100563"/>
                  </a:cubicBezTo>
                  <a:cubicBezTo>
                    <a:pt x="15913" y="99718"/>
                    <a:pt x="15913" y="99718"/>
                    <a:pt x="15913" y="99718"/>
                  </a:cubicBezTo>
                  <a:cubicBezTo>
                    <a:pt x="15913" y="99718"/>
                    <a:pt x="15483" y="98028"/>
                    <a:pt x="15483" y="98028"/>
                  </a:cubicBezTo>
                  <a:cubicBezTo>
                    <a:pt x="15053" y="98873"/>
                    <a:pt x="14623" y="98873"/>
                    <a:pt x="14623" y="98873"/>
                  </a:cubicBezTo>
                  <a:cubicBezTo>
                    <a:pt x="14623" y="98873"/>
                    <a:pt x="14623" y="100563"/>
                    <a:pt x="14623" y="100563"/>
                  </a:cubicBezTo>
                  <a:cubicBezTo>
                    <a:pt x="14193" y="101408"/>
                    <a:pt x="13763" y="101408"/>
                    <a:pt x="13763" y="101408"/>
                  </a:cubicBezTo>
                  <a:cubicBezTo>
                    <a:pt x="13763" y="101408"/>
                    <a:pt x="13763" y="101408"/>
                    <a:pt x="13763" y="101408"/>
                  </a:cubicBezTo>
                  <a:cubicBezTo>
                    <a:pt x="13333" y="101408"/>
                    <a:pt x="13333" y="101408"/>
                    <a:pt x="13333" y="101408"/>
                  </a:cubicBezTo>
                  <a:cubicBezTo>
                    <a:pt x="12903" y="103098"/>
                    <a:pt x="12903" y="103098"/>
                    <a:pt x="12903" y="103098"/>
                  </a:cubicBezTo>
                  <a:cubicBezTo>
                    <a:pt x="12473" y="103943"/>
                    <a:pt x="12473" y="103943"/>
                    <a:pt x="12473" y="103943"/>
                  </a:cubicBezTo>
                  <a:cubicBezTo>
                    <a:pt x="12473" y="103943"/>
                    <a:pt x="12473" y="103943"/>
                    <a:pt x="12473" y="103943"/>
                  </a:cubicBezTo>
                  <a:cubicBezTo>
                    <a:pt x="12473" y="103943"/>
                    <a:pt x="12473" y="103943"/>
                    <a:pt x="12473" y="103943"/>
                  </a:cubicBezTo>
                  <a:cubicBezTo>
                    <a:pt x="12473" y="103943"/>
                    <a:pt x="12043" y="103943"/>
                    <a:pt x="12043" y="104788"/>
                  </a:cubicBezTo>
                  <a:cubicBezTo>
                    <a:pt x="12043" y="104788"/>
                    <a:pt x="11612" y="104788"/>
                    <a:pt x="11182" y="104788"/>
                  </a:cubicBezTo>
                  <a:cubicBezTo>
                    <a:pt x="11182" y="104788"/>
                    <a:pt x="10322" y="104788"/>
                    <a:pt x="10322" y="104788"/>
                  </a:cubicBezTo>
                  <a:cubicBezTo>
                    <a:pt x="9892" y="103943"/>
                    <a:pt x="9892" y="103943"/>
                    <a:pt x="9892" y="103943"/>
                  </a:cubicBezTo>
                  <a:cubicBezTo>
                    <a:pt x="8602" y="103098"/>
                    <a:pt x="8602" y="103098"/>
                    <a:pt x="8602" y="103098"/>
                  </a:cubicBezTo>
                  <a:cubicBezTo>
                    <a:pt x="8602" y="103098"/>
                    <a:pt x="8602" y="103098"/>
                    <a:pt x="8602" y="103098"/>
                  </a:cubicBezTo>
                  <a:cubicBezTo>
                    <a:pt x="7741" y="102253"/>
                    <a:pt x="7741" y="102253"/>
                    <a:pt x="7741" y="102253"/>
                  </a:cubicBezTo>
                  <a:cubicBezTo>
                    <a:pt x="7311" y="101408"/>
                    <a:pt x="7311" y="101408"/>
                    <a:pt x="7311" y="101408"/>
                  </a:cubicBezTo>
                  <a:cubicBezTo>
                    <a:pt x="7311" y="99718"/>
                    <a:pt x="7311" y="99718"/>
                    <a:pt x="7311" y="99718"/>
                  </a:cubicBezTo>
                  <a:cubicBezTo>
                    <a:pt x="6451" y="98028"/>
                    <a:pt x="6451" y="98028"/>
                    <a:pt x="6451" y="98028"/>
                  </a:cubicBezTo>
                  <a:cubicBezTo>
                    <a:pt x="4731" y="97183"/>
                    <a:pt x="4731" y="97183"/>
                    <a:pt x="4731" y="97183"/>
                  </a:cubicBezTo>
                  <a:cubicBezTo>
                    <a:pt x="3440" y="96338"/>
                    <a:pt x="3440" y="96338"/>
                    <a:pt x="3440" y="96338"/>
                  </a:cubicBezTo>
                  <a:cubicBezTo>
                    <a:pt x="2580" y="96338"/>
                    <a:pt x="2580" y="96338"/>
                    <a:pt x="2580" y="96338"/>
                  </a:cubicBezTo>
                  <a:cubicBezTo>
                    <a:pt x="2580" y="96338"/>
                    <a:pt x="860" y="96338"/>
                    <a:pt x="860" y="96338"/>
                  </a:cubicBezTo>
                  <a:cubicBezTo>
                    <a:pt x="860" y="96338"/>
                    <a:pt x="430" y="96338"/>
                    <a:pt x="430" y="96338"/>
                  </a:cubicBezTo>
                  <a:cubicBezTo>
                    <a:pt x="430" y="96338"/>
                    <a:pt x="430" y="96338"/>
                    <a:pt x="430" y="96338"/>
                  </a:cubicBezTo>
                  <a:cubicBezTo>
                    <a:pt x="430" y="96338"/>
                    <a:pt x="430" y="96338"/>
                    <a:pt x="430" y="96338"/>
                  </a:cubicBezTo>
                  <a:cubicBezTo>
                    <a:pt x="430" y="96338"/>
                    <a:pt x="430" y="96338"/>
                    <a:pt x="430" y="96338"/>
                  </a:cubicBezTo>
                  <a:cubicBezTo>
                    <a:pt x="860" y="96338"/>
                    <a:pt x="860" y="96338"/>
                    <a:pt x="860" y="96338"/>
                  </a:cubicBezTo>
                  <a:cubicBezTo>
                    <a:pt x="860" y="96338"/>
                    <a:pt x="860" y="95492"/>
                    <a:pt x="860" y="95492"/>
                  </a:cubicBezTo>
                  <a:cubicBezTo>
                    <a:pt x="860" y="95492"/>
                    <a:pt x="860" y="95492"/>
                    <a:pt x="860" y="95492"/>
                  </a:cubicBezTo>
                  <a:cubicBezTo>
                    <a:pt x="860" y="95492"/>
                    <a:pt x="1290" y="96338"/>
                    <a:pt x="1290" y="96338"/>
                  </a:cubicBezTo>
                  <a:cubicBezTo>
                    <a:pt x="1290" y="96338"/>
                    <a:pt x="1290" y="96338"/>
                    <a:pt x="1290" y="96338"/>
                  </a:cubicBezTo>
                  <a:cubicBezTo>
                    <a:pt x="1290" y="96338"/>
                    <a:pt x="1290" y="96338"/>
                    <a:pt x="1290" y="96338"/>
                  </a:cubicBezTo>
                  <a:cubicBezTo>
                    <a:pt x="1290" y="96338"/>
                    <a:pt x="1720" y="95492"/>
                    <a:pt x="1720" y="95492"/>
                  </a:cubicBezTo>
                  <a:cubicBezTo>
                    <a:pt x="1720" y="95492"/>
                    <a:pt x="1720" y="95492"/>
                    <a:pt x="1720" y="95492"/>
                  </a:cubicBezTo>
                  <a:cubicBezTo>
                    <a:pt x="1720" y="95492"/>
                    <a:pt x="1720" y="95492"/>
                    <a:pt x="1720" y="95492"/>
                  </a:cubicBezTo>
                  <a:cubicBezTo>
                    <a:pt x="1720" y="95492"/>
                    <a:pt x="1720" y="95492"/>
                    <a:pt x="1720" y="95492"/>
                  </a:cubicBezTo>
                  <a:cubicBezTo>
                    <a:pt x="1720" y="95492"/>
                    <a:pt x="1720" y="95492"/>
                    <a:pt x="1720" y="95492"/>
                  </a:cubicBezTo>
                  <a:cubicBezTo>
                    <a:pt x="1720" y="95492"/>
                    <a:pt x="1720" y="95492"/>
                    <a:pt x="1720" y="95492"/>
                  </a:cubicBezTo>
                  <a:cubicBezTo>
                    <a:pt x="1720" y="95492"/>
                    <a:pt x="1720" y="95492"/>
                    <a:pt x="2150" y="95492"/>
                  </a:cubicBezTo>
                  <a:cubicBezTo>
                    <a:pt x="2150" y="95492"/>
                    <a:pt x="2150" y="95492"/>
                    <a:pt x="2150" y="94647"/>
                  </a:cubicBezTo>
                  <a:cubicBezTo>
                    <a:pt x="2150" y="94647"/>
                    <a:pt x="2150" y="94647"/>
                    <a:pt x="2150" y="94647"/>
                  </a:cubicBezTo>
                  <a:cubicBezTo>
                    <a:pt x="2150" y="94647"/>
                    <a:pt x="2150" y="94647"/>
                    <a:pt x="1720" y="94647"/>
                  </a:cubicBezTo>
                  <a:cubicBezTo>
                    <a:pt x="1720" y="94647"/>
                    <a:pt x="1720" y="94647"/>
                    <a:pt x="1720" y="94647"/>
                  </a:cubicBezTo>
                  <a:cubicBezTo>
                    <a:pt x="1720" y="94647"/>
                    <a:pt x="1720" y="94647"/>
                    <a:pt x="1720" y="93802"/>
                  </a:cubicBezTo>
                  <a:cubicBezTo>
                    <a:pt x="1720" y="93802"/>
                    <a:pt x="2150" y="93802"/>
                    <a:pt x="2150" y="93802"/>
                  </a:cubicBezTo>
                  <a:cubicBezTo>
                    <a:pt x="2150" y="93802"/>
                    <a:pt x="2150" y="93802"/>
                    <a:pt x="1720" y="93802"/>
                  </a:cubicBezTo>
                  <a:cubicBezTo>
                    <a:pt x="1720" y="93802"/>
                    <a:pt x="1720" y="93802"/>
                    <a:pt x="1720" y="93802"/>
                  </a:cubicBezTo>
                  <a:cubicBezTo>
                    <a:pt x="1720" y="92957"/>
                    <a:pt x="1720" y="93802"/>
                    <a:pt x="1720" y="93802"/>
                  </a:cubicBezTo>
                  <a:cubicBezTo>
                    <a:pt x="1720" y="92957"/>
                    <a:pt x="1720" y="92957"/>
                    <a:pt x="1720" y="92957"/>
                  </a:cubicBezTo>
                  <a:cubicBezTo>
                    <a:pt x="1720" y="92957"/>
                    <a:pt x="1720" y="92957"/>
                    <a:pt x="1720" y="92957"/>
                  </a:cubicBezTo>
                  <a:cubicBezTo>
                    <a:pt x="1720" y="92957"/>
                    <a:pt x="1720" y="92957"/>
                    <a:pt x="1720" y="92957"/>
                  </a:cubicBezTo>
                  <a:cubicBezTo>
                    <a:pt x="1720" y="92957"/>
                    <a:pt x="1720" y="92957"/>
                    <a:pt x="1720" y="92957"/>
                  </a:cubicBezTo>
                  <a:cubicBezTo>
                    <a:pt x="1720" y="92957"/>
                    <a:pt x="1720" y="92957"/>
                    <a:pt x="1720" y="92957"/>
                  </a:cubicBezTo>
                  <a:cubicBezTo>
                    <a:pt x="1290" y="92957"/>
                    <a:pt x="1290" y="92957"/>
                    <a:pt x="1290" y="92957"/>
                  </a:cubicBezTo>
                  <a:cubicBezTo>
                    <a:pt x="1290" y="92957"/>
                    <a:pt x="1290" y="92957"/>
                    <a:pt x="1290" y="92957"/>
                  </a:cubicBezTo>
                  <a:cubicBezTo>
                    <a:pt x="1290" y="92112"/>
                    <a:pt x="1290" y="92112"/>
                    <a:pt x="1290" y="92112"/>
                  </a:cubicBezTo>
                  <a:cubicBezTo>
                    <a:pt x="1290" y="92112"/>
                    <a:pt x="1290" y="92112"/>
                    <a:pt x="1290" y="92112"/>
                  </a:cubicBezTo>
                  <a:cubicBezTo>
                    <a:pt x="1290" y="92112"/>
                    <a:pt x="1290" y="92112"/>
                    <a:pt x="1290" y="92112"/>
                  </a:cubicBezTo>
                  <a:cubicBezTo>
                    <a:pt x="1290" y="92112"/>
                    <a:pt x="1290" y="91267"/>
                    <a:pt x="1290" y="91267"/>
                  </a:cubicBezTo>
                  <a:cubicBezTo>
                    <a:pt x="1290" y="91267"/>
                    <a:pt x="1290" y="91267"/>
                    <a:pt x="1290" y="91267"/>
                  </a:cubicBezTo>
                  <a:cubicBezTo>
                    <a:pt x="1290" y="91267"/>
                    <a:pt x="1290" y="91267"/>
                    <a:pt x="1290" y="91267"/>
                  </a:cubicBezTo>
                  <a:cubicBezTo>
                    <a:pt x="1290" y="91267"/>
                    <a:pt x="1290" y="91267"/>
                    <a:pt x="1290" y="91267"/>
                  </a:cubicBezTo>
                  <a:cubicBezTo>
                    <a:pt x="1290" y="91267"/>
                    <a:pt x="1290" y="91267"/>
                    <a:pt x="1290" y="91267"/>
                  </a:cubicBezTo>
                  <a:cubicBezTo>
                    <a:pt x="1290" y="91267"/>
                    <a:pt x="1290" y="91267"/>
                    <a:pt x="1290" y="91267"/>
                  </a:cubicBezTo>
                  <a:cubicBezTo>
                    <a:pt x="1290" y="90422"/>
                    <a:pt x="1290" y="91267"/>
                    <a:pt x="1290" y="90422"/>
                  </a:cubicBezTo>
                  <a:cubicBezTo>
                    <a:pt x="1290" y="90422"/>
                    <a:pt x="1290" y="90422"/>
                    <a:pt x="1290" y="90422"/>
                  </a:cubicBezTo>
                  <a:cubicBezTo>
                    <a:pt x="1290" y="90422"/>
                    <a:pt x="1290" y="90422"/>
                    <a:pt x="1290" y="90422"/>
                  </a:cubicBezTo>
                  <a:cubicBezTo>
                    <a:pt x="1290" y="90422"/>
                    <a:pt x="860" y="90422"/>
                    <a:pt x="860" y="89577"/>
                  </a:cubicBezTo>
                  <a:cubicBezTo>
                    <a:pt x="860" y="89577"/>
                    <a:pt x="860" y="89577"/>
                    <a:pt x="860" y="89577"/>
                  </a:cubicBezTo>
                  <a:cubicBezTo>
                    <a:pt x="860" y="89577"/>
                    <a:pt x="860" y="89577"/>
                    <a:pt x="860" y="89577"/>
                  </a:cubicBezTo>
                  <a:cubicBezTo>
                    <a:pt x="860" y="89577"/>
                    <a:pt x="860" y="89577"/>
                    <a:pt x="860" y="89577"/>
                  </a:cubicBezTo>
                  <a:cubicBezTo>
                    <a:pt x="860" y="90422"/>
                    <a:pt x="860" y="90422"/>
                    <a:pt x="860" y="90422"/>
                  </a:cubicBezTo>
                  <a:cubicBezTo>
                    <a:pt x="860" y="91267"/>
                    <a:pt x="860" y="91267"/>
                    <a:pt x="860" y="91267"/>
                  </a:cubicBezTo>
                  <a:cubicBezTo>
                    <a:pt x="430" y="91267"/>
                    <a:pt x="430" y="91267"/>
                    <a:pt x="430" y="91267"/>
                  </a:cubicBezTo>
                  <a:cubicBezTo>
                    <a:pt x="430" y="90422"/>
                    <a:pt x="430" y="90422"/>
                    <a:pt x="430" y="90422"/>
                  </a:cubicBezTo>
                  <a:cubicBezTo>
                    <a:pt x="860" y="87887"/>
                    <a:pt x="860" y="87887"/>
                    <a:pt x="860" y="87887"/>
                  </a:cubicBezTo>
                  <a:cubicBezTo>
                    <a:pt x="1720" y="86197"/>
                    <a:pt x="1720" y="86197"/>
                    <a:pt x="1720" y="86197"/>
                  </a:cubicBezTo>
                  <a:cubicBezTo>
                    <a:pt x="1720" y="86197"/>
                    <a:pt x="1720" y="84507"/>
                    <a:pt x="2150" y="84507"/>
                  </a:cubicBezTo>
                  <a:cubicBezTo>
                    <a:pt x="2150" y="83661"/>
                    <a:pt x="2150" y="82816"/>
                    <a:pt x="2150" y="82816"/>
                  </a:cubicBezTo>
                  <a:cubicBezTo>
                    <a:pt x="3010" y="81971"/>
                    <a:pt x="3010" y="81971"/>
                    <a:pt x="3010" y="81971"/>
                  </a:cubicBezTo>
                  <a:cubicBezTo>
                    <a:pt x="3010" y="81971"/>
                    <a:pt x="3440" y="81126"/>
                    <a:pt x="3440" y="81126"/>
                  </a:cubicBezTo>
                  <a:cubicBezTo>
                    <a:pt x="3440" y="80281"/>
                    <a:pt x="3010" y="79436"/>
                    <a:pt x="3010" y="79436"/>
                  </a:cubicBezTo>
                  <a:cubicBezTo>
                    <a:pt x="3010" y="78591"/>
                    <a:pt x="3440" y="77746"/>
                    <a:pt x="3440" y="77746"/>
                  </a:cubicBezTo>
                  <a:cubicBezTo>
                    <a:pt x="3010" y="77746"/>
                    <a:pt x="301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056"/>
                  </a:cubicBezTo>
                  <a:cubicBezTo>
                    <a:pt x="2580" y="76056"/>
                    <a:pt x="2580" y="76056"/>
                    <a:pt x="2580" y="76056"/>
                  </a:cubicBezTo>
                  <a:cubicBezTo>
                    <a:pt x="2580" y="76056"/>
                    <a:pt x="2580" y="76056"/>
                    <a:pt x="2580" y="76056"/>
                  </a:cubicBezTo>
                  <a:cubicBezTo>
                    <a:pt x="2580" y="76056"/>
                    <a:pt x="2580" y="76056"/>
                    <a:pt x="2580" y="76056"/>
                  </a:cubicBezTo>
                  <a:cubicBezTo>
                    <a:pt x="2580" y="76056"/>
                    <a:pt x="2580" y="76056"/>
                    <a:pt x="2580" y="76056"/>
                  </a:cubicBezTo>
                  <a:cubicBezTo>
                    <a:pt x="2580" y="76056"/>
                    <a:pt x="2580" y="76056"/>
                    <a:pt x="2580" y="76056"/>
                  </a:cubicBezTo>
                  <a:cubicBezTo>
                    <a:pt x="2580" y="76056"/>
                    <a:pt x="2580" y="76056"/>
                    <a:pt x="2580" y="76056"/>
                  </a:cubicBezTo>
                  <a:cubicBezTo>
                    <a:pt x="2580" y="76056"/>
                    <a:pt x="2580" y="76056"/>
                    <a:pt x="2580" y="76056"/>
                  </a:cubicBezTo>
                  <a:cubicBezTo>
                    <a:pt x="3440" y="74366"/>
                    <a:pt x="4301" y="72676"/>
                    <a:pt x="4301" y="72676"/>
                  </a:cubicBezTo>
                  <a:cubicBezTo>
                    <a:pt x="4301" y="72676"/>
                    <a:pt x="5161" y="71830"/>
                    <a:pt x="6021" y="72676"/>
                  </a:cubicBezTo>
                  <a:cubicBezTo>
                    <a:pt x="6451" y="73521"/>
                    <a:pt x="7311" y="75211"/>
                    <a:pt x="7741" y="76056"/>
                  </a:cubicBezTo>
                  <a:cubicBezTo>
                    <a:pt x="7741" y="76056"/>
                    <a:pt x="8172" y="76901"/>
                    <a:pt x="8602" y="76901"/>
                  </a:cubicBezTo>
                  <a:cubicBezTo>
                    <a:pt x="9032" y="76901"/>
                    <a:pt x="9462" y="77746"/>
                    <a:pt x="9462" y="77746"/>
                  </a:cubicBezTo>
                  <a:cubicBezTo>
                    <a:pt x="9462" y="78591"/>
                    <a:pt x="9892" y="77746"/>
                    <a:pt x="9892" y="79436"/>
                  </a:cubicBezTo>
                  <a:cubicBezTo>
                    <a:pt x="9462" y="81126"/>
                    <a:pt x="9462" y="82816"/>
                    <a:pt x="9892" y="82816"/>
                  </a:cubicBezTo>
                  <a:cubicBezTo>
                    <a:pt x="10752" y="81971"/>
                    <a:pt x="11182" y="81126"/>
                    <a:pt x="11182" y="81971"/>
                  </a:cubicBezTo>
                  <a:cubicBezTo>
                    <a:pt x="11182" y="82816"/>
                    <a:pt x="11612" y="81971"/>
                    <a:pt x="11182" y="83661"/>
                  </a:cubicBezTo>
                  <a:cubicBezTo>
                    <a:pt x="11182" y="85352"/>
                    <a:pt x="10752" y="86197"/>
                    <a:pt x="11182" y="86197"/>
                  </a:cubicBezTo>
                  <a:cubicBezTo>
                    <a:pt x="12043" y="87042"/>
                    <a:pt x="12903" y="87887"/>
                    <a:pt x="13333" y="87042"/>
                  </a:cubicBezTo>
                  <a:cubicBezTo>
                    <a:pt x="13763" y="85352"/>
                    <a:pt x="13333" y="87042"/>
                    <a:pt x="13763" y="85352"/>
                  </a:cubicBezTo>
                  <a:cubicBezTo>
                    <a:pt x="14193" y="82816"/>
                    <a:pt x="14193" y="83661"/>
                    <a:pt x="14623" y="82816"/>
                  </a:cubicBezTo>
                  <a:cubicBezTo>
                    <a:pt x="14623" y="81126"/>
                    <a:pt x="14623" y="81971"/>
                    <a:pt x="15053" y="80281"/>
                  </a:cubicBezTo>
                  <a:cubicBezTo>
                    <a:pt x="15053" y="78591"/>
                    <a:pt x="15483" y="79436"/>
                    <a:pt x="15053" y="78591"/>
                  </a:cubicBezTo>
                  <a:cubicBezTo>
                    <a:pt x="15053" y="78591"/>
                    <a:pt x="15053" y="77746"/>
                    <a:pt x="14623" y="76901"/>
                  </a:cubicBezTo>
                  <a:cubicBezTo>
                    <a:pt x="14623" y="75211"/>
                    <a:pt x="13763" y="76056"/>
                    <a:pt x="15053" y="75211"/>
                  </a:cubicBezTo>
                  <a:cubicBezTo>
                    <a:pt x="15913" y="74366"/>
                    <a:pt x="16344" y="74366"/>
                    <a:pt x="16344" y="74366"/>
                  </a:cubicBezTo>
                  <a:cubicBezTo>
                    <a:pt x="16344" y="73521"/>
                    <a:pt x="17634" y="73521"/>
                    <a:pt x="17634" y="73521"/>
                  </a:cubicBezTo>
                  <a:cubicBezTo>
                    <a:pt x="17634" y="73521"/>
                    <a:pt x="18924" y="73521"/>
                    <a:pt x="18924" y="73521"/>
                  </a:cubicBezTo>
                  <a:cubicBezTo>
                    <a:pt x="19354" y="73521"/>
                    <a:pt x="21075" y="73521"/>
                    <a:pt x="21075" y="74366"/>
                  </a:cubicBezTo>
                  <a:cubicBezTo>
                    <a:pt x="21075" y="75211"/>
                    <a:pt x="21935" y="75211"/>
                    <a:pt x="21935" y="75211"/>
                  </a:cubicBezTo>
                  <a:cubicBezTo>
                    <a:pt x="21935" y="75211"/>
                    <a:pt x="22795" y="75211"/>
                    <a:pt x="23225" y="76901"/>
                  </a:cubicBezTo>
                  <a:cubicBezTo>
                    <a:pt x="23225" y="79436"/>
                    <a:pt x="23225" y="81126"/>
                    <a:pt x="23655" y="80281"/>
                  </a:cubicBezTo>
                  <a:cubicBezTo>
                    <a:pt x="24086" y="80281"/>
                    <a:pt x="24946" y="81971"/>
                    <a:pt x="24946" y="81126"/>
                  </a:cubicBezTo>
                  <a:cubicBezTo>
                    <a:pt x="25376" y="80281"/>
                    <a:pt x="25806" y="79436"/>
                    <a:pt x="26236" y="79436"/>
                  </a:cubicBezTo>
                  <a:cubicBezTo>
                    <a:pt x="26666" y="79436"/>
                    <a:pt x="25806" y="78591"/>
                    <a:pt x="27096" y="78591"/>
                  </a:cubicBezTo>
                  <a:cubicBezTo>
                    <a:pt x="28817" y="79436"/>
                    <a:pt x="28387" y="80281"/>
                    <a:pt x="29247" y="78591"/>
                  </a:cubicBezTo>
                  <a:cubicBezTo>
                    <a:pt x="29677" y="76901"/>
                    <a:pt x="29677" y="76901"/>
                    <a:pt x="30537" y="76056"/>
                  </a:cubicBezTo>
                  <a:cubicBezTo>
                    <a:pt x="30967" y="75211"/>
                    <a:pt x="30967" y="75211"/>
                    <a:pt x="31397" y="74366"/>
                  </a:cubicBezTo>
                  <a:cubicBezTo>
                    <a:pt x="31397" y="74366"/>
                    <a:pt x="33118" y="74366"/>
                    <a:pt x="33118" y="74366"/>
                  </a:cubicBezTo>
                  <a:cubicBezTo>
                    <a:pt x="33548" y="73521"/>
                    <a:pt x="33978" y="71830"/>
                    <a:pt x="34408" y="71830"/>
                  </a:cubicBezTo>
                  <a:cubicBezTo>
                    <a:pt x="34408" y="71830"/>
                    <a:pt x="36129" y="71830"/>
                    <a:pt x="36559" y="71830"/>
                  </a:cubicBezTo>
                  <a:cubicBezTo>
                    <a:pt x="36989" y="71830"/>
                    <a:pt x="37849" y="71830"/>
                    <a:pt x="38279" y="70985"/>
                  </a:cubicBezTo>
                  <a:cubicBezTo>
                    <a:pt x="38279" y="70140"/>
                    <a:pt x="38279" y="70140"/>
                    <a:pt x="38709" y="69295"/>
                  </a:cubicBezTo>
                  <a:cubicBezTo>
                    <a:pt x="39569" y="69295"/>
                    <a:pt x="40000" y="69295"/>
                    <a:pt x="40860" y="69295"/>
                  </a:cubicBezTo>
                  <a:cubicBezTo>
                    <a:pt x="41720" y="69295"/>
                    <a:pt x="41720" y="69295"/>
                    <a:pt x="42150" y="69295"/>
                  </a:cubicBezTo>
                  <a:cubicBezTo>
                    <a:pt x="42580" y="69295"/>
                    <a:pt x="43010" y="70985"/>
                    <a:pt x="43010" y="68450"/>
                  </a:cubicBezTo>
                  <a:cubicBezTo>
                    <a:pt x="42580" y="65915"/>
                    <a:pt x="42150" y="65915"/>
                    <a:pt x="42580" y="65070"/>
                  </a:cubicBezTo>
                  <a:cubicBezTo>
                    <a:pt x="43440" y="65070"/>
                    <a:pt x="44301" y="65070"/>
                    <a:pt x="44301" y="65070"/>
                  </a:cubicBezTo>
                  <a:cubicBezTo>
                    <a:pt x="44731" y="65070"/>
                    <a:pt x="46451" y="65915"/>
                    <a:pt x="46881" y="65915"/>
                  </a:cubicBezTo>
                  <a:cubicBezTo>
                    <a:pt x="46881" y="65915"/>
                    <a:pt x="47311" y="67605"/>
                    <a:pt x="47311" y="67605"/>
                  </a:cubicBezTo>
                  <a:cubicBezTo>
                    <a:pt x="47741" y="67605"/>
                    <a:pt x="48172" y="68450"/>
                    <a:pt x="48602" y="67605"/>
                  </a:cubicBezTo>
                  <a:cubicBezTo>
                    <a:pt x="48602" y="67605"/>
                    <a:pt x="49032" y="65915"/>
                    <a:pt x="49462" y="65915"/>
                  </a:cubicBezTo>
                  <a:cubicBezTo>
                    <a:pt x="49892" y="65915"/>
                    <a:pt x="51182" y="65915"/>
                    <a:pt x="51182" y="65915"/>
                  </a:cubicBezTo>
                  <a:cubicBezTo>
                    <a:pt x="51182" y="65915"/>
                    <a:pt x="52903" y="66760"/>
                    <a:pt x="52903" y="66760"/>
                  </a:cubicBezTo>
                  <a:cubicBezTo>
                    <a:pt x="52903" y="66760"/>
                    <a:pt x="52473" y="68450"/>
                    <a:pt x="52473" y="69295"/>
                  </a:cubicBezTo>
                  <a:cubicBezTo>
                    <a:pt x="52473" y="70140"/>
                    <a:pt x="52473" y="70985"/>
                    <a:pt x="52903" y="71830"/>
                  </a:cubicBezTo>
                  <a:cubicBezTo>
                    <a:pt x="52903" y="71830"/>
                    <a:pt x="53763" y="73521"/>
                    <a:pt x="53763" y="73521"/>
                  </a:cubicBezTo>
                  <a:cubicBezTo>
                    <a:pt x="53763" y="73521"/>
                    <a:pt x="55913" y="75211"/>
                    <a:pt x="55913" y="75211"/>
                  </a:cubicBezTo>
                  <a:cubicBezTo>
                    <a:pt x="55913" y="75211"/>
                    <a:pt x="56344" y="76056"/>
                    <a:pt x="56344" y="72676"/>
                  </a:cubicBezTo>
                  <a:cubicBezTo>
                    <a:pt x="56344" y="69295"/>
                    <a:pt x="56344" y="68450"/>
                    <a:pt x="56344" y="68450"/>
                  </a:cubicBezTo>
                  <a:cubicBezTo>
                    <a:pt x="56344" y="65070"/>
                    <a:pt x="56344" y="65070"/>
                    <a:pt x="56344" y="65070"/>
                  </a:cubicBezTo>
                  <a:cubicBezTo>
                    <a:pt x="56344" y="65070"/>
                    <a:pt x="56344" y="64225"/>
                    <a:pt x="55913" y="64225"/>
                  </a:cubicBezTo>
                  <a:cubicBezTo>
                    <a:pt x="55913" y="64225"/>
                    <a:pt x="55483" y="64225"/>
                    <a:pt x="55483" y="64225"/>
                  </a:cubicBezTo>
                  <a:cubicBezTo>
                    <a:pt x="55483" y="64225"/>
                    <a:pt x="53763" y="63380"/>
                    <a:pt x="53333" y="63380"/>
                  </a:cubicBezTo>
                  <a:cubicBezTo>
                    <a:pt x="52903" y="63380"/>
                    <a:pt x="53333" y="61690"/>
                    <a:pt x="53333" y="60845"/>
                  </a:cubicBezTo>
                  <a:cubicBezTo>
                    <a:pt x="53333" y="60845"/>
                    <a:pt x="54193" y="59154"/>
                    <a:pt x="54193" y="59154"/>
                  </a:cubicBezTo>
                  <a:cubicBezTo>
                    <a:pt x="54193" y="56619"/>
                    <a:pt x="54193" y="56619"/>
                    <a:pt x="54193" y="56619"/>
                  </a:cubicBezTo>
                  <a:cubicBezTo>
                    <a:pt x="52903" y="52394"/>
                    <a:pt x="52903" y="52394"/>
                    <a:pt x="52903" y="52394"/>
                  </a:cubicBezTo>
                  <a:cubicBezTo>
                    <a:pt x="51612" y="49859"/>
                    <a:pt x="51612" y="49859"/>
                    <a:pt x="51612" y="49859"/>
                  </a:cubicBezTo>
                  <a:cubicBezTo>
                    <a:pt x="50752" y="45633"/>
                    <a:pt x="50752" y="45633"/>
                    <a:pt x="50752" y="45633"/>
                  </a:cubicBezTo>
                  <a:cubicBezTo>
                    <a:pt x="50752" y="45633"/>
                    <a:pt x="50752" y="45633"/>
                    <a:pt x="50752" y="45633"/>
                  </a:cubicBezTo>
                  <a:cubicBezTo>
                    <a:pt x="50752" y="45633"/>
                    <a:pt x="50752" y="45633"/>
                    <a:pt x="50752" y="45633"/>
                  </a:cubicBezTo>
                  <a:cubicBezTo>
                    <a:pt x="52043" y="43943"/>
                    <a:pt x="52043" y="43943"/>
                    <a:pt x="52043" y="43943"/>
                  </a:cubicBezTo>
                  <a:cubicBezTo>
                    <a:pt x="52903" y="42253"/>
                    <a:pt x="54193" y="40563"/>
                    <a:pt x="54193" y="40563"/>
                  </a:cubicBezTo>
                  <a:cubicBezTo>
                    <a:pt x="54193" y="40563"/>
                    <a:pt x="54193" y="40563"/>
                    <a:pt x="54623" y="40563"/>
                  </a:cubicBezTo>
                  <a:cubicBezTo>
                    <a:pt x="55483" y="38873"/>
                    <a:pt x="55483" y="38873"/>
                    <a:pt x="55483" y="38873"/>
                  </a:cubicBezTo>
                  <a:cubicBezTo>
                    <a:pt x="55483" y="38873"/>
                    <a:pt x="57634" y="37183"/>
                    <a:pt x="57634" y="37183"/>
                  </a:cubicBezTo>
                  <a:cubicBezTo>
                    <a:pt x="57634" y="37183"/>
                    <a:pt x="58064" y="36338"/>
                    <a:pt x="58064" y="36338"/>
                  </a:cubicBezTo>
                  <a:cubicBezTo>
                    <a:pt x="58494" y="36338"/>
                    <a:pt x="58494" y="36338"/>
                    <a:pt x="58494" y="36338"/>
                  </a:cubicBezTo>
                  <a:cubicBezTo>
                    <a:pt x="60645" y="32112"/>
                    <a:pt x="60645" y="32112"/>
                    <a:pt x="60645" y="32112"/>
                  </a:cubicBezTo>
                  <a:cubicBezTo>
                    <a:pt x="60645" y="27887"/>
                    <a:pt x="60645" y="27887"/>
                    <a:pt x="60645" y="27887"/>
                  </a:cubicBezTo>
                  <a:cubicBezTo>
                    <a:pt x="61075" y="26197"/>
                    <a:pt x="61075" y="26197"/>
                    <a:pt x="61075" y="26197"/>
                  </a:cubicBezTo>
                  <a:cubicBezTo>
                    <a:pt x="61075" y="25352"/>
                    <a:pt x="61075" y="23661"/>
                    <a:pt x="61075" y="23661"/>
                  </a:cubicBezTo>
                  <a:cubicBezTo>
                    <a:pt x="63655" y="23661"/>
                    <a:pt x="63655" y="23661"/>
                    <a:pt x="63655" y="23661"/>
                  </a:cubicBezTo>
                  <a:cubicBezTo>
                    <a:pt x="63655" y="23661"/>
                    <a:pt x="64086" y="24507"/>
                    <a:pt x="64516" y="25352"/>
                  </a:cubicBezTo>
                  <a:cubicBezTo>
                    <a:pt x="64946" y="25352"/>
                    <a:pt x="65376" y="24507"/>
                    <a:pt x="65376" y="24507"/>
                  </a:cubicBezTo>
                  <a:cubicBezTo>
                    <a:pt x="65806" y="24507"/>
                    <a:pt x="66236" y="22816"/>
                    <a:pt x="66236" y="22816"/>
                  </a:cubicBezTo>
                  <a:cubicBezTo>
                    <a:pt x="66236" y="20281"/>
                    <a:pt x="66236" y="20281"/>
                    <a:pt x="66236" y="20281"/>
                  </a:cubicBezTo>
                  <a:cubicBezTo>
                    <a:pt x="65806" y="16056"/>
                    <a:pt x="65806" y="16056"/>
                    <a:pt x="65806" y="16056"/>
                  </a:cubicBezTo>
                  <a:cubicBezTo>
                    <a:pt x="65806" y="13521"/>
                    <a:pt x="65806" y="13521"/>
                    <a:pt x="65806" y="13521"/>
                  </a:cubicBezTo>
                  <a:cubicBezTo>
                    <a:pt x="65806" y="13521"/>
                    <a:pt x="65806" y="13521"/>
                    <a:pt x="65806" y="13521"/>
                  </a:cubicBezTo>
                  <a:cubicBezTo>
                    <a:pt x="66236" y="13521"/>
                    <a:pt x="67956" y="16056"/>
                    <a:pt x="68817" y="16901"/>
                  </a:cubicBezTo>
                  <a:cubicBezTo>
                    <a:pt x="69247" y="17746"/>
                    <a:pt x="70537" y="20281"/>
                    <a:pt x="70537" y="20281"/>
                  </a:cubicBezTo>
                  <a:cubicBezTo>
                    <a:pt x="70537" y="20281"/>
                    <a:pt x="72688" y="21126"/>
                    <a:pt x="73118" y="21126"/>
                  </a:cubicBezTo>
                  <a:cubicBezTo>
                    <a:pt x="73118" y="21126"/>
                    <a:pt x="75268" y="21971"/>
                    <a:pt x="75268" y="21971"/>
                  </a:cubicBezTo>
                  <a:cubicBezTo>
                    <a:pt x="75698" y="20281"/>
                    <a:pt x="75698" y="20281"/>
                    <a:pt x="75698" y="20281"/>
                  </a:cubicBezTo>
                  <a:cubicBezTo>
                    <a:pt x="76989" y="18591"/>
                    <a:pt x="76989" y="18591"/>
                    <a:pt x="76989" y="18591"/>
                  </a:cubicBezTo>
                  <a:cubicBezTo>
                    <a:pt x="78709" y="21126"/>
                    <a:pt x="78709" y="21126"/>
                    <a:pt x="78709" y="21126"/>
                  </a:cubicBezTo>
                  <a:cubicBezTo>
                    <a:pt x="80430" y="20281"/>
                    <a:pt x="80430" y="20281"/>
                    <a:pt x="80430" y="20281"/>
                  </a:cubicBezTo>
                  <a:close/>
                  <a:moveTo>
                    <a:pt x="2150" y="76901"/>
                  </a:moveTo>
                  <a:cubicBezTo>
                    <a:pt x="2150" y="76901"/>
                    <a:pt x="2150" y="76901"/>
                    <a:pt x="2150" y="76901"/>
                  </a:cubicBezTo>
                  <a:cubicBezTo>
                    <a:pt x="2150" y="76901"/>
                    <a:pt x="2150" y="76901"/>
                    <a:pt x="2150" y="76901"/>
                  </a:cubicBezTo>
                  <a:cubicBezTo>
                    <a:pt x="2150" y="76901"/>
                    <a:pt x="2150" y="76901"/>
                    <a:pt x="2150" y="76901"/>
                  </a:cubicBezTo>
                  <a:close/>
                  <a:moveTo>
                    <a:pt x="430" y="96338"/>
                  </a:moveTo>
                  <a:cubicBezTo>
                    <a:pt x="430" y="96338"/>
                    <a:pt x="430" y="96338"/>
                    <a:pt x="430" y="96338"/>
                  </a:cubicBezTo>
                  <a:cubicBezTo>
                    <a:pt x="430" y="96338"/>
                    <a:pt x="430" y="96338"/>
                    <a:pt x="430" y="96338"/>
                  </a:cubicBezTo>
                  <a:cubicBezTo>
                    <a:pt x="430" y="96338"/>
                    <a:pt x="430" y="96338"/>
                    <a:pt x="430" y="96338"/>
                  </a:cubicBezTo>
                  <a:cubicBezTo>
                    <a:pt x="430" y="96338"/>
                    <a:pt x="430" y="96338"/>
                    <a:pt x="430" y="96338"/>
                  </a:cubicBezTo>
                  <a:close/>
                  <a:moveTo>
                    <a:pt x="430" y="96338"/>
                  </a:moveTo>
                  <a:cubicBezTo>
                    <a:pt x="430" y="96338"/>
                    <a:pt x="430" y="96338"/>
                    <a:pt x="430" y="96338"/>
                  </a:cubicBezTo>
                  <a:cubicBezTo>
                    <a:pt x="430" y="96338"/>
                    <a:pt x="430" y="95492"/>
                    <a:pt x="430" y="95492"/>
                  </a:cubicBezTo>
                  <a:cubicBezTo>
                    <a:pt x="430" y="95492"/>
                    <a:pt x="430" y="95492"/>
                    <a:pt x="430" y="95492"/>
                  </a:cubicBezTo>
                  <a:cubicBezTo>
                    <a:pt x="430" y="95492"/>
                    <a:pt x="860" y="95492"/>
                    <a:pt x="860" y="94647"/>
                  </a:cubicBezTo>
                  <a:cubicBezTo>
                    <a:pt x="860" y="94647"/>
                    <a:pt x="860" y="94647"/>
                    <a:pt x="860" y="94647"/>
                  </a:cubicBezTo>
                  <a:cubicBezTo>
                    <a:pt x="860" y="94647"/>
                    <a:pt x="860" y="94647"/>
                    <a:pt x="860" y="94647"/>
                  </a:cubicBezTo>
                  <a:cubicBezTo>
                    <a:pt x="860" y="94647"/>
                    <a:pt x="860" y="94647"/>
                    <a:pt x="860" y="94647"/>
                  </a:cubicBezTo>
                  <a:cubicBezTo>
                    <a:pt x="430" y="94647"/>
                    <a:pt x="430" y="94647"/>
                    <a:pt x="430" y="94647"/>
                  </a:cubicBezTo>
                  <a:cubicBezTo>
                    <a:pt x="0" y="96338"/>
                    <a:pt x="0" y="96338"/>
                    <a:pt x="0" y="96338"/>
                  </a:cubicBezTo>
                  <a:lnTo>
                    <a:pt x="430" y="96338"/>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61" name="Shape 2041">
              <a:extLst>
                <a:ext uri="{FF2B5EF4-FFF2-40B4-BE49-F238E27FC236}">
                  <a16:creationId xmlns:a16="http://schemas.microsoft.com/office/drawing/2014/main" id="{7EC70039-DB13-6DB2-4851-F1B5AA79A1C4}"/>
                </a:ext>
              </a:extLst>
            </p:cNvPr>
            <p:cNvSpPr/>
            <p:nvPr/>
          </p:nvSpPr>
          <p:spPr>
            <a:xfrm>
              <a:off x="3808896" y="2714110"/>
              <a:ext cx="1185185" cy="1190071"/>
            </a:xfrm>
            <a:custGeom>
              <a:avLst/>
              <a:gdLst/>
              <a:ahLst/>
              <a:cxnLst/>
              <a:rect l="0" t="0" r="0" b="0"/>
              <a:pathLst>
                <a:path w="120000" h="120000" extrusionOk="0">
                  <a:moveTo>
                    <a:pt x="59769" y="105055"/>
                  </a:moveTo>
                  <a:cubicBezTo>
                    <a:pt x="60230" y="104386"/>
                    <a:pt x="60230" y="104386"/>
                    <a:pt x="60230" y="104386"/>
                  </a:cubicBezTo>
                  <a:cubicBezTo>
                    <a:pt x="60230" y="104386"/>
                    <a:pt x="60230" y="103048"/>
                    <a:pt x="59769" y="102825"/>
                  </a:cubicBezTo>
                  <a:cubicBezTo>
                    <a:pt x="59538" y="102602"/>
                    <a:pt x="59307" y="102379"/>
                    <a:pt x="59307" y="102379"/>
                  </a:cubicBezTo>
                  <a:cubicBezTo>
                    <a:pt x="59307" y="102379"/>
                    <a:pt x="59307" y="101486"/>
                    <a:pt x="59307" y="101040"/>
                  </a:cubicBezTo>
                  <a:cubicBezTo>
                    <a:pt x="59307" y="100817"/>
                    <a:pt x="59307" y="99925"/>
                    <a:pt x="59307" y="99702"/>
                  </a:cubicBezTo>
                  <a:cubicBezTo>
                    <a:pt x="59307" y="99479"/>
                    <a:pt x="59538" y="98587"/>
                    <a:pt x="59538" y="98364"/>
                  </a:cubicBezTo>
                  <a:cubicBezTo>
                    <a:pt x="59538" y="98364"/>
                    <a:pt x="59307" y="98364"/>
                    <a:pt x="59769" y="97918"/>
                  </a:cubicBezTo>
                  <a:cubicBezTo>
                    <a:pt x="60230" y="97249"/>
                    <a:pt x="60230" y="96802"/>
                    <a:pt x="60230" y="96802"/>
                  </a:cubicBezTo>
                  <a:cubicBezTo>
                    <a:pt x="61153" y="95687"/>
                    <a:pt x="61153" y="95687"/>
                    <a:pt x="61153" y="95687"/>
                  </a:cubicBezTo>
                  <a:cubicBezTo>
                    <a:pt x="61153" y="95687"/>
                    <a:pt x="61846" y="94572"/>
                    <a:pt x="62076" y="94572"/>
                  </a:cubicBezTo>
                  <a:cubicBezTo>
                    <a:pt x="62307" y="94795"/>
                    <a:pt x="63230" y="94572"/>
                    <a:pt x="63461" y="94572"/>
                  </a:cubicBezTo>
                  <a:cubicBezTo>
                    <a:pt x="63692" y="94572"/>
                    <a:pt x="64615" y="95464"/>
                    <a:pt x="65076" y="94572"/>
                  </a:cubicBezTo>
                  <a:cubicBezTo>
                    <a:pt x="65538" y="93903"/>
                    <a:pt x="65769" y="93457"/>
                    <a:pt x="65769" y="93234"/>
                  </a:cubicBezTo>
                  <a:cubicBezTo>
                    <a:pt x="66000" y="93011"/>
                    <a:pt x="66230" y="92342"/>
                    <a:pt x="66923" y="92342"/>
                  </a:cubicBezTo>
                  <a:cubicBezTo>
                    <a:pt x="67615" y="92118"/>
                    <a:pt x="69230" y="92118"/>
                    <a:pt x="69230" y="92118"/>
                  </a:cubicBezTo>
                  <a:cubicBezTo>
                    <a:pt x="69923" y="92342"/>
                    <a:pt x="69923" y="92342"/>
                    <a:pt x="69923" y="92342"/>
                  </a:cubicBezTo>
                  <a:cubicBezTo>
                    <a:pt x="71769" y="93011"/>
                    <a:pt x="71769" y="93011"/>
                    <a:pt x="71769" y="93011"/>
                  </a:cubicBezTo>
                  <a:cubicBezTo>
                    <a:pt x="71769" y="93011"/>
                    <a:pt x="72461" y="93011"/>
                    <a:pt x="72923" y="93011"/>
                  </a:cubicBezTo>
                  <a:cubicBezTo>
                    <a:pt x="73153" y="93011"/>
                    <a:pt x="73384" y="93011"/>
                    <a:pt x="73384" y="93011"/>
                  </a:cubicBezTo>
                  <a:cubicBezTo>
                    <a:pt x="74076" y="93903"/>
                    <a:pt x="74076" y="93903"/>
                    <a:pt x="74076" y="93903"/>
                  </a:cubicBezTo>
                  <a:cubicBezTo>
                    <a:pt x="74076" y="93903"/>
                    <a:pt x="75000" y="94349"/>
                    <a:pt x="75230" y="94349"/>
                  </a:cubicBezTo>
                  <a:cubicBezTo>
                    <a:pt x="75461" y="94349"/>
                    <a:pt x="77307" y="93903"/>
                    <a:pt x="77307" y="93903"/>
                  </a:cubicBezTo>
                  <a:cubicBezTo>
                    <a:pt x="77307" y="93903"/>
                    <a:pt x="78000" y="93680"/>
                    <a:pt x="78230" y="93903"/>
                  </a:cubicBezTo>
                  <a:cubicBezTo>
                    <a:pt x="78461" y="94126"/>
                    <a:pt x="79153" y="94349"/>
                    <a:pt x="79384" y="94572"/>
                  </a:cubicBezTo>
                  <a:cubicBezTo>
                    <a:pt x="79384" y="94795"/>
                    <a:pt x="81230" y="95687"/>
                    <a:pt x="81692" y="95910"/>
                  </a:cubicBezTo>
                  <a:cubicBezTo>
                    <a:pt x="81923" y="96133"/>
                    <a:pt x="82846" y="95910"/>
                    <a:pt x="82846" y="95910"/>
                  </a:cubicBezTo>
                  <a:cubicBezTo>
                    <a:pt x="83307" y="97026"/>
                    <a:pt x="83307" y="97026"/>
                    <a:pt x="83307" y="97026"/>
                  </a:cubicBezTo>
                  <a:cubicBezTo>
                    <a:pt x="85615" y="97695"/>
                    <a:pt x="85615" y="97695"/>
                    <a:pt x="85615" y="97695"/>
                  </a:cubicBezTo>
                  <a:cubicBezTo>
                    <a:pt x="86538" y="97695"/>
                    <a:pt x="86538" y="97695"/>
                    <a:pt x="86538" y="97695"/>
                  </a:cubicBezTo>
                  <a:cubicBezTo>
                    <a:pt x="89769" y="98810"/>
                    <a:pt x="89769" y="98810"/>
                    <a:pt x="89769" y="98810"/>
                  </a:cubicBezTo>
                  <a:cubicBezTo>
                    <a:pt x="91846" y="97249"/>
                    <a:pt x="91846" y="97249"/>
                    <a:pt x="91846" y="97249"/>
                  </a:cubicBezTo>
                  <a:cubicBezTo>
                    <a:pt x="91846" y="97249"/>
                    <a:pt x="92307" y="97472"/>
                    <a:pt x="92538" y="97472"/>
                  </a:cubicBezTo>
                  <a:cubicBezTo>
                    <a:pt x="92769" y="97472"/>
                    <a:pt x="93230" y="95687"/>
                    <a:pt x="93230" y="95687"/>
                  </a:cubicBezTo>
                  <a:cubicBezTo>
                    <a:pt x="93230" y="95687"/>
                    <a:pt x="93230" y="95241"/>
                    <a:pt x="93461" y="95241"/>
                  </a:cubicBezTo>
                  <a:cubicBezTo>
                    <a:pt x="93923" y="95241"/>
                    <a:pt x="95538" y="94572"/>
                    <a:pt x="95538" y="94572"/>
                  </a:cubicBezTo>
                  <a:cubicBezTo>
                    <a:pt x="95538" y="94349"/>
                    <a:pt x="95307" y="93457"/>
                    <a:pt x="96000" y="93234"/>
                  </a:cubicBezTo>
                  <a:cubicBezTo>
                    <a:pt x="96461" y="93011"/>
                    <a:pt x="97384" y="92342"/>
                    <a:pt x="97384" y="92342"/>
                  </a:cubicBezTo>
                  <a:cubicBezTo>
                    <a:pt x="97615" y="92118"/>
                    <a:pt x="97153" y="91672"/>
                    <a:pt x="97846" y="91449"/>
                  </a:cubicBezTo>
                  <a:cubicBezTo>
                    <a:pt x="98307" y="91449"/>
                    <a:pt x="99000" y="91226"/>
                    <a:pt x="99461" y="91226"/>
                  </a:cubicBezTo>
                  <a:cubicBezTo>
                    <a:pt x="99461" y="91226"/>
                    <a:pt x="99461" y="91226"/>
                    <a:pt x="99461" y="91226"/>
                  </a:cubicBezTo>
                  <a:cubicBezTo>
                    <a:pt x="99461" y="91003"/>
                    <a:pt x="99461" y="91003"/>
                    <a:pt x="99461" y="91003"/>
                  </a:cubicBezTo>
                  <a:cubicBezTo>
                    <a:pt x="99461" y="91003"/>
                    <a:pt x="99461" y="91003"/>
                    <a:pt x="99461" y="91003"/>
                  </a:cubicBezTo>
                  <a:cubicBezTo>
                    <a:pt x="99692" y="91003"/>
                    <a:pt x="99692" y="91003"/>
                    <a:pt x="99692" y="91003"/>
                  </a:cubicBezTo>
                  <a:cubicBezTo>
                    <a:pt x="99692" y="91003"/>
                    <a:pt x="99692" y="91003"/>
                    <a:pt x="99692" y="91003"/>
                  </a:cubicBezTo>
                  <a:cubicBezTo>
                    <a:pt x="99692" y="91003"/>
                    <a:pt x="99692" y="91003"/>
                    <a:pt x="99692" y="91003"/>
                  </a:cubicBezTo>
                  <a:cubicBezTo>
                    <a:pt x="99692" y="91003"/>
                    <a:pt x="99692" y="91003"/>
                    <a:pt x="99692" y="91003"/>
                  </a:cubicBezTo>
                  <a:cubicBezTo>
                    <a:pt x="99692" y="91003"/>
                    <a:pt x="99692" y="91003"/>
                    <a:pt x="99692" y="91003"/>
                  </a:cubicBezTo>
                  <a:cubicBezTo>
                    <a:pt x="99692" y="91003"/>
                    <a:pt x="99692" y="91003"/>
                    <a:pt x="99692" y="91003"/>
                  </a:cubicBezTo>
                  <a:cubicBezTo>
                    <a:pt x="99923" y="90780"/>
                    <a:pt x="99923" y="90780"/>
                    <a:pt x="99923" y="90780"/>
                  </a:cubicBezTo>
                  <a:cubicBezTo>
                    <a:pt x="99923" y="90780"/>
                    <a:pt x="99923" y="90780"/>
                    <a:pt x="99923" y="90780"/>
                  </a:cubicBezTo>
                  <a:cubicBezTo>
                    <a:pt x="99923" y="90780"/>
                    <a:pt x="99923" y="90780"/>
                    <a:pt x="9992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384" y="90780"/>
                    <a:pt x="100384" y="90780"/>
                    <a:pt x="100384" y="90780"/>
                  </a:cubicBezTo>
                  <a:cubicBezTo>
                    <a:pt x="100384" y="90780"/>
                    <a:pt x="100384" y="90780"/>
                    <a:pt x="100384" y="90780"/>
                  </a:cubicBezTo>
                  <a:cubicBezTo>
                    <a:pt x="100384" y="90780"/>
                    <a:pt x="100384" y="90780"/>
                    <a:pt x="100384" y="90780"/>
                  </a:cubicBezTo>
                  <a:cubicBezTo>
                    <a:pt x="100384" y="90780"/>
                    <a:pt x="100384" y="90780"/>
                    <a:pt x="100384" y="90780"/>
                  </a:cubicBezTo>
                  <a:cubicBezTo>
                    <a:pt x="100384" y="90557"/>
                    <a:pt x="100384" y="90557"/>
                    <a:pt x="100384" y="90557"/>
                  </a:cubicBezTo>
                  <a:cubicBezTo>
                    <a:pt x="100384" y="90557"/>
                    <a:pt x="100384" y="90557"/>
                    <a:pt x="100384" y="90557"/>
                  </a:cubicBezTo>
                  <a:cubicBezTo>
                    <a:pt x="100384" y="90557"/>
                    <a:pt x="100384" y="90557"/>
                    <a:pt x="100384" y="90557"/>
                  </a:cubicBezTo>
                  <a:cubicBezTo>
                    <a:pt x="100384" y="90557"/>
                    <a:pt x="100384" y="90557"/>
                    <a:pt x="100384" y="90557"/>
                  </a:cubicBezTo>
                  <a:cubicBezTo>
                    <a:pt x="100384" y="90557"/>
                    <a:pt x="100384" y="90557"/>
                    <a:pt x="100384" y="90557"/>
                  </a:cubicBezTo>
                  <a:cubicBezTo>
                    <a:pt x="100384" y="90557"/>
                    <a:pt x="100384" y="90557"/>
                    <a:pt x="100384"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846" y="90334"/>
                    <a:pt x="101076" y="90334"/>
                    <a:pt x="101076" y="90334"/>
                  </a:cubicBezTo>
                  <a:cubicBezTo>
                    <a:pt x="102461" y="89219"/>
                    <a:pt x="102461" y="89219"/>
                    <a:pt x="102461" y="89219"/>
                  </a:cubicBezTo>
                  <a:cubicBezTo>
                    <a:pt x="103153" y="86765"/>
                    <a:pt x="103153" y="86765"/>
                    <a:pt x="103153" y="86765"/>
                  </a:cubicBezTo>
                  <a:cubicBezTo>
                    <a:pt x="102230" y="86096"/>
                    <a:pt x="102230" y="86096"/>
                    <a:pt x="102230" y="86096"/>
                  </a:cubicBezTo>
                  <a:cubicBezTo>
                    <a:pt x="100153" y="86096"/>
                    <a:pt x="100153" y="86096"/>
                    <a:pt x="100153" y="86096"/>
                  </a:cubicBezTo>
                  <a:cubicBezTo>
                    <a:pt x="97846" y="85204"/>
                    <a:pt x="97846" y="85204"/>
                    <a:pt x="97846" y="85204"/>
                  </a:cubicBezTo>
                  <a:cubicBezTo>
                    <a:pt x="96692" y="83420"/>
                    <a:pt x="96692" y="83420"/>
                    <a:pt x="96692" y="83420"/>
                  </a:cubicBezTo>
                  <a:cubicBezTo>
                    <a:pt x="96000" y="83420"/>
                    <a:pt x="96000" y="83420"/>
                    <a:pt x="96000" y="83420"/>
                  </a:cubicBezTo>
                  <a:cubicBezTo>
                    <a:pt x="95769" y="81858"/>
                    <a:pt x="95307" y="82527"/>
                    <a:pt x="96230" y="81412"/>
                  </a:cubicBezTo>
                  <a:cubicBezTo>
                    <a:pt x="97153" y="80074"/>
                    <a:pt x="97153" y="80074"/>
                    <a:pt x="97153" y="80074"/>
                  </a:cubicBezTo>
                  <a:cubicBezTo>
                    <a:pt x="96923" y="77843"/>
                    <a:pt x="96923" y="77843"/>
                    <a:pt x="96923" y="77843"/>
                  </a:cubicBezTo>
                  <a:cubicBezTo>
                    <a:pt x="96230" y="77174"/>
                    <a:pt x="96230" y="77174"/>
                    <a:pt x="96230" y="77174"/>
                  </a:cubicBezTo>
                  <a:cubicBezTo>
                    <a:pt x="95076" y="76505"/>
                    <a:pt x="95076" y="76505"/>
                    <a:pt x="95076" y="76505"/>
                  </a:cubicBezTo>
                  <a:cubicBezTo>
                    <a:pt x="95076" y="76505"/>
                    <a:pt x="94384" y="75613"/>
                    <a:pt x="94153" y="75390"/>
                  </a:cubicBezTo>
                  <a:cubicBezTo>
                    <a:pt x="94153" y="75390"/>
                    <a:pt x="94153" y="74944"/>
                    <a:pt x="94153" y="74944"/>
                  </a:cubicBezTo>
                  <a:cubicBezTo>
                    <a:pt x="93923" y="74721"/>
                    <a:pt x="94846" y="74721"/>
                    <a:pt x="94846" y="74721"/>
                  </a:cubicBezTo>
                  <a:cubicBezTo>
                    <a:pt x="95076" y="74721"/>
                    <a:pt x="95769" y="74498"/>
                    <a:pt x="96000" y="74498"/>
                  </a:cubicBezTo>
                  <a:cubicBezTo>
                    <a:pt x="96230" y="74498"/>
                    <a:pt x="97153" y="73605"/>
                    <a:pt x="97153" y="73605"/>
                  </a:cubicBezTo>
                  <a:cubicBezTo>
                    <a:pt x="97153" y="73605"/>
                    <a:pt x="97615" y="72713"/>
                    <a:pt x="98076" y="72490"/>
                  </a:cubicBezTo>
                  <a:cubicBezTo>
                    <a:pt x="98307" y="72267"/>
                    <a:pt x="98769" y="70483"/>
                    <a:pt x="98769" y="70260"/>
                  </a:cubicBezTo>
                  <a:cubicBezTo>
                    <a:pt x="98769" y="70260"/>
                    <a:pt x="98307" y="69144"/>
                    <a:pt x="98076" y="69144"/>
                  </a:cubicBezTo>
                  <a:cubicBezTo>
                    <a:pt x="96000" y="68252"/>
                    <a:pt x="96461" y="67806"/>
                    <a:pt x="95538" y="67360"/>
                  </a:cubicBezTo>
                  <a:cubicBezTo>
                    <a:pt x="95538" y="66245"/>
                    <a:pt x="95538" y="66245"/>
                    <a:pt x="95538" y="66245"/>
                  </a:cubicBezTo>
                  <a:cubicBezTo>
                    <a:pt x="96692" y="65353"/>
                    <a:pt x="96692" y="65353"/>
                    <a:pt x="96692" y="65353"/>
                  </a:cubicBezTo>
                  <a:cubicBezTo>
                    <a:pt x="96923" y="65130"/>
                    <a:pt x="97384" y="64907"/>
                    <a:pt x="97615" y="64907"/>
                  </a:cubicBezTo>
                  <a:cubicBezTo>
                    <a:pt x="97846" y="64460"/>
                    <a:pt x="97846" y="64460"/>
                    <a:pt x="97846" y="64460"/>
                  </a:cubicBezTo>
                  <a:cubicBezTo>
                    <a:pt x="97846" y="64460"/>
                    <a:pt x="97384" y="64014"/>
                    <a:pt x="97384" y="64014"/>
                  </a:cubicBezTo>
                  <a:cubicBezTo>
                    <a:pt x="97384" y="64014"/>
                    <a:pt x="97153" y="63791"/>
                    <a:pt x="96923" y="63791"/>
                  </a:cubicBezTo>
                  <a:cubicBezTo>
                    <a:pt x="96923" y="63791"/>
                    <a:pt x="96692" y="63568"/>
                    <a:pt x="96692" y="63568"/>
                  </a:cubicBezTo>
                  <a:cubicBezTo>
                    <a:pt x="96692" y="63568"/>
                    <a:pt x="96461" y="63345"/>
                    <a:pt x="96230" y="63345"/>
                  </a:cubicBezTo>
                  <a:cubicBezTo>
                    <a:pt x="96000" y="63345"/>
                    <a:pt x="96230" y="62899"/>
                    <a:pt x="96461" y="62899"/>
                  </a:cubicBezTo>
                  <a:cubicBezTo>
                    <a:pt x="96461" y="62676"/>
                    <a:pt x="96461" y="62230"/>
                    <a:pt x="96461" y="62230"/>
                  </a:cubicBezTo>
                  <a:cubicBezTo>
                    <a:pt x="96461" y="62230"/>
                    <a:pt x="95769" y="62230"/>
                    <a:pt x="95538" y="62230"/>
                  </a:cubicBezTo>
                  <a:cubicBezTo>
                    <a:pt x="95538" y="62007"/>
                    <a:pt x="95538" y="62007"/>
                    <a:pt x="95538" y="62007"/>
                  </a:cubicBezTo>
                  <a:cubicBezTo>
                    <a:pt x="95538" y="62007"/>
                    <a:pt x="95769" y="61338"/>
                    <a:pt x="96000" y="61338"/>
                  </a:cubicBezTo>
                  <a:cubicBezTo>
                    <a:pt x="96000" y="61115"/>
                    <a:pt x="96000" y="60892"/>
                    <a:pt x="96000" y="60892"/>
                  </a:cubicBezTo>
                  <a:cubicBezTo>
                    <a:pt x="96000" y="60892"/>
                    <a:pt x="96000" y="60669"/>
                    <a:pt x="96000" y="60223"/>
                  </a:cubicBezTo>
                  <a:cubicBezTo>
                    <a:pt x="96230" y="60000"/>
                    <a:pt x="96000" y="60000"/>
                    <a:pt x="96000" y="60000"/>
                  </a:cubicBezTo>
                  <a:cubicBezTo>
                    <a:pt x="96000" y="60000"/>
                    <a:pt x="95769" y="59776"/>
                    <a:pt x="95538" y="59776"/>
                  </a:cubicBezTo>
                  <a:cubicBezTo>
                    <a:pt x="95538" y="59776"/>
                    <a:pt x="95538" y="59776"/>
                    <a:pt x="95769" y="59553"/>
                  </a:cubicBezTo>
                  <a:cubicBezTo>
                    <a:pt x="96000" y="59107"/>
                    <a:pt x="96000" y="59330"/>
                    <a:pt x="96000" y="59330"/>
                  </a:cubicBezTo>
                  <a:cubicBezTo>
                    <a:pt x="96000" y="58884"/>
                    <a:pt x="96000" y="58884"/>
                    <a:pt x="96000" y="58884"/>
                  </a:cubicBezTo>
                  <a:cubicBezTo>
                    <a:pt x="95538" y="58661"/>
                    <a:pt x="95538" y="58661"/>
                    <a:pt x="95538" y="58661"/>
                  </a:cubicBezTo>
                  <a:cubicBezTo>
                    <a:pt x="94846" y="58215"/>
                    <a:pt x="94846" y="58215"/>
                    <a:pt x="94846" y="58215"/>
                  </a:cubicBezTo>
                  <a:cubicBezTo>
                    <a:pt x="94846" y="58215"/>
                    <a:pt x="93923" y="58215"/>
                    <a:pt x="93923" y="58215"/>
                  </a:cubicBezTo>
                  <a:cubicBezTo>
                    <a:pt x="93923" y="58215"/>
                    <a:pt x="93230" y="58215"/>
                    <a:pt x="93230" y="58215"/>
                  </a:cubicBezTo>
                  <a:cubicBezTo>
                    <a:pt x="92769" y="58438"/>
                    <a:pt x="92769" y="58438"/>
                    <a:pt x="92769" y="58438"/>
                  </a:cubicBezTo>
                  <a:cubicBezTo>
                    <a:pt x="92538" y="58661"/>
                    <a:pt x="92538" y="58661"/>
                    <a:pt x="92538" y="58661"/>
                  </a:cubicBezTo>
                  <a:cubicBezTo>
                    <a:pt x="91846" y="58884"/>
                    <a:pt x="91846" y="58884"/>
                    <a:pt x="91846" y="58884"/>
                  </a:cubicBezTo>
                  <a:cubicBezTo>
                    <a:pt x="91153" y="59107"/>
                    <a:pt x="91153" y="59107"/>
                    <a:pt x="91153" y="59107"/>
                  </a:cubicBezTo>
                  <a:cubicBezTo>
                    <a:pt x="91153" y="59107"/>
                    <a:pt x="90923" y="59553"/>
                    <a:pt x="90692" y="59776"/>
                  </a:cubicBezTo>
                  <a:cubicBezTo>
                    <a:pt x="90692" y="59776"/>
                    <a:pt x="90692" y="60000"/>
                    <a:pt x="90692" y="60000"/>
                  </a:cubicBezTo>
                  <a:cubicBezTo>
                    <a:pt x="91153" y="60223"/>
                    <a:pt x="91153" y="60223"/>
                    <a:pt x="91153" y="60223"/>
                  </a:cubicBezTo>
                  <a:cubicBezTo>
                    <a:pt x="91153" y="60669"/>
                    <a:pt x="91153" y="60669"/>
                    <a:pt x="91153" y="60669"/>
                  </a:cubicBezTo>
                  <a:cubicBezTo>
                    <a:pt x="91384" y="60669"/>
                    <a:pt x="91384" y="60669"/>
                    <a:pt x="91384" y="60669"/>
                  </a:cubicBezTo>
                  <a:cubicBezTo>
                    <a:pt x="91153" y="61115"/>
                    <a:pt x="91153" y="61115"/>
                    <a:pt x="91153" y="61115"/>
                  </a:cubicBezTo>
                  <a:cubicBezTo>
                    <a:pt x="91153" y="61115"/>
                    <a:pt x="90923" y="61115"/>
                    <a:pt x="90692" y="61338"/>
                  </a:cubicBezTo>
                  <a:cubicBezTo>
                    <a:pt x="90461" y="61561"/>
                    <a:pt x="90461" y="61784"/>
                    <a:pt x="90461" y="61784"/>
                  </a:cubicBezTo>
                  <a:cubicBezTo>
                    <a:pt x="89769" y="62007"/>
                    <a:pt x="89769" y="62007"/>
                    <a:pt x="89769" y="62007"/>
                  </a:cubicBezTo>
                  <a:cubicBezTo>
                    <a:pt x="89307" y="61784"/>
                    <a:pt x="89307" y="61784"/>
                    <a:pt x="89307" y="61784"/>
                  </a:cubicBezTo>
                  <a:cubicBezTo>
                    <a:pt x="88846" y="62007"/>
                    <a:pt x="88846" y="62007"/>
                    <a:pt x="88846" y="62007"/>
                  </a:cubicBezTo>
                  <a:cubicBezTo>
                    <a:pt x="88615" y="62007"/>
                    <a:pt x="88615" y="62007"/>
                    <a:pt x="88615" y="62007"/>
                  </a:cubicBezTo>
                  <a:cubicBezTo>
                    <a:pt x="88615" y="61561"/>
                    <a:pt x="88615" y="61561"/>
                    <a:pt x="88615" y="61561"/>
                  </a:cubicBezTo>
                  <a:cubicBezTo>
                    <a:pt x="88384" y="61338"/>
                    <a:pt x="88384" y="61338"/>
                    <a:pt x="88384" y="61338"/>
                  </a:cubicBezTo>
                  <a:cubicBezTo>
                    <a:pt x="88615" y="61115"/>
                    <a:pt x="88615" y="61115"/>
                    <a:pt x="88615" y="61115"/>
                  </a:cubicBezTo>
                  <a:cubicBezTo>
                    <a:pt x="88615" y="61115"/>
                    <a:pt x="88846" y="60892"/>
                    <a:pt x="88846" y="60892"/>
                  </a:cubicBezTo>
                  <a:cubicBezTo>
                    <a:pt x="89076" y="60892"/>
                    <a:pt x="89307" y="60669"/>
                    <a:pt x="89307" y="60669"/>
                  </a:cubicBezTo>
                  <a:cubicBezTo>
                    <a:pt x="89769" y="60669"/>
                    <a:pt x="89769" y="60669"/>
                    <a:pt x="89769" y="60669"/>
                  </a:cubicBezTo>
                  <a:cubicBezTo>
                    <a:pt x="89769" y="60223"/>
                    <a:pt x="89769" y="60223"/>
                    <a:pt x="89769" y="60223"/>
                  </a:cubicBezTo>
                  <a:cubicBezTo>
                    <a:pt x="90000" y="59776"/>
                    <a:pt x="90000" y="59776"/>
                    <a:pt x="90000" y="59776"/>
                  </a:cubicBezTo>
                  <a:cubicBezTo>
                    <a:pt x="90000" y="59107"/>
                    <a:pt x="90000" y="59107"/>
                    <a:pt x="90000" y="59107"/>
                  </a:cubicBezTo>
                  <a:cubicBezTo>
                    <a:pt x="89769" y="58884"/>
                    <a:pt x="89769" y="58884"/>
                    <a:pt x="89769" y="58884"/>
                  </a:cubicBezTo>
                  <a:cubicBezTo>
                    <a:pt x="89538" y="58661"/>
                    <a:pt x="89538" y="58661"/>
                    <a:pt x="89538" y="58661"/>
                  </a:cubicBezTo>
                  <a:cubicBezTo>
                    <a:pt x="89538" y="58438"/>
                    <a:pt x="89538" y="58438"/>
                    <a:pt x="89538" y="58438"/>
                  </a:cubicBezTo>
                  <a:cubicBezTo>
                    <a:pt x="89538" y="57992"/>
                    <a:pt x="89538" y="57992"/>
                    <a:pt x="89538" y="57992"/>
                  </a:cubicBezTo>
                  <a:cubicBezTo>
                    <a:pt x="89769" y="57769"/>
                    <a:pt x="89769" y="57769"/>
                    <a:pt x="89769" y="57769"/>
                  </a:cubicBezTo>
                  <a:cubicBezTo>
                    <a:pt x="89769" y="57769"/>
                    <a:pt x="90000" y="57546"/>
                    <a:pt x="90000" y="57323"/>
                  </a:cubicBezTo>
                  <a:cubicBezTo>
                    <a:pt x="90000" y="57323"/>
                    <a:pt x="90000" y="56877"/>
                    <a:pt x="90000" y="56877"/>
                  </a:cubicBezTo>
                  <a:cubicBezTo>
                    <a:pt x="90000" y="56877"/>
                    <a:pt x="90000" y="56654"/>
                    <a:pt x="90000" y="56654"/>
                  </a:cubicBezTo>
                  <a:cubicBezTo>
                    <a:pt x="90923" y="55762"/>
                    <a:pt x="90923" y="55762"/>
                    <a:pt x="90923" y="55762"/>
                  </a:cubicBezTo>
                  <a:cubicBezTo>
                    <a:pt x="91384" y="55315"/>
                    <a:pt x="91384" y="55315"/>
                    <a:pt x="91384" y="55315"/>
                  </a:cubicBezTo>
                  <a:cubicBezTo>
                    <a:pt x="91384" y="55315"/>
                    <a:pt x="91846" y="55315"/>
                    <a:pt x="91846" y="55092"/>
                  </a:cubicBezTo>
                  <a:cubicBezTo>
                    <a:pt x="91846" y="55092"/>
                    <a:pt x="92307" y="55092"/>
                    <a:pt x="92307" y="55092"/>
                  </a:cubicBezTo>
                  <a:cubicBezTo>
                    <a:pt x="92307" y="55092"/>
                    <a:pt x="92538" y="54869"/>
                    <a:pt x="92538" y="54869"/>
                  </a:cubicBezTo>
                  <a:cubicBezTo>
                    <a:pt x="92769" y="54646"/>
                    <a:pt x="92769" y="54423"/>
                    <a:pt x="92769" y="54423"/>
                  </a:cubicBezTo>
                  <a:cubicBezTo>
                    <a:pt x="92769" y="54423"/>
                    <a:pt x="92769" y="54200"/>
                    <a:pt x="92769" y="54200"/>
                  </a:cubicBezTo>
                  <a:cubicBezTo>
                    <a:pt x="92769" y="54200"/>
                    <a:pt x="92769" y="53977"/>
                    <a:pt x="92769" y="53977"/>
                  </a:cubicBezTo>
                  <a:cubicBezTo>
                    <a:pt x="92769" y="53977"/>
                    <a:pt x="92769" y="53754"/>
                    <a:pt x="92769" y="53754"/>
                  </a:cubicBezTo>
                  <a:cubicBezTo>
                    <a:pt x="92769" y="53531"/>
                    <a:pt x="93000" y="53531"/>
                    <a:pt x="93000" y="53531"/>
                  </a:cubicBezTo>
                  <a:cubicBezTo>
                    <a:pt x="93000" y="53085"/>
                    <a:pt x="93000" y="53085"/>
                    <a:pt x="93000" y="53085"/>
                  </a:cubicBezTo>
                  <a:cubicBezTo>
                    <a:pt x="93000" y="53085"/>
                    <a:pt x="92769" y="52862"/>
                    <a:pt x="92769" y="52639"/>
                  </a:cubicBezTo>
                  <a:cubicBezTo>
                    <a:pt x="92769" y="52639"/>
                    <a:pt x="92769" y="52639"/>
                    <a:pt x="92769" y="52416"/>
                  </a:cubicBezTo>
                  <a:cubicBezTo>
                    <a:pt x="93000" y="52193"/>
                    <a:pt x="93230" y="52193"/>
                    <a:pt x="93230" y="52193"/>
                  </a:cubicBezTo>
                  <a:cubicBezTo>
                    <a:pt x="93692" y="52193"/>
                    <a:pt x="93692" y="52193"/>
                    <a:pt x="93692" y="52193"/>
                  </a:cubicBezTo>
                  <a:cubicBezTo>
                    <a:pt x="93692" y="52193"/>
                    <a:pt x="93923" y="51970"/>
                    <a:pt x="94153" y="51970"/>
                  </a:cubicBezTo>
                  <a:cubicBezTo>
                    <a:pt x="94153" y="51970"/>
                    <a:pt x="94384" y="51747"/>
                    <a:pt x="94384" y="51747"/>
                  </a:cubicBezTo>
                  <a:cubicBezTo>
                    <a:pt x="94615" y="51301"/>
                    <a:pt x="94615" y="51301"/>
                    <a:pt x="94615" y="51301"/>
                  </a:cubicBezTo>
                  <a:cubicBezTo>
                    <a:pt x="94846" y="51301"/>
                    <a:pt x="94846" y="51301"/>
                    <a:pt x="94846" y="51301"/>
                  </a:cubicBezTo>
                  <a:cubicBezTo>
                    <a:pt x="95076" y="51078"/>
                    <a:pt x="95076" y="51078"/>
                    <a:pt x="95076" y="51078"/>
                  </a:cubicBezTo>
                  <a:cubicBezTo>
                    <a:pt x="95076" y="50631"/>
                    <a:pt x="95076" y="50631"/>
                    <a:pt x="95076" y="50631"/>
                  </a:cubicBezTo>
                  <a:cubicBezTo>
                    <a:pt x="95538" y="50408"/>
                    <a:pt x="95538" y="50408"/>
                    <a:pt x="95538" y="50408"/>
                  </a:cubicBezTo>
                  <a:cubicBezTo>
                    <a:pt x="95538" y="50185"/>
                    <a:pt x="95538" y="50185"/>
                    <a:pt x="95538" y="50185"/>
                  </a:cubicBezTo>
                  <a:cubicBezTo>
                    <a:pt x="95769" y="49962"/>
                    <a:pt x="95769" y="49962"/>
                    <a:pt x="95769" y="49962"/>
                  </a:cubicBezTo>
                  <a:cubicBezTo>
                    <a:pt x="96000" y="49962"/>
                    <a:pt x="96000" y="49962"/>
                    <a:pt x="96000" y="49962"/>
                  </a:cubicBezTo>
                  <a:cubicBezTo>
                    <a:pt x="96461" y="49516"/>
                    <a:pt x="96461" y="49516"/>
                    <a:pt x="96461" y="49516"/>
                  </a:cubicBezTo>
                  <a:cubicBezTo>
                    <a:pt x="96923" y="49293"/>
                    <a:pt x="96923" y="49293"/>
                    <a:pt x="96923" y="49293"/>
                  </a:cubicBezTo>
                  <a:cubicBezTo>
                    <a:pt x="96923" y="49293"/>
                    <a:pt x="97153" y="48847"/>
                    <a:pt x="97153" y="48624"/>
                  </a:cubicBezTo>
                  <a:cubicBezTo>
                    <a:pt x="97153" y="48401"/>
                    <a:pt x="97153" y="48401"/>
                    <a:pt x="97384" y="48178"/>
                  </a:cubicBezTo>
                  <a:cubicBezTo>
                    <a:pt x="97384" y="48178"/>
                    <a:pt x="97615" y="48178"/>
                    <a:pt x="97846" y="47955"/>
                  </a:cubicBezTo>
                  <a:cubicBezTo>
                    <a:pt x="97846" y="47955"/>
                    <a:pt x="97846" y="47732"/>
                    <a:pt x="97846" y="47732"/>
                  </a:cubicBezTo>
                  <a:cubicBezTo>
                    <a:pt x="98076" y="47732"/>
                    <a:pt x="98076" y="47732"/>
                    <a:pt x="98076" y="47732"/>
                  </a:cubicBezTo>
                  <a:cubicBezTo>
                    <a:pt x="98076" y="47286"/>
                    <a:pt x="98076" y="47286"/>
                    <a:pt x="98076" y="47286"/>
                  </a:cubicBezTo>
                  <a:cubicBezTo>
                    <a:pt x="98076" y="47063"/>
                    <a:pt x="98076" y="47063"/>
                    <a:pt x="98076" y="47063"/>
                  </a:cubicBezTo>
                  <a:cubicBezTo>
                    <a:pt x="98076" y="47063"/>
                    <a:pt x="97615" y="47286"/>
                    <a:pt x="97615" y="47286"/>
                  </a:cubicBezTo>
                  <a:cubicBezTo>
                    <a:pt x="97615" y="47286"/>
                    <a:pt x="97384" y="47286"/>
                    <a:pt x="97153" y="47286"/>
                  </a:cubicBezTo>
                  <a:cubicBezTo>
                    <a:pt x="97153" y="47286"/>
                    <a:pt x="96923" y="47286"/>
                    <a:pt x="96692" y="47286"/>
                  </a:cubicBezTo>
                  <a:cubicBezTo>
                    <a:pt x="96461" y="47063"/>
                    <a:pt x="96692" y="47063"/>
                    <a:pt x="96692" y="47063"/>
                  </a:cubicBezTo>
                  <a:cubicBezTo>
                    <a:pt x="96692" y="47063"/>
                    <a:pt x="96923" y="47063"/>
                    <a:pt x="96923" y="46840"/>
                  </a:cubicBezTo>
                  <a:cubicBezTo>
                    <a:pt x="96923" y="46840"/>
                    <a:pt x="97153" y="46394"/>
                    <a:pt x="97153" y="46394"/>
                  </a:cubicBezTo>
                  <a:cubicBezTo>
                    <a:pt x="97384" y="46394"/>
                    <a:pt x="97384" y="46394"/>
                    <a:pt x="97384" y="46394"/>
                  </a:cubicBezTo>
                  <a:cubicBezTo>
                    <a:pt x="97615" y="46171"/>
                    <a:pt x="97615" y="46171"/>
                    <a:pt x="97615" y="46171"/>
                  </a:cubicBezTo>
                  <a:cubicBezTo>
                    <a:pt x="97615" y="46171"/>
                    <a:pt x="97846" y="46171"/>
                    <a:pt x="97846" y="46171"/>
                  </a:cubicBezTo>
                  <a:cubicBezTo>
                    <a:pt x="97846" y="46171"/>
                    <a:pt x="97615" y="45947"/>
                    <a:pt x="97615" y="45947"/>
                  </a:cubicBezTo>
                  <a:cubicBezTo>
                    <a:pt x="97615" y="45501"/>
                    <a:pt x="97615" y="45501"/>
                    <a:pt x="97615" y="45501"/>
                  </a:cubicBezTo>
                  <a:cubicBezTo>
                    <a:pt x="98076" y="45724"/>
                    <a:pt x="98076" y="45724"/>
                    <a:pt x="98076" y="45724"/>
                  </a:cubicBezTo>
                  <a:cubicBezTo>
                    <a:pt x="98769" y="45724"/>
                    <a:pt x="98769" y="45724"/>
                    <a:pt x="98769" y="45724"/>
                  </a:cubicBezTo>
                  <a:cubicBezTo>
                    <a:pt x="99000" y="45501"/>
                    <a:pt x="99000" y="45501"/>
                    <a:pt x="99000" y="45501"/>
                  </a:cubicBezTo>
                  <a:cubicBezTo>
                    <a:pt x="99000" y="45501"/>
                    <a:pt x="99230" y="45947"/>
                    <a:pt x="99230" y="45947"/>
                  </a:cubicBezTo>
                  <a:cubicBezTo>
                    <a:pt x="99230" y="46171"/>
                    <a:pt x="99230" y="46394"/>
                    <a:pt x="99461" y="46394"/>
                  </a:cubicBezTo>
                  <a:cubicBezTo>
                    <a:pt x="99461" y="46394"/>
                    <a:pt x="99923" y="46617"/>
                    <a:pt x="99923" y="46617"/>
                  </a:cubicBezTo>
                  <a:cubicBezTo>
                    <a:pt x="99923" y="46617"/>
                    <a:pt x="99923" y="46394"/>
                    <a:pt x="100153" y="46394"/>
                  </a:cubicBezTo>
                  <a:cubicBezTo>
                    <a:pt x="100153" y="46394"/>
                    <a:pt x="100384" y="46394"/>
                    <a:pt x="100384" y="46394"/>
                  </a:cubicBezTo>
                  <a:cubicBezTo>
                    <a:pt x="100615" y="46394"/>
                    <a:pt x="100846" y="46394"/>
                    <a:pt x="100846" y="46394"/>
                  </a:cubicBezTo>
                  <a:cubicBezTo>
                    <a:pt x="100846" y="46394"/>
                    <a:pt x="101076" y="46394"/>
                    <a:pt x="101307" y="46394"/>
                  </a:cubicBezTo>
                  <a:cubicBezTo>
                    <a:pt x="101307" y="46171"/>
                    <a:pt x="101307" y="46171"/>
                    <a:pt x="101307" y="46171"/>
                  </a:cubicBezTo>
                  <a:cubicBezTo>
                    <a:pt x="101307" y="46171"/>
                    <a:pt x="101307" y="45947"/>
                    <a:pt x="101307" y="45947"/>
                  </a:cubicBezTo>
                  <a:cubicBezTo>
                    <a:pt x="101307" y="45947"/>
                    <a:pt x="101538" y="45501"/>
                    <a:pt x="101538" y="45501"/>
                  </a:cubicBezTo>
                  <a:cubicBezTo>
                    <a:pt x="101538" y="45501"/>
                    <a:pt x="101769" y="45501"/>
                    <a:pt x="101769" y="45501"/>
                  </a:cubicBezTo>
                  <a:cubicBezTo>
                    <a:pt x="101769" y="45501"/>
                    <a:pt x="102000" y="45501"/>
                    <a:pt x="102000" y="45501"/>
                  </a:cubicBezTo>
                  <a:cubicBezTo>
                    <a:pt x="102000" y="45501"/>
                    <a:pt x="102000" y="45278"/>
                    <a:pt x="102000" y="45278"/>
                  </a:cubicBezTo>
                  <a:cubicBezTo>
                    <a:pt x="102000" y="45278"/>
                    <a:pt x="102000" y="45055"/>
                    <a:pt x="102000" y="45055"/>
                  </a:cubicBezTo>
                  <a:cubicBezTo>
                    <a:pt x="102000" y="45055"/>
                    <a:pt x="102230" y="45055"/>
                    <a:pt x="102230" y="45055"/>
                  </a:cubicBezTo>
                  <a:cubicBezTo>
                    <a:pt x="102230" y="44609"/>
                    <a:pt x="102230" y="44609"/>
                    <a:pt x="102230" y="44609"/>
                  </a:cubicBezTo>
                  <a:cubicBezTo>
                    <a:pt x="102230" y="44609"/>
                    <a:pt x="102692" y="44609"/>
                    <a:pt x="102692" y="44609"/>
                  </a:cubicBezTo>
                  <a:cubicBezTo>
                    <a:pt x="102923" y="44609"/>
                    <a:pt x="102692" y="44609"/>
                    <a:pt x="102692" y="44609"/>
                  </a:cubicBezTo>
                  <a:cubicBezTo>
                    <a:pt x="103384" y="44386"/>
                    <a:pt x="103384" y="44386"/>
                    <a:pt x="103384" y="44386"/>
                  </a:cubicBezTo>
                  <a:cubicBezTo>
                    <a:pt x="103384" y="44386"/>
                    <a:pt x="103384" y="44386"/>
                    <a:pt x="103384" y="44609"/>
                  </a:cubicBezTo>
                  <a:cubicBezTo>
                    <a:pt x="102923" y="43940"/>
                    <a:pt x="102230" y="43048"/>
                    <a:pt x="102230" y="43048"/>
                  </a:cubicBezTo>
                  <a:cubicBezTo>
                    <a:pt x="102692" y="42156"/>
                    <a:pt x="102692" y="42156"/>
                    <a:pt x="102692" y="42156"/>
                  </a:cubicBezTo>
                  <a:cubicBezTo>
                    <a:pt x="102692" y="42156"/>
                    <a:pt x="102923" y="40594"/>
                    <a:pt x="102923" y="40148"/>
                  </a:cubicBezTo>
                  <a:cubicBezTo>
                    <a:pt x="102923" y="39925"/>
                    <a:pt x="102923" y="38587"/>
                    <a:pt x="102923" y="38587"/>
                  </a:cubicBezTo>
                  <a:cubicBezTo>
                    <a:pt x="102923" y="38587"/>
                    <a:pt x="102000" y="38364"/>
                    <a:pt x="102692" y="37695"/>
                  </a:cubicBezTo>
                  <a:cubicBezTo>
                    <a:pt x="103384" y="36802"/>
                    <a:pt x="104076" y="35687"/>
                    <a:pt x="104076" y="35687"/>
                  </a:cubicBezTo>
                  <a:cubicBezTo>
                    <a:pt x="104076" y="33457"/>
                    <a:pt x="104076" y="33457"/>
                    <a:pt x="104076" y="33457"/>
                  </a:cubicBezTo>
                  <a:cubicBezTo>
                    <a:pt x="104076" y="33457"/>
                    <a:pt x="103384" y="32788"/>
                    <a:pt x="104307" y="32342"/>
                  </a:cubicBezTo>
                  <a:cubicBezTo>
                    <a:pt x="105230" y="31672"/>
                    <a:pt x="106846" y="29665"/>
                    <a:pt x="106846" y="29665"/>
                  </a:cubicBezTo>
                  <a:cubicBezTo>
                    <a:pt x="108461" y="27881"/>
                    <a:pt x="108461" y="27881"/>
                    <a:pt x="108461" y="27881"/>
                  </a:cubicBezTo>
                  <a:cubicBezTo>
                    <a:pt x="105692" y="27211"/>
                    <a:pt x="105692" y="27211"/>
                    <a:pt x="105692" y="27211"/>
                  </a:cubicBezTo>
                  <a:cubicBezTo>
                    <a:pt x="104076" y="26988"/>
                    <a:pt x="104076" y="26988"/>
                    <a:pt x="104076" y="26988"/>
                  </a:cubicBezTo>
                  <a:cubicBezTo>
                    <a:pt x="102923" y="26319"/>
                    <a:pt x="102923" y="26319"/>
                    <a:pt x="102923" y="26319"/>
                  </a:cubicBezTo>
                  <a:cubicBezTo>
                    <a:pt x="102230" y="25204"/>
                    <a:pt x="102230" y="25204"/>
                    <a:pt x="102230" y="25204"/>
                  </a:cubicBezTo>
                  <a:cubicBezTo>
                    <a:pt x="101538" y="25650"/>
                    <a:pt x="101538" y="25650"/>
                    <a:pt x="101538" y="25650"/>
                  </a:cubicBezTo>
                  <a:cubicBezTo>
                    <a:pt x="100846" y="26096"/>
                    <a:pt x="100846" y="26096"/>
                    <a:pt x="100846" y="26096"/>
                  </a:cubicBezTo>
                  <a:cubicBezTo>
                    <a:pt x="99230" y="25873"/>
                    <a:pt x="99230" y="25873"/>
                    <a:pt x="99230" y="25873"/>
                  </a:cubicBezTo>
                  <a:cubicBezTo>
                    <a:pt x="98076" y="24758"/>
                    <a:pt x="98076" y="24758"/>
                    <a:pt x="98076" y="24758"/>
                  </a:cubicBezTo>
                  <a:cubicBezTo>
                    <a:pt x="97153" y="25427"/>
                    <a:pt x="97153" y="25427"/>
                    <a:pt x="97153" y="25427"/>
                  </a:cubicBezTo>
                  <a:cubicBezTo>
                    <a:pt x="96230" y="24758"/>
                    <a:pt x="96230" y="24758"/>
                    <a:pt x="96230" y="24758"/>
                  </a:cubicBezTo>
                  <a:cubicBezTo>
                    <a:pt x="95538" y="23643"/>
                    <a:pt x="95538" y="23643"/>
                    <a:pt x="95538" y="23643"/>
                  </a:cubicBezTo>
                  <a:cubicBezTo>
                    <a:pt x="95307" y="22750"/>
                    <a:pt x="95307" y="22750"/>
                    <a:pt x="95307" y="22750"/>
                  </a:cubicBezTo>
                  <a:cubicBezTo>
                    <a:pt x="94153" y="21635"/>
                    <a:pt x="94153" y="21635"/>
                    <a:pt x="94153" y="21635"/>
                  </a:cubicBezTo>
                  <a:cubicBezTo>
                    <a:pt x="93692" y="21635"/>
                    <a:pt x="93692" y="21635"/>
                    <a:pt x="93692" y="21635"/>
                  </a:cubicBezTo>
                  <a:cubicBezTo>
                    <a:pt x="93692" y="21858"/>
                    <a:pt x="93461" y="21858"/>
                    <a:pt x="93461" y="21858"/>
                  </a:cubicBezTo>
                  <a:cubicBezTo>
                    <a:pt x="93461" y="21858"/>
                    <a:pt x="92769" y="21635"/>
                    <a:pt x="92769" y="21635"/>
                  </a:cubicBezTo>
                  <a:cubicBezTo>
                    <a:pt x="92769" y="21189"/>
                    <a:pt x="92769" y="21189"/>
                    <a:pt x="92769" y="21189"/>
                  </a:cubicBezTo>
                  <a:cubicBezTo>
                    <a:pt x="92538" y="20966"/>
                    <a:pt x="92538" y="20966"/>
                    <a:pt x="92538" y="20966"/>
                  </a:cubicBezTo>
                  <a:cubicBezTo>
                    <a:pt x="92076" y="20966"/>
                    <a:pt x="92076" y="20966"/>
                    <a:pt x="92076" y="20966"/>
                  </a:cubicBezTo>
                  <a:cubicBezTo>
                    <a:pt x="91615" y="21189"/>
                    <a:pt x="91615" y="21189"/>
                    <a:pt x="91615" y="21189"/>
                  </a:cubicBezTo>
                  <a:cubicBezTo>
                    <a:pt x="91384" y="21412"/>
                    <a:pt x="91384" y="21412"/>
                    <a:pt x="91384" y="21412"/>
                  </a:cubicBezTo>
                  <a:cubicBezTo>
                    <a:pt x="91384" y="21412"/>
                    <a:pt x="91384" y="21412"/>
                    <a:pt x="91384" y="21412"/>
                  </a:cubicBezTo>
                  <a:cubicBezTo>
                    <a:pt x="91153" y="21635"/>
                    <a:pt x="91153" y="21635"/>
                    <a:pt x="91153" y="21635"/>
                  </a:cubicBezTo>
                  <a:cubicBezTo>
                    <a:pt x="90923" y="21635"/>
                    <a:pt x="90923" y="21635"/>
                    <a:pt x="90923" y="21635"/>
                  </a:cubicBezTo>
                  <a:cubicBezTo>
                    <a:pt x="90923" y="21635"/>
                    <a:pt x="90923" y="21635"/>
                    <a:pt x="90923" y="21635"/>
                  </a:cubicBezTo>
                  <a:cubicBezTo>
                    <a:pt x="90923" y="21635"/>
                    <a:pt x="90692" y="21635"/>
                    <a:pt x="90692" y="21635"/>
                  </a:cubicBezTo>
                  <a:cubicBezTo>
                    <a:pt x="90230" y="21635"/>
                    <a:pt x="90230" y="21635"/>
                    <a:pt x="90230" y="21635"/>
                  </a:cubicBezTo>
                  <a:cubicBezTo>
                    <a:pt x="90230" y="21412"/>
                    <a:pt x="90230" y="21412"/>
                    <a:pt x="90230" y="21412"/>
                  </a:cubicBezTo>
                  <a:cubicBezTo>
                    <a:pt x="90230" y="21189"/>
                    <a:pt x="90230" y="21189"/>
                    <a:pt x="90230" y="21189"/>
                  </a:cubicBezTo>
                  <a:cubicBezTo>
                    <a:pt x="89769" y="20966"/>
                    <a:pt x="89769" y="20966"/>
                    <a:pt x="89769" y="20966"/>
                  </a:cubicBezTo>
                  <a:cubicBezTo>
                    <a:pt x="89538" y="20966"/>
                    <a:pt x="89538" y="20966"/>
                    <a:pt x="89538" y="20966"/>
                  </a:cubicBezTo>
                  <a:cubicBezTo>
                    <a:pt x="89538" y="20966"/>
                    <a:pt x="89307" y="20743"/>
                    <a:pt x="89307" y="20743"/>
                  </a:cubicBezTo>
                  <a:cubicBezTo>
                    <a:pt x="89076" y="20743"/>
                    <a:pt x="89076" y="20520"/>
                    <a:pt x="89076" y="20520"/>
                  </a:cubicBezTo>
                  <a:cubicBezTo>
                    <a:pt x="88846" y="20297"/>
                    <a:pt x="88846" y="20297"/>
                    <a:pt x="88846" y="20297"/>
                  </a:cubicBezTo>
                  <a:cubicBezTo>
                    <a:pt x="89307" y="20297"/>
                    <a:pt x="89307" y="20297"/>
                    <a:pt x="89307" y="20297"/>
                  </a:cubicBezTo>
                  <a:cubicBezTo>
                    <a:pt x="89307" y="20297"/>
                    <a:pt x="89307" y="20074"/>
                    <a:pt x="89307" y="20074"/>
                  </a:cubicBezTo>
                  <a:cubicBezTo>
                    <a:pt x="89307" y="20074"/>
                    <a:pt x="89307" y="20074"/>
                    <a:pt x="89307" y="20074"/>
                  </a:cubicBezTo>
                  <a:cubicBezTo>
                    <a:pt x="89307" y="20074"/>
                    <a:pt x="89076" y="20074"/>
                    <a:pt x="89076" y="20074"/>
                  </a:cubicBezTo>
                  <a:cubicBezTo>
                    <a:pt x="88615" y="20074"/>
                    <a:pt x="88615" y="20074"/>
                    <a:pt x="88615" y="20074"/>
                  </a:cubicBezTo>
                  <a:cubicBezTo>
                    <a:pt x="88384" y="20297"/>
                    <a:pt x="88384" y="20297"/>
                    <a:pt x="88384" y="20297"/>
                  </a:cubicBezTo>
                  <a:cubicBezTo>
                    <a:pt x="87923" y="20297"/>
                    <a:pt x="87923" y="20297"/>
                    <a:pt x="87923" y="20297"/>
                  </a:cubicBezTo>
                  <a:cubicBezTo>
                    <a:pt x="87461" y="20520"/>
                    <a:pt x="87461" y="20520"/>
                    <a:pt x="87461" y="20520"/>
                  </a:cubicBezTo>
                  <a:cubicBezTo>
                    <a:pt x="86769" y="20520"/>
                    <a:pt x="86769" y="20520"/>
                    <a:pt x="86769" y="20520"/>
                  </a:cubicBezTo>
                  <a:cubicBezTo>
                    <a:pt x="86538" y="20074"/>
                    <a:pt x="86538" y="20074"/>
                    <a:pt x="86538" y="20074"/>
                  </a:cubicBezTo>
                  <a:cubicBezTo>
                    <a:pt x="86307" y="19628"/>
                    <a:pt x="86307" y="19628"/>
                    <a:pt x="86307" y="19628"/>
                  </a:cubicBezTo>
                  <a:cubicBezTo>
                    <a:pt x="86076" y="19405"/>
                    <a:pt x="86076" y="19405"/>
                    <a:pt x="86076" y="19405"/>
                  </a:cubicBezTo>
                  <a:cubicBezTo>
                    <a:pt x="85846" y="19405"/>
                    <a:pt x="85846" y="19405"/>
                    <a:pt x="85846" y="19405"/>
                  </a:cubicBezTo>
                  <a:cubicBezTo>
                    <a:pt x="85153" y="19182"/>
                    <a:pt x="85153" y="19182"/>
                    <a:pt x="85153" y="19182"/>
                  </a:cubicBezTo>
                  <a:cubicBezTo>
                    <a:pt x="85384" y="18736"/>
                    <a:pt x="85384" y="18736"/>
                    <a:pt x="85384" y="18736"/>
                  </a:cubicBezTo>
                  <a:cubicBezTo>
                    <a:pt x="85384" y="18736"/>
                    <a:pt x="85153" y="18289"/>
                    <a:pt x="85153" y="18289"/>
                  </a:cubicBezTo>
                  <a:cubicBezTo>
                    <a:pt x="84923" y="18289"/>
                    <a:pt x="84692" y="18289"/>
                    <a:pt x="84692" y="18289"/>
                  </a:cubicBezTo>
                  <a:cubicBezTo>
                    <a:pt x="84230" y="17843"/>
                    <a:pt x="84230" y="17843"/>
                    <a:pt x="84230" y="17843"/>
                  </a:cubicBezTo>
                  <a:cubicBezTo>
                    <a:pt x="84230" y="17843"/>
                    <a:pt x="84230" y="17620"/>
                    <a:pt x="84000" y="17397"/>
                  </a:cubicBezTo>
                  <a:cubicBezTo>
                    <a:pt x="83769" y="17397"/>
                    <a:pt x="83769" y="17174"/>
                    <a:pt x="83538" y="17174"/>
                  </a:cubicBezTo>
                  <a:cubicBezTo>
                    <a:pt x="83307" y="17174"/>
                    <a:pt x="82846" y="17174"/>
                    <a:pt x="82846" y="17174"/>
                  </a:cubicBezTo>
                  <a:cubicBezTo>
                    <a:pt x="82846" y="17174"/>
                    <a:pt x="82615" y="16728"/>
                    <a:pt x="82384" y="16728"/>
                  </a:cubicBezTo>
                  <a:cubicBezTo>
                    <a:pt x="82384" y="16728"/>
                    <a:pt x="81461" y="16728"/>
                    <a:pt x="81461" y="16728"/>
                  </a:cubicBezTo>
                  <a:cubicBezTo>
                    <a:pt x="81461" y="16728"/>
                    <a:pt x="81692" y="16059"/>
                    <a:pt x="81692" y="16059"/>
                  </a:cubicBezTo>
                  <a:cubicBezTo>
                    <a:pt x="81692" y="15836"/>
                    <a:pt x="81692" y="15167"/>
                    <a:pt x="81692" y="15167"/>
                  </a:cubicBezTo>
                  <a:cubicBezTo>
                    <a:pt x="81692" y="14944"/>
                    <a:pt x="81692" y="14944"/>
                    <a:pt x="81692" y="14944"/>
                  </a:cubicBezTo>
                  <a:cubicBezTo>
                    <a:pt x="81692" y="14944"/>
                    <a:pt x="81461" y="14721"/>
                    <a:pt x="81692" y="14275"/>
                  </a:cubicBezTo>
                  <a:cubicBezTo>
                    <a:pt x="81923" y="13828"/>
                    <a:pt x="81692" y="14052"/>
                    <a:pt x="81923" y="13605"/>
                  </a:cubicBezTo>
                  <a:cubicBezTo>
                    <a:pt x="82153" y="12936"/>
                    <a:pt x="82153" y="12713"/>
                    <a:pt x="82153" y="12713"/>
                  </a:cubicBezTo>
                  <a:cubicBezTo>
                    <a:pt x="81692" y="12490"/>
                    <a:pt x="81692" y="12490"/>
                    <a:pt x="81692" y="12490"/>
                  </a:cubicBezTo>
                  <a:cubicBezTo>
                    <a:pt x="81692" y="12490"/>
                    <a:pt x="81461" y="12267"/>
                    <a:pt x="81230" y="12490"/>
                  </a:cubicBezTo>
                  <a:cubicBezTo>
                    <a:pt x="81230" y="12936"/>
                    <a:pt x="81000" y="12936"/>
                    <a:pt x="81000" y="12936"/>
                  </a:cubicBezTo>
                  <a:cubicBezTo>
                    <a:pt x="80538" y="13605"/>
                    <a:pt x="80538" y="13605"/>
                    <a:pt x="80538" y="13605"/>
                  </a:cubicBezTo>
                  <a:cubicBezTo>
                    <a:pt x="80538" y="14275"/>
                    <a:pt x="80538" y="14275"/>
                    <a:pt x="80538" y="14275"/>
                  </a:cubicBezTo>
                  <a:cubicBezTo>
                    <a:pt x="80538" y="14275"/>
                    <a:pt x="80769" y="14498"/>
                    <a:pt x="80076" y="14498"/>
                  </a:cubicBezTo>
                  <a:cubicBezTo>
                    <a:pt x="79615" y="14498"/>
                    <a:pt x="79153" y="14498"/>
                    <a:pt x="79153" y="14498"/>
                  </a:cubicBezTo>
                  <a:cubicBezTo>
                    <a:pt x="79153" y="14498"/>
                    <a:pt x="79615" y="14944"/>
                    <a:pt x="78923" y="14944"/>
                  </a:cubicBezTo>
                  <a:cubicBezTo>
                    <a:pt x="78461" y="14944"/>
                    <a:pt x="77769" y="14944"/>
                    <a:pt x="77769" y="14944"/>
                  </a:cubicBezTo>
                  <a:cubicBezTo>
                    <a:pt x="77307" y="14498"/>
                    <a:pt x="77307" y="14498"/>
                    <a:pt x="77307" y="14498"/>
                  </a:cubicBezTo>
                  <a:cubicBezTo>
                    <a:pt x="76384" y="14721"/>
                    <a:pt x="76384" y="14721"/>
                    <a:pt x="76384" y="14721"/>
                  </a:cubicBezTo>
                  <a:cubicBezTo>
                    <a:pt x="76384" y="14721"/>
                    <a:pt x="76384" y="14498"/>
                    <a:pt x="76384" y="14052"/>
                  </a:cubicBezTo>
                  <a:cubicBezTo>
                    <a:pt x="76384" y="13828"/>
                    <a:pt x="76153" y="13382"/>
                    <a:pt x="76384" y="13382"/>
                  </a:cubicBezTo>
                  <a:cubicBezTo>
                    <a:pt x="76615" y="13382"/>
                    <a:pt x="76846" y="13159"/>
                    <a:pt x="76846" y="13159"/>
                  </a:cubicBezTo>
                  <a:cubicBezTo>
                    <a:pt x="76615" y="12490"/>
                    <a:pt x="76615" y="12490"/>
                    <a:pt x="76615" y="12490"/>
                  </a:cubicBezTo>
                  <a:cubicBezTo>
                    <a:pt x="76615" y="12490"/>
                    <a:pt x="76615" y="12490"/>
                    <a:pt x="76615" y="12490"/>
                  </a:cubicBezTo>
                  <a:cubicBezTo>
                    <a:pt x="76615" y="12490"/>
                    <a:pt x="76384" y="12490"/>
                    <a:pt x="76384" y="12267"/>
                  </a:cubicBezTo>
                  <a:cubicBezTo>
                    <a:pt x="76384" y="12044"/>
                    <a:pt x="76615" y="11598"/>
                    <a:pt x="76615" y="11598"/>
                  </a:cubicBezTo>
                  <a:cubicBezTo>
                    <a:pt x="76846" y="11375"/>
                    <a:pt x="76846" y="10929"/>
                    <a:pt x="76846" y="10929"/>
                  </a:cubicBezTo>
                  <a:cubicBezTo>
                    <a:pt x="76615" y="10929"/>
                    <a:pt x="76615" y="10929"/>
                    <a:pt x="76615" y="10929"/>
                  </a:cubicBezTo>
                  <a:cubicBezTo>
                    <a:pt x="76615" y="10929"/>
                    <a:pt x="76153" y="11152"/>
                    <a:pt x="76153" y="10706"/>
                  </a:cubicBezTo>
                  <a:cubicBezTo>
                    <a:pt x="76153" y="10483"/>
                    <a:pt x="75923" y="10037"/>
                    <a:pt x="75923" y="10037"/>
                  </a:cubicBezTo>
                  <a:cubicBezTo>
                    <a:pt x="75923" y="10037"/>
                    <a:pt x="75461" y="9814"/>
                    <a:pt x="75461" y="9814"/>
                  </a:cubicBezTo>
                  <a:cubicBezTo>
                    <a:pt x="75230" y="9814"/>
                    <a:pt x="75230" y="9814"/>
                    <a:pt x="75000" y="10037"/>
                  </a:cubicBezTo>
                  <a:cubicBezTo>
                    <a:pt x="75000" y="10037"/>
                    <a:pt x="74307" y="9814"/>
                    <a:pt x="74307" y="9814"/>
                  </a:cubicBezTo>
                  <a:cubicBezTo>
                    <a:pt x="74307" y="9814"/>
                    <a:pt x="73615" y="9814"/>
                    <a:pt x="73615" y="9814"/>
                  </a:cubicBezTo>
                  <a:cubicBezTo>
                    <a:pt x="73384" y="9814"/>
                    <a:pt x="73153" y="10260"/>
                    <a:pt x="73153" y="10260"/>
                  </a:cubicBezTo>
                  <a:cubicBezTo>
                    <a:pt x="72692" y="9591"/>
                    <a:pt x="72692" y="9591"/>
                    <a:pt x="72692" y="9591"/>
                  </a:cubicBezTo>
                  <a:cubicBezTo>
                    <a:pt x="72923" y="8921"/>
                    <a:pt x="72923" y="8921"/>
                    <a:pt x="72923" y="8921"/>
                  </a:cubicBezTo>
                  <a:cubicBezTo>
                    <a:pt x="72923" y="8921"/>
                    <a:pt x="72461" y="8475"/>
                    <a:pt x="72461" y="8252"/>
                  </a:cubicBezTo>
                  <a:cubicBezTo>
                    <a:pt x="72461" y="8252"/>
                    <a:pt x="72230" y="7806"/>
                    <a:pt x="72230" y="7806"/>
                  </a:cubicBezTo>
                  <a:cubicBezTo>
                    <a:pt x="71769" y="7806"/>
                    <a:pt x="71769" y="7806"/>
                    <a:pt x="71769" y="7806"/>
                  </a:cubicBezTo>
                  <a:cubicBezTo>
                    <a:pt x="71538" y="7583"/>
                    <a:pt x="71538" y="7583"/>
                    <a:pt x="71538" y="7583"/>
                  </a:cubicBezTo>
                  <a:cubicBezTo>
                    <a:pt x="71538" y="7583"/>
                    <a:pt x="71076" y="7583"/>
                    <a:pt x="70846" y="7583"/>
                  </a:cubicBezTo>
                  <a:cubicBezTo>
                    <a:pt x="70615" y="7583"/>
                    <a:pt x="70615" y="7583"/>
                    <a:pt x="70384" y="7583"/>
                  </a:cubicBezTo>
                  <a:cubicBezTo>
                    <a:pt x="70384" y="7583"/>
                    <a:pt x="69923" y="7137"/>
                    <a:pt x="69923" y="7137"/>
                  </a:cubicBezTo>
                  <a:cubicBezTo>
                    <a:pt x="69923" y="6914"/>
                    <a:pt x="69923" y="6691"/>
                    <a:pt x="69923" y="6468"/>
                  </a:cubicBezTo>
                  <a:cubicBezTo>
                    <a:pt x="69692" y="6245"/>
                    <a:pt x="69461" y="5799"/>
                    <a:pt x="69461" y="5576"/>
                  </a:cubicBezTo>
                  <a:cubicBezTo>
                    <a:pt x="69461" y="5576"/>
                    <a:pt x="69692" y="5130"/>
                    <a:pt x="69692" y="5130"/>
                  </a:cubicBezTo>
                  <a:cubicBezTo>
                    <a:pt x="69461" y="4907"/>
                    <a:pt x="69000" y="4460"/>
                    <a:pt x="69000" y="4460"/>
                  </a:cubicBezTo>
                  <a:cubicBezTo>
                    <a:pt x="68769" y="4014"/>
                    <a:pt x="68769" y="4014"/>
                    <a:pt x="68769" y="4014"/>
                  </a:cubicBezTo>
                  <a:cubicBezTo>
                    <a:pt x="68769" y="4014"/>
                    <a:pt x="68076" y="4460"/>
                    <a:pt x="67846" y="4460"/>
                  </a:cubicBezTo>
                  <a:cubicBezTo>
                    <a:pt x="67615" y="4460"/>
                    <a:pt x="67153" y="4237"/>
                    <a:pt x="67153" y="4460"/>
                  </a:cubicBezTo>
                  <a:cubicBezTo>
                    <a:pt x="67153" y="4460"/>
                    <a:pt x="67384" y="4907"/>
                    <a:pt x="67153" y="4907"/>
                  </a:cubicBezTo>
                  <a:cubicBezTo>
                    <a:pt x="66923" y="4907"/>
                    <a:pt x="66461" y="4907"/>
                    <a:pt x="66230" y="4684"/>
                  </a:cubicBezTo>
                  <a:cubicBezTo>
                    <a:pt x="66000" y="4460"/>
                    <a:pt x="66000" y="4237"/>
                    <a:pt x="66000" y="4014"/>
                  </a:cubicBezTo>
                  <a:cubicBezTo>
                    <a:pt x="65769" y="4014"/>
                    <a:pt x="65769" y="3568"/>
                    <a:pt x="65538" y="3568"/>
                  </a:cubicBezTo>
                  <a:cubicBezTo>
                    <a:pt x="65307" y="3568"/>
                    <a:pt x="65076" y="3568"/>
                    <a:pt x="65076" y="3345"/>
                  </a:cubicBezTo>
                  <a:cubicBezTo>
                    <a:pt x="65076" y="3345"/>
                    <a:pt x="65076" y="2676"/>
                    <a:pt x="65076" y="2676"/>
                  </a:cubicBezTo>
                  <a:cubicBezTo>
                    <a:pt x="65076" y="2230"/>
                    <a:pt x="65076" y="2230"/>
                    <a:pt x="65076" y="2230"/>
                  </a:cubicBezTo>
                  <a:cubicBezTo>
                    <a:pt x="65076" y="2230"/>
                    <a:pt x="65076" y="1561"/>
                    <a:pt x="64846" y="1561"/>
                  </a:cubicBezTo>
                  <a:cubicBezTo>
                    <a:pt x="64846" y="1338"/>
                    <a:pt x="64615" y="1115"/>
                    <a:pt x="64615" y="1115"/>
                  </a:cubicBezTo>
                  <a:cubicBezTo>
                    <a:pt x="64615" y="446"/>
                    <a:pt x="64615" y="446"/>
                    <a:pt x="64615" y="446"/>
                  </a:cubicBezTo>
                  <a:cubicBezTo>
                    <a:pt x="64846" y="223"/>
                    <a:pt x="64846" y="223"/>
                    <a:pt x="64846" y="223"/>
                  </a:cubicBezTo>
                  <a:cubicBezTo>
                    <a:pt x="64846" y="223"/>
                    <a:pt x="64846" y="0"/>
                    <a:pt x="65076" y="0"/>
                  </a:cubicBezTo>
                  <a:cubicBezTo>
                    <a:pt x="59769" y="892"/>
                    <a:pt x="59769" y="892"/>
                    <a:pt x="59769" y="892"/>
                  </a:cubicBezTo>
                  <a:cubicBezTo>
                    <a:pt x="57461" y="1115"/>
                    <a:pt x="57461" y="1115"/>
                    <a:pt x="57461" y="1115"/>
                  </a:cubicBezTo>
                  <a:cubicBezTo>
                    <a:pt x="56538" y="2230"/>
                    <a:pt x="56538" y="2230"/>
                    <a:pt x="56538" y="2230"/>
                  </a:cubicBezTo>
                  <a:cubicBezTo>
                    <a:pt x="56076" y="3345"/>
                    <a:pt x="56076" y="3345"/>
                    <a:pt x="56076" y="3345"/>
                  </a:cubicBezTo>
                  <a:cubicBezTo>
                    <a:pt x="56307" y="5130"/>
                    <a:pt x="56307" y="5130"/>
                    <a:pt x="56307" y="5130"/>
                  </a:cubicBezTo>
                  <a:cubicBezTo>
                    <a:pt x="55615" y="6245"/>
                    <a:pt x="55615" y="6245"/>
                    <a:pt x="55615" y="6245"/>
                  </a:cubicBezTo>
                  <a:cubicBezTo>
                    <a:pt x="55615" y="7583"/>
                    <a:pt x="55615" y="7583"/>
                    <a:pt x="55615" y="7583"/>
                  </a:cubicBezTo>
                  <a:cubicBezTo>
                    <a:pt x="55615" y="9591"/>
                    <a:pt x="55615" y="9591"/>
                    <a:pt x="55615" y="9591"/>
                  </a:cubicBezTo>
                  <a:cubicBezTo>
                    <a:pt x="54461" y="10260"/>
                    <a:pt x="54461" y="10260"/>
                    <a:pt x="54461" y="10260"/>
                  </a:cubicBezTo>
                  <a:cubicBezTo>
                    <a:pt x="52846" y="11821"/>
                    <a:pt x="52846" y="11821"/>
                    <a:pt x="52846" y="11821"/>
                  </a:cubicBezTo>
                  <a:cubicBezTo>
                    <a:pt x="50538" y="12713"/>
                    <a:pt x="50538" y="12713"/>
                    <a:pt x="50538" y="12713"/>
                  </a:cubicBezTo>
                  <a:cubicBezTo>
                    <a:pt x="47538" y="13382"/>
                    <a:pt x="47538" y="13382"/>
                    <a:pt x="47538" y="13382"/>
                  </a:cubicBezTo>
                  <a:cubicBezTo>
                    <a:pt x="45230" y="14052"/>
                    <a:pt x="45230" y="14052"/>
                    <a:pt x="45230" y="14052"/>
                  </a:cubicBezTo>
                  <a:cubicBezTo>
                    <a:pt x="43153" y="15167"/>
                    <a:pt x="43153" y="15167"/>
                    <a:pt x="43153" y="15167"/>
                  </a:cubicBezTo>
                  <a:cubicBezTo>
                    <a:pt x="42692" y="16728"/>
                    <a:pt x="42692" y="16728"/>
                    <a:pt x="42692" y="16728"/>
                  </a:cubicBezTo>
                  <a:cubicBezTo>
                    <a:pt x="42461" y="18736"/>
                    <a:pt x="42461" y="18736"/>
                    <a:pt x="42461" y="18736"/>
                  </a:cubicBezTo>
                  <a:cubicBezTo>
                    <a:pt x="40846" y="19405"/>
                    <a:pt x="40846" y="19405"/>
                    <a:pt x="40846" y="19405"/>
                  </a:cubicBezTo>
                  <a:cubicBezTo>
                    <a:pt x="40846" y="19405"/>
                    <a:pt x="40153" y="19851"/>
                    <a:pt x="39692" y="19628"/>
                  </a:cubicBezTo>
                  <a:cubicBezTo>
                    <a:pt x="39000" y="19628"/>
                    <a:pt x="37615" y="19182"/>
                    <a:pt x="37615" y="19182"/>
                  </a:cubicBezTo>
                  <a:cubicBezTo>
                    <a:pt x="37615" y="19182"/>
                    <a:pt x="36000" y="18289"/>
                    <a:pt x="35307" y="18289"/>
                  </a:cubicBezTo>
                  <a:cubicBezTo>
                    <a:pt x="34615" y="18066"/>
                    <a:pt x="33461" y="16951"/>
                    <a:pt x="33461" y="16951"/>
                  </a:cubicBezTo>
                  <a:cubicBezTo>
                    <a:pt x="32307" y="17843"/>
                    <a:pt x="32307" y="17843"/>
                    <a:pt x="32307" y="17843"/>
                  </a:cubicBezTo>
                  <a:cubicBezTo>
                    <a:pt x="32307" y="17843"/>
                    <a:pt x="31615" y="17174"/>
                    <a:pt x="31615" y="16728"/>
                  </a:cubicBezTo>
                  <a:cubicBezTo>
                    <a:pt x="31615" y="16505"/>
                    <a:pt x="31615" y="16505"/>
                    <a:pt x="31615" y="16059"/>
                  </a:cubicBezTo>
                  <a:cubicBezTo>
                    <a:pt x="31615" y="15390"/>
                    <a:pt x="31615" y="14275"/>
                    <a:pt x="31615" y="14275"/>
                  </a:cubicBezTo>
                  <a:cubicBezTo>
                    <a:pt x="30000" y="13605"/>
                    <a:pt x="30000" y="13605"/>
                    <a:pt x="30000" y="13605"/>
                  </a:cubicBezTo>
                  <a:cubicBezTo>
                    <a:pt x="28384" y="13382"/>
                    <a:pt x="28384" y="13382"/>
                    <a:pt x="28384" y="13382"/>
                  </a:cubicBezTo>
                  <a:cubicBezTo>
                    <a:pt x="28384" y="13382"/>
                    <a:pt x="28384" y="13828"/>
                    <a:pt x="27923" y="13382"/>
                  </a:cubicBezTo>
                  <a:cubicBezTo>
                    <a:pt x="27230" y="12936"/>
                    <a:pt x="27230" y="12044"/>
                    <a:pt x="27230" y="12044"/>
                  </a:cubicBezTo>
                  <a:cubicBezTo>
                    <a:pt x="25846" y="11375"/>
                    <a:pt x="25846" y="11375"/>
                    <a:pt x="25846" y="11375"/>
                  </a:cubicBezTo>
                  <a:cubicBezTo>
                    <a:pt x="25384" y="13159"/>
                    <a:pt x="25384" y="13159"/>
                    <a:pt x="25384" y="13159"/>
                  </a:cubicBezTo>
                  <a:cubicBezTo>
                    <a:pt x="27000" y="14498"/>
                    <a:pt x="27000" y="14498"/>
                    <a:pt x="27000" y="14498"/>
                  </a:cubicBezTo>
                  <a:cubicBezTo>
                    <a:pt x="27461" y="15390"/>
                    <a:pt x="27461" y="15390"/>
                    <a:pt x="27461" y="15390"/>
                  </a:cubicBezTo>
                  <a:cubicBezTo>
                    <a:pt x="27000" y="16728"/>
                    <a:pt x="27000" y="16728"/>
                    <a:pt x="27000" y="16728"/>
                  </a:cubicBezTo>
                  <a:cubicBezTo>
                    <a:pt x="27461" y="17843"/>
                    <a:pt x="27461" y="17843"/>
                    <a:pt x="27461" y="17843"/>
                  </a:cubicBezTo>
                  <a:cubicBezTo>
                    <a:pt x="27692" y="18736"/>
                    <a:pt x="27692" y="18736"/>
                    <a:pt x="27692" y="18736"/>
                  </a:cubicBezTo>
                  <a:cubicBezTo>
                    <a:pt x="27692" y="18736"/>
                    <a:pt x="27923" y="18736"/>
                    <a:pt x="27923" y="19405"/>
                  </a:cubicBezTo>
                  <a:cubicBezTo>
                    <a:pt x="27923" y="19851"/>
                    <a:pt x="27692" y="22081"/>
                    <a:pt x="27692" y="22081"/>
                  </a:cubicBezTo>
                  <a:cubicBezTo>
                    <a:pt x="27692" y="23866"/>
                    <a:pt x="27692" y="23866"/>
                    <a:pt x="27692" y="23866"/>
                  </a:cubicBezTo>
                  <a:cubicBezTo>
                    <a:pt x="28384" y="25650"/>
                    <a:pt x="28384" y="25650"/>
                    <a:pt x="28384" y="25650"/>
                  </a:cubicBezTo>
                  <a:cubicBezTo>
                    <a:pt x="28384" y="25650"/>
                    <a:pt x="27230" y="26319"/>
                    <a:pt x="26769" y="26319"/>
                  </a:cubicBezTo>
                  <a:cubicBezTo>
                    <a:pt x="26307" y="26319"/>
                    <a:pt x="25153" y="25873"/>
                    <a:pt x="25153" y="25873"/>
                  </a:cubicBezTo>
                  <a:cubicBezTo>
                    <a:pt x="24692" y="24758"/>
                    <a:pt x="24692" y="24758"/>
                    <a:pt x="24692" y="24758"/>
                  </a:cubicBezTo>
                  <a:cubicBezTo>
                    <a:pt x="21923" y="24981"/>
                    <a:pt x="21923" y="24981"/>
                    <a:pt x="21923" y="24981"/>
                  </a:cubicBezTo>
                  <a:cubicBezTo>
                    <a:pt x="20307" y="24758"/>
                    <a:pt x="20307" y="24758"/>
                    <a:pt x="20307" y="24758"/>
                  </a:cubicBezTo>
                  <a:cubicBezTo>
                    <a:pt x="18923" y="25650"/>
                    <a:pt x="18923" y="25650"/>
                    <a:pt x="18923" y="25650"/>
                  </a:cubicBezTo>
                  <a:cubicBezTo>
                    <a:pt x="18000" y="25427"/>
                    <a:pt x="18000" y="25427"/>
                    <a:pt x="18000" y="25427"/>
                  </a:cubicBezTo>
                  <a:cubicBezTo>
                    <a:pt x="17076" y="24535"/>
                    <a:pt x="17076" y="24535"/>
                    <a:pt x="17076" y="24535"/>
                  </a:cubicBezTo>
                  <a:cubicBezTo>
                    <a:pt x="16846" y="23197"/>
                    <a:pt x="16846" y="23197"/>
                    <a:pt x="16846" y="23197"/>
                  </a:cubicBezTo>
                  <a:cubicBezTo>
                    <a:pt x="16384" y="22081"/>
                    <a:pt x="16384" y="22081"/>
                    <a:pt x="16384" y="22081"/>
                  </a:cubicBezTo>
                  <a:cubicBezTo>
                    <a:pt x="15461" y="20966"/>
                    <a:pt x="15461" y="20966"/>
                    <a:pt x="15461" y="20966"/>
                  </a:cubicBezTo>
                  <a:cubicBezTo>
                    <a:pt x="12461" y="21189"/>
                    <a:pt x="12461" y="21189"/>
                    <a:pt x="12461" y="21189"/>
                  </a:cubicBezTo>
                  <a:cubicBezTo>
                    <a:pt x="11307" y="21412"/>
                    <a:pt x="11307" y="21412"/>
                    <a:pt x="11307" y="21412"/>
                  </a:cubicBezTo>
                  <a:cubicBezTo>
                    <a:pt x="10615" y="22081"/>
                    <a:pt x="10615" y="22081"/>
                    <a:pt x="10615" y="22081"/>
                  </a:cubicBezTo>
                  <a:cubicBezTo>
                    <a:pt x="9230" y="21858"/>
                    <a:pt x="9230" y="21858"/>
                    <a:pt x="9230" y="21858"/>
                  </a:cubicBezTo>
                  <a:cubicBezTo>
                    <a:pt x="8769" y="22527"/>
                    <a:pt x="8769" y="22527"/>
                    <a:pt x="8769" y="22527"/>
                  </a:cubicBezTo>
                  <a:cubicBezTo>
                    <a:pt x="7153" y="22081"/>
                    <a:pt x="7153" y="22081"/>
                    <a:pt x="7153" y="22081"/>
                  </a:cubicBezTo>
                  <a:cubicBezTo>
                    <a:pt x="5538" y="22304"/>
                    <a:pt x="5538" y="22304"/>
                    <a:pt x="5538" y="22304"/>
                  </a:cubicBezTo>
                  <a:cubicBezTo>
                    <a:pt x="4384" y="22081"/>
                    <a:pt x="4384" y="22081"/>
                    <a:pt x="4384" y="22081"/>
                  </a:cubicBezTo>
                  <a:cubicBezTo>
                    <a:pt x="2307" y="22527"/>
                    <a:pt x="2307" y="22527"/>
                    <a:pt x="2307" y="22527"/>
                  </a:cubicBezTo>
                  <a:cubicBezTo>
                    <a:pt x="1153" y="23420"/>
                    <a:pt x="1153" y="23420"/>
                    <a:pt x="1153" y="23420"/>
                  </a:cubicBezTo>
                  <a:cubicBezTo>
                    <a:pt x="0" y="25204"/>
                    <a:pt x="0" y="25204"/>
                    <a:pt x="0" y="25204"/>
                  </a:cubicBezTo>
                  <a:cubicBezTo>
                    <a:pt x="0" y="25204"/>
                    <a:pt x="461" y="25204"/>
                    <a:pt x="923" y="25204"/>
                  </a:cubicBezTo>
                  <a:cubicBezTo>
                    <a:pt x="1153" y="25204"/>
                    <a:pt x="3230" y="25427"/>
                    <a:pt x="3230" y="25427"/>
                  </a:cubicBezTo>
                  <a:cubicBezTo>
                    <a:pt x="3692" y="26096"/>
                    <a:pt x="3692" y="26096"/>
                    <a:pt x="3692" y="26096"/>
                  </a:cubicBezTo>
                  <a:cubicBezTo>
                    <a:pt x="2307" y="26765"/>
                    <a:pt x="2307" y="26765"/>
                    <a:pt x="2307" y="26765"/>
                  </a:cubicBezTo>
                  <a:cubicBezTo>
                    <a:pt x="3461" y="27211"/>
                    <a:pt x="3461" y="27211"/>
                    <a:pt x="3461" y="27211"/>
                  </a:cubicBezTo>
                  <a:cubicBezTo>
                    <a:pt x="3692" y="27657"/>
                    <a:pt x="3692" y="27657"/>
                    <a:pt x="3692" y="27657"/>
                  </a:cubicBezTo>
                  <a:cubicBezTo>
                    <a:pt x="3692" y="28327"/>
                    <a:pt x="3692" y="28327"/>
                    <a:pt x="3692" y="28327"/>
                  </a:cubicBezTo>
                  <a:cubicBezTo>
                    <a:pt x="1153" y="28550"/>
                    <a:pt x="1153" y="28550"/>
                    <a:pt x="1153" y="28550"/>
                  </a:cubicBezTo>
                  <a:cubicBezTo>
                    <a:pt x="1153" y="28550"/>
                    <a:pt x="461" y="28327"/>
                    <a:pt x="461" y="28773"/>
                  </a:cubicBezTo>
                  <a:cubicBezTo>
                    <a:pt x="230" y="29219"/>
                    <a:pt x="1153" y="29442"/>
                    <a:pt x="1153" y="29442"/>
                  </a:cubicBezTo>
                  <a:cubicBezTo>
                    <a:pt x="2307" y="30111"/>
                    <a:pt x="2307" y="30111"/>
                    <a:pt x="2307" y="30111"/>
                  </a:cubicBezTo>
                  <a:cubicBezTo>
                    <a:pt x="2076" y="32342"/>
                    <a:pt x="2076" y="32342"/>
                    <a:pt x="2076" y="32342"/>
                  </a:cubicBezTo>
                  <a:cubicBezTo>
                    <a:pt x="3000" y="32342"/>
                    <a:pt x="3000" y="32342"/>
                    <a:pt x="3000" y="32342"/>
                  </a:cubicBezTo>
                  <a:cubicBezTo>
                    <a:pt x="4384" y="32342"/>
                    <a:pt x="4384" y="32342"/>
                    <a:pt x="4384" y="32342"/>
                  </a:cubicBezTo>
                  <a:cubicBezTo>
                    <a:pt x="4384" y="32342"/>
                    <a:pt x="4615" y="31895"/>
                    <a:pt x="5307" y="31672"/>
                  </a:cubicBezTo>
                  <a:cubicBezTo>
                    <a:pt x="5769" y="31672"/>
                    <a:pt x="6461" y="31672"/>
                    <a:pt x="6461" y="31672"/>
                  </a:cubicBezTo>
                  <a:cubicBezTo>
                    <a:pt x="6461" y="31672"/>
                    <a:pt x="6461" y="31449"/>
                    <a:pt x="6923" y="32565"/>
                  </a:cubicBezTo>
                  <a:cubicBezTo>
                    <a:pt x="7153" y="33457"/>
                    <a:pt x="7153" y="33457"/>
                    <a:pt x="7153" y="33457"/>
                  </a:cubicBezTo>
                  <a:cubicBezTo>
                    <a:pt x="8076" y="33680"/>
                    <a:pt x="8076" y="33680"/>
                    <a:pt x="8076" y="33680"/>
                  </a:cubicBezTo>
                  <a:cubicBezTo>
                    <a:pt x="8538" y="33903"/>
                    <a:pt x="8538" y="33903"/>
                    <a:pt x="8538" y="33903"/>
                  </a:cubicBezTo>
                  <a:cubicBezTo>
                    <a:pt x="8538" y="33903"/>
                    <a:pt x="9461" y="34349"/>
                    <a:pt x="9923" y="34572"/>
                  </a:cubicBezTo>
                  <a:cubicBezTo>
                    <a:pt x="10384" y="34795"/>
                    <a:pt x="11307" y="35687"/>
                    <a:pt x="11307" y="35687"/>
                  </a:cubicBezTo>
                  <a:cubicBezTo>
                    <a:pt x="11769" y="35910"/>
                    <a:pt x="11769" y="35910"/>
                    <a:pt x="11769" y="35910"/>
                  </a:cubicBezTo>
                  <a:cubicBezTo>
                    <a:pt x="11769" y="37026"/>
                    <a:pt x="11769" y="37026"/>
                    <a:pt x="11769" y="37026"/>
                  </a:cubicBezTo>
                  <a:cubicBezTo>
                    <a:pt x="11769" y="37026"/>
                    <a:pt x="12692" y="37249"/>
                    <a:pt x="13384" y="37249"/>
                  </a:cubicBezTo>
                  <a:cubicBezTo>
                    <a:pt x="14076" y="37249"/>
                    <a:pt x="15692" y="37026"/>
                    <a:pt x="15692" y="37026"/>
                  </a:cubicBezTo>
                  <a:cubicBezTo>
                    <a:pt x="16153" y="37918"/>
                    <a:pt x="16153" y="37918"/>
                    <a:pt x="16153" y="37918"/>
                  </a:cubicBezTo>
                  <a:cubicBezTo>
                    <a:pt x="16615" y="37918"/>
                    <a:pt x="18692" y="38587"/>
                    <a:pt x="18692" y="38587"/>
                  </a:cubicBezTo>
                  <a:cubicBezTo>
                    <a:pt x="18000" y="39479"/>
                    <a:pt x="18000" y="39479"/>
                    <a:pt x="18000" y="39479"/>
                  </a:cubicBezTo>
                  <a:cubicBezTo>
                    <a:pt x="17307" y="40148"/>
                    <a:pt x="17307" y="40148"/>
                    <a:pt x="17307" y="40148"/>
                  </a:cubicBezTo>
                  <a:cubicBezTo>
                    <a:pt x="17076" y="40817"/>
                    <a:pt x="17076" y="40817"/>
                    <a:pt x="17076" y="40817"/>
                  </a:cubicBezTo>
                  <a:cubicBezTo>
                    <a:pt x="17076" y="40817"/>
                    <a:pt x="17307" y="40817"/>
                    <a:pt x="18230" y="41040"/>
                  </a:cubicBezTo>
                  <a:cubicBezTo>
                    <a:pt x="19153" y="41263"/>
                    <a:pt x="19846" y="41710"/>
                    <a:pt x="19846" y="41710"/>
                  </a:cubicBezTo>
                  <a:cubicBezTo>
                    <a:pt x="19384" y="42825"/>
                    <a:pt x="19384" y="42825"/>
                    <a:pt x="19384" y="42825"/>
                  </a:cubicBezTo>
                  <a:cubicBezTo>
                    <a:pt x="20538" y="43717"/>
                    <a:pt x="20538" y="43717"/>
                    <a:pt x="20538" y="43717"/>
                  </a:cubicBezTo>
                  <a:cubicBezTo>
                    <a:pt x="20538" y="43717"/>
                    <a:pt x="21000" y="44386"/>
                    <a:pt x="21000" y="44609"/>
                  </a:cubicBezTo>
                  <a:cubicBezTo>
                    <a:pt x="20769" y="44832"/>
                    <a:pt x="20769" y="45278"/>
                    <a:pt x="20769" y="45278"/>
                  </a:cubicBezTo>
                  <a:cubicBezTo>
                    <a:pt x="20076" y="45055"/>
                    <a:pt x="20076" y="45055"/>
                    <a:pt x="20076" y="45055"/>
                  </a:cubicBezTo>
                  <a:cubicBezTo>
                    <a:pt x="20076" y="45055"/>
                    <a:pt x="20076" y="45501"/>
                    <a:pt x="19846" y="45055"/>
                  </a:cubicBezTo>
                  <a:cubicBezTo>
                    <a:pt x="19384" y="44609"/>
                    <a:pt x="19153" y="44163"/>
                    <a:pt x="19153" y="44163"/>
                  </a:cubicBezTo>
                  <a:cubicBezTo>
                    <a:pt x="18923" y="45055"/>
                    <a:pt x="18923" y="45055"/>
                    <a:pt x="18923" y="45055"/>
                  </a:cubicBezTo>
                  <a:cubicBezTo>
                    <a:pt x="18923" y="45055"/>
                    <a:pt x="19153" y="45947"/>
                    <a:pt x="19384" y="46171"/>
                  </a:cubicBezTo>
                  <a:cubicBezTo>
                    <a:pt x="19846" y="46171"/>
                    <a:pt x="19846" y="45947"/>
                    <a:pt x="19846" y="46617"/>
                  </a:cubicBezTo>
                  <a:cubicBezTo>
                    <a:pt x="19846" y="47063"/>
                    <a:pt x="20076" y="48178"/>
                    <a:pt x="20307" y="48401"/>
                  </a:cubicBezTo>
                  <a:cubicBezTo>
                    <a:pt x="20538" y="48847"/>
                    <a:pt x="20538" y="49962"/>
                    <a:pt x="20769" y="50185"/>
                  </a:cubicBezTo>
                  <a:cubicBezTo>
                    <a:pt x="21230" y="50185"/>
                    <a:pt x="21461" y="50408"/>
                    <a:pt x="21461" y="50408"/>
                  </a:cubicBezTo>
                  <a:cubicBezTo>
                    <a:pt x="21923" y="50855"/>
                    <a:pt x="21923" y="50855"/>
                    <a:pt x="21923" y="50855"/>
                  </a:cubicBezTo>
                  <a:cubicBezTo>
                    <a:pt x="23307" y="51970"/>
                    <a:pt x="23307" y="51970"/>
                    <a:pt x="23307" y="51970"/>
                  </a:cubicBezTo>
                  <a:cubicBezTo>
                    <a:pt x="23307" y="51970"/>
                    <a:pt x="24230" y="52639"/>
                    <a:pt x="24692" y="52862"/>
                  </a:cubicBezTo>
                  <a:cubicBezTo>
                    <a:pt x="25153" y="53085"/>
                    <a:pt x="25384" y="53085"/>
                    <a:pt x="25384" y="53085"/>
                  </a:cubicBezTo>
                  <a:cubicBezTo>
                    <a:pt x="26538" y="54200"/>
                    <a:pt x="26538" y="54200"/>
                    <a:pt x="26538" y="54200"/>
                  </a:cubicBezTo>
                  <a:cubicBezTo>
                    <a:pt x="26538" y="54200"/>
                    <a:pt x="27230" y="55315"/>
                    <a:pt x="27000" y="55315"/>
                  </a:cubicBezTo>
                  <a:cubicBezTo>
                    <a:pt x="26769" y="55315"/>
                    <a:pt x="27000" y="55539"/>
                    <a:pt x="26538" y="55539"/>
                  </a:cubicBezTo>
                  <a:cubicBezTo>
                    <a:pt x="25846" y="55539"/>
                    <a:pt x="26076" y="55985"/>
                    <a:pt x="25615" y="55539"/>
                  </a:cubicBezTo>
                  <a:cubicBezTo>
                    <a:pt x="24923" y="55092"/>
                    <a:pt x="24461" y="54423"/>
                    <a:pt x="23769" y="54423"/>
                  </a:cubicBezTo>
                  <a:cubicBezTo>
                    <a:pt x="23076" y="54423"/>
                    <a:pt x="23076" y="54423"/>
                    <a:pt x="23076" y="54423"/>
                  </a:cubicBezTo>
                  <a:cubicBezTo>
                    <a:pt x="24461" y="55539"/>
                    <a:pt x="24461" y="55539"/>
                    <a:pt x="24461" y="55539"/>
                  </a:cubicBezTo>
                  <a:cubicBezTo>
                    <a:pt x="25153" y="55762"/>
                    <a:pt x="25153" y="55762"/>
                    <a:pt x="25153" y="55762"/>
                  </a:cubicBezTo>
                  <a:cubicBezTo>
                    <a:pt x="26076" y="56654"/>
                    <a:pt x="26076" y="56654"/>
                    <a:pt x="26076" y="56654"/>
                  </a:cubicBezTo>
                  <a:cubicBezTo>
                    <a:pt x="26307" y="56654"/>
                    <a:pt x="26307" y="56654"/>
                    <a:pt x="26307" y="56654"/>
                  </a:cubicBezTo>
                  <a:cubicBezTo>
                    <a:pt x="26307" y="56654"/>
                    <a:pt x="26538" y="57100"/>
                    <a:pt x="26538" y="57323"/>
                  </a:cubicBezTo>
                  <a:cubicBezTo>
                    <a:pt x="26538" y="57546"/>
                    <a:pt x="26307" y="58215"/>
                    <a:pt x="26076" y="58438"/>
                  </a:cubicBezTo>
                  <a:cubicBezTo>
                    <a:pt x="26076" y="58884"/>
                    <a:pt x="26076" y="59330"/>
                    <a:pt x="26076" y="59330"/>
                  </a:cubicBezTo>
                  <a:cubicBezTo>
                    <a:pt x="25384" y="57769"/>
                    <a:pt x="25384" y="57769"/>
                    <a:pt x="25384" y="57769"/>
                  </a:cubicBezTo>
                  <a:cubicBezTo>
                    <a:pt x="25384" y="57769"/>
                    <a:pt x="25615" y="57323"/>
                    <a:pt x="25153" y="57100"/>
                  </a:cubicBezTo>
                  <a:cubicBezTo>
                    <a:pt x="24692" y="57100"/>
                    <a:pt x="24230" y="57323"/>
                    <a:pt x="24230" y="57323"/>
                  </a:cubicBezTo>
                  <a:cubicBezTo>
                    <a:pt x="24230" y="57323"/>
                    <a:pt x="24000" y="57769"/>
                    <a:pt x="24230" y="57992"/>
                  </a:cubicBezTo>
                  <a:cubicBezTo>
                    <a:pt x="24692" y="58215"/>
                    <a:pt x="24923" y="58438"/>
                    <a:pt x="24923" y="58661"/>
                  </a:cubicBezTo>
                  <a:cubicBezTo>
                    <a:pt x="25153" y="58884"/>
                    <a:pt x="25153" y="59107"/>
                    <a:pt x="25153" y="59107"/>
                  </a:cubicBezTo>
                  <a:cubicBezTo>
                    <a:pt x="25153" y="59107"/>
                    <a:pt x="25615" y="59107"/>
                    <a:pt x="25615" y="59553"/>
                  </a:cubicBezTo>
                  <a:cubicBezTo>
                    <a:pt x="25615" y="60223"/>
                    <a:pt x="25384" y="60892"/>
                    <a:pt x="25384" y="60892"/>
                  </a:cubicBezTo>
                  <a:cubicBezTo>
                    <a:pt x="25384" y="60892"/>
                    <a:pt x="24923" y="60892"/>
                    <a:pt x="25615" y="61338"/>
                  </a:cubicBezTo>
                  <a:cubicBezTo>
                    <a:pt x="26307" y="61784"/>
                    <a:pt x="26538" y="62007"/>
                    <a:pt x="26769" y="62230"/>
                  </a:cubicBezTo>
                  <a:cubicBezTo>
                    <a:pt x="27000" y="62453"/>
                    <a:pt x="27923" y="63568"/>
                    <a:pt x="27923" y="63568"/>
                  </a:cubicBezTo>
                  <a:cubicBezTo>
                    <a:pt x="28615" y="64460"/>
                    <a:pt x="28615" y="64460"/>
                    <a:pt x="28615" y="64460"/>
                  </a:cubicBezTo>
                  <a:cubicBezTo>
                    <a:pt x="28615" y="64460"/>
                    <a:pt x="28615" y="64907"/>
                    <a:pt x="28615" y="64907"/>
                  </a:cubicBezTo>
                  <a:cubicBezTo>
                    <a:pt x="28384" y="64907"/>
                    <a:pt x="27923" y="64907"/>
                    <a:pt x="27923" y="64907"/>
                  </a:cubicBezTo>
                  <a:cubicBezTo>
                    <a:pt x="27923" y="64907"/>
                    <a:pt x="27692" y="64907"/>
                    <a:pt x="27461" y="64684"/>
                  </a:cubicBezTo>
                  <a:cubicBezTo>
                    <a:pt x="27230" y="64237"/>
                    <a:pt x="26769" y="63568"/>
                    <a:pt x="26769" y="63568"/>
                  </a:cubicBezTo>
                  <a:cubicBezTo>
                    <a:pt x="26307" y="63345"/>
                    <a:pt x="26307" y="63345"/>
                    <a:pt x="26307" y="63345"/>
                  </a:cubicBezTo>
                  <a:cubicBezTo>
                    <a:pt x="25846" y="63568"/>
                    <a:pt x="25846" y="63568"/>
                    <a:pt x="25846" y="63568"/>
                  </a:cubicBezTo>
                  <a:cubicBezTo>
                    <a:pt x="25846" y="63568"/>
                    <a:pt x="25384" y="64460"/>
                    <a:pt x="25384" y="64460"/>
                  </a:cubicBezTo>
                  <a:cubicBezTo>
                    <a:pt x="25384" y="64684"/>
                    <a:pt x="24692" y="66022"/>
                    <a:pt x="24692" y="66022"/>
                  </a:cubicBezTo>
                  <a:cubicBezTo>
                    <a:pt x="24230" y="68698"/>
                    <a:pt x="24230" y="68698"/>
                    <a:pt x="24230" y="68698"/>
                  </a:cubicBezTo>
                  <a:cubicBezTo>
                    <a:pt x="24230" y="68698"/>
                    <a:pt x="24230" y="71821"/>
                    <a:pt x="24000" y="72044"/>
                  </a:cubicBezTo>
                  <a:cubicBezTo>
                    <a:pt x="24000" y="72267"/>
                    <a:pt x="23076" y="74498"/>
                    <a:pt x="23076" y="74498"/>
                  </a:cubicBezTo>
                  <a:cubicBezTo>
                    <a:pt x="23076" y="74498"/>
                    <a:pt x="23076" y="74721"/>
                    <a:pt x="23076" y="75390"/>
                  </a:cubicBezTo>
                  <a:cubicBezTo>
                    <a:pt x="22846" y="76059"/>
                    <a:pt x="22615" y="77174"/>
                    <a:pt x="22615" y="77174"/>
                  </a:cubicBezTo>
                  <a:cubicBezTo>
                    <a:pt x="22615" y="77174"/>
                    <a:pt x="22384" y="78066"/>
                    <a:pt x="22384" y="78513"/>
                  </a:cubicBezTo>
                  <a:cubicBezTo>
                    <a:pt x="22153" y="78959"/>
                    <a:pt x="21461" y="80743"/>
                    <a:pt x="21461" y="80743"/>
                  </a:cubicBezTo>
                  <a:cubicBezTo>
                    <a:pt x="21230" y="82750"/>
                    <a:pt x="21230" y="82750"/>
                    <a:pt x="21230" y="82750"/>
                  </a:cubicBezTo>
                  <a:cubicBezTo>
                    <a:pt x="19384" y="86542"/>
                    <a:pt x="19384" y="86542"/>
                    <a:pt x="19384" y="86542"/>
                  </a:cubicBezTo>
                  <a:cubicBezTo>
                    <a:pt x="18000" y="87657"/>
                    <a:pt x="18000" y="87657"/>
                    <a:pt x="18000" y="87657"/>
                  </a:cubicBezTo>
                  <a:cubicBezTo>
                    <a:pt x="17307" y="88104"/>
                    <a:pt x="17307" y="88104"/>
                    <a:pt x="17307" y="88104"/>
                  </a:cubicBezTo>
                  <a:cubicBezTo>
                    <a:pt x="18000" y="88327"/>
                    <a:pt x="18461" y="88550"/>
                    <a:pt x="18692" y="89219"/>
                  </a:cubicBezTo>
                  <a:cubicBezTo>
                    <a:pt x="19153" y="90334"/>
                    <a:pt x="20076" y="92118"/>
                    <a:pt x="20076" y="92118"/>
                  </a:cubicBezTo>
                  <a:cubicBezTo>
                    <a:pt x="23076" y="93234"/>
                    <a:pt x="23076" y="93234"/>
                    <a:pt x="23076" y="93234"/>
                  </a:cubicBezTo>
                  <a:cubicBezTo>
                    <a:pt x="23076" y="93234"/>
                    <a:pt x="24692" y="94572"/>
                    <a:pt x="24923" y="95018"/>
                  </a:cubicBezTo>
                  <a:cubicBezTo>
                    <a:pt x="25153" y="95241"/>
                    <a:pt x="28615" y="96356"/>
                    <a:pt x="28615" y="96356"/>
                  </a:cubicBezTo>
                  <a:cubicBezTo>
                    <a:pt x="30923" y="98364"/>
                    <a:pt x="30923" y="98364"/>
                    <a:pt x="30923" y="98364"/>
                  </a:cubicBezTo>
                  <a:cubicBezTo>
                    <a:pt x="34384" y="98364"/>
                    <a:pt x="34384" y="98364"/>
                    <a:pt x="34384" y="98364"/>
                  </a:cubicBezTo>
                  <a:cubicBezTo>
                    <a:pt x="36692" y="98810"/>
                    <a:pt x="36692" y="98810"/>
                    <a:pt x="36692" y="98810"/>
                  </a:cubicBezTo>
                  <a:cubicBezTo>
                    <a:pt x="37846" y="97472"/>
                    <a:pt x="37846" y="97472"/>
                    <a:pt x="37846" y="97472"/>
                  </a:cubicBezTo>
                  <a:cubicBezTo>
                    <a:pt x="37846" y="97472"/>
                    <a:pt x="43615" y="100148"/>
                    <a:pt x="43846" y="100148"/>
                  </a:cubicBezTo>
                  <a:cubicBezTo>
                    <a:pt x="44076" y="100148"/>
                    <a:pt x="44076" y="100817"/>
                    <a:pt x="44307" y="101486"/>
                  </a:cubicBezTo>
                  <a:cubicBezTo>
                    <a:pt x="44307" y="101486"/>
                    <a:pt x="44307" y="101486"/>
                    <a:pt x="44307" y="101486"/>
                  </a:cubicBezTo>
                  <a:cubicBezTo>
                    <a:pt x="44307" y="101486"/>
                    <a:pt x="44307" y="101486"/>
                    <a:pt x="44307" y="101486"/>
                  </a:cubicBezTo>
                  <a:cubicBezTo>
                    <a:pt x="44538" y="101486"/>
                    <a:pt x="44538" y="101486"/>
                    <a:pt x="44538" y="101486"/>
                  </a:cubicBezTo>
                  <a:cubicBezTo>
                    <a:pt x="44538" y="101486"/>
                    <a:pt x="44307" y="101263"/>
                    <a:pt x="44307" y="101263"/>
                  </a:cubicBezTo>
                  <a:cubicBezTo>
                    <a:pt x="44307" y="101040"/>
                    <a:pt x="44307" y="101040"/>
                    <a:pt x="44307" y="101040"/>
                  </a:cubicBezTo>
                  <a:cubicBezTo>
                    <a:pt x="44538" y="101040"/>
                    <a:pt x="44538" y="101040"/>
                    <a:pt x="44538" y="101040"/>
                  </a:cubicBezTo>
                  <a:cubicBezTo>
                    <a:pt x="44538" y="101040"/>
                    <a:pt x="44538" y="101040"/>
                    <a:pt x="44538" y="101040"/>
                  </a:cubicBezTo>
                  <a:cubicBezTo>
                    <a:pt x="44538" y="101040"/>
                    <a:pt x="44538" y="101040"/>
                    <a:pt x="44538" y="101040"/>
                  </a:cubicBezTo>
                  <a:cubicBezTo>
                    <a:pt x="44769" y="101040"/>
                    <a:pt x="44769" y="101040"/>
                    <a:pt x="44769" y="101040"/>
                  </a:cubicBezTo>
                  <a:cubicBezTo>
                    <a:pt x="45000" y="100817"/>
                    <a:pt x="45000" y="100817"/>
                    <a:pt x="45000" y="100817"/>
                  </a:cubicBezTo>
                  <a:cubicBezTo>
                    <a:pt x="45000" y="100817"/>
                    <a:pt x="45000" y="100817"/>
                    <a:pt x="45000" y="100817"/>
                  </a:cubicBezTo>
                  <a:cubicBezTo>
                    <a:pt x="45000" y="100594"/>
                    <a:pt x="44769" y="100594"/>
                    <a:pt x="44769" y="100594"/>
                  </a:cubicBezTo>
                  <a:cubicBezTo>
                    <a:pt x="44769" y="100594"/>
                    <a:pt x="45000" y="100594"/>
                    <a:pt x="45000" y="100371"/>
                  </a:cubicBezTo>
                  <a:cubicBezTo>
                    <a:pt x="45000" y="100371"/>
                    <a:pt x="45000" y="100371"/>
                    <a:pt x="45000" y="100371"/>
                  </a:cubicBezTo>
                  <a:cubicBezTo>
                    <a:pt x="45230" y="100371"/>
                    <a:pt x="45230" y="100371"/>
                    <a:pt x="45230" y="100371"/>
                  </a:cubicBezTo>
                  <a:cubicBezTo>
                    <a:pt x="45230" y="100371"/>
                    <a:pt x="45230" y="100371"/>
                    <a:pt x="45230" y="100371"/>
                  </a:cubicBezTo>
                  <a:cubicBezTo>
                    <a:pt x="45230" y="100371"/>
                    <a:pt x="45230" y="100371"/>
                    <a:pt x="45230" y="100371"/>
                  </a:cubicBezTo>
                  <a:cubicBezTo>
                    <a:pt x="45461" y="100371"/>
                    <a:pt x="45461" y="100371"/>
                    <a:pt x="45461" y="100371"/>
                  </a:cubicBezTo>
                  <a:cubicBezTo>
                    <a:pt x="45461" y="100371"/>
                    <a:pt x="45461" y="100371"/>
                    <a:pt x="45461" y="100371"/>
                  </a:cubicBezTo>
                  <a:cubicBezTo>
                    <a:pt x="45692" y="100371"/>
                    <a:pt x="45692" y="100371"/>
                    <a:pt x="45692" y="100371"/>
                  </a:cubicBezTo>
                  <a:cubicBezTo>
                    <a:pt x="45692" y="100371"/>
                    <a:pt x="45692" y="100371"/>
                    <a:pt x="45692" y="100371"/>
                  </a:cubicBezTo>
                  <a:cubicBezTo>
                    <a:pt x="45692" y="100371"/>
                    <a:pt x="45923" y="100371"/>
                    <a:pt x="45923" y="100371"/>
                  </a:cubicBezTo>
                  <a:cubicBezTo>
                    <a:pt x="45923" y="100371"/>
                    <a:pt x="45923" y="100594"/>
                    <a:pt x="45923" y="100594"/>
                  </a:cubicBezTo>
                  <a:cubicBezTo>
                    <a:pt x="45923" y="100594"/>
                    <a:pt x="45923" y="100594"/>
                    <a:pt x="45923" y="100594"/>
                  </a:cubicBezTo>
                  <a:cubicBezTo>
                    <a:pt x="45923" y="100594"/>
                    <a:pt x="46153" y="100594"/>
                    <a:pt x="46153" y="100594"/>
                  </a:cubicBezTo>
                  <a:cubicBezTo>
                    <a:pt x="46153" y="100594"/>
                    <a:pt x="46153" y="100817"/>
                    <a:pt x="46153" y="100817"/>
                  </a:cubicBezTo>
                  <a:cubicBezTo>
                    <a:pt x="46153" y="100817"/>
                    <a:pt x="46384" y="100817"/>
                    <a:pt x="46384" y="100817"/>
                  </a:cubicBezTo>
                  <a:cubicBezTo>
                    <a:pt x="46384" y="100817"/>
                    <a:pt x="46615" y="100817"/>
                    <a:pt x="46615" y="100817"/>
                  </a:cubicBezTo>
                  <a:cubicBezTo>
                    <a:pt x="46615" y="100817"/>
                    <a:pt x="46615" y="100817"/>
                    <a:pt x="46615" y="101040"/>
                  </a:cubicBezTo>
                  <a:cubicBezTo>
                    <a:pt x="46846" y="101040"/>
                    <a:pt x="46846" y="101040"/>
                    <a:pt x="46846" y="101040"/>
                  </a:cubicBezTo>
                  <a:cubicBezTo>
                    <a:pt x="46846" y="100817"/>
                    <a:pt x="47076" y="100817"/>
                    <a:pt x="47076" y="100817"/>
                  </a:cubicBezTo>
                  <a:cubicBezTo>
                    <a:pt x="47076" y="101040"/>
                    <a:pt x="47076" y="101040"/>
                    <a:pt x="47076" y="101040"/>
                  </a:cubicBezTo>
                  <a:cubicBezTo>
                    <a:pt x="47307" y="101040"/>
                    <a:pt x="47307" y="101040"/>
                    <a:pt x="47307" y="101040"/>
                  </a:cubicBezTo>
                  <a:cubicBezTo>
                    <a:pt x="47538" y="101040"/>
                    <a:pt x="47538" y="101040"/>
                    <a:pt x="47538" y="101040"/>
                  </a:cubicBezTo>
                  <a:cubicBezTo>
                    <a:pt x="47538" y="101263"/>
                    <a:pt x="47538" y="101263"/>
                    <a:pt x="47538" y="101263"/>
                  </a:cubicBezTo>
                  <a:cubicBezTo>
                    <a:pt x="47307" y="101263"/>
                    <a:pt x="47307" y="101263"/>
                    <a:pt x="47307" y="101263"/>
                  </a:cubicBezTo>
                  <a:cubicBezTo>
                    <a:pt x="47307" y="101263"/>
                    <a:pt x="47307" y="101263"/>
                    <a:pt x="47307" y="101263"/>
                  </a:cubicBezTo>
                  <a:cubicBezTo>
                    <a:pt x="47307" y="101486"/>
                    <a:pt x="47307" y="101486"/>
                    <a:pt x="47307" y="101486"/>
                  </a:cubicBezTo>
                  <a:cubicBezTo>
                    <a:pt x="47538" y="101486"/>
                    <a:pt x="47538" y="101486"/>
                    <a:pt x="47538" y="101486"/>
                  </a:cubicBezTo>
                  <a:cubicBezTo>
                    <a:pt x="47538" y="101486"/>
                    <a:pt x="47538" y="101486"/>
                    <a:pt x="47538" y="101486"/>
                  </a:cubicBezTo>
                  <a:cubicBezTo>
                    <a:pt x="48000" y="101710"/>
                    <a:pt x="48000" y="101710"/>
                    <a:pt x="48000" y="101710"/>
                  </a:cubicBezTo>
                  <a:cubicBezTo>
                    <a:pt x="47769" y="101710"/>
                    <a:pt x="47769" y="101710"/>
                    <a:pt x="47769" y="101710"/>
                  </a:cubicBezTo>
                  <a:cubicBezTo>
                    <a:pt x="47769" y="101710"/>
                    <a:pt x="47769" y="101710"/>
                    <a:pt x="47769" y="101710"/>
                  </a:cubicBezTo>
                  <a:cubicBezTo>
                    <a:pt x="47769" y="101710"/>
                    <a:pt x="47538" y="101710"/>
                    <a:pt x="47538" y="101710"/>
                  </a:cubicBezTo>
                  <a:cubicBezTo>
                    <a:pt x="47538" y="101710"/>
                    <a:pt x="47307" y="101710"/>
                    <a:pt x="47307" y="101710"/>
                  </a:cubicBezTo>
                  <a:cubicBezTo>
                    <a:pt x="47307" y="101933"/>
                    <a:pt x="47307" y="101933"/>
                    <a:pt x="47307" y="101933"/>
                  </a:cubicBezTo>
                  <a:cubicBezTo>
                    <a:pt x="47307" y="102379"/>
                    <a:pt x="47307" y="102379"/>
                    <a:pt x="47307" y="102379"/>
                  </a:cubicBezTo>
                  <a:cubicBezTo>
                    <a:pt x="47076" y="102379"/>
                    <a:pt x="47076" y="102379"/>
                    <a:pt x="47076" y="102379"/>
                  </a:cubicBezTo>
                  <a:cubicBezTo>
                    <a:pt x="47076" y="102602"/>
                    <a:pt x="47076" y="102602"/>
                    <a:pt x="47076" y="102602"/>
                  </a:cubicBezTo>
                  <a:cubicBezTo>
                    <a:pt x="47076" y="102602"/>
                    <a:pt x="47076" y="102602"/>
                    <a:pt x="47076" y="102602"/>
                  </a:cubicBezTo>
                  <a:cubicBezTo>
                    <a:pt x="47076" y="102602"/>
                    <a:pt x="47076" y="102602"/>
                    <a:pt x="47076" y="102602"/>
                  </a:cubicBezTo>
                  <a:cubicBezTo>
                    <a:pt x="47076" y="102602"/>
                    <a:pt x="47076" y="102602"/>
                    <a:pt x="46846" y="102602"/>
                  </a:cubicBezTo>
                  <a:cubicBezTo>
                    <a:pt x="46846" y="102602"/>
                    <a:pt x="46846" y="102602"/>
                    <a:pt x="46846" y="102602"/>
                  </a:cubicBezTo>
                  <a:cubicBezTo>
                    <a:pt x="46615" y="102379"/>
                    <a:pt x="46615" y="102379"/>
                    <a:pt x="46615" y="102379"/>
                  </a:cubicBezTo>
                  <a:cubicBezTo>
                    <a:pt x="46615" y="102602"/>
                    <a:pt x="46615" y="102602"/>
                    <a:pt x="46615" y="102602"/>
                  </a:cubicBezTo>
                  <a:cubicBezTo>
                    <a:pt x="46615" y="102825"/>
                    <a:pt x="46615" y="102825"/>
                    <a:pt x="46615" y="102825"/>
                  </a:cubicBezTo>
                  <a:cubicBezTo>
                    <a:pt x="46615" y="102825"/>
                    <a:pt x="46615" y="102825"/>
                    <a:pt x="46615" y="102825"/>
                  </a:cubicBezTo>
                  <a:cubicBezTo>
                    <a:pt x="46384" y="102825"/>
                    <a:pt x="46384" y="102825"/>
                    <a:pt x="46384" y="102825"/>
                  </a:cubicBezTo>
                  <a:cubicBezTo>
                    <a:pt x="46153" y="102825"/>
                    <a:pt x="46153" y="102825"/>
                    <a:pt x="46153" y="102825"/>
                  </a:cubicBezTo>
                  <a:cubicBezTo>
                    <a:pt x="45923" y="102825"/>
                    <a:pt x="45923" y="102825"/>
                    <a:pt x="45923" y="102825"/>
                  </a:cubicBezTo>
                  <a:cubicBezTo>
                    <a:pt x="45923" y="102825"/>
                    <a:pt x="45923" y="102825"/>
                    <a:pt x="45923" y="102825"/>
                  </a:cubicBezTo>
                  <a:cubicBezTo>
                    <a:pt x="45692" y="103048"/>
                    <a:pt x="45692" y="103048"/>
                    <a:pt x="45692" y="103048"/>
                  </a:cubicBezTo>
                  <a:cubicBezTo>
                    <a:pt x="45692" y="103048"/>
                    <a:pt x="45692" y="103048"/>
                    <a:pt x="45692" y="103048"/>
                  </a:cubicBezTo>
                  <a:cubicBezTo>
                    <a:pt x="45692" y="103048"/>
                    <a:pt x="45692" y="103048"/>
                    <a:pt x="45692" y="103048"/>
                  </a:cubicBezTo>
                  <a:cubicBezTo>
                    <a:pt x="45692" y="103048"/>
                    <a:pt x="45692" y="103048"/>
                    <a:pt x="45692" y="103048"/>
                  </a:cubicBezTo>
                  <a:cubicBezTo>
                    <a:pt x="45461" y="102825"/>
                    <a:pt x="45461" y="102825"/>
                    <a:pt x="45461" y="102825"/>
                  </a:cubicBezTo>
                  <a:cubicBezTo>
                    <a:pt x="45461" y="103048"/>
                    <a:pt x="45461" y="103048"/>
                    <a:pt x="45461" y="103048"/>
                  </a:cubicBezTo>
                  <a:cubicBezTo>
                    <a:pt x="45461" y="103048"/>
                    <a:pt x="45461" y="103048"/>
                    <a:pt x="45461" y="103048"/>
                  </a:cubicBezTo>
                  <a:cubicBezTo>
                    <a:pt x="45461" y="103048"/>
                    <a:pt x="45461" y="103048"/>
                    <a:pt x="45461" y="103048"/>
                  </a:cubicBezTo>
                  <a:cubicBezTo>
                    <a:pt x="48461" y="103717"/>
                    <a:pt x="48461" y="103717"/>
                    <a:pt x="48461" y="103717"/>
                  </a:cubicBezTo>
                  <a:cubicBezTo>
                    <a:pt x="49153" y="103940"/>
                    <a:pt x="49153" y="104386"/>
                    <a:pt x="49846" y="104832"/>
                  </a:cubicBezTo>
                  <a:cubicBezTo>
                    <a:pt x="51692" y="104163"/>
                    <a:pt x="51692" y="104163"/>
                    <a:pt x="51692" y="104163"/>
                  </a:cubicBezTo>
                  <a:cubicBezTo>
                    <a:pt x="54000" y="105724"/>
                    <a:pt x="54000" y="105724"/>
                    <a:pt x="54000" y="105724"/>
                  </a:cubicBezTo>
                  <a:cubicBezTo>
                    <a:pt x="56076" y="105055"/>
                    <a:pt x="56076" y="105055"/>
                    <a:pt x="56076" y="105055"/>
                  </a:cubicBezTo>
                  <a:cubicBezTo>
                    <a:pt x="58153" y="105055"/>
                    <a:pt x="58153" y="105055"/>
                    <a:pt x="58153" y="105055"/>
                  </a:cubicBezTo>
                  <a:cubicBezTo>
                    <a:pt x="58153" y="104832"/>
                    <a:pt x="59076" y="104832"/>
                    <a:pt x="59769" y="105055"/>
                  </a:cubicBezTo>
                  <a:cubicBezTo>
                    <a:pt x="59769" y="105055"/>
                    <a:pt x="59769" y="105055"/>
                    <a:pt x="59769" y="105055"/>
                  </a:cubicBezTo>
                  <a:close/>
                  <a:moveTo>
                    <a:pt x="44307" y="101710"/>
                  </a:moveTo>
                  <a:cubicBezTo>
                    <a:pt x="44307" y="101710"/>
                    <a:pt x="44307" y="101710"/>
                    <a:pt x="44307" y="101710"/>
                  </a:cubicBezTo>
                  <a:cubicBezTo>
                    <a:pt x="44307" y="101710"/>
                    <a:pt x="44307" y="101710"/>
                    <a:pt x="44307" y="101710"/>
                  </a:cubicBezTo>
                  <a:cubicBezTo>
                    <a:pt x="44307" y="101710"/>
                    <a:pt x="44538" y="101710"/>
                    <a:pt x="44538" y="101710"/>
                  </a:cubicBezTo>
                  <a:cubicBezTo>
                    <a:pt x="44538" y="101710"/>
                    <a:pt x="44538" y="101933"/>
                    <a:pt x="44538" y="101933"/>
                  </a:cubicBezTo>
                  <a:cubicBezTo>
                    <a:pt x="44538" y="101933"/>
                    <a:pt x="44538" y="101933"/>
                    <a:pt x="44538" y="101933"/>
                  </a:cubicBezTo>
                  <a:cubicBezTo>
                    <a:pt x="44538" y="101933"/>
                    <a:pt x="44538" y="101933"/>
                    <a:pt x="44769" y="102156"/>
                  </a:cubicBezTo>
                  <a:cubicBezTo>
                    <a:pt x="44769" y="102156"/>
                    <a:pt x="44538" y="102156"/>
                    <a:pt x="44538" y="102156"/>
                  </a:cubicBezTo>
                  <a:cubicBezTo>
                    <a:pt x="44538" y="102156"/>
                    <a:pt x="44538" y="102156"/>
                    <a:pt x="44538" y="102156"/>
                  </a:cubicBezTo>
                  <a:cubicBezTo>
                    <a:pt x="44307" y="102156"/>
                    <a:pt x="44307" y="102156"/>
                    <a:pt x="44307" y="102156"/>
                  </a:cubicBezTo>
                  <a:cubicBezTo>
                    <a:pt x="44307" y="102156"/>
                    <a:pt x="44307" y="102156"/>
                    <a:pt x="44307" y="102156"/>
                  </a:cubicBezTo>
                  <a:cubicBezTo>
                    <a:pt x="44307" y="101710"/>
                    <a:pt x="44307" y="101710"/>
                    <a:pt x="44307" y="101710"/>
                  </a:cubicBezTo>
                  <a:close/>
                  <a:moveTo>
                    <a:pt x="103846" y="45055"/>
                  </a:moveTo>
                  <a:cubicBezTo>
                    <a:pt x="103846" y="45055"/>
                    <a:pt x="103846" y="45055"/>
                    <a:pt x="103846" y="45055"/>
                  </a:cubicBezTo>
                  <a:cubicBezTo>
                    <a:pt x="103615" y="45055"/>
                    <a:pt x="103615" y="45055"/>
                    <a:pt x="103615" y="45055"/>
                  </a:cubicBezTo>
                  <a:cubicBezTo>
                    <a:pt x="103384" y="44832"/>
                    <a:pt x="103384" y="44832"/>
                    <a:pt x="103384" y="44832"/>
                  </a:cubicBezTo>
                  <a:cubicBezTo>
                    <a:pt x="103384" y="44832"/>
                    <a:pt x="103384" y="44832"/>
                    <a:pt x="103384" y="44832"/>
                  </a:cubicBezTo>
                  <a:cubicBezTo>
                    <a:pt x="103384" y="44832"/>
                    <a:pt x="103384" y="44832"/>
                    <a:pt x="103384" y="44832"/>
                  </a:cubicBezTo>
                  <a:cubicBezTo>
                    <a:pt x="103615" y="44832"/>
                    <a:pt x="103615" y="44609"/>
                    <a:pt x="103615" y="44609"/>
                  </a:cubicBezTo>
                  <a:cubicBezTo>
                    <a:pt x="103615" y="44832"/>
                    <a:pt x="103846" y="44832"/>
                    <a:pt x="103846" y="45055"/>
                  </a:cubicBezTo>
                  <a:close/>
                  <a:moveTo>
                    <a:pt x="113769" y="115985"/>
                  </a:moveTo>
                  <a:cubicBezTo>
                    <a:pt x="113769" y="115985"/>
                    <a:pt x="113769" y="115985"/>
                    <a:pt x="113769" y="115985"/>
                  </a:cubicBezTo>
                  <a:cubicBezTo>
                    <a:pt x="113307" y="116877"/>
                    <a:pt x="113307" y="116877"/>
                    <a:pt x="113307" y="116877"/>
                  </a:cubicBezTo>
                  <a:cubicBezTo>
                    <a:pt x="112846" y="117546"/>
                    <a:pt x="112846" y="117546"/>
                    <a:pt x="112846" y="117546"/>
                  </a:cubicBezTo>
                  <a:cubicBezTo>
                    <a:pt x="114000" y="117992"/>
                    <a:pt x="114000" y="117992"/>
                    <a:pt x="114000" y="117992"/>
                  </a:cubicBezTo>
                  <a:cubicBezTo>
                    <a:pt x="114692" y="118884"/>
                    <a:pt x="114692" y="118884"/>
                    <a:pt x="114692" y="118884"/>
                  </a:cubicBezTo>
                  <a:cubicBezTo>
                    <a:pt x="114692" y="118884"/>
                    <a:pt x="115153" y="119553"/>
                    <a:pt x="115615" y="119553"/>
                  </a:cubicBezTo>
                  <a:cubicBezTo>
                    <a:pt x="116076" y="119553"/>
                    <a:pt x="116769" y="120000"/>
                    <a:pt x="116769" y="120000"/>
                  </a:cubicBezTo>
                  <a:cubicBezTo>
                    <a:pt x="116769" y="120000"/>
                    <a:pt x="117230" y="119330"/>
                    <a:pt x="117230" y="118438"/>
                  </a:cubicBezTo>
                  <a:cubicBezTo>
                    <a:pt x="117461" y="117769"/>
                    <a:pt x="116538" y="116877"/>
                    <a:pt x="117923" y="116654"/>
                  </a:cubicBezTo>
                  <a:cubicBezTo>
                    <a:pt x="119307" y="116654"/>
                    <a:pt x="118384" y="115092"/>
                    <a:pt x="118384" y="115092"/>
                  </a:cubicBezTo>
                  <a:cubicBezTo>
                    <a:pt x="118384" y="113977"/>
                    <a:pt x="118384" y="113977"/>
                    <a:pt x="118384" y="113977"/>
                  </a:cubicBezTo>
                  <a:cubicBezTo>
                    <a:pt x="118153" y="112639"/>
                    <a:pt x="118153" y="112639"/>
                    <a:pt x="118153" y="112639"/>
                  </a:cubicBezTo>
                  <a:cubicBezTo>
                    <a:pt x="118384" y="112193"/>
                    <a:pt x="118384" y="112193"/>
                    <a:pt x="118384" y="112193"/>
                  </a:cubicBezTo>
                  <a:cubicBezTo>
                    <a:pt x="119076" y="111301"/>
                    <a:pt x="119076" y="111301"/>
                    <a:pt x="119076" y="111301"/>
                  </a:cubicBezTo>
                  <a:cubicBezTo>
                    <a:pt x="119769" y="110631"/>
                    <a:pt x="119769" y="110631"/>
                    <a:pt x="119769" y="110631"/>
                  </a:cubicBezTo>
                  <a:cubicBezTo>
                    <a:pt x="119769" y="110631"/>
                    <a:pt x="120000" y="109962"/>
                    <a:pt x="120000" y="109516"/>
                  </a:cubicBezTo>
                  <a:cubicBezTo>
                    <a:pt x="119769" y="109293"/>
                    <a:pt x="119076" y="108178"/>
                    <a:pt x="119076" y="108178"/>
                  </a:cubicBezTo>
                  <a:cubicBezTo>
                    <a:pt x="119769" y="105501"/>
                    <a:pt x="119769" y="105501"/>
                    <a:pt x="119769" y="105501"/>
                  </a:cubicBezTo>
                  <a:cubicBezTo>
                    <a:pt x="119538" y="105055"/>
                    <a:pt x="119538" y="105055"/>
                    <a:pt x="119538" y="105055"/>
                  </a:cubicBezTo>
                  <a:cubicBezTo>
                    <a:pt x="119307" y="104386"/>
                    <a:pt x="119307" y="104386"/>
                    <a:pt x="119307" y="104386"/>
                  </a:cubicBezTo>
                  <a:cubicBezTo>
                    <a:pt x="118846" y="102379"/>
                    <a:pt x="118846" y="102379"/>
                    <a:pt x="118846" y="102379"/>
                  </a:cubicBezTo>
                  <a:cubicBezTo>
                    <a:pt x="118846" y="99702"/>
                    <a:pt x="118846" y="99702"/>
                    <a:pt x="118846" y="99702"/>
                  </a:cubicBezTo>
                  <a:cubicBezTo>
                    <a:pt x="117461" y="100148"/>
                    <a:pt x="117461" y="100148"/>
                    <a:pt x="117461" y="100148"/>
                  </a:cubicBezTo>
                  <a:cubicBezTo>
                    <a:pt x="117923" y="101263"/>
                    <a:pt x="117923" y="101263"/>
                    <a:pt x="117923" y="101263"/>
                  </a:cubicBezTo>
                  <a:cubicBezTo>
                    <a:pt x="117461" y="103271"/>
                    <a:pt x="117461" y="103271"/>
                    <a:pt x="117461" y="103271"/>
                  </a:cubicBezTo>
                  <a:cubicBezTo>
                    <a:pt x="116307" y="103494"/>
                    <a:pt x="116307" y="103494"/>
                    <a:pt x="116307" y="103494"/>
                  </a:cubicBezTo>
                  <a:cubicBezTo>
                    <a:pt x="115846" y="103717"/>
                    <a:pt x="115846" y="103717"/>
                    <a:pt x="115846" y="103717"/>
                  </a:cubicBezTo>
                  <a:cubicBezTo>
                    <a:pt x="115153" y="104386"/>
                    <a:pt x="115153" y="104386"/>
                    <a:pt x="115153" y="104386"/>
                  </a:cubicBezTo>
                  <a:cubicBezTo>
                    <a:pt x="114000" y="104609"/>
                    <a:pt x="114000" y="104609"/>
                    <a:pt x="114000" y="104609"/>
                  </a:cubicBezTo>
                  <a:cubicBezTo>
                    <a:pt x="112846" y="105501"/>
                    <a:pt x="112846" y="105501"/>
                    <a:pt x="112846" y="105501"/>
                  </a:cubicBezTo>
                  <a:cubicBezTo>
                    <a:pt x="111923" y="106617"/>
                    <a:pt x="111923" y="106617"/>
                    <a:pt x="111923" y="106617"/>
                  </a:cubicBezTo>
                  <a:cubicBezTo>
                    <a:pt x="111230" y="107286"/>
                    <a:pt x="111230" y="107286"/>
                    <a:pt x="111230" y="107286"/>
                  </a:cubicBezTo>
                  <a:cubicBezTo>
                    <a:pt x="111230" y="107286"/>
                    <a:pt x="111230" y="107732"/>
                    <a:pt x="111692" y="108178"/>
                  </a:cubicBezTo>
                  <a:cubicBezTo>
                    <a:pt x="112153" y="108847"/>
                    <a:pt x="111000" y="111078"/>
                    <a:pt x="111000" y="111078"/>
                  </a:cubicBezTo>
                  <a:cubicBezTo>
                    <a:pt x="111923" y="111078"/>
                    <a:pt x="111923" y="111078"/>
                    <a:pt x="111923" y="111078"/>
                  </a:cubicBezTo>
                  <a:cubicBezTo>
                    <a:pt x="112153" y="112193"/>
                    <a:pt x="112153" y="112193"/>
                    <a:pt x="112153" y="112193"/>
                  </a:cubicBezTo>
                  <a:cubicBezTo>
                    <a:pt x="111461" y="113308"/>
                    <a:pt x="111461" y="113308"/>
                    <a:pt x="111461" y="113308"/>
                  </a:cubicBezTo>
                  <a:cubicBezTo>
                    <a:pt x="112153" y="113754"/>
                    <a:pt x="112153" y="113754"/>
                    <a:pt x="112153" y="113754"/>
                  </a:cubicBezTo>
                  <a:cubicBezTo>
                    <a:pt x="112846" y="113754"/>
                    <a:pt x="112846" y="113754"/>
                    <a:pt x="112846" y="113754"/>
                  </a:cubicBezTo>
                  <a:cubicBezTo>
                    <a:pt x="112153" y="115092"/>
                    <a:pt x="112153" y="115092"/>
                    <a:pt x="112153" y="115092"/>
                  </a:cubicBezTo>
                  <a:cubicBezTo>
                    <a:pt x="112153" y="115539"/>
                    <a:pt x="112153" y="115539"/>
                    <a:pt x="112153" y="115539"/>
                  </a:cubicBezTo>
                  <a:lnTo>
                    <a:pt x="113769" y="115985"/>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62" name="Shape 2042">
              <a:extLst>
                <a:ext uri="{FF2B5EF4-FFF2-40B4-BE49-F238E27FC236}">
                  <a16:creationId xmlns:a16="http://schemas.microsoft.com/office/drawing/2014/main" id="{2DB90A31-BCCF-A94A-5D82-48FCE3081872}"/>
                </a:ext>
              </a:extLst>
            </p:cNvPr>
            <p:cNvSpPr/>
            <p:nvPr/>
          </p:nvSpPr>
          <p:spPr>
            <a:xfrm>
              <a:off x="2979925" y="1055254"/>
              <a:ext cx="543118" cy="437886"/>
            </a:xfrm>
            <a:custGeom>
              <a:avLst/>
              <a:gdLst/>
              <a:ahLst/>
              <a:cxnLst/>
              <a:rect l="0" t="0" r="0" b="0"/>
              <a:pathLst>
                <a:path w="120000" h="120000" extrusionOk="0">
                  <a:moveTo>
                    <a:pt x="24201" y="44848"/>
                  </a:moveTo>
                  <a:cubicBezTo>
                    <a:pt x="26218" y="46666"/>
                    <a:pt x="26218" y="46666"/>
                    <a:pt x="26218" y="46666"/>
                  </a:cubicBezTo>
                  <a:cubicBezTo>
                    <a:pt x="27731" y="45454"/>
                    <a:pt x="27731" y="45454"/>
                    <a:pt x="27731" y="45454"/>
                  </a:cubicBezTo>
                  <a:cubicBezTo>
                    <a:pt x="28739" y="44242"/>
                    <a:pt x="28739" y="44242"/>
                    <a:pt x="28739" y="44242"/>
                  </a:cubicBezTo>
                  <a:cubicBezTo>
                    <a:pt x="29747" y="45454"/>
                    <a:pt x="29747" y="45454"/>
                    <a:pt x="29747" y="45454"/>
                  </a:cubicBezTo>
                  <a:cubicBezTo>
                    <a:pt x="28235" y="47272"/>
                    <a:pt x="28235" y="47272"/>
                    <a:pt x="28235" y="47272"/>
                  </a:cubicBezTo>
                  <a:cubicBezTo>
                    <a:pt x="27226" y="48484"/>
                    <a:pt x="27226" y="48484"/>
                    <a:pt x="27226" y="48484"/>
                  </a:cubicBezTo>
                  <a:cubicBezTo>
                    <a:pt x="27226" y="50303"/>
                    <a:pt x="27226" y="50303"/>
                    <a:pt x="27226" y="50303"/>
                  </a:cubicBezTo>
                  <a:cubicBezTo>
                    <a:pt x="25210" y="49696"/>
                    <a:pt x="25210" y="49696"/>
                    <a:pt x="25210" y="49696"/>
                  </a:cubicBezTo>
                  <a:cubicBezTo>
                    <a:pt x="23193" y="47272"/>
                    <a:pt x="23193" y="47272"/>
                    <a:pt x="23193" y="47272"/>
                  </a:cubicBezTo>
                  <a:cubicBezTo>
                    <a:pt x="22184" y="46666"/>
                    <a:pt x="22184" y="46666"/>
                    <a:pt x="22184" y="46666"/>
                  </a:cubicBezTo>
                  <a:cubicBezTo>
                    <a:pt x="21176" y="46060"/>
                    <a:pt x="21176" y="46060"/>
                    <a:pt x="21176" y="46060"/>
                  </a:cubicBezTo>
                  <a:cubicBezTo>
                    <a:pt x="20672" y="44242"/>
                    <a:pt x="20672" y="44242"/>
                    <a:pt x="20672" y="44242"/>
                  </a:cubicBezTo>
                  <a:cubicBezTo>
                    <a:pt x="20168" y="44848"/>
                    <a:pt x="20168" y="44848"/>
                    <a:pt x="20168" y="44848"/>
                  </a:cubicBezTo>
                  <a:cubicBezTo>
                    <a:pt x="18151" y="45454"/>
                    <a:pt x="18151" y="45454"/>
                    <a:pt x="18151" y="45454"/>
                  </a:cubicBezTo>
                  <a:cubicBezTo>
                    <a:pt x="17647" y="46060"/>
                    <a:pt x="17647" y="46060"/>
                    <a:pt x="17647" y="46060"/>
                  </a:cubicBezTo>
                  <a:cubicBezTo>
                    <a:pt x="17142" y="44848"/>
                    <a:pt x="17142" y="44848"/>
                    <a:pt x="17142" y="44848"/>
                  </a:cubicBezTo>
                  <a:cubicBezTo>
                    <a:pt x="17647" y="43636"/>
                    <a:pt x="17647" y="43636"/>
                    <a:pt x="17647" y="43636"/>
                  </a:cubicBezTo>
                  <a:cubicBezTo>
                    <a:pt x="16134" y="43636"/>
                    <a:pt x="16134" y="43636"/>
                    <a:pt x="16134" y="43636"/>
                  </a:cubicBezTo>
                  <a:cubicBezTo>
                    <a:pt x="16134" y="43636"/>
                    <a:pt x="15630" y="44242"/>
                    <a:pt x="15126" y="44242"/>
                  </a:cubicBezTo>
                  <a:cubicBezTo>
                    <a:pt x="14621" y="44242"/>
                    <a:pt x="14117" y="44242"/>
                    <a:pt x="14117" y="44242"/>
                  </a:cubicBezTo>
                  <a:cubicBezTo>
                    <a:pt x="13613" y="43636"/>
                    <a:pt x="13109" y="43030"/>
                    <a:pt x="12605" y="43030"/>
                  </a:cubicBezTo>
                  <a:cubicBezTo>
                    <a:pt x="12100" y="42424"/>
                    <a:pt x="11596" y="41818"/>
                    <a:pt x="11596" y="41818"/>
                  </a:cubicBezTo>
                  <a:cubicBezTo>
                    <a:pt x="10588" y="42424"/>
                    <a:pt x="10588" y="42424"/>
                    <a:pt x="10588" y="42424"/>
                  </a:cubicBezTo>
                  <a:cubicBezTo>
                    <a:pt x="9579" y="43636"/>
                    <a:pt x="9579" y="43636"/>
                    <a:pt x="9579" y="43636"/>
                  </a:cubicBezTo>
                  <a:cubicBezTo>
                    <a:pt x="9579" y="43030"/>
                    <a:pt x="9579" y="43030"/>
                    <a:pt x="9579" y="43030"/>
                  </a:cubicBezTo>
                  <a:cubicBezTo>
                    <a:pt x="8571" y="42424"/>
                    <a:pt x="8571" y="42424"/>
                    <a:pt x="8571" y="42424"/>
                  </a:cubicBezTo>
                  <a:cubicBezTo>
                    <a:pt x="6554" y="42424"/>
                    <a:pt x="6554" y="42424"/>
                    <a:pt x="6554" y="42424"/>
                  </a:cubicBezTo>
                  <a:cubicBezTo>
                    <a:pt x="6050" y="42424"/>
                    <a:pt x="6050" y="42424"/>
                    <a:pt x="6050" y="42424"/>
                  </a:cubicBezTo>
                  <a:cubicBezTo>
                    <a:pt x="6050" y="42424"/>
                    <a:pt x="6050" y="42424"/>
                    <a:pt x="5042" y="42424"/>
                  </a:cubicBezTo>
                  <a:cubicBezTo>
                    <a:pt x="4537" y="41818"/>
                    <a:pt x="4537" y="41818"/>
                    <a:pt x="4537" y="41818"/>
                  </a:cubicBezTo>
                  <a:cubicBezTo>
                    <a:pt x="3025" y="41212"/>
                    <a:pt x="3025" y="41212"/>
                    <a:pt x="3025" y="41212"/>
                  </a:cubicBezTo>
                  <a:cubicBezTo>
                    <a:pt x="1512" y="40606"/>
                    <a:pt x="1512" y="40606"/>
                    <a:pt x="1512" y="40606"/>
                  </a:cubicBezTo>
                  <a:cubicBezTo>
                    <a:pt x="1512" y="40606"/>
                    <a:pt x="1008" y="40606"/>
                    <a:pt x="1008" y="41212"/>
                  </a:cubicBezTo>
                  <a:cubicBezTo>
                    <a:pt x="1008" y="42424"/>
                    <a:pt x="0" y="43030"/>
                    <a:pt x="0" y="43636"/>
                  </a:cubicBezTo>
                  <a:cubicBezTo>
                    <a:pt x="504" y="44242"/>
                    <a:pt x="1008" y="44242"/>
                    <a:pt x="1512" y="45454"/>
                  </a:cubicBezTo>
                  <a:cubicBezTo>
                    <a:pt x="2521" y="46060"/>
                    <a:pt x="2521" y="46060"/>
                    <a:pt x="2521" y="46060"/>
                  </a:cubicBezTo>
                  <a:cubicBezTo>
                    <a:pt x="4033" y="46060"/>
                    <a:pt x="4033" y="46060"/>
                    <a:pt x="4033" y="46060"/>
                  </a:cubicBezTo>
                  <a:cubicBezTo>
                    <a:pt x="4537" y="45454"/>
                    <a:pt x="4537" y="45454"/>
                    <a:pt x="4537" y="45454"/>
                  </a:cubicBezTo>
                  <a:cubicBezTo>
                    <a:pt x="6554" y="46060"/>
                    <a:pt x="6554" y="46060"/>
                    <a:pt x="6554" y="46060"/>
                  </a:cubicBezTo>
                  <a:cubicBezTo>
                    <a:pt x="7058" y="47272"/>
                    <a:pt x="7563" y="48484"/>
                    <a:pt x="8067" y="47878"/>
                  </a:cubicBezTo>
                  <a:cubicBezTo>
                    <a:pt x="8571" y="47272"/>
                    <a:pt x="8571" y="47272"/>
                    <a:pt x="8571" y="47272"/>
                  </a:cubicBezTo>
                  <a:cubicBezTo>
                    <a:pt x="9579" y="47878"/>
                    <a:pt x="9579" y="47878"/>
                    <a:pt x="9579" y="47878"/>
                  </a:cubicBezTo>
                  <a:cubicBezTo>
                    <a:pt x="9579" y="47878"/>
                    <a:pt x="10084" y="50303"/>
                    <a:pt x="11092" y="50303"/>
                  </a:cubicBezTo>
                  <a:cubicBezTo>
                    <a:pt x="11596" y="50909"/>
                    <a:pt x="12100" y="50909"/>
                    <a:pt x="12100" y="50909"/>
                  </a:cubicBezTo>
                  <a:cubicBezTo>
                    <a:pt x="14117" y="52121"/>
                    <a:pt x="14117" y="52121"/>
                    <a:pt x="14117" y="52121"/>
                  </a:cubicBezTo>
                  <a:cubicBezTo>
                    <a:pt x="15126" y="52121"/>
                    <a:pt x="15126" y="52121"/>
                    <a:pt x="15126" y="52121"/>
                  </a:cubicBezTo>
                  <a:cubicBezTo>
                    <a:pt x="15126" y="52121"/>
                    <a:pt x="16638" y="51515"/>
                    <a:pt x="16638" y="52121"/>
                  </a:cubicBezTo>
                  <a:cubicBezTo>
                    <a:pt x="16638" y="52727"/>
                    <a:pt x="17647" y="53333"/>
                    <a:pt x="17142" y="53939"/>
                  </a:cubicBezTo>
                  <a:cubicBezTo>
                    <a:pt x="17142" y="53939"/>
                    <a:pt x="17142" y="54545"/>
                    <a:pt x="17142" y="55151"/>
                  </a:cubicBezTo>
                  <a:cubicBezTo>
                    <a:pt x="17142" y="55757"/>
                    <a:pt x="17142" y="56363"/>
                    <a:pt x="17142" y="56363"/>
                  </a:cubicBezTo>
                  <a:cubicBezTo>
                    <a:pt x="15630" y="58181"/>
                    <a:pt x="15630" y="58181"/>
                    <a:pt x="15630" y="58181"/>
                  </a:cubicBezTo>
                  <a:cubicBezTo>
                    <a:pt x="15630" y="59393"/>
                    <a:pt x="15630" y="59393"/>
                    <a:pt x="15630" y="59393"/>
                  </a:cubicBezTo>
                  <a:cubicBezTo>
                    <a:pt x="15630" y="59393"/>
                    <a:pt x="15630" y="60606"/>
                    <a:pt x="15126" y="60606"/>
                  </a:cubicBezTo>
                  <a:cubicBezTo>
                    <a:pt x="15126" y="61212"/>
                    <a:pt x="14621" y="63030"/>
                    <a:pt x="14621" y="63030"/>
                  </a:cubicBezTo>
                  <a:cubicBezTo>
                    <a:pt x="16134" y="61818"/>
                    <a:pt x="16134" y="61818"/>
                    <a:pt x="16134" y="61818"/>
                  </a:cubicBezTo>
                  <a:cubicBezTo>
                    <a:pt x="16134" y="61818"/>
                    <a:pt x="16638" y="61818"/>
                    <a:pt x="16638" y="62424"/>
                  </a:cubicBezTo>
                  <a:cubicBezTo>
                    <a:pt x="16134" y="63636"/>
                    <a:pt x="15630" y="64242"/>
                    <a:pt x="15630" y="64242"/>
                  </a:cubicBezTo>
                  <a:cubicBezTo>
                    <a:pt x="15630" y="64242"/>
                    <a:pt x="16134" y="66060"/>
                    <a:pt x="16638" y="65454"/>
                  </a:cubicBezTo>
                  <a:cubicBezTo>
                    <a:pt x="17647" y="64848"/>
                    <a:pt x="17647" y="64848"/>
                    <a:pt x="17647" y="64848"/>
                  </a:cubicBezTo>
                  <a:cubicBezTo>
                    <a:pt x="18655" y="64242"/>
                    <a:pt x="18655" y="64242"/>
                    <a:pt x="18655" y="64242"/>
                  </a:cubicBezTo>
                  <a:cubicBezTo>
                    <a:pt x="20168" y="63636"/>
                    <a:pt x="20168" y="63636"/>
                    <a:pt x="20168" y="63636"/>
                  </a:cubicBezTo>
                  <a:cubicBezTo>
                    <a:pt x="20168" y="63636"/>
                    <a:pt x="20168" y="63636"/>
                    <a:pt x="20672" y="63030"/>
                  </a:cubicBezTo>
                  <a:cubicBezTo>
                    <a:pt x="21680" y="63030"/>
                    <a:pt x="23193" y="63030"/>
                    <a:pt x="23193" y="63030"/>
                  </a:cubicBezTo>
                  <a:cubicBezTo>
                    <a:pt x="23193" y="63030"/>
                    <a:pt x="23697" y="64848"/>
                    <a:pt x="23193" y="64848"/>
                  </a:cubicBezTo>
                  <a:cubicBezTo>
                    <a:pt x="22689" y="64848"/>
                    <a:pt x="20672" y="64242"/>
                    <a:pt x="20672" y="64242"/>
                  </a:cubicBezTo>
                  <a:cubicBezTo>
                    <a:pt x="19663" y="64848"/>
                    <a:pt x="19663" y="64848"/>
                    <a:pt x="19663" y="64848"/>
                  </a:cubicBezTo>
                  <a:cubicBezTo>
                    <a:pt x="18655" y="65454"/>
                    <a:pt x="18655" y="65454"/>
                    <a:pt x="18655" y="65454"/>
                  </a:cubicBezTo>
                  <a:cubicBezTo>
                    <a:pt x="17647" y="66666"/>
                    <a:pt x="17647" y="66666"/>
                    <a:pt x="17647" y="66666"/>
                  </a:cubicBezTo>
                  <a:cubicBezTo>
                    <a:pt x="17647" y="66666"/>
                    <a:pt x="16638" y="68484"/>
                    <a:pt x="17142" y="68484"/>
                  </a:cubicBezTo>
                  <a:cubicBezTo>
                    <a:pt x="17647" y="69090"/>
                    <a:pt x="16134" y="69696"/>
                    <a:pt x="16134" y="69696"/>
                  </a:cubicBezTo>
                  <a:cubicBezTo>
                    <a:pt x="15630" y="69696"/>
                    <a:pt x="15630" y="69696"/>
                    <a:pt x="15630" y="69696"/>
                  </a:cubicBezTo>
                  <a:cubicBezTo>
                    <a:pt x="15630" y="70303"/>
                    <a:pt x="15630" y="70303"/>
                    <a:pt x="15630" y="70303"/>
                  </a:cubicBezTo>
                  <a:cubicBezTo>
                    <a:pt x="15630" y="70303"/>
                    <a:pt x="15630" y="70303"/>
                    <a:pt x="16134" y="70909"/>
                  </a:cubicBezTo>
                  <a:cubicBezTo>
                    <a:pt x="16638" y="70909"/>
                    <a:pt x="18151" y="70909"/>
                    <a:pt x="18151" y="70909"/>
                  </a:cubicBezTo>
                  <a:cubicBezTo>
                    <a:pt x="18151" y="70909"/>
                    <a:pt x="19159" y="70303"/>
                    <a:pt x="18655" y="70909"/>
                  </a:cubicBezTo>
                  <a:cubicBezTo>
                    <a:pt x="18655" y="71515"/>
                    <a:pt x="18151" y="73333"/>
                    <a:pt x="18151" y="73333"/>
                  </a:cubicBezTo>
                  <a:cubicBezTo>
                    <a:pt x="18151" y="73333"/>
                    <a:pt x="17647" y="73939"/>
                    <a:pt x="16134" y="73939"/>
                  </a:cubicBezTo>
                  <a:cubicBezTo>
                    <a:pt x="15126" y="74545"/>
                    <a:pt x="13613" y="75151"/>
                    <a:pt x="13613" y="75151"/>
                  </a:cubicBezTo>
                  <a:cubicBezTo>
                    <a:pt x="12605" y="76969"/>
                    <a:pt x="12605" y="76969"/>
                    <a:pt x="12605" y="76969"/>
                  </a:cubicBezTo>
                  <a:cubicBezTo>
                    <a:pt x="12605" y="76969"/>
                    <a:pt x="13109" y="77575"/>
                    <a:pt x="11596" y="77575"/>
                  </a:cubicBezTo>
                  <a:cubicBezTo>
                    <a:pt x="10588" y="77575"/>
                    <a:pt x="9579" y="77575"/>
                    <a:pt x="9579" y="77575"/>
                  </a:cubicBezTo>
                  <a:cubicBezTo>
                    <a:pt x="8571" y="77575"/>
                    <a:pt x="8571" y="77575"/>
                    <a:pt x="8571" y="77575"/>
                  </a:cubicBezTo>
                  <a:cubicBezTo>
                    <a:pt x="8571" y="77575"/>
                    <a:pt x="7563" y="78181"/>
                    <a:pt x="7563" y="78181"/>
                  </a:cubicBezTo>
                  <a:cubicBezTo>
                    <a:pt x="7058" y="77575"/>
                    <a:pt x="6554" y="76969"/>
                    <a:pt x="6554" y="76969"/>
                  </a:cubicBezTo>
                  <a:cubicBezTo>
                    <a:pt x="7058" y="74545"/>
                    <a:pt x="7058" y="74545"/>
                    <a:pt x="7058" y="74545"/>
                  </a:cubicBezTo>
                  <a:cubicBezTo>
                    <a:pt x="6554" y="73939"/>
                    <a:pt x="6554" y="73939"/>
                    <a:pt x="6554" y="73939"/>
                  </a:cubicBezTo>
                  <a:cubicBezTo>
                    <a:pt x="6554" y="72121"/>
                    <a:pt x="6554" y="72121"/>
                    <a:pt x="6554" y="72121"/>
                  </a:cubicBezTo>
                  <a:cubicBezTo>
                    <a:pt x="6554" y="72121"/>
                    <a:pt x="5042" y="73333"/>
                    <a:pt x="5042" y="73939"/>
                  </a:cubicBezTo>
                  <a:cubicBezTo>
                    <a:pt x="4537" y="73939"/>
                    <a:pt x="4537" y="75151"/>
                    <a:pt x="4537" y="75151"/>
                  </a:cubicBezTo>
                  <a:cubicBezTo>
                    <a:pt x="3529" y="76969"/>
                    <a:pt x="3529" y="76969"/>
                    <a:pt x="3529" y="76969"/>
                  </a:cubicBezTo>
                  <a:cubicBezTo>
                    <a:pt x="3025" y="76969"/>
                    <a:pt x="3025" y="76969"/>
                    <a:pt x="3025" y="76969"/>
                  </a:cubicBezTo>
                  <a:cubicBezTo>
                    <a:pt x="3025" y="79393"/>
                    <a:pt x="3025" y="79393"/>
                    <a:pt x="3025" y="79393"/>
                  </a:cubicBezTo>
                  <a:cubicBezTo>
                    <a:pt x="2521" y="80606"/>
                    <a:pt x="2521" y="80606"/>
                    <a:pt x="2521" y="80606"/>
                  </a:cubicBezTo>
                  <a:cubicBezTo>
                    <a:pt x="2521" y="80606"/>
                    <a:pt x="2016" y="80606"/>
                    <a:pt x="2521" y="81212"/>
                  </a:cubicBezTo>
                  <a:cubicBezTo>
                    <a:pt x="3025" y="81212"/>
                    <a:pt x="5042" y="82424"/>
                    <a:pt x="5042" y="82424"/>
                  </a:cubicBezTo>
                  <a:cubicBezTo>
                    <a:pt x="5042" y="82424"/>
                    <a:pt x="5546" y="81818"/>
                    <a:pt x="6554" y="83030"/>
                  </a:cubicBezTo>
                  <a:cubicBezTo>
                    <a:pt x="7058" y="83636"/>
                    <a:pt x="8067" y="84242"/>
                    <a:pt x="8067" y="84242"/>
                  </a:cubicBezTo>
                  <a:cubicBezTo>
                    <a:pt x="8571" y="84242"/>
                    <a:pt x="8571" y="84242"/>
                    <a:pt x="8571" y="84242"/>
                  </a:cubicBezTo>
                  <a:cubicBezTo>
                    <a:pt x="10084" y="83636"/>
                    <a:pt x="10084" y="83636"/>
                    <a:pt x="10084" y="83636"/>
                  </a:cubicBezTo>
                  <a:cubicBezTo>
                    <a:pt x="11092" y="84848"/>
                    <a:pt x="11092" y="84848"/>
                    <a:pt x="11092" y="84848"/>
                  </a:cubicBezTo>
                  <a:cubicBezTo>
                    <a:pt x="13613" y="85454"/>
                    <a:pt x="13613" y="85454"/>
                    <a:pt x="13613" y="85454"/>
                  </a:cubicBezTo>
                  <a:cubicBezTo>
                    <a:pt x="13613" y="85454"/>
                    <a:pt x="14117" y="86666"/>
                    <a:pt x="14117" y="87272"/>
                  </a:cubicBezTo>
                  <a:cubicBezTo>
                    <a:pt x="14621" y="87272"/>
                    <a:pt x="15630" y="89090"/>
                    <a:pt x="15630" y="89090"/>
                  </a:cubicBezTo>
                  <a:cubicBezTo>
                    <a:pt x="15630" y="89090"/>
                    <a:pt x="15630" y="87878"/>
                    <a:pt x="16638" y="88484"/>
                  </a:cubicBezTo>
                  <a:cubicBezTo>
                    <a:pt x="18151" y="88484"/>
                    <a:pt x="18655" y="88484"/>
                    <a:pt x="18655" y="88484"/>
                  </a:cubicBezTo>
                  <a:cubicBezTo>
                    <a:pt x="18655" y="88484"/>
                    <a:pt x="19663" y="88484"/>
                    <a:pt x="20168" y="89090"/>
                  </a:cubicBezTo>
                  <a:cubicBezTo>
                    <a:pt x="20672" y="89696"/>
                    <a:pt x="22184" y="92727"/>
                    <a:pt x="22184" y="92727"/>
                  </a:cubicBezTo>
                  <a:cubicBezTo>
                    <a:pt x="23193" y="95757"/>
                    <a:pt x="23193" y="95757"/>
                    <a:pt x="23193" y="95757"/>
                  </a:cubicBezTo>
                  <a:cubicBezTo>
                    <a:pt x="24201" y="98181"/>
                    <a:pt x="24201" y="98181"/>
                    <a:pt x="24201" y="98181"/>
                  </a:cubicBezTo>
                  <a:cubicBezTo>
                    <a:pt x="24201" y="98181"/>
                    <a:pt x="24201" y="98787"/>
                    <a:pt x="25210" y="99393"/>
                  </a:cubicBezTo>
                  <a:cubicBezTo>
                    <a:pt x="26218" y="100606"/>
                    <a:pt x="26722" y="101818"/>
                    <a:pt x="26722" y="101818"/>
                  </a:cubicBezTo>
                  <a:cubicBezTo>
                    <a:pt x="26722" y="101818"/>
                    <a:pt x="26722" y="102424"/>
                    <a:pt x="27226" y="103030"/>
                  </a:cubicBezTo>
                  <a:cubicBezTo>
                    <a:pt x="27731" y="104242"/>
                    <a:pt x="28739" y="105454"/>
                    <a:pt x="28739" y="105454"/>
                  </a:cubicBezTo>
                  <a:cubicBezTo>
                    <a:pt x="28739" y="105454"/>
                    <a:pt x="28739" y="106060"/>
                    <a:pt x="29243" y="106666"/>
                  </a:cubicBezTo>
                  <a:cubicBezTo>
                    <a:pt x="30252" y="107272"/>
                    <a:pt x="31260" y="107272"/>
                    <a:pt x="31764" y="107878"/>
                  </a:cubicBezTo>
                  <a:cubicBezTo>
                    <a:pt x="32773" y="109090"/>
                    <a:pt x="33781" y="110303"/>
                    <a:pt x="33781" y="110303"/>
                  </a:cubicBezTo>
                  <a:cubicBezTo>
                    <a:pt x="33781" y="110303"/>
                    <a:pt x="36302" y="113333"/>
                    <a:pt x="37310" y="114545"/>
                  </a:cubicBezTo>
                  <a:cubicBezTo>
                    <a:pt x="38319" y="115757"/>
                    <a:pt x="39327" y="116969"/>
                    <a:pt x="39831" y="116969"/>
                  </a:cubicBezTo>
                  <a:cubicBezTo>
                    <a:pt x="40336" y="117575"/>
                    <a:pt x="42857" y="118181"/>
                    <a:pt x="42857" y="118181"/>
                  </a:cubicBezTo>
                  <a:cubicBezTo>
                    <a:pt x="42857" y="118181"/>
                    <a:pt x="44369" y="119999"/>
                    <a:pt x="44873" y="119393"/>
                  </a:cubicBezTo>
                  <a:cubicBezTo>
                    <a:pt x="45882" y="119393"/>
                    <a:pt x="43865" y="118787"/>
                    <a:pt x="46890" y="118787"/>
                  </a:cubicBezTo>
                  <a:cubicBezTo>
                    <a:pt x="49915" y="118787"/>
                    <a:pt x="51932" y="119999"/>
                    <a:pt x="51932" y="119999"/>
                  </a:cubicBezTo>
                  <a:cubicBezTo>
                    <a:pt x="53949" y="118181"/>
                    <a:pt x="53949" y="118181"/>
                    <a:pt x="53949" y="118181"/>
                  </a:cubicBezTo>
                  <a:cubicBezTo>
                    <a:pt x="53949" y="118181"/>
                    <a:pt x="53445" y="119393"/>
                    <a:pt x="53949" y="117575"/>
                  </a:cubicBezTo>
                  <a:cubicBezTo>
                    <a:pt x="54453" y="116363"/>
                    <a:pt x="54957" y="115151"/>
                    <a:pt x="54957" y="115151"/>
                  </a:cubicBezTo>
                  <a:cubicBezTo>
                    <a:pt x="54957" y="115151"/>
                    <a:pt x="54453" y="113939"/>
                    <a:pt x="55966" y="113939"/>
                  </a:cubicBezTo>
                  <a:cubicBezTo>
                    <a:pt x="56974" y="113939"/>
                    <a:pt x="60000" y="113333"/>
                    <a:pt x="60504" y="113333"/>
                  </a:cubicBezTo>
                  <a:cubicBezTo>
                    <a:pt x="61008" y="113333"/>
                    <a:pt x="61008" y="113939"/>
                    <a:pt x="61512" y="113333"/>
                  </a:cubicBezTo>
                  <a:cubicBezTo>
                    <a:pt x="61512" y="112727"/>
                    <a:pt x="66050" y="114545"/>
                    <a:pt x="66050" y="114545"/>
                  </a:cubicBezTo>
                  <a:cubicBezTo>
                    <a:pt x="66554" y="113333"/>
                    <a:pt x="66554" y="113333"/>
                    <a:pt x="66554" y="113333"/>
                  </a:cubicBezTo>
                  <a:cubicBezTo>
                    <a:pt x="67563" y="112727"/>
                    <a:pt x="67563" y="112727"/>
                    <a:pt x="67563" y="112727"/>
                  </a:cubicBezTo>
                  <a:cubicBezTo>
                    <a:pt x="68571" y="115151"/>
                    <a:pt x="68571" y="115151"/>
                    <a:pt x="68571" y="115151"/>
                  </a:cubicBezTo>
                  <a:cubicBezTo>
                    <a:pt x="70588" y="115151"/>
                    <a:pt x="70588" y="115151"/>
                    <a:pt x="70588" y="115151"/>
                  </a:cubicBezTo>
                  <a:cubicBezTo>
                    <a:pt x="70588" y="115151"/>
                    <a:pt x="72100" y="114545"/>
                    <a:pt x="73109" y="114545"/>
                  </a:cubicBezTo>
                  <a:cubicBezTo>
                    <a:pt x="73613" y="114545"/>
                    <a:pt x="75630" y="113333"/>
                    <a:pt x="75630" y="113333"/>
                  </a:cubicBezTo>
                  <a:cubicBezTo>
                    <a:pt x="75630" y="113333"/>
                    <a:pt x="76134" y="112121"/>
                    <a:pt x="76638" y="112121"/>
                  </a:cubicBezTo>
                  <a:cubicBezTo>
                    <a:pt x="77142" y="111515"/>
                    <a:pt x="78655" y="111515"/>
                    <a:pt x="79159" y="111515"/>
                  </a:cubicBezTo>
                  <a:cubicBezTo>
                    <a:pt x="80168" y="111515"/>
                    <a:pt x="81680" y="110909"/>
                    <a:pt x="81680" y="110909"/>
                  </a:cubicBezTo>
                  <a:cubicBezTo>
                    <a:pt x="82689" y="109696"/>
                    <a:pt x="82689" y="109696"/>
                    <a:pt x="82689" y="109696"/>
                  </a:cubicBezTo>
                  <a:cubicBezTo>
                    <a:pt x="82689" y="109696"/>
                    <a:pt x="83193" y="109090"/>
                    <a:pt x="84201" y="109090"/>
                  </a:cubicBezTo>
                  <a:cubicBezTo>
                    <a:pt x="84705" y="109696"/>
                    <a:pt x="86722" y="109696"/>
                    <a:pt x="86722" y="109696"/>
                  </a:cubicBezTo>
                  <a:cubicBezTo>
                    <a:pt x="88235" y="108484"/>
                    <a:pt x="88235" y="108484"/>
                    <a:pt x="88235" y="108484"/>
                  </a:cubicBezTo>
                  <a:cubicBezTo>
                    <a:pt x="89747" y="107878"/>
                    <a:pt x="89747" y="107878"/>
                    <a:pt x="89747" y="107878"/>
                  </a:cubicBezTo>
                  <a:cubicBezTo>
                    <a:pt x="89747" y="107878"/>
                    <a:pt x="89747" y="107272"/>
                    <a:pt x="90252" y="107878"/>
                  </a:cubicBezTo>
                  <a:cubicBezTo>
                    <a:pt x="90756" y="108484"/>
                    <a:pt x="91764" y="109696"/>
                    <a:pt x="91764" y="109696"/>
                  </a:cubicBezTo>
                  <a:cubicBezTo>
                    <a:pt x="93781" y="110303"/>
                    <a:pt x="93781" y="110303"/>
                    <a:pt x="93781" y="110303"/>
                  </a:cubicBezTo>
                  <a:cubicBezTo>
                    <a:pt x="95294" y="109696"/>
                    <a:pt x="95294" y="109696"/>
                    <a:pt x="95294" y="109696"/>
                  </a:cubicBezTo>
                  <a:cubicBezTo>
                    <a:pt x="96302" y="108484"/>
                    <a:pt x="96302" y="108484"/>
                    <a:pt x="96302" y="108484"/>
                  </a:cubicBezTo>
                  <a:cubicBezTo>
                    <a:pt x="96302" y="108484"/>
                    <a:pt x="96302" y="107878"/>
                    <a:pt x="97815" y="107878"/>
                  </a:cubicBezTo>
                  <a:cubicBezTo>
                    <a:pt x="99327" y="107878"/>
                    <a:pt x="99831" y="107878"/>
                    <a:pt x="99831" y="107878"/>
                  </a:cubicBezTo>
                  <a:cubicBezTo>
                    <a:pt x="99831" y="107878"/>
                    <a:pt x="101344" y="107878"/>
                    <a:pt x="101344" y="107272"/>
                  </a:cubicBezTo>
                  <a:cubicBezTo>
                    <a:pt x="101344" y="106666"/>
                    <a:pt x="101344" y="105454"/>
                    <a:pt x="101848" y="104848"/>
                  </a:cubicBezTo>
                  <a:cubicBezTo>
                    <a:pt x="101848" y="104242"/>
                    <a:pt x="103865" y="101818"/>
                    <a:pt x="103865" y="101818"/>
                  </a:cubicBezTo>
                  <a:cubicBezTo>
                    <a:pt x="104873" y="101212"/>
                    <a:pt x="104873" y="101212"/>
                    <a:pt x="104873" y="101212"/>
                  </a:cubicBezTo>
                  <a:cubicBezTo>
                    <a:pt x="104369" y="99393"/>
                    <a:pt x="104369" y="99393"/>
                    <a:pt x="104369" y="99393"/>
                  </a:cubicBezTo>
                  <a:cubicBezTo>
                    <a:pt x="104873" y="98181"/>
                    <a:pt x="104873" y="98181"/>
                    <a:pt x="104873" y="98181"/>
                  </a:cubicBezTo>
                  <a:cubicBezTo>
                    <a:pt x="104873" y="98181"/>
                    <a:pt x="106386" y="97575"/>
                    <a:pt x="105882" y="98787"/>
                  </a:cubicBezTo>
                  <a:cubicBezTo>
                    <a:pt x="105378" y="99999"/>
                    <a:pt x="105882" y="100606"/>
                    <a:pt x="105882" y="100606"/>
                  </a:cubicBezTo>
                  <a:cubicBezTo>
                    <a:pt x="105882" y="100606"/>
                    <a:pt x="106386" y="99999"/>
                    <a:pt x="106890" y="99999"/>
                  </a:cubicBezTo>
                  <a:cubicBezTo>
                    <a:pt x="107899" y="99999"/>
                    <a:pt x="107899" y="99393"/>
                    <a:pt x="108403" y="99393"/>
                  </a:cubicBezTo>
                  <a:cubicBezTo>
                    <a:pt x="109411" y="99999"/>
                    <a:pt x="109915" y="99393"/>
                    <a:pt x="109915" y="99393"/>
                  </a:cubicBezTo>
                  <a:cubicBezTo>
                    <a:pt x="109915" y="99393"/>
                    <a:pt x="109411" y="98181"/>
                    <a:pt x="109915" y="98181"/>
                  </a:cubicBezTo>
                  <a:cubicBezTo>
                    <a:pt x="110420" y="98787"/>
                    <a:pt x="111428" y="98787"/>
                    <a:pt x="111428" y="98787"/>
                  </a:cubicBezTo>
                  <a:cubicBezTo>
                    <a:pt x="111428" y="98787"/>
                    <a:pt x="111932" y="98787"/>
                    <a:pt x="111932" y="98181"/>
                  </a:cubicBezTo>
                  <a:cubicBezTo>
                    <a:pt x="111932" y="98181"/>
                    <a:pt x="110420" y="96969"/>
                    <a:pt x="110924" y="96969"/>
                  </a:cubicBezTo>
                  <a:cubicBezTo>
                    <a:pt x="111428" y="97575"/>
                    <a:pt x="112436" y="96969"/>
                    <a:pt x="112436" y="96969"/>
                  </a:cubicBezTo>
                  <a:cubicBezTo>
                    <a:pt x="112436" y="96969"/>
                    <a:pt x="113949" y="97575"/>
                    <a:pt x="112436" y="96363"/>
                  </a:cubicBezTo>
                  <a:cubicBezTo>
                    <a:pt x="111428" y="94545"/>
                    <a:pt x="112941" y="94545"/>
                    <a:pt x="112941" y="94545"/>
                  </a:cubicBezTo>
                  <a:cubicBezTo>
                    <a:pt x="112941" y="94545"/>
                    <a:pt x="114453" y="95151"/>
                    <a:pt x="113949" y="95151"/>
                  </a:cubicBezTo>
                  <a:cubicBezTo>
                    <a:pt x="113445" y="94545"/>
                    <a:pt x="111428" y="91515"/>
                    <a:pt x="111428" y="91515"/>
                  </a:cubicBezTo>
                  <a:cubicBezTo>
                    <a:pt x="111428" y="90909"/>
                    <a:pt x="111428" y="90909"/>
                    <a:pt x="111428" y="90909"/>
                  </a:cubicBezTo>
                  <a:cubicBezTo>
                    <a:pt x="111428" y="89696"/>
                    <a:pt x="111428" y="89696"/>
                    <a:pt x="111428" y="89696"/>
                  </a:cubicBezTo>
                  <a:cubicBezTo>
                    <a:pt x="111428" y="89696"/>
                    <a:pt x="112436" y="90303"/>
                    <a:pt x="112941" y="90909"/>
                  </a:cubicBezTo>
                  <a:cubicBezTo>
                    <a:pt x="112941" y="90909"/>
                    <a:pt x="112941" y="90909"/>
                    <a:pt x="113445" y="91515"/>
                  </a:cubicBezTo>
                  <a:cubicBezTo>
                    <a:pt x="114453" y="92121"/>
                    <a:pt x="113949" y="93333"/>
                    <a:pt x="114453" y="93333"/>
                  </a:cubicBezTo>
                  <a:cubicBezTo>
                    <a:pt x="114957" y="93939"/>
                    <a:pt x="116470" y="93333"/>
                    <a:pt x="116470" y="93333"/>
                  </a:cubicBezTo>
                  <a:cubicBezTo>
                    <a:pt x="117478" y="91515"/>
                    <a:pt x="117478" y="91515"/>
                    <a:pt x="117478" y="91515"/>
                  </a:cubicBezTo>
                  <a:cubicBezTo>
                    <a:pt x="117478" y="91515"/>
                    <a:pt x="119495" y="89090"/>
                    <a:pt x="118991" y="89090"/>
                  </a:cubicBezTo>
                  <a:cubicBezTo>
                    <a:pt x="118487" y="88484"/>
                    <a:pt x="115966" y="89696"/>
                    <a:pt x="115966" y="89696"/>
                  </a:cubicBezTo>
                  <a:cubicBezTo>
                    <a:pt x="116974" y="87272"/>
                    <a:pt x="116974" y="87272"/>
                    <a:pt x="116974" y="87272"/>
                  </a:cubicBezTo>
                  <a:cubicBezTo>
                    <a:pt x="115462" y="86666"/>
                    <a:pt x="115462" y="86666"/>
                    <a:pt x="115462" y="86666"/>
                  </a:cubicBezTo>
                  <a:cubicBezTo>
                    <a:pt x="114957" y="86060"/>
                    <a:pt x="114957" y="86060"/>
                    <a:pt x="114957" y="86060"/>
                  </a:cubicBezTo>
                  <a:cubicBezTo>
                    <a:pt x="114957" y="86060"/>
                    <a:pt x="116470" y="86060"/>
                    <a:pt x="116470" y="86060"/>
                  </a:cubicBezTo>
                  <a:cubicBezTo>
                    <a:pt x="116974" y="86060"/>
                    <a:pt x="117983" y="85454"/>
                    <a:pt x="117983" y="85454"/>
                  </a:cubicBezTo>
                  <a:cubicBezTo>
                    <a:pt x="117983" y="84242"/>
                    <a:pt x="117983" y="84242"/>
                    <a:pt x="117983" y="84242"/>
                  </a:cubicBezTo>
                  <a:cubicBezTo>
                    <a:pt x="116470" y="83030"/>
                    <a:pt x="116470" y="83030"/>
                    <a:pt x="116470" y="83030"/>
                  </a:cubicBezTo>
                  <a:cubicBezTo>
                    <a:pt x="116974" y="82424"/>
                    <a:pt x="116974" y="82424"/>
                    <a:pt x="116974" y="82424"/>
                  </a:cubicBezTo>
                  <a:cubicBezTo>
                    <a:pt x="117478" y="81212"/>
                    <a:pt x="117478" y="81212"/>
                    <a:pt x="117478" y="81212"/>
                  </a:cubicBezTo>
                  <a:cubicBezTo>
                    <a:pt x="118487" y="80606"/>
                    <a:pt x="118487" y="80606"/>
                    <a:pt x="118487" y="80606"/>
                  </a:cubicBezTo>
                  <a:cubicBezTo>
                    <a:pt x="120000" y="76969"/>
                    <a:pt x="120000" y="76969"/>
                    <a:pt x="120000" y="76969"/>
                  </a:cubicBezTo>
                  <a:cubicBezTo>
                    <a:pt x="119495" y="75757"/>
                    <a:pt x="119495" y="75757"/>
                    <a:pt x="119495" y="75757"/>
                  </a:cubicBezTo>
                  <a:cubicBezTo>
                    <a:pt x="118487" y="75757"/>
                    <a:pt x="118487" y="75757"/>
                    <a:pt x="118487" y="75757"/>
                  </a:cubicBezTo>
                  <a:cubicBezTo>
                    <a:pt x="118487" y="73333"/>
                    <a:pt x="118487" y="73333"/>
                    <a:pt x="118487" y="73333"/>
                  </a:cubicBezTo>
                  <a:cubicBezTo>
                    <a:pt x="116470" y="72121"/>
                    <a:pt x="116470" y="72121"/>
                    <a:pt x="116470" y="72121"/>
                  </a:cubicBezTo>
                  <a:cubicBezTo>
                    <a:pt x="116470" y="72121"/>
                    <a:pt x="114957" y="70909"/>
                    <a:pt x="114957" y="70303"/>
                  </a:cubicBezTo>
                  <a:cubicBezTo>
                    <a:pt x="114957" y="70303"/>
                    <a:pt x="114957" y="69090"/>
                    <a:pt x="114453" y="69696"/>
                  </a:cubicBezTo>
                  <a:cubicBezTo>
                    <a:pt x="113949" y="69696"/>
                    <a:pt x="113445" y="69090"/>
                    <a:pt x="113445" y="69090"/>
                  </a:cubicBezTo>
                  <a:cubicBezTo>
                    <a:pt x="113445" y="69090"/>
                    <a:pt x="113445" y="67272"/>
                    <a:pt x="113445" y="67272"/>
                  </a:cubicBezTo>
                  <a:cubicBezTo>
                    <a:pt x="113445" y="67272"/>
                    <a:pt x="114453" y="66666"/>
                    <a:pt x="114453" y="66060"/>
                  </a:cubicBezTo>
                  <a:cubicBezTo>
                    <a:pt x="114957" y="65454"/>
                    <a:pt x="114453" y="64242"/>
                    <a:pt x="114453" y="64242"/>
                  </a:cubicBezTo>
                  <a:cubicBezTo>
                    <a:pt x="113949" y="64242"/>
                    <a:pt x="112941" y="64848"/>
                    <a:pt x="112941" y="64848"/>
                  </a:cubicBezTo>
                  <a:cubicBezTo>
                    <a:pt x="109915" y="65454"/>
                    <a:pt x="109915" y="65454"/>
                    <a:pt x="109915" y="65454"/>
                  </a:cubicBezTo>
                  <a:cubicBezTo>
                    <a:pt x="108907" y="64848"/>
                    <a:pt x="108907" y="64848"/>
                    <a:pt x="108907" y="64848"/>
                  </a:cubicBezTo>
                  <a:cubicBezTo>
                    <a:pt x="108907" y="64848"/>
                    <a:pt x="109411" y="64848"/>
                    <a:pt x="109411" y="64242"/>
                  </a:cubicBezTo>
                  <a:cubicBezTo>
                    <a:pt x="109915" y="63636"/>
                    <a:pt x="109915" y="63030"/>
                    <a:pt x="110420" y="62424"/>
                  </a:cubicBezTo>
                  <a:cubicBezTo>
                    <a:pt x="110924" y="61818"/>
                    <a:pt x="110924" y="62424"/>
                    <a:pt x="111428" y="61212"/>
                  </a:cubicBezTo>
                  <a:cubicBezTo>
                    <a:pt x="112436" y="60606"/>
                    <a:pt x="113445" y="59393"/>
                    <a:pt x="113445" y="59393"/>
                  </a:cubicBezTo>
                  <a:cubicBezTo>
                    <a:pt x="113445" y="57575"/>
                    <a:pt x="113445" y="57575"/>
                    <a:pt x="113445" y="57575"/>
                  </a:cubicBezTo>
                  <a:cubicBezTo>
                    <a:pt x="112941" y="55757"/>
                    <a:pt x="112941" y="55757"/>
                    <a:pt x="112941" y="55757"/>
                  </a:cubicBezTo>
                  <a:cubicBezTo>
                    <a:pt x="112941" y="55757"/>
                    <a:pt x="112436" y="55151"/>
                    <a:pt x="111932" y="55151"/>
                  </a:cubicBezTo>
                  <a:cubicBezTo>
                    <a:pt x="111428" y="55151"/>
                    <a:pt x="111932" y="56363"/>
                    <a:pt x="110924" y="55151"/>
                  </a:cubicBezTo>
                  <a:cubicBezTo>
                    <a:pt x="110420" y="54545"/>
                    <a:pt x="110420" y="54545"/>
                    <a:pt x="109915" y="53333"/>
                  </a:cubicBezTo>
                  <a:cubicBezTo>
                    <a:pt x="109411" y="52727"/>
                    <a:pt x="109411" y="51515"/>
                    <a:pt x="109411" y="51515"/>
                  </a:cubicBezTo>
                  <a:cubicBezTo>
                    <a:pt x="109411" y="51515"/>
                    <a:pt x="108403" y="50909"/>
                    <a:pt x="108907" y="50909"/>
                  </a:cubicBezTo>
                  <a:cubicBezTo>
                    <a:pt x="109915" y="50909"/>
                    <a:pt x="110420" y="51515"/>
                    <a:pt x="110924" y="50909"/>
                  </a:cubicBezTo>
                  <a:cubicBezTo>
                    <a:pt x="111428" y="50303"/>
                    <a:pt x="111428" y="50909"/>
                    <a:pt x="111428" y="50303"/>
                  </a:cubicBezTo>
                  <a:cubicBezTo>
                    <a:pt x="111428" y="49696"/>
                    <a:pt x="111932" y="47878"/>
                    <a:pt x="111932" y="47878"/>
                  </a:cubicBezTo>
                  <a:cubicBezTo>
                    <a:pt x="111932" y="47272"/>
                    <a:pt x="111932" y="47272"/>
                    <a:pt x="112941" y="46666"/>
                  </a:cubicBezTo>
                  <a:cubicBezTo>
                    <a:pt x="114453" y="46060"/>
                    <a:pt x="113949" y="46060"/>
                    <a:pt x="114957" y="46060"/>
                  </a:cubicBezTo>
                  <a:cubicBezTo>
                    <a:pt x="115462" y="45454"/>
                    <a:pt x="115966" y="44848"/>
                    <a:pt x="115462" y="44848"/>
                  </a:cubicBezTo>
                  <a:cubicBezTo>
                    <a:pt x="115462" y="44242"/>
                    <a:pt x="114453" y="44242"/>
                    <a:pt x="114453" y="44242"/>
                  </a:cubicBezTo>
                  <a:cubicBezTo>
                    <a:pt x="113949" y="43636"/>
                    <a:pt x="112941" y="44848"/>
                    <a:pt x="112941" y="44848"/>
                  </a:cubicBezTo>
                  <a:cubicBezTo>
                    <a:pt x="112941" y="44848"/>
                    <a:pt x="111932" y="45454"/>
                    <a:pt x="111428" y="46060"/>
                  </a:cubicBezTo>
                  <a:cubicBezTo>
                    <a:pt x="110924" y="46666"/>
                    <a:pt x="110420" y="46060"/>
                    <a:pt x="109915" y="46060"/>
                  </a:cubicBezTo>
                  <a:cubicBezTo>
                    <a:pt x="109411" y="46060"/>
                    <a:pt x="109411" y="46060"/>
                    <a:pt x="109411" y="46060"/>
                  </a:cubicBezTo>
                  <a:cubicBezTo>
                    <a:pt x="109411" y="46060"/>
                    <a:pt x="108403" y="45454"/>
                    <a:pt x="107899" y="46666"/>
                  </a:cubicBezTo>
                  <a:cubicBezTo>
                    <a:pt x="107899" y="47878"/>
                    <a:pt x="106890" y="49090"/>
                    <a:pt x="106890" y="49090"/>
                  </a:cubicBezTo>
                  <a:cubicBezTo>
                    <a:pt x="106890" y="49090"/>
                    <a:pt x="106386" y="49696"/>
                    <a:pt x="106386" y="48484"/>
                  </a:cubicBezTo>
                  <a:cubicBezTo>
                    <a:pt x="106386" y="47878"/>
                    <a:pt x="105882" y="46060"/>
                    <a:pt x="105882" y="46060"/>
                  </a:cubicBezTo>
                  <a:cubicBezTo>
                    <a:pt x="105882" y="46060"/>
                    <a:pt x="105882" y="46060"/>
                    <a:pt x="105882" y="46060"/>
                  </a:cubicBezTo>
                  <a:cubicBezTo>
                    <a:pt x="105378" y="46060"/>
                    <a:pt x="103865" y="45454"/>
                    <a:pt x="103865" y="45454"/>
                  </a:cubicBezTo>
                  <a:cubicBezTo>
                    <a:pt x="103865" y="45454"/>
                    <a:pt x="104369" y="45454"/>
                    <a:pt x="104369" y="44242"/>
                  </a:cubicBezTo>
                  <a:cubicBezTo>
                    <a:pt x="103865" y="43636"/>
                    <a:pt x="103865" y="43030"/>
                    <a:pt x="103865" y="43030"/>
                  </a:cubicBezTo>
                  <a:cubicBezTo>
                    <a:pt x="104369" y="43030"/>
                    <a:pt x="104873" y="43030"/>
                    <a:pt x="104873" y="43030"/>
                  </a:cubicBezTo>
                  <a:cubicBezTo>
                    <a:pt x="105378" y="43030"/>
                    <a:pt x="105378" y="43030"/>
                    <a:pt x="105378" y="41818"/>
                  </a:cubicBezTo>
                  <a:cubicBezTo>
                    <a:pt x="105378" y="40000"/>
                    <a:pt x="104873" y="39393"/>
                    <a:pt x="104873" y="39393"/>
                  </a:cubicBezTo>
                  <a:cubicBezTo>
                    <a:pt x="104873" y="39393"/>
                    <a:pt x="104369" y="38787"/>
                    <a:pt x="104369" y="38787"/>
                  </a:cubicBezTo>
                  <a:cubicBezTo>
                    <a:pt x="104369" y="36363"/>
                    <a:pt x="104369" y="36363"/>
                    <a:pt x="104369" y="36363"/>
                  </a:cubicBezTo>
                  <a:cubicBezTo>
                    <a:pt x="104369" y="36363"/>
                    <a:pt x="104369" y="35757"/>
                    <a:pt x="103865" y="35151"/>
                  </a:cubicBezTo>
                  <a:cubicBezTo>
                    <a:pt x="103361" y="34545"/>
                    <a:pt x="103361" y="33939"/>
                    <a:pt x="102857" y="34545"/>
                  </a:cubicBezTo>
                  <a:cubicBezTo>
                    <a:pt x="102857" y="34545"/>
                    <a:pt x="102352" y="35151"/>
                    <a:pt x="101848" y="35151"/>
                  </a:cubicBezTo>
                  <a:cubicBezTo>
                    <a:pt x="101344" y="34545"/>
                    <a:pt x="100336" y="33939"/>
                    <a:pt x="100336" y="33939"/>
                  </a:cubicBezTo>
                  <a:cubicBezTo>
                    <a:pt x="98319" y="32727"/>
                    <a:pt x="98319" y="32727"/>
                    <a:pt x="98319" y="32727"/>
                  </a:cubicBezTo>
                  <a:cubicBezTo>
                    <a:pt x="98319" y="32727"/>
                    <a:pt x="98319" y="32727"/>
                    <a:pt x="97815" y="33333"/>
                  </a:cubicBezTo>
                  <a:cubicBezTo>
                    <a:pt x="97815" y="33939"/>
                    <a:pt x="97310" y="33333"/>
                    <a:pt x="97310" y="34545"/>
                  </a:cubicBezTo>
                  <a:cubicBezTo>
                    <a:pt x="97815" y="35151"/>
                    <a:pt x="97815" y="35757"/>
                    <a:pt x="97815" y="36363"/>
                  </a:cubicBezTo>
                  <a:cubicBezTo>
                    <a:pt x="97310" y="36969"/>
                    <a:pt x="97310" y="37575"/>
                    <a:pt x="97310" y="38787"/>
                  </a:cubicBezTo>
                  <a:cubicBezTo>
                    <a:pt x="96806" y="39393"/>
                    <a:pt x="96302" y="39393"/>
                    <a:pt x="96302" y="40000"/>
                  </a:cubicBezTo>
                  <a:cubicBezTo>
                    <a:pt x="96302" y="40606"/>
                    <a:pt x="96806" y="40606"/>
                    <a:pt x="96806" y="41212"/>
                  </a:cubicBezTo>
                  <a:cubicBezTo>
                    <a:pt x="96806" y="41212"/>
                    <a:pt x="96302" y="42424"/>
                    <a:pt x="95798" y="42424"/>
                  </a:cubicBezTo>
                  <a:cubicBezTo>
                    <a:pt x="95798" y="43030"/>
                    <a:pt x="95294" y="43636"/>
                    <a:pt x="94789" y="43636"/>
                  </a:cubicBezTo>
                  <a:cubicBezTo>
                    <a:pt x="94789" y="43030"/>
                    <a:pt x="94285" y="43030"/>
                    <a:pt x="93781" y="43030"/>
                  </a:cubicBezTo>
                  <a:cubicBezTo>
                    <a:pt x="93277" y="43030"/>
                    <a:pt x="92773" y="43636"/>
                    <a:pt x="92773" y="43636"/>
                  </a:cubicBezTo>
                  <a:cubicBezTo>
                    <a:pt x="92773" y="43636"/>
                    <a:pt x="92268" y="44242"/>
                    <a:pt x="91764" y="43636"/>
                  </a:cubicBezTo>
                  <a:cubicBezTo>
                    <a:pt x="90756" y="43030"/>
                    <a:pt x="90252" y="42424"/>
                    <a:pt x="90252" y="42424"/>
                  </a:cubicBezTo>
                  <a:cubicBezTo>
                    <a:pt x="90252" y="41212"/>
                    <a:pt x="90252" y="41212"/>
                    <a:pt x="90252" y="41212"/>
                  </a:cubicBezTo>
                  <a:cubicBezTo>
                    <a:pt x="90252" y="41212"/>
                    <a:pt x="92268" y="41818"/>
                    <a:pt x="89747" y="40000"/>
                  </a:cubicBezTo>
                  <a:cubicBezTo>
                    <a:pt x="87731" y="38787"/>
                    <a:pt x="87731" y="38787"/>
                    <a:pt x="87731" y="38787"/>
                  </a:cubicBezTo>
                  <a:cubicBezTo>
                    <a:pt x="87731" y="38787"/>
                    <a:pt x="87731" y="39393"/>
                    <a:pt x="87226" y="40000"/>
                  </a:cubicBezTo>
                  <a:cubicBezTo>
                    <a:pt x="86722" y="40000"/>
                    <a:pt x="86722" y="40606"/>
                    <a:pt x="86722" y="40606"/>
                  </a:cubicBezTo>
                  <a:cubicBezTo>
                    <a:pt x="86218" y="41818"/>
                    <a:pt x="86218" y="41818"/>
                    <a:pt x="86218" y="41818"/>
                  </a:cubicBezTo>
                  <a:cubicBezTo>
                    <a:pt x="85714" y="41818"/>
                    <a:pt x="85714" y="41818"/>
                    <a:pt x="85714" y="41818"/>
                  </a:cubicBezTo>
                  <a:cubicBezTo>
                    <a:pt x="84705" y="43636"/>
                    <a:pt x="84705" y="43636"/>
                    <a:pt x="84705" y="43636"/>
                  </a:cubicBezTo>
                  <a:cubicBezTo>
                    <a:pt x="84705" y="43636"/>
                    <a:pt x="84201" y="44242"/>
                    <a:pt x="83697" y="44242"/>
                  </a:cubicBezTo>
                  <a:cubicBezTo>
                    <a:pt x="83697" y="44242"/>
                    <a:pt x="83193" y="44242"/>
                    <a:pt x="83193" y="44242"/>
                  </a:cubicBezTo>
                  <a:cubicBezTo>
                    <a:pt x="82689" y="44242"/>
                    <a:pt x="82184" y="44242"/>
                    <a:pt x="82184" y="43636"/>
                  </a:cubicBezTo>
                  <a:cubicBezTo>
                    <a:pt x="81680" y="43636"/>
                    <a:pt x="81680" y="43636"/>
                    <a:pt x="81680" y="43030"/>
                  </a:cubicBezTo>
                  <a:cubicBezTo>
                    <a:pt x="81680" y="42424"/>
                    <a:pt x="81680" y="41212"/>
                    <a:pt x="81176" y="40606"/>
                  </a:cubicBezTo>
                  <a:cubicBezTo>
                    <a:pt x="81176" y="40000"/>
                    <a:pt x="81176" y="40000"/>
                    <a:pt x="80672" y="38787"/>
                  </a:cubicBezTo>
                  <a:cubicBezTo>
                    <a:pt x="80168" y="38181"/>
                    <a:pt x="79663" y="36969"/>
                    <a:pt x="79663" y="36969"/>
                  </a:cubicBezTo>
                  <a:cubicBezTo>
                    <a:pt x="77142" y="35151"/>
                    <a:pt x="77142" y="35151"/>
                    <a:pt x="77142" y="35151"/>
                  </a:cubicBezTo>
                  <a:cubicBezTo>
                    <a:pt x="77142" y="35151"/>
                    <a:pt x="77647" y="34545"/>
                    <a:pt x="76638" y="34545"/>
                  </a:cubicBezTo>
                  <a:cubicBezTo>
                    <a:pt x="76134" y="35151"/>
                    <a:pt x="75126" y="36363"/>
                    <a:pt x="75126" y="36363"/>
                  </a:cubicBezTo>
                  <a:cubicBezTo>
                    <a:pt x="75126" y="36363"/>
                    <a:pt x="75126" y="37575"/>
                    <a:pt x="75126" y="38181"/>
                  </a:cubicBezTo>
                  <a:cubicBezTo>
                    <a:pt x="75126" y="38181"/>
                    <a:pt x="74621" y="38787"/>
                    <a:pt x="74621" y="39393"/>
                  </a:cubicBezTo>
                  <a:cubicBezTo>
                    <a:pt x="75126" y="40606"/>
                    <a:pt x="75630" y="41818"/>
                    <a:pt x="75126" y="42424"/>
                  </a:cubicBezTo>
                  <a:cubicBezTo>
                    <a:pt x="75126" y="42424"/>
                    <a:pt x="74621" y="43636"/>
                    <a:pt x="74621" y="44848"/>
                  </a:cubicBezTo>
                  <a:cubicBezTo>
                    <a:pt x="74621" y="46060"/>
                    <a:pt x="75126" y="47272"/>
                    <a:pt x="74621" y="47272"/>
                  </a:cubicBezTo>
                  <a:cubicBezTo>
                    <a:pt x="74117" y="47878"/>
                    <a:pt x="74117" y="48484"/>
                    <a:pt x="74117" y="48484"/>
                  </a:cubicBezTo>
                  <a:cubicBezTo>
                    <a:pt x="73613" y="48484"/>
                    <a:pt x="73613" y="48484"/>
                    <a:pt x="73613" y="48484"/>
                  </a:cubicBezTo>
                  <a:cubicBezTo>
                    <a:pt x="73613" y="48484"/>
                    <a:pt x="73613" y="47878"/>
                    <a:pt x="74117" y="46060"/>
                  </a:cubicBezTo>
                  <a:cubicBezTo>
                    <a:pt x="74117" y="44242"/>
                    <a:pt x="73613" y="43636"/>
                    <a:pt x="73613" y="43030"/>
                  </a:cubicBezTo>
                  <a:cubicBezTo>
                    <a:pt x="73109" y="43030"/>
                    <a:pt x="73109" y="43030"/>
                    <a:pt x="73109" y="42424"/>
                  </a:cubicBezTo>
                  <a:cubicBezTo>
                    <a:pt x="73109" y="41818"/>
                    <a:pt x="73109" y="41212"/>
                    <a:pt x="73109" y="41212"/>
                  </a:cubicBezTo>
                  <a:cubicBezTo>
                    <a:pt x="73109" y="41212"/>
                    <a:pt x="72100" y="40000"/>
                    <a:pt x="72100" y="39393"/>
                  </a:cubicBezTo>
                  <a:cubicBezTo>
                    <a:pt x="72100" y="38787"/>
                    <a:pt x="72605" y="38181"/>
                    <a:pt x="72605" y="36969"/>
                  </a:cubicBezTo>
                  <a:cubicBezTo>
                    <a:pt x="72605" y="35151"/>
                    <a:pt x="73109" y="35151"/>
                    <a:pt x="72605" y="34545"/>
                  </a:cubicBezTo>
                  <a:cubicBezTo>
                    <a:pt x="72100" y="33939"/>
                    <a:pt x="72605" y="33333"/>
                    <a:pt x="72100" y="32727"/>
                  </a:cubicBezTo>
                  <a:cubicBezTo>
                    <a:pt x="71596" y="32727"/>
                    <a:pt x="71596" y="33333"/>
                    <a:pt x="71092" y="32727"/>
                  </a:cubicBezTo>
                  <a:cubicBezTo>
                    <a:pt x="71092" y="32727"/>
                    <a:pt x="71092" y="33333"/>
                    <a:pt x="71092" y="33333"/>
                  </a:cubicBezTo>
                  <a:cubicBezTo>
                    <a:pt x="71596" y="32121"/>
                    <a:pt x="71596" y="32121"/>
                    <a:pt x="71596" y="32121"/>
                  </a:cubicBezTo>
                  <a:cubicBezTo>
                    <a:pt x="71596" y="32121"/>
                    <a:pt x="72100" y="29696"/>
                    <a:pt x="71596" y="30909"/>
                  </a:cubicBezTo>
                  <a:cubicBezTo>
                    <a:pt x="71092" y="31515"/>
                    <a:pt x="69579" y="32121"/>
                    <a:pt x="69579" y="31515"/>
                  </a:cubicBezTo>
                  <a:cubicBezTo>
                    <a:pt x="70084" y="30909"/>
                    <a:pt x="69579" y="30303"/>
                    <a:pt x="69579" y="30303"/>
                  </a:cubicBezTo>
                  <a:cubicBezTo>
                    <a:pt x="69579" y="30303"/>
                    <a:pt x="67563" y="30303"/>
                    <a:pt x="67563" y="30303"/>
                  </a:cubicBezTo>
                  <a:cubicBezTo>
                    <a:pt x="67563" y="30303"/>
                    <a:pt x="67563" y="29696"/>
                    <a:pt x="67563" y="30909"/>
                  </a:cubicBezTo>
                  <a:cubicBezTo>
                    <a:pt x="67563" y="31515"/>
                    <a:pt x="68067" y="32727"/>
                    <a:pt x="67058" y="32727"/>
                  </a:cubicBezTo>
                  <a:cubicBezTo>
                    <a:pt x="66050" y="33333"/>
                    <a:pt x="65546" y="33333"/>
                    <a:pt x="65546" y="33333"/>
                  </a:cubicBezTo>
                  <a:cubicBezTo>
                    <a:pt x="65546" y="32727"/>
                    <a:pt x="64537" y="32121"/>
                    <a:pt x="64537" y="32121"/>
                  </a:cubicBezTo>
                  <a:cubicBezTo>
                    <a:pt x="64537" y="32121"/>
                    <a:pt x="64033" y="32121"/>
                    <a:pt x="63529" y="32121"/>
                  </a:cubicBezTo>
                  <a:cubicBezTo>
                    <a:pt x="63529" y="32727"/>
                    <a:pt x="62521" y="32727"/>
                    <a:pt x="62521" y="32727"/>
                  </a:cubicBezTo>
                  <a:cubicBezTo>
                    <a:pt x="62521" y="33939"/>
                    <a:pt x="62521" y="33939"/>
                    <a:pt x="62521" y="33939"/>
                  </a:cubicBezTo>
                  <a:cubicBezTo>
                    <a:pt x="62521" y="34545"/>
                    <a:pt x="62521" y="34545"/>
                    <a:pt x="62521" y="34545"/>
                  </a:cubicBezTo>
                  <a:cubicBezTo>
                    <a:pt x="62521" y="34545"/>
                    <a:pt x="62016" y="34545"/>
                    <a:pt x="62016" y="34545"/>
                  </a:cubicBezTo>
                  <a:cubicBezTo>
                    <a:pt x="61512" y="35151"/>
                    <a:pt x="61008" y="35151"/>
                    <a:pt x="61512" y="35757"/>
                  </a:cubicBezTo>
                  <a:cubicBezTo>
                    <a:pt x="61512" y="35757"/>
                    <a:pt x="61512" y="35757"/>
                    <a:pt x="61512" y="36969"/>
                  </a:cubicBezTo>
                  <a:cubicBezTo>
                    <a:pt x="61512" y="37575"/>
                    <a:pt x="61512" y="37575"/>
                    <a:pt x="61512" y="38181"/>
                  </a:cubicBezTo>
                  <a:cubicBezTo>
                    <a:pt x="61008" y="38787"/>
                    <a:pt x="61008" y="39393"/>
                    <a:pt x="60504" y="40000"/>
                  </a:cubicBezTo>
                  <a:cubicBezTo>
                    <a:pt x="60504" y="40000"/>
                    <a:pt x="60000" y="40606"/>
                    <a:pt x="60000" y="40606"/>
                  </a:cubicBezTo>
                  <a:cubicBezTo>
                    <a:pt x="59495" y="41212"/>
                    <a:pt x="59495" y="41212"/>
                    <a:pt x="58991" y="41212"/>
                  </a:cubicBezTo>
                  <a:cubicBezTo>
                    <a:pt x="58487" y="41212"/>
                    <a:pt x="58487" y="41818"/>
                    <a:pt x="58487" y="41212"/>
                  </a:cubicBezTo>
                  <a:cubicBezTo>
                    <a:pt x="58487" y="40000"/>
                    <a:pt x="58487" y="39393"/>
                    <a:pt x="58487" y="38181"/>
                  </a:cubicBezTo>
                  <a:cubicBezTo>
                    <a:pt x="58487" y="37575"/>
                    <a:pt x="58991" y="37575"/>
                    <a:pt x="57983" y="36363"/>
                  </a:cubicBezTo>
                  <a:cubicBezTo>
                    <a:pt x="57478" y="35151"/>
                    <a:pt x="56974" y="35151"/>
                    <a:pt x="56974" y="34545"/>
                  </a:cubicBezTo>
                  <a:cubicBezTo>
                    <a:pt x="56974" y="34545"/>
                    <a:pt x="56974" y="33939"/>
                    <a:pt x="56974" y="33333"/>
                  </a:cubicBezTo>
                  <a:cubicBezTo>
                    <a:pt x="56974" y="32727"/>
                    <a:pt x="56974" y="33939"/>
                    <a:pt x="56974" y="31515"/>
                  </a:cubicBezTo>
                  <a:cubicBezTo>
                    <a:pt x="57478" y="29696"/>
                    <a:pt x="56974" y="29090"/>
                    <a:pt x="56974" y="29090"/>
                  </a:cubicBezTo>
                  <a:cubicBezTo>
                    <a:pt x="56974" y="29090"/>
                    <a:pt x="57478" y="26060"/>
                    <a:pt x="57478" y="26060"/>
                  </a:cubicBezTo>
                  <a:cubicBezTo>
                    <a:pt x="56974" y="26060"/>
                    <a:pt x="55462" y="26060"/>
                    <a:pt x="54957" y="26060"/>
                  </a:cubicBezTo>
                  <a:cubicBezTo>
                    <a:pt x="54453" y="26060"/>
                    <a:pt x="54453" y="26060"/>
                    <a:pt x="53949" y="26060"/>
                  </a:cubicBezTo>
                  <a:cubicBezTo>
                    <a:pt x="53949" y="26666"/>
                    <a:pt x="53445" y="26060"/>
                    <a:pt x="53445" y="27272"/>
                  </a:cubicBezTo>
                  <a:cubicBezTo>
                    <a:pt x="52941" y="28484"/>
                    <a:pt x="52436" y="28484"/>
                    <a:pt x="52436" y="29696"/>
                  </a:cubicBezTo>
                  <a:cubicBezTo>
                    <a:pt x="52436" y="30303"/>
                    <a:pt x="52436" y="31515"/>
                    <a:pt x="52436" y="31515"/>
                  </a:cubicBezTo>
                  <a:cubicBezTo>
                    <a:pt x="52436" y="32121"/>
                    <a:pt x="51932" y="32727"/>
                    <a:pt x="51932" y="32727"/>
                  </a:cubicBezTo>
                  <a:cubicBezTo>
                    <a:pt x="51932" y="32727"/>
                    <a:pt x="51932" y="33333"/>
                    <a:pt x="51932" y="34545"/>
                  </a:cubicBezTo>
                  <a:cubicBezTo>
                    <a:pt x="51428" y="35757"/>
                    <a:pt x="51428" y="36363"/>
                    <a:pt x="51428" y="36969"/>
                  </a:cubicBezTo>
                  <a:cubicBezTo>
                    <a:pt x="51428" y="36969"/>
                    <a:pt x="51428" y="36969"/>
                    <a:pt x="50924" y="37575"/>
                  </a:cubicBezTo>
                  <a:cubicBezTo>
                    <a:pt x="50420" y="38181"/>
                    <a:pt x="49411" y="40000"/>
                    <a:pt x="48907" y="40000"/>
                  </a:cubicBezTo>
                  <a:cubicBezTo>
                    <a:pt x="48907" y="40000"/>
                    <a:pt x="48907" y="40000"/>
                    <a:pt x="48403" y="40606"/>
                  </a:cubicBezTo>
                  <a:cubicBezTo>
                    <a:pt x="48403" y="40606"/>
                    <a:pt x="47394" y="42424"/>
                    <a:pt x="46890" y="42424"/>
                  </a:cubicBezTo>
                  <a:cubicBezTo>
                    <a:pt x="46386" y="43030"/>
                    <a:pt x="46890" y="43030"/>
                    <a:pt x="46386" y="43030"/>
                  </a:cubicBezTo>
                  <a:cubicBezTo>
                    <a:pt x="46386" y="42424"/>
                    <a:pt x="45882" y="42424"/>
                    <a:pt x="45882" y="41818"/>
                  </a:cubicBezTo>
                  <a:cubicBezTo>
                    <a:pt x="45882" y="40606"/>
                    <a:pt x="45882" y="40606"/>
                    <a:pt x="46386" y="39393"/>
                  </a:cubicBezTo>
                  <a:cubicBezTo>
                    <a:pt x="46386" y="38787"/>
                    <a:pt x="46890" y="37575"/>
                    <a:pt x="46890" y="37575"/>
                  </a:cubicBezTo>
                  <a:cubicBezTo>
                    <a:pt x="46890" y="37575"/>
                    <a:pt x="47394" y="36969"/>
                    <a:pt x="46890" y="36969"/>
                  </a:cubicBezTo>
                  <a:cubicBezTo>
                    <a:pt x="46386" y="36969"/>
                    <a:pt x="45882" y="36969"/>
                    <a:pt x="45378" y="36969"/>
                  </a:cubicBezTo>
                  <a:cubicBezTo>
                    <a:pt x="44369" y="36969"/>
                    <a:pt x="43361" y="37575"/>
                    <a:pt x="42857" y="38181"/>
                  </a:cubicBezTo>
                  <a:cubicBezTo>
                    <a:pt x="42352" y="38181"/>
                    <a:pt x="42352" y="38787"/>
                    <a:pt x="41344" y="40000"/>
                  </a:cubicBezTo>
                  <a:cubicBezTo>
                    <a:pt x="40336" y="40606"/>
                    <a:pt x="40336" y="40606"/>
                    <a:pt x="40336" y="40606"/>
                  </a:cubicBezTo>
                  <a:cubicBezTo>
                    <a:pt x="39831" y="41818"/>
                    <a:pt x="39831" y="41818"/>
                    <a:pt x="39831" y="41818"/>
                  </a:cubicBezTo>
                  <a:cubicBezTo>
                    <a:pt x="39831" y="42424"/>
                    <a:pt x="39831" y="42424"/>
                    <a:pt x="39831" y="42424"/>
                  </a:cubicBezTo>
                  <a:cubicBezTo>
                    <a:pt x="39831" y="42424"/>
                    <a:pt x="39831" y="41212"/>
                    <a:pt x="39831" y="41212"/>
                  </a:cubicBezTo>
                  <a:cubicBezTo>
                    <a:pt x="39831" y="41212"/>
                    <a:pt x="39327" y="41212"/>
                    <a:pt x="39327" y="41818"/>
                  </a:cubicBezTo>
                  <a:cubicBezTo>
                    <a:pt x="39327" y="41818"/>
                    <a:pt x="38823" y="42424"/>
                    <a:pt x="38823" y="42424"/>
                  </a:cubicBezTo>
                  <a:cubicBezTo>
                    <a:pt x="38319" y="43030"/>
                    <a:pt x="38319" y="43636"/>
                    <a:pt x="38319" y="44242"/>
                  </a:cubicBezTo>
                  <a:cubicBezTo>
                    <a:pt x="37815" y="44848"/>
                    <a:pt x="37815" y="46060"/>
                    <a:pt x="37310" y="46060"/>
                  </a:cubicBezTo>
                  <a:cubicBezTo>
                    <a:pt x="37310" y="46060"/>
                    <a:pt x="37310" y="46666"/>
                    <a:pt x="37310" y="46666"/>
                  </a:cubicBezTo>
                  <a:cubicBezTo>
                    <a:pt x="36806" y="46666"/>
                    <a:pt x="36302" y="47272"/>
                    <a:pt x="36302" y="47272"/>
                  </a:cubicBezTo>
                  <a:cubicBezTo>
                    <a:pt x="36302" y="47878"/>
                    <a:pt x="35798" y="46666"/>
                    <a:pt x="35798" y="45454"/>
                  </a:cubicBezTo>
                  <a:cubicBezTo>
                    <a:pt x="36302" y="44848"/>
                    <a:pt x="36302" y="44848"/>
                    <a:pt x="36302" y="44242"/>
                  </a:cubicBezTo>
                  <a:cubicBezTo>
                    <a:pt x="36806" y="44242"/>
                    <a:pt x="36806" y="43030"/>
                    <a:pt x="37310" y="43030"/>
                  </a:cubicBezTo>
                  <a:cubicBezTo>
                    <a:pt x="37310" y="43030"/>
                    <a:pt x="37310" y="43636"/>
                    <a:pt x="37310" y="42424"/>
                  </a:cubicBezTo>
                  <a:cubicBezTo>
                    <a:pt x="37815" y="41212"/>
                    <a:pt x="37815" y="40606"/>
                    <a:pt x="37815" y="40606"/>
                  </a:cubicBezTo>
                  <a:cubicBezTo>
                    <a:pt x="37815" y="40606"/>
                    <a:pt x="37815" y="40606"/>
                    <a:pt x="37815" y="40000"/>
                  </a:cubicBezTo>
                  <a:cubicBezTo>
                    <a:pt x="37310" y="39393"/>
                    <a:pt x="37310" y="40000"/>
                    <a:pt x="37310" y="39393"/>
                  </a:cubicBezTo>
                  <a:cubicBezTo>
                    <a:pt x="37815" y="38787"/>
                    <a:pt x="37815" y="38181"/>
                    <a:pt x="37815" y="37575"/>
                  </a:cubicBezTo>
                  <a:cubicBezTo>
                    <a:pt x="38319" y="37575"/>
                    <a:pt x="38319" y="36969"/>
                    <a:pt x="38319" y="36969"/>
                  </a:cubicBezTo>
                  <a:cubicBezTo>
                    <a:pt x="38319" y="36969"/>
                    <a:pt x="38319" y="36969"/>
                    <a:pt x="38319" y="36363"/>
                  </a:cubicBezTo>
                  <a:cubicBezTo>
                    <a:pt x="38319" y="36363"/>
                    <a:pt x="37815" y="35757"/>
                    <a:pt x="37815" y="35757"/>
                  </a:cubicBezTo>
                  <a:cubicBezTo>
                    <a:pt x="37815" y="35757"/>
                    <a:pt x="37815" y="35151"/>
                    <a:pt x="37815" y="35151"/>
                  </a:cubicBezTo>
                  <a:cubicBezTo>
                    <a:pt x="37815" y="35151"/>
                    <a:pt x="38319" y="34545"/>
                    <a:pt x="38319" y="33939"/>
                  </a:cubicBezTo>
                  <a:cubicBezTo>
                    <a:pt x="37815" y="33939"/>
                    <a:pt x="37815" y="33333"/>
                    <a:pt x="37310" y="32727"/>
                  </a:cubicBezTo>
                  <a:cubicBezTo>
                    <a:pt x="36806" y="32727"/>
                    <a:pt x="36806" y="32727"/>
                    <a:pt x="36806" y="32121"/>
                  </a:cubicBezTo>
                  <a:cubicBezTo>
                    <a:pt x="36806" y="32121"/>
                    <a:pt x="35798" y="31515"/>
                    <a:pt x="35798" y="31515"/>
                  </a:cubicBezTo>
                  <a:cubicBezTo>
                    <a:pt x="35798" y="31515"/>
                    <a:pt x="36302" y="30303"/>
                    <a:pt x="36302" y="30303"/>
                  </a:cubicBezTo>
                  <a:cubicBezTo>
                    <a:pt x="36302" y="30303"/>
                    <a:pt x="36302" y="29696"/>
                    <a:pt x="36806" y="29696"/>
                  </a:cubicBezTo>
                  <a:cubicBezTo>
                    <a:pt x="36806" y="30303"/>
                    <a:pt x="36806" y="30909"/>
                    <a:pt x="36806" y="30909"/>
                  </a:cubicBezTo>
                  <a:cubicBezTo>
                    <a:pt x="36806" y="31515"/>
                    <a:pt x="38319" y="32121"/>
                    <a:pt x="38319" y="32121"/>
                  </a:cubicBezTo>
                  <a:cubicBezTo>
                    <a:pt x="38319" y="32121"/>
                    <a:pt x="39327" y="31515"/>
                    <a:pt x="39327" y="31515"/>
                  </a:cubicBezTo>
                  <a:cubicBezTo>
                    <a:pt x="39831" y="31515"/>
                    <a:pt x="39831" y="30303"/>
                    <a:pt x="39831" y="30303"/>
                  </a:cubicBezTo>
                  <a:cubicBezTo>
                    <a:pt x="39831" y="30303"/>
                    <a:pt x="39327" y="30303"/>
                    <a:pt x="39831" y="29696"/>
                  </a:cubicBezTo>
                  <a:cubicBezTo>
                    <a:pt x="40336" y="29696"/>
                    <a:pt x="41344" y="29090"/>
                    <a:pt x="41344" y="29090"/>
                  </a:cubicBezTo>
                  <a:cubicBezTo>
                    <a:pt x="41344" y="28484"/>
                    <a:pt x="41848" y="28484"/>
                    <a:pt x="41848" y="28484"/>
                  </a:cubicBezTo>
                  <a:cubicBezTo>
                    <a:pt x="41848" y="28484"/>
                    <a:pt x="42352" y="27878"/>
                    <a:pt x="42352" y="27878"/>
                  </a:cubicBezTo>
                  <a:cubicBezTo>
                    <a:pt x="42352" y="27272"/>
                    <a:pt x="42857" y="27272"/>
                    <a:pt x="42352" y="26666"/>
                  </a:cubicBezTo>
                  <a:cubicBezTo>
                    <a:pt x="42352" y="26666"/>
                    <a:pt x="42352" y="26060"/>
                    <a:pt x="42352" y="25454"/>
                  </a:cubicBezTo>
                  <a:cubicBezTo>
                    <a:pt x="42352" y="25454"/>
                    <a:pt x="43361" y="26060"/>
                    <a:pt x="42352" y="24848"/>
                  </a:cubicBezTo>
                  <a:cubicBezTo>
                    <a:pt x="41344" y="24242"/>
                    <a:pt x="40336" y="23636"/>
                    <a:pt x="40840" y="23636"/>
                  </a:cubicBezTo>
                  <a:cubicBezTo>
                    <a:pt x="41344" y="23636"/>
                    <a:pt x="41848" y="23636"/>
                    <a:pt x="41848" y="23636"/>
                  </a:cubicBezTo>
                  <a:cubicBezTo>
                    <a:pt x="42352" y="23636"/>
                    <a:pt x="42857" y="24242"/>
                    <a:pt x="42857" y="23636"/>
                  </a:cubicBezTo>
                  <a:cubicBezTo>
                    <a:pt x="43361" y="23636"/>
                    <a:pt x="43361" y="23636"/>
                    <a:pt x="43361" y="23030"/>
                  </a:cubicBezTo>
                  <a:cubicBezTo>
                    <a:pt x="42857" y="22424"/>
                    <a:pt x="42857" y="22424"/>
                    <a:pt x="42857" y="22424"/>
                  </a:cubicBezTo>
                  <a:cubicBezTo>
                    <a:pt x="42352" y="21818"/>
                    <a:pt x="42352" y="21818"/>
                    <a:pt x="41848" y="21818"/>
                  </a:cubicBezTo>
                  <a:cubicBezTo>
                    <a:pt x="41848" y="21818"/>
                    <a:pt x="41344" y="22424"/>
                    <a:pt x="41848" y="21212"/>
                  </a:cubicBezTo>
                  <a:cubicBezTo>
                    <a:pt x="41848" y="20000"/>
                    <a:pt x="41848" y="20000"/>
                    <a:pt x="41848" y="19393"/>
                  </a:cubicBezTo>
                  <a:cubicBezTo>
                    <a:pt x="41848" y="19393"/>
                    <a:pt x="42857" y="19393"/>
                    <a:pt x="41848" y="19393"/>
                  </a:cubicBezTo>
                  <a:cubicBezTo>
                    <a:pt x="41344" y="18787"/>
                    <a:pt x="41344" y="18787"/>
                    <a:pt x="41344" y="18787"/>
                  </a:cubicBezTo>
                  <a:cubicBezTo>
                    <a:pt x="40840" y="18787"/>
                    <a:pt x="41344" y="18787"/>
                    <a:pt x="40336" y="18787"/>
                  </a:cubicBezTo>
                  <a:cubicBezTo>
                    <a:pt x="39831" y="18787"/>
                    <a:pt x="40336" y="17575"/>
                    <a:pt x="40336" y="17575"/>
                  </a:cubicBezTo>
                  <a:cubicBezTo>
                    <a:pt x="40336" y="16969"/>
                    <a:pt x="40840" y="14545"/>
                    <a:pt x="40840" y="14545"/>
                  </a:cubicBezTo>
                  <a:cubicBezTo>
                    <a:pt x="40336" y="13939"/>
                    <a:pt x="40336" y="13939"/>
                    <a:pt x="40336" y="13939"/>
                  </a:cubicBezTo>
                  <a:cubicBezTo>
                    <a:pt x="40336" y="13939"/>
                    <a:pt x="39831" y="12727"/>
                    <a:pt x="39831" y="12727"/>
                  </a:cubicBezTo>
                  <a:cubicBezTo>
                    <a:pt x="39831" y="12121"/>
                    <a:pt x="39831" y="11515"/>
                    <a:pt x="39327" y="11515"/>
                  </a:cubicBezTo>
                  <a:cubicBezTo>
                    <a:pt x="39327" y="11515"/>
                    <a:pt x="38823" y="10909"/>
                    <a:pt x="38823" y="10909"/>
                  </a:cubicBezTo>
                  <a:cubicBezTo>
                    <a:pt x="38823" y="10909"/>
                    <a:pt x="38319" y="10909"/>
                    <a:pt x="38319" y="10303"/>
                  </a:cubicBezTo>
                  <a:cubicBezTo>
                    <a:pt x="38319" y="9696"/>
                    <a:pt x="38319" y="9090"/>
                    <a:pt x="38319" y="9090"/>
                  </a:cubicBezTo>
                  <a:cubicBezTo>
                    <a:pt x="38319" y="8484"/>
                    <a:pt x="38319" y="7878"/>
                    <a:pt x="38319" y="7878"/>
                  </a:cubicBezTo>
                  <a:cubicBezTo>
                    <a:pt x="37310" y="4848"/>
                    <a:pt x="37310" y="4848"/>
                    <a:pt x="37310" y="4848"/>
                  </a:cubicBezTo>
                  <a:cubicBezTo>
                    <a:pt x="37310" y="4242"/>
                    <a:pt x="37310" y="4242"/>
                    <a:pt x="37310" y="4242"/>
                  </a:cubicBezTo>
                  <a:cubicBezTo>
                    <a:pt x="36806" y="3030"/>
                    <a:pt x="36806" y="3030"/>
                    <a:pt x="36806" y="3030"/>
                  </a:cubicBezTo>
                  <a:cubicBezTo>
                    <a:pt x="36302" y="3030"/>
                    <a:pt x="36302" y="3030"/>
                    <a:pt x="36302" y="3030"/>
                  </a:cubicBezTo>
                  <a:cubicBezTo>
                    <a:pt x="36302" y="1818"/>
                    <a:pt x="36302" y="1818"/>
                    <a:pt x="36302" y="1818"/>
                  </a:cubicBezTo>
                  <a:cubicBezTo>
                    <a:pt x="36302" y="1818"/>
                    <a:pt x="35798" y="1818"/>
                    <a:pt x="35798" y="2424"/>
                  </a:cubicBezTo>
                  <a:cubicBezTo>
                    <a:pt x="35798" y="2424"/>
                    <a:pt x="35798" y="3030"/>
                    <a:pt x="35294" y="3030"/>
                  </a:cubicBezTo>
                  <a:cubicBezTo>
                    <a:pt x="34789" y="3030"/>
                    <a:pt x="34285" y="2424"/>
                    <a:pt x="34285" y="2424"/>
                  </a:cubicBezTo>
                  <a:cubicBezTo>
                    <a:pt x="34285" y="2424"/>
                    <a:pt x="34285" y="1818"/>
                    <a:pt x="34285" y="1212"/>
                  </a:cubicBezTo>
                  <a:cubicBezTo>
                    <a:pt x="33781" y="1212"/>
                    <a:pt x="32268" y="0"/>
                    <a:pt x="32268" y="0"/>
                  </a:cubicBezTo>
                  <a:cubicBezTo>
                    <a:pt x="32268" y="0"/>
                    <a:pt x="32268" y="0"/>
                    <a:pt x="32268" y="606"/>
                  </a:cubicBezTo>
                  <a:cubicBezTo>
                    <a:pt x="32268" y="606"/>
                    <a:pt x="31764" y="1212"/>
                    <a:pt x="31764" y="606"/>
                  </a:cubicBezTo>
                  <a:cubicBezTo>
                    <a:pt x="31260" y="606"/>
                    <a:pt x="30252" y="0"/>
                    <a:pt x="30252" y="0"/>
                  </a:cubicBezTo>
                  <a:cubicBezTo>
                    <a:pt x="30252" y="0"/>
                    <a:pt x="30252" y="606"/>
                    <a:pt x="30252" y="606"/>
                  </a:cubicBezTo>
                  <a:cubicBezTo>
                    <a:pt x="30252" y="1212"/>
                    <a:pt x="30756" y="1818"/>
                    <a:pt x="30756" y="1818"/>
                  </a:cubicBezTo>
                  <a:cubicBezTo>
                    <a:pt x="30252" y="1818"/>
                    <a:pt x="29747" y="1818"/>
                    <a:pt x="29747" y="1818"/>
                  </a:cubicBezTo>
                  <a:cubicBezTo>
                    <a:pt x="29747" y="1818"/>
                    <a:pt x="29747" y="1818"/>
                    <a:pt x="29243" y="1818"/>
                  </a:cubicBezTo>
                  <a:cubicBezTo>
                    <a:pt x="29243" y="1212"/>
                    <a:pt x="28739" y="1212"/>
                    <a:pt x="28739" y="1212"/>
                  </a:cubicBezTo>
                  <a:cubicBezTo>
                    <a:pt x="28739" y="1818"/>
                    <a:pt x="28235" y="1818"/>
                    <a:pt x="28235" y="3030"/>
                  </a:cubicBezTo>
                  <a:cubicBezTo>
                    <a:pt x="28739" y="3636"/>
                    <a:pt x="28235" y="3636"/>
                    <a:pt x="28739" y="4242"/>
                  </a:cubicBezTo>
                  <a:cubicBezTo>
                    <a:pt x="29243" y="4242"/>
                    <a:pt x="29243" y="4242"/>
                    <a:pt x="29747" y="4848"/>
                  </a:cubicBezTo>
                  <a:cubicBezTo>
                    <a:pt x="30252" y="4848"/>
                    <a:pt x="30252" y="4848"/>
                    <a:pt x="30756" y="4848"/>
                  </a:cubicBezTo>
                  <a:cubicBezTo>
                    <a:pt x="30756" y="4848"/>
                    <a:pt x="31260" y="4848"/>
                    <a:pt x="31764" y="4848"/>
                  </a:cubicBezTo>
                  <a:cubicBezTo>
                    <a:pt x="31764" y="4848"/>
                    <a:pt x="32268" y="4242"/>
                    <a:pt x="32268" y="4242"/>
                  </a:cubicBezTo>
                  <a:cubicBezTo>
                    <a:pt x="32268" y="4242"/>
                    <a:pt x="32268" y="4848"/>
                    <a:pt x="32268" y="4848"/>
                  </a:cubicBezTo>
                  <a:cubicBezTo>
                    <a:pt x="32268" y="4848"/>
                    <a:pt x="31764" y="4848"/>
                    <a:pt x="32268" y="5454"/>
                  </a:cubicBezTo>
                  <a:cubicBezTo>
                    <a:pt x="32268" y="5454"/>
                    <a:pt x="32268" y="5454"/>
                    <a:pt x="32268" y="5454"/>
                  </a:cubicBezTo>
                  <a:cubicBezTo>
                    <a:pt x="32773" y="6060"/>
                    <a:pt x="32773" y="6060"/>
                    <a:pt x="32773" y="6060"/>
                  </a:cubicBezTo>
                  <a:cubicBezTo>
                    <a:pt x="32773" y="6060"/>
                    <a:pt x="32773" y="6060"/>
                    <a:pt x="32773" y="6060"/>
                  </a:cubicBezTo>
                  <a:cubicBezTo>
                    <a:pt x="32773" y="6060"/>
                    <a:pt x="32773" y="6666"/>
                    <a:pt x="32773" y="6666"/>
                  </a:cubicBezTo>
                  <a:cubicBezTo>
                    <a:pt x="32773" y="7272"/>
                    <a:pt x="32773" y="7272"/>
                    <a:pt x="33277" y="7272"/>
                  </a:cubicBezTo>
                  <a:cubicBezTo>
                    <a:pt x="33781" y="7878"/>
                    <a:pt x="33781" y="7272"/>
                    <a:pt x="33781" y="7272"/>
                  </a:cubicBezTo>
                  <a:cubicBezTo>
                    <a:pt x="33781" y="7272"/>
                    <a:pt x="34789" y="8484"/>
                    <a:pt x="34285" y="8484"/>
                  </a:cubicBezTo>
                  <a:cubicBezTo>
                    <a:pt x="34285" y="8484"/>
                    <a:pt x="33781" y="7878"/>
                    <a:pt x="34285" y="8484"/>
                  </a:cubicBezTo>
                  <a:cubicBezTo>
                    <a:pt x="34789" y="9090"/>
                    <a:pt x="35294" y="9090"/>
                    <a:pt x="35294" y="9090"/>
                  </a:cubicBezTo>
                  <a:cubicBezTo>
                    <a:pt x="35294" y="9090"/>
                    <a:pt x="34789" y="9696"/>
                    <a:pt x="33781" y="9090"/>
                  </a:cubicBezTo>
                  <a:cubicBezTo>
                    <a:pt x="33277" y="9090"/>
                    <a:pt x="33277" y="9090"/>
                    <a:pt x="33277" y="9090"/>
                  </a:cubicBezTo>
                  <a:cubicBezTo>
                    <a:pt x="33277" y="9090"/>
                    <a:pt x="32773" y="8484"/>
                    <a:pt x="32773" y="8484"/>
                  </a:cubicBezTo>
                  <a:cubicBezTo>
                    <a:pt x="32268" y="7878"/>
                    <a:pt x="32268" y="7272"/>
                    <a:pt x="32268" y="7272"/>
                  </a:cubicBezTo>
                  <a:cubicBezTo>
                    <a:pt x="32268" y="7272"/>
                    <a:pt x="31764" y="6666"/>
                    <a:pt x="31260" y="6666"/>
                  </a:cubicBezTo>
                  <a:cubicBezTo>
                    <a:pt x="30756" y="6060"/>
                    <a:pt x="30252" y="6666"/>
                    <a:pt x="29747" y="6666"/>
                  </a:cubicBezTo>
                  <a:cubicBezTo>
                    <a:pt x="29747" y="6666"/>
                    <a:pt x="29243" y="7272"/>
                    <a:pt x="28739" y="7272"/>
                  </a:cubicBezTo>
                  <a:cubicBezTo>
                    <a:pt x="28739" y="7272"/>
                    <a:pt x="28739" y="7878"/>
                    <a:pt x="28739" y="8484"/>
                  </a:cubicBezTo>
                  <a:cubicBezTo>
                    <a:pt x="29243" y="9090"/>
                    <a:pt x="30252" y="11515"/>
                    <a:pt x="30252" y="11515"/>
                  </a:cubicBezTo>
                  <a:cubicBezTo>
                    <a:pt x="30252" y="11515"/>
                    <a:pt x="31260" y="12727"/>
                    <a:pt x="31260" y="12727"/>
                  </a:cubicBezTo>
                  <a:cubicBezTo>
                    <a:pt x="31260" y="12727"/>
                    <a:pt x="31764" y="13939"/>
                    <a:pt x="31764" y="13939"/>
                  </a:cubicBezTo>
                  <a:cubicBezTo>
                    <a:pt x="31764" y="13939"/>
                    <a:pt x="31764" y="13939"/>
                    <a:pt x="32268" y="14545"/>
                  </a:cubicBezTo>
                  <a:cubicBezTo>
                    <a:pt x="32773" y="14545"/>
                    <a:pt x="32268" y="14545"/>
                    <a:pt x="32268" y="14545"/>
                  </a:cubicBezTo>
                  <a:cubicBezTo>
                    <a:pt x="32268" y="15151"/>
                    <a:pt x="31764" y="15757"/>
                    <a:pt x="31764" y="16363"/>
                  </a:cubicBezTo>
                  <a:cubicBezTo>
                    <a:pt x="31764" y="16363"/>
                    <a:pt x="31764" y="15757"/>
                    <a:pt x="31764" y="16363"/>
                  </a:cubicBezTo>
                  <a:cubicBezTo>
                    <a:pt x="31764" y="17575"/>
                    <a:pt x="31764" y="18787"/>
                    <a:pt x="31764" y="18787"/>
                  </a:cubicBezTo>
                  <a:cubicBezTo>
                    <a:pt x="31260" y="20000"/>
                    <a:pt x="31260" y="20000"/>
                    <a:pt x="31260" y="20000"/>
                  </a:cubicBezTo>
                  <a:cubicBezTo>
                    <a:pt x="30756" y="20606"/>
                    <a:pt x="30756" y="20606"/>
                    <a:pt x="30756" y="20606"/>
                  </a:cubicBezTo>
                  <a:cubicBezTo>
                    <a:pt x="30756" y="20606"/>
                    <a:pt x="30756" y="20606"/>
                    <a:pt x="30756" y="20606"/>
                  </a:cubicBezTo>
                  <a:cubicBezTo>
                    <a:pt x="30252" y="20606"/>
                    <a:pt x="30756" y="20000"/>
                    <a:pt x="30756" y="20000"/>
                  </a:cubicBezTo>
                  <a:cubicBezTo>
                    <a:pt x="30756" y="19393"/>
                    <a:pt x="30756" y="19393"/>
                    <a:pt x="30756" y="19393"/>
                  </a:cubicBezTo>
                  <a:cubicBezTo>
                    <a:pt x="31260" y="18181"/>
                    <a:pt x="31260" y="18181"/>
                    <a:pt x="31260" y="18181"/>
                  </a:cubicBezTo>
                  <a:cubicBezTo>
                    <a:pt x="31260" y="18181"/>
                    <a:pt x="30756" y="17575"/>
                    <a:pt x="30252" y="17575"/>
                  </a:cubicBezTo>
                  <a:cubicBezTo>
                    <a:pt x="30252" y="16969"/>
                    <a:pt x="30252" y="17575"/>
                    <a:pt x="29747" y="17575"/>
                  </a:cubicBezTo>
                  <a:cubicBezTo>
                    <a:pt x="29747" y="17575"/>
                    <a:pt x="29243" y="18787"/>
                    <a:pt x="29243" y="18787"/>
                  </a:cubicBezTo>
                  <a:cubicBezTo>
                    <a:pt x="29243" y="18787"/>
                    <a:pt x="28739" y="18787"/>
                    <a:pt x="29243" y="18181"/>
                  </a:cubicBezTo>
                  <a:cubicBezTo>
                    <a:pt x="29243" y="18181"/>
                    <a:pt x="29243" y="16969"/>
                    <a:pt x="29747" y="16969"/>
                  </a:cubicBezTo>
                  <a:cubicBezTo>
                    <a:pt x="29747" y="16969"/>
                    <a:pt x="29747" y="16969"/>
                    <a:pt x="29747" y="16969"/>
                  </a:cubicBezTo>
                  <a:cubicBezTo>
                    <a:pt x="29747" y="16363"/>
                    <a:pt x="30252" y="16363"/>
                    <a:pt x="30252" y="15757"/>
                  </a:cubicBezTo>
                  <a:cubicBezTo>
                    <a:pt x="30252" y="15151"/>
                    <a:pt x="30252" y="15151"/>
                    <a:pt x="30252" y="14545"/>
                  </a:cubicBezTo>
                  <a:cubicBezTo>
                    <a:pt x="29747" y="14545"/>
                    <a:pt x="29747" y="13939"/>
                    <a:pt x="29747" y="13333"/>
                  </a:cubicBezTo>
                  <a:cubicBezTo>
                    <a:pt x="29243" y="13333"/>
                    <a:pt x="28739" y="13939"/>
                    <a:pt x="28739" y="13939"/>
                  </a:cubicBezTo>
                  <a:cubicBezTo>
                    <a:pt x="28739" y="14545"/>
                    <a:pt x="28739" y="14545"/>
                    <a:pt x="28739" y="14545"/>
                  </a:cubicBezTo>
                  <a:cubicBezTo>
                    <a:pt x="28235" y="15151"/>
                    <a:pt x="28235" y="15151"/>
                    <a:pt x="27731" y="15757"/>
                  </a:cubicBezTo>
                  <a:cubicBezTo>
                    <a:pt x="27226" y="16363"/>
                    <a:pt x="27226" y="16363"/>
                    <a:pt x="27226" y="16363"/>
                  </a:cubicBezTo>
                  <a:cubicBezTo>
                    <a:pt x="27226" y="16363"/>
                    <a:pt x="27731" y="15151"/>
                    <a:pt x="27731" y="15151"/>
                  </a:cubicBezTo>
                  <a:cubicBezTo>
                    <a:pt x="27731" y="15151"/>
                    <a:pt x="28235" y="14545"/>
                    <a:pt x="27731" y="14545"/>
                  </a:cubicBezTo>
                  <a:cubicBezTo>
                    <a:pt x="27731" y="14545"/>
                    <a:pt x="27731" y="14545"/>
                    <a:pt x="27731" y="13939"/>
                  </a:cubicBezTo>
                  <a:cubicBezTo>
                    <a:pt x="27731" y="13939"/>
                    <a:pt x="27731" y="13333"/>
                    <a:pt x="27731" y="13333"/>
                  </a:cubicBezTo>
                  <a:cubicBezTo>
                    <a:pt x="27731" y="13333"/>
                    <a:pt x="28235" y="13333"/>
                    <a:pt x="27731" y="13333"/>
                  </a:cubicBezTo>
                  <a:cubicBezTo>
                    <a:pt x="27226" y="13333"/>
                    <a:pt x="27226" y="13333"/>
                    <a:pt x="27226" y="13333"/>
                  </a:cubicBezTo>
                  <a:cubicBezTo>
                    <a:pt x="27226" y="13333"/>
                    <a:pt x="26722" y="13333"/>
                    <a:pt x="26722" y="13333"/>
                  </a:cubicBezTo>
                  <a:cubicBezTo>
                    <a:pt x="26722" y="12727"/>
                    <a:pt x="27226" y="12727"/>
                    <a:pt x="27226" y="12727"/>
                  </a:cubicBezTo>
                  <a:cubicBezTo>
                    <a:pt x="27226" y="12121"/>
                    <a:pt x="27731" y="11515"/>
                    <a:pt x="27731" y="11515"/>
                  </a:cubicBezTo>
                  <a:cubicBezTo>
                    <a:pt x="27731" y="11515"/>
                    <a:pt x="27226" y="10909"/>
                    <a:pt x="27226" y="10909"/>
                  </a:cubicBezTo>
                  <a:cubicBezTo>
                    <a:pt x="26722" y="10303"/>
                    <a:pt x="26722" y="9696"/>
                    <a:pt x="26722" y="9696"/>
                  </a:cubicBezTo>
                  <a:cubicBezTo>
                    <a:pt x="26722" y="9696"/>
                    <a:pt x="26722" y="10909"/>
                    <a:pt x="26722" y="9090"/>
                  </a:cubicBezTo>
                  <a:cubicBezTo>
                    <a:pt x="26218" y="7272"/>
                    <a:pt x="26218" y="7272"/>
                    <a:pt x="26218" y="7272"/>
                  </a:cubicBezTo>
                  <a:cubicBezTo>
                    <a:pt x="25714" y="6666"/>
                    <a:pt x="25714" y="6666"/>
                    <a:pt x="25714" y="6666"/>
                  </a:cubicBezTo>
                  <a:cubicBezTo>
                    <a:pt x="25714" y="6666"/>
                    <a:pt x="25714" y="6060"/>
                    <a:pt x="25210" y="6060"/>
                  </a:cubicBezTo>
                  <a:cubicBezTo>
                    <a:pt x="25210" y="5454"/>
                    <a:pt x="24201" y="4848"/>
                    <a:pt x="24201" y="4848"/>
                  </a:cubicBezTo>
                  <a:cubicBezTo>
                    <a:pt x="24201" y="4242"/>
                    <a:pt x="24201" y="4242"/>
                    <a:pt x="24201" y="4242"/>
                  </a:cubicBezTo>
                  <a:cubicBezTo>
                    <a:pt x="24201" y="4242"/>
                    <a:pt x="24201" y="3636"/>
                    <a:pt x="24201" y="3636"/>
                  </a:cubicBezTo>
                  <a:cubicBezTo>
                    <a:pt x="23697" y="3636"/>
                    <a:pt x="23193" y="3030"/>
                    <a:pt x="23193" y="3636"/>
                  </a:cubicBezTo>
                  <a:cubicBezTo>
                    <a:pt x="23193" y="4242"/>
                    <a:pt x="23193" y="4242"/>
                    <a:pt x="23193" y="4848"/>
                  </a:cubicBezTo>
                  <a:cubicBezTo>
                    <a:pt x="22689" y="4848"/>
                    <a:pt x="21680" y="4848"/>
                    <a:pt x="21680" y="4848"/>
                  </a:cubicBezTo>
                  <a:cubicBezTo>
                    <a:pt x="21680" y="4848"/>
                    <a:pt x="21680" y="5454"/>
                    <a:pt x="21680" y="5454"/>
                  </a:cubicBezTo>
                  <a:cubicBezTo>
                    <a:pt x="20672" y="6060"/>
                    <a:pt x="20672" y="6060"/>
                    <a:pt x="20672" y="6060"/>
                  </a:cubicBezTo>
                  <a:cubicBezTo>
                    <a:pt x="20672" y="6060"/>
                    <a:pt x="20672" y="5454"/>
                    <a:pt x="20672" y="6060"/>
                  </a:cubicBezTo>
                  <a:cubicBezTo>
                    <a:pt x="21176" y="6666"/>
                    <a:pt x="21176" y="7272"/>
                    <a:pt x="21176" y="7878"/>
                  </a:cubicBezTo>
                  <a:cubicBezTo>
                    <a:pt x="21176" y="7878"/>
                    <a:pt x="22184" y="8484"/>
                    <a:pt x="21680" y="8484"/>
                  </a:cubicBezTo>
                  <a:cubicBezTo>
                    <a:pt x="21680" y="8484"/>
                    <a:pt x="20672" y="8484"/>
                    <a:pt x="20672" y="8484"/>
                  </a:cubicBezTo>
                  <a:cubicBezTo>
                    <a:pt x="20672" y="8484"/>
                    <a:pt x="20168" y="7878"/>
                    <a:pt x="20168" y="7272"/>
                  </a:cubicBezTo>
                  <a:cubicBezTo>
                    <a:pt x="20168" y="7272"/>
                    <a:pt x="19663" y="6666"/>
                    <a:pt x="19159" y="6666"/>
                  </a:cubicBezTo>
                  <a:cubicBezTo>
                    <a:pt x="19159" y="6666"/>
                    <a:pt x="18655" y="6666"/>
                    <a:pt x="18151" y="7272"/>
                  </a:cubicBezTo>
                  <a:cubicBezTo>
                    <a:pt x="18151" y="7878"/>
                    <a:pt x="18151" y="7272"/>
                    <a:pt x="18151" y="8484"/>
                  </a:cubicBezTo>
                  <a:cubicBezTo>
                    <a:pt x="18151" y="9696"/>
                    <a:pt x="18151" y="10909"/>
                    <a:pt x="18151" y="10909"/>
                  </a:cubicBezTo>
                  <a:cubicBezTo>
                    <a:pt x="18151" y="10909"/>
                    <a:pt x="18655" y="11515"/>
                    <a:pt x="19159" y="12121"/>
                  </a:cubicBezTo>
                  <a:cubicBezTo>
                    <a:pt x="19159" y="12121"/>
                    <a:pt x="19663" y="13939"/>
                    <a:pt x="19663" y="13939"/>
                  </a:cubicBezTo>
                  <a:cubicBezTo>
                    <a:pt x="19663" y="14545"/>
                    <a:pt x="20168" y="15151"/>
                    <a:pt x="20168" y="15151"/>
                  </a:cubicBezTo>
                  <a:cubicBezTo>
                    <a:pt x="20168" y="15151"/>
                    <a:pt x="17647" y="13939"/>
                    <a:pt x="17647" y="13333"/>
                  </a:cubicBezTo>
                  <a:cubicBezTo>
                    <a:pt x="17647" y="12727"/>
                    <a:pt x="17647" y="11515"/>
                    <a:pt x="17142" y="11515"/>
                  </a:cubicBezTo>
                  <a:cubicBezTo>
                    <a:pt x="17142" y="11515"/>
                    <a:pt x="17142" y="10909"/>
                    <a:pt x="16638" y="11515"/>
                  </a:cubicBezTo>
                  <a:cubicBezTo>
                    <a:pt x="16134" y="11515"/>
                    <a:pt x="16134" y="11515"/>
                    <a:pt x="15630" y="11515"/>
                  </a:cubicBezTo>
                  <a:cubicBezTo>
                    <a:pt x="15630" y="12121"/>
                    <a:pt x="15630" y="12727"/>
                    <a:pt x="15630" y="12727"/>
                  </a:cubicBezTo>
                  <a:cubicBezTo>
                    <a:pt x="15630" y="12727"/>
                    <a:pt x="15630" y="13333"/>
                    <a:pt x="15630" y="13939"/>
                  </a:cubicBezTo>
                  <a:cubicBezTo>
                    <a:pt x="16134" y="15151"/>
                    <a:pt x="16134" y="15151"/>
                    <a:pt x="16134" y="15757"/>
                  </a:cubicBezTo>
                  <a:cubicBezTo>
                    <a:pt x="16638" y="16363"/>
                    <a:pt x="17142" y="16363"/>
                    <a:pt x="17142" y="16969"/>
                  </a:cubicBezTo>
                  <a:cubicBezTo>
                    <a:pt x="17142" y="16969"/>
                    <a:pt x="17647" y="17575"/>
                    <a:pt x="17647" y="17575"/>
                  </a:cubicBezTo>
                  <a:cubicBezTo>
                    <a:pt x="17647" y="17575"/>
                    <a:pt x="17142" y="18787"/>
                    <a:pt x="17142" y="18787"/>
                  </a:cubicBezTo>
                  <a:cubicBezTo>
                    <a:pt x="17142" y="19393"/>
                    <a:pt x="16638" y="20000"/>
                    <a:pt x="16638" y="20000"/>
                  </a:cubicBezTo>
                  <a:cubicBezTo>
                    <a:pt x="16638" y="20000"/>
                    <a:pt x="17647" y="20606"/>
                    <a:pt x="17647" y="20606"/>
                  </a:cubicBezTo>
                  <a:cubicBezTo>
                    <a:pt x="17647" y="20606"/>
                    <a:pt x="18151" y="21212"/>
                    <a:pt x="17647" y="21818"/>
                  </a:cubicBezTo>
                  <a:cubicBezTo>
                    <a:pt x="17142" y="21818"/>
                    <a:pt x="17142" y="21818"/>
                    <a:pt x="16638" y="21818"/>
                  </a:cubicBezTo>
                  <a:cubicBezTo>
                    <a:pt x="16638" y="21212"/>
                    <a:pt x="16134" y="21818"/>
                    <a:pt x="16134" y="20606"/>
                  </a:cubicBezTo>
                  <a:cubicBezTo>
                    <a:pt x="16638" y="20000"/>
                    <a:pt x="16638" y="19393"/>
                    <a:pt x="16638" y="19393"/>
                  </a:cubicBezTo>
                  <a:cubicBezTo>
                    <a:pt x="16134" y="19393"/>
                    <a:pt x="15630" y="18181"/>
                    <a:pt x="15630" y="18181"/>
                  </a:cubicBezTo>
                  <a:cubicBezTo>
                    <a:pt x="15630" y="18181"/>
                    <a:pt x="16638" y="20000"/>
                    <a:pt x="15126" y="16969"/>
                  </a:cubicBezTo>
                  <a:cubicBezTo>
                    <a:pt x="14117" y="14545"/>
                    <a:pt x="14117" y="14545"/>
                    <a:pt x="14117" y="14545"/>
                  </a:cubicBezTo>
                  <a:cubicBezTo>
                    <a:pt x="14117" y="13333"/>
                    <a:pt x="14117" y="13333"/>
                    <a:pt x="14117" y="13333"/>
                  </a:cubicBezTo>
                  <a:cubicBezTo>
                    <a:pt x="14117" y="13333"/>
                    <a:pt x="13613" y="13333"/>
                    <a:pt x="13613" y="13333"/>
                  </a:cubicBezTo>
                  <a:cubicBezTo>
                    <a:pt x="13613" y="13333"/>
                    <a:pt x="13109" y="12727"/>
                    <a:pt x="13109" y="12727"/>
                  </a:cubicBezTo>
                  <a:cubicBezTo>
                    <a:pt x="13109" y="12727"/>
                    <a:pt x="12100" y="12727"/>
                    <a:pt x="12100" y="12727"/>
                  </a:cubicBezTo>
                  <a:cubicBezTo>
                    <a:pt x="12100" y="13333"/>
                    <a:pt x="12100" y="13333"/>
                    <a:pt x="12100" y="13939"/>
                  </a:cubicBezTo>
                  <a:cubicBezTo>
                    <a:pt x="11596" y="13939"/>
                    <a:pt x="11596" y="15151"/>
                    <a:pt x="11596" y="15151"/>
                  </a:cubicBezTo>
                  <a:cubicBezTo>
                    <a:pt x="11092" y="15151"/>
                    <a:pt x="11092" y="16363"/>
                    <a:pt x="11092" y="16363"/>
                  </a:cubicBezTo>
                  <a:cubicBezTo>
                    <a:pt x="11092" y="16363"/>
                    <a:pt x="11596" y="16363"/>
                    <a:pt x="11596" y="16969"/>
                  </a:cubicBezTo>
                  <a:cubicBezTo>
                    <a:pt x="12100" y="17575"/>
                    <a:pt x="12100" y="18181"/>
                    <a:pt x="12100" y="18181"/>
                  </a:cubicBezTo>
                  <a:cubicBezTo>
                    <a:pt x="12100" y="18181"/>
                    <a:pt x="11596" y="17575"/>
                    <a:pt x="11596" y="17575"/>
                  </a:cubicBezTo>
                  <a:cubicBezTo>
                    <a:pt x="11092" y="17575"/>
                    <a:pt x="11092" y="17575"/>
                    <a:pt x="11092" y="17575"/>
                  </a:cubicBezTo>
                  <a:cubicBezTo>
                    <a:pt x="10588" y="18181"/>
                    <a:pt x="10588" y="18181"/>
                    <a:pt x="10588" y="18181"/>
                  </a:cubicBezTo>
                  <a:cubicBezTo>
                    <a:pt x="10588" y="18181"/>
                    <a:pt x="10588" y="18181"/>
                    <a:pt x="10588" y="18181"/>
                  </a:cubicBezTo>
                  <a:cubicBezTo>
                    <a:pt x="10588" y="18181"/>
                    <a:pt x="10588" y="19393"/>
                    <a:pt x="10588" y="19393"/>
                  </a:cubicBezTo>
                  <a:cubicBezTo>
                    <a:pt x="10588" y="19393"/>
                    <a:pt x="11092" y="20000"/>
                    <a:pt x="11092" y="20000"/>
                  </a:cubicBezTo>
                  <a:cubicBezTo>
                    <a:pt x="11092" y="20000"/>
                    <a:pt x="11092" y="20606"/>
                    <a:pt x="11092" y="20606"/>
                  </a:cubicBezTo>
                  <a:cubicBezTo>
                    <a:pt x="11092" y="20606"/>
                    <a:pt x="11596" y="21212"/>
                    <a:pt x="11596" y="21212"/>
                  </a:cubicBezTo>
                  <a:cubicBezTo>
                    <a:pt x="11596" y="21818"/>
                    <a:pt x="11596" y="21818"/>
                    <a:pt x="11596" y="21818"/>
                  </a:cubicBezTo>
                  <a:cubicBezTo>
                    <a:pt x="11596" y="21818"/>
                    <a:pt x="11596" y="21818"/>
                    <a:pt x="11596" y="21818"/>
                  </a:cubicBezTo>
                  <a:cubicBezTo>
                    <a:pt x="11092" y="21818"/>
                    <a:pt x="11596" y="22424"/>
                    <a:pt x="11092" y="21818"/>
                  </a:cubicBezTo>
                  <a:cubicBezTo>
                    <a:pt x="10588" y="21212"/>
                    <a:pt x="10588" y="21818"/>
                    <a:pt x="10084" y="21212"/>
                  </a:cubicBezTo>
                  <a:cubicBezTo>
                    <a:pt x="10084" y="20000"/>
                    <a:pt x="10084" y="20000"/>
                    <a:pt x="10084" y="20000"/>
                  </a:cubicBezTo>
                  <a:cubicBezTo>
                    <a:pt x="10084" y="20000"/>
                    <a:pt x="10588" y="19393"/>
                    <a:pt x="9579" y="18787"/>
                  </a:cubicBezTo>
                  <a:cubicBezTo>
                    <a:pt x="9075" y="17575"/>
                    <a:pt x="9075" y="16969"/>
                    <a:pt x="9075" y="16969"/>
                  </a:cubicBezTo>
                  <a:cubicBezTo>
                    <a:pt x="9075" y="16969"/>
                    <a:pt x="8571" y="16363"/>
                    <a:pt x="8067" y="16363"/>
                  </a:cubicBezTo>
                  <a:cubicBezTo>
                    <a:pt x="8067" y="16969"/>
                    <a:pt x="8067" y="16969"/>
                    <a:pt x="7563" y="16969"/>
                  </a:cubicBezTo>
                  <a:cubicBezTo>
                    <a:pt x="7058" y="17575"/>
                    <a:pt x="7058" y="17575"/>
                    <a:pt x="6554" y="17575"/>
                  </a:cubicBezTo>
                  <a:cubicBezTo>
                    <a:pt x="6554" y="17575"/>
                    <a:pt x="5546" y="17575"/>
                    <a:pt x="5546" y="17575"/>
                  </a:cubicBezTo>
                  <a:cubicBezTo>
                    <a:pt x="5546" y="17575"/>
                    <a:pt x="5546" y="17575"/>
                    <a:pt x="4537" y="18181"/>
                  </a:cubicBezTo>
                  <a:cubicBezTo>
                    <a:pt x="4033" y="19393"/>
                    <a:pt x="3529" y="19393"/>
                    <a:pt x="4033" y="19393"/>
                  </a:cubicBezTo>
                  <a:cubicBezTo>
                    <a:pt x="4537" y="20000"/>
                    <a:pt x="5546" y="20000"/>
                    <a:pt x="5546" y="20000"/>
                  </a:cubicBezTo>
                  <a:cubicBezTo>
                    <a:pt x="5546" y="20000"/>
                    <a:pt x="6050" y="20000"/>
                    <a:pt x="6554" y="20606"/>
                  </a:cubicBezTo>
                  <a:cubicBezTo>
                    <a:pt x="7058" y="20606"/>
                    <a:pt x="8067" y="21818"/>
                    <a:pt x="8067" y="21818"/>
                  </a:cubicBezTo>
                  <a:cubicBezTo>
                    <a:pt x="9075" y="23636"/>
                    <a:pt x="9075" y="23636"/>
                    <a:pt x="9075" y="23636"/>
                  </a:cubicBezTo>
                  <a:cubicBezTo>
                    <a:pt x="9075" y="23636"/>
                    <a:pt x="9075" y="24242"/>
                    <a:pt x="9075" y="24242"/>
                  </a:cubicBezTo>
                  <a:cubicBezTo>
                    <a:pt x="9075" y="24242"/>
                    <a:pt x="9075" y="24242"/>
                    <a:pt x="9075" y="24848"/>
                  </a:cubicBezTo>
                  <a:cubicBezTo>
                    <a:pt x="9075" y="24848"/>
                    <a:pt x="9075" y="25454"/>
                    <a:pt x="9075" y="25454"/>
                  </a:cubicBezTo>
                  <a:cubicBezTo>
                    <a:pt x="9075" y="25454"/>
                    <a:pt x="9579" y="26060"/>
                    <a:pt x="10084" y="26666"/>
                  </a:cubicBezTo>
                  <a:cubicBezTo>
                    <a:pt x="10588" y="26666"/>
                    <a:pt x="10588" y="26666"/>
                    <a:pt x="11092" y="26666"/>
                  </a:cubicBezTo>
                  <a:cubicBezTo>
                    <a:pt x="11596" y="26666"/>
                    <a:pt x="11092" y="26666"/>
                    <a:pt x="11596" y="26666"/>
                  </a:cubicBezTo>
                  <a:cubicBezTo>
                    <a:pt x="12605" y="26060"/>
                    <a:pt x="12605" y="26060"/>
                    <a:pt x="12605" y="26060"/>
                  </a:cubicBezTo>
                  <a:cubicBezTo>
                    <a:pt x="12605" y="26060"/>
                    <a:pt x="12605" y="26060"/>
                    <a:pt x="13109" y="26060"/>
                  </a:cubicBezTo>
                  <a:cubicBezTo>
                    <a:pt x="14117" y="26060"/>
                    <a:pt x="13613" y="26666"/>
                    <a:pt x="14117" y="26666"/>
                  </a:cubicBezTo>
                  <a:cubicBezTo>
                    <a:pt x="14117" y="26060"/>
                    <a:pt x="15126" y="26060"/>
                    <a:pt x="15126" y="26060"/>
                  </a:cubicBezTo>
                  <a:cubicBezTo>
                    <a:pt x="15630" y="26060"/>
                    <a:pt x="15630" y="25454"/>
                    <a:pt x="16134" y="26060"/>
                  </a:cubicBezTo>
                  <a:cubicBezTo>
                    <a:pt x="16134" y="26666"/>
                    <a:pt x="16134" y="26666"/>
                    <a:pt x="16134" y="27272"/>
                  </a:cubicBezTo>
                  <a:cubicBezTo>
                    <a:pt x="16638" y="27272"/>
                    <a:pt x="17142" y="27878"/>
                    <a:pt x="17142" y="27878"/>
                  </a:cubicBezTo>
                  <a:cubicBezTo>
                    <a:pt x="18151" y="27878"/>
                    <a:pt x="18151" y="27878"/>
                    <a:pt x="18151" y="27878"/>
                  </a:cubicBezTo>
                  <a:cubicBezTo>
                    <a:pt x="18151" y="27878"/>
                    <a:pt x="18151" y="27272"/>
                    <a:pt x="18655" y="27272"/>
                  </a:cubicBezTo>
                  <a:cubicBezTo>
                    <a:pt x="18655" y="26666"/>
                    <a:pt x="19159" y="26060"/>
                    <a:pt x="19159" y="26060"/>
                  </a:cubicBezTo>
                  <a:cubicBezTo>
                    <a:pt x="19159" y="26060"/>
                    <a:pt x="18655" y="26060"/>
                    <a:pt x="19159" y="26666"/>
                  </a:cubicBezTo>
                  <a:cubicBezTo>
                    <a:pt x="19663" y="26666"/>
                    <a:pt x="19663" y="26666"/>
                    <a:pt x="20168" y="27272"/>
                  </a:cubicBezTo>
                  <a:cubicBezTo>
                    <a:pt x="20168" y="27272"/>
                    <a:pt x="21176" y="26666"/>
                    <a:pt x="21176" y="26666"/>
                  </a:cubicBezTo>
                  <a:cubicBezTo>
                    <a:pt x="21680" y="26666"/>
                    <a:pt x="21680" y="26666"/>
                    <a:pt x="21680" y="26666"/>
                  </a:cubicBezTo>
                  <a:cubicBezTo>
                    <a:pt x="21680" y="26666"/>
                    <a:pt x="21176" y="27272"/>
                    <a:pt x="21680" y="27272"/>
                  </a:cubicBezTo>
                  <a:cubicBezTo>
                    <a:pt x="21680" y="27272"/>
                    <a:pt x="21176" y="27272"/>
                    <a:pt x="21680" y="27272"/>
                  </a:cubicBezTo>
                  <a:cubicBezTo>
                    <a:pt x="22184" y="27272"/>
                    <a:pt x="22689" y="26666"/>
                    <a:pt x="22689" y="26666"/>
                  </a:cubicBezTo>
                  <a:cubicBezTo>
                    <a:pt x="22689" y="26666"/>
                    <a:pt x="22184" y="27272"/>
                    <a:pt x="22184" y="27878"/>
                  </a:cubicBezTo>
                  <a:cubicBezTo>
                    <a:pt x="22184" y="27878"/>
                    <a:pt x="22184" y="28484"/>
                    <a:pt x="22184" y="28484"/>
                  </a:cubicBezTo>
                  <a:cubicBezTo>
                    <a:pt x="22184" y="28484"/>
                    <a:pt x="22184" y="29090"/>
                    <a:pt x="22689" y="29696"/>
                  </a:cubicBezTo>
                  <a:cubicBezTo>
                    <a:pt x="23193" y="29696"/>
                    <a:pt x="23697" y="29696"/>
                    <a:pt x="23697" y="29696"/>
                  </a:cubicBezTo>
                  <a:cubicBezTo>
                    <a:pt x="23697" y="29696"/>
                    <a:pt x="24705" y="29696"/>
                    <a:pt x="24705" y="29696"/>
                  </a:cubicBezTo>
                  <a:cubicBezTo>
                    <a:pt x="24705" y="30303"/>
                    <a:pt x="24705" y="29696"/>
                    <a:pt x="24705" y="30303"/>
                  </a:cubicBezTo>
                  <a:cubicBezTo>
                    <a:pt x="24705" y="30303"/>
                    <a:pt x="25210" y="29696"/>
                    <a:pt x="25210" y="29696"/>
                  </a:cubicBezTo>
                  <a:cubicBezTo>
                    <a:pt x="25714" y="29696"/>
                    <a:pt x="26218" y="29696"/>
                    <a:pt x="26218" y="29696"/>
                  </a:cubicBezTo>
                  <a:cubicBezTo>
                    <a:pt x="26218" y="30303"/>
                    <a:pt x="25714" y="30909"/>
                    <a:pt x="25714" y="30909"/>
                  </a:cubicBezTo>
                  <a:cubicBezTo>
                    <a:pt x="25714" y="30909"/>
                    <a:pt x="25714" y="30909"/>
                    <a:pt x="25714" y="31515"/>
                  </a:cubicBezTo>
                  <a:cubicBezTo>
                    <a:pt x="25714" y="31515"/>
                    <a:pt x="26722" y="31515"/>
                    <a:pt x="26722" y="31515"/>
                  </a:cubicBezTo>
                  <a:cubicBezTo>
                    <a:pt x="26722" y="31515"/>
                    <a:pt x="26722" y="30909"/>
                    <a:pt x="27226" y="31515"/>
                  </a:cubicBezTo>
                  <a:cubicBezTo>
                    <a:pt x="27226" y="32121"/>
                    <a:pt x="27226" y="32121"/>
                    <a:pt x="27226" y="32121"/>
                  </a:cubicBezTo>
                  <a:cubicBezTo>
                    <a:pt x="26722" y="32121"/>
                    <a:pt x="26722" y="31515"/>
                    <a:pt x="26722" y="32727"/>
                  </a:cubicBezTo>
                  <a:cubicBezTo>
                    <a:pt x="26218" y="33333"/>
                    <a:pt x="26722" y="33939"/>
                    <a:pt x="26722" y="33939"/>
                  </a:cubicBezTo>
                  <a:cubicBezTo>
                    <a:pt x="27226" y="35151"/>
                    <a:pt x="27226" y="35151"/>
                    <a:pt x="27226" y="35151"/>
                  </a:cubicBezTo>
                  <a:cubicBezTo>
                    <a:pt x="27226" y="35151"/>
                    <a:pt x="27731" y="35151"/>
                    <a:pt x="28235" y="35151"/>
                  </a:cubicBezTo>
                  <a:cubicBezTo>
                    <a:pt x="28235" y="35151"/>
                    <a:pt x="28235" y="35151"/>
                    <a:pt x="28235" y="35151"/>
                  </a:cubicBezTo>
                  <a:cubicBezTo>
                    <a:pt x="28739" y="34545"/>
                    <a:pt x="28739" y="34545"/>
                    <a:pt x="29243" y="34545"/>
                  </a:cubicBezTo>
                  <a:cubicBezTo>
                    <a:pt x="29243" y="34545"/>
                    <a:pt x="29747" y="35151"/>
                    <a:pt x="29747" y="35151"/>
                  </a:cubicBezTo>
                  <a:cubicBezTo>
                    <a:pt x="29747" y="35757"/>
                    <a:pt x="29747" y="35757"/>
                    <a:pt x="29747" y="35757"/>
                  </a:cubicBezTo>
                  <a:cubicBezTo>
                    <a:pt x="29747" y="35757"/>
                    <a:pt x="29747" y="36363"/>
                    <a:pt x="29747" y="36363"/>
                  </a:cubicBezTo>
                  <a:cubicBezTo>
                    <a:pt x="30252" y="36969"/>
                    <a:pt x="30756" y="36969"/>
                    <a:pt x="30756" y="36969"/>
                  </a:cubicBezTo>
                  <a:cubicBezTo>
                    <a:pt x="30756" y="36969"/>
                    <a:pt x="30756" y="36969"/>
                    <a:pt x="30756" y="37575"/>
                  </a:cubicBezTo>
                  <a:cubicBezTo>
                    <a:pt x="31260" y="38181"/>
                    <a:pt x="32268" y="38787"/>
                    <a:pt x="32268" y="38787"/>
                  </a:cubicBezTo>
                  <a:cubicBezTo>
                    <a:pt x="32268" y="38787"/>
                    <a:pt x="30756" y="38181"/>
                    <a:pt x="30756" y="38181"/>
                  </a:cubicBezTo>
                  <a:cubicBezTo>
                    <a:pt x="30252" y="38181"/>
                    <a:pt x="29243" y="38181"/>
                    <a:pt x="29243" y="38181"/>
                  </a:cubicBezTo>
                  <a:cubicBezTo>
                    <a:pt x="28739" y="38181"/>
                    <a:pt x="27731" y="38181"/>
                    <a:pt x="27731" y="38181"/>
                  </a:cubicBezTo>
                  <a:cubicBezTo>
                    <a:pt x="26218" y="38787"/>
                    <a:pt x="26218" y="38787"/>
                    <a:pt x="26218" y="38787"/>
                  </a:cubicBezTo>
                  <a:cubicBezTo>
                    <a:pt x="26218" y="38787"/>
                    <a:pt x="25210" y="39393"/>
                    <a:pt x="24705" y="39393"/>
                  </a:cubicBezTo>
                  <a:cubicBezTo>
                    <a:pt x="24705" y="39393"/>
                    <a:pt x="24201" y="39393"/>
                    <a:pt x="23697" y="39393"/>
                  </a:cubicBezTo>
                  <a:cubicBezTo>
                    <a:pt x="23697" y="40000"/>
                    <a:pt x="23193" y="40000"/>
                    <a:pt x="22689" y="40000"/>
                  </a:cubicBezTo>
                  <a:cubicBezTo>
                    <a:pt x="22689" y="40000"/>
                    <a:pt x="21680" y="40000"/>
                    <a:pt x="21176" y="40000"/>
                  </a:cubicBezTo>
                  <a:cubicBezTo>
                    <a:pt x="21176" y="40000"/>
                    <a:pt x="20672" y="40000"/>
                    <a:pt x="20672" y="40000"/>
                  </a:cubicBezTo>
                  <a:cubicBezTo>
                    <a:pt x="19159" y="40606"/>
                    <a:pt x="19159" y="40606"/>
                    <a:pt x="19159" y="40606"/>
                  </a:cubicBezTo>
                  <a:cubicBezTo>
                    <a:pt x="19663" y="41212"/>
                    <a:pt x="19663" y="41212"/>
                    <a:pt x="19663" y="41212"/>
                  </a:cubicBezTo>
                  <a:cubicBezTo>
                    <a:pt x="20672" y="41818"/>
                    <a:pt x="20672" y="41818"/>
                    <a:pt x="20672" y="41818"/>
                  </a:cubicBezTo>
                  <a:cubicBezTo>
                    <a:pt x="20672" y="41818"/>
                    <a:pt x="20672" y="41818"/>
                    <a:pt x="20672" y="41818"/>
                  </a:cubicBezTo>
                  <a:cubicBezTo>
                    <a:pt x="21176" y="41818"/>
                    <a:pt x="21680" y="42424"/>
                    <a:pt x="21680" y="42424"/>
                  </a:cubicBezTo>
                  <a:cubicBezTo>
                    <a:pt x="21680" y="42424"/>
                    <a:pt x="22184" y="43030"/>
                    <a:pt x="22689" y="43636"/>
                  </a:cubicBezTo>
                  <a:cubicBezTo>
                    <a:pt x="22689" y="43636"/>
                    <a:pt x="23193" y="44242"/>
                    <a:pt x="23193" y="44242"/>
                  </a:cubicBezTo>
                  <a:lnTo>
                    <a:pt x="24201" y="44848"/>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63" name="Shape 2043">
              <a:extLst>
                <a:ext uri="{FF2B5EF4-FFF2-40B4-BE49-F238E27FC236}">
                  <a16:creationId xmlns:a16="http://schemas.microsoft.com/office/drawing/2014/main" id="{8C88FF1C-A19C-3BAB-D145-3FC246C8C70C}"/>
                </a:ext>
              </a:extLst>
            </p:cNvPr>
            <p:cNvSpPr/>
            <p:nvPr/>
          </p:nvSpPr>
          <p:spPr>
            <a:xfrm>
              <a:off x="5322812" y="2251718"/>
              <a:ext cx="802583" cy="653100"/>
            </a:xfrm>
            <a:custGeom>
              <a:avLst/>
              <a:gdLst/>
              <a:ahLst/>
              <a:cxnLst/>
              <a:rect l="0" t="0" r="0" b="0"/>
              <a:pathLst>
                <a:path w="120000" h="120000" extrusionOk="0">
                  <a:moveTo>
                    <a:pt x="52840" y="9355"/>
                  </a:moveTo>
                  <a:cubicBezTo>
                    <a:pt x="53522" y="9355"/>
                    <a:pt x="56590" y="6508"/>
                    <a:pt x="56590" y="6508"/>
                  </a:cubicBezTo>
                  <a:cubicBezTo>
                    <a:pt x="56590" y="6508"/>
                    <a:pt x="58295" y="7322"/>
                    <a:pt x="59318" y="6915"/>
                  </a:cubicBezTo>
                  <a:cubicBezTo>
                    <a:pt x="60340" y="6915"/>
                    <a:pt x="63750" y="6508"/>
                    <a:pt x="63750" y="6508"/>
                  </a:cubicBezTo>
                  <a:cubicBezTo>
                    <a:pt x="63750" y="6508"/>
                    <a:pt x="65454" y="6508"/>
                    <a:pt x="66136" y="6508"/>
                  </a:cubicBezTo>
                  <a:cubicBezTo>
                    <a:pt x="66818" y="6508"/>
                    <a:pt x="69886" y="6101"/>
                    <a:pt x="70568" y="6101"/>
                  </a:cubicBezTo>
                  <a:cubicBezTo>
                    <a:pt x="71250" y="6101"/>
                    <a:pt x="73295" y="5694"/>
                    <a:pt x="73636" y="5288"/>
                  </a:cubicBezTo>
                  <a:cubicBezTo>
                    <a:pt x="74318" y="5288"/>
                    <a:pt x="78409" y="4881"/>
                    <a:pt x="78750" y="4881"/>
                  </a:cubicBezTo>
                  <a:cubicBezTo>
                    <a:pt x="79431" y="4881"/>
                    <a:pt x="85909" y="4067"/>
                    <a:pt x="85909" y="4067"/>
                  </a:cubicBezTo>
                  <a:cubicBezTo>
                    <a:pt x="88636" y="2033"/>
                    <a:pt x="88636" y="2033"/>
                    <a:pt x="88636" y="2033"/>
                  </a:cubicBezTo>
                  <a:cubicBezTo>
                    <a:pt x="91704" y="1220"/>
                    <a:pt x="91704" y="1220"/>
                    <a:pt x="91704" y="1220"/>
                  </a:cubicBezTo>
                  <a:cubicBezTo>
                    <a:pt x="91704" y="1220"/>
                    <a:pt x="92727" y="0"/>
                    <a:pt x="92727" y="406"/>
                  </a:cubicBezTo>
                  <a:cubicBezTo>
                    <a:pt x="93068" y="1220"/>
                    <a:pt x="93750" y="2440"/>
                    <a:pt x="93750" y="2440"/>
                  </a:cubicBezTo>
                  <a:cubicBezTo>
                    <a:pt x="93750" y="2440"/>
                    <a:pt x="97500" y="2440"/>
                    <a:pt x="97500" y="2440"/>
                  </a:cubicBezTo>
                  <a:cubicBezTo>
                    <a:pt x="97500" y="2847"/>
                    <a:pt x="98522" y="5288"/>
                    <a:pt x="98522" y="5288"/>
                  </a:cubicBezTo>
                  <a:cubicBezTo>
                    <a:pt x="99545" y="6508"/>
                    <a:pt x="99545" y="6508"/>
                    <a:pt x="99545" y="6508"/>
                  </a:cubicBezTo>
                  <a:cubicBezTo>
                    <a:pt x="99545" y="6508"/>
                    <a:pt x="99886" y="8542"/>
                    <a:pt x="99886" y="9762"/>
                  </a:cubicBezTo>
                  <a:cubicBezTo>
                    <a:pt x="100227" y="10576"/>
                    <a:pt x="102613" y="15457"/>
                    <a:pt x="102613" y="15457"/>
                  </a:cubicBezTo>
                  <a:cubicBezTo>
                    <a:pt x="104318" y="19932"/>
                    <a:pt x="104318" y="19932"/>
                    <a:pt x="104318" y="19932"/>
                  </a:cubicBezTo>
                  <a:cubicBezTo>
                    <a:pt x="107045" y="24406"/>
                    <a:pt x="107045" y="24406"/>
                    <a:pt x="107045" y="24406"/>
                  </a:cubicBezTo>
                  <a:cubicBezTo>
                    <a:pt x="107386" y="27661"/>
                    <a:pt x="107386" y="27661"/>
                    <a:pt x="107386" y="27661"/>
                  </a:cubicBezTo>
                  <a:cubicBezTo>
                    <a:pt x="107386" y="27661"/>
                    <a:pt x="108409" y="28881"/>
                    <a:pt x="108409" y="29694"/>
                  </a:cubicBezTo>
                  <a:cubicBezTo>
                    <a:pt x="108409" y="30101"/>
                    <a:pt x="108409" y="31322"/>
                    <a:pt x="108409" y="31728"/>
                  </a:cubicBezTo>
                  <a:cubicBezTo>
                    <a:pt x="108750" y="31728"/>
                    <a:pt x="109090" y="33762"/>
                    <a:pt x="108750" y="33762"/>
                  </a:cubicBezTo>
                  <a:cubicBezTo>
                    <a:pt x="108409" y="34169"/>
                    <a:pt x="107045" y="36610"/>
                    <a:pt x="107045" y="36610"/>
                  </a:cubicBezTo>
                  <a:cubicBezTo>
                    <a:pt x="105681" y="37423"/>
                    <a:pt x="105681" y="37423"/>
                    <a:pt x="105681" y="37423"/>
                  </a:cubicBezTo>
                  <a:cubicBezTo>
                    <a:pt x="103977" y="40271"/>
                    <a:pt x="103977" y="40271"/>
                    <a:pt x="103977" y="40271"/>
                  </a:cubicBezTo>
                  <a:cubicBezTo>
                    <a:pt x="102954" y="43932"/>
                    <a:pt x="102954" y="43932"/>
                    <a:pt x="102954" y="43932"/>
                  </a:cubicBezTo>
                  <a:cubicBezTo>
                    <a:pt x="102613" y="45152"/>
                    <a:pt x="102613" y="45152"/>
                    <a:pt x="102613" y="45152"/>
                  </a:cubicBezTo>
                  <a:cubicBezTo>
                    <a:pt x="102613" y="45152"/>
                    <a:pt x="102954" y="46372"/>
                    <a:pt x="103295" y="46372"/>
                  </a:cubicBezTo>
                  <a:cubicBezTo>
                    <a:pt x="103977" y="46372"/>
                    <a:pt x="106363" y="46779"/>
                    <a:pt x="106363" y="46779"/>
                  </a:cubicBezTo>
                  <a:cubicBezTo>
                    <a:pt x="108409" y="48406"/>
                    <a:pt x="108409" y="48406"/>
                    <a:pt x="108409" y="48406"/>
                  </a:cubicBezTo>
                  <a:cubicBezTo>
                    <a:pt x="108409" y="50033"/>
                    <a:pt x="108409" y="50033"/>
                    <a:pt x="108409" y="50033"/>
                  </a:cubicBezTo>
                  <a:cubicBezTo>
                    <a:pt x="108409" y="50033"/>
                    <a:pt x="108750" y="53288"/>
                    <a:pt x="108750" y="53694"/>
                  </a:cubicBezTo>
                  <a:cubicBezTo>
                    <a:pt x="108750" y="53694"/>
                    <a:pt x="108409" y="56542"/>
                    <a:pt x="108409" y="56542"/>
                  </a:cubicBezTo>
                  <a:cubicBezTo>
                    <a:pt x="108409" y="56542"/>
                    <a:pt x="109090" y="58169"/>
                    <a:pt x="109090" y="58576"/>
                  </a:cubicBezTo>
                  <a:cubicBezTo>
                    <a:pt x="109431" y="58983"/>
                    <a:pt x="110113" y="59796"/>
                    <a:pt x="110113" y="60203"/>
                  </a:cubicBezTo>
                  <a:cubicBezTo>
                    <a:pt x="110454" y="60203"/>
                    <a:pt x="110454" y="60610"/>
                    <a:pt x="110454" y="60610"/>
                  </a:cubicBezTo>
                  <a:cubicBezTo>
                    <a:pt x="111136" y="62644"/>
                    <a:pt x="111136" y="62644"/>
                    <a:pt x="111136" y="62644"/>
                  </a:cubicBezTo>
                  <a:cubicBezTo>
                    <a:pt x="111136" y="64271"/>
                    <a:pt x="111136" y="64271"/>
                    <a:pt x="111136" y="64271"/>
                  </a:cubicBezTo>
                  <a:cubicBezTo>
                    <a:pt x="111136" y="64271"/>
                    <a:pt x="111136" y="65491"/>
                    <a:pt x="111818" y="65491"/>
                  </a:cubicBezTo>
                  <a:cubicBezTo>
                    <a:pt x="112500" y="65491"/>
                    <a:pt x="112840" y="65898"/>
                    <a:pt x="112840" y="66711"/>
                  </a:cubicBezTo>
                  <a:cubicBezTo>
                    <a:pt x="112840" y="67525"/>
                    <a:pt x="114545" y="68338"/>
                    <a:pt x="114545" y="68338"/>
                  </a:cubicBezTo>
                  <a:cubicBezTo>
                    <a:pt x="114545" y="68338"/>
                    <a:pt x="114545" y="69966"/>
                    <a:pt x="114886" y="70372"/>
                  </a:cubicBezTo>
                  <a:cubicBezTo>
                    <a:pt x="115568" y="70779"/>
                    <a:pt x="116250" y="71186"/>
                    <a:pt x="117272" y="71186"/>
                  </a:cubicBezTo>
                  <a:cubicBezTo>
                    <a:pt x="118295" y="71593"/>
                    <a:pt x="117954" y="73220"/>
                    <a:pt x="118636" y="73627"/>
                  </a:cubicBezTo>
                  <a:cubicBezTo>
                    <a:pt x="119318" y="74033"/>
                    <a:pt x="120000" y="74847"/>
                    <a:pt x="119318" y="74847"/>
                  </a:cubicBezTo>
                  <a:cubicBezTo>
                    <a:pt x="118977" y="75254"/>
                    <a:pt x="117954" y="75254"/>
                    <a:pt x="117954" y="75254"/>
                  </a:cubicBezTo>
                  <a:cubicBezTo>
                    <a:pt x="117954" y="75254"/>
                    <a:pt x="117613" y="75661"/>
                    <a:pt x="117613" y="76474"/>
                  </a:cubicBezTo>
                  <a:cubicBezTo>
                    <a:pt x="117954" y="76881"/>
                    <a:pt x="117954" y="76881"/>
                    <a:pt x="117954" y="76881"/>
                  </a:cubicBezTo>
                  <a:cubicBezTo>
                    <a:pt x="119318" y="78915"/>
                    <a:pt x="119318" y="78915"/>
                    <a:pt x="119318" y="78915"/>
                  </a:cubicBezTo>
                  <a:cubicBezTo>
                    <a:pt x="119318" y="81355"/>
                    <a:pt x="119318" y="81355"/>
                    <a:pt x="119318" y="81355"/>
                  </a:cubicBezTo>
                  <a:cubicBezTo>
                    <a:pt x="119318" y="81355"/>
                    <a:pt x="119318" y="82169"/>
                    <a:pt x="119318" y="82983"/>
                  </a:cubicBezTo>
                  <a:cubicBezTo>
                    <a:pt x="119318" y="83389"/>
                    <a:pt x="118977" y="84203"/>
                    <a:pt x="118295" y="84203"/>
                  </a:cubicBezTo>
                  <a:cubicBezTo>
                    <a:pt x="117613" y="84203"/>
                    <a:pt x="117613" y="85423"/>
                    <a:pt x="117272" y="85423"/>
                  </a:cubicBezTo>
                  <a:cubicBezTo>
                    <a:pt x="116931" y="85830"/>
                    <a:pt x="116250" y="84610"/>
                    <a:pt x="115909" y="85830"/>
                  </a:cubicBezTo>
                  <a:cubicBezTo>
                    <a:pt x="115568" y="87457"/>
                    <a:pt x="114886" y="88677"/>
                    <a:pt x="114886" y="89084"/>
                  </a:cubicBezTo>
                  <a:cubicBezTo>
                    <a:pt x="114545" y="89491"/>
                    <a:pt x="113522" y="89898"/>
                    <a:pt x="113522" y="90711"/>
                  </a:cubicBezTo>
                  <a:cubicBezTo>
                    <a:pt x="113181" y="91525"/>
                    <a:pt x="113181" y="90711"/>
                    <a:pt x="112500" y="92745"/>
                  </a:cubicBezTo>
                  <a:cubicBezTo>
                    <a:pt x="111818" y="94779"/>
                    <a:pt x="111477" y="95593"/>
                    <a:pt x="111477" y="95593"/>
                  </a:cubicBezTo>
                  <a:cubicBezTo>
                    <a:pt x="108409" y="100474"/>
                    <a:pt x="108409" y="100474"/>
                    <a:pt x="108409" y="100474"/>
                  </a:cubicBezTo>
                  <a:cubicBezTo>
                    <a:pt x="108409" y="100474"/>
                    <a:pt x="106704" y="103728"/>
                    <a:pt x="106704" y="104135"/>
                  </a:cubicBezTo>
                  <a:cubicBezTo>
                    <a:pt x="106704" y="104542"/>
                    <a:pt x="106704" y="106169"/>
                    <a:pt x="106704" y="106169"/>
                  </a:cubicBezTo>
                  <a:cubicBezTo>
                    <a:pt x="108068" y="107796"/>
                    <a:pt x="108068" y="107796"/>
                    <a:pt x="108068" y="107796"/>
                  </a:cubicBezTo>
                  <a:cubicBezTo>
                    <a:pt x="108068" y="109423"/>
                    <a:pt x="108068" y="109423"/>
                    <a:pt x="108068" y="109423"/>
                  </a:cubicBezTo>
                  <a:cubicBezTo>
                    <a:pt x="108068" y="109423"/>
                    <a:pt x="108068" y="110644"/>
                    <a:pt x="108409" y="111050"/>
                  </a:cubicBezTo>
                  <a:cubicBezTo>
                    <a:pt x="108750" y="111050"/>
                    <a:pt x="108750" y="111050"/>
                    <a:pt x="108750" y="111050"/>
                  </a:cubicBezTo>
                  <a:cubicBezTo>
                    <a:pt x="108409" y="112271"/>
                    <a:pt x="108409" y="112271"/>
                    <a:pt x="108409" y="112271"/>
                  </a:cubicBezTo>
                  <a:cubicBezTo>
                    <a:pt x="108409" y="112271"/>
                    <a:pt x="108750" y="113491"/>
                    <a:pt x="109090" y="113491"/>
                  </a:cubicBezTo>
                  <a:cubicBezTo>
                    <a:pt x="109090" y="113491"/>
                    <a:pt x="109772" y="113898"/>
                    <a:pt x="109772" y="113898"/>
                  </a:cubicBezTo>
                  <a:cubicBezTo>
                    <a:pt x="109772" y="113898"/>
                    <a:pt x="110454" y="114711"/>
                    <a:pt x="110454" y="114711"/>
                  </a:cubicBezTo>
                  <a:cubicBezTo>
                    <a:pt x="110795" y="115118"/>
                    <a:pt x="110454" y="115932"/>
                    <a:pt x="110454" y="115932"/>
                  </a:cubicBezTo>
                  <a:cubicBezTo>
                    <a:pt x="110454" y="115932"/>
                    <a:pt x="110454" y="116338"/>
                    <a:pt x="110113" y="116338"/>
                  </a:cubicBezTo>
                  <a:cubicBezTo>
                    <a:pt x="109772" y="116338"/>
                    <a:pt x="109772" y="116338"/>
                    <a:pt x="109090" y="116338"/>
                  </a:cubicBezTo>
                  <a:cubicBezTo>
                    <a:pt x="108750" y="115932"/>
                    <a:pt x="107727" y="115932"/>
                    <a:pt x="107386" y="115932"/>
                  </a:cubicBezTo>
                  <a:cubicBezTo>
                    <a:pt x="107045" y="115932"/>
                    <a:pt x="107045" y="115932"/>
                    <a:pt x="107045" y="115932"/>
                  </a:cubicBezTo>
                  <a:cubicBezTo>
                    <a:pt x="106704" y="115932"/>
                    <a:pt x="106704" y="115932"/>
                    <a:pt x="106363" y="116338"/>
                  </a:cubicBezTo>
                  <a:cubicBezTo>
                    <a:pt x="106363" y="115932"/>
                    <a:pt x="106363" y="115932"/>
                    <a:pt x="106363" y="115932"/>
                  </a:cubicBezTo>
                  <a:cubicBezTo>
                    <a:pt x="106363" y="115525"/>
                    <a:pt x="106363" y="115118"/>
                    <a:pt x="106363" y="115118"/>
                  </a:cubicBezTo>
                  <a:cubicBezTo>
                    <a:pt x="106363" y="115118"/>
                    <a:pt x="105340" y="115118"/>
                    <a:pt x="105340" y="115118"/>
                  </a:cubicBezTo>
                  <a:cubicBezTo>
                    <a:pt x="105000" y="115118"/>
                    <a:pt x="104659" y="115118"/>
                    <a:pt x="104659" y="115118"/>
                  </a:cubicBezTo>
                  <a:cubicBezTo>
                    <a:pt x="104659" y="115118"/>
                    <a:pt x="103977" y="114711"/>
                    <a:pt x="103977" y="114711"/>
                  </a:cubicBezTo>
                  <a:cubicBezTo>
                    <a:pt x="103977" y="114711"/>
                    <a:pt x="103636" y="114711"/>
                    <a:pt x="103636" y="114711"/>
                  </a:cubicBezTo>
                  <a:cubicBezTo>
                    <a:pt x="103636" y="114305"/>
                    <a:pt x="103295" y="114711"/>
                    <a:pt x="103295" y="114711"/>
                  </a:cubicBezTo>
                  <a:cubicBezTo>
                    <a:pt x="102954" y="114711"/>
                    <a:pt x="102954" y="114711"/>
                    <a:pt x="102954" y="114711"/>
                  </a:cubicBezTo>
                  <a:cubicBezTo>
                    <a:pt x="102272" y="114711"/>
                    <a:pt x="102272" y="114711"/>
                    <a:pt x="102272" y="114711"/>
                  </a:cubicBezTo>
                  <a:cubicBezTo>
                    <a:pt x="102272" y="114711"/>
                    <a:pt x="102272" y="114305"/>
                    <a:pt x="102272" y="114305"/>
                  </a:cubicBezTo>
                  <a:cubicBezTo>
                    <a:pt x="102272" y="113898"/>
                    <a:pt x="101931" y="114305"/>
                    <a:pt x="101931" y="114305"/>
                  </a:cubicBezTo>
                  <a:cubicBezTo>
                    <a:pt x="101931" y="114305"/>
                    <a:pt x="101250" y="114305"/>
                    <a:pt x="101250" y="114305"/>
                  </a:cubicBezTo>
                  <a:cubicBezTo>
                    <a:pt x="101250" y="113898"/>
                    <a:pt x="100909" y="113898"/>
                    <a:pt x="100909" y="113898"/>
                  </a:cubicBezTo>
                  <a:cubicBezTo>
                    <a:pt x="100909" y="113898"/>
                    <a:pt x="99886" y="113898"/>
                    <a:pt x="99545" y="113898"/>
                  </a:cubicBezTo>
                  <a:cubicBezTo>
                    <a:pt x="99545" y="113491"/>
                    <a:pt x="99545" y="113491"/>
                    <a:pt x="99545" y="113491"/>
                  </a:cubicBezTo>
                  <a:cubicBezTo>
                    <a:pt x="99545" y="113491"/>
                    <a:pt x="99545" y="113084"/>
                    <a:pt x="99545" y="112677"/>
                  </a:cubicBezTo>
                  <a:cubicBezTo>
                    <a:pt x="99545" y="112677"/>
                    <a:pt x="99204" y="112677"/>
                    <a:pt x="99204" y="112271"/>
                  </a:cubicBezTo>
                  <a:cubicBezTo>
                    <a:pt x="99204" y="112271"/>
                    <a:pt x="98863" y="111864"/>
                    <a:pt x="98863" y="111864"/>
                  </a:cubicBezTo>
                  <a:cubicBezTo>
                    <a:pt x="98863" y="111457"/>
                    <a:pt x="98522" y="111457"/>
                    <a:pt x="98522" y="111050"/>
                  </a:cubicBezTo>
                  <a:cubicBezTo>
                    <a:pt x="98522" y="111050"/>
                    <a:pt x="98181" y="111457"/>
                    <a:pt x="98181" y="111457"/>
                  </a:cubicBezTo>
                  <a:cubicBezTo>
                    <a:pt x="97840" y="111457"/>
                    <a:pt x="97500" y="111050"/>
                    <a:pt x="97500" y="111050"/>
                  </a:cubicBezTo>
                  <a:cubicBezTo>
                    <a:pt x="97159" y="110644"/>
                    <a:pt x="97159" y="110644"/>
                    <a:pt x="97159" y="110644"/>
                  </a:cubicBezTo>
                  <a:cubicBezTo>
                    <a:pt x="97159" y="110644"/>
                    <a:pt x="96818" y="110644"/>
                    <a:pt x="96477" y="110644"/>
                  </a:cubicBezTo>
                  <a:cubicBezTo>
                    <a:pt x="96477" y="110644"/>
                    <a:pt x="96477" y="111457"/>
                    <a:pt x="96477" y="111457"/>
                  </a:cubicBezTo>
                  <a:cubicBezTo>
                    <a:pt x="96477" y="111457"/>
                    <a:pt x="96136" y="111457"/>
                    <a:pt x="95795" y="111050"/>
                  </a:cubicBezTo>
                  <a:cubicBezTo>
                    <a:pt x="95795" y="111050"/>
                    <a:pt x="95454" y="110644"/>
                    <a:pt x="95113" y="110644"/>
                  </a:cubicBezTo>
                  <a:cubicBezTo>
                    <a:pt x="95113" y="110644"/>
                    <a:pt x="94772" y="110644"/>
                    <a:pt x="94431" y="110237"/>
                  </a:cubicBezTo>
                  <a:cubicBezTo>
                    <a:pt x="94431" y="110237"/>
                    <a:pt x="94090" y="110237"/>
                    <a:pt x="94090" y="110237"/>
                  </a:cubicBezTo>
                  <a:cubicBezTo>
                    <a:pt x="94090" y="110237"/>
                    <a:pt x="92727" y="110644"/>
                    <a:pt x="92727" y="110644"/>
                  </a:cubicBezTo>
                  <a:cubicBezTo>
                    <a:pt x="92727" y="110644"/>
                    <a:pt x="92727" y="111050"/>
                    <a:pt x="92386" y="111050"/>
                  </a:cubicBezTo>
                  <a:cubicBezTo>
                    <a:pt x="92386" y="111457"/>
                    <a:pt x="92045" y="111050"/>
                    <a:pt x="92045" y="111050"/>
                  </a:cubicBezTo>
                  <a:cubicBezTo>
                    <a:pt x="92045" y="111050"/>
                    <a:pt x="91704" y="111050"/>
                    <a:pt x="91363" y="111050"/>
                  </a:cubicBezTo>
                  <a:cubicBezTo>
                    <a:pt x="91363" y="111050"/>
                    <a:pt x="91022" y="111050"/>
                    <a:pt x="91022" y="111050"/>
                  </a:cubicBezTo>
                  <a:cubicBezTo>
                    <a:pt x="91022" y="111050"/>
                    <a:pt x="90681" y="110644"/>
                    <a:pt x="90340" y="110644"/>
                  </a:cubicBezTo>
                  <a:cubicBezTo>
                    <a:pt x="90340" y="110644"/>
                    <a:pt x="90000" y="110644"/>
                    <a:pt x="90000" y="110644"/>
                  </a:cubicBezTo>
                  <a:cubicBezTo>
                    <a:pt x="90000" y="110644"/>
                    <a:pt x="89659" y="111050"/>
                    <a:pt x="89659" y="111050"/>
                  </a:cubicBezTo>
                  <a:cubicBezTo>
                    <a:pt x="89318" y="111457"/>
                    <a:pt x="89318" y="111457"/>
                    <a:pt x="89318" y="111457"/>
                  </a:cubicBezTo>
                  <a:cubicBezTo>
                    <a:pt x="89318" y="111864"/>
                    <a:pt x="89318" y="111864"/>
                    <a:pt x="89318" y="111864"/>
                  </a:cubicBezTo>
                  <a:cubicBezTo>
                    <a:pt x="88636" y="111457"/>
                    <a:pt x="88636" y="111457"/>
                    <a:pt x="88636" y="111457"/>
                  </a:cubicBezTo>
                  <a:cubicBezTo>
                    <a:pt x="88636" y="111457"/>
                    <a:pt x="88295" y="111457"/>
                    <a:pt x="87954" y="111457"/>
                  </a:cubicBezTo>
                  <a:cubicBezTo>
                    <a:pt x="87272" y="111864"/>
                    <a:pt x="87613" y="112271"/>
                    <a:pt x="87613" y="112271"/>
                  </a:cubicBezTo>
                  <a:cubicBezTo>
                    <a:pt x="87954" y="112271"/>
                    <a:pt x="88295" y="113084"/>
                    <a:pt x="88295" y="113084"/>
                  </a:cubicBezTo>
                  <a:cubicBezTo>
                    <a:pt x="88295" y="113084"/>
                    <a:pt x="87272" y="113491"/>
                    <a:pt x="87272" y="113491"/>
                  </a:cubicBezTo>
                  <a:cubicBezTo>
                    <a:pt x="86931" y="113898"/>
                    <a:pt x="86931" y="113898"/>
                    <a:pt x="86931" y="114305"/>
                  </a:cubicBezTo>
                  <a:cubicBezTo>
                    <a:pt x="86931" y="114305"/>
                    <a:pt x="86590" y="114711"/>
                    <a:pt x="86590" y="115118"/>
                  </a:cubicBezTo>
                  <a:cubicBezTo>
                    <a:pt x="86590" y="115118"/>
                    <a:pt x="86250" y="114711"/>
                    <a:pt x="85909" y="114711"/>
                  </a:cubicBezTo>
                  <a:cubicBezTo>
                    <a:pt x="85568" y="114711"/>
                    <a:pt x="85568" y="114305"/>
                    <a:pt x="85568" y="114305"/>
                  </a:cubicBezTo>
                  <a:cubicBezTo>
                    <a:pt x="85227" y="114711"/>
                    <a:pt x="85227" y="114711"/>
                    <a:pt x="85227" y="114711"/>
                  </a:cubicBezTo>
                  <a:cubicBezTo>
                    <a:pt x="84886" y="114711"/>
                    <a:pt x="84886" y="114711"/>
                    <a:pt x="84886" y="114711"/>
                  </a:cubicBezTo>
                  <a:cubicBezTo>
                    <a:pt x="84886" y="114711"/>
                    <a:pt x="84545" y="114305"/>
                    <a:pt x="84545" y="113898"/>
                  </a:cubicBezTo>
                  <a:cubicBezTo>
                    <a:pt x="84545" y="113898"/>
                    <a:pt x="84545" y="113898"/>
                    <a:pt x="84545" y="113898"/>
                  </a:cubicBezTo>
                  <a:cubicBezTo>
                    <a:pt x="84204" y="113898"/>
                    <a:pt x="83863" y="113898"/>
                    <a:pt x="83863" y="113491"/>
                  </a:cubicBezTo>
                  <a:cubicBezTo>
                    <a:pt x="83522" y="112677"/>
                    <a:pt x="83522" y="112677"/>
                    <a:pt x="83522" y="112677"/>
                  </a:cubicBezTo>
                  <a:cubicBezTo>
                    <a:pt x="83522" y="112677"/>
                    <a:pt x="82840" y="113084"/>
                    <a:pt x="82840" y="113491"/>
                  </a:cubicBezTo>
                  <a:cubicBezTo>
                    <a:pt x="82500" y="113491"/>
                    <a:pt x="82840" y="113491"/>
                    <a:pt x="82500" y="113084"/>
                  </a:cubicBezTo>
                  <a:cubicBezTo>
                    <a:pt x="82159" y="113084"/>
                    <a:pt x="82159" y="113491"/>
                    <a:pt x="82159" y="113491"/>
                  </a:cubicBezTo>
                  <a:cubicBezTo>
                    <a:pt x="82159" y="113491"/>
                    <a:pt x="82159" y="113491"/>
                    <a:pt x="82159" y="113491"/>
                  </a:cubicBezTo>
                  <a:cubicBezTo>
                    <a:pt x="82159" y="113898"/>
                    <a:pt x="81818" y="113898"/>
                    <a:pt x="81818" y="113898"/>
                  </a:cubicBezTo>
                  <a:cubicBezTo>
                    <a:pt x="81818" y="114305"/>
                    <a:pt x="81477" y="113898"/>
                    <a:pt x="81477" y="113898"/>
                  </a:cubicBezTo>
                  <a:cubicBezTo>
                    <a:pt x="81136" y="113898"/>
                    <a:pt x="80795" y="113898"/>
                    <a:pt x="80795" y="113898"/>
                  </a:cubicBezTo>
                  <a:cubicBezTo>
                    <a:pt x="80795" y="113898"/>
                    <a:pt x="80795" y="113491"/>
                    <a:pt x="80795" y="113491"/>
                  </a:cubicBezTo>
                  <a:cubicBezTo>
                    <a:pt x="80113" y="113898"/>
                    <a:pt x="80113" y="113898"/>
                    <a:pt x="80113" y="113898"/>
                  </a:cubicBezTo>
                  <a:cubicBezTo>
                    <a:pt x="80113" y="113898"/>
                    <a:pt x="80113" y="114305"/>
                    <a:pt x="80113" y="114305"/>
                  </a:cubicBezTo>
                  <a:cubicBezTo>
                    <a:pt x="80113" y="114305"/>
                    <a:pt x="79772" y="114305"/>
                    <a:pt x="79431" y="114711"/>
                  </a:cubicBezTo>
                  <a:cubicBezTo>
                    <a:pt x="78750" y="114711"/>
                    <a:pt x="79090" y="114305"/>
                    <a:pt x="78750" y="114711"/>
                  </a:cubicBezTo>
                  <a:cubicBezTo>
                    <a:pt x="78750" y="114711"/>
                    <a:pt x="78750" y="114711"/>
                    <a:pt x="78750" y="115118"/>
                  </a:cubicBezTo>
                  <a:cubicBezTo>
                    <a:pt x="78750" y="115118"/>
                    <a:pt x="79090" y="115118"/>
                    <a:pt x="78750" y="115525"/>
                  </a:cubicBezTo>
                  <a:cubicBezTo>
                    <a:pt x="78409" y="115932"/>
                    <a:pt x="78409" y="115525"/>
                    <a:pt x="78409" y="115525"/>
                  </a:cubicBezTo>
                  <a:cubicBezTo>
                    <a:pt x="78068" y="115525"/>
                    <a:pt x="77727" y="115932"/>
                    <a:pt x="77727" y="115932"/>
                  </a:cubicBezTo>
                  <a:cubicBezTo>
                    <a:pt x="77727" y="115932"/>
                    <a:pt x="77727" y="116338"/>
                    <a:pt x="77727" y="116338"/>
                  </a:cubicBezTo>
                  <a:cubicBezTo>
                    <a:pt x="77727" y="116338"/>
                    <a:pt x="77386" y="116338"/>
                    <a:pt x="77045" y="116338"/>
                  </a:cubicBezTo>
                  <a:cubicBezTo>
                    <a:pt x="76704" y="116338"/>
                    <a:pt x="77045" y="116745"/>
                    <a:pt x="77045" y="116745"/>
                  </a:cubicBezTo>
                  <a:cubicBezTo>
                    <a:pt x="77045" y="116745"/>
                    <a:pt x="77045" y="117152"/>
                    <a:pt x="76704" y="117559"/>
                  </a:cubicBezTo>
                  <a:cubicBezTo>
                    <a:pt x="76704" y="117559"/>
                    <a:pt x="76704" y="117966"/>
                    <a:pt x="76704" y="118372"/>
                  </a:cubicBezTo>
                  <a:cubicBezTo>
                    <a:pt x="76704" y="118372"/>
                    <a:pt x="76704" y="118372"/>
                    <a:pt x="76704" y="119186"/>
                  </a:cubicBezTo>
                  <a:cubicBezTo>
                    <a:pt x="76704" y="119593"/>
                    <a:pt x="76704" y="119593"/>
                    <a:pt x="76704" y="119593"/>
                  </a:cubicBezTo>
                  <a:cubicBezTo>
                    <a:pt x="76704" y="119593"/>
                    <a:pt x="76363" y="119593"/>
                    <a:pt x="76363" y="119593"/>
                  </a:cubicBezTo>
                  <a:cubicBezTo>
                    <a:pt x="76363" y="119186"/>
                    <a:pt x="76022" y="119593"/>
                    <a:pt x="76022" y="119593"/>
                  </a:cubicBezTo>
                  <a:cubicBezTo>
                    <a:pt x="76022" y="119593"/>
                    <a:pt x="75681" y="119186"/>
                    <a:pt x="75681" y="118779"/>
                  </a:cubicBezTo>
                  <a:cubicBezTo>
                    <a:pt x="75681" y="118779"/>
                    <a:pt x="75340" y="118779"/>
                    <a:pt x="75340" y="118779"/>
                  </a:cubicBezTo>
                  <a:cubicBezTo>
                    <a:pt x="75340" y="118779"/>
                    <a:pt x="74659" y="119186"/>
                    <a:pt x="74659" y="119186"/>
                  </a:cubicBezTo>
                  <a:cubicBezTo>
                    <a:pt x="74659" y="119186"/>
                    <a:pt x="74659" y="119593"/>
                    <a:pt x="74659" y="119593"/>
                  </a:cubicBezTo>
                  <a:cubicBezTo>
                    <a:pt x="74318" y="119593"/>
                    <a:pt x="73636" y="120000"/>
                    <a:pt x="73636" y="120000"/>
                  </a:cubicBezTo>
                  <a:cubicBezTo>
                    <a:pt x="73636" y="120000"/>
                    <a:pt x="73295" y="120000"/>
                    <a:pt x="73295" y="120000"/>
                  </a:cubicBezTo>
                  <a:cubicBezTo>
                    <a:pt x="72954" y="119593"/>
                    <a:pt x="72954" y="119593"/>
                    <a:pt x="72954" y="119593"/>
                  </a:cubicBezTo>
                  <a:cubicBezTo>
                    <a:pt x="72954" y="119186"/>
                    <a:pt x="72954" y="119186"/>
                    <a:pt x="72954" y="119186"/>
                  </a:cubicBezTo>
                  <a:cubicBezTo>
                    <a:pt x="73636" y="118372"/>
                    <a:pt x="73636" y="118372"/>
                    <a:pt x="73636" y="118372"/>
                  </a:cubicBezTo>
                  <a:cubicBezTo>
                    <a:pt x="73295" y="117152"/>
                    <a:pt x="73295" y="117152"/>
                    <a:pt x="73295" y="117152"/>
                  </a:cubicBezTo>
                  <a:cubicBezTo>
                    <a:pt x="72613" y="116338"/>
                    <a:pt x="72613" y="116338"/>
                    <a:pt x="72613" y="116338"/>
                  </a:cubicBezTo>
                  <a:cubicBezTo>
                    <a:pt x="72613" y="115932"/>
                    <a:pt x="72613" y="115932"/>
                    <a:pt x="72613" y="115932"/>
                  </a:cubicBezTo>
                  <a:cubicBezTo>
                    <a:pt x="71590" y="115932"/>
                    <a:pt x="71590" y="115932"/>
                    <a:pt x="71590" y="115932"/>
                  </a:cubicBezTo>
                  <a:cubicBezTo>
                    <a:pt x="70909" y="115525"/>
                    <a:pt x="70909" y="115525"/>
                    <a:pt x="70909" y="115525"/>
                  </a:cubicBezTo>
                  <a:cubicBezTo>
                    <a:pt x="70568" y="115118"/>
                    <a:pt x="70568" y="115118"/>
                    <a:pt x="70568" y="115118"/>
                  </a:cubicBezTo>
                  <a:cubicBezTo>
                    <a:pt x="69545" y="114305"/>
                    <a:pt x="69545" y="114305"/>
                    <a:pt x="69545" y="114305"/>
                  </a:cubicBezTo>
                  <a:cubicBezTo>
                    <a:pt x="68863" y="111864"/>
                    <a:pt x="68863" y="111864"/>
                    <a:pt x="68863" y="111864"/>
                  </a:cubicBezTo>
                  <a:cubicBezTo>
                    <a:pt x="67840" y="111864"/>
                    <a:pt x="67840" y="111864"/>
                    <a:pt x="67840" y="111864"/>
                  </a:cubicBezTo>
                  <a:cubicBezTo>
                    <a:pt x="67840" y="111864"/>
                    <a:pt x="67159" y="112677"/>
                    <a:pt x="67159" y="113084"/>
                  </a:cubicBezTo>
                  <a:cubicBezTo>
                    <a:pt x="67159" y="113491"/>
                    <a:pt x="66477" y="113491"/>
                    <a:pt x="66477" y="113491"/>
                  </a:cubicBezTo>
                  <a:cubicBezTo>
                    <a:pt x="65795" y="114711"/>
                    <a:pt x="65795" y="114711"/>
                    <a:pt x="65795" y="114711"/>
                  </a:cubicBezTo>
                  <a:cubicBezTo>
                    <a:pt x="65795" y="114711"/>
                    <a:pt x="65795" y="116338"/>
                    <a:pt x="65795" y="116745"/>
                  </a:cubicBezTo>
                  <a:cubicBezTo>
                    <a:pt x="65795" y="117152"/>
                    <a:pt x="65113" y="116338"/>
                    <a:pt x="65113" y="116338"/>
                  </a:cubicBezTo>
                  <a:cubicBezTo>
                    <a:pt x="65113" y="116338"/>
                    <a:pt x="64431" y="116745"/>
                    <a:pt x="64090" y="117152"/>
                  </a:cubicBezTo>
                  <a:cubicBezTo>
                    <a:pt x="63750" y="117559"/>
                    <a:pt x="63068" y="117559"/>
                    <a:pt x="63068" y="117559"/>
                  </a:cubicBezTo>
                  <a:cubicBezTo>
                    <a:pt x="63068" y="117559"/>
                    <a:pt x="62727" y="116745"/>
                    <a:pt x="62386" y="116338"/>
                  </a:cubicBezTo>
                  <a:cubicBezTo>
                    <a:pt x="62386" y="116338"/>
                    <a:pt x="62386" y="115932"/>
                    <a:pt x="62386" y="115118"/>
                  </a:cubicBezTo>
                  <a:cubicBezTo>
                    <a:pt x="62386" y="114711"/>
                    <a:pt x="61704" y="115525"/>
                    <a:pt x="61704" y="115525"/>
                  </a:cubicBezTo>
                  <a:cubicBezTo>
                    <a:pt x="61704" y="115525"/>
                    <a:pt x="61704" y="115525"/>
                    <a:pt x="61704" y="115525"/>
                  </a:cubicBezTo>
                  <a:cubicBezTo>
                    <a:pt x="61704" y="115118"/>
                    <a:pt x="61704" y="115118"/>
                    <a:pt x="61704" y="115118"/>
                  </a:cubicBezTo>
                  <a:cubicBezTo>
                    <a:pt x="61363" y="114305"/>
                    <a:pt x="61022" y="113898"/>
                    <a:pt x="61022" y="113898"/>
                  </a:cubicBezTo>
                  <a:cubicBezTo>
                    <a:pt x="61022" y="113898"/>
                    <a:pt x="60681" y="113084"/>
                    <a:pt x="60681" y="112271"/>
                  </a:cubicBezTo>
                  <a:cubicBezTo>
                    <a:pt x="60681" y="111864"/>
                    <a:pt x="59318" y="111050"/>
                    <a:pt x="59318" y="111050"/>
                  </a:cubicBezTo>
                  <a:cubicBezTo>
                    <a:pt x="59318" y="111050"/>
                    <a:pt x="59659" y="111864"/>
                    <a:pt x="58977" y="111050"/>
                  </a:cubicBezTo>
                  <a:cubicBezTo>
                    <a:pt x="58295" y="109830"/>
                    <a:pt x="57613" y="109830"/>
                    <a:pt x="57613" y="109830"/>
                  </a:cubicBezTo>
                  <a:cubicBezTo>
                    <a:pt x="57272" y="106576"/>
                    <a:pt x="57272" y="106576"/>
                    <a:pt x="57272" y="106576"/>
                  </a:cubicBezTo>
                  <a:cubicBezTo>
                    <a:pt x="54545" y="107389"/>
                    <a:pt x="54545" y="107389"/>
                    <a:pt x="54545" y="107389"/>
                  </a:cubicBezTo>
                  <a:cubicBezTo>
                    <a:pt x="54545" y="107389"/>
                    <a:pt x="52840" y="106576"/>
                    <a:pt x="52500" y="106169"/>
                  </a:cubicBezTo>
                  <a:cubicBezTo>
                    <a:pt x="52159" y="105762"/>
                    <a:pt x="51136" y="105355"/>
                    <a:pt x="51136" y="105355"/>
                  </a:cubicBezTo>
                  <a:cubicBezTo>
                    <a:pt x="50113" y="106576"/>
                    <a:pt x="50113" y="106576"/>
                    <a:pt x="50113" y="106576"/>
                  </a:cubicBezTo>
                  <a:cubicBezTo>
                    <a:pt x="49090" y="106576"/>
                    <a:pt x="49090" y="106576"/>
                    <a:pt x="49090" y="106576"/>
                  </a:cubicBezTo>
                  <a:cubicBezTo>
                    <a:pt x="49090" y="106576"/>
                    <a:pt x="47727" y="106169"/>
                    <a:pt x="47386" y="105762"/>
                  </a:cubicBezTo>
                  <a:cubicBezTo>
                    <a:pt x="46704" y="104949"/>
                    <a:pt x="47045" y="104542"/>
                    <a:pt x="46704" y="104542"/>
                  </a:cubicBezTo>
                  <a:cubicBezTo>
                    <a:pt x="46022" y="104542"/>
                    <a:pt x="45681" y="103728"/>
                    <a:pt x="45681" y="103728"/>
                  </a:cubicBezTo>
                  <a:cubicBezTo>
                    <a:pt x="45681" y="103728"/>
                    <a:pt x="46363" y="102508"/>
                    <a:pt x="46704" y="102101"/>
                  </a:cubicBezTo>
                  <a:cubicBezTo>
                    <a:pt x="46704" y="101694"/>
                    <a:pt x="47386" y="102101"/>
                    <a:pt x="47045" y="100881"/>
                  </a:cubicBezTo>
                  <a:cubicBezTo>
                    <a:pt x="46363" y="100067"/>
                    <a:pt x="46022" y="99661"/>
                    <a:pt x="46022" y="99661"/>
                  </a:cubicBezTo>
                  <a:cubicBezTo>
                    <a:pt x="46022" y="99661"/>
                    <a:pt x="46022" y="100474"/>
                    <a:pt x="45340" y="100881"/>
                  </a:cubicBezTo>
                  <a:cubicBezTo>
                    <a:pt x="44659" y="100881"/>
                    <a:pt x="43636" y="101288"/>
                    <a:pt x="43636" y="101288"/>
                  </a:cubicBezTo>
                  <a:cubicBezTo>
                    <a:pt x="39886" y="99254"/>
                    <a:pt x="39886" y="99254"/>
                    <a:pt x="39886" y="99254"/>
                  </a:cubicBezTo>
                  <a:cubicBezTo>
                    <a:pt x="39886" y="99254"/>
                    <a:pt x="38863" y="98847"/>
                    <a:pt x="38522" y="98847"/>
                  </a:cubicBezTo>
                  <a:cubicBezTo>
                    <a:pt x="38181" y="99254"/>
                    <a:pt x="36818" y="98847"/>
                    <a:pt x="36818" y="98847"/>
                  </a:cubicBezTo>
                  <a:cubicBezTo>
                    <a:pt x="37500" y="100474"/>
                    <a:pt x="37500" y="100474"/>
                    <a:pt x="37500" y="100474"/>
                  </a:cubicBezTo>
                  <a:cubicBezTo>
                    <a:pt x="38181" y="102915"/>
                    <a:pt x="38181" y="102915"/>
                    <a:pt x="38181" y="102915"/>
                  </a:cubicBezTo>
                  <a:cubicBezTo>
                    <a:pt x="36136" y="103728"/>
                    <a:pt x="36136" y="103728"/>
                    <a:pt x="36136" y="103728"/>
                  </a:cubicBezTo>
                  <a:cubicBezTo>
                    <a:pt x="35795" y="105762"/>
                    <a:pt x="35795" y="105762"/>
                    <a:pt x="35795" y="105762"/>
                  </a:cubicBezTo>
                  <a:cubicBezTo>
                    <a:pt x="35795" y="105762"/>
                    <a:pt x="33750" y="107389"/>
                    <a:pt x="33750" y="106576"/>
                  </a:cubicBezTo>
                  <a:cubicBezTo>
                    <a:pt x="33409" y="106169"/>
                    <a:pt x="33068" y="104542"/>
                    <a:pt x="33068" y="104542"/>
                  </a:cubicBezTo>
                  <a:cubicBezTo>
                    <a:pt x="33068" y="104542"/>
                    <a:pt x="32727" y="103728"/>
                    <a:pt x="32386" y="103322"/>
                  </a:cubicBezTo>
                  <a:cubicBezTo>
                    <a:pt x="31704" y="102915"/>
                    <a:pt x="31363" y="102508"/>
                    <a:pt x="31363" y="102508"/>
                  </a:cubicBezTo>
                  <a:cubicBezTo>
                    <a:pt x="30340" y="102101"/>
                    <a:pt x="30340" y="102101"/>
                    <a:pt x="30340" y="102101"/>
                  </a:cubicBezTo>
                  <a:cubicBezTo>
                    <a:pt x="30340" y="102101"/>
                    <a:pt x="30000" y="100474"/>
                    <a:pt x="29659" y="100474"/>
                  </a:cubicBezTo>
                  <a:cubicBezTo>
                    <a:pt x="29318" y="100474"/>
                    <a:pt x="28977" y="100474"/>
                    <a:pt x="28977" y="100474"/>
                  </a:cubicBezTo>
                  <a:cubicBezTo>
                    <a:pt x="28977" y="99254"/>
                    <a:pt x="28977" y="99254"/>
                    <a:pt x="28977" y="99254"/>
                  </a:cubicBezTo>
                  <a:cubicBezTo>
                    <a:pt x="29659" y="98033"/>
                    <a:pt x="29659" y="98033"/>
                    <a:pt x="29659" y="98033"/>
                  </a:cubicBezTo>
                  <a:cubicBezTo>
                    <a:pt x="29659" y="98033"/>
                    <a:pt x="30000" y="98440"/>
                    <a:pt x="30000" y="96813"/>
                  </a:cubicBezTo>
                  <a:cubicBezTo>
                    <a:pt x="30340" y="94779"/>
                    <a:pt x="29318" y="94779"/>
                    <a:pt x="29318" y="94779"/>
                  </a:cubicBezTo>
                  <a:cubicBezTo>
                    <a:pt x="28295" y="95186"/>
                    <a:pt x="28295" y="95186"/>
                    <a:pt x="28295" y="95186"/>
                  </a:cubicBezTo>
                  <a:cubicBezTo>
                    <a:pt x="26931" y="96000"/>
                    <a:pt x="26931" y="96000"/>
                    <a:pt x="26931" y="96000"/>
                  </a:cubicBezTo>
                  <a:cubicBezTo>
                    <a:pt x="26250" y="96000"/>
                    <a:pt x="26250" y="96000"/>
                    <a:pt x="26250" y="96000"/>
                  </a:cubicBezTo>
                  <a:cubicBezTo>
                    <a:pt x="25909" y="96000"/>
                    <a:pt x="25227" y="94779"/>
                    <a:pt x="25227" y="94779"/>
                  </a:cubicBezTo>
                  <a:cubicBezTo>
                    <a:pt x="25227" y="94779"/>
                    <a:pt x="25909" y="93559"/>
                    <a:pt x="24886" y="94779"/>
                  </a:cubicBezTo>
                  <a:cubicBezTo>
                    <a:pt x="23863" y="96000"/>
                    <a:pt x="23181" y="94372"/>
                    <a:pt x="23181" y="94372"/>
                  </a:cubicBezTo>
                  <a:cubicBezTo>
                    <a:pt x="22840" y="93966"/>
                    <a:pt x="22840" y="93966"/>
                    <a:pt x="22840" y="93966"/>
                  </a:cubicBezTo>
                  <a:cubicBezTo>
                    <a:pt x="22840" y="93966"/>
                    <a:pt x="22840" y="93966"/>
                    <a:pt x="22500" y="93966"/>
                  </a:cubicBezTo>
                  <a:cubicBezTo>
                    <a:pt x="22159" y="94372"/>
                    <a:pt x="21136" y="94372"/>
                    <a:pt x="21136" y="93966"/>
                  </a:cubicBezTo>
                  <a:cubicBezTo>
                    <a:pt x="20795" y="93152"/>
                    <a:pt x="20113" y="92745"/>
                    <a:pt x="20113" y="92745"/>
                  </a:cubicBezTo>
                  <a:cubicBezTo>
                    <a:pt x="19090" y="93152"/>
                    <a:pt x="19090" y="93152"/>
                    <a:pt x="19090" y="93152"/>
                  </a:cubicBezTo>
                  <a:cubicBezTo>
                    <a:pt x="19090" y="93152"/>
                    <a:pt x="18409" y="93152"/>
                    <a:pt x="18068" y="93152"/>
                  </a:cubicBezTo>
                  <a:cubicBezTo>
                    <a:pt x="18068" y="92745"/>
                    <a:pt x="18068" y="92338"/>
                    <a:pt x="17386" y="91932"/>
                  </a:cubicBezTo>
                  <a:cubicBezTo>
                    <a:pt x="16704" y="91525"/>
                    <a:pt x="16363" y="90305"/>
                    <a:pt x="16363" y="90305"/>
                  </a:cubicBezTo>
                  <a:cubicBezTo>
                    <a:pt x="16363" y="90305"/>
                    <a:pt x="16704" y="89491"/>
                    <a:pt x="16022" y="89491"/>
                  </a:cubicBezTo>
                  <a:cubicBezTo>
                    <a:pt x="15681" y="89491"/>
                    <a:pt x="15000" y="89084"/>
                    <a:pt x="15000" y="89084"/>
                  </a:cubicBezTo>
                  <a:cubicBezTo>
                    <a:pt x="15000" y="89084"/>
                    <a:pt x="13977" y="88271"/>
                    <a:pt x="13977" y="88677"/>
                  </a:cubicBezTo>
                  <a:cubicBezTo>
                    <a:pt x="13636" y="89084"/>
                    <a:pt x="13636" y="89898"/>
                    <a:pt x="13636" y="90305"/>
                  </a:cubicBezTo>
                  <a:cubicBezTo>
                    <a:pt x="13636" y="90305"/>
                    <a:pt x="13977" y="91525"/>
                    <a:pt x="13977" y="91525"/>
                  </a:cubicBezTo>
                  <a:cubicBezTo>
                    <a:pt x="13977" y="91525"/>
                    <a:pt x="12613" y="92338"/>
                    <a:pt x="12272" y="92338"/>
                  </a:cubicBezTo>
                  <a:cubicBezTo>
                    <a:pt x="11931" y="92338"/>
                    <a:pt x="11590" y="92745"/>
                    <a:pt x="11590" y="91932"/>
                  </a:cubicBezTo>
                  <a:cubicBezTo>
                    <a:pt x="11590" y="91525"/>
                    <a:pt x="12272" y="89491"/>
                    <a:pt x="12272" y="89491"/>
                  </a:cubicBezTo>
                  <a:cubicBezTo>
                    <a:pt x="12613" y="89084"/>
                    <a:pt x="12954" y="88677"/>
                    <a:pt x="12954" y="88677"/>
                  </a:cubicBezTo>
                  <a:cubicBezTo>
                    <a:pt x="12954" y="88677"/>
                    <a:pt x="12613" y="87864"/>
                    <a:pt x="12613" y="87457"/>
                  </a:cubicBezTo>
                  <a:cubicBezTo>
                    <a:pt x="12613" y="87050"/>
                    <a:pt x="12272" y="87050"/>
                    <a:pt x="12954" y="85830"/>
                  </a:cubicBezTo>
                  <a:cubicBezTo>
                    <a:pt x="13977" y="84610"/>
                    <a:pt x="13977" y="83796"/>
                    <a:pt x="13977" y="83796"/>
                  </a:cubicBezTo>
                  <a:cubicBezTo>
                    <a:pt x="13977" y="83796"/>
                    <a:pt x="13295" y="82576"/>
                    <a:pt x="12954" y="82169"/>
                  </a:cubicBezTo>
                  <a:cubicBezTo>
                    <a:pt x="12954" y="82169"/>
                    <a:pt x="11931" y="80542"/>
                    <a:pt x="11931" y="80542"/>
                  </a:cubicBezTo>
                  <a:cubicBezTo>
                    <a:pt x="11931" y="80135"/>
                    <a:pt x="11931" y="79322"/>
                    <a:pt x="11931" y="79322"/>
                  </a:cubicBezTo>
                  <a:cubicBezTo>
                    <a:pt x="11931" y="79322"/>
                    <a:pt x="11250" y="78508"/>
                    <a:pt x="10909" y="78508"/>
                  </a:cubicBezTo>
                  <a:cubicBezTo>
                    <a:pt x="10568" y="78508"/>
                    <a:pt x="9545" y="78101"/>
                    <a:pt x="9545" y="78101"/>
                  </a:cubicBezTo>
                  <a:cubicBezTo>
                    <a:pt x="9545" y="76881"/>
                    <a:pt x="9545" y="76881"/>
                    <a:pt x="9545" y="76881"/>
                  </a:cubicBezTo>
                  <a:cubicBezTo>
                    <a:pt x="9545" y="74847"/>
                    <a:pt x="9545" y="74847"/>
                    <a:pt x="9545" y="74847"/>
                  </a:cubicBezTo>
                  <a:cubicBezTo>
                    <a:pt x="8181" y="72813"/>
                    <a:pt x="8181" y="72813"/>
                    <a:pt x="8181" y="72813"/>
                  </a:cubicBezTo>
                  <a:cubicBezTo>
                    <a:pt x="7840" y="71593"/>
                    <a:pt x="7840" y="71593"/>
                    <a:pt x="7840" y="71593"/>
                  </a:cubicBezTo>
                  <a:cubicBezTo>
                    <a:pt x="7840" y="71593"/>
                    <a:pt x="8181" y="70779"/>
                    <a:pt x="8181" y="69966"/>
                  </a:cubicBezTo>
                  <a:cubicBezTo>
                    <a:pt x="8522" y="69559"/>
                    <a:pt x="8863" y="68338"/>
                    <a:pt x="8863" y="68338"/>
                  </a:cubicBezTo>
                  <a:cubicBezTo>
                    <a:pt x="8181" y="66711"/>
                    <a:pt x="8181" y="66711"/>
                    <a:pt x="8181" y="66711"/>
                  </a:cubicBezTo>
                  <a:cubicBezTo>
                    <a:pt x="8181" y="66711"/>
                    <a:pt x="7840" y="66305"/>
                    <a:pt x="8181" y="65898"/>
                  </a:cubicBezTo>
                  <a:cubicBezTo>
                    <a:pt x="8181" y="65491"/>
                    <a:pt x="7840" y="63050"/>
                    <a:pt x="7840" y="63050"/>
                  </a:cubicBezTo>
                  <a:cubicBezTo>
                    <a:pt x="7840" y="63050"/>
                    <a:pt x="7500" y="60610"/>
                    <a:pt x="7159" y="61016"/>
                  </a:cubicBezTo>
                  <a:cubicBezTo>
                    <a:pt x="6477" y="61016"/>
                    <a:pt x="6136" y="59389"/>
                    <a:pt x="6136" y="59389"/>
                  </a:cubicBezTo>
                  <a:cubicBezTo>
                    <a:pt x="6818" y="56542"/>
                    <a:pt x="6818" y="56542"/>
                    <a:pt x="6818" y="56542"/>
                  </a:cubicBezTo>
                  <a:cubicBezTo>
                    <a:pt x="6818" y="56542"/>
                    <a:pt x="7159" y="54508"/>
                    <a:pt x="6136" y="53694"/>
                  </a:cubicBezTo>
                  <a:cubicBezTo>
                    <a:pt x="5113" y="53288"/>
                    <a:pt x="3068" y="52067"/>
                    <a:pt x="2727" y="51661"/>
                  </a:cubicBezTo>
                  <a:cubicBezTo>
                    <a:pt x="2727" y="51661"/>
                    <a:pt x="1704" y="50440"/>
                    <a:pt x="1363" y="50033"/>
                  </a:cubicBezTo>
                  <a:cubicBezTo>
                    <a:pt x="1022" y="50033"/>
                    <a:pt x="681" y="49627"/>
                    <a:pt x="681" y="49627"/>
                  </a:cubicBezTo>
                  <a:cubicBezTo>
                    <a:pt x="1363" y="45966"/>
                    <a:pt x="1363" y="45966"/>
                    <a:pt x="1363" y="45966"/>
                  </a:cubicBezTo>
                  <a:cubicBezTo>
                    <a:pt x="3068" y="44338"/>
                    <a:pt x="3068" y="44338"/>
                    <a:pt x="3068" y="44338"/>
                  </a:cubicBezTo>
                  <a:cubicBezTo>
                    <a:pt x="3068" y="41084"/>
                    <a:pt x="3068" y="41084"/>
                    <a:pt x="3068" y="41084"/>
                  </a:cubicBezTo>
                  <a:cubicBezTo>
                    <a:pt x="3068" y="37423"/>
                    <a:pt x="3068" y="37423"/>
                    <a:pt x="3068" y="37423"/>
                  </a:cubicBezTo>
                  <a:cubicBezTo>
                    <a:pt x="3068" y="37423"/>
                    <a:pt x="3409" y="37016"/>
                    <a:pt x="2386" y="35389"/>
                  </a:cubicBezTo>
                  <a:cubicBezTo>
                    <a:pt x="1704" y="34169"/>
                    <a:pt x="1363" y="32542"/>
                    <a:pt x="1363" y="32542"/>
                  </a:cubicBezTo>
                  <a:cubicBezTo>
                    <a:pt x="1363" y="32135"/>
                    <a:pt x="1022" y="30508"/>
                    <a:pt x="681" y="30101"/>
                  </a:cubicBezTo>
                  <a:cubicBezTo>
                    <a:pt x="681" y="29694"/>
                    <a:pt x="681" y="29288"/>
                    <a:pt x="681" y="28474"/>
                  </a:cubicBezTo>
                  <a:cubicBezTo>
                    <a:pt x="1022" y="28067"/>
                    <a:pt x="0" y="26847"/>
                    <a:pt x="0" y="26847"/>
                  </a:cubicBezTo>
                  <a:cubicBezTo>
                    <a:pt x="0" y="26847"/>
                    <a:pt x="340" y="26033"/>
                    <a:pt x="681" y="26033"/>
                  </a:cubicBezTo>
                  <a:cubicBezTo>
                    <a:pt x="1022" y="26033"/>
                    <a:pt x="1363" y="25627"/>
                    <a:pt x="2045" y="25627"/>
                  </a:cubicBezTo>
                  <a:cubicBezTo>
                    <a:pt x="2727" y="25627"/>
                    <a:pt x="3068" y="24813"/>
                    <a:pt x="3750" y="24813"/>
                  </a:cubicBezTo>
                  <a:cubicBezTo>
                    <a:pt x="4090" y="24406"/>
                    <a:pt x="4090" y="23593"/>
                    <a:pt x="4431" y="23593"/>
                  </a:cubicBezTo>
                  <a:cubicBezTo>
                    <a:pt x="5113" y="23186"/>
                    <a:pt x="5795" y="23593"/>
                    <a:pt x="6818" y="22779"/>
                  </a:cubicBezTo>
                  <a:cubicBezTo>
                    <a:pt x="7840" y="22372"/>
                    <a:pt x="7840" y="21966"/>
                    <a:pt x="8522" y="21152"/>
                  </a:cubicBezTo>
                  <a:cubicBezTo>
                    <a:pt x="8863" y="20745"/>
                    <a:pt x="15340" y="18305"/>
                    <a:pt x="15340" y="18305"/>
                  </a:cubicBezTo>
                  <a:cubicBezTo>
                    <a:pt x="15340" y="18305"/>
                    <a:pt x="17045" y="17084"/>
                    <a:pt x="17727" y="17084"/>
                  </a:cubicBezTo>
                  <a:cubicBezTo>
                    <a:pt x="18068" y="16677"/>
                    <a:pt x="18068" y="16271"/>
                    <a:pt x="18750" y="16271"/>
                  </a:cubicBezTo>
                  <a:cubicBezTo>
                    <a:pt x="19090" y="16677"/>
                    <a:pt x="20454" y="16677"/>
                    <a:pt x="20454" y="16677"/>
                  </a:cubicBezTo>
                  <a:cubicBezTo>
                    <a:pt x="20454" y="16677"/>
                    <a:pt x="20795" y="15457"/>
                    <a:pt x="21136" y="15050"/>
                  </a:cubicBezTo>
                  <a:cubicBezTo>
                    <a:pt x="21477" y="14237"/>
                    <a:pt x="21818" y="13423"/>
                    <a:pt x="21818" y="13016"/>
                  </a:cubicBezTo>
                  <a:cubicBezTo>
                    <a:pt x="22159" y="12203"/>
                    <a:pt x="22500" y="11796"/>
                    <a:pt x="22840" y="11389"/>
                  </a:cubicBezTo>
                  <a:cubicBezTo>
                    <a:pt x="23181" y="10576"/>
                    <a:pt x="23522" y="10169"/>
                    <a:pt x="23522" y="10169"/>
                  </a:cubicBezTo>
                  <a:cubicBezTo>
                    <a:pt x="23863" y="10169"/>
                    <a:pt x="25909" y="8949"/>
                    <a:pt x="26250" y="8949"/>
                  </a:cubicBezTo>
                  <a:cubicBezTo>
                    <a:pt x="26590" y="8542"/>
                    <a:pt x="29318" y="7322"/>
                    <a:pt x="29318" y="6915"/>
                  </a:cubicBezTo>
                  <a:cubicBezTo>
                    <a:pt x="29318" y="6915"/>
                    <a:pt x="30340" y="5288"/>
                    <a:pt x="30340" y="4881"/>
                  </a:cubicBezTo>
                  <a:cubicBezTo>
                    <a:pt x="30340" y="4474"/>
                    <a:pt x="31704" y="4067"/>
                    <a:pt x="31704" y="4067"/>
                  </a:cubicBezTo>
                  <a:cubicBezTo>
                    <a:pt x="32045" y="4067"/>
                    <a:pt x="32045" y="4067"/>
                    <a:pt x="32386" y="3661"/>
                  </a:cubicBezTo>
                  <a:cubicBezTo>
                    <a:pt x="33068" y="3661"/>
                    <a:pt x="36136" y="2033"/>
                    <a:pt x="36136" y="2033"/>
                  </a:cubicBezTo>
                  <a:cubicBezTo>
                    <a:pt x="36136" y="2033"/>
                    <a:pt x="38863" y="813"/>
                    <a:pt x="38863" y="813"/>
                  </a:cubicBezTo>
                  <a:cubicBezTo>
                    <a:pt x="39204" y="1220"/>
                    <a:pt x="40909" y="813"/>
                    <a:pt x="41250" y="813"/>
                  </a:cubicBezTo>
                  <a:cubicBezTo>
                    <a:pt x="41250" y="1220"/>
                    <a:pt x="43295" y="813"/>
                    <a:pt x="43295" y="813"/>
                  </a:cubicBezTo>
                  <a:cubicBezTo>
                    <a:pt x="43295" y="813"/>
                    <a:pt x="43977" y="1220"/>
                    <a:pt x="43977" y="1627"/>
                  </a:cubicBezTo>
                  <a:cubicBezTo>
                    <a:pt x="43977" y="2033"/>
                    <a:pt x="43295" y="2440"/>
                    <a:pt x="43636" y="2847"/>
                  </a:cubicBezTo>
                  <a:cubicBezTo>
                    <a:pt x="43977" y="3254"/>
                    <a:pt x="45340" y="4474"/>
                    <a:pt x="45340" y="4474"/>
                  </a:cubicBezTo>
                  <a:cubicBezTo>
                    <a:pt x="45340" y="4474"/>
                    <a:pt x="45000" y="5694"/>
                    <a:pt x="45000" y="5694"/>
                  </a:cubicBezTo>
                  <a:cubicBezTo>
                    <a:pt x="45000" y="6101"/>
                    <a:pt x="45340" y="6508"/>
                    <a:pt x="45681" y="7322"/>
                  </a:cubicBezTo>
                  <a:cubicBezTo>
                    <a:pt x="46022" y="7728"/>
                    <a:pt x="46704" y="8542"/>
                    <a:pt x="46704" y="8542"/>
                  </a:cubicBezTo>
                  <a:cubicBezTo>
                    <a:pt x="46704" y="8542"/>
                    <a:pt x="46363" y="8949"/>
                    <a:pt x="47727" y="9762"/>
                  </a:cubicBezTo>
                  <a:cubicBezTo>
                    <a:pt x="49090" y="10576"/>
                    <a:pt x="50113" y="9762"/>
                    <a:pt x="50113" y="9762"/>
                  </a:cubicBezTo>
                  <a:cubicBezTo>
                    <a:pt x="50113" y="9762"/>
                    <a:pt x="51136" y="9762"/>
                    <a:pt x="51477" y="9762"/>
                  </a:cubicBezTo>
                  <a:cubicBezTo>
                    <a:pt x="51818" y="9762"/>
                    <a:pt x="52840" y="9355"/>
                    <a:pt x="52840" y="9355"/>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64" name="Shape 2044">
              <a:extLst>
                <a:ext uri="{FF2B5EF4-FFF2-40B4-BE49-F238E27FC236}">
                  <a16:creationId xmlns:a16="http://schemas.microsoft.com/office/drawing/2014/main" id="{37F3F2E4-F8AA-FE68-D75C-0E66E7A83316}"/>
                </a:ext>
              </a:extLst>
            </p:cNvPr>
            <p:cNvSpPr/>
            <p:nvPr/>
          </p:nvSpPr>
          <p:spPr>
            <a:xfrm>
              <a:off x="3482366" y="2092972"/>
              <a:ext cx="378203" cy="415512"/>
            </a:xfrm>
            <a:custGeom>
              <a:avLst/>
              <a:gdLst/>
              <a:ahLst/>
              <a:cxnLst/>
              <a:rect l="0" t="0" r="0" b="0"/>
              <a:pathLst>
                <a:path w="120000" h="120000" extrusionOk="0">
                  <a:moveTo>
                    <a:pt x="95421" y="111063"/>
                  </a:moveTo>
                  <a:cubicBezTo>
                    <a:pt x="92530" y="111063"/>
                    <a:pt x="92530" y="111063"/>
                    <a:pt x="92530" y="111063"/>
                  </a:cubicBezTo>
                  <a:cubicBezTo>
                    <a:pt x="92530" y="111063"/>
                    <a:pt x="91084" y="109148"/>
                    <a:pt x="90361" y="109148"/>
                  </a:cubicBezTo>
                  <a:cubicBezTo>
                    <a:pt x="89638" y="109148"/>
                    <a:pt x="88192" y="108510"/>
                    <a:pt x="88192" y="108510"/>
                  </a:cubicBezTo>
                  <a:cubicBezTo>
                    <a:pt x="87469" y="109787"/>
                    <a:pt x="87469" y="109787"/>
                    <a:pt x="87469" y="109787"/>
                  </a:cubicBezTo>
                  <a:cubicBezTo>
                    <a:pt x="87469" y="109787"/>
                    <a:pt x="86746" y="110425"/>
                    <a:pt x="86024" y="110425"/>
                  </a:cubicBezTo>
                  <a:cubicBezTo>
                    <a:pt x="86024" y="110425"/>
                    <a:pt x="85301" y="109787"/>
                    <a:pt x="85301" y="109787"/>
                  </a:cubicBezTo>
                  <a:cubicBezTo>
                    <a:pt x="85301" y="108510"/>
                    <a:pt x="85301" y="108510"/>
                    <a:pt x="85301" y="108510"/>
                  </a:cubicBezTo>
                  <a:cubicBezTo>
                    <a:pt x="83132" y="108510"/>
                    <a:pt x="83132" y="108510"/>
                    <a:pt x="83132" y="108510"/>
                  </a:cubicBezTo>
                  <a:cubicBezTo>
                    <a:pt x="83132" y="108510"/>
                    <a:pt x="83132" y="110425"/>
                    <a:pt x="82409" y="110425"/>
                  </a:cubicBezTo>
                  <a:cubicBezTo>
                    <a:pt x="81686" y="109787"/>
                    <a:pt x="80963" y="109787"/>
                    <a:pt x="79518" y="109787"/>
                  </a:cubicBezTo>
                  <a:cubicBezTo>
                    <a:pt x="78072" y="109148"/>
                    <a:pt x="75180" y="109787"/>
                    <a:pt x="75180" y="109787"/>
                  </a:cubicBezTo>
                  <a:cubicBezTo>
                    <a:pt x="73734" y="109148"/>
                    <a:pt x="73734" y="109148"/>
                    <a:pt x="73734" y="109148"/>
                  </a:cubicBezTo>
                  <a:cubicBezTo>
                    <a:pt x="71566" y="109148"/>
                    <a:pt x="71566" y="109148"/>
                    <a:pt x="71566" y="109148"/>
                  </a:cubicBezTo>
                  <a:cubicBezTo>
                    <a:pt x="68674" y="109148"/>
                    <a:pt x="68674" y="109148"/>
                    <a:pt x="68674" y="109148"/>
                  </a:cubicBezTo>
                  <a:cubicBezTo>
                    <a:pt x="67951" y="110425"/>
                    <a:pt x="67951" y="110425"/>
                    <a:pt x="67951" y="110425"/>
                  </a:cubicBezTo>
                  <a:cubicBezTo>
                    <a:pt x="68674" y="111063"/>
                    <a:pt x="68674" y="111063"/>
                    <a:pt x="68674" y="111063"/>
                  </a:cubicBezTo>
                  <a:cubicBezTo>
                    <a:pt x="66506" y="112340"/>
                    <a:pt x="66506" y="112340"/>
                    <a:pt x="66506" y="112340"/>
                  </a:cubicBezTo>
                  <a:cubicBezTo>
                    <a:pt x="63614" y="111702"/>
                    <a:pt x="63614" y="111702"/>
                    <a:pt x="63614" y="111702"/>
                  </a:cubicBezTo>
                  <a:cubicBezTo>
                    <a:pt x="62168" y="112978"/>
                    <a:pt x="62168" y="112978"/>
                    <a:pt x="62168" y="112978"/>
                  </a:cubicBezTo>
                  <a:cubicBezTo>
                    <a:pt x="61445" y="111702"/>
                    <a:pt x="61445" y="111702"/>
                    <a:pt x="61445" y="111702"/>
                  </a:cubicBezTo>
                  <a:cubicBezTo>
                    <a:pt x="57108" y="114255"/>
                    <a:pt x="57108" y="114255"/>
                    <a:pt x="57108" y="114255"/>
                  </a:cubicBezTo>
                  <a:cubicBezTo>
                    <a:pt x="57831" y="115531"/>
                    <a:pt x="57831" y="115531"/>
                    <a:pt x="57831" y="115531"/>
                  </a:cubicBezTo>
                  <a:cubicBezTo>
                    <a:pt x="54216" y="116170"/>
                    <a:pt x="54216" y="116170"/>
                    <a:pt x="54216" y="116170"/>
                  </a:cubicBezTo>
                  <a:cubicBezTo>
                    <a:pt x="52048" y="115531"/>
                    <a:pt x="52048" y="115531"/>
                    <a:pt x="52048" y="115531"/>
                  </a:cubicBezTo>
                  <a:cubicBezTo>
                    <a:pt x="52048" y="115531"/>
                    <a:pt x="50602" y="114893"/>
                    <a:pt x="50602" y="114255"/>
                  </a:cubicBezTo>
                  <a:cubicBezTo>
                    <a:pt x="51325" y="113617"/>
                    <a:pt x="51325" y="112978"/>
                    <a:pt x="51325" y="112978"/>
                  </a:cubicBezTo>
                  <a:cubicBezTo>
                    <a:pt x="51325" y="112978"/>
                    <a:pt x="49879" y="112340"/>
                    <a:pt x="49879" y="112978"/>
                  </a:cubicBezTo>
                  <a:cubicBezTo>
                    <a:pt x="49879" y="114255"/>
                    <a:pt x="49156" y="115531"/>
                    <a:pt x="49156" y="115531"/>
                  </a:cubicBezTo>
                  <a:cubicBezTo>
                    <a:pt x="46987" y="116808"/>
                    <a:pt x="46987" y="116808"/>
                    <a:pt x="46987" y="116808"/>
                  </a:cubicBezTo>
                  <a:cubicBezTo>
                    <a:pt x="44096" y="117446"/>
                    <a:pt x="44096" y="117446"/>
                    <a:pt x="44096" y="117446"/>
                  </a:cubicBezTo>
                  <a:cubicBezTo>
                    <a:pt x="43373" y="116808"/>
                    <a:pt x="43373" y="116808"/>
                    <a:pt x="43373" y="116808"/>
                  </a:cubicBezTo>
                  <a:cubicBezTo>
                    <a:pt x="43373" y="118723"/>
                    <a:pt x="43373" y="118723"/>
                    <a:pt x="43373" y="118723"/>
                  </a:cubicBezTo>
                  <a:cubicBezTo>
                    <a:pt x="39759" y="118723"/>
                    <a:pt x="39759" y="118723"/>
                    <a:pt x="39759" y="118723"/>
                  </a:cubicBezTo>
                  <a:cubicBezTo>
                    <a:pt x="37590" y="118723"/>
                    <a:pt x="37590" y="118723"/>
                    <a:pt x="37590" y="118723"/>
                  </a:cubicBezTo>
                  <a:cubicBezTo>
                    <a:pt x="36144" y="120000"/>
                    <a:pt x="36144" y="120000"/>
                    <a:pt x="36144" y="120000"/>
                  </a:cubicBezTo>
                  <a:cubicBezTo>
                    <a:pt x="33975" y="119361"/>
                    <a:pt x="33975" y="119361"/>
                    <a:pt x="33975" y="119361"/>
                  </a:cubicBezTo>
                  <a:cubicBezTo>
                    <a:pt x="30361" y="120000"/>
                    <a:pt x="30361" y="120000"/>
                    <a:pt x="30361" y="120000"/>
                  </a:cubicBezTo>
                  <a:cubicBezTo>
                    <a:pt x="29638" y="118723"/>
                    <a:pt x="29638" y="118723"/>
                    <a:pt x="29638" y="118723"/>
                  </a:cubicBezTo>
                  <a:cubicBezTo>
                    <a:pt x="24578" y="118723"/>
                    <a:pt x="24578" y="118723"/>
                    <a:pt x="24578" y="118723"/>
                  </a:cubicBezTo>
                  <a:cubicBezTo>
                    <a:pt x="22409" y="119361"/>
                    <a:pt x="22409" y="119361"/>
                    <a:pt x="22409" y="119361"/>
                  </a:cubicBezTo>
                  <a:cubicBezTo>
                    <a:pt x="21686" y="118085"/>
                    <a:pt x="21686" y="118085"/>
                    <a:pt x="21686" y="118085"/>
                  </a:cubicBezTo>
                  <a:cubicBezTo>
                    <a:pt x="20963" y="118085"/>
                    <a:pt x="20963" y="118085"/>
                    <a:pt x="20963" y="118085"/>
                  </a:cubicBezTo>
                  <a:cubicBezTo>
                    <a:pt x="20963" y="118085"/>
                    <a:pt x="19518" y="118085"/>
                    <a:pt x="18795" y="118085"/>
                  </a:cubicBezTo>
                  <a:cubicBezTo>
                    <a:pt x="18072" y="118085"/>
                    <a:pt x="13734" y="116808"/>
                    <a:pt x="13734" y="116808"/>
                  </a:cubicBezTo>
                  <a:cubicBezTo>
                    <a:pt x="12289" y="118085"/>
                    <a:pt x="12289" y="118085"/>
                    <a:pt x="12289" y="118085"/>
                  </a:cubicBezTo>
                  <a:cubicBezTo>
                    <a:pt x="12289" y="118085"/>
                    <a:pt x="10120" y="118085"/>
                    <a:pt x="10120" y="117446"/>
                  </a:cubicBezTo>
                  <a:cubicBezTo>
                    <a:pt x="10120" y="117446"/>
                    <a:pt x="10120" y="116808"/>
                    <a:pt x="10843" y="116170"/>
                  </a:cubicBezTo>
                  <a:cubicBezTo>
                    <a:pt x="11566" y="116170"/>
                    <a:pt x="12289" y="116170"/>
                    <a:pt x="13734" y="115531"/>
                  </a:cubicBezTo>
                  <a:cubicBezTo>
                    <a:pt x="15180" y="115531"/>
                    <a:pt x="15903" y="115531"/>
                    <a:pt x="15903" y="115531"/>
                  </a:cubicBezTo>
                  <a:cubicBezTo>
                    <a:pt x="16626" y="114893"/>
                    <a:pt x="16626" y="114893"/>
                    <a:pt x="16626" y="114893"/>
                  </a:cubicBezTo>
                  <a:cubicBezTo>
                    <a:pt x="16626" y="114255"/>
                    <a:pt x="17349" y="113617"/>
                    <a:pt x="15903" y="114255"/>
                  </a:cubicBezTo>
                  <a:cubicBezTo>
                    <a:pt x="15180" y="114255"/>
                    <a:pt x="15180" y="114255"/>
                    <a:pt x="15180" y="114255"/>
                  </a:cubicBezTo>
                  <a:cubicBezTo>
                    <a:pt x="14457" y="114893"/>
                    <a:pt x="13734" y="114893"/>
                    <a:pt x="13012" y="114893"/>
                  </a:cubicBezTo>
                  <a:cubicBezTo>
                    <a:pt x="13012" y="114893"/>
                    <a:pt x="11566" y="114893"/>
                    <a:pt x="11566" y="114893"/>
                  </a:cubicBezTo>
                  <a:cubicBezTo>
                    <a:pt x="11566" y="114893"/>
                    <a:pt x="10843" y="114255"/>
                    <a:pt x="11566" y="114255"/>
                  </a:cubicBezTo>
                  <a:cubicBezTo>
                    <a:pt x="12289" y="113617"/>
                    <a:pt x="12289" y="113617"/>
                    <a:pt x="13012" y="113617"/>
                  </a:cubicBezTo>
                  <a:cubicBezTo>
                    <a:pt x="14457" y="113617"/>
                    <a:pt x="15180" y="112978"/>
                    <a:pt x="16626" y="112978"/>
                  </a:cubicBezTo>
                  <a:cubicBezTo>
                    <a:pt x="18072" y="112978"/>
                    <a:pt x="18795" y="112978"/>
                    <a:pt x="18795" y="112978"/>
                  </a:cubicBezTo>
                  <a:cubicBezTo>
                    <a:pt x="19518" y="112340"/>
                    <a:pt x="20240" y="112340"/>
                    <a:pt x="20240" y="111702"/>
                  </a:cubicBezTo>
                  <a:cubicBezTo>
                    <a:pt x="20240" y="111063"/>
                    <a:pt x="19518" y="110425"/>
                    <a:pt x="19518" y="110425"/>
                  </a:cubicBezTo>
                  <a:cubicBezTo>
                    <a:pt x="19518" y="110425"/>
                    <a:pt x="18795" y="110425"/>
                    <a:pt x="18072" y="111063"/>
                  </a:cubicBezTo>
                  <a:cubicBezTo>
                    <a:pt x="17349" y="111063"/>
                    <a:pt x="16626" y="111702"/>
                    <a:pt x="15903" y="111702"/>
                  </a:cubicBezTo>
                  <a:cubicBezTo>
                    <a:pt x="15903" y="111702"/>
                    <a:pt x="15903" y="111702"/>
                    <a:pt x="15180" y="111702"/>
                  </a:cubicBezTo>
                  <a:cubicBezTo>
                    <a:pt x="14457" y="111702"/>
                    <a:pt x="13012" y="111063"/>
                    <a:pt x="13012" y="111063"/>
                  </a:cubicBezTo>
                  <a:cubicBezTo>
                    <a:pt x="12289" y="111063"/>
                    <a:pt x="11566" y="111063"/>
                    <a:pt x="10843" y="111063"/>
                  </a:cubicBezTo>
                  <a:cubicBezTo>
                    <a:pt x="10120" y="111063"/>
                    <a:pt x="10843" y="111063"/>
                    <a:pt x="9397" y="111063"/>
                  </a:cubicBezTo>
                  <a:cubicBezTo>
                    <a:pt x="7951" y="111702"/>
                    <a:pt x="8674" y="111702"/>
                    <a:pt x="6506" y="111702"/>
                  </a:cubicBezTo>
                  <a:cubicBezTo>
                    <a:pt x="5060" y="111702"/>
                    <a:pt x="2891" y="111063"/>
                    <a:pt x="2891" y="111063"/>
                  </a:cubicBezTo>
                  <a:cubicBezTo>
                    <a:pt x="2891" y="111063"/>
                    <a:pt x="1445" y="111702"/>
                    <a:pt x="2168" y="111063"/>
                  </a:cubicBezTo>
                  <a:cubicBezTo>
                    <a:pt x="3614" y="110425"/>
                    <a:pt x="5060" y="110425"/>
                    <a:pt x="5783" y="109787"/>
                  </a:cubicBezTo>
                  <a:cubicBezTo>
                    <a:pt x="6506" y="109787"/>
                    <a:pt x="7228" y="109787"/>
                    <a:pt x="6506" y="109148"/>
                  </a:cubicBezTo>
                  <a:cubicBezTo>
                    <a:pt x="6506" y="109148"/>
                    <a:pt x="6506" y="109148"/>
                    <a:pt x="6506" y="109148"/>
                  </a:cubicBezTo>
                  <a:cubicBezTo>
                    <a:pt x="7228" y="109148"/>
                    <a:pt x="8674" y="108510"/>
                    <a:pt x="8674" y="108510"/>
                  </a:cubicBezTo>
                  <a:cubicBezTo>
                    <a:pt x="10120" y="107872"/>
                    <a:pt x="10120" y="107872"/>
                    <a:pt x="10120" y="107872"/>
                  </a:cubicBezTo>
                  <a:cubicBezTo>
                    <a:pt x="10120" y="107872"/>
                    <a:pt x="10120" y="107234"/>
                    <a:pt x="11566" y="107234"/>
                  </a:cubicBezTo>
                  <a:cubicBezTo>
                    <a:pt x="13012" y="107234"/>
                    <a:pt x="13012" y="107234"/>
                    <a:pt x="13012" y="106595"/>
                  </a:cubicBezTo>
                  <a:cubicBezTo>
                    <a:pt x="13734" y="106595"/>
                    <a:pt x="13012" y="106595"/>
                    <a:pt x="13734" y="106595"/>
                  </a:cubicBezTo>
                  <a:cubicBezTo>
                    <a:pt x="15180" y="106595"/>
                    <a:pt x="15180" y="105957"/>
                    <a:pt x="15903" y="105957"/>
                  </a:cubicBezTo>
                  <a:cubicBezTo>
                    <a:pt x="17349" y="105957"/>
                    <a:pt x="18072" y="105319"/>
                    <a:pt x="17349" y="105319"/>
                  </a:cubicBezTo>
                  <a:cubicBezTo>
                    <a:pt x="16626" y="105319"/>
                    <a:pt x="16626" y="105319"/>
                    <a:pt x="15180" y="105319"/>
                  </a:cubicBezTo>
                  <a:cubicBezTo>
                    <a:pt x="14457" y="105957"/>
                    <a:pt x="13734" y="105319"/>
                    <a:pt x="13734" y="105957"/>
                  </a:cubicBezTo>
                  <a:cubicBezTo>
                    <a:pt x="13012" y="105957"/>
                    <a:pt x="11566" y="105957"/>
                    <a:pt x="11566" y="105957"/>
                  </a:cubicBezTo>
                  <a:cubicBezTo>
                    <a:pt x="10843" y="105319"/>
                    <a:pt x="10843" y="105319"/>
                    <a:pt x="10120" y="105957"/>
                  </a:cubicBezTo>
                  <a:cubicBezTo>
                    <a:pt x="9397" y="105957"/>
                    <a:pt x="10120" y="106595"/>
                    <a:pt x="8674" y="106595"/>
                  </a:cubicBezTo>
                  <a:cubicBezTo>
                    <a:pt x="7951" y="106595"/>
                    <a:pt x="7228" y="105957"/>
                    <a:pt x="7228" y="105957"/>
                  </a:cubicBezTo>
                  <a:cubicBezTo>
                    <a:pt x="7228" y="105957"/>
                    <a:pt x="5060" y="105957"/>
                    <a:pt x="5060" y="105319"/>
                  </a:cubicBezTo>
                  <a:cubicBezTo>
                    <a:pt x="5060" y="105319"/>
                    <a:pt x="5060" y="104042"/>
                    <a:pt x="5060" y="104042"/>
                  </a:cubicBezTo>
                  <a:cubicBezTo>
                    <a:pt x="5060" y="103404"/>
                    <a:pt x="5783" y="103404"/>
                    <a:pt x="5783" y="103404"/>
                  </a:cubicBezTo>
                  <a:cubicBezTo>
                    <a:pt x="5060" y="102765"/>
                    <a:pt x="5060" y="102765"/>
                    <a:pt x="5060" y="102765"/>
                  </a:cubicBezTo>
                  <a:cubicBezTo>
                    <a:pt x="5060" y="102765"/>
                    <a:pt x="5060" y="102765"/>
                    <a:pt x="4337" y="102765"/>
                  </a:cubicBezTo>
                  <a:cubicBezTo>
                    <a:pt x="4337" y="102765"/>
                    <a:pt x="2891" y="103404"/>
                    <a:pt x="2891" y="103404"/>
                  </a:cubicBezTo>
                  <a:cubicBezTo>
                    <a:pt x="2891" y="103404"/>
                    <a:pt x="2891" y="103404"/>
                    <a:pt x="2168" y="103404"/>
                  </a:cubicBezTo>
                  <a:cubicBezTo>
                    <a:pt x="2168" y="103404"/>
                    <a:pt x="1445" y="103404"/>
                    <a:pt x="1445" y="103404"/>
                  </a:cubicBezTo>
                  <a:cubicBezTo>
                    <a:pt x="1445" y="103404"/>
                    <a:pt x="1445" y="102765"/>
                    <a:pt x="1445" y="102127"/>
                  </a:cubicBezTo>
                  <a:cubicBezTo>
                    <a:pt x="1445" y="102127"/>
                    <a:pt x="1445" y="101489"/>
                    <a:pt x="1445" y="101489"/>
                  </a:cubicBezTo>
                  <a:cubicBezTo>
                    <a:pt x="1445" y="101489"/>
                    <a:pt x="1445" y="101489"/>
                    <a:pt x="1445" y="101489"/>
                  </a:cubicBezTo>
                  <a:cubicBezTo>
                    <a:pt x="1445" y="100851"/>
                    <a:pt x="0" y="100851"/>
                    <a:pt x="1445" y="100212"/>
                  </a:cubicBezTo>
                  <a:cubicBezTo>
                    <a:pt x="2891" y="100212"/>
                    <a:pt x="2891" y="100212"/>
                    <a:pt x="3614" y="100212"/>
                  </a:cubicBezTo>
                  <a:cubicBezTo>
                    <a:pt x="3614" y="100212"/>
                    <a:pt x="4337" y="100212"/>
                    <a:pt x="4337" y="100212"/>
                  </a:cubicBezTo>
                  <a:cubicBezTo>
                    <a:pt x="4337" y="100212"/>
                    <a:pt x="5060" y="99574"/>
                    <a:pt x="5060" y="99574"/>
                  </a:cubicBezTo>
                  <a:cubicBezTo>
                    <a:pt x="4337" y="98936"/>
                    <a:pt x="4337" y="98936"/>
                    <a:pt x="4337" y="98936"/>
                  </a:cubicBezTo>
                  <a:cubicBezTo>
                    <a:pt x="4337" y="98297"/>
                    <a:pt x="4337" y="98297"/>
                    <a:pt x="5060" y="98297"/>
                  </a:cubicBezTo>
                  <a:cubicBezTo>
                    <a:pt x="5783" y="98297"/>
                    <a:pt x="5783" y="97659"/>
                    <a:pt x="6506" y="97659"/>
                  </a:cubicBezTo>
                  <a:cubicBezTo>
                    <a:pt x="6506" y="97659"/>
                    <a:pt x="7228" y="97659"/>
                    <a:pt x="7951" y="97659"/>
                  </a:cubicBezTo>
                  <a:cubicBezTo>
                    <a:pt x="7951" y="97659"/>
                    <a:pt x="7951" y="97021"/>
                    <a:pt x="9397" y="97021"/>
                  </a:cubicBezTo>
                  <a:cubicBezTo>
                    <a:pt x="10120" y="97021"/>
                    <a:pt x="10843" y="97021"/>
                    <a:pt x="11566" y="97021"/>
                  </a:cubicBezTo>
                  <a:cubicBezTo>
                    <a:pt x="11566" y="97021"/>
                    <a:pt x="13012" y="97021"/>
                    <a:pt x="13012" y="97021"/>
                  </a:cubicBezTo>
                  <a:cubicBezTo>
                    <a:pt x="13012" y="97021"/>
                    <a:pt x="14457" y="96382"/>
                    <a:pt x="14457" y="96382"/>
                  </a:cubicBezTo>
                  <a:cubicBezTo>
                    <a:pt x="15180" y="95744"/>
                    <a:pt x="15180" y="95744"/>
                    <a:pt x="15180" y="95744"/>
                  </a:cubicBezTo>
                  <a:cubicBezTo>
                    <a:pt x="15180" y="95744"/>
                    <a:pt x="15180" y="95744"/>
                    <a:pt x="15903" y="95744"/>
                  </a:cubicBezTo>
                  <a:cubicBezTo>
                    <a:pt x="16626" y="95744"/>
                    <a:pt x="16626" y="95744"/>
                    <a:pt x="17349" y="95744"/>
                  </a:cubicBezTo>
                  <a:cubicBezTo>
                    <a:pt x="17349" y="95744"/>
                    <a:pt x="18072" y="95744"/>
                    <a:pt x="18072" y="95744"/>
                  </a:cubicBezTo>
                  <a:cubicBezTo>
                    <a:pt x="18072" y="95106"/>
                    <a:pt x="18072" y="95106"/>
                    <a:pt x="18072" y="94468"/>
                  </a:cubicBezTo>
                  <a:cubicBezTo>
                    <a:pt x="17349" y="94468"/>
                    <a:pt x="17349" y="94468"/>
                    <a:pt x="16626" y="94468"/>
                  </a:cubicBezTo>
                  <a:cubicBezTo>
                    <a:pt x="15903" y="95106"/>
                    <a:pt x="15180" y="95106"/>
                    <a:pt x="15180" y="94468"/>
                  </a:cubicBezTo>
                  <a:cubicBezTo>
                    <a:pt x="15180" y="94468"/>
                    <a:pt x="15180" y="94468"/>
                    <a:pt x="14457" y="94468"/>
                  </a:cubicBezTo>
                  <a:cubicBezTo>
                    <a:pt x="13734" y="94468"/>
                    <a:pt x="13012" y="94468"/>
                    <a:pt x="13012" y="94468"/>
                  </a:cubicBezTo>
                  <a:cubicBezTo>
                    <a:pt x="13012" y="94468"/>
                    <a:pt x="12289" y="94468"/>
                    <a:pt x="11566" y="94468"/>
                  </a:cubicBezTo>
                  <a:cubicBezTo>
                    <a:pt x="10120" y="93829"/>
                    <a:pt x="10120" y="93829"/>
                    <a:pt x="9397" y="93829"/>
                  </a:cubicBezTo>
                  <a:cubicBezTo>
                    <a:pt x="8674" y="93829"/>
                    <a:pt x="7951" y="93829"/>
                    <a:pt x="7951" y="93829"/>
                  </a:cubicBezTo>
                  <a:cubicBezTo>
                    <a:pt x="7951" y="93829"/>
                    <a:pt x="9397" y="93829"/>
                    <a:pt x="7228" y="93191"/>
                  </a:cubicBezTo>
                  <a:cubicBezTo>
                    <a:pt x="5060" y="92553"/>
                    <a:pt x="5060" y="92553"/>
                    <a:pt x="5060" y="92553"/>
                  </a:cubicBezTo>
                  <a:cubicBezTo>
                    <a:pt x="4337" y="92553"/>
                    <a:pt x="4337" y="92553"/>
                    <a:pt x="4337" y="92553"/>
                  </a:cubicBezTo>
                  <a:cubicBezTo>
                    <a:pt x="3614" y="92553"/>
                    <a:pt x="3614" y="93191"/>
                    <a:pt x="2891" y="92553"/>
                  </a:cubicBezTo>
                  <a:cubicBezTo>
                    <a:pt x="2891" y="92553"/>
                    <a:pt x="2168" y="91914"/>
                    <a:pt x="2168" y="91914"/>
                  </a:cubicBezTo>
                  <a:cubicBezTo>
                    <a:pt x="2168" y="91276"/>
                    <a:pt x="2168" y="91276"/>
                    <a:pt x="2891" y="90638"/>
                  </a:cubicBezTo>
                  <a:cubicBezTo>
                    <a:pt x="2891" y="90638"/>
                    <a:pt x="4337" y="90000"/>
                    <a:pt x="4337" y="90000"/>
                  </a:cubicBezTo>
                  <a:cubicBezTo>
                    <a:pt x="4337" y="90638"/>
                    <a:pt x="4337" y="90638"/>
                    <a:pt x="4337" y="90638"/>
                  </a:cubicBezTo>
                  <a:cubicBezTo>
                    <a:pt x="4337" y="90638"/>
                    <a:pt x="4337" y="91276"/>
                    <a:pt x="5060" y="90638"/>
                  </a:cubicBezTo>
                  <a:cubicBezTo>
                    <a:pt x="5060" y="90638"/>
                    <a:pt x="5783" y="89361"/>
                    <a:pt x="5783" y="89361"/>
                  </a:cubicBezTo>
                  <a:cubicBezTo>
                    <a:pt x="5783" y="89361"/>
                    <a:pt x="5060" y="89361"/>
                    <a:pt x="5783" y="88723"/>
                  </a:cubicBezTo>
                  <a:cubicBezTo>
                    <a:pt x="6506" y="88723"/>
                    <a:pt x="6506" y="88723"/>
                    <a:pt x="7228" y="88723"/>
                  </a:cubicBezTo>
                  <a:cubicBezTo>
                    <a:pt x="7228" y="88723"/>
                    <a:pt x="8674" y="88723"/>
                    <a:pt x="9397" y="88723"/>
                  </a:cubicBezTo>
                  <a:cubicBezTo>
                    <a:pt x="9397" y="88085"/>
                    <a:pt x="10843" y="88085"/>
                    <a:pt x="10843" y="88085"/>
                  </a:cubicBezTo>
                  <a:cubicBezTo>
                    <a:pt x="10843" y="88085"/>
                    <a:pt x="11566" y="88723"/>
                    <a:pt x="10843" y="89361"/>
                  </a:cubicBezTo>
                  <a:cubicBezTo>
                    <a:pt x="10843" y="89361"/>
                    <a:pt x="10120" y="89361"/>
                    <a:pt x="10843" y="90000"/>
                  </a:cubicBezTo>
                  <a:cubicBezTo>
                    <a:pt x="11566" y="90000"/>
                    <a:pt x="12289" y="90000"/>
                    <a:pt x="12289" y="90000"/>
                  </a:cubicBezTo>
                  <a:cubicBezTo>
                    <a:pt x="12289" y="90000"/>
                    <a:pt x="13012" y="89361"/>
                    <a:pt x="13012" y="89361"/>
                  </a:cubicBezTo>
                  <a:cubicBezTo>
                    <a:pt x="13734" y="89361"/>
                    <a:pt x="13012" y="88723"/>
                    <a:pt x="13734" y="88723"/>
                  </a:cubicBezTo>
                  <a:cubicBezTo>
                    <a:pt x="14457" y="89361"/>
                    <a:pt x="14457" y="90000"/>
                    <a:pt x="14457" y="90000"/>
                  </a:cubicBezTo>
                  <a:cubicBezTo>
                    <a:pt x="14457" y="90000"/>
                    <a:pt x="14457" y="90000"/>
                    <a:pt x="14457" y="90638"/>
                  </a:cubicBezTo>
                  <a:cubicBezTo>
                    <a:pt x="15180" y="90638"/>
                    <a:pt x="15903" y="90638"/>
                    <a:pt x="15903" y="91276"/>
                  </a:cubicBezTo>
                  <a:cubicBezTo>
                    <a:pt x="15903" y="91276"/>
                    <a:pt x="15180" y="91276"/>
                    <a:pt x="16626" y="91914"/>
                  </a:cubicBezTo>
                  <a:cubicBezTo>
                    <a:pt x="17349" y="91914"/>
                    <a:pt x="18072" y="91914"/>
                    <a:pt x="18072" y="91914"/>
                  </a:cubicBezTo>
                  <a:cubicBezTo>
                    <a:pt x="18072" y="91914"/>
                    <a:pt x="18795" y="91914"/>
                    <a:pt x="18795" y="91276"/>
                  </a:cubicBezTo>
                  <a:cubicBezTo>
                    <a:pt x="18072" y="90638"/>
                    <a:pt x="18072" y="90000"/>
                    <a:pt x="18072" y="90000"/>
                  </a:cubicBezTo>
                  <a:cubicBezTo>
                    <a:pt x="18072" y="90000"/>
                    <a:pt x="18795" y="89361"/>
                    <a:pt x="18795" y="89361"/>
                  </a:cubicBezTo>
                  <a:cubicBezTo>
                    <a:pt x="18795" y="88723"/>
                    <a:pt x="18795" y="87446"/>
                    <a:pt x="18795" y="87446"/>
                  </a:cubicBezTo>
                  <a:cubicBezTo>
                    <a:pt x="18795" y="87446"/>
                    <a:pt x="19518" y="86808"/>
                    <a:pt x="18795" y="86808"/>
                  </a:cubicBezTo>
                  <a:cubicBezTo>
                    <a:pt x="18072" y="86808"/>
                    <a:pt x="18072" y="86170"/>
                    <a:pt x="18072" y="86170"/>
                  </a:cubicBezTo>
                  <a:cubicBezTo>
                    <a:pt x="17349" y="86170"/>
                    <a:pt x="17349" y="85531"/>
                    <a:pt x="17349" y="85531"/>
                  </a:cubicBezTo>
                  <a:cubicBezTo>
                    <a:pt x="19518" y="85531"/>
                    <a:pt x="19518" y="85531"/>
                    <a:pt x="19518" y="85531"/>
                  </a:cubicBezTo>
                  <a:cubicBezTo>
                    <a:pt x="20963" y="85531"/>
                    <a:pt x="20963" y="85531"/>
                    <a:pt x="20963" y="85531"/>
                  </a:cubicBezTo>
                  <a:cubicBezTo>
                    <a:pt x="22409" y="84893"/>
                    <a:pt x="22409" y="84893"/>
                    <a:pt x="22409" y="84893"/>
                  </a:cubicBezTo>
                  <a:cubicBezTo>
                    <a:pt x="22409" y="84893"/>
                    <a:pt x="23132" y="85531"/>
                    <a:pt x="23132" y="84893"/>
                  </a:cubicBezTo>
                  <a:cubicBezTo>
                    <a:pt x="23132" y="84893"/>
                    <a:pt x="23855" y="84255"/>
                    <a:pt x="23855" y="84255"/>
                  </a:cubicBezTo>
                  <a:cubicBezTo>
                    <a:pt x="25301" y="84255"/>
                    <a:pt x="25301" y="84255"/>
                    <a:pt x="25301" y="84255"/>
                  </a:cubicBezTo>
                  <a:cubicBezTo>
                    <a:pt x="25301" y="84255"/>
                    <a:pt x="24578" y="83617"/>
                    <a:pt x="24578" y="83617"/>
                  </a:cubicBezTo>
                  <a:cubicBezTo>
                    <a:pt x="25301" y="83617"/>
                    <a:pt x="25301" y="82340"/>
                    <a:pt x="25301" y="82340"/>
                  </a:cubicBezTo>
                  <a:cubicBezTo>
                    <a:pt x="25301" y="82340"/>
                    <a:pt x="26024" y="81702"/>
                    <a:pt x="26746" y="82340"/>
                  </a:cubicBezTo>
                  <a:cubicBezTo>
                    <a:pt x="26746" y="82340"/>
                    <a:pt x="28192" y="82340"/>
                    <a:pt x="28915" y="82978"/>
                  </a:cubicBezTo>
                  <a:cubicBezTo>
                    <a:pt x="28915" y="82978"/>
                    <a:pt x="29638" y="82978"/>
                    <a:pt x="29638" y="82978"/>
                  </a:cubicBezTo>
                  <a:cubicBezTo>
                    <a:pt x="31084" y="82978"/>
                    <a:pt x="31084" y="82978"/>
                    <a:pt x="31084" y="82978"/>
                  </a:cubicBezTo>
                  <a:cubicBezTo>
                    <a:pt x="31084" y="82978"/>
                    <a:pt x="32530" y="83617"/>
                    <a:pt x="32530" y="83617"/>
                  </a:cubicBezTo>
                  <a:cubicBezTo>
                    <a:pt x="32530" y="83617"/>
                    <a:pt x="33975" y="84255"/>
                    <a:pt x="34698" y="84255"/>
                  </a:cubicBezTo>
                  <a:cubicBezTo>
                    <a:pt x="34698" y="84255"/>
                    <a:pt x="35421" y="83617"/>
                    <a:pt x="35421" y="83617"/>
                  </a:cubicBezTo>
                  <a:cubicBezTo>
                    <a:pt x="35421" y="83617"/>
                    <a:pt x="35421" y="82978"/>
                    <a:pt x="36144" y="83617"/>
                  </a:cubicBezTo>
                  <a:cubicBezTo>
                    <a:pt x="36867" y="83617"/>
                    <a:pt x="37590" y="83617"/>
                    <a:pt x="38313" y="83617"/>
                  </a:cubicBezTo>
                  <a:cubicBezTo>
                    <a:pt x="38313" y="82978"/>
                    <a:pt x="38313" y="82978"/>
                    <a:pt x="39036" y="82978"/>
                  </a:cubicBezTo>
                  <a:cubicBezTo>
                    <a:pt x="39759" y="83617"/>
                    <a:pt x="40481" y="83617"/>
                    <a:pt x="40481" y="83617"/>
                  </a:cubicBezTo>
                  <a:cubicBezTo>
                    <a:pt x="41204" y="83617"/>
                    <a:pt x="42650" y="82978"/>
                    <a:pt x="42650" y="82978"/>
                  </a:cubicBezTo>
                  <a:cubicBezTo>
                    <a:pt x="42650" y="82978"/>
                    <a:pt x="41927" y="82340"/>
                    <a:pt x="42650" y="82978"/>
                  </a:cubicBezTo>
                  <a:cubicBezTo>
                    <a:pt x="43373" y="82978"/>
                    <a:pt x="44096" y="82340"/>
                    <a:pt x="44096" y="82340"/>
                  </a:cubicBezTo>
                  <a:cubicBezTo>
                    <a:pt x="42650" y="81702"/>
                    <a:pt x="42650" y="81702"/>
                    <a:pt x="42650" y="81702"/>
                  </a:cubicBezTo>
                  <a:cubicBezTo>
                    <a:pt x="42650" y="81702"/>
                    <a:pt x="43373" y="80425"/>
                    <a:pt x="43373" y="80425"/>
                  </a:cubicBezTo>
                  <a:cubicBezTo>
                    <a:pt x="43373" y="80425"/>
                    <a:pt x="42650" y="79787"/>
                    <a:pt x="42650" y="79787"/>
                  </a:cubicBezTo>
                  <a:cubicBezTo>
                    <a:pt x="42650" y="79787"/>
                    <a:pt x="41927" y="79787"/>
                    <a:pt x="41927" y="80425"/>
                  </a:cubicBezTo>
                  <a:cubicBezTo>
                    <a:pt x="41927" y="81063"/>
                    <a:pt x="41204" y="81702"/>
                    <a:pt x="40481" y="81702"/>
                  </a:cubicBezTo>
                  <a:cubicBezTo>
                    <a:pt x="40481" y="81702"/>
                    <a:pt x="39759" y="82340"/>
                    <a:pt x="39036" y="82340"/>
                  </a:cubicBezTo>
                  <a:cubicBezTo>
                    <a:pt x="39036" y="82340"/>
                    <a:pt x="38313" y="82978"/>
                    <a:pt x="38313" y="82978"/>
                  </a:cubicBezTo>
                  <a:cubicBezTo>
                    <a:pt x="38313" y="82978"/>
                    <a:pt x="38313" y="83617"/>
                    <a:pt x="36867" y="82978"/>
                  </a:cubicBezTo>
                  <a:cubicBezTo>
                    <a:pt x="36144" y="82340"/>
                    <a:pt x="35421" y="82340"/>
                    <a:pt x="35421" y="82340"/>
                  </a:cubicBezTo>
                  <a:cubicBezTo>
                    <a:pt x="35421" y="82340"/>
                    <a:pt x="35421" y="81702"/>
                    <a:pt x="34698" y="82340"/>
                  </a:cubicBezTo>
                  <a:cubicBezTo>
                    <a:pt x="33253" y="82340"/>
                    <a:pt x="33975" y="82978"/>
                    <a:pt x="33253" y="82340"/>
                  </a:cubicBezTo>
                  <a:cubicBezTo>
                    <a:pt x="32530" y="82340"/>
                    <a:pt x="30361" y="82340"/>
                    <a:pt x="30361" y="81702"/>
                  </a:cubicBezTo>
                  <a:cubicBezTo>
                    <a:pt x="30361" y="81702"/>
                    <a:pt x="29638" y="81063"/>
                    <a:pt x="29638" y="81063"/>
                  </a:cubicBezTo>
                  <a:cubicBezTo>
                    <a:pt x="29638" y="81063"/>
                    <a:pt x="29638" y="79787"/>
                    <a:pt x="29638" y="79787"/>
                  </a:cubicBezTo>
                  <a:cubicBezTo>
                    <a:pt x="28915" y="80425"/>
                    <a:pt x="28192" y="81063"/>
                    <a:pt x="27469" y="81063"/>
                  </a:cubicBezTo>
                  <a:cubicBezTo>
                    <a:pt x="27469" y="81063"/>
                    <a:pt x="26024" y="81063"/>
                    <a:pt x="25301" y="81063"/>
                  </a:cubicBezTo>
                  <a:cubicBezTo>
                    <a:pt x="25301" y="81063"/>
                    <a:pt x="25301" y="81063"/>
                    <a:pt x="24578" y="81063"/>
                  </a:cubicBezTo>
                  <a:cubicBezTo>
                    <a:pt x="23855" y="81063"/>
                    <a:pt x="23132" y="81702"/>
                    <a:pt x="22409" y="81702"/>
                  </a:cubicBezTo>
                  <a:cubicBezTo>
                    <a:pt x="21686" y="81702"/>
                    <a:pt x="21686" y="81063"/>
                    <a:pt x="20963" y="81063"/>
                  </a:cubicBezTo>
                  <a:cubicBezTo>
                    <a:pt x="20240" y="81063"/>
                    <a:pt x="20240" y="81063"/>
                    <a:pt x="20240" y="81063"/>
                  </a:cubicBezTo>
                  <a:cubicBezTo>
                    <a:pt x="20240" y="81063"/>
                    <a:pt x="20240" y="81063"/>
                    <a:pt x="20240" y="81063"/>
                  </a:cubicBezTo>
                  <a:cubicBezTo>
                    <a:pt x="20240" y="81063"/>
                    <a:pt x="20240" y="79787"/>
                    <a:pt x="21686" y="79787"/>
                  </a:cubicBezTo>
                  <a:cubicBezTo>
                    <a:pt x="22409" y="79148"/>
                    <a:pt x="21686" y="79148"/>
                    <a:pt x="23132" y="79148"/>
                  </a:cubicBezTo>
                  <a:cubicBezTo>
                    <a:pt x="24578" y="79148"/>
                    <a:pt x="25301" y="79148"/>
                    <a:pt x="26024" y="78510"/>
                  </a:cubicBezTo>
                  <a:cubicBezTo>
                    <a:pt x="26746" y="77872"/>
                    <a:pt x="26746" y="77234"/>
                    <a:pt x="27469" y="77234"/>
                  </a:cubicBezTo>
                  <a:cubicBezTo>
                    <a:pt x="28192" y="76595"/>
                    <a:pt x="28192" y="75957"/>
                    <a:pt x="28915" y="76595"/>
                  </a:cubicBezTo>
                  <a:cubicBezTo>
                    <a:pt x="30361" y="76595"/>
                    <a:pt x="31807" y="76595"/>
                    <a:pt x="31807" y="76595"/>
                  </a:cubicBezTo>
                  <a:cubicBezTo>
                    <a:pt x="31807" y="76595"/>
                    <a:pt x="31807" y="75957"/>
                    <a:pt x="31807" y="75319"/>
                  </a:cubicBezTo>
                  <a:cubicBezTo>
                    <a:pt x="31807" y="75319"/>
                    <a:pt x="31807" y="75319"/>
                    <a:pt x="31807" y="74680"/>
                  </a:cubicBezTo>
                  <a:cubicBezTo>
                    <a:pt x="32530" y="74680"/>
                    <a:pt x="32530" y="74042"/>
                    <a:pt x="32530" y="74042"/>
                  </a:cubicBezTo>
                  <a:cubicBezTo>
                    <a:pt x="33253" y="74042"/>
                    <a:pt x="33253" y="73404"/>
                    <a:pt x="33975" y="73404"/>
                  </a:cubicBezTo>
                  <a:cubicBezTo>
                    <a:pt x="33975" y="72765"/>
                    <a:pt x="34698" y="72765"/>
                    <a:pt x="34698" y="72127"/>
                  </a:cubicBezTo>
                  <a:cubicBezTo>
                    <a:pt x="35421" y="72127"/>
                    <a:pt x="35421" y="71489"/>
                    <a:pt x="35421" y="71489"/>
                  </a:cubicBezTo>
                  <a:cubicBezTo>
                    <a:pt x="35421" y="71489"/>
                    <a:pt x="33253" y="70851"/>
                    <a:pt x="33253" y="70851"/>
                  </a:cubicBezTo>
                  <a:cubicBezTo>
                    <a:pt x="33975" y="70212"/>
                    <a:pt x="33975" y="70212"/>
                    <a:pt x="33975" y="70212"/>
                  </a:cubicBezTo>
                  <a:cubicBezTo>
                    <a:pt x="36867" y="68297"/>
                    <a:pt x="36867" y="68297"/>
                    <a:pt x="36867" y="68297"/>
                  </a:cubicBezTo>
                  <a:cubicBezTo>
                    <a:pt x="36867" y="68297"/>
                    <a:pt x="37590" y="67021"/>
                    <a:pt x="37590" y="67021"/>
                  </a:cubicBezTo>
                  <a:cubicBezTo>
                    <a:pt x="38313" y="67021"/>
                    <a:pt x="39036" y="66382"/>
                    <a:pt x="39036" y="66382"/>
                  </a:cubicBezTo>
                  <a:cubicBezTo>
                    <a:pt x="39759" y="65106"/>
                    <a:pt x="39759" y="65106"/>
                    <a:pt x="39759" y="65106"/>
                  </a:cubicBezTo>
                  <a:cubicBezTo>
                    <a:pt x="39759" y="65106"/>
                    <a:pt x="39759" y="64468"/>
                    <a:pt x="40481" y="65106"/>
                  </a:cubicBezTo>
                  <a:cubicBezTo>
                    <a:pt x="41204" y="65106"/>
                    <a:pt x="41204" y="65744"/>
                    <a:pt x="41927" y="65744"/>
                  </a:cubicBezTo>
                  <a:cubicBezTo>
                    <a:pt x="42650" y="66382"/>
                    <a:pt x="44819" y="66382"/>
                    <a:pt x="44819" y="66382"/>
                  </a:cubicBezTo>
                  <a:cubicBezTo>
                    <a:pt x="44096" y="65106"/>
                    <a:pt x="44096" y="65106"/>
                    <a:pt x="44096" y="65106"/>
                  </a:cubicBezTo>
                  <a:cubicBezTo>
                    <a:pt x="46987" y="65106"/>
                    <a:pt x="46987" y="65106"/>
                    <a:pt x="46987" y="65106"/>
                  </a:cubicBezTo>
                  <a:cubicBezTo>
                    <a:pt x="46987" y="66382"/>
                    <a:pt x="46987" y="66382"/>
                    <a:pt x="46987" y="66382"/>
                  </a:cubicBezTo>
                  <a:cubicBezTo>
                    <a:pt x="48433" y="65744"/>
                    <a:pt x="48433" y="65744"/>
                    <a:pt x="48433" y="65744"/>
                  </a:cubicBezTo>
                  <a:cubicBezTo>
                    <a:pt x="47710" y="64468"/>
                    <a:pt x="47710" y="64468"/>
                    <a:pt x="47710" y="64468"/>
                  </a:cubicBezTo>
                  <a:cubicBezTo>
                    <a:pt x="47710" y="64468"/>
                    <a:pt x="49156" y="64468"/>
                    <a:pt x="49156" y="64468"/>
                  </a:cubicBezTo>
                  <a:cubicBezTo>
                    <a:pt x="48433" y="64468"/>
                    <a:pt x="46987" y="63191"/>
                    <a:pt x="46987" y="63191"/>
                  </a:cubicBezTo>
                  <a:cubicBezTo>
                    <a:pt x="47710" y="61914"/>
                    <a:pt x="47710" y="61914"/>
                    <a:pt x="47710" y="61914"/>
                  </a:cubicBezTo>
                  <a:cubicBezTo>
                    <a:pt x="46265" y="61914"/>
                    <a:pt x="46265" y="61914"/>
                    <a:pt x="46265" y="61914"/>
                  </a:cubicBezTo>
                  <a:cubicBezTo>
                    <a:pt x="46265" y="61914"/>
                    <a:pt x="43373" y="61914"/>
                    <a:pt x="42650" y="61914"/>
                  </a:cubicBezTo>
                  <a:cubicBezTo>
                    <a:pt x="41927" y="61276"/>
                    <a:pt x="41927" y="61276"/>
                    <a:pt x="41204" y="61276"/>
                  </a:cubicBezTo>
                  <a:cubicBezTo>
                    <a:pt x="40481" y="61276"/>
                    <a:pt x="39759" y="61276"/>
                    <a:pt x="39036" y="61276"/>
                  </a:cubicBezTo>
                  <a:cubicBezTo>
                    <a:pt x="38313" y="61276"/>
                    <a:pt x="37590" y="61276"/>
                    <a:pt x="36867" y="61276"/>
                  </a:cubicBezTo>
                  <a:cubicBezTo>
                    <a:pt x="36867" y="61276"/>
                    <a:pt x="36144" y="61276"/>
                    <a:pt x="35421" y="61276"/>
                  </a:cubicBezTo>
                  <a:cubicBezTo>
                    <a:pt x="35421" y="60638"/>
                    <a:pt x="36144" y="60000"/>
                    <a:pt x="35421" y="60000"/>
                  </a:cubicBezTo>
                  <a:cubicBezTo>
                    <a:pt x="34698" y="60000"/>
                    <a:pt x="33975" y="58723"/>
                    <a:pt x="33253" y="59361"/>
                  </a:cubicBezTo>
                  <a:cubicBezTo>
                    <a:pt x="33253" y="59361"/>
                    <a:pt x="33253" y="59361"/>
                    <a:pt x="32530" y="59361"/>
                  </a:cubicBezTo>
                  <a:cubicBezTo>
                    <a:pt x="32530" y="60000"/>
                    <a:pt x="31807" y="60000"/>
                    <a:pt x="31807" y="60000"/>
                  </a:cubicBezTo>
                  <a:cubicBezTo>
                    <a:pt x="31084" y="59361"/>
                    <a:pt x="31084" y="60000"/>
                    <a:pt x="31807" y="59361"/>
                  </a:cubicBezTo>
                  <a:cubicBezTo>
                    <a:pt x="31807" y="58723"/>
                    <a:pt x="31084" y="57446"/>
                    <a:pt x="31807" y="57446"/>
                  </a:cubicBezTo>
                  <a:cubicBezTo>
                    <a:pt x="32530" y="58085"/>
                    <a:pt x="32530" y="58085"/>
                    <a:pt x="33253" y="58085"/>
                  </a:cubicBezTo>
                  <a:cubicBezTo>
                    <a:pt x="33253" y="58085"/>
                    <a:pt x="33975" y="58085"/>
                    <a:pt x="33975" y="58085"/>
                  </a:cubicBezTo>
                  <a:cubicBezTo>
                    <a:pt x="33975" y="57446"/>
                    <a:pt x="34698" y="56170"/>
                    <a:pt x="34698" y="56170"/>
                  </a:cubicBezTo>
                  <a:cubicBezTo>
                    <a:pt x="34698" y="56170"/>
                    <a:pt x="36867" y="56808"/>
                    <a:pt x="36144" y="56170"/>
                  </a:cubicBezTo>
                  <a:cubicBezTo>
                    <a:pt x="35421" y="55531"/>
                    <a:pt x="33975" y="54893"/>
                    <a:pt x="33975" y="54893"/>
                  </a:cubicBezTo>
                  <a:cubicBezTo>
                    <a:pt x="33975" y="54893"/>
                    <a:pt x="33253" y="54893"/>
                    <a:pt x="33253" y="55531"/>
                  </a:cubicBezTo>
                  <a:cubicBezTo>
                    <a:pt x="32530" y="56170"/>
                    <a:pt x="33253" y="56170"/>
                    <a:pt x="32530" y="56808"/>
                  </a:cubicBezTo>
                  <a:cubicBezTo>
                    <a:pt x="31807" y="56808"/>
                    <a:pt x="31807" y="56808"/>
                    <a:pt x="31084" y="56808"/>
                  </a:cubicBezTo>
                  <a:cubicBezTo>
                    <a:pt x="31084" y="56808"/>
                    <a:pt x="31084" y="56808"/>
                    <a:pt x="30361" y="56808"/>
                  </a:cubicBezTo>
                  <a:cubicBezTo>
                    <a:pt x="30361" y="56808"/>
                    <a:pt x="28915" y="56808"/>
                    <a:pt x="28915" y="56170"/>
                  </a:cubicBezTo>
                  <a:cubicBezTo>
                    <a:pt x="28915" y="56170"/>
                    <a:pt x="28915" y="56170"/>
                    <a:pt x="28915" y="55531"/>
                  </a:cubicBezTo>
                  <a:cubicBezTo>
                    <a:pt x="28915" y="54893"/>
                    <a:pt x="28915" y="54255"/>
                    <a:pt x="30361" y="54255"/>
                  </a:cubicBezTo>
                  <a:cubicBezTo>
                    <a:pt x="31084" y="54255"/>
                    <a:pt x="31084" y="54893"/>
                    <a:pt x="31084" y="54255"/>
                  </a:cubicBezTo>
                  <a:cubicBezTo>
                    <a:pt x="31084" y="54255"/>
                    <a:pt x="31084" y="53617"/>
                    <a:pt x="30361" y="53617"/>
                  </a:cubicBezTo>
                  <a:cubicBezTo>
                    <a:pt x="30361" y="52978"/>
                    <a:pt x="30361" y="52978"/>
                    <a:pt x="29638" y="52978"/>
                  </a:cubicBezTo>
                  <a:cubicBezTo>
                    <a:pt x="28915" y="52978"/>
                    <a:pt x="27469" y="53617"/>
                    <a:pt x="27469" y="53617"/>
                  </a:cubicBezTo>
                  <a:cubicBezTo>
                    <a:pt x="27469" y="53617"/>
                    <a:pt x="28192" y="53617"/>
                    <a:pt x="26746" y="53617"/>
                  </a:cubicBezTo>
                  <a:cubicBezTo>
                    <a:pt x="26024" y="52978"/>
                    <a:pt x="26746" y="52978"/>
                    <a:pt x="26024" y="52340"/>
                  </a:cubicBezTo>
                  <a:cubicBezTo>
                    <a:pt x="26024" y="51702"/>
                    <a:pt x="26024" y="51702"/>
                    <a:pt x="25301" y="51702"/>
                  </a:cubicBezTo>
                  <a:cubicBezTo>
                    <a:pt x="25301" y="51702"/>
                    <a:pt x="25301" y="51702"/>
                    <a:pt x="24578" y="51702"/>
                  </a:cubicBezTo>
                  <a:cubicBezTo>
                    <a:pt x="23855" y="51063"/>
                    <a:pt x="23132" y="51063"/>
                    <a:pt x="23132" y="50425"/>
                  </a:cubicBezTo>
                  <a:cubicBezTo>
                    <a:pt x="23132" y="49787"/>
                    <a:pt x="23132" y="49148"/>
                    <a:pt x="23855" y="49787"/>
                  </a:cubicBezTo>
                  <a:cubicBezTo>
                    <a:pt x="24578" y="49787"/>
                    <a:pt x="23855" y="49148"/>
                    <a:pt x="24578" y="49787"/>
                  </a:cubicBezTo>
                  <a:cubicBezTo>
                    <a:pt x="26024" y="50425"/>
                    <a:pt x="26024" y="50425"/>
                    <a:pt x="26024" y="50425"/>
                  </a:cubicBezTo>
                  <a:cubicBezTo>
                    <a:pt x="26024" y="50425"/>
                    <a:pt x="26746" y="50425"/>
                    <a:pt x="26024" y="49787"/>
                  </a:cubicBezTo>
                  <a:cubicBezTo>
                    <a:pt x="26024" y="49148"/>
                    <a:pt x="25301" y="48510"/>
                    <a:pt x="25301" y="48510"/>
                  </a:cubicBezTo>
                  <a:cubicBezTo>
                    <a:pt x="25301" y="48510"/>
                    <a:pt x="24578" y="48510"/>
                    <a:pt x="24578" y="47872"/>
                  </a:cubicBezTo>
                  <a:cubicBezTo>
                    <a:pt x="24578" y="47234"/>
                    <a:pt x="24578" y="47234"/>
                    <a:pt x="23855" y="46595"/>
                  </a:cubicBezTo>
                  <a:cubicBezTo>
                    <a:pt x="23855" y="46595"/>
                    <a:pt x="24578" y="46595"/>
                    <a:pt x="24578" y="46595"/>
                  </a:cubicBezTo>
                  <a:cubicBezTo>
                    <a:pt x="25301" y="46595"/>
                    <a:pt x="24578" y="46595"/>
                    <a:pt x="25301" y="46595"/>
                  </a:cubicBezTo>
                  <a:cubicBezTo>
                    <a:pt x="26746" y="46595"/>
                    <a:pt x="26024" y="46595"/>
                    <a:pt x="26746" y="46595"/>
                  </a:cubicBezTo>
                  <a:cubicBezTo>
                    <a:pt x="26746" y="46595"/>
                    <a:pt x="27469" y="46595"/>
                    <a:pt x="27469" y="46595"/>
                  </a:cubicBezTo>
                  <a:cubicBezTo>
                    <a:pt x="27469" y="47234"/>
                    <a:pt x="28192" y="45957"/>
                    <a:pt x="28192" y="45957"/>
                  </a:cubicBezTo>
                  <a:cubicBezTo>
                    <a:pt x="28192" y="45957"/>
                    <a:pt x="27469" y="45319"/>
                    <a:pt x="28192" y="45319"/>
                  </a:cubicBezTo>
                  <a:cubicBezTo>
                    <a:pt x="28915" y="45319"/>
                    <a:pt x="28915" y="45957"/>
                    <a:pt x="29638" y="45957"/>
                  </a:cubicBezTo>
                  <a:cubicBezTo>
                    <a:pt x="31084" y="45957"/>
                    <a:pt x="31084" y="46595"/>
                    <a:pt x="31807" y="46595"/>
                  </a:cubicBezTo>
                  <a:cubicBezTo>
                    <a:pt x="31807" y="45957"/>
                    <a:pt x="32530" y="46595"/>
                    <a:pt x="32530" y="45957"/>
                  </a:cubicBezTo>
                  <a:cubicBezTo>
                    <a:pt x="31807" y="45319"/>
                    <a:pt x="31807" y="45957"/>
                    <a:pt x="31807" y="45319"/>
                  </a:cubicBezTo>
                  <a:cubicBezTo>
                    <a:pt x="31084" y="44680"/>
                    <a:pt x="31084" y="45319"/>
                    <a:pt x="31084" y="44042"/>
                  </a:cubicBezTo>
                  <a:cubicBezTo>
                    <a:pt x="31807" y="43404"/>
                    <a:pt x="31807" y="42765"/>
                    <a:pt x="31807" y="42765"/>
                  </a:cubicBezTo>
                  <a:cubicBezTo>
                    <a:pt x="31807" y="42127"/>
                    <a:pt x="31807" y="42127"/>
                    <a:pt x="31807" y="42127"/>
                  </a:cubicBezTo>
                  <a:cubicBezTo>
                    <a:pt x="33253" y="40851"/>
                    <a:pt x="33253" y="40851"/>
                    <a:pt x="33253" y="40851"/>
                  </a:cubicBezTo>
                  <a:cubicBezTo>
                    <a:pt x="33253" y="40851"/>
                    <a:pt x="33975" y="40851"/>
                    <a:pt x="34698" y="40851"/>
                  </a:cubicBezTo>
                  <a:cubicBezTo>
                    <a:pt x="36144" y="40851"/>
                    <a:pt x="36867" y="41489"/>
                    <a:pt x="37590" y="41489"/>
                  </a:cubicBezTo>
                  <a:cubicBezTo>
                    <a:pt x="39036" y="41489"/>
                    <a:pt x="39759" y="41489"/>
                    <a:pt x="39759" y="41489"/>
                  </a:cubicBezTo>
                  <a:cubicBezTo>
                    <a:pt x="39036" y="40851"/>
                    <a:pt x="39036" y="40851"/>
                    <a:pt x="39036" y="40851"/>
                  </a:cubicBezTo>
                  <a:cubicBezTo>
                    <a:pt x="39036" y="40851"/>
                    <a:pt x="39036" y="40851"/>
                    <a:pt x="39036" y="40212"/>
                  </a:cubicBezTo>
                  <a:cubicBezTo>
                    <a:pt x="39759" y="40212"/>
                    <a:pt x="39759" y="40212"/>
                    <a:pt x="40481" y="40212"/>
                  </a:cubicBezTo>
                  <a:cubicBezTo>
                    <a:pt x="40481" y="40212"/>
                    <a:pt x="41204" y="38936"/>
                    <a:pt x="41204" y="38936"/>
                  </a:cubicBezTo>
                  <a:cubicBezTo>
                    <a:pt x="40481" y="38297"/>
                    <a:pt x="40481" y="38297"/>
                    <a:pt x="39759" y="37659"/>
                  </a:cubicBezTo>
                  <a:cubicBezTo>
                    <a:pt x="38313" y="37659"/>
                    <a:pt x="36144" y="37659"/>
                    <a:pt x="36144" y="37659"/>
                  </a:cubicBezTo>
                  <a:cubicBezTo>
                    <a:pt x="36144" y="37659"/>
                    <a:pt x="35421" y="37659"/>
                    <a:pt x="34698" y="37659"/>
                  </a:cubicBezTo>
                  <a:cubicBezTo>
                    <a:pt x="33975" y="37659"/>
                    <a:pt x="32530" y="37659"/>
                    <a:pt x="32530" y="37021"/>
                  </a:cubicBezTo>
                  <a:cubicBezTo>
                    <a:pt x="31807" y="37021"/>
                    <a:pt x="31807" y="37021"/>
                    <a:pt x="31807" y="35744"/>
                  </a:cubicBezTo>
                  <a:cubicBezTo>
                    <a:pt x="31807" y="35106"/>
                    <a:pt x="31084" y="35106"/>
                    <a:pt x="31084" y="35106"/>
                  </a:cubicBezTo>
                  <a:cubicBezTo>
                    <a:pt x="31807" y="33829"/>
                    <a:pt x="31807" y="33829"/>
                    <a:pt x="31807" y="33829"/>
                  </a:cubicBezTo>
                  <a:cubicBezTo>
                    <a:pt x="31807" y="33829"/>
                    <a:pt x="31084" y="33191"/>
                    <a:pt x="31084" y="33191"/>
                  </a:cubicBezTo>
                  <a:cubicBezTo>
                    <a:pt x="30361" y="33191"/>
                    <a:pt x="30361" y="33191"/>
                    <a:pt x="30361" y="33191"/>
                  </a:cubicBezTo>
                  <a:cubicBezTo>
                    <a:pt x="29638" y="33191"/>
                    <a:pt x="30361" y="33191"/>
                    <a:pt x="28915" y="32553"/>
                  </a:cubicBezTo>
                  <a:cubicBezTo>
                    <a:pt x="27469" y="32553"/>
                    <a:pt x="26746" y="31914"/>
                    <a:pt x="26746" y="31914"/>
                  </a:cubicBezTo>
                  <a:cubicBezTo>
                    <a:pt x="26746" y="31276"/>
                    <a:pt x="26746" y="31276"/>
                    <a:pt x="28192" y="31276"/>
                  </a:cubicBezTo>
                  <a:cubicBezTo>
                    <a:pt x="28915" y="31276"/>
                    <a:pt x="29638" y="31276"/>
                    <a:pt x="30361" y="31276"/>
                  </a:cubicBezTo>
                  <a:cubicBezTo>
                    <a:pt x="31084" y="31914"/>
                    <a:pt x="32530" y="31276"/>
                    <a:pt x="32530" y="31276"/>
                  </a:cubicBezTo>
                  <a:cubicBezTo>
                    <a:pt x="32530" y="31276"/>
                    <a:pt x="31807" y="31276"/>
                    <a:pt x="33253" y="31914"/>
                  </a:cubicBezTo>
                  <a:cubicBezTo>
                    <a:pt x="34698" y="32553"/>
                    <a:pt x="33975" y="32553"/>
                    <a:pt x="34698" y="32553"/>
                  </a:cubicBezTo>
                  <a:cubicBezTo>
                    <a:pt x="35421" y="32553"/>
                    <a:pt x="36144" y="31914"/>
                    <a:pt x="35421" y="31914"/>
                  </a:cubicBezTo>
                  <a:cubicBezTo>
                    <a:pt x="35421" y="31276"/>
                    <a:pt x="36144" y="31276"/>
                    <a:pt x="35421" y="31276"/>
                  </a:cubicBezTo>
                  <a:cubicBezTo>
                    <a:pt x="34698" y="30638"/>
                    <a:pt x="34698" y="30638"/>
                    <a:pt x="34698" y="30638"/>
                  </a:cubicBezTo>
                  <a:cubicBezTo>
                    <a:pt x="34698" y="30638"/>
                    <a:pt x="34698" y="30638"/>
                    <a:pt x="34698" y="30000"/>
                  </a:cubicBezTo>
                  <a:cubicBezTo>
                    <a:pt x="34698" y="29361"/>
                    <a:pt x="35421" y="28723"/>
                    <a:pt x="35421" y="28723"/>
                  </a:cubicBezTo>
                  <a:cubicBezTo>
                    <a:pt x="36144" y="28723"/>
                    <a:pt x="36144" y="28723"/>
                    <a:pt x="36144" y="28085"/>
                  </a:cubicBezTo>
                  <a:cubicBezTo>
                    <a:pt x="36144" y="28085"/>
                    <a:pt x="36144" y="27446"/>
                    <a:pt x="36144" y="27446"/>
                  </a:cubicBezTo>
                  <a:cubicBezTo>
                    <a:pt x="36144" y="26808"/>
                    <a:pt x="36867" y="26170"/>
                    <a:pt x="36867" y="26170"/>
                  </a:cubicBezTo>
                  <a:cubicBezTo>
                    <a:pt x="36867" y="26170"/>
                    <a:pt x="36144" y="25531"/>
                    <a:pt x="36144" y="25531"/>
                  </a:cubicBezTo>
                  <a:cubicBezTo>
                    <a:pt x="36144" y="25531"/>
                    <a:pt x="34698" y="25531"/>
                    <a:pt x="34698" y="26170"/>
                  </a:cubicBezTo>
                  <a:cubicBezTo>
                    <a:pt x="34698" y="26170"/>
                    <a:pt x="34698" y="26170"/>
                    <a:pt x="34698" y="26808"/>
                  </a:cubicBezTo>
                  <a:cubicBezTo>
                    <a:pt x="33975" y="26808"/>
                    <a:pt x="33975" y="26808"/>
                    <a:pt x="33253" y="26808"/>
                  </a:cubicBezTo>
                  <a:cubicBezTo>
                    <a:pt x="33253" y="27446"/>
                    <a:pt x="33253" y="27446"/>
                    <a:pt x="33253" y="27446"/>
                  </a:cubicBezTo>
                  <a:cubicBezTo>
                    <a:pt x="33253" y="28085"/>
                    <a:pt x="32530" y="28723"/>
                    <a:pt x="32530" y="28723"/>
                  </a:cubicBezTo>
                  <a:cubicBezTo>
                    <a:pt x="32530" y="28723"/>
                    <a:pt x="31807" y="27446"/>
                    <a:pt x="31807" y="26808"/>
                  </a:cubicBezTo>
                  <a:cubicBezTo>
                    <a:pt x="31807" y="26808"/>
                    <a:pt x="32530" y="26170"/>
                    <a:pt x="33253" y="26170"/>
                  </a:cubicBezTo>
                  <a:cubicBezTo>
                    <a:pt x="33975" y="26170"/>
                    <a:pt x="33975" y="26170"/>
                    <a:pt x="33975" y="25531"/>
                  </a:cubicBezTo>
                  <a:cubicBezTo>
                    <a:pt x="33975" y="25531"/>
                    <a:pt x="33975" y="25531"/>
                    <a:pt x="33975" y="24893"/>
                  </a:cubicBezTo>
                  <a:cubicBezTo>
                    <a:pt x="33975" y="24255"/>
                    <a:pt x="33975" y="24255"/>
                    <a:pt x="33975" y="24255"/>
                  </a:cubicBezTo>
                  <a:cubicBezTo>
                    <a:pt x="34698" y="23617"/>
                    <a:pt x="35421" y="22978"/>
                    <a:pt x="36144" y="22978"/>
                  </a:cubicBezTo>
                  <a:cubicBezTo>
                    <a:pt x="36144" y="22978"/>
                    <a:pt x="35421" y="21702"/>
                    <a:pt x="36867" y="22978"/>
                  </a:cubicBezTo>
                  <a:cubicBezTo>
                    <a:pt x="37590" y="23617"/>
                    <a:pt x="37590" y="23617"/>
                    <a:pt x="38313" y="24255"/>
                  </a:cubicBezTo>
                  <a:cubicBezTo>
                    <a:pt x="39036" y="24255"/>
                    <a:pt x="40481" y="24893"/>
                    <a:pt x="40481" y="24255"/>
                  </a:cubicBezTo>
                  <a:cubicBezTo>
                    <a:pt x="40481" y="24255"/>
                    <a:pt x="40481" y="23617"/>
                    <a:pt x="40481" y="22978"/>
                  </a:cubicBezTo>
                  <a:cubicBezTo>
                    <a:pt x="40481" y="22978"/>
                    <a:pt x="39759" y="22978"/>
                    <a:pt x="40481" y="22340"/>
                  </a:cubicBezTo>
                  <a:cubicBezTo>
                    <a:pt x="40481" y="22340"/>
                    <a:pt x="40481" y="22340"/>
                    <a:pt x="41204" y="22340"/>
                  </a:cubicBezTo>
                  <a:cubicBezTo>
                    <a:pt x="42650" y="22978"/>
                    <a:pt x="41927" y="22978"/>
                    <a:pt x="42650" y="23617"/>
                  </a:cubicBezTo>
                  <a:cubicBezTo>
                    <a:pt x="44096" y="24255"/>
                    <a:pt x="44096" y="24255"/>
                    <a:pt x="44096" y="24255"/>
                  </a:cubicBezTo>
                  <a:cubicBezTo>
                    <a:pt x="44819" y="24255"/>
                    <a:pt x="44819" y="24255"/>
                    <a:pt x="45542" y="24255"/>
                  </a:cubicBezTo>
                  <a:cubicBezTo>
                    <a:pt x="46265" y="24255"/>
                    <a:pt x="45542" y="23617"/>
                    <a:pt x="46987" y="24893"/>
                  </a:cubicBezTo>
                  <a:cubicBezTo>
                    <a:pt x="47710" y="25531"/>
                    <a:pt x="47710" y="25531"/>
                    <a:pt x="48433" y="25531"/>
                  </a:cubicBezTo>
                  <a:cubicBezTo>
                    <a:pt x="49156" y="26170"/>
                    <a:pt x="50602" y="25531"/>
                    <a:pt x="50602" y="25531"/>
                  </a:cubicBezTo>
                  <a:cubicBezTo>
                    <a:pt x="50602" y="25531"/>
                    <a:pt x="50602" y="24893"/>
                    <a:pt x="51325" y="26170"/>
                  </a:cubicBezTo>
                  <a:cubicBezTo>
                    <a:pt x="52048" y="27446"/>
                    <a:pt x="52771" y="27446"/>
                    <a:pt x="52771" y="27446"/>
                  </a:cubicBezTo>
                  <a:cubicBezTo>
                    <a:pt x="52771" y="28085"/>
                    <a:pt x="53493" y="28723"/>
                    <a:pt x="53493" y="28723"/>
                  </a:cubicBezTo>
                  <a:cubicBezTo>
                    <a:pt x="53493" y="28723"/>
                    <a:pt x="53493" y="28723"/>
                    <a:pt x="53493" y="29361"/>
                  </a:cubicBezTo>
                  <a:cubicBezTo>
                    <a:pt x="53493" y="29361"/>
                    <a:pt x="53493" y="30000"/>
                    <a:pt x="54216" y="30000"/>
                  </a:cubicBezTo>
                  <a:cubicBezTo>
                    <a:pt x="54216" y="30000"/>
                    <a:pt x="54939" y="30000"/>
                    <a:pt x="54939" y="30000"/>
                  </a:cubicBezTo>
                  <a:cubicBezTo>
                    <a:pt x="54939" y="30000"/>
                    <a:pt x="55662" y="29361"/>
                    <a:pt x="55662" y="29361"/>
                  </a:cubicBezTo>
                  <a:cubicBezTo>
                    <a:pt x="55662" y="29361"/>
                    <a:pt x="57108" y="28723"/>
                    <a:pt x="57108" y="28723"/>
                  </a:cubicBezTo>
                  <a:cubicBezTo>
                    <a:pt x="57108" y="28723"/>
                    <a:pt x="57108" y="28085"/>
                    <a:pt x="58554" y="28723"/>
                  </a:cubicBezTo>
                  <a:cubicBezTo>
                    <a:pt x="59277" y="28723"/>
                    <a:pt x="60722" y="29361"/>
                    <a:pt x="60722" y="29361"/>
                  </a:cubicBezTo>
                  <a:cubicBezTo>
                    <a:pt x="60722" y="29361"/>
                    <a:pt x="60722" y="30000"/>
                    <a:pt x="60722" y="30000"/>
                  </a:cubicBezTo>
                  <a:cubicBezTo>
                    <a:pt x="61445" y="30000"/>
                    <a:pt x="63614" y="30000"/>
                    <a:pt x="63614" y="30000"/>
                  </a:cubicBezTo>
                  <a:cubicBezTo>
                    <a:pt x="64337" y="30638"/>
                    <a:pt x="64337" y="30638"/>
                    <a:pt x="64337" y="30638"/>
                  </a:cubicBezTo>
                  <a:cubicBezTo>
                    <a:pt x="64337" y="30638"/>
                    <a:pt x="65060" y="31276"/>
                    <a:pt x="65060" y="31276"/>
                  </a:cubicBezTo>
                  <a:cubicBezTo>
                    <a:pt x="65060" y="31914"/>
                    <a:pt x="65783" y="33191"/>
                    <a:pt x="65783" y="33191"/>
                  </a:cubicBezTo>
                  <a:cubicBezTo>
                    <a:pt x="67951" y="33829"/>
                    <a:pt x="67951" y="33829"/>
                    <a:pt x="67951" y="33829"/>
                  </a:cubicBezTo>
                  <a:cubicBezTo>
                    <a:pt x="66506" y="31914"/>
                    <a:pt x="66506" y="31914"/>
                    <a:pt x="66506" y="31914"/>
                  </a:cubicBezTo>
                  <a:cubicBezTo>
                    <a:pt x="66506" y="31914"/>
                    <a:pt x="65060" y="30638"/>
                    <a:pt x="66506" y="30638"/>
                  </a:cubicBezTo>
                  <a:cubicBezTo>
                    <a:pt x="67951" y="30638"/>
                    <a:pt x="68674" y="30000"/>
                    <a:pt x="68674" y="30000"/>
                  </a:cubicBezTo>
                  <a:cubicBezTo>
                    <a:pt x="68674" y="29361"/>
                    <a:pt x="68674" y="29361"/>
                    <a:pt x="68674" y="29361"/>
                  </a:cubicBezTo>
                  <a:cubicBezTo>
                    <a:pt x="66506" y="29361"/>
                    <a:pt x="66506" y="29361"/>
                    <a:pt x="66506" y="29361"/>
                  </a:cubicBezTo>
                  <a:cubicBezTo>
                    <a:pt x="66506" y="29361"/>
                    <a:pt x="66506" y="28085"/>
                    <a:pt x="66506" y="28085"/>
                  </a:cubicBezTo>
                  <a:cubicBezTo>
                    <a:pt x="67228" y="28085"/>
                    <a:pt x="67951" y="26808"/>
                    <a:pt x="69397" y="26808"/>
                  </a:cubicBezTo>
                  <a:cubicBezTo>
                    <a:pt x="70843" y="26808"/>
                    <a:pt x="72289" y="26170"/>
                    <a:pt x="72289" y="26170"/>
                  </a:cubicBezTo>
                  <a:cubicBezTo>
                    <a:pt x="72289" y="26170"/>
                    <a:pt x="72289" y="25531"/>
                    <a:pt x="73734" y="25531"/>
                  </a:cubicBezTo>
                  <a:cubicBezTo>
                    <a:pt x="75180" y="25531"/>
                    <a:pt x="75903" y="25531"/>
                    <a:pt x="76626" y="25531"/>
                  </a:cubicBezTo>
                  <a:cubicBezTo>
                    <a:pt x="77349" y="25531"/>
                    <a:pt x="77349" y="25531"/>
                    <a:pt x="77349" y="24893"/>
                  </a:cubicBezTo>
                  <a:cubicBezTo>
                    <a:pt x="77349" y="24255"/>
                    <a:pt x="76626" y="24255"/>
                    <a:pt x="78072" y="23617"/>
                  </a:cubicBezTo>
                  <a:cubicBezTo>
                    <a:pt x="78795" y="23617"/>
                    <a:pt x="79518" y="22978"/>
                    <a:pt x="79518" y="22978"/>
                  </a:cubicBezTo>
                  <a:cubicBezTo>
                    <a:pt x="80240" y="20425"/>
                    <a:pt x="80240" y="20425"/>
                    <a:pt x="80240" y="20425"/>
                  </a:cubicBezTo>
                  <a:cubicBezTo>
                    <a:pt x="77349" y="21702"/>
                    <a:pt x="77349" y="21702"/>
                    <a:pt x="77349" y="21702"/>
                  </a:cubicBezTo>
                  <a:cubicBezTo>
                    <a:pt x="77349" y="21702"/>
                    <a:pt x="77349" y="20425"/>
                    <a:pt x="76626" y="20425"/>
                  </a:cubicBezTo>
                  <a:cubicBezTo>
                    <a:pt x="75903" y="20425"/>
                    <a:pt x="73734" y="21702"/>
                    <a:pt x="73734" y="21702"/>
                  </a:cubicBezTo>
                  <a:cubicBezTo>
                    <a:pt x="73734" y="21702"/>
                    <a:pt x="73734" y="21063"/>
                    <a:pt x="73012" y="21063"/>
                  </a:cubicBezTo>
                  <a:cubicBezTo>
                    <a:pt x="73012" y="20425"/>
                    <a:pt x="73012" y="20425"/>
                    <a:pt x="72289" y="20425"/>
                  </a:cubicBezTo>
                  <a:cubicBezTo>
                    <a:pt x="71566" y="20425"/>
                    <a:pt x="72289" y="20425"/>
                    <a:pt x="70843" y="19787"/>
                  </a:cubicBezTo>
                  <a:cubicBezTo>
                    <a:pt x="69397" y="19148"/>
                    <a:pt x="68674" y="17872"/>
                    <a:pt x="68674" y="17872"/>
                  </a:cubicBezTo>
                  <a:cubicBezTo>
                    <a:pt x="68674" y="17872"/>
                    <a:pt x="69397" y="17872"/>
                    <a:pt x="67951" y="17872"/>
                  </a:cubicBezTo>
                  <a:cubicBezTo>
                    <a:pt x="67228" y="17234"/>
                    <a:pt x="67228" y="17234"/>
                    <a:pt x="67228" y="17234"/>
                  </a:cubicBezTo>
                  <a:cubicBezTo>
                    <a:pt x="66506" y="16595"/>
                    <a:pt x="66506" y="16595"/>
                    <a:pt x="67951" y="15957"/>
                  </a:cubicBezTo>
                  <a:cubicBezTo>
                    <a:pt x="68674" y="15319"/>
                    <a:pt x="67951" y="15319"/>
                    <a:pt x="69397" y="14680"/>
                  </a:cubicBezTo>
                  <a:cubicBezTo>
                    <a:pt x="70120" y="14042"/>
                    <a:pt x="69397" y="13404"/>
                    <a:pt x="70843" y="14042"/>
                  </a:cubicBezTo>
                  <a:cubicBezTo>
                    <a:pt x="73012" y="14680"/>
                    <a:pt x="73012" y="14680"/>
                    <a:pt x="73734" y="15319"/>
                  </a:cubicBezTo>
                  <a:cubicBezTo>
                    <a:pt x="74457" y="15319"/>
                    <a:pt x="77349" y="15319"/>
                    <a:pt x="75903" y="14680"/>
                  </a:cubicBezTo>
                  <a:cubicBezTo>
                    <a:pt x="75180" y="14042"/>
                    <a:pt x="73734" y="13404"/>
                    <a:pt x="73734" y="12765"/>
                  </a:cubicBezTo>
                  <a:cubicBezTo>
                    <a:pt x="73734" y="12765"/>
                    <a:pt x="72289" y="12765"/>
                    <a:pt x="73734" y="12765"/>
                  </a:cubicBezTo>
                  <a:cubicBezTo>
                    <a:pt x="74457" y="12765"/>
                    <a:pt x="75180" y="12127"/>
                    <a:pt x="75903" y="12765"/>
                  </a:cubicBezTo>
                  <a:cubicBezTo>
                    <a:pt x="75903" y="12765"/>
                    <a:pt x="74457" y="12765"/>
                    <a:pt x="76626" y="12765"/>
                  </a:cubicBezTo>
                  <a:cubicBezTo>
                    <a:pt x="78795" y="12765"/>
                    <a:pt x="79518" y="12765"/>
                    <a:pt x="78072" y="12127"/>
                  </a:cubicBezTo>
                  <a:cubicBezTo>
                    <a:pt x="77349" y="11489"/>
                    <a:pt x="77349" y="11489"/>
                    <a:pt x="76626" y="10851"/>
                  </a:cubicBezTo>
                  <a:cubicBezTo>
                    <a:pt x="76626" y="10212"/>
                    <a:pt x="75903" y="10212"/>
                    <a:pt x="76626" y="10212"/>
                  </a:cubicBezTo>
                  <a:cubicBezTo>
                    <a:pt x="76626" y="9574"/>
                    <a:pt x="76626" y="10212"/>
                    <a:pt x="77349" y="9574"/>
                  </a:cubicBezTo>
                  <a:cubicBezTo>
                    <a:pt x="77349" y="8936"/>
                    <a:pt x="77349" y="8297"/>
                    <a:pt x="77349" y="8297"/>
                  </a:cubicBezTo>
                  <a:cubicBezTo>
                    <a:pt x="77349" y="8297"/>
                    <a:pt x="76626" y="8297"/>
                    <a:pt x="77349" y="7659"/>
                  </a:cubicBezTo>
                  <a:cubicBezTo>
                    <a:pt x="78795" y="6382"/>
                    <a:pt x="78795" y="6382"/>
                    <a:pt x="79518" y="6382"/>
                  </a:cubicBezTo>
                  <a:cubicBezTo>
                    <a:pt x="79518" y="6382"/>
                    <a:pt x="80240" y="5744"/>
                    <a:pt x="80963" y="5744"/>
                  </a:cubicBezTo>
                  <a:cubicBezTo>
                    <a:pt x="80963" y="5106"/>
                    <a:pt x="81686" y="3829"/>
                    <a:pt x="81686" y="3829"/>
                  </a:cubicBezTo>
                  <a:cubicBezTo>
                    <a:pt x="83855" y="3829"/>
                    <a:pt x="83855" y="3829"/>
                    <a:pt x="83855" y="3829"/>
                  </a:cubicBezTo>
                  <a:cubicBezTo>
                    <a:pt x="83855" y="3829"/>
                    <a:pt x="84578" y="3829"/>
                    <a:pt x="84578" y="3829"/>
                  </a:cubicBezTo>
                  <a:cubicBezTo>
                    <a:pt x="84578" y="4468"/>
                    <a:pt x="84578" y="3191"/>
                    <a:pt x="84578" y="3191"/>
                  </a:cubicBezTo>
                  <a:cubicBezTo>
                    <a:pt x="84578" y="3191"/>
                    <a:pt x="85301" y="3191"/>
                    <a:pt x="85301" y="3191"/>
                  </a:cubicBezTo>
                  <a:cubicBezTo>
                    <a:pt x="86024" y="3829"/>
                    <a:pt x="86024" y="3829"/>
                    <a:pt x="86024" y="3829"/>
                  </a:cubicBezTo>
                  <a:cubicBezTo>
                    <a:pt x="86746" y="4468"/>
                    <a:pt x="87469" y="3829"/>
                    <a:pt x="87469" y="3829"/>
                  </a:cubicBezTo>
                  <a:cubicBezTo>
                    <a:pt x="87469" y="3829"/>
                    <a:pt x="88192" y="3191"/>
                    <a:pt x="88915" y="3191"/>
                  </a:cubicBezTo>
                  <a:cubicBezTo>
                    <a:pt x="89638" y="3191"/>
                    <a:pt x="90361" y="3191"/>
                    <a:pt x="90361" y="3191"/>
                  </a:cubicBezTo>
                  <a:cubicBezTo>
                    <a:pt x="90361" y="3829"/>
                    <a:pt x="90361" y="3829"/>
                    <a:pt x="90361" y="4468"/>
                  </a:cubicBezTo>
                  <a:cubicBezTo>
                    <a:pt x="91084" y="4468"/>
                    <a:pt x="91807" y="5106"/>
                    <a:pt x="91807" y="5106"/>
                  </a:cubicBezTo>
                  <a:cubicBezTo>
                    <a:pt x="91807" y="5106"/>
                    <a:pt x="93253" y="5106"/>
                    <a:pt x="93253" y="4468"/>
                  </a:cubicBezTo>
                  <a:cubicBezTo>
                    <a:pt x="93253" y="4468"/>
                    <a:pt x="92530" y="4468"/>
                    <a:pt x="93975" y="3829"/>
                  </a:cubicBezTo>
                  <a:cubicBezTo>
                    <a:pt x="95421" y="2553"/>
                    <a:pt x="96144" y="2553"/>
                    <a:pt x="96144" y="2553"/>
                  </a:cubicBezTo>
                  <a:cubicBezTo>
                    <a:pt x="96144" y="2553"/>
                    <a:pt x="96144" y="1914"/>
                    <a:pt x="96867" y="1914"/>
                  </a:cubicBezTo>
                  <a:cubicBezTo>
                    <a:pt x="97590" y="2553"/>
                    <a:pt x="97590" y="1914"/>
                    <a:pt x="97590" y="2553"/>
                  </a:cubicBezTo>
                  <a:cubicBezTo>
                    <a:pt x="97590" y="2553"/>
                    <a:pt x="98313" y="3191"/>
                    <a:pt x="98313" y="3191"/>
                  </a:cubicBezTo>
                  <a:cubicBezTo>
                    <a:pt x="98313" y="3191"/>
                    <a:pt x="98313" y="5106"/>
                    <a:pt x="98313" y="5106"/>
                  </a:cubicBezTo>
                  <a:cubicBezTo>
                    <a:pt x="98313" y="5744"/>
                    <a:pt x="98313" y="5744"/>
                    <a:pt x="98313" y="5744"/>
                  </a:cubicBezTo>
                  <a:cubicBezTo>
                    <a:pt x="98313" y="5744"/>
                    <a:pt x="98313" y="6382"/>
                    <a:pt x="98313" y="6382"/>
                  </a:cubicBezTo>
                  <a:cubicBezTo>
                    <a:pt x="98313" y="7021"/>
                    <a:pt x="99036" y="8297"/>
                    <a:pt x="99036" y="8297"/>
                  </a:cubicBezTo>
                  <a:cubicBezTo>
                    <a:pt x="99036" y="8297"/>
                    <a:pt x="99036" y="8297"/>
                    <a:pt x="99036" y="8297"/>
                  </a:cubicBezTo>
                  <a:cubicBezTo>
                    <a:pt x="98313" y="8936"/>
                    <a:pt x="98313" y="8297"/>
                    <a:pt x="98313" y="8936"/>
                  </a:cubicBezTo>
                  <a:cubicBezTo>
                    <a:pt x="97590" y="9574"/>
                    <a:pt x="98313" y="9574"/>
                    <a:pt x="97590" y="10212"/>
                  </a:cubicBezTo>
                  <a:cubicBezTo>
                    <a:pt x="97590" y="10212"/>
                    <a:pt x="96867" y="10212"/>
                    <a:pt x="96867" y="10212"/>
                  </a:cubicBezTo>
                  <a:cubicBezTo>
                    <a:pt x="96867" y="10212"/>
                    <a:pt x="97590" y="10851"/>
                    <a:pt x="97590" y="10851"/>
                  </a:cubicBezTo>
                  <a:cubicBezTo>
                    <a:pt x="97590" y="10851"/>
                    <a:pt x="97590" y="10851"/>
                    <a:pt x="98313" y="10851"/>
                  </a:cubicBezTo>
                  <a:cubicBezTo>
                    <a:pt x="98313" y="10851"/>
                    <a:pt x="98313" y="10212"/>
                    <a:pt x="99036" y="10212"/>
                  </a:cubicBezTo>
                  <a:cubicBezTo>
                    <a:pt x="99036" y="10851"/>
                    <a:pt x="99036" y="9574"/>
                    <a:pt x="99036" y="9574"/>
                  </a:cubicBezTo>
                  <a:cubicBezTo>
                    <a:pt x="99036" y="9574"/>
                    <a:pt x="99036" y="9574"/>
                    <a:pt x="99759" y="8936"/>
                  </a:cubicBezTo>
                  <a:cubicBezTo>
                    <a:pt x="99759" y="8936"/>
                    <a:pt x="100481" y="8297"/>
                    <a:pt x="100481" y="7659"/>
                  </a:cubicBezTo>
                  <a:cubicBezTo>
                    <a:pt x="100481" y="7659"/>
                    <a:pt x="99759" y="7021"/>
                    <a:pt x="99759" y="7021"/>
                  </a:cubicBezTo>
                  <a:cubicBezTo>
                    <a:pt x="99759" y="7021"/>
                    <a:pt x="99036" y="5744"/>
                    <a:pt x="99036" y="5106"/>
                  </a:cubicBezTo>
                  <a:cubicBezTo>
                    <a:pt x="99036" y="5106"/>
                    <a:pt x="99036" y="5106"/>
                    <a:pt x="99036" y="4468"/>
                  </a:cubicBezTo>
                  <a:cubicBezTo>
                    <a:pt x="99759" y="4468"/>
                    <a:pt x="99759" y="3829"/>
                    <a:pt x="99759" y="3829"/>
                  </a:cubicBezTo>
                  <a:cubicBezTo>
                    <a:pt x="100481" y="3191"/>
                    <a:pt x="101204" y="2553"/>
                    <a:pt x="101204" y="2553"/>
                  </a:cubicBezTo>
                  <a:cubicBezTo>
                    <a:pt x="101204" y="2553"/>
                    <a:pt x="102650" y="2553"/>
                    <a:pt x="103373" y="2553"/>
                  </a:cubicBezTo>
                  <a:cubicBezTo>
                    <a:pt x="103373" y="2553"/>
                    <a:pt x="102650" y="1914"/>
                    <a:pt x="104096" y="2553"/>
                  </a:cubicBezTo>
                  <a:cubicBezTo>
                    <a:pt x="104819" y="3191"/>
                    <a:pt x="104819" y="3191"/>
                    <a:pt x="104819" y="3191"/>
                  </a:cubicBezTo>
                  <a:cubicBezTo>
                    <a:pt x="104819" y="3829"/>
                    <a:pt x="104096" y="3829"/>
                    <a:pt x="105542" y="3829"/>
                  </a:cubicBezTo>
                  <a:cubicBezTo>
                    <a:pt x="106265" y="3829"/>
                    <a:pt x="106987" y="3829"/>
                    <a:pt x="106265" y="3829"/>
                  </a:cubicBezTo>
                  <a:cubicBezTo>
                    <a:pt x="105542" y="3191"/>
                    <a:pt x="105542" y="2553"/>
                    <a:pt x="104819" y="2553"/>
                  </a:cubicBezTo>
                  <a:cubicBezTo>
                    <a:pt x="104819" y="2553"/>
                    <a:pt x="104096" y="1914"/>
                    <a:pt x="104096" y="1914"/>
                  </a:cubicBezTo>
                  <a:cubicBezTo>
                    <a:pt x="104096" y="1276"/>
                    <a:pt x="104096" y="0"/>
                    <a:pt x="104819" y="638"/>
                  </a:cubicBezTo>
                  <a:cubicBezTo>
                    <a:pt x="105542" y="638"/>
                    <a:pt x="104819" y="0"/>
                    <a:pt x="105542" y="638"/>
                  </a:cubicBezTo>
                  <a:cubicBezTo>
                    <a:pt x="106987" y="1914"/>
                    <a:pt x="107710" y="2553"/>
                    <a:pt x="107710" y="2553"/>
                  </a:cubicBezTo>
                  <a:cubicBezTo>
                    <a:pt x="107710" y="3191"/>
                    <a:pt x="108433" y="3191"/>
                    <a:pt x="108433" y="3191"/>
                  </a:cubicBezTo>
                  <a:cubicBezTo>
                    <a:pt x="108433" y="3829"/>
                    <a:pt x="108433" y="3829"/>
                    <a:pt x="108433" y="3829"/>
                  </a:cubicBezTo>
                  <a:cubicBezTo>
                    <a:pt x="109156" y="4468"/>
                    <a:pt x="109879" y="5106"/>
                    <a:pt x="109879" y="5106"/>
                  </a:cubicBezTo>
                  <a:cubicBezTo>
                    <a:pt x="109879" y="5106"/>
                    <a:pt x="109879" y="5106"/>
                    <a:pt x="110602" y="5106"/>
                  </a:cubicBezTo>
                  <a:cubicBezTo>
                    <a:pt x="110602" y="5744"/>
                    <a:pt x="112048" y="6382"/>
                    <a:pt x="112048" y="6382"/>
                  </a:cubicBezTo>
                  <a:cubicBezTo>
                    <a:pt x="112048" y="6382"/>
                    <a:pt x="112771" y="7021"/>
                    <a:pt x="112771" y="7021"/>
                  </a:cubicBezTo>
                  <a:cubicBezTo>
                    <a:pt x="112048" y="7659"/>
                    <a:pt x="112048" y="8297"/>
                    <a:pt x="112048" y="8297"/>
                  </a:cubicBezTo>
                  <a:cubicBezTo>
                    <a:pt x="110602" y="10212"/>
                    <a:pt x="110602" y="10212"/>
                    <a:pt x="110602" y="10212"/>
                  </a:cubicBezTo>
                  <a:cubicBezTo>
                    <a:pt x="109879" y="11489"/>
                    <a:pt x="109879" y="11489"/>
                    <a:pt x="109879" y="11489"/>
                  </a:cubicBezTo>
                  <a:cubicBezTo>
                    <a:pt x="109879" y="12127"/>
                    <a:pt x="109879" y="12127"/>
                    <a:pt x="109879" y="12127"/>
                  </a:cubicBezTo>
                  <a:cubicBezTo>
                    <a:pt x="109156" y="12765"/>
                    <a:pt x="109156" y="13404"/>
                    <a:pt x="109156" y="13404"/>
                  </a:cubicBezTo>
                  <a:cubicBezTo>
                    <a:pt x="109156" y="13404"/>
                    <a:pt x="108433" y="14042"/>
                    <a:pt x="106987" y="14042"/>
                  </a:cubicBezTo>
                  <a:cubicBezTo>
                    <a:pt x="105542" y="13404"/>
                    <a:pt x="104096" y="14680"/>
                    <a:pt x="104096" y="14680"/>
                  </a:cubicBezTo>
                  <a:cubicBezTo>
                    <a:pt x="104096" y="14680"/>
                    <a:pt x="100481" y="14042"/>
                    <a:pt x="99759" y="14042"/>
                  </a:cubicBezTo>
                  <a:cubicBezTo>
                    <a:pt x="99036" y="14042"/>
                    <a:pt x="99036" y="16595"/>
                    <a:pt x="99036" y="17234"/>
                  </a:cubicBezTo>
                  <a:cubicBezTo>
                    <a:pt x="99036" y="17872"/>
                    <a:pt x="97590" y="18510"/>
                    <a:pt x="95421" y="18510"/>
                  </a:cubicBezTo>
                  <a:cubicBezTo>
                    <a:pt x="93253" y="19148"/>
                    <a:pt x="94698" y="19148"/>
                    <a:pt x="93975" y="21063"/>
                  </a:cubicBezTo>
                  <a:cubicBezTo>
                    <a:pt x="93253" y="23617"/>
                    <a:pt x="92530" y="21702"/>
                    <a:pt x="91084" y="21063"/>
                  </a:cubicBezTo>
                  <a:cubicBezTo>
                    <a:pt x="89638" y="21063"/>
                    <a:pt x="89638" y="21063"/>
                    <a:pt x="87469" y="21063"/>
                  </a:cubicBezTo>
                  <a:cubicBezTo>
                    <a:pt x="85301" y="21702"/>
                    <a:pt x="86746" y="22978"/>
                    <a:pt x="86746" y="22978"/>
                  </a:cubicBezTo>
                  <a:cubicBezTo>
                    <a:pt x="86746" y="22978"/>
                    <a:pt x="88192" y="24255"/>
                    <a:pt x="88915" y="24255"/>
                  </a:cubicBezTo>
                  <a:cubicBezTo>
                    <a:pt x="90361" y="24893"/>
                    <a:pt x="88915" y="26170"/>
                    <a:pt x="88915" y="26170"/>
                  </a:cubicBezTo>
                  <a:cubicBezTo>
                    <a:pt x="88915" y="26170"/>
                    <a:pt x="88192" y="27446"/>
                    <a:pt x="87469" y="27446"/>
                  </a:cubicBezTo>
                  <a:cubicBezTo>
                    <a:pt x="86746" y="26808"/>
                    <a:pt x="83132" y="26808"/>
                    <a:pt x="83132" y="26808"/>
                  </a:cubicBezTo>
                  <a:cubicBezTo>
                    <a:pt x="79518" y="28723"/>
                    <a:pt x="79518" y="28723"/>
                    <a:pt x="79518" y="28723"/>
                  </a:cubicBezTo>
                  <a:cubicBezTo>
                    <a:pt x="79518" y="28723"/>
                    <a:pt x="80240" y="31276"/>
                    <a:pt x="82409" y="33829"/>
                  </a:cubicBezTo>
                  <a:cubicBezTo>
                    <a:pt x="84578" y="36382"/>
                    <a:pt x="82409" y="34468"/>
                    <a:pt x="82409" y="34468"/>
                  </a:cubicBezTo>
                  <a:cubicBezTo>
                    <a:pt x="82409" y="34468"/>
                    <a:pt x="83132" y="36382"/>
                    <a:pt x="83132" y="37659"/>
                  </a:cubicBezTo>
                  <a:cubicBezTo>
                    <a:pt x="83132" y="38936"/>
                    <a:pt x="83132" y="38297"/>
                    <a:pt x="83855" y="38297"/>
                  </a:cubicBezTo>
                  <a:cubicBezTo>
                    <a:pt x="84578" y="38297"/>
                    <a:pt x="86024" y="38297"/>
                    <a:pt x="86024" y="38297"/>
                  </a:cubicBezTo>
                  <a:cubicBezTo>
                    <a:pt x="86024" y="38297"/>
                    <a:pt x="88915" y="42127"/>
                    <a:pt x="88915" y="42127"/>
                  </a:cubicBezTo>
                  <a:cubicBezTo>
                    <a:pt x="89638" y="42127"/>
                    <a:pt x="93253" y="41489"/>
                    <a:pt x="93253" y="41489"/>
                  </a:cubicBezTo>
                  <a:cubicBezTo>
                    <a:pt x="93253" y="41489"/>
                    <a:pt x="96144" y="40851"/>
                    <a:pt x="97590" y="40851"/>
                  </a:cubicBezTo>
                  <a:cubicBezTo>
                    <a:pt x="99036" y="40212"/>
                    <a:pt x="97590" y="38936"/>
                    <a:pt x="97590" y="38936"/>
                  </a:cubicBezTo>
                  <a:cubicBezTo>
                    <a:pt x="99036" y="35744"/>
                    <a:pt x="99036" y="35744"/>
                    <a:pt x="99036" y="35744"/>
                  </a:cubicBezTo>
                  <a:cubicBezTo>
                    <a:pt x="103373" y="35106"/>
                    <a:pt x="103373" y="35106"/>
                    <a:pt x="103373" y="35106"/>
                  </a:cubicBezTo>
                  <a:cubicBezTo>
                    <a:pt x="105542" y="38936"/>
                    <a:pt x="105542" y="38936"/>
                    <a:pt x="105542" y="38936"/>
                  </a:cubicBezTo>
                  <a:cubicBezTo>
                    <a:pt x="104819" y="41489"/>
                    <a:pt x="104819" y="41489"/>
                    <a:pt x="104819" y="41489"/>
                  </a:cubicBezTo>
                  <a:cubicBezTo>
                    <a:pt x="108433" y="44680"/>
                    <a:pt x="108433" y="44680"/>
                    <a:pt x="108433" y="44680"/>
                  </a:cubicBezTo>
                  <a:cubicBezTo>
                    <a:pt x="109156" y="47872"/>
                    <a:pt x="109156" y="47872"/>
                    <a:pt x="109156" y="47872"/>
                  </a:cubicBezTo>
                  <a:cubicBezTo>
                    <a:pt x="109156" y="47872"/>
                    <a:pt x="112771" y="48510"/>
                    <a:pt x="113493" y="49148"/>
                  </a:cubicBezTo>
                  <a:cubicBezTo>
                    <a:pt x="114216" y="49148"/>
                    <a:pt x="116385" y="48510"/>
                    <a:pt x="116385" y="48510"/>
                  </a:cubicBezTo>
                  <a:cubicBezTo>
                    <a:pt x="119277" y="51702"/>
                    <a:pt x="119277" y="51702"/>
                    <a:pt x="119277" y="51702"/>
                  </a:cubicBezTo>
                  <a:cubicBezTo>
                    <a:pt x="119999" y="51063"/>
                    <a:pt x="119999" y="51063"/>
                    <a:pt x="119999" y="51063"/>
                  </a:cubicBezTo>
                  <a:cubicBezTo>
                    <a:pt x="119999" y="51702"/>
                    <a:pt x="119999" y="51702"/>
                    <a:pt x="119999" y="51702"/>
                  </a:cubicBezTo>
                  <a:cubicBezTo>
                    <a:pt x="119999" y="51702"/>
                    <a:pt x="119999" y="52978"/>
                    <a:pt x="119277" y="52978"/>
                  </a:cubicBezTo>
                  <a:cubicBezTo>
                    <a:pt x="117831" y="52340"/>
                    <a:pt x="117108" y="52340"/>
                    <a:pt x="117108" y="52340"/>
                  </a:cubicBezTo>
                  <a:cubicBezTo>
                    <a:pt x="114939" y="51063"/>
                    <a:pt x="114939" y="51063"/>
                    <a:pt x="114939" y="51063"/>
                  </a:cubicBezTo>
                  <a:cubicBezTo>
                    <a:pt x="114216" y="51702"/>
                    <a:pt x="114216" y="51702"/>
                    <a:pt x="114216" y="51702"/>
                  </a:cubicBezTo>
                  <a:cubicBezTo>
                    <a:pt x="112048" y="54255"/>
                    <a:pt x="112048" y="54255"/>
                    <a:pt x="112048" y="54255"/>
                  </a:cubicBezTo>
                  <a:cubicBezTo>
                    <a:pt x="113493" y="54893"/>
                    <a:pt x="113493" y="54893"/>
                    <a:pt x="113493" y="54893"/>
                  </a:cubicBezTo>
                  <a:cubicBezTo>
                    <a:pt x="114939" y="56170"/>
                    <a:pt x="114939" y="56170"/>
                    <a:pt x="114939" y="56170"/>
                  </a:cubicBezTo>
                  <a:cubicBezTo>
                    <a:pt x="114939" y="58085"/>
                    <a:pt x="114939" y="58085"/>
                    <a:pt x="114939" y="58085"/>
                  </a:cubicBezTo>
                  <a:cubicBezTo>
                    <a:pt x="114939" y="60638"/>
                    <a:pt x="114939" y="60638"/>
                    <a:pt x="114939" y="60638"/>
                  </a:cubicBezTo>
                  <a:cubicBezTo>
                    <a:pt x="113493" y="62553"/>
                    <a:pt x="113493" y="62553"/>
                    <a:pt x="113493" y="62553"/>
                  </a:cubicBezTo>
                  <a:cubicBezTo>
                    <a:pt x="113493" y="62553"/>
                    <a:pt x="114216" y="63829"/>
                    <a:pt x="114216" y="64468"/>
                  </a:cubicBezTo>
                  <a:cubicBezTo>
                    <a:pt x="114216" y="64468"/>
                    <a:pt x="115662" y="65744"/>
                    <a:pt x="115662" y="65744"/>
                  </a:cubicBezTo>
                  <a:cubicBezTo>
                    <a:pt x="117108" y="67021"/>
                    <a:pt x="117108" y="67021"/>
                    <a:pt x="117108" y="67021"/>
                  </a:cubicBezTo>
                  <a:cubicBezTo>
                    <a:pt x="115662" y="70212"/>
                    <a:pt x="115662" y="70212"/>
                    <a:pt x="115662" y="70212"/>
                  </a:cubicBezTo>
                  <a:cubicBezTo>
                    <a:pt x="114216" y="71489"/>
                    <a:pt x="114216" y="71489"/>
                    <a:pt x="114216" y="71489"/>
                  </a:cubicBezTo>
                  <a:cubicBezTo>
                    <a:pt x="114216" y="72765"/>
                    <a:pt x="114216" y="72765"/>
                    <a:pt x="114216" y="72765"/>
                  </a:cubicBezTo>
                  <a:cubicBezTo>
                    <a:pt x="114216" y="72765"/>
                    <a:pt x="115662" y="73404"/>
                    <a:pt x="114939" y="73404"/>
                  </a:cubicBezTo>
                  <a:cubicBezTo>
                    <a:pt x="114216" y="73404"/>
                    <a:pt x="112771" y="73404"/>
                    <a:pt x="112771" y="73404"/>
                  </a:cubicBezTo>
                  <a:cubicBezTo>
                    <a:pt x="112771" y="73404"/>
                    <a:pt x="112771" y="74042"/>
                    <a:pt x="112771" y="74680"/>
                  </a:cubicBezTo>
                  <a:cubicBezTo>
                    <a:pt x="112771" y="74680"/>
                    <a:pt x="113493" y="75957"/>
                    <a:pt x="113493" y="75957"/>
                  </a:cubicBezTo>
                  <a:cubicBezTo>
                    <a:pt x="113493" y="75957"/>
                    <a:pt x="114216" y="75957"/>
                    <a:pt x="114216" y="76595"/>
                  </a:cubicBezTo>
                  <a:cubicBezTo>
                    <a:pt x="114216" y="77234"/>
                    <a:pt x="113493" y="78510"/>
                    <a:pt x="113493" y="78510"/>
                  </a:cubicBezTo>
                  <a:cubicBezTo>
                    <a:pt x="113493" y="78510"/>
                    <a:pt x="112771" y="81063"/>
                    <a:pt x="112771" y="81063"/>
                  </a:cubicBezTo>
                  <a:cubicBezTo>
                    <a:pt x="113493" y="81063"/>
                    <a:pt x="113493" y="82340"/>
                    <a:pt x="113493" y="82340"/>
                  </a:cubicBezTo>
                  <a:cubicBezTo>
                    <a:pt x="113493" y="84893"/>
                    <a:pt x="113493" y="84893"/>
                    <a:pt x="113493" y="84893"/>
                  </a:cubicBezTo>
                  <a:cubicBezTo>
                    <a:pt x="112771" y="86808"/>
                    <a:pt x="112771" y="86808"/>
                    <a:pt x="112771" y="86808"/>
                  </a:cubicBezTo>
                  <a:cubicBezTo>
                    <a:pt x="113493" y="88085"/>
                    <a:pt x="113493" y="88085"/>
                    <a:pt x="113493" y="88085"/>
                  </a:cubicBezTo>
                  <a:cubicBezTo>
                    <a:pt x="111325" y="89361"/>
                    <a:pt x="111325" y="89361"/>
                    <a:pt x="111325" y="89361"/>
                  </a:cubicBezTo>
                  <a:cubicBezTo>
                    <a:pt x="110602" y="90638"/>
                    <a:pt x="110602" y="90638"/>
                    <a:pt x="110602" y="90638"/>
                  </a:cubicBezTo>
                  <a:cubicBezTo>
                    <a:pt x="110602" y="90638"/>
                    <a:pt x="109156" y="91276"/>
                    <a:pt x="109156" y="91914"/>
                  </a:cubicBezTo>
                  <a:cubicBezTo>
                    <a:pt x="109156" y="91914"/>
                    <a:pt x="108433" y="92553"/>
                    <a:pt x="108433" y="93191"/>
                  </a:cubicBezTo>
                  <a:cubicBezTo>
                    <a:pt x="108433" y="93829"/>
                    <a:pt x="107710" y="94468"/>
                    <a:pt x="107710" y="94468"/>
                  </a:cubicBezTo>
                  <a:cubicBezTo>
                    <a:pt x="106987" y="95106"/>
                    <a:pt x="105542" y="96382"/>
                    <a:pt x="105542" y="96382"/>
                  </a:cubicBezTo>
                  <a:cubicBezTo>
                    <a:pt x="104819" y="97659"/>
                    <a:pt x="104819" y="97659"/>
                    <a:pt x="104819" y="97659"/>
                  </a:cubicBezTo>
                  <a:cubicBezTo>
                    <a:pt x="104819" y="97659"/>
                    <a:pt x="105542" y="98936"/>
                    <a:pt x="105542" y="98936"/>
                  </a:cubicBezTo>
                  <a:cubicBezTo>
                    <a:pt x="105542" y="99574"/>
                    <a:pt x="105542" y="99574"/>
                    <a:pt x="105542" y="99574"/>
                  </a:cubicBezTo>
                  <a:cubicBezTo>
                    <a:pt x="104096" y="100851"/>
                    <a:pt x="104096" y="100851"/>
                    <a:pt x="104096" y="100851"/>
                  </a:cubicBezTo>
                  <a:cubicBezTo>
                    <a:pt x="100481" y="103404"/>
                    <a:pt x="100481" y="103404"/>
                    <a:pt x="100481" y="103404"/>
                  </a:cubicBezTo>
                  <a:cubicBezTo>
                    <a:pt x="100481" y="103404"/>
                    <a:pt x="100481" y="104042"/>
                    <a:pt x="99759" y="104680"/>
                  </a:cubicBezTo>
                  <a:cubicBezTo>
                    <a:pt x="99759" y="105957"/>
                    <a:pt x="99036" y="105957"/>
                    <a:pt x="99036" y="105957"/>
                  </a:cubicBezTo>
                  <a:cubicBezTo>
                    <a:pt x="99036" y="105957"/>
                    <a:pt x="98313" y="105957"/>
                    <a:pt x="97590" y="105957"/>
                  </a:cubicBezTo>
                  <a:cubicBezTo>
                    <a:pt x="97590" y="105957"/>
                    <a:pt x="96867" y="105319"/>
                    <a:pt x="96867" y="105319"/>
                  </a:cubicBezTo>
                  <a:cubicBezTo>
                    <a:pt x="96867" y="106595"/>
                    <a:pt x="96867" y="106595"/>
                    <a:pt x="96867" y="106595"/>
                  </a:cubicBezTo>
                  <a:cubicBezTo>
                    <a:pt x="96867" y="106595"/>
                    <a:pt x="96867" y="107234"/>
                    <a:pt x="97590" y="107234"/>
                  </a:cubicBezTo>
                  <a:cubicBezTo>
                    <a:pt x="98313" y="107872"/>
                    <a:pt x="98313" y="108510"/>
                    <a:pt x="99036" y="108510"/>
                  </a:cubicBezTo>
                  <a:cubicBezTo>
                    <a:pt x="99036" y="109148"/>
                    <a:pt x="99759" y="109787"/>
                    <a:pt x="99759" y="109787"/>
                  </a:cubicBezTo>
                  <a:cubicBezTo>
                    <a:pt x="98313" y="111063"/>
                    <a:pt x="98313" y="111063"/>
                    <a:pt x="98313" y="111063"/>
                  </a:cubicBezTo>
                  <a:cubicBezTo>
                    <a:pt x="98313" y="111702"/>
                    <a:pt x="98313" y="111702"/>
                    <a:pt x="98313" y="111702"/>
                  </a:cubicBezTo>
                  <a:cubicBezTo>
                    <a:pt x="96867" y="111702"/>
                    <a:pt x="96867" y="111702"/>
                    <a:pt x="96867" y="111702"/>
                  </a:cubicBezTo>
                  <a:cubicBezTo>
                    <a:pt x="96144" y="111063"/>
                    <a:pt x="96144" y="111063"/>
                    <a:pt x="96144" y="111063"/>
                  </a:cubicBezTo>
                  <a:cubicBezTo>
                    <a:pt x="96144" y="111063"/>
                    <a:pt x="95421" y="111063"/>
                    <a:pt x="95421" y="111063"/>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65" name="Shape 2045">
              <a:extLst>
                <a:ext uri="{FF2B5EF4-FFF2-40B4-BE49-F238E27FC236}">
                  <a16:creationId xmlns:a16="http://schemas.microsoft.com/office/drawing/2014/main" id="{529EA3E6-66C3-18B8-572A-95DA6B1F22B0}"/>
                </a:ext>
              </a:extLst>
            </p:cNvPr>
            <p:cNvSpPr/>
            <p:nvPr/>
          </p:nvSpPr>
          <p:spPr>
            <a:xfrm>
              <a:off x="3117355" y="3610126"/>
              <a:ext cx="405690" cy="613681"/>
            </a:xfrm>
            <a:custGeom>
              <a:avLst/>
              <a:gdLst/>
              <a:ahLst/>
              <a:cxnLst/>
              <a:rect l="0" t="0" r="0" b="0"/>
              <a:pathLst>
                <a:path w="120000" h="120000" extrusionOk="0">
                  <a:moveTo>
                    <a:pt x="49887" y="3884"/>
                  </a:moveTo>
                  <a:cubicBezTo>
                    <a:pt x="49887" y="3884"/>
                    <a:pt x="52584" y="2589"/>
                    <a:pt x="52584" y="2589"/>
                  </a:cubicBezTo>
                  <a:cubicBezTo>
                    <a:pt x="52584" y="2589"/>
                    <a:pt x="53258" y="2158"/>
                    <a:pt x="53258" y="2158"/>
                  </a:cubicBezTo>
                  <a:cubicBezTo>
                    <a:pt x="53932" y="2158"/>
                    <a:pt x="54606" y="2158"/>
                    <a:pt x="55280" y="2158"/>
                  </a:cubicBezTo>
                  <a:cubicBezTo>
                    <a:pt x="55280" y="2158"/>
                    <a:pt x="55955" y="1726"/>
                    <a:pt x="55955" y="1726"/>
                  </a:cubicBezTo>
                  <a:cubicBezTo>
                    <a:pt x="56629" y="1294"/>
                    <a:pt x="56629" y="1294"/>
                    <a:pt x="56629" y="1294"/>
                  </a:cubicBezTo>
                  <a:cubicBezTo>
                    <a:pt x="57977" y="863"/>
                    <a:pt x="57977" y="863"/>
                    <a:pt x="57977" y="863"/>
                  </a:cubicBezTo>
                  <a:cubicBezTo>
                    <a:pt x="59325" y="863"/>
                    <a:pt x="59325" y="863"/>
                    <a:pt x="59325" y="863"/>
                  </a:cubicBezTo>
                  <a:cubicBezTo>
                    <a:pt x="59325" y="863"/>
                    <a:pt x="60000" y="863"/>
                    <a:pt x="60000" y="863"/>
                  </a:cubicBezTo>
                  <a:cubicBezTo>
                    <a:pt x="60000" y="863"/>
                    <a:pt x="62696" y="431"/>
                    <a:pt x="62696" y="431"/>
                  </a:cubicBezTo>
                  <a:cubicBezTo>
                    <a:pt x="62696" y="431"/>
                    <a:pt x="63370" y="863"/>
                    <a:pt x="64044" y="863"/>
                  </a:cubicBezTo>
                  <a:cubicBezTo>
                    <a:pt x="64044" y="863"/>
                    <a:pt x="65393" y="863"/>
                    <a:pt x="65393" y="863"/>
                  </a:cubicBezTo>
                  <a:cubicBezTo>
                    <a:pt x="66067" y="863"/>
                    <a:pt x="67415" y="431"/>
                    <a:pt x="67415" y="431"/>
                  </a:cubicBezTo>
                  <a:cubicBezTo>
                    <a:pt x="70112" y="0"/>
                    <a:pt x="70112" y="0"/>
                    <a:pt x="70112" y="0"/>
                  </a:cubicBezTo>
                  <a:cubicBezTo>
                    <a:pt x="70786" y="863"/>
                    <a:pt x="70786" y="863"/>
                    <a:pt x="70786" y="863"/>
                  </a:cubicBezTo>
                  <a:cubicBezTo>
                    <a:pt x="70786" y="863"/>
                    <a:pt x="70786" y="1726"/>
                    <a:pt x="70786" y="1726"/>
                  </a:cubicBezTo>
                  <a:cubicBezTo>
                    <a:pt x="70786" y="1726"/>
                    <a:pt x="70786" y="2158"/>
                    <a:pt x="71460" y="2158"/>
                  </a:cubicBezTo>
                  <a:cubicBezTo>
                    <a:pt x="72134" y="2158"/>
                    <a:pt x="72134" y="2158"/>
                    <a:pt x="72134" y="2158"/>
                  </a:cubicBezTo>
                  <a:cubicBezTo>
                    <a:pt x="72134" y="2589"/>
                    <a:pt x="72134" y="3884"/>
                    <a:pt x="72134" y="3884"/>
                  </a:cubicBezTo>
                  <a:cubicBezTo>
                    <a:pt x="70112" y="4316"/>
                    <a:pt x="70112" y="4316"/>
                    <a:pt x="70112" y="4316"/>
                  </a:cubicBezTo>
                  <a:cubicBezTo>
                    <a:pt x="70112" y="4316"/>
                    <a:pt x="69438" y="4316"/>
                    <a:pt x="69438" y="4748"/>
                  </a:cubicBezTo>
                  <a:cubicBezTo>
                    <a:pt x="69438" y="4748"/>
                    <a:pt x="68089" y="5179"/>
                    <a:pt x="68089" y="5179"/>
                  </a:cubicBezTo>
                  <a:cubicBezTo>
                    <a:pt x="68089" y="5611"/>
                    <a:pt x="67415" y="5611"/>
                    <a:pt x="68089" y="6043"/>
                  </a:cubicBezTo>
                  <a:cubicBezTo>
                    <a:pt x="68089" y="6474"/>
                    <a:pt x="68764" y="6906"/>
                    <a:pt x="68764" y="6906"/>
                  </a:cubicBezTo>
                  <a:cubicBezTo>
                    <a:pt x="68764" y="7769"/>
                    <a:pt x="68764" y="7769"/>
                    <a:pt x="68764" y="7769"/>
                  </a:cubicBezTo>
                  <a:cubicBezTo>
                    <a:pt x="68764" y="7769"/>
                    <a:pt x="68764" y="8201"/>
                    <a:pt x="69438" y="8201"/>
                  </a:cubicBezTo>
                  <a:cubicBezTo>
                    <a:pt x="69438" y="8633"/>
                    <a:pt x="70112" y="8201"/>
                    <a:pt x="70786" y="8201"/>
                  </a:cubicBezTo>
                  <a:cubicBezTo>
                    <a:pt x="72134" y="8201"/>
                    <a:pt x="72808" y="7769"/>
                    <a:pt x="73483" y="7769"/>
                  </a:cubicBezTo>
                  <a:cubicBezTo>
                    <a:pt x="73483" y="7769"/>
                    <a:pt x="74157" y="7769"/>
                    <a:pt x="74157" y="7769"/>
                  </a:cubicBezTo>
                  <a:cubicBezTo>
                    <a:pt x="74831" y="7338"/>
                    <a:pt x="76179" y="6906"/>
                    <a:pt x="76179" y="6906"/>
                  </a:cubicBezTo>
                  <a:cubicBezTo>
                    <a:pt x="76179" y="6906"/>
                    <a:pt x="76179" y="6043"/>
                    <a:pt x="76853" y="6474"/>
                  </a:cubicBezTo>
                  <a:cubicBezTo>
                    <a:pt x="76853" y="6474"/>
                    <a:pt x="76853" y="7338"/>
                    <a:pt x="76853" y="7338"/>
                  </a:cubicBezTo>
                  <a:cubicBezTo>
                    <a:pt x="76853" y="7338"/>
                    <a:pt x="76179" y="8201"/>
                    <a:pt x="76179" y="8201"/>
                  </a:cubicBezTo>
                  <a:cubicBezTo>
                    <a:pt x="76853" y="8633"/>
                    <a:pt x="77528" y="8201"/>
                    <a:pt x="77528" y="8201"/>
                  </a:cubicBezTo>
                  <a:cubicBezTo>
                    <a:pt x="78202" y="7769"/>
                    <a:pt x="78876" y="7769"/>
                    <a:pt x="78876" y="7769"/>
                  </a:cubicBezTo>
                  <a:cubicBezTo>
                    <a:pt x="80224" y="7769"/>
                    <a:pt x="80224" y="7769"/>
                    <a:pt x="80224" y="7769"/>
                  </a:cubicBezTo>
                  <a:cubicBezTo>
                    <a:pt x="80224" y="7769"/>
                    <a:pt x="81573" y="7769"/>
                    <a:pt x="81573" y="7769"/>
                  </a:cubicBezTo>
                  <a:cubicBezTo>
                    <a:pt x="81573" y="7769"/>
                    <a:pt x="82247" y="8201"/>
                    <a:pt x="82921" y="8201"/>
                  </a:cubicBezTo>
                  <a:cubicBezTo>
                    <a:pt x="82921" y="8633"/>
                    <a:pt x="84943" y="9064"/>
                    <a:pt x="84943" y="9064"/>
                  </a:cubicBezTo>
                  <a:cubicBezTo>
                    <a:pt x="84269" y="9928"/>
                    <a:pt x="84269" y="9928"/>
                    <a:pt x="84269" y="9928"/>
                  </a:cubicBezTo>
                  <a:cubicBezTo>
                    <a:pt x="84269" y="9928"/>
                    <a:pt x="83595" y="10791"/>
                    <a:pt x="84269" y="10791"/>
                  </a:cubicBezTo>
                  <a:cubicBezTo>
                    <a:pt x="84269" y="10791"/>
                    <a:pt x="84943" y="10359"/>
                    <a:pt x="84943" y="10359"/>
                  </a:cubicBezTo>
                  <a:cubicBezTo>
                    <a:pt x="85617" y="10359"/>
                    <a:pt x="86292" y="9928"/>
                    <a:pt x="86292" y="9928"/>
                  </a:cubicBezTo>
                  <a:cubicBezTo>
                    <a:pt x="86292" y="9928"/>
                    <a:pt x="86292" y="9496"/>
                    <a:pt x="86292" y="9496"/>
                  </a:cubicBezTo>
                  <a:cubicBezTo>
                    <a:pt x="86292" y="9928"/>
                    <a:pt x="87640" y="10359"/>
                    <a:pt x="87640" y="10359"/>
                  </a:cubicBezTo>
                  <a:cubicBezTo>
                    <a:pt x="87640" y="10359"/>
                    <a:pt x="88314" y="11223"/>
                    <a:pt x="88314" y="11223"/>
                  </a:cubicBezTo>
                  <a:cubicBezTo>
                    <a:pt x="88314" y="11223"/>
                    <a:pt x="89662" y="10791"/>
                    <a:pt x="89662" y="10791"/>
                  </a:cubicBezTo>
                  <a:cubicBezTo>
                    <a:pt x="89662" y="10791"/>
                    <a:pt x="89662" y="10791"/>
                    <a:pt x="90337" y="10791"/>
                  </a:cubicBezTo>
                  <a:cubicBezTo>
                    <a:pt x="91011" y="10791"/>
                    <a:pt x="91011" y="10791"/>
                    <a:pt x="91011" y="10791"/>
                  </a:cubicBezTo>
                  <a:cubicBezTo>
                    <a:pt x="91685" y="11223"/>
                    <a:pt x="93707" y="11223"/>
                    <a:pt x="93707" y="11223"/>
                  </a:cubicBezTo>
                  <a:cubicBezTo>
                    <a:pt x="95730" y="10359"/>
                    <a:pt x="95730" y="10359"/>
                    <a:pt x="95730" y="10359"/>
                  </a:cubicBezTo>
                  <a:cubicBezTo>
                    <a:pt x="96404" y="9064"/>
                    <a:pt x="96404" y="9064"/>
                    <a:pt x="96404" y="9064"/>
                  </a:cubicBezTo>
                  <a:cubicBezTo>
                    <a:pt x="96404" y="8633"/>
                    <a:pt x="96404" y="8633"/>
                    <a:pt x="96404" y="8633"/>
                  </a:cubicBezTo>
                  <a:cubicBezTo>
                    <a:pt x="96404" y="8633"/>
                    <a:pt x="97752" y="8201"/>
                    <a:pt x="97752" y="8201"/>
                  </a:cubicBezTo>
                  <a:cubicBezTo>
                    <a:pt x="97752" y="8201"/>
                    <a:pt x="98426" y="8201"/>
                    <a:pt x="98426" y="8633"/>
                  </a:cubicBezTo>
                  <a:cubicBezTo>
                    <a:pt x="98426" y="8633"/>
                    <a:pt x="99775" y="9496"/>
                    <a:pt x="99775" y="9496"/>
                  </a:cubicBezTo>
                  <a:cubicBezTo>
                    <a:pt x="99775" y="9496"/>
                    <a:pt x="101123" y="9496"/>
                    <a:pt x="101123" y="9496"/>
                  </a:cubicBezTo>
                  <a:cubicBezTo>
                    <a:pt x="101797" y="9496"/>
                    <a:pt x="101797" y="9064"/>
                    <a:pt x="102471" y="9496"/>
                  </a:cubicBezTo>
                  <a:cubicBezTo>
                    <a:pt x="102471" y="9928"/>
                    <a:pt x="102471" y="10359"/>
                    <a:pt x="103146" y="10359"/>
                  </a:cubicBezTo>
                  <a:cubicBezTo>
                    <a:pt x="103146" y="10359"/>
                    <a:pt x="103820" y="10359"/>
                    <a:pt x="103820" y="10359"/>
                  </a:cubicBezTo>
                  <a:cubicBezTo>
                    <a:pt x="104494" y="10791"/>
                    <a:pt x="105842" y="10791"/>
                    <a:pt x="105842" y="10791"/>
                  </a:cubicBezTo>
                  <a:cubicBezTo>
                    <a:pt x="106516" y="9928"/>
                    <a:pt x="106516" y="9928"/>
                    <a:pt x="106516" y="9928"/>
                  </a:cubicBezTo>
                  <a:cubicBezTo>
                    <a:pt x="106516" y="9928"/>
                    <a:pt x="106516" y="9496"/>
                    <a:pt x="107191" y="9928"/>
                  </a:cubicBezTo>
                  <a:cubicBezTo>
                    <a:pt x="107865" y="9928"/>
                    <a:pt x="107865" y="10791"/>
                    <a:pt x="107865" y="10791"/>
                  </a:cubicBezTo>
                  <a:cubicBezTo>
                    <a:pt x="107865" y="10791"/>
                    <a:pt x="108539" y="11223"/>
                    <a:pt x="108539" y="11223"/>
                  </a:cubicBezTo>
                  <a:cubicBezTo>
                    <a:pt x="108539" y="11223"/>
                    <a:pt x="110561" y="11654"/>
                    <a:pt x="110561" y="11654"/>
                  </a:cubicBezTo>
                  <a:cubicBezTo>
                    <a:pt x="110561" y="11654"/>
                    <a:pt x="111910" y="11223"/>
                    <a:pt x="111910" y="11223"/>
                  </a:cubicBezTo>
                  <a:cubicBezTo>
                    <a:pt x="112584" y="11223"/>
                    <a:pt x="112584" y="12086"/>
                    <a:pt x="112584" y="12086"/>
                  </a:cubicBezTo>
                  <a:cubicBezTo>
                    <a:pt x="112584" y="12086"/>
                    <a:pt x="112584" y="12517"/>
                    <a:pt x="112584" y="12517"/>
                  </a:cubicBezTo>
                  <a:cubicBezTo>
                    <a:pt x="111910" y="12949"/>
                    <a:pt x="111910" y="12949"/>
                    <a:pt x="112584" y="12949"/>
                  </a:cubicBezTo>
                  <a:cubicBezTo>
                    <a:pt x="112584" y="13381"/>
                    <a:pt x="113258" y="13812"/>
                    <a:pt x="113258" y="13812"/>
                  </a:cubicBezTo>
                  <a:cubicBezTo>
                    <a:pt x="113258" y="13812"/>
                    <a:pt x="112584" y="14676"/>
                    <a:pt x="112584" y="14676"/>
                  </a:cubicBezTo>
                  <a:cubicBezTo>
                    <a:pt x="112584" y="15107"/>
                    <a:pt x="111910" y="15539"/>
                    <a:pt x="111910" y="15539"/>
                  </a:cubicBezTo>
                  <a:cubicBezTo>
                    <a:pt x="111235" y="15971"/>
                    <a:pt x="111235" y="15971"/>
                    <a:pt x="111235" y="15971"/>
                  </a:cubicBezTo>
                  <a:cubicBezTo>
                    <a:pt x="111235" y="16402"/>
                    <a:pt x="111235" y="16402"/>
                    <a:pt x="111235" y="16402"/>
                  </a:cubicBezTo>
                  <a:cubicBezTo>
                    <a:pt x="111235" y="16834"/>
                    <a:pt x="111235" y="16834"/>
                    <a:pt x="111235" y="16834"/>
                  </a:cubicBezTo>
                  <a:cubicBezTo>
                    <a:pt x="111235" y="16834"/>
                    <a:pt x="111235" y="17266"/>
                    <a:pt x="111235" y="17266"/>
                  </a:cubicBezTo>
                  <a:cubicBezTo>
                    <a:pt x="110561" y="17266"/>
                    <a:pt x="111235" y="18129"/>
                    <a:pt x="111235" y="18129"/>
                  </a:cubicBezTo>
                  <a:cubicBezTo>
                    <a:pt x="111910" y="18561"/>
                    <a:pt x="111910" y="18561"/>
                    <a:pt x="111910" y="18561"/>
                  </a:cubicBezTo>
                  <a:cubicBezTo>
                    <a:pt x="111910" y="18561"/>
                    <a:pt x="113258" y="18129"/>
                    <a:pt x="113258" y="18129"/>
                  </a:cubicBezTo>
                  <a:cubicBezTo>
                    <a:pt x="113258" y="18129"/>
                    <a:pt x="115280" y="18561"/>
                    <a:pt x="115280" y="18561"/>
                  </a:cubicBezTo>
                  <a:cubicBezTo>
                    <a:pt x="115280" y="18561"/>
                    <a:pt x="116629" y="18992"/>
                    <a:pt x="116629" y="19424"/>
                  </a:cubicBezTo>
                  <a:cubicBezTo>
                    <a:pt x="117303" y="19424"/>
                    <a:pt x="118651" y="20287"/>
                    <a:pt x="118651" y="20287"/>
                  </a:cubicBezTo>
                  <a:cubicBezTo>
                    <a:pt x="120000" y="21582"/>
                    <a:pt x="120000" y="21582"/>
                    <a:pt x="120000" y="21582"/>
                  </a:cubicBezTo>
                  <a:cubicBezTo>
                    <a:pt x="118651" y="22446"/>
                    <a:pt x="118651" y="22446"/>
                    <a:pt x="118651" y="22446"/>
                  </a:cubicBezTo>
                  <a:cubicBezTo>
                    <a:pt x="117303" y="23741"/>
                    <a:pt x="117303" y="23741"/>
                    <a:pt x="117303" y="23741"/>
                  </a:cubicBezTo>
                  <a:cubicBezTo>
                    <a:pt x="115955" y="24172"/>
                    <a:pt x="115955" y="24172"/>
                    <a:pt x="115955" y="24172"/>
                  </a:cubicBezTo>
                  <a:cubicBezTo>
                    <a:pt x="115955" y="24172"/>
                    <a:pt x="115280" y="25035"/>
                    <a:pt x="115280" y="25035"/>
                  </a:cubicBezTo>
                  <a:cubicBezTo>
                    <a:pt x="115280" y="25035"/>
                    <a:pt x="113932" y="25467"/>
                    <a:pt x="113932" y="25467"/>
                  </a:cubicBezTo>
                  <a:cubicBezTo>
                    <a:pt x="113258" y="25467"/>
                    <a:pt x="113258" y="25467"/>
                    <a:pt x="113258" y="25467"/>
                  </a:cubicBezTo>
                  <a:cubicBezTo>
                    <a:pt x="111235" y="26762"/>
                    <a:pt x="111235" y="26762"/>
                    <a:pt x="111235" y="26762"/>
                  </a:cubicBezTo>
                  <a:cubicBezTo>
                    <a:pt x="109887" y="27194"/>
                    <a:pt x="109887" y="27194"/>
                    <a:pt x="109887" y="27194"/>
                  </a:cubicBezTo>
                  <a:cubicBezTo>
                    <a:pt x="108539" y="27625"/>
                    <a:pt x="108539" y="27625"/>
                    <a:pt x="108539" y="27625"/>
                  </a:cubicBezTo>
                  <a:cubicBezTo>
                    <a:pt x="107865" y="27625"/>
                    <a:pt x="107865" y="27625"/>
                    <a:pt x="107865" y="27625"/>
                  </a:cubicBezTo>
                  <a:cubicBezTo>
                    <a:pt x="106516" y="28489"/>
                    <a:pt x="106516" y="28489"/>
                    <a:pt x="106516" y="28489"/>
                  </a:cubicBezTo>
                  <a:cubicBezTo>
                    <a:pt x="105168" y="28057"/>
                    <a:pt x="105168" y="28057"/>
                    <a:pt x="105168" y="28057"/>
                  </a:cubicBezTo>
                  <a:cubicBezTo>
                    <a:pt x="103146" y="28489"/>
                    <a:pt x="103146" y="28489"/>
                    <a:pt x="103146" y="28489"/>
                  </a:cubicBezTo>
                  <a:cubicBezTo>
                    <a:pt x="103146" y="28920"/>
                    <a:pt x="103146" y="28920"/>
                    <a:pt x="103146" y="28920"/>
                  </a:cubicBezTo>
                  <a:cubicBezTo>
                    <a:pt x="100449" y="29784"/>
                    <a:pt x="100449" y="29784"/>
                    <a:pt x="100449" y="29784"/>
                  </a:cubicBezTo>
                  <a:cubicBezTo>
                    <a:pt x="99775" y="31079"/>
                    <a:pt x="99775" y="31079"/>
                    <a:pt x="99775" y="31079"/>
                  </a:cubicBezTo>
                  <a:cubicBezTo>
                    <a:pt x="99775" y="31079"/>
                    <a:pt x="98426" y="31079"/>
                    <a:pt x="98426" y="31510"/>
                  </a:cubicBezTo>
                  <a:cubicBezTo>
                    <a:pt x="97752" y="31510"/>
                    <a:pt x="97078" y="31942"/>
                    <a:pt x="97078" y="31942"/>
                  </a:cubicBezTo>
                  <a:cubicBezTo>
                    <a:pt x="95730" y="31510"/>
                    <a:pt x="95730" y="31510"/>
                    <a:pt x="95730" y="31510"/>
                  </a:cubicBezTo>
                  <a:cubicBezTo>
                    <a:pt x="95056" y="31942"/>
                    <a:pt x="95056" y="31942"/>
                    <a:pt x="95056" y="31942"/>
                  </a:cubicBezTo>
                  <a:cubicBezTo>
                    <a:pt x="95056" y="32805"/>
                    <a:pt x="95056" y="32805"/>
                    <a:pt x="95056" y="32805"/>
                  </a:cubicBezTo>
                  <a:cubicBezTo>
                    <a:pt x="95730" y="32805"/>
                    <a:pt x="95730" y="32805"/>
                    <a:pt x="95730" y="32805"/>
                  </a:cubicBezTo>
                  <a:cubicBezTo>
                    <a:pt x="95730" y="32805"/>
                    <a:pt x="95730" y="33669"/>
                    <a:pt x="95730" y="33669"/>
                  </a:cubicBezTo>
                  <a:cubicBezTo>
                    <a:pt x="95730" y="34100"/>
                    <a:pt x="95730" y="34964"/>
                    <a:pt x="95730" y="34964"/>
                  </a:cubicBezTo>
                  <a:cubicBezTo>
                    <a:pt x="97078" y="35395"/>
                    <a:pt x="97078" y="35395"/>
                    <a:pt x="97078" y="35395"/>
                  </a:cubicBezTo>
                  <a:cubicBezTo>
                    <a:pt x="97078" y="35395"/>
                    <a:pt x="97078" y="36690"/>
                    <a:pt x="96404" y="36690"/>
                  </a:cubicBezTo>
                  <a:cubicBezTo>
                    <a:pt x="96404" y="36690"/>
                    <a:pt x="95056" y="37122"/>
                    <a:pt x="95056" y="37122"/>
                  </a:cubicBezTo>
                  <a:cubicBezTo>
                    <a:pt x="95056" y="37553"/>
                    <a:pt x="95056" y="37553"/>
                    <a:pt x="95056" y="37553"/>
                  </a:cubicBezTo>
                  <a:cubicBezTo>
                    <a:pt x="95730" y="38417"/>
                    <a:pt x="95730" y="38417"/>
                    <a:pt x="95730" y="38417"/>
                  </a:cubicBezTo>
                  <a:cubicBezTo>
                    <a:pt x="95730" y="38417"/>
                    <a:pt x="95730" y="39712"/>
                    <a:pt x="95056" y="39712"/>
                  </a:cubicBezTo>
                  <a:cubicBezTo>
                    <a:pt x="95056" y="40143"/>
                    <a:pt x="94382" y="41007"/>
                    <a:pt x="94382" y="41007"/>
                  </a:cubicBezTo>
                  <a:cubicBezTo>
                    <a:pt x="93707" y="41438"/>
                    <a:pt x="93707" y="41438"/>
                    <a:pt x="93707" y="41438"/>
                  </a:cubicBezTo>
                  <a:cubicBezTo>
                    <a:pt x="93033" y="42302"/>
                    <a:pt x="93033" y="42302"/>
                    <a:pt x="93033" y="42302"/>
                  </a:cubicBezTo>
                  <a:cubicBezTo>
                    <a:pt x="93707" y="42733"/>
                    <a:pt x="93707" y="42733"/>
                    <a:pt x="93707" y="42733"/>
                  </a:cubicBezTo>
                  <a:cubicBezTo>
                    <a:pt x="93707" y="44028"/>
                    <a:pt x="93707" y="44028"/>
                    <a:pt x="93707" y="44028"/>
                  </a:cubicBezTo>
                  <a:cubicBezTo>
                    <a:pt x="92359" y="44460"/>
                    <a:pt x="92359" y="44460"/>
                    <a:pt x="92359" y="44460"/>
                  </a:cubicBezTo>
                  <a:cubicBezTo>
                    <a:pt x="91685" y="45755"/>
                    <a:pt x="91685" y="45755"/>
                    <a:pt x="91685" y="45755"/>
                  </a:cubicBezTo>
                  <a:cubicBezTo>
                    <a:pt x="92359" y="46187"/>
                    <a:pt x="92359" y="46187"/>
                    <a:pt x="92359" y="46187"/>
                  </a:cubicBezTo>
                  <a:cubicBezTo>
                    <a:pt x="93033" y="47050"/>
                    <a:pt x="93033" y="47050"/>
                    <a:pt x="93033" y="47050"/>
                  </a:cubicBezTo>
                  <a:cubicBezTo>
                    <a:pt x="92359" y="47913"/>
                    <a:pt x="92359" y="47913"/>
                    <a:pt x="92359" y="47913"/>
                  </a:cubicBezTo>
                  <a:cubicBezTo>
                    <a:pt x="91685" y="48345"/>
                    <a:pt x="91685" y="48345"/>
                    <a:pt x="91685" y="48345"/>
                  </a:cubicBezTo>
                  <a:cubicBezTo>
                    <a:pt x="91011" y="48345"/>
                    <a:pt x="91011" y="48345"/>
                    <a:pt x="91011" y="48345"/>
                  </a:cubicBezTo>
                  <a:cubicBezTo>
                    <a:pt x="89662" y="49208"/>
                    <a:pt x="89662" y="49208"/>
                    <a:pt x="89662" y="49208"/>
                  </a:cubicBezTo>
                  <a:cubicBezTo>
                    <a:pt x="88314" y="49208"/>
                    <a:pt x="88314" y="49208"/>
                    <a:pt x="88314" y="49208"/>
                  </a:cubicBezTo>
                  <a:cubicBezTo>
                    <a:pt x="87640" y="49208"/>
                    <a:pt x="87640" y="49208"/>
                    <a:pt x="87640" y="49208"/>
                  </a:cubicBezTo>
                  <a:cubicBezTo>
                    <a:pt x="86292" y="50071"/>
                    <a:pt x="86292" y="50071"/>
                    <a:pt x="86292" y="50071"/>
                  </a:cubicBezTo>
                  <a:cubicBezTo>
                    <a:pt x="85617" y="50071"/>
                    <a:pt x="85617" y="50071"/>
                    <a:pt x="85617" y="50071"/>
                  </a:cubicBezTo>
                  <a:cubicBezTo>
                    <a:pt x="84943" y="50503"/>
                    <a:pt x="84943" y="50503"/>
                    <a:pt x="84943" y="50503"/>
                  </a:cubicBezTo>
                  <a:cubicBezTo>
                    <a:pt x="84943" y="51366"/>
                    <a:pt x="84943" y="51366"/>
                    <a:pt x="84943" y="51366"/>
                  </a:cubicBezTo>
                  <a:cubicBezTo>
                    <a:pt x="84943" y="51366"/>
                    <a:pt x="84943" y="51798"/>
                    <a:pt x="84943" y="51798"/>
                  </a:cubicBezTo>
                  <a:cubicBezTo>
                    <a:pt x="85617" y="51798"/>
                    <a:pt x="85617" y="52230"/>
                    <a:pt x="85617" y="52230"/>
                  </a:cubicBezTo>
                  <a:cubicBezTo>
                    <a:pt x="86292" y="53093"/>
                    <a:pt x="86292" y="53093"/>
                    <a:pt x="86292" y="53093"/>
                  </a:cubicBezTo>
                  <a:cubicBezTo>
                    <a:pt x="86966" y="53956"/>
                    <a:pt x="86966" y="53956"/>
                    <a:pt x="86966" y="53956"/>
                  </a:cubicBezTo>
                  <a:cubicBezTo>
                    <a:pt x="87640" y="55251"/>
                    <a:pt x="87640" y="55251"/>
                    <a:pt x="87640" y="55251"/>
                  </a:cubicBezTo>
                  <a:cubicBezTo>
                    <a:pt x="87640" y="55251"/>
                    <a:pt x="86966" y="56115"/>
                    <a:pt x="86966" y="56115"/>
                  </a:cubicBezTo>
                  <a:cubicBezTo>
                    <a:pt x="86966" y="56115"/>
                    <a:pt x="86292" y="56978"/>
                    <a:pt x="86292" y="56978"/>
                  </a:cubicBezTo>
                  <a:cubicBezTo>
                    <a:pt x="85617" y="57841"/>
                    <a:pt x="85617" y="57841"/>
                    <a:pt x="85617" y="57841"/>
                  </a:cubicBezTo>
                  <a:cubicBezTo>
                    <a:pt x="84943" y="58705"/>
                    <a:pt x="84943" y="58705"/>
                    <a:pt x="84943" y="58705"/>
                  </a:cubicBezTo>
                  <a:cubicBezTo>
                    <a:pt x="84269" y="59136"/>
                    <a:pt x="84269" y="59136"/>
                    <a:pt x="84269" y="59136"/>
                  </a:cubicBezTo>
                  <a:cubicBezTo>
                    <a:pt x="82921" y="59136"/>
                    <a:pt x="82921" y="59136"/>
                    <a:pt x="82921" y="59136"/>
                  </a:cubicBezTo>
                  <a:cubicBezTo>
                    <a:pt x="82921" y="59568"/>
                    <a:pt x="82921" y="59568"/>
                    <a:pt x="82921" y="59568"/>
                  </a:cubicBezTo>
                  <a:cubicBezTo>
                    <a:pt x="82247" y="60431"/>
                    <a:pt x="82247" y="60431"/>
                    <a:pt x="82247" y="60431"/>
                  </a:cubicBezTo>
                  <a:cubicBezTo>
                    <a:pt x="82247" y="60863"/>
                    <a:pt x="82247" y="60863"/>
                    <a:pt x="82247" y="60863"/>
                  </a:cubicBezTo>
                  <a:cubicBezTo>
                    <a:pt x="81573" y="60863"/>
                    <a:pt x="81573" y="60863"/>
                    <a:pt x="81573" y="60863"/>
                  </a:cubicBezTo>
                  <a:cubicBezTo>
                    <a:pt x="81573" y="61726"/>
                    <a:pt x="81573" y="61726"/>
                    <a:pt x="81573" y="61726"/>
                  </a:cubicBezTo>
                  <a:cubicBezTo>
                    <a:pt x="80898" y="62158"/>
                    <a:pt x="80898" y="62158"/>
                    <a:pt x="80898" y="62158"/>
                  </a:cubicBezTo>
                  <a:cubicBezTo>
                    <a:pt x="80898" y="62158"/>
                    <a:pt x="80224" y="62158"/>
                    <a:pt x="80224" y="62158"/>
                  </a:cubicBezTo>
                  <a:cubicBezTo>
                    <a:pt x="79550" y="62158"/>
                    <a:pt x="78876" y="62589"/>
                    <a:pt x="78876" y="62589"/>
                  </a:cubicBezTo>
                  <a:cubicBezTo>
                    <a:pt x="78876" y="62589"/>
                    <a:pt x="77528" y="62589"/>
                    <a:pt x="77528" y="62158"/>
                  </a:cubicBezTo>
                  <a:cubicBezTo>
                    <a:pt x="77528" y="62158"/>
                    <a:pt x="76853" y="62589"/>
                    <a:pt x="76179" y="62158"/>
                  </a:cubicBezTo>
                  <a:cubicBezTo>
                    <a:pt x="76179" y="62158"/>
                    <a:pt x="75505" y="61726"/>
                    <a:pt x="75505" y="61726"/>
                  </a:cubicBezTo>
                  <a:cubicBezTo>
                    <a:pt x="74831" y="61726"/>
                    <a:pt x="74831" y="61726"/>
                    <a:pt x="74831" y="61726"/>
                  </a:cubicBezTo>
                  <a:cubicBezTo>
                    <a:pt x="73483" y="61726"/>
                    <a:pt x="73483" y="61726"/>
                    <a:pt x="73483" y="61726"/>
                  </a:cubicBezTo>
                  <a:cubicBezTo>
                    <a:pt x="71460" y="61726"/>
                    <a:pt x="71460" y="61726"/>
                    <a:pt x="71460" y="61726"/>
                  </a:cubicBezTo>
                  <a:cubicBezTo>
                    <a:pt x="70112" y="61726"/>
                    <a:pt x="70112" y="61726"/>
                    <a:pt x="70112" y="61726"/>
                  </a:cubicBezTo>
                  <a:cubicBezTo>
                    <a:pt x="70112" y="61294"/>
                    <a:pt x="70112" y="61294"/>
                    <a:pt x="70112" y="61294"/>
                  </a:cubicBezTo>
                  <a:cubicBezTo>
                    <a:pt x="69438" y="61726"/>
                    <a:pt x="69438" y="61726"/>
                    <a:pt x="69438" y="61726"/>
                  </a:cubicBezTo>
                  <a:cubicBezTo>
                    <a:pt x="68764" y="60863"/>
                    <a:pt x="68764" y="60863"/>
                    <a:pt x="68764" y="60863"/>
                  </a:cubicBezTo>
                  <a:cubicBezTo>
                    <a:pt x="67415" y="60863"/>
                    <a:pt x="67415" y="60863"/>
                    <a:pt x="67415" y="60863"/>
                  </a:cubicBezTo>
                  <a:cubicBezTo>
                    <a:pt x="66067" y="60863"/>
                    <a:pt x="66067" y="60863"/>
                    <a:pt x="66067" y="60863"/>
                  </a:cubicBezTo>
                  <a:cubicBezTo>
                    <a:pt x="66067" y="60863"/>
                    <a:pt x="66067" y="61294"/>
                    <a:pt x="66741" y="61726"/>
                  </a:cubicBezTo>
                  <a:cubicBezTo>
                    <a:pt x="66741" y="61726"/>
                    <a:pt x="67415" y="62589"/>
                    <a:pt x="67415" y="62589"/>
                  </a:cubicBezTo>
                  <a:cubicBezTo>
                    <a:pt x="67415" y="62589"/>
                    <a:pt x="67415" y="63453"/>
                    <a:pt x="67415" y="63453"/>
                  </a:cubicBezTo>
                  <a:cubicBezTo>
                    <a:pt x="67415" y="63453"/>
                    <a:pt x="68764" y="64316"/>
                    <a:pt x="68764" y="64316"/>
                  </a:cubicBezTo>
                  <a:cubicBezTo>
                    <a:pt x="68764" y="64748"/>
                    <a:pt x="68764" y="64748"/>
                    <a:pt x="68764" y="64748"/>
                  </a:cubicBezTo>
                  <a:cubicBezTo>
                    <a:pt x="68764" y="64748"/>
                    <a:pt x="69438" y="65611"/>
                    <a:pt x="69438" y="65611"/>
                  </a:cubicBezTo>
                  <a:cubicBezTo>
                    <a:pt x="69438" y="65611"/>
                    <a:pt x="70786" y="66043"/>
                    <a:pt x="70786" y="66043"/>
                  </a:cubicBezTo>
                  <a:cubicBezTo>
                    <a:pt x="70786" y="66906"/>
                    <a:pt x="70786" y="66906"/>
                    <a:pt x="70786" y="66906"/>
                  </a:cubicBezTo>
                  <a:cubicBezTo>
                    <a:pt x="70112" y="67338"/>
                    <a:pt x="70112" y="67338"/>
                    <a:pt x="70112" y="67338"/>
                  </a:cubicBezTo>
                  <a:cubicBezTo>
                    <a:pt x="69438" y="67769"/>
                    <a:pt x="69438" y="67769"/>
                    <a:pt x="69438" y="67769"/>
                  </a:cubicBezTo>
                  <a:cubicBezTo>
                    <a:pt x="70112" y="68633"/>
                    <a:pt x="70112" y="68633"/>
                    <a:pt x="70112" y="68633"/>
                  </a:cubicBezTo>
                  <a:cubicBezTo>
                    <a:pt x="70112" y="69496"/>
                    <a:pt x="70112" y="69496"/>
                    <a:pt x="70112" y="69496"/>
                  </a:cubicBezTo>
                  <a:cubicBezTo>
                    <a:pt x="70786" y="69928"/>
                    <a:pt x="70786" y="69928"/>
                    <a:pt x="70786" y="69928"/>
                  </a:cubicBezTo>
                  <a:cubicBezTo>
                    <a:pt x="70786" y="70359"/>
                    <a:pt x="70786" y="70359"/>
                    <a:pt x="70786" y="70359"/>
                  </a:cubicBezTo>
                  <a:cubicBezTo>
                    <a:pt x="70112" y="70791"/>
                    <a:pt x="70112" y="70791"/>
                    <a:pt x="70112" y="70791"/>
                  </a:cubicBezTo>
                  <a:cubicBezTo>
                    <a:pt x="70112" y="71654"/>
                    <a:pt x="70112" y="71654"/>
                    <a:pt x="70112" y="71654"/>
                  </a:cubicBezTo>
                  <a:cubicBezTo>
                    <a:pt x="70786" y="72517"/>
                    <a:pt x="70786" y="72517"/>
                    <a:pt x="70786" y="72517"/>
                  </a:cubicBezTo>
                  <a:cubicBezTo>
                    <a:pt x="71460" y="73381"/>
                    <a:pt x="71460" y="73381"/>
                    <a:pt x="71460" y="73381"/>
                  </a:cubicBezTo>
                  <a:cubicBezTo>
                    <a:pt x="72808" y="73381"/>
                    <a:pt x="72808" y="73381"/>
                    <a:pt x="72808" y="73381"/>
                  </a:cubicBezTo>
                  <a:cubicBezTo>
                    <a:pt x="72808" y="74244"/>
                    <a:pt x="72808" y="74244"/>
                    <a:pt x="72808" y="74244"/>
                  </a:cubicBezTo>
                  <a:cubicBezTo>
                    <a:pt x="72134" y="74676"/>
                    <a:pt x="72134" y="74676"/>
                    <a:pt x="72134" y="74676"/>
                  </a:cubicBezTo>
                  <a:cubicBezTo>
                    <a:pt x="72134" y="74676"/>
                    <a:pt x="72134" y="75107"/>
                    <a:pt x="72134" y="75107"/>
                  </a:cubicBezTo>
                  <a:cubicBezTo>
                    <a:pt x="72808" y="75107"/>
                    <a:pt x="73483" y="75539"/>
                    <a:pt x="73483" y="75539"/>
                  </a:cubicBezTo>
                  <a:cubicBezTo>
                    <a:pt x="74831" y="75107"/>
                    <a:pt x="74831" y="75107"/>
                    <a:pt x="74831" y="75107"/>
                  </a:cubicBezTo>
                  <a:cubicBezTo>
                    <a:pt x="74831" y="75107"/>
                    <a:pt x="75505" y="75107"/>
                    <a:pt x="75505" y="75107"/>
                  </a:cubicBezTo>
                  <a:cubicBezTo>
                    <a:pt x="75505" y="75539"/>
                    <a:pt x="76179" y="76402"/>
                    <a:pt x="76179" y="76402"/>
                  </a:cubicBezTo>
                  <a:cubicBezTo>
                    <a:pt x="76853" y="76834"/>
                    <a:pt x="76853" y="76834"/>
                    <a:pt x="76853" y="76834"/>
                  </a:cubicBezTo>
                  <a:cubicBezTo>
                    <a:pt x="76853" y="77697"/>
                    <a:pt x="76853" y="77697"/>
                    <a:pt x="76853" y="77697"/>
                  </a:cubicBezTo>
                  <a:cubicBezTo>
                    <a:pt x="75505" y="78561"/>
                    <a:pt x="75505" y="78561"/>
                    <a:pt x="75505" y="78561"/>
                  </a:cubicBezTo>
                  <a:cubicBezTo>
                    <a:pt x="74157" y="79424"/>
                    <a:pt x="74157" y="79424"/>
                    <a:pt x="74157" y="79424"/>
                  </a:cubicBezTo>
                  <a:cubicBezTo>
                    <a:pt x="73483" y="79856"/>
                    <a:pt x="73483" y="79856"/>
                    <a:pt x="73483" y="79856"/>
                  </a:cubicBezTo>
                  <a:cubicBezTo>
                    <a:pt x="73483" y="80719"/>
                    <a:pt x="73483" y="80719"/>
                    <a:pt x="73483" y="80719"/>
                  </a:cubicBezTo>
                  <a:cubicBezTo>
                    <a:pt x="72808" y="81151"/>
                    <a:pt x="72808" y="81151"/>
                    <a:pt x="72808" y="81151"/>
                  </a:cubicBezTo>
                  <a:cubicBezTo>
                    <a:pt x="71460" y="81582"/>
                    <a:pt x="71460" y="81582"/>
                    <a:pt x="71460" y="81582"/>
                  </a:cubicBezTo>
                  <a:cubicBezTo>
                    <a:pt x="70112" y="82014"/>
                    <a:pt x="70112" y="82014"/>
                    <a:pt x="70112" y="82014"/>
                  </a:cubicBezTo>
                  <a:cubicBezTo>
                    <a:pt x="69438" y="82014"/>
                    <a:pt x="69438" y="82014"/>
                    <a:pt x="69438" y="82014"/>
                  </a:cubicBezTo>
                  <a:cubicBezTo>
                    <a:pt x="68764" y="82446"/>
                    <a:pt x="68764" y="82446"/>
                    <a:pt x="68764" y="82446"/>
                  </a:cubicBezTo>
                  <a:cubicBezTo>
                    <a:pt x="66741" y="82877"/>
                    <a:pt x="66741" y="82877"/>
                    <a:pt x="66741" y="82877"/>
                  </a:cubicBezTo>
                  <a:cubicBezTo>
                    <a:pt x="66067" y="82877"/>
                    <a:pt x="66067" y="82877"/>
                    <a:pt x="66067" y="82877"/>
                  </a:cubicBezTo>
                  <a:cubicBezTo>
                    <a:pt x="64719" y="84604"/>
                    <a:pt x="64719" y="84604"/>
                    <a:pt x="64719" y="84604"/>
                  </a:cubicBezTo>
                  <a:cubicBezTo>
                    <a:pt x="64719" y="84604"/>
                    <a:pt x="64719" y="85467"/>
                    <a:pt x="64719" y="85467"/>
                  </a:cubicBezTo>
                  <a:cubicBezTo>
                    <a:pt x="64719" y="85467"/>
                    <a:pt x="65393" y="85899"/>
                    <a:pt x="65393" y="85899"/>
                  </a:cubicBezTo>
                  <a:cubicBezTo>
                    <a:pt x="65393" y="85899"/>
                    <a:pt x="64044" y="86762"/>
                    <a:pt x="64044" y="86762"/>
                  </a:cubicBezTo>
                  <a:cubicBezTo>
                    <a:pt x="64044" y="86762"/>
                    <a:pt x="62696" y="87194"/>
                    <a:pt x="62696" y="87194"/>
                  </a:cubicBezTo>
                  <a:cubicBezTo>
                    <a:pt x="62022" y="88057"/>
                    <a:pt x="62022" y="88057"/>
                    <a:pt x="62022" y="88057"/>
                  </a:cubicBezTo>
                  <a:cubicBezTo>
                    <a:pt x="62696" y="88489"/>
                    <a:pt x="62696" y="88489"/>
                    <a:pt x="62696" y="88489"/>
                  </a:cubicBezTo>
                  <a:cubicBezTo>
                    <a:pt x="61348" y="88489"/>
                    <a:pt x="61348" y="88489"/>
                    <a:pt x="61348" y="88489"/>
                  </a:cubicBezTo>
                  <a:cubicBezTo>
                    <a:pt x="62022" y="89352"/>
                    <a:pt x="62022" y="89352"/>
                    <a:pt x="62022" y="89352"/>
                  </a:cubicBezTo>
                  <a:cubicBezTo>
                    <a:pt x="61348" y="89784"/>
                    <a:pt x="61348" y="89784"/>
                    <a:pt x="61348" y="89784"/>
                  </a:cubicBezTo>
                  <a:cubicBezTo>
                    <a:pt x="62022" y="90215"/>
                    <a:pt x="62022" y="90215"/>
                    <a:pt x="62022" y="90215"/>
                  </a:cubicBezTo>
                  <a:cubicBezTo>
                    <a:pt x="62022" y="90215"/>
                    <a:pt x="62696" y="91510"/>
                    <a:pt x="62696" y="91510"/>
                  </a:cubicBezTo>
                  <a:cubicBezTo>
                    <a:pt x="62696" y="91942"/>
                    <a:pt x="63370" y="92374"/>
                    <a:pt x="63370" y="92374"/>
                  </a:cubicBezTo>
                  <a:cubicBezTo>
                    <a:pt x="63370" y="92374"/>
                    <a:pt x="64044" y="92805"/>
                    <a:pt x="64044" y="92805"/>
                  </a:cubicBezTo>
                  <a:cubicBezTo>
                    <a:pt x="64044" y="93237"/>
                    <a:pt x="64044" y="93669"/>
                    <a:pt x="64044" y="94100"/>
                  </a:cubicBezTo>
                  <a:cubicBezTo>
                    <a:pt x="64044" y="94532"/>
                    <a:pt x="64719" y="95395"/>
                    <a:pt x="64719" y="95395"/>
                  </a:cubicBezTo>
                  <a:cubicBezTo>
                    <a:pt x="65393" y="96258"/>
                    <a:pt x="65393" y="96258"/>
                    <a:pt x="65393" y="96258"/>
                  </a:cubicBezTo>
                  <a:cubicBezTo>
                    <a:pt x="65393" y="96258"/>
                    <a:pt x="65393" y="96690"/>
                    <a:pt x="65393" y="96690"/>
                  </a:cubicBezTo>
                  <a:cubicBezTo>
                    <a:pt x="66067" y="96690"/>
                    <a:pt x="67415" y="96690"/>
                    <a:pt x="67415" y="96690"/>
                  </a:cubicBezTo>
                  <a:cubicBezTo>
                    <a:pt x="67415" y="96690"/>
                    <a:pt x="68764" y="96690"/>
                    <a:pt x="68764" y="96690"/>
                  </a:cubicBezTo>
                  <a:cubicBezTo>
                    <a:pt x="68764" y="96690"/>
                    <a:pt x="69438" y="96258"/>
                    <a:pt x="70112" y="96690"/>
                  </a:cubicBezTo>
                  <a:cubicBezTo>
                    <a:pt x="70112" y="96690"/>
                    <a:pt x="70112" y="97122"/>
                    <a:pt x="70112" y="97122"/>
                  </a:cubicBezTo>
                  <a:cubicBezTo>
                    <a:pt x="70112" y="97122"/>
                    <a:pt x="70112" y="97553"/>
                    <a:pt x="70112" y="97553"/>
                  </a:cubicBezTo>
                  <a:cubicBezTo>
                    <a:pt x="67415" y="99280"/>
                    <a:pt x="67415" y="99280"/>
                    <a:pt x="67415" y="99280"/>
                  </a:cubicBezTo>
                  <a:cubicBezTo>
                    <a:pt x="67415" y="100575"/>
                    <a:pt x="67415" y="100575"/>
                    <a:pt x="67415" y="100575"/>
                  </a:cubicBezTo>
                  <a:cubicBezTo>
                    <a:pt x="67415" y="100575"/>
                    <a:pt x="66741" y="100575"/>
                    <a:pt x="66741" y="100575"/>
                  </a:cubicBezTo>
                  <a:cubicBezTo>
                    <a:pt x="66067" y="100575"/>
                    <a:pt x="65393" y="100575"/>
                    <a:pt x="65393" y="100575"/>
                  </a:cubicBezTo>
                  <a:cubicBezTo>
                    <a:pt x="64044" y="99712"/>
                    <a:pt x="64044" y="99712"/>
                    <a:pt x="64044" y="99712"/>
                  </a:cubicBezTo>
                  <a:cubicBezTo>
                    <a:pt x="62696" y="100143"/>
                    <a:pt x="62696" y="100143"/>
                    <a:pt x="62696" y="100143"/>
                  </a:cubicBezTo>
                  <a:cubicBezTo>
                    <a:pt x="62696" y="100575"/>
                    <a:pt x="62696" y="100575"/>
                    <a:pt x="62696" y="100575"/>
                  </a:cubicBezTo>
                  <a:cubicBezTo>
                    <a:pt x="62696" y="100575"/>
                    <a:pt x="61348" y="100575"/>
                    <a:pt x="61348" y="100575"/>
                  </a:cubicBezTo>
                  <a:cubicBezTo>
                    <a:pt x="61348" y="100575"/>
                    <a:pt x="59325" y="100575"/>
                    <a:pt x="59325" y="100575"/>
                  </a:cubicBezTo>
                  <a:cubicBezTo>
                    <a:pt x="58651" y="101007"/>
                    <a:pt x="58651" y="101007"/>
                    <a:pt x="58651" y="101007"/>
                  </a:cubicBezTo>
                  <a:cubicBezTo>
                    <a:pt x="57977" y="102733"/>
                    <a:pt x="57977" y="102733"/>
                    <a:pt x="57977" y="102733"/>
                  </a:cubicBezTo>
                  <a:cubicBezTo>
                    <a:pt x="56629" y="103597"/>
                    <a:pt x="56629" y="103597"/>
                    <a:pt x="56629" y="103597"/>
                  </a:cubicBezTo>
                  <a:cubicBezTo>
                    <a:pt x="55280" y="104028"/>
                    <a:pt x="55280" y="104028"/>
                    <a:pt x="55280" y="104028"/>
                  </a:cubicBezTo>
                  <a:cubicBezTo>
                    <a:pt x="53932" y="104892"/>
                    <a:pt x="53932" y="104892"/>
                    <a:pt x="53932" y="104892"/>
                  </a:cubicBezTo>
                  <a:cubicBezTo>
                    <a:pt x="51910" y="105323"/>
                    <a:pt x="51910" y="105323"/>
                    <a:pt x="51910" y="105323"/>
                  </a:cubicBezTo>
                  <a:cubicBezTo>
                    <a:pt x="51910" y="105323"/>
                    <a:pt x="51235" y="105755"/>
                    <a:pt x="51235" y="105755"/>
                  </a:cubicBezTo>
                  <a:cubicBezTo>
                    <a:pt x="51235" y="106187"/>
                    <a:pt x="50561" y="107482"/>
                    <a:pt x="50561" y="107482"/>
                  </a:cubicBezTo>
                  <a:cubicBezTo>
                    <a:pt x="50561" y="107482"/>
                    <a:pt x="49213" y="107913"/>
                    <a:pt x="49213" y="108345"/>
                  </a:cubicBezTo>
                  <a:cubicBezTo>
                    <a:pt x="49213" y="108345"/>
                    <a:pt x="47865" y="108776"/>
                    <a:pt x="47865" y="108776"/>
                  </a:cubicBezTo>
                  <a:cubicBezTo>
                    <a:pt x="47865" y="108776"/>
                    <a:pt x="47865" y="109640"/>
                    <a:pt x="47865" y="109640"/>
                  </a:cubicBezTo>
                  <a:cubicBezTo>
                    <a:pt x="47865" y="109640"/>
                    <a:pt x="48539" y="110503"/>
                    <a:pt x="48539" y="110503"/>
                  </a:cubicBezTo>
                  <a:cubicBezTo>
                    <a:pt x="48539" y="111798"/>
                    <a:pt x="48539" y="111798"/>
                    <a:pt x="48539" y="111798"/>
                  </a:cubicBezTo>
                  <a:cubicBezTo>
                    <a:pt x="48539" y="112661"/>
                    <a:pt x="48539" y="112661"/>
                    <a:pt x="48539" y="112661"/>
                  </a:cubicBezTo>
                  <a:cubicBezTo>
                    <a:pt x="49213" y="113525"/>
                    <a:pt x="49213" y="113525"/>
                    <a:pt x="49213" y="113525"/>
                  </a:cubicBezTo>
                  <a:cubicBezTo>
                    <a:pt x="48539" y="114388"/>
                    <a:pt x="48539" y="114388"/>
                    <a:pt x="48539" y="114388"/>
                  </a:cubicBezTo>
                  <a:cubicBezTo>
                    <a:pt x="47865" y="115683"/>
                    <a:pt x="47865" y="115683"/>
                    <a:pt x="47865" y="115683"/>
                  </a:cubicBezTo>
                  <a:cubicBezTo>
                    <a:pt x="47865" y="116115"/>
                    <a:pt x="47865" y="116115"/>
                    <a:pt x="47865" y="116115"/>
                  </a:cubicBezTo>
                  <a:cubicBezTo>
                    <a:pt x="47865" y="116978"/>
                    <a:pt x="47865" y="116978"/>
                    <a:pt x="47865" y="116978"/>
                  </a:cubicBezTo>
                  <a:cubicBezTo>
                    <a:pt x="47865" y="118705"/>
                    <a:pt x="47865" y="118705"/>
                    <a:pt x="47865" y="118705"/>
                  </a:cubicBezTo>
                  <a:cubicBezTo>
                    <a:pt x="45842" y="118273"/>
                    <a:pt x="45842" y="118273"/>
                    <a:pt x="45842" y="118273"/>
                  </a:cubicBezTo>
                  <a:cubicBezTo>
                    <a:pt x="43820" y="118273"/>
                    <a:pt x="43820" y="118273"/>
                    <a:pt x="43820" y="118273"/>
                  </a:cubicBezTo>
                  <a:cubicBezTo>
                    <a:pt x="41797" y="118705"/>
                    <a:pt x="41797" y="118705"/>
                    <a:pt x="41797" y="118705"/>
                  </a:cubicBezTo>
                  <a:cubicBezTo>
                    <a:pt x="39101" y="119568"/>
                    <a:pt x="39101" y="119568"/>
                    <a:pt x="39101" y="119568"/>
                  </a:cubicBezTo>
                  <a:cubicBezTo>
                    <a:pt x="35056" y="120000"/>
                    <a:pt x="35056" y="120000"/>
                    <a:pt x="35056" y="120000"/>
                  </a:cubicBezTo>
                  <a:cubicBezTo>
                    <a:pt x="31685" y="120000"/>
                    <a:pt x="31685" y="120000"/>
                    <a:pt x="31685" y="120000"/>
                  </a:cubicBezTo>
                  <a:cubicBezTo>
                    <a:pt x="29662" y="119568"/>
                    <a:pt x="29662" y="119568"/>
                    <a:pt x="29662" y="119568"/>
                  </a:cubicBezTo>
                  <a:cubicBezTo>
                    <a:pt x="28314" y="119136"/>
                    <a:pt x="28314" y="119136"/>
                    <a:pt x="28314" y="119136"/>
                  </a:cubicBezTo>
                  <a:cubicBezTo>
                    <a:pt x="26966" y="118273"/>
                    <a:pt x="26966" y="118273"/>
                    <a:pt x="26966" y="118273"/>
                  </a:cubicBezTo>
                  <a:cubicBezTo>
                    <a:pt x="24943" y="116978"/>
                    <a:pt x="24943" y="116978"/>
                    <a:pt x="24943" y="116978"/>
                  </a:cubicBezTo>
                  <a:cubicBezTo>
                    <a:pt x="22921" y="116978"/>
                    <a:pt x="22921" y="116978"/>
                    <a:pt x="22921" y="116978"/>
                  </a:cubicBezTo>
                  <a:cubicBezTo>
                    <a:pt x="21573" y="116546"/>
                    <a:pt x="21573" y="116546"/>
                    <a:pt x="21573" y="116546"/>
                  </a:cubicBezTo>
                  <a:cubicBezTo>
                    <a:pt x="20224" y="116115"/>
                    <a:pt x="20224" y="116115"/>
                    <a:pt x="20224" y="116115"/>
                  </a:cubicBezTo>
                  <a:cubicBezTo>
                    <a:pt x="18876" y="115683"/>
                    <a:pt x="18876" y="115683"/>
                    <a:pt x="18876" y="115683"/>
                  </a:cubicBezTo>
                  <a:cubicBezTo>
                    <a:pt x="17528" y="115683"/>
                    <a:pt x="17528" y="115683"/>
                    <a:pt x="17528" y="115683"/>
                  </a:cubicBezTo>
                  <a:cubicBezTo>
                    <a:pt x="14831" y="114820"/>
                    <a:pt x="14831" y="114820"/>
                    <a:pt x="14831" y="114820"/>
                  </a:cubicBezTo>
                  <a:cubicBezTo>
                    <a:pt x="12134" y="113956"/>
                    <a:pt x="12134" y="113956"/>
                    <a:pt x="12134" y="113956"/>
                  </a:cubicBezTo>
                  <a:cubicBezTo>
                    <a:pt x="10786" y="114388"/>
                    <a:pt x="10786" y="114388"/>
                    <a:pt x="10786" y="114388"/>
                  </a:cubicBezTo>
                  <a:cubicBezTo>
                    <a:pt x="10786" y="114820"/>
                    <a:pt x="10786" y="114820"/>
                    <a:pt x="10786" y="114820"/>
                  </a:cubicBezTo>
                  <a:cubicBezTo>
                    <a:pt x="8764" y="114388"/>
                    <a:pt x="8764" y="114388"/>
                    <a:pt x="8764" y="114388"/>
                  </a:cubicBezTo>
                  <a:cubicBezTo>
                    <a:pt x="7415" y="114388"/>
                    <a:pt x="7415" y="114388"/>
                    <a:pt x="7415" y="114388"/>
                  </a:cubicBezTo>
                  <a:cubicBezTo>
                    <a:pt x="6067" y="114388"/>
                    <a:pt x="6067" y="114388"/>
                    <a:pt x="6067" y="114388"/>
                  </a:cubicBezTo>
                  <a:cubicBezTo>
                    <a:pt x="3370" y="114820"/>
                    <a:pt x="3370" y="114820"/>
                    <a:pt x="3370" y="114820"/>
                  </a:cubicBezTo>
                  <a:cubicBezTo>
                    <a:pt x="1348" y="115251"/>
                    <a:pt x="1348" y="115251"/>
                    <a:pt x="1348" y="115251"/>
                  </a:cubicBezTo>
                  <a:cubicBezTo>
                    <a:pt x="0" y="114820"/>
                    <a:pt x="0" y="114820"/>
                    <a:pt x="0" y="114820"/>
                  </a:cubicBezTo>
                  <a:cubicBezTo>
                    <a:pt x="1348" y="113956"/>
                    <a:pt x="1348" y="113956"/>
                    <a:pt x="1348" y="113956"/>
                  </a:cubicBezTo>
                  <a:cubicBezTo>
                    <a:pt x="2696" y="112661"/>
                    <a:pt x="2696" y="112661"/>
                    <a:pt x="2696" y="112661"/>
                  </a:cubicBezTo>
                  <a:cubicBezTo>
                    <a:pt x="4044" y="112230"/>
                    <a:pt x="4044" y="112230"/>
                    <a:pt x="4044" y="112230"/>
                  </a:cubicBezTo>
                  <a:cubicBezTo>
                    <a:pt x="4719" y="110935"/>
                    <a:pt x="4719" y="110935"/>
                    <a:pt x="4719" y="110935"/>
                  </a:cubicBezTo>
                  <a:cubicBezTo>
                    <a:pt x="6741" y="110071"/>
                    <a:pt x="6741" y="110071"/>
                    <a:pt x="6741" y="110071"/>
                  </a:cubicBezTo>
                  <a:cubicBezTo>
                    <a:pt x="6741" y="108776"/>
                    <a:pt x="6741" y="108776"/>
                    <a:pt x="6741" y="108776"/>
                  </a:cubicBezTo>
                  <a:cubicBezTo>
                    <a:pt x="8089" y="107050"/>
                    <a:pt x="8089" y="107050"/>
                    <a:pt x="8089" y="107050"/>
                  </a:cubicBezTo>
                  <a:cubicBezTo>
                    <a:pt x="8089" y="107050"/>
                    <a:pt x="9438" y="107050"/>
                    <a:pt x="9438" y="106618"/>
                  </a:cubicBezTo>
                  <a:cubicBezTo>
                    <a:pt x="10112" y="105755"/>
                    <a:pt x="10112" y="105323"/>
                    <a:pt x="10786" y="104892"/>
                  </a:cubicBezTo>
                  <a:cubicBezTo>
                    <a:pt x="10786" y="104460"/>
                    <a:pt x="11460" y="104460"/>
                    <a:pt x="11460" y="104028"/>
                  </a:cubicBezTo>
                  <a:cubicBezTo>
                    <a:pt x="11460" y="103597"/>
                    <a:pt x="10786" y="102302"/>
                    <a:pt x="10786" y="102302"/>
                  </a:cubicBezTo>
                  <a:cubicBezTo>
                    <a:pt x="10786" y="102302"/>
                    <a:pt x="12134" y="100575"/>
                    <a:pt x="12134" y="100575"/>
                  </a:cubicBezTo>
                  <a:cubicBezTo>
                    <a:pt x="12808" y="100143"/>
                    <a:pt x="12808" y="98417"/>
                    <a:pt x="12808" y="98417"/>
                  </a:cubicBezTo>
                  <a:cubicBezTo>
                    <a:pt x="12808" y="98417"/>
                    <a:pt x="13483" y="97553"/>
                    <a:pt x="14157" y="97122"/>
                  </a:cubicBezTo>
                  <a:cubicBezTo>
                    <a:pt x="14157" y="96690"/>
                    <a:pt x="14157" y="95395"/>
                    <a:pt x="14157" y="95395"/>
                  </a:cubicBezTo>
                  <a:cubicBezTo>
                    <a:pt x="12808" y="94100"/>
                    <a:pt x="12808" y="94100"/>
                    <a:pt x="12808" y="94100"/>
                  </a:cubicBezTo>
                  <a:cubicBezTo>
                    <a:pt x="14157" y="92374"/>
                    <a:pt x="14157" y="92374"/>
                    <a:pt x="14157" y="92374"/>
                  </a:cubicBezTo>
                  <a:cubicBezTo>
                    <a:pt x="16179" y="90215"/>
                    <a:pt x="16179" y="90215"/>
                    <a:pt x="16179" y="90215"/>
                  </a:cubicBezTo>
                  <a:cubicBezTo>
                    <a:pt x="18202" y="88057"/>
                    <a:pt x="18202" y="88057"/>
                    <a:pt x="18202" y="88057"/>
                  </a:cubicBezTo>
                  <a:cubicBezTo>
                    <a:pt x="18876" y="85899"/>
                    <a:pt x="18876" y="85899"/>
                    <a:pt x="18876" y="85899"/>
                  </a:cubicBezTo>
                  <a:cubicBezTo>
                    <a:pt x="18876" y="85899"/>
                    <a:pt x="18876" y="85035"/>
                    <a:pt x="18876" y="84604"/>
                  </a:cubicBezTo>
                  <a:cubicBezTo>
                    <a:pt x="18876" y="84604"/>
                    <a:pt x="18876" y="83741"/>
                    <a:pt x="18876" y="83741"/>
                  </a:cubicBezTo>
                  <a:cubicBezTo>
                    <a:pt x="18876" y="83741"/>
                    <a:pt x="18876" y="82877"/>
                    <a:pt x="18876" y="82877"/>
                  </a:cubicBezTo>
                  <a:cubicBezTo>
                    <a:pt x="18876" y="82877"/>
                    <a:pt x="18202" y="82014"/>
                    <a:pt x="18202" y="82014"/>
                  </a:cubicBezTo>
                  <a:cubicBezTo>
                    <a:pt x="17528" y="80719"/>
                    <a:pt x="17528" y="80719"/>
                    <a:pt x="17528" y="80719"/>
                  </a:cubicBezTo>
                  <a:cubicBezTo>
                    <a:pt x="16853" y="81151"/>
                    <a:pt x="16853" y="81151"/>
                    <a:pt x="16853" y="81151"/>
                  </a:cubicBezTo>
                  <a:cubicBezTo>
                    <a:pt x="16853" y="81151"/>
                    <a:pt x="16179" y="81582"/>
                    <a:pt x="15505" y="81151"/>
                  </a:cubicBezTo>
                  <a:cubicBezTo>
                    <a:pt x="15505" y="81151"/>
                    <a:pt x="12808" y="81151"/>
                    <a:pt x="12808" y="81151"/>
                  </a:cubicBezTo>
                  <a:cubicBezTo>
                    <a:pt x="11460" y="81582"/>
                    <a:pt x="11460" y="81582"/>
                    <a:pt x="11460" y="81582"/>
                  </a:cubicBezTo>
                  <a:cubicBezTo>
                    <a:pt x="9438" y="81151"/>
                    <a:pt x="9438" y="81151"/>
                    <a:pt x="9438" y="81151"/>
                  </a:cubicBezTo>
                  <a:cubicBezTo>
                    <a:pt x="9438" y="81151"/>
                    <a:pt x="8764" y="81582"/>
                    <a:pt x="8089" y="81582"/>
                  </a:cubicBezTo>
                  <a:cubicBezTo>
                    <a:pt x="8089" y="81582"/>
                    <a:pt x="7415" y="81582"/>
                    <a:pt x="7415" y="81151"/>
                  </a:cubicBezTo>
                  <a:cubicBezTo>
                    <a:pt x="7415" y="81151"/>
                    <a:pt x="9438" y="79856"/>
                    <a:pt x="9438" y="79856"/>
                  </a:cubicBezTo>
                  <a:cubicBezTo>
                    <a:pt x="9438" y="79856"/>
                    <a:pt x="9438" y="79856"/>
                    <a:pt x="9438" y="79424"/>
                  </a:cubicBezTo>
                  <a:cubicBezTo>
                    <a:pt x="9438" y="78992"/>
                    <a:pt x="9438" y="78129"/>
                    <a:pt x="9438" y="78129"/>
                  </a:cubicBezTo>
                  <a:cubicBezTo>
                    <a:pt x="9438" y="77697"/>
                    <a:pt x="8764" y="76402"/>
                    <a:pt x="8764" y="76402"/>
                  </a:cubicBezTo>
                  <a:cubicBezTo>
                    <a:pt x="8764" y="76402"/>
                    <a:pt x="8089" y="75971"/>
                    <a:pt x="8764" y="75539"/>
                  </a:cubicBezTo>
                  <a:cubicBezTo>
                    <a:pt x="8764" y="75107"/>
                    <a:pt x="9438" y="75107"/>
                    <a:pt x="9438" y="75107"/>
                  </a:cubicBezTo>
                  <a:cubicBezTo>
                    <a:pt x="8089" y="74676"/>
                    <a:pt x="8089" y="74676"/>
                    <a:pt x="8089" y="74676"/>
                  </a:cubicBezTo>
                  <a:cubicBezTo>
                    <a:pt x="8089" y="74676"/>
                    <a:pt x="8089" y="74676"/>
                    <a:pt x="7415" y="74676"/>
                  </a:cubicBezTo>
                  <a:cubicBezTo>
                    <a:pt x="6741" y="75107"/>
                    <a:pt x="6067" y="75107"/>
                    <a:pt x="6067" y="75107"/>
                  </a:cubicBezTo>
                  <a:cubicBezTo>
                    <a:pt x="5393" y="74244"/>
                    <a:pt x="5393" y="74244"/>
                    <a:pt x="5393" y="74244"/>
                  </a:cubicBezTo>
                  <a:cubicBezTo>
                    <a:pt x="5393" y="74244"/>
                    <a:pt x="4719" y="74676"/>
                    <a:pt x="4719" y="74244"/>
                  </a:cubicBezTo>
                  <a:cubicBezTo>
                    <a:pt x="4044" y="74244"/>
                    <a:pt x="2696" y="73812"/>
                    <a:pt x="2696" y="73812"/>
                  </a:cubicBezTo>
                  <a:cubicBezTo>
                    <a:pt x="2696" y="73812"/>
                    <a:pt x="2696" y="72949"/>
                    <a:pt x="2696" y="72949"/>
                  </a:cubicBezTo>
                  <a:cubicBezTo>
                    <a:pt x="3370" y="72517"/>
                    <a:pt x="3370" y="72517"/>
                    <a:pt x="3370" y="72086"/>
                  </a:cubicBezTo>
                  <a:cubicBezTo>
                    <a:pt x="3370" y="71654"/>
                    <a:pt x="3370" y="71223"/>
                    <a:pt x="4044" y="70791"/>
                  </a:cubicBezTo>
                  <a:cubicBezTo>
                    <a:pt x="4044" y="70359"/>
                    <a:pt x="4719" y="69928"/>
                    <a:pt x="5393" y="69928"/>
                  </a:cubicBezTo>
                  <a:cubicBezTo>
                    <a:pt x="6067" y="69496"/>
                    <a:pt x="6067" y="69496"/>
                    <a:pt x="6067" y="69496"/>
                  </a:cubicBezTo>
                  <a:cubicBezTo>
                    <a:pt x="7415" y="67769"/>
                    <a:pt x="7415" y="67769"/>
                    <a:pt x="7415" y="67769"/>
                  </a:cubicBezTo>
                  <a:cubicBezTo>
                    <a:pt x="7415" y="67769"/>
                    <a:pt x="7415" y="66906"/>
                    <a:pt x="7415" y="66906"/>
                  </a:cubicBezTo>
                  <a:cubicBezTo>
                    <a:pt x="7415" y="66906"/>
                    <a:pt x="8089" y="66043"/>
                    <a:pt x="8089" y="65611"/>
                  </a:cubicBezTo>
                  <a:cubicBezTo>
                    <a:pt x="8089" y="65611"/>
                    <a:pt x="8764" y="64748"/>
                    <a:pt x="8764" y="64748"/>
                  </a:cubicBezTo>
                  <a:cubicBezTo>
                    <a:pt x="8764" y="64748"/>
                    <a:pt x="9438" y="64316"/>
                    <a:pt x="9438" y="63884"/>
                  </a:cubicBezTo>
                  <a:cubicBezTo>
                    <a:pt x="10112" y="63884"/>
                    <a:pt x="11460" y="63021"/>
                    <a:pt x="11460" y="63021"/>
                  </a:cubicBezTo>
                  <a:cubicBezTo>
                    <a:pt x="11460" y="63021"/>
                    <a:pt x="12134" y="61726"/>
                    <a:pt x="12134" y="61726"/>
                  </a:cubicBezTo>
                  <a:cubicBezTo>
                    <a:pt x="12134" y="61726"/>
                    <a:pt x="12808" y="60431"/>
                    <a:pt x="12808" y="60431"/>
                  </a:cubicBezTo>
                  <a:cubicBezTo>
                    <a:pt x="12134" y="59568"/>
                    <a:pt x="12134" y="59568"/>
                    <a:pt x="12134" y="59568"/>
                  </a:cubicBezTo>
                  <a:cubicBezTo>
                    <a:pt x="11460" y="59136"/>
                    <a:pt x="11460" y="59136"/>
                    <a:pt x="11460" y="59136"/>
                  </a:cubicBezTo>
                  <a:cubicBezTo>
                    <a:pt x="12808" y="58705"/>
                    <a:pt x="12808" y="58705"/>
                    <a:pt x="12808" y="58705"/>
                  </a:cubicBezTo>
                  <a:cubicBezTo>
                    <a:pt x="12808" y="58705"/>
                    <a:pt x="12808" y="58705"/>
                    <a:pt x="13483" y="58705"/>
                  </a:cubicBezTo>
                  <a:cubicBezTo>
                    <a:pt x="14157" y="58705"/>
                    <a:pt x="14831" y="58273"/>
                    <a:pt x="14831" y="58273"/>
                  </a:cubicBezTo>
                  <a:cubicBezTo>
                    <a:pt x="15505" y="58273"/>
                    <a:pt x="16853" y="57841"/>
                    <a:pt x="16853" y="57841"/>
                  </a:cubicBezTo>
                  <a:cubicBezTo>
                    <a:pt x="16853" y="57410"/>
                    <a:pt x="17528" y="57410"/>
                    <a:pt x="17528" y="57410"/>
                  </a:cubicBezTo>
                  <a:cubicBezTo>
                    <a:pt x="18202" y="57410"/>
                    <a:pt x="19550" y="56978"/>
                    <a:pt x="19550" y="56978"/>
                  </a:cubicBezTo>
                  <a:cubicBezTo>
                    <a:pt x="19550" y="56978"/>
                    <a:pt x="20224" y="56546"/>
                    <a:pt x="20224" y="56546"/>
                  </a:cubicBezTo>
                  <a:cubicBezTo>
                    <a:pt x="20224" y="56115"/>
                    <a:pt x="20224" y="56115"/>
                    <a:pt x="20224" y="56115"/>
                  </a:cubicBezTo>
                  <a:cubicBezTo>
                    <a:pt x="21573" y="55683"/>
                    <a:pt x="21573" y="55683"/>
                    <a:pt x="21573" y="55683"/>
                  </a:cubicBezTo>
                  <a:cubicBezTo>
                    <a:pt x="21573" y="55683"/>
                    <a:pt x="22247" y="55251"/>
                    <a:pt x="22247" y="54820"/>
                  </a:cubicBezTo>
                  <a:cubicBezTo>
                    <a:pt x="22247" y="54820"/>
                    <a:pt x="22921" y="53956"/>
                    <a:pt x="22921" y="53956"/>
                  </a:cubicBezTo>
                  <a:cubicBezTo>
                    <a:pt x="22921" y="53525"/>
                    <a:pt x="24943" y="52230"/>
                    <a:pt x="24943" y="52230"/>
                  </a:cubicBezTo>
                  <a:cubicBezTo>
                    <a:pt x="27640" y="49208"/>
                    <a:pt x="27640" y="49208"/>
                    <a:pt x="27640" y="49208"/>
                  </a:cubicBezTo>
                  <a:cubicBezTo>
                    <a:pt x="33707" y="43165"/>
                    <a:pt x="33707" y="43165"/>
                    <a:pt x="33707" y="43165"/>
                  </a:cubicBezTo>
                  <a:cubicBezTo>
                    <a:pt x="33033" y="42302"/>
                    <a:pt x="33033" y="42302"/>
                    <a:pt x="33033" y="42302"/>
                  </a:cubicBezTo>
                  <a:cubicBezTo>
                    <a:pt x="35056" y="40143"/>
                    <a:pt x="35056" y="40143"/>
                    <a:pt x="35056" y="40143"/>
                  </a:cubicBezTo>
                  <a:cubicBezTo>
                    <a:pt x="38426" y="36690"/>
                    <a:pt x="38426" y="36690"/>
                    <a:pt x="38426" y="36690"/>
                  </a:cubicBezTo>
                  <a:cubicBezTo>
                    <a:pt x="41797" y="31942"/>
                    <a:pt x="41797" y="31942"/>
                    <a:pt x="41797" y="31942"/>
                  </a:cubicBezTo>
                  <a:cubicBezTo>
                    <a:pt x="43820" y="29352"/>
                    <a:pt x="43820" y="29352"/>
                    <a:pt x="43820" y="29352"/>
                  </a:cubicBezTo>
                  <a:cubicBezTo>
                    <a:pt x="46516" y="26330"/>
                    <a:pt x="46516" y="26330"/>
                    <a:pt x="46516" y="26330"/>
                  </a:cubicBezTo>
                  <a:cubicBezTo>
                    <a:pt x="47865" y="23741"/>
                    <a:pt x="47865" y="23741"/>
                    <a:pt x="47865" y="23741"/>
                  </a:cubicBezTo>
                  <a:cubicBezTo>
                    <a:pt x="47865" y="20719"/>
                    <a:pt x="47865" y="20719"/>
                    <a:pt x="47865" y="20719"/>
                  </a:cubicBezTo>
                  <a:cubicBezTo>
                    <a:pt x="47865" y="18561"/>
                    <a:pt x="47865" y="18561"/>
                    <a:pt x="47865" y="18561"/>
                  </a:cubicBezTo>
                  <a:cubicBezTo>
                    <a:pt x="47865" y="16834"/>
                    <a:pt x="47865" y="16834"/>
                    <a:pt x="47865" y="16834"/>
                  </a:cubicBezTo>
                  <a:cubicBezTo>
                    <a:pt x="47865" y="15971"/>
                    <a:pt x="47865" y="15971"/>
                    <a:pt x="47865" y="15971"/>
                  </a:cubicBezTo>
                  <a:cubicBezTo>
                    <a:pt x="47865" y="15107"/>
                    <a:pt x="47865" y="15107"/>
                    <a:pt x="47865" y="15107"/>
                  </a:cubicBezTo>
                  <a:cubicBezTo>
                    <a:pt x="47191" y="13812"/>
                    <a:pt x="47191" y="13812"/>
                    <a:pt x="47191" y="13812"/>
                  </a:cubicBezTo>
                  <a:cubicBezTo>
                    <a:pt x="48539" y="12949"/>
                    <a:pt x="48539" y="12949"/>
                    <a:pt x="48539" y="12949"/>
                  </a:cubicBezTo>
                  <a:cubicBezTo>
                    <a:pt x="48539" y="12086"/>
                    <a:pt x="48539" y="12086"/>
                    <a:pt x="48539" y="12086"/>
                  </a:cubicBezTo>
                  <a:cubicBezTo>
                    <a:pt x="48539" y="11223"/>
                    <a:pt x="48539" y="11223"/>
                    <a:pt x="48539" y="11223"/>
                  </a:cubicBezTo>
                  <a:cubicBezTo>
                    <a:pt x="48539" y="10359"/>
                    <a:pt x="48539" y="10359"/>
                    <a:pt x="48539" y="10359"/>
                  </a:cubicBezTo>
                  <a:cubicBezTo>
                    <a:pt x="49213" y="9496"/>
                    <a:pt x="49213" y="9496"/>
                    <a:pt x="49213" y="9496"/>
                  </a:cubicBezTo>
                  <a:cubicBezTo>
                    <a:pt x="48539" y="8201"/>
                    <a:pt x="48539" y="8201"/>
                    <a:pt x="48539" y="8201"/>
                  </a:cubicBezTo>
                  <a:cubicBezTo>
                    <a:pt x="49213" y="7338"/>
                    <a:pt x="49213" y="7338"/>
                    <a:pt x="49213" y="7338"/>
                  </a:cubicBezTo>
                  <a:cubicBezTo>
                    <a:pt x="48539" y="6906"/>
                    <a:pt x="48539" y="6906"/>
                    <a:pt x="48539" y="6906"/>
                  </a:cubicBezTo>
                  <a:cubicBezTo>
                    <a:pt x="49213" y="5611"/>
                    <a:pt x="49213" y="5611"/>
                    <a:pt x="49213" y="5611"/>
                  </a:cubicBezTo>
                  <a:cubicBezTo>
                    <a:pt x="49213" y="4748"/>
                    <a:pt x="49213" y="4748"/>
                    <a:pt x="49213" y="4748"/>
                  </a:cubicBezTo>
                  <a:lnTo>
                    <a:pt x="49887" y="3884"/>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66" name="Shape 2046">
              <a:extLst>
                <a:ext uri="{FF2B5EF4-FFF2-40B4-BE49-F238E27FC236}">
                  <a16:creationId xmlns:a16="http://schemas.microsoft.com/office/drawing/2014/main" id="{E62BC30D-DECB-269E-DFB5-C1B1049B8D0A}"/>
                </a:ext>
              </a:extLst>
            </p:cNvPr>
            <p:cNvSpPr/>
            <p:nvPr/>
          </p:nvSpPr>
          <p:spPr>
            <a:xfrm>
              <a:off x="4704932" y="2283682"/>
              <a:ext cx="711330" cy="913063"/>
            </a:xfrm>
            <a:custGeom>
              <a:avLst/>
              <a:gdLst/>
              <a:ahLst/>
              <a:cxnLst/>
              <a:rect l="0" t="0" r="0" b="0"/>
              <a:pathLst>
                <a:path w="120000" h="120000" extrusionOk="0">
                  <a:moveTo>
                    <a:pt x="105769" y="94430"/>
                  </a:moveTo>
                  <a:cubicBezTo>
                    <a:pt x="105769" y="94430"/>
                    <a:pt x="105769" y="94430"/>
                    <a:pt x="105769" y="94430"/>
                  </a:cubicBezTo>
                  <a:cubicBezTo>
                    <a:pt x="105769" y="95302"/>
                    <a:pt x="105769" y="95302"/>
                    <a:pt x="105769" y="95302"/>
                  </a:cubicBezTo>
                  <a:cubicBezTo>
                    <a:pt x="106153" y="96755"/>
                    <a:pt x="106153" y="96755"/>
                    <a:pt x="106153" y="96755"/>
                  </a:cubicBezTo>
                  <a:cubicBezTo>
                    <a:pt x="106153" y="97627"/>
                    <a:pt x="106153" y="97627"/>
                    <a:pt x="106153" y="97627"/>
                  </a:cubicBezTo>
                  <a:cubicBezTo>
                    <a:pt x="106153" y="97627"/>
                    <a:pt x="105769" y="98208"/>
                    <a:pt x="105384" y="98208"/>
                  </a:cubicBezTo>
                  <a:cubicBezTo>
                    <a:pt x="105384" y="98208"/>
                    <a:pt x="105000" y="98498"/>
                    <a:pt x="104615" y="98498"/>
                  </a:cubicBezTo>
                  <a:cubicBezTo>
                    <a:pt x="104230" y="98208"/>
                    <a:pt x="103846" y="97917"/>
                    <a:pt x="103846" y="97917"/>
                  </a:cubicBezTo>
                  <a:cubicBezTo>
                    <a:pt x="101538" y="97917"/>
                    <a:pt x="101538" y="97917"/>
                    <a:pt x="101538" y="97917"/>
                  </a:cubicBezTo>
                  <a:cubicBezTo>
                    <a:pt x="101538" y="97917"/>
                    <a:pt x="101538" y="98498"/>
                    <a:pt x="101538" y="98789"/>
                  </a:cubicBezTo>
                  <a:cubicBezTo>
                    <a:pt x="101153" y="99370"/>
                    <a:pt x="101153" y="99370"/>
                    <a:pt x="101153" y="99370"/>
                  </a:cubicBezTo>
                  <a:cubicBezTo>
                    <a:pt x="101153" y="100823"/>
                    <a:pt x="101153" y="100823"/>
                    <a:pt x="101153" y="100823"/>
                  </a:cubicBezTo>
                  <a:cubicBezTo>
                    <a:pt x="99230" y="102276"/>
                    <a:pt x="99230" y="102276"/>
                    <a:pt x="99230" y="102276"/>
                  </a:cubicBezTo>
                  <a:cubicBezTo>
                    <a:pt x="98846" y="102276"/>
                    <a:pt x="98846" y="102276"/>
                    <a:pt x="98846" y="102276"/>
                  </a:cubicBezTo>
                  <a:cubicBezTo>
                    <a:pt x="98846" y="102276"/>
                    <a:pt x="98461" y="102566"/>
                    <a:pt x="98461" y="102566"/>
                  </a:cubicBezTo>
                  <a:cubicBezTo>
                    <a:pt x="98461" y="102566"/>
                    <a:pt x="96538" y="103147"/>
                    <a:pt x="96538" y="103147"/>
                  </a:cubicBezTo>
                  <a:cubicBezTo>
                    <a:pt x="95769" y="103728"/>
                    <a:pt x="95769" y="103728"/>
                    <a:pt x="95769" y="103728"/>
                  </a:cubicBezTo>
                  <a:cubicBezTo>
                    <a:pt x="95384" y="103728"/>
                    <a:pt x="95384" y="103728"/>
                    <a:pt x="95384" y="103728"/>
                  </a:cubicBezTo>
                  <a:cubicBezTo>
                    <a:pt x="95384" y="103728"/>
                    <a:pt x="94230" y="104309"/>
                    <a:pt x="93461" y="104891"/>
                  </a:cubicBezTo>
                  <a:cubicBezTo>
                    <a:pt x="92307" y="105472"/>
                    <a:pt x="92307" y="105472"/>
                    <a:pt x="92307" y="105472"/>
                  </a:cubicBezTo>
                  <a:cubicBezTo>
                    <a:pt x="92307" y="105472"/>
                    <a:pt x="92307" y="105472"/>
                    <a:pt x="92307" y="105472"/>
                  </a:cubicBezTo>
                  <a:cubicBezTo>
                    <a:pt x="92307" y="105472"/>
                    <a:pt x="92307" y="105472"/>
                    <a:pt x="92307" y="105472"/>
                  </a:cubicBezTo>
                  <a:cubicBezTo>
                    <a:pt x="93076" y="106924"/>
                    <a:pt x="93076" y="106924"/>
                    <a:pt x="93076" y="106924"/>
                  </a:cubicBezTo>
                  <a:cubicBezTo>
                    <a:pt x="94230" y="107796"/>
                    <a:pt x="94230" y="107796"/>
                    <a:pt x="94230" y="107796"/>
                  </a:cubicBezTo>
                  <a:cubicBezTo>
                    <a:pt x="95384" y="109249"/>
                    <a:pt x="95384" y="109249"/>
                    <a:pt x="95384" y="109249"/>
                  </a:cubicBezTo>
                  <a:cubicBezTo>
                    <a:pt x="95384" y="110121"/>
                    <a:pt x="95384" y="110121"/>
                    <a:pt x="95384" y="110121"/>
                  </a:cubicBezTo>
                  <a:cubicBezTo>
                    <a:pt x="95384" y="110121"/>
                    <a:pt x="94615" y="110702"/>
                    <a:pt x="94615" y="110702"/>
                  </a:cubicBezTo>
                  <a:cubicBezTo>
                    <a:pt x="94615" y="110992"/>
                    <a:pt x="94230" y="111573"/>
                    <a:pt x="94615" y="111573"/>
                  </a:cubicBezTo>
                  <a:cubicBezTo>
                    <a:pt x="95000" y="111573"/>
                    <a:pt x="96538" y="111864"/>
                    <a:pt x="96538" y="111864"/>
                  </a:cubicBezTo>
                  <a:cubicBezTo>
                    <a:pt x="96538" y="111864"/>
                    <a:pt x="96923" y="111864"/>
                    <a:pt x="96923" y="111864"/>
                  </a:cubicBezTo>
                  <a:cubicBezTo>
                    <a:pt x="97307" y="111864"/>
                    <a:pt x="97307" y="112154"/>
                    <a:pt x="97307" y="112154"/>
                  </a:cubicBezTo>
                  <a:cubicBezTo>
                    <a:pt x="97307" y="113317"/>
                    <a:pt x="97307" y="113317"/>
                    <a:pt x="97307" y="113317"/>
                  </a:cubicBezTo>
                  <a:cubicBezTo>
                    <a:pt x="97307" y="113317"/>
                    <a:pt x="97307" y="113607"/>
                    <a:pt x="97307" y="114769"/>
                  </a:cubicBezTo>
                  <a:cubicBezTo>
                    <a:pt x="97307" y="115932"/>
                    <a:pt x="96923" y="115641"/>
                    <a:pt x="96923" y="115641"/>
                  </a:cubicBezTo>
                  <a:cubicBezTo>
                    <a:pt x="96923" y="115641"/>
                    <a:pt x="95000" y="115060"/>
                    <a:pt x="95000" y="115060"/>
                  </a:cubicBezTo>
                  <a:cubicBezTo>
                    <a:pt x="95000" y="115060"/>
                    <a:pt x="94230" y="114479"/>
                    <a:pt x="94230" y="114479"/>
                  </a:cubicBezTo>
                  <a:cubicBezTo>
                    <a:pt x="93846" y="114188"/>
                    <a:pt x="93846" y="113898"/>
                    <a:pt x="93846" y="113607"/>
                  </a:cubicBezTo>
                  <a:cubicBezTo>
                    <a:pt x="93846" y="113317"/>
                    <a:pt x="94230" y="112736"/>
                    <a:pt x="94230" y="112736"/>
                  </a:cubicBezTo>
                  <a:cubicBezTo>
                    <a:pt x="94230" y="112736"/>
                    <a:pt x="92692" y="112445"/>
                    <a:pt x="92692" y="112445"/>
                  </a:cubicBezTo>
                  <a:cubicBezTo>
                    <a:pt x="92692" y="112445"/>
                    <a:pt x="91538" y="112445"/>
                    <a:pt x="91153" y="112445"/>
                  </a:cubicBezTo>
                  <a:cubicBezTo>
                    <a:pt x="90769" y="112445"/>
                    <a:pt x="90384" y="113026"/>
                    <a:pt x="90384" y="113026"/>
                  </a:cubicBezTo>
                  <a:cubicBezTo>
                    <a:pt x="90000" y="113317"/>
                    <a:pt x="89615" y="113026"/>
                    <a:pt x="89230" y="113026"/>
                  </a:cubicBezTo>
                  <a:cubicBezTo>
                    <a:pt x="89230" y="113026"/>
                    <a:pt x="88846" y="112445"/>
                    <a:pt x="88846" y="112445"/>
                  </a:cubicBezTo>
                  <a:cubicBezTo>
                    <a:pt x="88461" y="112445"/>
                    <a:pt x="86923" y="112154"/>
                    <a:pt x="86538" y="112154"/>
                  </a:cubicBezTo>
                  <a:cubicBezTo>
                    <a:pt x="86538" y="112154"/>
                    <a:pt x="85769" y="112154"/>
                    <a:pt x="85000" y="112154"/>
                  </a:cubicBezTo>
                  <a:cubicBezTo>
                    <a:pt x="84615" y="112445"/>
                    <a:pt x="85000" y="112445"/>
                    <a:pt x="85384" y="113317"/>
                  </a:cubicBezTo>
                  <a:cubicBezTo>
                    <a:pt x="85384" y="114188"/>
                    <a:pt x="85000" y="113607"/>
                    <a:pt x="84615" y="113607"/>
                  </a:cubicBezTo>
                  <a:cubicBezTo>
                    <a:pt x="84230" y="113607"/>
                    <a:pt x="84230" y="113607"/>
                    <a:pt x="83461" y="113607"/>
                  </a:cubicBezTo>
                  <a:cubicBezTo>
                    <a:pt x="82692" y="113607"/>
                    <a:pt x="82307" y="113607"/>
                    <a:pt x="81538" y="113607"/>
                  </a:cubicBezTo>
                  <a:cubicBezTo>
                    <a:pt x="81153" y="113898"/>
                    <a:pt x="81153" y="113898"/>
                    <a:pt x="81153" y="114188"/>
                  </a:cubicBezTo>
                  <a:cubicBezTo>
                    <a:pt x="80769" y="114479"/>
                    <a:pt x="80000" y="114479"/>
                    <a:pt x="79615" y="114479"/>
                  </a:cubicBezTo>
                  <a:cubicBezTo>
                    <a:pt x="79230" y="114479"/>
                    <a:pt x="77692" y="114479"/>
                    <a:pt x="77692" y="114479"/>
                  </a:cubicBezTo>
                  <a:cubicBezTo>
                    <a:pt x="77307" y="114479"/>
                    <a:pt x="76923" y="115060"/>
                    <a:pt x="76538" y="115351"/>
                  </a:cubicBezTo>
                  <a:cubicBezTo>
                    <a:pt x="76538" y="115351"/>
                    <a:pt x="75000" y="115351"/>
                    <a:pt x="75000" y="115351"/>
                  </a:cubicBezTo>
                  <a:cubicBezTo>
                    <a:pt x="74615" y="115641"/>
                    <a:pt x="74615" y="115641"/>
                    <a:pt x="74230" y="115932"/>
                  </a:cubicBezTo>
                  <a:cubicBezTo>
                    <a:pt x="73461" y="116222"/>
                    <a:pt x="73461" y="116222"/>
                    <a:pt x="73076" y="116803"/>
                  </a:cubicBezTo>
                  <a:cubicBezTo>
                    <a:pt x="72307" y="117384"/>
                    <a:pt x="72692" y="117094"/>
                    <a:pt x="71153" y="116803"/>
                  </a:cubicBezTo>
                  <a:cubicBezTo>
                    <a:pt x="70000" y="116803"/>
                    <a:pt x="70769" y="117094"/>
                    <a:pt x="70384" y="117094"/>
                  </a:cubicBezTo>
                  <a:cubicBezTo>
                    <a:pt x="70000" y="117094"/>
                    <a:pt x="69615" y="117384"/>
                    <a:pt x="69230" y="117675"/>
                  </a:cubicBezTo>
                  <a:cubicBezTo>
                    <a:pt x="69230" y="117966"/>
                    <a:pt x="68461" y="117384"/>
                    <a:pt x="68076" y="117384"/>
                  </a:cubicBezTo>
                  <a:cubicBezTo>
                    <a:pt x="67692" y="117675"/>
                    <a:pt x="67692" y="117094"/>
                    <a:pt x="67692" y="116222"/>
                  </a:cubicBezTo>
                  <a:cubicBezTo>
                    <a:pt x="67307" y="115641"/>
                    <a:pt x="66538" y="115641"/>
                    <a:pt x="66538" y="115641"/>
                  </a:cubicBezTo>
                  <a:cubicBezTo>
                    <a:pt x="66538" y="115641"/>
                    <a:pt x="65769" y="115641"/>
                    <a:pt x="65769" y="115351"/>
                  </a:cubicBezTo>
                  <a:cubicBezTo>
                    <a:pt x="65769" y="115060"/>
                    <a:pt x="64230" y="115060"/>
                    <a:pt x="63846" y="115060"/>
                  </a:cubicBezTo>
                  <a:cubicBezTo>
                    <a:pt x="63846" y="115060"/>
                    <a:pt x="62692" y="115060"/>
                    <a:pt x="62692" y="115060"/>
                  </a:cubicBezTo>
                  <a:cubicBezTo>
                    <a:pt x="62692" y="115060"/>
                    <a:pt x="61538" y="115060"/>
                    <a:pt x="61538" y="115351"/>
                  </a:cubicBezTo>
                  <a:cubicBezTo>
                    <a:pt x="61538" y="115351"/>
                    <a:pt x="61153" y="115351"/>
                    <a:pt x="60384" y="115641"/>
                  </a:cubicBezTo>
                  <a:cubicBezTo>
                    <a:pt x="59230" y="115932"/>
                    <a:pt x="60000" y="115641"/>
                    <a:pt x="60000" y="116222"/>
                  </a:cubicBezTo>
                  <a:cubicBezTo>
                    <a:pt x="60384" y="116513"/>
                    <a:pt x="60384" y="116803"/>
                    <a:pt x="60384" y="116803"/>
                  </a:cubicBezTo>
                  <a:cubicBezTo>
                    <a:pt x="60769" y="117094"/>
                    <a:pt x="60384" y="116803"/>
                    <a:pt x="60384" y="117384"/>
                  </a:cubicBezTo>
                  <a:cubicBezTo>
                    <a:pt x="60000" y="117966"/>
                    <a:pt x="60000" y="117675"/>
                    <a:pt x="60000" y="118256"/>
                  </a:cubicBezTo>
                  <a:cubicBezTo>
                    <a:pt x="59615" y="118547"/>
                    <a:pt x="59615" y="118256"/>
                    <a:pt x="59230" y="119128"/>
                  </a:cubicBezTo>
                  <a:cubicBezTo>
                    <a:pt x="58846" y="119709"/>
                    <a:pt x="59230" y="119128"/>
                    <a:pt x="58846" y="119709"/>
                  </a:cubicBezTo>
                  <a:cubicBezTo>
                    <a:pt x="58461" y="120000"/>
                    <a:pt x="57692" y="119709"/>
                    <a:pt x="56923" y="119418"/>
                  </a:cubicBezTo>
                  <a:cubicBezTo>
                    <a:pt x="56538" y="119418"/>
                    <a:pt x="56923" y="119128"/>
                    <a:pt x="56923" y="118547"/>
                  </a:cubicBezTo>
                  <a:cubicBezTo>
                    <a:pt x="57307" y="117966"/>
                    <a:pt x="56923" y="118256"/>
                    <a:pt x="56923" y="117966"/>
                  </a:cubicBezTo>
                  <a:cubicBezTo>
                    <a:pt x="56923" y="117675"/>
                    <a:pt x="56538" y="117966"/>
                    <a:pt x="55769" y="118256"/>
                  </a:cubicBezTo>
                  <a:cubicBezTo>
                    <a:pt x="55384" y="118256"/>
                    <a:pt x="55384" y="117675"/>
                    <a:pt x="55769" y="117094"/>
                  </a:cubicBezTo>
                  <a:cubicBezTo>
                    <a:pt x="55769" y="116513"/>
                    <a:pt x="55384" y="116803"/>
                    <a:pt x="55384" y="116513"/>
                  </a:cubicBezTo>
                  <a:cubicBezTo>
                    <a:pt x="55384" y="116513"/>
                    <a:pt x="55000" y="116222"/>
                    <a:pt x="54615" y="116222"/>
                  </a:cubicBezTo>
                  <a:cubicBezTo>
                    <a:pt x="54230" y="116222"/>
                    <a:pt x="53846" y="115932"/>
                    <a:pt x="53846" y="115932"/>
                  </a:cubicBezTo>
                  <a:cubicBezTo>
                    <a:pt x="53461" y="115641"/>
                    <a:pt x="52692" y="115060"/>
                    <a:pt x="52307" y="114769"/>
                  </a:cubicBezTo>
                  <a:cubicBezTo>
                    <a:pt x="51538" y="114479"/>
                    <a:pt x="50769" y="114769"/>
                    <a:pt x="50769" y="114769"/>
                  </a:cubicBezTo>
                  <a:cubicBezTo>
                    <a:pt x="50769" y="114769"/>
                    <a:pt x="50000" y="115351"/>
                    <a:pt x="49230" y="115932"/>
                  </a:cubicBezTo>
                  <a:cubicBezTo>
                    <a:pt x="49230" y="115932"/>
                    <a:pt x="49230" y="116222"/>
                    <a:pt x="49230" y="116222"/>
                  </a:cubicBezTo>
                  <a:cubicBezTo>
                    <a:pt x="48846" y="116222"/>
                    <a:pt x="48846" y="116222"/>
                    <a:pt x="48846" y="115932"/>
                  </a:cubicBezTo>
                  <a:cubicBezTo>
                    <a:pt x="48846" y="115932"/>
                    <a:pt x="48461" y="115641"/>
                    <a:pt x="48461" y="115641"/>
                  </a:cubicBezTo>
                  <a:cubicBezTo>
                    <a:pt x="48461" y="115641"/>
                    <a:pt x="48461" y="115060"/>
                    <a:pt x="48076" y="115060"/>
                  </a:cubicBezTo>
                  <a:cubicBezTo>
                    <a:pt x="48076" y="115060"/>
                    <a:pt x="47692" y="115060"/>
                    <a:pt x="47307" y="114769"/>
                  </a:cubicBezTo>
                  <a:cubicBezTo>
                    <a:pt x="46923" y="114769"/>
                    <a:pt x="46538" y="114479"/>
                    <a:pt x="46538" y="114479"/>
                  </a:cubicBezTo>
                  <a:cubicBezTo>
                    <a:pt x="46153" y="114479"/>
                    <a:pt x="45384" y="113898"/>
                    <a:pt x="45384" y="113898"/>
                  </a:cubicBezTo>
                  <a:cubicBezTo>
                    <a:pt x="45384" y="113898"/>
                    <a:pt x="45384" y="113898"/>
                    <a:pt x="45000" y="113898"/>
                  </a:cubicBezTo>
                  <a:cubicBezTo>
                    <a:pt x="45000" y="113898"/>
                    <a:pt x="44615" y="113607"/>
                    <a:pt x="44615" y="113607"/>
                  </a:cubicBezTo>
                  <a:cubicBezTo>
                    <a:pt x="44230" y="113607"/>
                    <a:pt x="44230" y="113607"/>
                    <a:pt x="44230" y="113607"/>
                  </a:cubicBezTo>
                  <a:cubicBezTo>
                    <a:pt x="44230" y="113607"/>
                    <a:pt x="44230" y="113607"/>
                    <a:pt x="44230" y="113607"/>
                  </a:cubicBezTo>
                  <a:cubicBezTo>
                    <a:pt x="43846" y="113607"/>
                    <a:pt x="43846" y="113607"/>
                    <a:pt x="43461" y="113317"/>
                  </a:cubicBezTo>
                  <a:cubicBezTo>
                    <a:pt x="42692" y="113317"/>
                    <a:pt x="43076" y="113317"/>
                    <a:pt x="42307" y="113317"/>
                  </a:cubicBezTo>
                  <a:cubicBezTo>
                    <a:pt x="41923" y="113317"/>
                    <a:pt x="41538" y="113317"/>
                    <a:pt x="41538" y="113317"/>
                  </a:cubicBezTo>
                  <a:cubicBezTo>
                    <a:pt x="41538" y="113317"/>
                    <a:pt x="41153" y="113026"/>
                    <a:pt x="40384" y="113026"/>
                  </a:cubicBezTo>
                  <a:cubicBezTo>
                    <a:pt x="40000" y="113317"/>
                    <a:pt x="39230" y="113607"/>
                    <a:pt x="38846" y="113607"/>
                  </a:cubicBezTo>
                  <a:cubicBezTo>
                    <a:pt x="38846" y="113607"/>
                    <a:pt x="38461" y="113317"/>
                    <a:pt x="38461" y="113317"/>
                  </a:cubicBezTo>
                  <a:cubicBezTo>
                    <a:pt x="38461" y="113317"/>
                    <a:pt x="38461" y="113026"/>
                    <a:pt x="38461" y="113026"/>
                  </a:cubicBezTo>
                  <a:cubicBezTo>
                    <a:pt x="38461" y="113026"/>
                    <a:pt x="38076" y="112736"/>
                    <a:pt x="37692" y="112445"/>
                  </a:cubicBezTo>
                  <a:cubicBezTo>
                    <a:pt x="37692" y="112445"/>
                    <a:pt x="37307" y="112445"/>
                    <a:pt x="37307" y="112445"/>
                  </a:cubicBezTo>
                  <a:cubicBezTo>
                    <a:pt x="37307" y="112445"/>
                    <a:pt x="37307" y="112445"/>
                    <a:pt x="37307" y="112736"/>
                  </a:cubicBezTo>
                  <a:cubicBezTo>
                    <a:pt x="37307" y="113026"/>
                    <a:pt x="38076" y="113026"/>
                    <a:pt x="37307" y="113026"/>
                  </a:cubicBezTo>
                  <a:cubicBezTo>
                    <a:pt x="36923" y="112736"/>
                    <a:pt x="36538" y="112736"/>
                    <a:pt x="36538" y="112736"/>
                  </a:cubicBezTo>
                  <a:cubicBezTo>
                    <a:pt x="35384" y="113026"/>
                    <a:pt x="35384" y="113026"/>
                    <a:pt x="35384" y="113026"/>
                  </a:cubicBezTo>
                  <a:cubicBezTo>
                    <a:pt x="35769" y="112736"/>
                    <a:pt x="35769" y="112736"/>
                    <a:pt x="35769" y="112736"/>
                  </a:cubicBezTo>
                  <a:cubicBezTo>
                    <a:pt x="35769" y="112736"/>
                    <a:pt x="36153" y="112736"/>
                    <a:pt x="36153" y="112736"/>
                  </a:cubicBezTo>
                  <a:cubicBezTo>
                    <a:pt x="36153" y="112445"/>
                    <a:pt x="36153" y="112445"/>
                    <a:pt x="36153" y="112445"/>
                  </a:cubicBezTo>
                  <a:cubicBezTo>
                    <a:pt x="36153" y="112445"/>
                    <a:pt x="36153" y="112154"/>
                    <a:pt x="36153" y="112154"/>
                  </a:cubicBezTo>
                  <a:cubicBezTo>
                    <a:pt x="36538" y="112154"/>
                    <a:pt x="36923" y="111864"/>
                    <a:pt x="36538" y="111864"/>
                  </a:cubicBezTo>
                  <a:cubicBezTo>
                    <a:pt x="36153" y="111864"/>
                    <a:pt x="35769" y="111864"/>
                    <a:pt x="35769" y="111864"/>
                  </a:cubicBezTo>
                  <a:cubicBezTo>
                    <a:pt x="35769" y="111573"/>
                    <a:pt x="35769" y="111573"/>
                    <a:pt x="35769" y="111573"/>
                  </a:cubicBezTo>
                  <a:cubicBezTo>
                    <a:pt x="35769" y="111573"/>
                    <a:pt x="35384" y="111283"/>
                    <a:pt x="35384" y="111283"/>
                  </a:cubicBezTo>
                  <a:cubicBezTo>
                    <a:pt x="35384" y="111573"/>
                    <a:pt x="35384" y="111864"/>
                    <a:pt x="35384" y="111864"/>
                  </a:cubicBezTo>
                  <a:cubicBezTo>
                    <a:pt x="35000" y="111864"/>
                    <a:pt x="35000" y="111864"/>
                    <a:pt x="35000" y="111573"/>
                  </a:cubicBezTo>
                  <a:cubicBezTo>
                    <a:pt x="35000" y="111283"/>
                    <a:pt x="35000" y="111283"/>
                    <a:pt x="35000" y="111283"/>
                  </a:cubicBezTo>
                  <a:cubicBezTo>
                    <a:pt x="34615" y="111283"/>
                    <a:pt x="34230" y="111283"/>
                    <a:pt x="34230" y="111283"/>
                  </a:cubicBezTo>
                  <a:cubicBezTo>
                    <a:pt x="34230" y="111283"/>
                    <a:pt x="34615" y="111573"/>
                    <a:pt x="33846" y="111573"/>
                  </a:cubicBezTo>
                  <a:cubicBezTo>
                    <a:pt x="33461" y="111573"/>
                    <a:pt x="33076" y="111864"/>
                    <a:pt x="32692" y="111864"/>
                  </a:cubicBezTo>
                  <a:cubicBezTo>
                    <a:pt x="32307" y="112154"/>
                    <a:pt x="32307" y="112445"/>
                    <a:pt x="32307" y="112445"/>
                  </a:cubicBezTo>
                  <a:cubicBezTo>
                    <a:pt x="32307" y="112736"/>
                    <a:pt x="31538" y="112736"/>
                    <a:pt x="31538" y="113026"/>
                  </a:cubicBezTo>
                  <a:cubicBezTo>
                    <a:pt x="31923" y="113026"/>
                    <a:pt x="31538" y="113026"/>
                    <a:pt x="32307" y="113317"/>
                  </a:cubicBezTo>
                  <a:cubicBezTo>
                    <a:pt x="32692" y="113317"/>
                    <a:pt x="32692" y="113317"/>
                    <a:pt x="33076" y="113317"/>
                  </a:cubicBezTo>
                  <a:cubicBezTo>
                    <a:pt x="33461" y="113607"/>
                    <a:pt x="33846" y="113317"/>
                    <a:pt x="33846" y="113317"/>
                  </a:cubicBezTo>
                  <a:cubicBezTo>
                    <a:pt x="33846" y="113317"/>
                    <a:pt x="33846" y="113317"/>
                    <a:pt x="34230" y="113607"/>
                  </a:cubicBezTo>
                  <a:cubicBezTo>
                    <a:pt x="34230" y="113607"/>
                    <a:pt x="34615" y="113317"/>
                    <a:pt x="34615" y="113607"/>
                  </a:cubicBezTo>
                  <a:cubicBezTo>
                    <a:pt x="34615" y="113898"/>
                    <a:pt x="35000" y="114188"/>
                    <a:pt x="34615" y="114188"/>
                  </a:cubicBezTo>
                  <a:cubicBezTo>
                    <a:pt x="34230" y="114188"/>
                    <a:pt x="33846" y="114479"/>
                    <a:pt x="33846" y="114188"/>
                  </a:cubicBezTo>
                  <a:cubicBezTo>
                    <a:pt x="33846" y="114188"/>
                    <a:pt x="33846" y="113898"/>
                    <a:pt x="33461" y="113898"/>
                  </a:cubicBezTo>
                  <a:cubicBezTo>
                    <a:pt x="33461" y="113898"/>
                    <a:pt x="33076" y="113898"/>
                    <a:pt x="33076" y="113898"/>
                  </a:cubicBezTo>
                  <a:cubicBezTo>
                    <a:pt x="32692" y="114479"/>
                    <a:pt x="32692" y="114479"/>
                    <a:pt x="32692" y="114479"/>
                  </a:cubicBezTo>
                  <a:cubicBezTo>
                    <a:pt x="32692" y="114479"/>
                    <a:pt x="32692" y="114769"/>
                    <a:pt x="32307" y="114769"/>
                  </a:cubicBezTo>
                  <a:cubicBezTo>
                    <a:pt x="31923" y="114769"/>
                    <a:pt x="32307" y="114769"/>
                    <a:pt x="31538" y="114769"/>
                  </a:cubicBezTo>
                  <a:cubicBezTo>
                    <a:pt x="30769" y="114769"/>
                    <a:pt x="30769" y="114479"/>
                    <a:pt x="30384" y="114479"/>
                  </a:cubicBezTo>
                  <a:cubicBezTo>
                    <a:pt x="30384" y="114479"/>
                    <a:pt x="30384" y="114479"/>
                    <a:pt x="30000" y="114479"/>
                  </a:cubicBezTo>
                  <a:cubicBezTo>
                    <a:pt x="30000" y="114479"/>
                    <a:pt x="29230" y="113898"/>
                    <a:pt x="28846" y="114479"/>
                  </a:cubicBezTo>
                  <a:cubicBezTo>
                    <a:pt x="28461" y="114769"/>
                    <a:pt x="28076" y="115060"/>
                    <a:pt x="28076" y="115060"/>
                  </a:cubicBezTo>
                  <a:cubicBezTo>
                    <a:pt x="26923" y="115060"/>
                    <a:pt x="26923" y="115060"/>
                    <a:pt x="26923" y="115060"/>
                  </a:cubicBezTo>
                  <a:cubicBezTo>
                    <a:pt x="26923" y="115060"/>
                    <a:pt x="26538" y="115060"/>
                    <a:pt x="26153" y="115060"/>
                  </a:cubicBezTo>
                  <a:cubicBezTo>
                    <a:pt x="25769" y="115060"/>
                    <a:pt x="25384" y="115060"/>
                    <a:pt x="25384" y="115060"/>
                  </a:cubicBezTo>
                  <a:cubicBezTo>
                    <a:pt x="25000" y="115351"/>
                    <a:pt x="24615" y="114479"/>
                    <a:pt x="24615" y="114479"/>
                  </a:cubicBezTo>
                  <a:cubicBezTo>
                    <a:pt x="24615" y="114479"/>
                    <a:pt x="25000" y="113898"/>
                    <a:pt x="23846" y="114479"/>
                  </a:cubicBezTo>
                  <a:cubicBezTo>
                    <a:pt x="22692" y="115060"/>
                    <a:pt x="22307" y="115060"/>
                    <a:pt x="22307" y="115060"/>
                  </a:cubicBezTo>
                  <a:cubicBezTo>
                    <a:pt x="22307" y="115060"/>
                    <a:pt x="21923" y="115060"/>
                    <a:pt x="21923" y="115351"/>
                  </a:cubicBezTo>
                  <a:cubicBezTo>
                    <a:pt x="21923" y="115060"/>
                    <a:pt x="21923" y="115060"/>
                    <a:pt x="21923" y="115060"/>
                  </a:cubicBezTo>
                  <a:cubicBezTo>
                    <a:pt x="21923" y="115060"/>
                    <a:pt x="21923" y="115060"/>
                    <a:pt x="21923" y="115060"/>
                  </a:cubicBezTo>
                  <a:cubicBezTo>
                    <a:pt x="21923" y="115060"/>
                    <a:pt x="21923" y="115060"/>
                    <a:pt x="21923" y="115060"/>
                  </a:cubicBezTo>
                  <a:cubicBezTo>
                    <a:pt x="21923" y="115060"/>
                    <a:pt x="21923" y="115060"/>
                    <a:pt x="21923" y="115060"/>
                  </a:cubicBezTo>
                  <a:cubicBezTo>
                    <a:pt x="21923" y="115060"/>
                    <a:pt x="21923" y="115060"/>
                    <a:pt x="21923" y="115060"/>
                  </a:cubicBezTo>
                  <a:cubicBezTo>
                    <a:pt x="21923" y="115060"/>
                    <a:pt x="21923" y="115060"/>
                    <a:pt x="21923" y="115060"/>
                  </a:cubicBezTo>
                  <a:cubicBezTo>
                    <a:pt x="21538" y="115060"/>
                    <a:pt x="21538" y="115060"/>
                    <a:pt x="21538" y="114769"/>
                  </a:cubicBezTo>
                  <a:cubicBezTo>
                    <a:pt x="21538" y="114769"/>
                    <a:pt x="21538" y="114769"/>
                    <a:pt x="21538" y="114769"/>
                  </a:cubicBezTo>
                  <a:cubicBezTo>
                    <a:pt x="21538" y="114769"/>
                    <a:pt x="21153" y="114769"/>
                    <a:pt x="21153" y="114479"/>
                  </a:cubicBezTo>
                  <a:cubicBezTo>
                    <a:pt x="20384" y="113898"/>
                    <a:pt x="19230" y="112736"/>
                    <a:pt x="19230" y="112736"/>
                  </a:cubicBezTo>
                  <a:cubicBezTo>
                    <a:pt x="20000" y="111573"/>
                    <a:pt x="20000" y="111573"/>
                    <a:pt x="20000" y="111573"/>
                  </a:cubicBezTo>
                  <a:cubicBezTo>
                    <a:pt x="20000" y="111573"/>
                    <a:pt x="20384" y="109539"/>
                    <a:pt x="20384" y="108958"/>
                  </a:cubicBezTo>
                  <a:cubicBezTo>
                    <a:pt x="20384" y="108668"/>
                    <a:pt x="20384" y="106924"/>
                    <a:pt x="20384" y="106924"/>
                  </a:cubicBezTo>
                  <a:cubicBezTo>
                    <a:pt x="20384" y="106924"/>
                    <a:pt x="18846" y="106634"/>
                    <a:pt x="20000" y="105762"/>
                  </a:cubicBezTo>
                  <a:cubicBezTo>
                    <a:pt x="21153" y="104600"/>
                    <a:pt x="22307" y="103147"/>
                    <a:pt x="22307" y="103147"/>
                  </a:cubicBezTo>
                  <a:cubicBezTo>
                    <a:pt x="22307" y="100242"/>
                    <a:pt x="22307" y="100242"/>
                    <a:pt x="22307" y="100242"/>
                  </a:cubicBezTo>
                  <a:cubicBezTo>
                    <a:pt x="22307" y="100242"/>
                    <a:pt x="21153" y="99370"/>
                    <a:pt x="22692" y="98789"/>
                  </a:cubicBezTo>
                  <a:cubicBezTo>
                    <a:pt x="24230" y="97917"/>
                    <a:pt x="26923" y="95302"/>
                    <a:pt x="26923" y="95302"/>
                  </a:cubicBezTo>
                  <a:cubicBezTo>
                    <a:pt x="29615" y="92978"/>
                    <a:pt x="29615" y="92978"/>
                    <a:pt x="29615" y="92978"/>
                  </a:cubicBezTo>
                  <a:cubicBezTo>
                    <a:pt x="25000" y="92106"/>
                    <a:pt x="25000" y="92106"/>
                    <a:pt x="25000" y="92106"/>
                  </a:cubicBezTo>
                  <a:cubicBezTo>
                    <a:pt x="22307" y="91815"/>
                    <a:pt x="22307" y="91815"/>
                    <a:pt x="22307" y="91815"/>
                  </a:cubicBezTo>
                  <a:cubicBezTo>
                    <a:pt x="20384" y="90944"/>
                    <a:pt x="20384" y="90944"/>
                    <a:pt x="20384" y="90944"/>
                  </a:cubicBezTo>
                  <a:cubicBezTo>
                    <a:pt x="19230" y="89491"/>
                    <a:pt x="19230" y="89491"/>
                    <a:pt x="19230" y="89491"/>
                  </a:cubicBezTo>
                  <a:cubicBezTo>
                    <a:pt x="18076" y="90072"/>
                    <a:pt x="18076" y="90072"/>
                    <a:pt x="18076" y="90072"/>
                  </a:cubicBezTo>
                  <a:cubicBezTo>
                    <a:pt x="16923" y="90653"/>
                    <a:pt x="16923" y="90653"/>
                    <a:pt x="16923" y="90653"/>
                  </a:cubicBezTo>
                  <a:cubicBezTo>
                    <a:pt x="14230" y="90363"/>
                    <a:pt x="14230" y="90363"/>
                    <a:pt x="14230" y="90363"/>
                  </a:cubicBezTo>
                  <a:cubicBezTo>
                    <a:pt x="12307" y="88910"/>
                    <a:pt x="12307" y="88910"/>
                    <a:pt x="12307" y="88910"/>
                  </a:cubicBezTo>
                  <a:cubicBezTo>
                    <a:pt x="10769" y="89782"/>
                    <a:pt x="10769" y="89782"/>
                    <a:pt x="10769" y="89782"/>
                  </a:cubicBezTo>
                  <a:cubicBezTo>
                    <a:pt x="9230" y="88910"/>
                    <a:pt x="9230" y="88910"/>
                    <a:pt x="9230" y="88910"/>
                  </a:cubicBezTo>
                  <a:cubicBezTo>
                    <a:pt x="8076" y="87457"/>
                    <a:pt x="8076" y="87457"/>
                    <a:pt x="8076" y="87457"/>
                  </a:cubicBezTo>
                  <a:cubicBezTo>
                    <a:pt x="7692" y="86295"/>
                    <a:pt x="7692" y="86295"/>
                    <a:pt x="7692" y="86295"/>
                  </a:cubicBezTo>
                  <a:cubicBezTo>
                    <a:pt x="5769" y="84842"/>
                    <a:pt x="5769" y="84842"/>
                    <a:pt x="5769" y="84842"/>
                  </a:cubicBezTo>
                  <a:cubicBezTo>
                    <a:pt x="5000" y="84842"/>
                    <a:pt x="5000" y="84842"/>
                    <a:pt x="5000" y="84842"/>
                  </a:cubicBezTo>
                  <a:cubicBezTo>
                    <a:pt x="5000" y="84552"/>
                    <a:pt x="5000" y="84552"/>
                    <a:pt x="5000" y="84552"/>
                  </a:cubicBezTo>
                  <a:cubicBezTo>
                    <a:pt x="4615" y="82808"/>
                    <a:pt x="4615" y="82808"/>
                    <a:pt x="4615" y="82808"/>
                  </a:cubicBezTo>
                  <a:cubicBezTo>
                    <a:pt x="5769" y="82227"/>
                    <a:pt x="5769" y="82227"/>
                    <a:pt x="5769" y="82227"/>
                  </a:cubicBezTo>
                  <a:cubicBezTo>
                    <a:pt x="6538" y="81355"/>
                    <a:pt x="6538" y="81355"/>
                    <a:pt x="6538" y="81355"/>
                  </a:cubicBezTo>
                  <a:cubicBezTo>
                    <a:pt x="7307" y="80484"/>
                    <a:pt x="7307" y="80484"/>
                    <a:pt x="7307" y="80484"/>
                  </a:cubicBezTo>
                  <a:cubicBezTo>
                    <a:pt x="6923" y="79322"/>
                    <a:pt x="6923" y="79322"/>
                    <a:pt x="6923" y="79322"/>
                  </a:cubicBezTo>
                  <a:cubicBezTo>
                    <a:pt x="6923" y="79322"/>
                    <a:pt x="5384" y="79322"/>
                    <a:pt x="5000" y="79031"/>
                  </a:cubicBezTo>
                  <a:cubicBezTo>
                    <a:pt x="4615" y="79031"/>
                    <a:pt x="3461" y="78450"/>
                    <a:pt x="3461" y="78450"/>
                  </a:cubicBezTo>
                  <a:cubicBezTo>
                    <a:pt x="3076" y="76997"/>
                    <a:pt x="3076" y="76997"/>
                    <a:pt x="3076" y="76997"/>
                  </a:cubicBezTo>
                  <a:cubicBezTo>
                    <a:pt x="2307" y="76125"/>
                    <a:pt x="2307" y="76125"/>
                    <a:pt x="2307" y="76125"/>
                  </a:cubicBezTo>
                  <a:cubicBezTo>
                    <a:pt x="1923" y="74673"/>
                    <a:pt x="1923" y="74673"/>
                    <a:pt x="1923" y="74673"/>
                  </a:cubicBezTo>
                  <a:cubicBezTo>
                    <a:pt x="2307" y="73220"/>
                    <a:pt x="2307" y="73220"/>
                    <a:pt x="2307" y="73220"/>
                  </a:cubicBezTo>
                  <a:cubicBezTo>
                    <a:pt x="2307" y="73220"/>
                    <a:pt x="2307" y="73220"/>
                    <a:pt x="2307" y="73220"/>
                  </a:cubicBezTo>
                  <a:cubicBezTo>
                    <a:pt x="2307" y="73220"/>
                    <a:pt x="2307" y="73220"/>
                    <a:pt x="2307" y="73220"/>
                  </a:cubicBezTo>
                  <a:cubicBezTo>
                    <a:pt x="2692" y="73220"/>
                    <a:pt x="2692" y="73220"/>
                    <a:pt x="2692" y="73220"/>
                  </a:cubicBezTo>
                  <a:cubicBezTo>
                    <a:pt x="3076" y="72639"/>
                    <a:pt x="3076" y="72639"/>
                    <a:pt x="3076" y="72639"/>
                  </a:cubicBezTo>
                  <a:cubicBezTo>
                    <a:pt x="3076" y="72348"/>
                    <a:pt x="3076" y="72348"/>
                    <a:pt x="3076" y="72348"/>
                  </a:cubicBezTo>
                  <a:cubicBezTo>
                    <a:pt x="3076" y="72348"/>
                    <a:pt x="3461" y="72058"/>
                    <a:pt x="3846" y="72058"/>
                  </a:cubicBezTo>
                  <a:cubicBezTo>
                    <a:pt x="3846" y="72058"/>
                    <a:pt x="4230" y="72058"/>
                    <a:pt x="4230" y="72058"/>
                  </a:cubicBezTo>
                  <a:cubicBezTo>
                    <a:pt x="4615" y="72058"/>
                    <a:pt x="4615" y="71186"/>
                    <a:pt x="4615" y="71186"/>
                  </a:cubicBezTo>
                  <a:cubicBezTo>
                    <a:pt x="5384" y="71186"/>
                    <a:pt x="5384" y="71186"/>
                    <a:pt x="5384" y="71186"/>
                  </a:cubicBezTo>
                  <a:cubicBezTo>
                    <a:pt x="5384" y="71186"/>
                    <a:pt x="5769" y="70895"/>
                    <a:pt x="5769" y="70895"/>
                  </a:cubicBezTo>
                  <a:cubicBezTo>
                    <a:pt x="5769" y="70605"/>
                    <a:pt x="5769" y="70314"/>
                    <a:pt x="5769" y="70314"/>
                  </a:cubicBezTo>
                  <a:cubicBezTo>
                    <a:pt x="5769" y="70314"/>
                    <a:pt x="6153" y="69733"/>
                    <a:pt x="6153" y="69443"/>
                  </a:cubicBezTo>
                  <a:cubicBezTo>
                    <a:pt x="6153" y="69152"/>
                    <a:pt x="5769" y="68861"/>
                    <a:pt x="5769" y="68861"/>
                  </a:cubicBezTo>
                  <a:cubicBezTo>
                    <a:pt x="5769" y="68861"/>
                    <a:pt x="5384" y="68280"/>
                    <a:pt x="5000" y="68280"/>
                  </a:cubicBezTo>
                  <a:cubicBezTo>
                    <a:pt x="5000" y="68280"/>
                    <a:pt x="4230" y="68280"/>
                    <a:pt x="4230" y="68280"/>
                  </a:cubicBezTo>
                  <a:cubicBezTo>
                    <a:pt x="3846" y="68280"/>
                    <a:pt x="3461" y="67699"/>
                    <a:pt x="3461" y="67699"/>
                  </a:cubicBezTo>
                  <a:cubicBezTo>
                    <a:pt x="3461" y="67699"/>
                    <a:pt x="3846" y="67409"/>
                    <a:pt x="3846" y="67118"/>
                  </a:cubicBezTo>
                  <a:cubicBezTo>
                    <a:pt x="4230" y="67118"/>
                    <a:pt x="4230" y="66246"/>
                    <a:pt x="4230" y="66246"/>
                  </a:cubicBezTo>
                  <a:cubicBezTo>
                    <a:pt x="4230" y="66246"/>
                    <a:pt x="3846" y="65956"/>
                    <a:pt x="3461" y="65956"/>
                  </a:cubicBezTo>
                  <a:cubicBezTo>
                    <a:pt x="3461" y="65956"/>
                    <a:pt x="2692" y="65956"/>
                    <a:pt x="2692" y="65956"/>
                  </a:cubicBezTo>
                  <a:cubicBezTo>
                    <a:pt x="2692" y="65084"/>
                    <a:pt x="2692" y="65084"/>
                    <a:pt x="2692" y="65084"/>
                  </a:cubicBezTo>
                  <a:cubicBezTo>
                    <a:pt x="2692" y="65084"/>
                    <a:pt x="1923" y="64794"/>
                    <a:pt x="1538" y="64794"/>
                  </a:cubicBezTo>
                  <a:cubicBezTo>
                    <a:pt x="1538" y="64794"/>
                    <a:pt x="1538" y="64503"/>
                    <a:pt x="1153" y="64503"/>
                  </a:cubicBezTo>
                  <a:cubicBezTo>
                    <a:pt x="1538" y="64503"/>
                    <a:pt x="1538" y="64503"/>
                    <a:pt x="1538" y="64503"/>
                  </a:cubicBezTo>
                  <a:cubicBezTo>
                    <a:pt x="1538" y="64503"/>
                    <a:pt x="1538" y="64503"/>
                    <a:pt x="1538" y="64503"/>
                  </a:cubicBezTo>
                  <a:cubicBezTo>
                    <a:pt x="1538" y="64213"/>
                    <a:pt x="1153" y="63922"/>
                    <a:pt x="1153" y="63631"/>
                  </a:cubicBezTo>
                  <a:cubicBezTo>
                    <a:pt x="1153" y="63631"/>
                    <a:pt x="1538" y="63631"/>
                    <a:pt x="1538" y="63631"/>
                  </a:cubicBezTo>
                  <a:cubicBezTo>
                    <a:pt x="1538" y="63631"/>
                    <a:pt x="1538" y="63341"/>
                    <a:pt x="1923" y="63050"/>
                  </a:cubicBezTo>
                  <a:cubicBezTo>
                    <a:pt x="1923" y="63050"/>
                    <a:pt x="1923" y="63050"/>
                    <a:pt x="2307" y="63050"/>
                  </a:cubicBezTo>
                  <a:cubicBezTo>
                    <a:pt x="2307" y="63050"/>
                    <a:pt x="2307" y="62760"/>
                    <a:pt x="2692" y="62760"/>
                  </a:cubicBezTo>
                  <a:cubicBezTo>
                    <a:pt x="2692" y="62469"/>
                    <a:pt x="2692" y="61888"/>
                    <a:pt x="2692" y="61888"/>
                  </a:cubicBezTo>
                  <a:cubicBezTo>
                    <a:pt x="2692" y="61888"/>
                    <a:pt x="2692" y="61888"/>
                    <a:pt x="2307" y="61598"/>
                  </a:cubicBezTo>
                  <a:cubicBezTo>
                    <a:pt x="1923" y="61598"/>
                    <a:pt x="1923" y="61598"/>
                    <a:pt x="1923" y="61307"/>
                  </a:cubicBezTo>
                  <a:cubicBezTo>
                    <a:pt x="1538" y="61307"/>
                    <a:pt x="1923" y="61016"/>
                    <a:pt x="1923" y="61016"/>
                  </a:cubicBezTo>
                  <a:cubicBezTo>
                    <a:pt x="1923" y="61016"/>
                    <a:pt x="1153" y="60726"/>
                    <a:pt x="1153" y="60726"/>
                  </a:cubicBezTo>
                  <a:cubicBezTo>
                    <a:pt x="1153" y="60726"/>
                    <a:pt x="384" y="60726"/>
                    <a:pt x="384" y="60726"/>
                  </a:cubicBezTo>
                  <a:cubicBezTo>
                    <a:pt x="384" y="60726"/>
                    <a:pt x="384" y="60726"/>
                    <a:pt x="384" y="60726"/>
                  </a:cubicBezTo>
                  <a:cubicBezTo>
                    <a:pt x="384" y="60145"/>
                    <a:pt x="384" y="60145"/>
                    <a:pt x="384" y="60145"/>
                  </a:cubicBezTo>
                  <a:cubicBezTo>
                    <a:pt x="0" y="59564"/>
                    <a:pt x="0" y="59564"/>
                    <a:pt x="0" y="59564"/>
                  </a:cubicBezTo>
                  <a:cubicBezTo>
                    <a:pt x="384" y="59273"/>
                    <a:pt x="384" y="59273"/>
                    <a:pt x="384" y="59273"/>
                  </a:cubicBezTo>
                  <a:cubicBezTo>
                    <a:pt x="1153" y="59854"/>
                    <a:pt x="1153" y="59854"/>
                    <a:pt x="1153" y="59854"/>
                  </a:cubicBezTo>
                  <a:cubicBezTo>
                    <a:pt x="1153" y="59854"/>
                    <a:pt x="1153" y="59564"/>
                    <a:pt x="1153" y="59273"/>
                  </a:cubicBezTo>
                  <a:cubicBezTo>
                    <a:pt x="1538" y="59273"/>
                    <a:pt x="1923" y="58692"/>
                    <a:pt x="1923" y="58692"/>
                  </a:cubicBezTo>
                  <a:cubicBezTo>
                    <a:pt x="2692" y="58692"/>
                    <a:pt x="2692" y="58692"/>
                    <a:pt x="2692" y="58692"/>
                  </a:cubicBezTo>
                  <a:cubicBezTo>
                    <a:pt x="2692" y="58692"/>
                    <a:pt x="4230" y="58692"/>
                    <a:pt x="4230" y="58692"/>
                  </a:cubicBezTo>
                  <a:cubicBezTo>
                    <a:pt x="4615" y="58401"/>
                    <a:pt x="3846" y="57820"/>
                    <a:pt x="3846" y="57820"/>
                  </a:cubicBezTo>
                  <a:cubicBezTo>
                    <a:pt x="3846" y="57820"/>
                    <a:pt x="3076" y="58401"/>
                    <a:pt x="3076" y="58401"/>
                  </a:cubicBezTo>
                  <a:cubicBezTo>
                    <a:pt x="2692" y="58401"/>
                    <a:pt x="2692" y="57530"/>
                    <a:pt x="2692" y="57530"/>
                  </a:cubicBezTo>
                  <a:cubicBezTo>
                    <a:pt x="2692" y="56949"/>
                    <a:pt x="2692" y="56949"/>
                    <a:pt x="2692" y="56949"/>
                  </a:cubicBezTo>
                  <a:cubicBezTo>
                    <a:pt x="3461" y="56658"/>
                    <a:pt x="3461" y="56658"/>
                    <a:pt x="3461" y="56658"/>
                  </a:cubicBezTo>
                  <a:cubicBezTo>
                    <a:pt x="3846" y="56077"/>
                    <a:pt x="3846" y="56077"/>
                    <a:pt x="3846" y="56077"/>
                  </a:cubicBezTo>
                  <a:cubicBezTo>
                    <a:pt x="3846" y="56077"/>
                    <a:pt x="4615" y="55496"/>
                    <a:pt x="4615" y="55496"/>
                  </a:cubicBezTo>
                  <a:cubicBezTo>
                    <a:pt x="5000" y="55205"/>
                    <a:pt x="4615" y="54624"/>
                    <a:pt x="4615" y="54624"/>
                  </a:cubicBezTo>
                  <a:cubicBezTo>
                    <a:pt x="5000" y="53753"/>
                    <a:pt x="5000" y="53753"/>
                    <a:pt x="5000" y="53753"/>
                  </a:cubicBezTo>
                  <a:cubicBezTo>
                    <a:pt x="4230" y="52881"/>
                    <a:pt x="4230" y="52881"/>
                    <a:pt x="4230" y="52881"/>
                  </a:cubicBezTo>
                  <a:cubicBezTo>
                    <a:pt x="4230" y="52009"/>
                    <a:pt x="4230" y="52009"/>
                    <a:pt x="4230" y="52009"/>
                  </a:cubicBezTo>
                  <a:cubicBezTo>
                    <a:pt x="3461" y="51138"/>
                    <a:pt x="3461" y="51138"/>
                    <a:pt x="3461" y="51138"/>
                  </a:cubicBezTo>
                  <a:cubicBezTo>
                    <a:pt x="3461" y="50847"/>
                    <a:pt x="3461" y="50847"/>
                    <a:pt x="3461" y="50847"/>
                  </a:cubicBezTo>
                  <a:cubicBezTo>
                    <a:pt x="3076" y="50266"/>
                    <a:pt x="3076" y="50266"/>
                    <a:pt x="3076" y="50266"/>
                  </a:cubicBezTo>
                  <a:cubicBezTo>
                    <a:pt x="3076" y="49685"/>
                    <a:pt x="3076" y="49685"/>
                    <a:pt x="3076" y="49685"/>
                  </a:cubicBezTo>
                  <a:cubicBezTo>
                    <a:pt x="3076" y="49685"/>
                    <a:pt x="2307" y="49104"/>
                    <a:pt x="1923" y="49104"/>
                  </a:cubicBezTo>
                  <a:cubicBezTo>
                    <a:pt x="1538" y="49104"/>
                    <a:pt x="1923" y="48813"/>
                    <a:pt x="1923" y="48813"/>
                  </a:cubicBezTo>
                  <a:cubicBezTo>
                    <a:pt x="1923" y="48232"/>
                    <a:pt x="1923" y="48232"/>
                    <a:pt x="1923" y="48232"/>
                  </a:cubicBezTo>
                  <a:cubicBezTo>
                    <a:pt x="1923" y="47360"/>
                    <a:pt x="1923" y="47360"/>
                    <a:pt x="1923" y="47360"/>
                  </a:cubicBezTo>
                  <a:cubicBezTo>
                    <a:pt x="3846" y="47651"/>
                    <a:pt x="3846" y="47651"/>
                    <a:pt x="3846" y="47651"/>
                  </a:cubicBezTo>
                  <a:cubicBezTo>
                    <a:pt x="4615" y="47651"/>
                    <a:pt x="4615" y="47651"/>
                    <a:pt x="4615" y="47651"/>
                  </a:cubicBezTo>
                  <a:cubicBezTo>
                    <a:pt x="3461" y="47070"/>
                    <a:pt x="3461" y="47070"/>
                    <a:pt x="3461" y="47070"/>
                  </a:cubicBezTo>
                  <a:cubicBezTo>
                    <a:pt x="4615" y="46779"/>
                    <a:pt x="4615" y="46779"/>
                    <a:pt x="4615" y="46779"/>
                  </a:cubicBezTo>
                  <a:cubicBezTo>
                    <a:pt x="5384" y="47360"/>
                    <a:pt x="5384" y="47360"/>
                    <a:pt x="5384" y="47360"/>
                  </a:cubicBezTo>
                  <a:cubicBezTo>
                    <a:pt x="6538" y="47651"/>
                    <a:pt x="6538" y="47651"/>
                    <a:pt x="6538" y="47651"/>
                  </a:cubicBezTo>
                  <a:cubicBezTo>
                    <a:pt x="6923" y="48232"/>
                    <a:pt x="6923" y="48232"/>
                    <a:pt x="6923" y="48232"/>
                  </a:cubicBezTo>
                  <a:cubicBezTo>
                    <a:pt x="7307" y="47651"/>
                    <a:pt x="7307" y="47651"/>
                    <a:pt x="7307" y="47651"/>
                  </a:cubicBezTo>
                  <a:cubicBezTo>
                    <a:pt x="8461" y="47651"/>
                    <a:pt x="8461" y="47651"/>
                    <a:pt x="8461" y="47651"/>
                  </a:cubicBezTo>
                  <a:cubicBezTo>
                    <a:pt x="8846" y="47651"/>
                    <a:pt x="8846" y="47651"/>
                    <a:pt x="8846" y="47651"/>
                  </a:cubicBezTo>
                  <a:cubicBezTo>
                    <a:pt x="10000" y="47360"/>
                    <a:pt x="10000" y="47360"/>
                    <a:pt x="10000" y="47360"/>
                  </a:cubicBezTo>
                  <a:cubicBezTo>
                    <a:pt x="11153" y="47360"/>
                    <a:pt x="11153" y="47360"/>
                    <a:pt x="11153" y="47360"/>
                  </a:cubicBezTo>
                  <a:cubicBezTo>
                    <a:pt x="11538" y="46779"/>
                    <a:pt x="11538" y="46779"/>
                    <a:pt x="11538" y="46779"/>
                  </a:cubicBezTo>
                  <a:cubicBezTo>
                    <a:pt x="12307" y="46489"/>
                    <a:pt x="12307" y="46489"/>
                    <a:pt x="12307" y="46489"/>
                  </a:cubicBezTo>
                  <a:cubicBezTo>
                    <a:pt x="12692" y="46198"/>
                    <a:pt x="12692" y="46198"/>
                    <a:pt x="12692" y="46198"/>
                  </a:cubicBezTo>
                  <a:cubicBezTo>
                    <a:pt x="11538" y="45617"/>
                    <a:pt x="11538" y="45617"/>
                    <a:pt x="11538" y="45617"/>
                  </a:cubicBezTo>
                  <a:cubicBezTo>
                    <a:pt x="10769" y="44745"/>
                    <a:pt x="10769" y="44745"/>
                    <a:pt x="10769" y="44745"/>
                  </a:cubicBezTo>
                  <a:cubicBezTo>
                    <a:pt x="11538" y="44745"/>
                    <a:pt x="11538" y="44745"/>
                    <a:pt x="11538" y="44745"/>
                  </a:cubicBezTo>
                  <a:cubicBezTo>
                    <a:pt x="11538" y="43874"/>
                    <a:pt x="11538" y="43874"/>
                    <a:pt x="11538" y="43874"/>
                  </a:cubicBezTo>
                  <a:cubicBezTo>
                    <a:pt x="11538" y="43874"/>
                    <a:pt x="13076" y="44164"/>
                    <a:pt x="13076" y="44164"/>
                  </a:cubicBezTo>
                  <a:cubicBezTo>
                    <a:pt x="13076" y="43874"/>
                    <a:pt x="13076" y="43874"/>
                    <a:pt x="13461" y="43583"/>
                  </a:cubicBezTo>
                  <a:cubicBezTo>
                    <a:pt x="13846" y="43583"/>
                    <a:pt x="14615" y="43292"/>
                    <a:pt x="14615" y="43292"/>
                  </a:cubicBezTo>
                  <a:cubicBezTo>
                    <a:pt x="15000" y="42711"/>
                    <a:pt x="15000" y="42711"/>
                    <a:pt x="15000" y="42711"/>
                  </a:cubicBezTo>
                  <a:cubicBezTo>
                    <a:pt x="15000" y="42711"/>
                    <a:pt x="15769" y="42421"/>
                    <a:pt x="15769" y="42421"/>
                  </a:cubicBezTo>
                  <a:cubicBezTo>
                    <a:pt x="16153" y="42421"/>
                    <a:pt x="15769" y="42130"/>
                    <a:pt x="15769" y="41840"/>
                  </a:cubicBezTo>
                  <a:cubicBezTo>
                    <a:pt x="15769" y="41549"/>
                    <a:pt x="15769" y="40968"/>
                    <a:pt x="15769" y="40968"/>
                  </a:cubicBezTo>
                  <a:cubicBezTo>
                    <a:pt x="16153" y="40387"/>
                    <a:pt x="16153" y="40387"/>
                    <a:pt x="16153" y="40387"/>
                  </a:cubicBezTo>
                  <a:cubicBezTo>
                    <a:pt x="15384" y="39225"/>
                    <a:pt x="15384" y="39225"/>
                    <a:pt x="15384" y="39225"/>
                  </a:cubicBezTo>
                  <a:cubicBezTo>
                    <a:pt x="14230" y="39515"/>
                    <a:pt x="14230" y="39515"/>
                    <a:pt x="14230" y="39515"/>
                  </a:cubicBezTo>
                  <a:cubicBezTo>
                    <a:pt x="13461" y="38934"/>
                    <a:pt x="13461" y="38934"/>
                    <a:pt x="13461" y="38934"/>
                  </a:cubicBezTo>
                  <a:cubicBezTo>
                    <a:pt x="13461" y="38934"/>
                    <a:pt x="12307" y="38934"/>
                    <a:pt x="12307" y="38644"/>
                  </a:cubicBezTo>
                  <a:cubicBezTo>
                    <a:pt x="11923" y="38353"/>
                    <a:pt x="11538" y="37772"/>
                    <a:pt x="11538" y="37772"/>
                  </a:cubicBezTo>
                  <a:cubicBezTo>
                    <a:pt x="11538" y="37191"/>
                    <a:pt x="11538" y="37191"/>
                    <a:pt x="11538" y="37191"/>
                  </a:cubicBezTo>
                  <a:cubicBezTo>
                    <a:pt x="12692" y="37191"/>
                    <a:pt x="12692" y="37191"/>
                    <a:pt x="12692" y="37191"/>
                  </a:cubicBezTo>
                  <a:cubicBezTo>
                    <a:pt x="11923" y="36900"/>
                    <a:pt x="11923" y="36900"/>
                    <a:pt x="11923" y="36900"/>
                  </a:cubicBezTo>
                  <a:cubicBezTo>
                    <a:pt x="11923" y="36029"/>
                    <a:pt x="11923" y="36029"/>
                    <a:pt x="11923" y="36029"/>
                  </a:cubicBezTo>
                  <a:cubicBezTo>
                    <a:pt x="13461" y="35738"/>
                    <a:pt x="13461" y="35738"/>
                    <a:pt x="13461" y="35738"/>
                  </a:cubicBezTo>
                  <a:cubicBezTo>
                    <a:pt x="13461" y="35738"/>
                    <a:pt x="15384" y="36319"/>
                    <a:pt x="15769" y="36319"/>
                  </a:cubicBezTo>
                  <a:cubicBezTo>
                    <a:pt x="16153" y="36610"/>
                    <a:pt x="16153" y="35447"/>
                    <a:pt x="16153" y="35447"/>
                  </a:cubicBezTo>
                  <a:cubicBezTo>
                    <a:pt x="16538" y="33995"/>
                    <a:pt x="16538" y="33995"/>
                    <a:pt x="16538" y="33995"/>
                  </a:cubicBezTo>
                  <a:cubicBezTo>
                    <a:pt x="16538" y="33995"/>
                    <a:pt x="16153" y="32832"/>
                    <a:pt x="16538" y="32542"/>
                  </a:cubicBezTo>
                  <a:cubicBezTo>
                    <a:pt x="16923" y="32542"/>
                    <a:pt x="18076" y="30799"/>
                    <a:pt x="18076" y="30799"/>
                  </a:cubicBezTo>
                  <a:cubicBezTo>
                    <a:pt x="18076" y="30799"/>
                    <a:pt x="18076" y="29055"/>
                    <a:pt x="18076" y="28765"/>
                  </a:cubicBezTo>
                  <a:cubicBezTo>
                    <a:pt x="18076" y="28474"/>
                    <a:pt x="18076" y="27312"/>
                    <a:pt x="18076" y="27312"/>
                  </a:cubicBezTo>
                  <a:cubicBezTo>
                    <a:pt x="18076" y="27021"/>
                    <a:pt x="18076" y="27021"/>
                    <a:pt x="18076" y="27021"/>
                  </a:cubicBezTo>
                  <a:cubicBezTo>
                    <a:pt x="18076" y="27021"/>
                    <a:pt x="16923" y="26731"/>
                    <a:pt x="16538" y="26731"/>
                  </a:cubicBezTo>
                  <a:cubicBezTo>
                    <a:pt x="16538" y="26440"/>
                    <a:pt x="16923" y="25859"/>
                    <a:pt x="16923" y="25859"/>
                  </a:cubicBezTo>
                  <a:cubicBezTo>
                    <a:pt x="15000" y="25569"/>
                    <a:pt x="15000" y="25569"/>
                    <a:pt x="15000" y="25569"/>
                  </a:cubicBezTo>
                  <a:cubicBezTo>
                    <a:pt x="15384" y="24697"/>
                    <a:pt x="15769" y="23244"/>
                    <a:pt x="16153" y="23244"/>
                  </a:cubicBezTo>
                  <a:cubicBezTo>
                    <a:pt x="16538" y="22953"/>
                    <a:pt x="17307" y="22372"/>
                    <a:pt x="17307" y="22372"/>
                  </a:cubicBezTo>
                  <a:cubicBezTo>
                    <a:pt x="17307" y="21210"/>
                    <a:pt x="17307" y="21210"/>
                    <a:pt x="17307" y="21210"/>
                  </a:cubicBezTo>
                  <a:cubicBezTo>
                    <a:pt x="16538" y="20338"/>
                    <a:pt x="16538" y="20338"/>
                    <a:pt x="16538" y="20338"/>
                  </a:cubicBezTo>
                  <a:cubicBezTo>
                    <a:pt x="17307" y="19467"/>
                    <a:pt x="17307" y="19467"/>
                    <a:pt x="17307" y="19467"/>
                  </a:cubicBezTo>
                  <a:cubicBezTo>
                    <a:pt x="17307" y="19467"/>
                    <a:pt x="18846" y="18886"/>
                    <a:pt x="18846" y="18886"/>
                  </a:cubicBezTo>
                  <a:cubicBezTo>
                    <a:pt x="19230" y="18886"/>
                    <a:pt x="21538" y="18886"/>
                    <a:pt x="21538" y="18886"/>
                  </a:cubicBezTo>
                  <a:cubicBezTo>
                    <a:pt x="23076" y="18305"/>
                    <a:pt x="23076" y="18305"/>
                    <a:pt x="23076" y="18305"/>
                  </a:cubicBezTo>
                  <a:cubicBezTo>
                    <a:pt x="25384" y="18305"/>
                    <a:pt x="25384" y="18305"/>
                    <a:pt x="25384" y="18305"/>
                  </a:cubicBezTo>
                  <a:cubicBezTo>
                    <a:pt x="26923" y="18014"/>
                    <a:pt x="26923" y="18014"/>
                    <a:pt x="26923" y="18014"/>
                  </a:cubicBezTo>
                  <a:cubicBezTo>
                    <a:pt x="28076" y="18595"/>
                    <a:pt x="28076" y="18595"/>
                    <a:pt x="28076" y="18595"/>
                  </a:cubicBezTo>
                  <a:cubicBezTo>
                    <a:pt x="28076" y="18595"/>
                    <a:pt x="28846" y="19176"/>
                    <a:pt x="28846" y="19467"/>
                  </a:cubicBezTo>
                  <a:cubicBezTo>
                    <a:pt x="28846" y="19467"/>
                    <a:pt x="29615" y="20048"/>
                    <a:pt x="29615" y="20338"/>
                  </a:cubicBezTo>
                  <a:cubicBezTo>
                    <a:pt x="29230" y="20338"/>
                    <a:pt x="30000" y="21210"/>
                    <a:pt x="30000" y="21210"/>
                  </a:cubicBezTo>
                  <a:cubicBezTo>
                    <a:pt x="30000" y="21210"/>
                    <a:pt x="29615" y="21791"/>
                    <a:pt x="29615" y="22082"/>
                  </a:cubicBezTo>
                  <a:cubicBezTo>
                    <a:pt x="29615" y="22082"/>
                    <a:pt x="30000" y="23244"/>
                    <a:pt x="30000" y="23244"/>
                  </a:cubicBezTo>
                  <a:cubicBezTo>
                    <a:pt x="30000" y="23535"/>
                    <a:pt x="30769" y="23825"/>
                    <a:pt x="30769" y="23825"/>
                  </a:cubicBezTo>
                  <a:cubicBezTo>
                    <a:pt x="31538" y="23535"/>
                    <a:pt x="31538" y="23535"/>
                    <a:pt x="31538" y="23535"/>
                  </a:cubicBezTo>
                  <a:cubicBezTo>
                    <a:pt x="31923" y="22953"/>
                    <a:pt x="31923" y="22953"/>
                    <a:pt x="31923" y="22953"/>
                  </a:cubicBezTo>
                  <a:cubicBezTo>
                    <a:pt x="31153" y="22082"/>
                    <a:pt x="31153" y="22082"/>
                    <a:pt x="31153" y="22082"/>
                  </a:cubicBezTo>
                  <a:cubicBezTo>
                    <a:pt x="30769" y="22082"/>
                    <a:pt x="30769" y="22082"/>
                    <a:pt x="30769" y="22082"/>
                  </a:cubicBezTo>
                  <a:cubicBezTo>
                    <a:pt x="31153" y="20920"/>
                    <a:pt x="31153" y="20920"/>
                    <a:pt x="31153" y="20920"/>
                  </a:cubicBezTo>
                  <a:cubicBezTo>
                    <a:pt x="31153" y="20920"/>
                    <a:pt x="31923" y="20629"/>
                    <a:pt x="32307" y="20920"/>
                  </a:cubicBezTo>
                  <a:cubicBezTo>
                    <a:pt x="32692" y="20920"/>
                    <a:pt x="33846" y="21791"/>
                    <a:pt x="33846" y="21791"/>
                  </a:cubicBezTo>
                  <a:cubicBezTo>
                    <a:pt x="34615" y="22082"/>
                    <a:pt x="34615" y="22082"/>
                    <a:pt x="34615" y="22082"/>
                  </a:cubicBezTo>
                  <a:cubicBezTo>
                    <a:pt x="34615" y="22082"/>
                    <a:pt x="35769" y="21501"/>
                    <a:pt x="35769" y="21501"/>
                  </a:cubicBezTo>
                  <a:cubicBezTo>
                    <a:pt x="35769" y="21501"/>
                    <a:pt x="34615" y="20338"/>
                    <a:pt x="34615" y="20338"/>
                  </a:cubicBezTo>
                  <a:cubicBezTo>
                    <a:pt x="35000" y="18886"/>
                    <a:pt x="35000" y="18886"/>
                    <a:pt x="35000" y="18886"/>
                  </a:cubicBezTo>
                  <a:cubicBezTo>
                    <a:pt x="35384" y="17723"/>
                    <a:pt x="35384" y="17723"/>
                    <a:pt x="35384" y="17723"/>
                  </a:cubicBezTo>
                  <a:cubicBezTo>
                    <a:pt x="36923" y="16852"/>
                    <a:pt x="36923" y="16852"/>
                    <a:pt x="36923" y="16852"/>
                  </a:cubicBezTo>
                  <a:cubicBezTo>
                    <a:pt x="38076" y="17433"/>
                    <a:pt x="38076" y="17433"/>
                    <a:pt x="38076" y="17433"/>
                  </a:cubicBezTo>
                  <a:cubicBezTo>
                    <a:pt x="40000" y="17433"/>
                    <a:pt x="40000" y="17433"/>
                    <a:pt x="40000" y="17433"/>
                  </a:cubicBezTo>
                  <a:cubicBezTo>
                    <a:pt x="41923" y="17433"/>
                    <a:pt x="41923" y="17433"/>
                    <a:pt x="41923" y="17433"/>
                  </a:cubicBezTo>
                  <a:cubicBezTo>
                    <a:pt x="43076" y="17142"/>
                    <a:pt x="43076" y="17142"/>
                    <a:pt x="43076" y="17142"/>
                  </a:cubicBezTo>
                  <a:cubicBezTo>
                    <a:pt x="44615" y="17142"/>
                    <a:pt x="44615" y="17142"/>
                    <a:pt x="44615" y="17142"/>
                  </a:cubicBezTo>
                  <a:cubicBezTo>
                    <a:pt x="44615" y="17142"/>
                    <a:pt x="43846" y="16561"/>
                    <a:pt x="43846" y="16561"/>
                  </a:cubicBezTo>
                  <a:cubicBezTo>
                    <a:pt x="43461" y="16561"/>
                    <a:pt x="42692" y="15980"/>
                    <a:pt x="42692" y="15980"/>
                  </a:cubicBezTo>
                  <a:cubicBezTo>
                    <a:pt x="42692" y="15980"/>
                    <a:pt x="42307" y="16561"/>
                    <a:pt x="42307" y="16561"/>
                  </a:cubicBezTo>
                  <a:cubicBezTo>
                    <a:pt x="41923" y="16852"/>
                    <a:pt x="40769" y="16852"/>
                    <a:pt x="40769" y="16561"/>
                  </a:cubicBezTo>
                  <a:cubicBezTo>
                    <a:pt x="40384" y="16561"/>
                    <a:pt x="40000" y="15690"/>
                    <a:pt x="40000" y="15690"/>
                  </a:cubicBezTo>
                  <a:cubicBezTo>
                    <a:pt x="40000" y="14818"/>
                    <a:pt x="40000" y="14818"/>
                    <a:pt x="40000" y="14818"/>
                  </a:cubicBezTo>
                  <a:cubicBezTo>
                    <a:pt x="40769" y="14527"/>
                    <a:pt x="40769" y="14527"/>
                    <a:pt x="40769" y="14527"/>
                  </a:cubicBezTo>
                  <a:cubicBezTo>
                    <a:pt x="39615" y="13656"/>
                    <a:pt x="39615" y="13656"/>
                    <a:pt x="39615" y="13656"/>
                  </a:cubicBezTo>
                  <a:cubicBezTo>
                    <a:pt x="39615" y="13656"/>
                    <a:pt x="39615" y="12784"/>
                    <a:pt x="40000" y="12493"/>
                  </a:cubicBezTo>
                  <a:cubicBezTo>
                    <a:pt x="40384" y="12493"/>
                    <a:pt x="40384" y="11912"/>
                    <a:pt x="40384" y="11912"/>
                  </a:cubicBezTo>
                  <a:cubicBezTo>
                    <a:pt x="39230" y="11912"/>
                    <a:pt x="39230" y="11912"/>
                    <a:pt x="39230" y="11912"/>
                  </a:cubicBezTo>
                  <a:cubicBezTo>
                    <a:pt x="39230" y="11912"/>
                    <a:pt x="38846" y="11912"/>
                    <a:pt x="38846" y="11331"/>
                  </a:cubicBezTo>
                  <a:cubicBezTo>
                    <a:pt x="39230" y="10750"/>
                    <a:pt x="39230" y="10460"/>
                    <a:pt x="39230" y="10460"/>
                  </a:cubicBezTo>
                  <a:cubicBezTo>
                    <a:pt x="37692" y="10460"/>
                    <a:pt x="37692" y="10460"/>
                    <a:pt x="37692" y="10460"/>
                  </a:cubicBezTo>
                  <a:cubicBezTo>
                    <a:pt x="36923" y="10460"/>
                    <a:pt x="36923" y="10460"/>
                    <a:pt x="36923" y="10460"/>
                  </a:cubicBezTo>
                  <a:cubicBezTo>
                    <a:pt x="35769" y="9588"/>
                    <a:pt x="35769" y="9588"/>
                    <a:pt x="35769" y="9588"/>
                  </a:cubicBezTo>
                  <a:cubicBezTo>
                    <a:pt x="36153" y="8716"/>
                    <a:pt x="36153" y="8716"/>
                    <a:pt x="36153" y="8716"/>
                  </a:cubicBezTo>
                  <a:cubicBezTo>
                    <a:pt x="38461" y="8426"/>
                    <a:pt x="38461" y="8426"/>
                    <a:pt x="38461" y="8426"/>
                  </a:cubicBezTo>
                  <a:cubicBezTo>
                    <a:pt x="41153" y="7554"/>
                    <a:pt x="41153" y="7554"/>
                    <a:pt x="41153" y="7554"/>
                  </a:cubicBezTo>
                  <a:cubicBezTo>
                    <a:pt x="40769" y="6973"/>
                    <a:pt x="40769" y="6973"/>
                    <a:pt x="40769" y="6973"/>
                  </a:cubicBezTo>
                  <a:cubicBezTo>
                    <a:pt x="40000" y="7263"/>
                    <a:pt x="40000" y="7263"/>
                    <a:pt x="40000" y="7263"/>
                  </a:cubicBezTo>
                  <a:cubicBezTo>
                    <a:pt x="40000" y="7263"/>
                    <a:pt x="39615" y="7554"/>
                    <a:pt x="39615" y="7554"/>
                  </a:cubicBezTo>
                  <a:cubicBezTo>
                    <a:pt x="39230" y="7554"/>
                    <a:pt x="38461" y="7554"/>
                    <a:pt x="38461" y="7554"/>
                  </a:cubicBezTo>
                  <a:cubicBezTo>
                    <a:pt x="38461" y="6973"/>
                    <a:pt x="38461" y="6973"/>
                    <a:pt x="38461" y="6973"/>
                  </a:cubicBezTo>
                  <a:cubicBezTo>
                    <a:pt x="39615" y="6973"/>
                    <a:pt x="39615" y="6973"/>
                    <a:pt x="39615" y="6973"/>
                  </a:cubicBezTo>
                  <a:cubicBezTo>
                    <a:pt x="40384" y="6682"/>
                    <a:pt x="40384" y="6682"/>
                    <a:pt x="40384" y="6682"/>
                  </a:cubicBezTo>
                  <a:cubicBezTo>
                    <a:pt x="39615" y="6392"/>
                    <a:pt x="39615" y="6392"/>
                    <a:pt x="39615" y="6392"/>
                  </a:cubicBezTo>
                  <a:cubicBezTo>
                    <a:pt x="38461" y="5230"/>
                    <a:pt x="38461" y="5230"/>
                    <a:pt x="38461" y="5230"/>
                  </a:cubicBezTo>
                  <a:cubicBezTo>
                    <a:pt x="38076" y="4358"/>
                    <a:pt x="38076" y="4358"/>
                    <a:pt x="38076" y="4358"/>
                  </a:cubicBezTo>
                  <a:cubicBezTo>
                    <a:pt x="37307" y="4067"/>
                    <a:pt x="37307" y="4067"/>
                    <a:pt x="37307" y="4067"/>
                  </a:cubicBezTo>
                  <a:cubicBezTo>
                    <a:pt x="36538" y="3486"/>
                    <a:pt x="36538" y="3486"/>
                    <a:pt x="36538" y="3486"/>
                  </a:cubicBezTo>
                  <a:cubicBezTo>
                    <a:pt x="36538" y="2615"/>
                    <a:pt x="36538" y="2615"/>
                    <a:pt x="36538" y="2615"/>
                  </a:cubicBezTo>
                  <a:cubicBezTo>
                    <a:pt x="36153" y="290"/>
                    <a:pt x="36153" y="290"/>
                    <a:pt x="36153" y="290"/>
                  </a:cubicBezTo>
                  <a:cubicBezTo>
                    <a:pt x="37307" y="290"/>
                    <a:pt x="37307" y="290"/>
                    <a:pt x="37307" y="290"/>
                  </a:cubicBezTo>
                  <a:cubicBezTo>
                    <a:pt x="38076" y="0"/>
                    <a:pt x="38076" y="0"/>
                    <a:pt x="38076" y="0"/>
                  </a:cubicBezTo>
                  <a:cubicBezTo>
                    <a:pt x="38076" y="0"/>
                    <a:pt x="40000" y="581"/>
                    <a:pt x="40384" y="581"/>
                  </a:cubicBezTo>
                  <a:cubicBezTo>
                    <a:pt x="40769" y="581"/>
                    <a:pt x="41538" y="871"/>
                    <a:pt x="41538" y="871"/>
                  </a:cubicBezTo>
                  <a:cubicBezTo>
                    <a:pt x="43076" y="1452"/>
                    <a:pt x="43076" y="1452"/>
                    <a:pt x="43076" y="1452"/>
                  </a:cubicBezTo>
                  <a:cubicBezTo>
                    <a:pt x="44230" y="1743"/>
                    <a:pt x="44230" y="1743"/>
                    <a:pt x="44230" y="1743"/>
                  </a:cubicBezTo>
                  <a:cubicBezTo>
                    <a:pt x="44230" y="1743"/>
                    <a:pt x="44615" y="1743"/>
                    <a:pt x="44615" y="1743"/>
                  </a:cubicBezTo>
                  <a:cubicBezTo>
                    <a:pt x="45000" y="1743"/>
                    <a:pt x="45769" y="1452"/>
                    <a:pt x="45769" y="1452"/>
                  </a:cubicBezTo>
                  <a:cubicBezTo>
                    <a:pt x="45769" y="1452"/>
                    <a:pt x="46923" y="871"/>
                    <a:pt x="47307" y="871"/>
                  </a:cubicBezTo>
                  <a:cubicBezTo>
                    <a:pt x="47307" y="581"/>
                    <a:pt x="47692" y="581"/>
                    <a:pt x="47692" y="581"/>
                  </a:cubicBezTo>
                  <a:cubicBezTo>
                    <a:pt x="48461" y="1743"/>
                    <a:pt x="48461" y="1743"/>
                    <a:pt x="48461" y="1743"/>
                  </a:cubicBezTo>
                  <a:cubicBezTo>
                    <a:pt x="49230" y="1162"/>
                    <a:pt x="49230" y="1162"/>
                    <a:pt x="49230" y="1162"/>
                  </a:cubicBezTo>
                  <a:cubicBezTo>
                    <a:pt x="49615" y="581"/>
                    <a:pt x="49615" y="581"/>
                    <a:pt x="49615" y="581"/>
                  </a:cubicBezTo>
                  <a:cubicBezTo>
                    <a:pt x="52692" y="3196"/>
                    <a:pt x="52692" y="3196"/>
                    <a:pt x="52692" y="3196"/>
                  </a:cubicBezTo>
                  <a:cubicBezTo>
                    <a:pt x="53076" y="4358"/>
                    <a:pt x="53076" y="4358"/>
                    <a:pt x="53076" y="4358"/>
                  </a:cubicBezTo>
                  <a:cubicBezTo>
                    <a:pt x="53076" y="4358"/>
                    <a:pt x="53076" y="5230"/>
                    <a:pt x="53076" y="5230"/>
                  </a:cubicBezTo>
                  <a:cubicBezTo>
                    <a:pt x="52692" y="5230"/>
                    <a:pt x="52307" y="6392"/>
                    <a:pt x="52307" y="6392"/>
                  </a:cubicBezTo>
                  <a:cubicBezTo>
                    <a:pt x="52307" y="7263"/>
                    <a:pt x="52307" y="7263"/>
                    <a:pt x="52307" y="7263"/>
                  </a:cubicBezTo>
                  <a:cubicBezTo>
                    <a:pt x="53076" y="7554"/>
                    <a:pt x="53076" y="7554"/>
                    <a:pt x="53076" y="7554"/>
                  </a:cubicBezTo>
                  <a:cubicBezTo>
                    <a:pt x="54230" y="7554"/>
                    <a:pt x="54230" y="7554"/>
                    <a:pt x="54230" y="7554"/>
                  </a:cubicBezTo>
                  <a:cubicBezTo>
                    <a:pt x="55000" y="8135"/>
                    <a:pt x="55000" y="8135"/>
                    <a:pt x="55000" y="8135"/>
                  </a:cubicBezTo>
                  <a:cubicBezTo>
                    <a:pt x="55384" y="8426"/>
                    <a:pt x="55384" y="8426"/>
                    <a:pt x="55384" y="8426"/>
                  </a:cubicBezTo>
                  <a:cubicBezTo>
                    <a:pt x="56538" y="8426"/>
                    <a:pt x="56538" y="8426"/>
                    <a:pt x="56538" y="8426"/>
                  </a:cubicBezTo>
                  <a:cubicBezTo>
                    <a:pt x="56923" y="8135"/>
                    <a:pt x="56923" y="8135"/>
                    <a:pt x="56923" y="8135"/>
                  </a:cubicBezTo>
                  <a:cubicBezTo>
                    <a:pt x="58461" y="8426"/>
                    <a:pt x="58461" y="8426"/>
                    <a:pt x="58461" y="8426"/>
                  </a:cubicBezTo>
                  <a:cubicBezTo>
                    <a:pt x="59615" y="9007"/>
                    <a:pt x="59615" y="9007"/>
                    <a:pt x="59615" y="9007"/>
                  </a:cubicBezTo>
                  <a:cubicBezTo>
                    <a:pt x="60769" y="9588"/>
                    <a:pt x="60769" y="9588"/>
                    <a:pt x="60769" y="9588"/>
                  </a:cubicBezTo>
                  <a:cubicBezTo>
                    <a:pt x="62692" y="10169"/>
                    <a:pt x="62692" y="10169"/>
                    <a:pt x="62692" y="10169"/>
                  </a:cubicBezTo>
                  <a:cubicBezTo>
                    <a:pt x="63076" y="9297"/>
                    <a:pt x="63076" y="9297"/>
                    <a:pt x="63076" y="9297"/>
                  </a:cubicBezTo>
                  <a:cubicBezTo>
                    <a:pt x="63461" y="9007"/>
                    <a:pt x="63461" y="9007"/>
                    <a:pt x="63461" y="9007"/>
                  </a:cubicBezTo>
                  <a:cubicBezTo>
                    <a:pt x="64615" y="9007"/>
                    <a:pt x="64615" y="9007"/>
                    <a:pt x="64615" y="9007"/>
                  </a:cubicBezTo>
                  <a:cubicBezTo>
                    <a:pt x="65384" y="8716"/>
                    <a:pt x="65384" y="8716"/>
                    <a:pt x="65384" y="8716"/>
                  </a:cubicBezTo>
                  <a:cubicBezTo>
                    <a:pt x="65769" y="8426"/>
                    <a:pt x="65769" y="8426"/>
                    <a:pt x="65769" y="8426"/>
                  </a:cubicBezTo>
                  <a:cubicBezTo>
                    <a:pt x="64615" y="7554"/>
                    <a:pt x="64615" y="7554"/>
                    <a:pt x="64615" y="7554"/>
                  </a:cubicBezTo>
                  <a:cubicBezTo>
                    <a:pt x="64615" y="6682"/>
                    <a:pt x="64615" y="6682"/>
                    <a:pt x="64615" y="6682"/>
                  </a:cubicBezTo>
                  <a:cubicBezTo>
                    <a:pt x="64615" y="6682"/>
                    <a:pt x="65384" y="6101"/>
                    <a:pt x="65384" y="6101"/>
                  </a:cubicBezTo>
                  <a:cubicBezTo>
                    <a:pt x="65769" y="6101"/>
                    <a:pt x="67307" y="6392"/>
                    <a:pt x="67307" y="6392"/>
                  </a:cubicBezTo>
                  <a:cubicBezTo>
                    <a:pt x="67692" y="7263"/>
                    <a:pt x="67692" y="7263"/>
                    <a:pt x="67692" y="7263"/>
                  </a:cubicBezTo>
                  <a:cubicBezTo>
                    <a:pt x="68076" y="8135"/>
                    <a:pt x="68076" y="8135"/>
                    <a:pt x="68076" y="8135"/>
                  </a:cubicBezTo>
                  <a:cubicBezTo>
                    <a:pt x="66538" y="8426"/>
                    <a:pt x="66538" y="8426"/>
                    <a:pt x="66538" y="8426"/>
                  </a:cubicBezTo>
                  <a:cubicBezTo>
                    <a:pt x="66153" y="9007"/>
                    <a:pt x="66153" y="9007"/>
                    <a:pt x="66153" y="9007"/>
                  </a:cubicBezTo>
                  <a:cubicBezTo>
                    <a:pt x="66153" y="10169"/>
                    <a:pt x="66153" y="10169"/>
                    <a:pt x="66153" y="10169"/>
                  </a:cubicBezTo>
                  <a:cubicBezTo>
                    <a:pt x="66153" y="11331"/>
                    <a:pt x="66153" y="11331"/>
                    <a:pt x="66153" y="11331"/>
                  </a:cubicBezTo>
                  <a:cubicBezTo>
                    <a:pt x="66153" y="11331"/>
                    <a:pt x="66153" y="11912"/>
                    <a:pt x="65769" y="11912"/>
                  </a:cubicBezTo>
                  <a:cubicBezTo>
                    <a:pt x="65384" y="12203"/>
                    <a:pt x="64615" y="12203"/>
                    <a:pt x="64615" y="12203"/>
                  </a:cubicBezTo>
                  <a:cubicBezTo>
                    <a:pt x="64615" y="12784"/>
                    <a:pt x="64615" y="12784"/>
                    <a:pt x="64615" y="12784"/>
                  </a:cubicBezTo>
                  <a:cubicBezTo>
                    <a:pt x="63461" y="13365"/>
                    <a:pt x="63461" y="13365"/>
                    <a:pt x="63461" y="13365"/>
                  </a:cubicBezTo>
                  <a:cubicBezTo>
                    <a:pt x="62307" y="13365"/>
                    <a:pt x="62307" y="13365"/>
                    <a:pt x="62307" y="13365"/>
                  </a:cubicBezTo>
                  <a:cubicBezTo>
                    <a:pt x="61923" y="13656"/>
                    <a:pt x="61923" y="13656"/>
                    <a:pt x="61923" y="13656"/>
                  </a:cubicBezTo>
                  <a:cubicBezTo>
                    <a:pt x="62307" y="14527"/>
                    <a:pt x="62307" y="14527"/>
                    <a:pt x="62307" y="14527"/>
                  </a:cubicBezTo>
                  <a:cubicBezTo>
                    <a:pt x="63076" y="15108"/>
                    <a:pt x="63076" y="15108"/>
                    <a:pt x="63076" y="15108"/>
                  </a:cubicBezTo>
                  <a:cubicBezTo>
                    <a:pt x="64230" y="15399"/>
                    <a:pt x="64230" y="15399"/>
                    <a:pt x="64230" y="15399"/>
                  </a:cubicBezTo>
                  <a:cubicBezTo>
                    <a:pt x="65000" y="15108"/>
                    <a:pt x="65000" y="15108"/>
                    <a:pt x="65000" y="15108"/>
                  </a:cubicBezTo>
                  <a:cubicBezTo>
                    <a:pt x="65384" y="14527"/>
                    <a:pt x="65384" y="14527"/>
                    <a:pt x="65384" y="14527"/>
                  </a:cubicBezTo>
                  <a:cubicBezTo>
                    <a:pt x="66538" y="14237"/>
                    <a:pt x="66538" y="14237"/>
                    <a:pt x="66538" y="14237"/>
                  </a:cubicBezTo>
                  <a:cubicBezTo>
                    <a:pt x="68076" y="14818"/>
                    <a:pt x="68076" y="14818"/>
                    <a:pt x="68076" y="14818"/>
                  </a:cubicBezTo>
                  <a:cubicBezTo>
                    <a:pt x="68461" y="15399"/>
                    <a:pt x="68461" y="15399"/>
                    <a:pt x="68461" y="15399"/>
                  </a:cubicBezTo>
                  <a:cubicBezTo>
                    <a:pt x="68461" y="15399"/>
                    <a:pt x="70000" y="15399"/>
                    <a:pt x="70000" y="15399"/>
                  </a:cubicBezTo>
                  <a:cubicBezTo>
                    <a:pt x="70000" y="15399"/>
                    <a:pt x="70384" y="14527"/>
                    <a:pt x="70384" y="14527"/>
                  </a:cubicBezTo>
                  <a:cubicBezTo>
                    <a:pt x="70384" y="14527"/>
                    <a:pt x="70769" y="13946"/>
                    <a:pt x="71153" y="13946"/>
                  </a:cubicBezTo>
                  <a:cubicBezTo>
                    <a:pt x="71538" y="13946"/>
                    <a:pt x="71923" y="13365"/>
                    <a:pt x="72307" y="13365"/>
                  </a:cubicBezTo>
                  <a:cubicBezTo>
                    <a:pt x="72307" y="13075"/>
                    <a:pt x="72692" y="12493"/>
                    <a:pt x="72692" y="12493"/>
                  </a:cubicBezTo>
                  <a:cubicBezTo>
                    <a:pt x="72692" y="12493"/>
                    <a:pt x="73461" y="12203"/>
                    <a:pt x="73846" y="12203"/>
                  </a:cubicBezTo>
                  <a:cubicBezTo>
                    <a:pt x="74230" y="12203"/>
                    <a:pt x="76538" y="11912"/>
                    <a:pt x="76538" y="11912"/>
                  </a:cubicBezTo>
                  <a:cubicBezTo>
                    <a:pt x="76538" y="11912"/>
                    <a:pt x="78076" y="11622"/>
                    <a:pt x="78461" y="11331"/>
                  </a:cubicBezTo>
                  <a:cubicBezTo>
                    <a:pt x="78461" y="11331"/>
                    <a:pt x="80000" y="10460"/>
                    <a:pt x="80000" y="10460"/>
                  </a:cubicBezTo>
                  <a:cubicBezTo>
                    <a:pt x="80384" y="9588"/>
                    <a:pt x="80384" y="9588"/>
                    <a:pt x="80384" y="9588"/>
                  </a:cubicBezTo>
                  <a:cubicBezTo>
                    <a:pt x="81538" y="8716"/>
                    <a:pt x="81538" y="8716"/>
                    <a:pt x="81538" y="8716"/>
                  </a:cubicBezTo>
                  <a:cubicBezTo>
                    <a:pt x="81538" y="8716"/>
                    <a:pt x="81923" y="8716"/>
                    <a:pt x="81923" y="8426"/>
                  </a:cubicBezTo>
                  <a:cubicBezTo>
                    <a:pt x="81923" y="8135"/>
                    <a:pt x="82307" y="7263"/>
                    <a:pt x="82307" y="7263"/>
                  </a:cubicBezTo>
                  <a:cubicBezTo>
                    <a:pt x="83076" y="6973"/>
                    <a:pt x="83076" y="6973"/>
                    <a:pt x="83076" y="6973"/>
                  </a:cubicBezTo>
                  <a:cubicBezTo>
                    <a:pt x="83076" y="6973"/>
                    <a:pt x="83846" y="7263"/>
                    <a:pt x="83846" y="7554"/>
                  </a:cubicBezTo>
                  <a:cubicBezTo>
                    <a:pt x="83846" y="7554"/>
                    <a:pt x="83461" y="8135"/>
                    <a:pt x="83461" y="8135"/>
                  </a:cubicBezTo>
                  <a:cubicBezTo>
                    <a:pt x="83461" y="8135"/>
                    <a:pt x="82692" y="8426"/>
                    <a:pt x="82307" y="8716"/>
                  </a:cubicBezTo>
                  <a:cubicBezTo>
                    <a:pt x="82307" y="8716"/>
                    <a:pt x="82307" y="9297"/>
                    <a:pt x="82307" y="9297"/>
                  </a:cubicBezTo>
                  <a:cubicBezTo>
                    <a:pt x="83076" y="8716"/>
                    <a:pt x="83076" y="8716"/>
                    <a:pt x="83076" y="8716"/>
                  </a:cubicBezTo>
                  <a:cubicBezTo>
                    <a:pt x="83076" y="8716"/>
                    <a:pt x="83461" y="8426"/>
                    <a:pt x="83461" y="8426"/>
                  </a:cubicBezTo>
                  <a:cubicBezTo>
                    <a:pt x="83461" y="8426"/>
                    <a:pt x="85000" y="8135"/>
                    <a:pt x="85000" y="8135"/>
                  </a:cubicBezTo>
                  <a:cubicBezTo>
                    <a:pt x="85000" y="8135"/>
                    <a:pt x="85769" y="8426"/>
                    <a:pt x="85769" y="8426"/>
                  </a:cubicBezTo>
                  <a:cubicBezTo>
                    <a:pt x="85769" y="8426"/>
                    <a:pt x="86538" y="8716"/>
                    <a:pt x="86538" y="8716"/>
                  </a:cubicBezTo>
                  <a:cubicBezTo>
                    <a:pt x="88076" y="8426"/>
                    <a:pt x="88076" y="8426"/>
                    <a:pt x="88076" y="8426"/>
                  </a:cubicBezTo>
                  <a:cubicBezTo>
                    <a:pt x="88076" y="7845"/>
                    <a:pt x="88076" y="7845"/>
                    <a:pt x="88076" y="7845"/>
                  </a:cubicBezTo>
                  <a:cubicBezTo>
                    <a:pt x="88076" y="7845"/>
                    <a:pt x="88076" y="7554"/>
                    <a:pt x="88461" y="7554"/>
                  </a:cubicBezTo>
                  <a:cubicBezTo>
                    <a:pt x="88846" y="7263"/>
                    <a:pt x="89615" y="6973"/>
                    <a:pt x="89615" y="6973"/>
                  </a:cubicBezTo>
                  <a:cubicBezTo>
                    <a:pt x="89615" y="6973"/>
                    <a:pt x="89615" y="6392"/>
                    <a:pt x="89615" y="6101"/>
                  </a:cubicBezTo>
                  <a:cubicBezTo>
                    <a:pt x="89615" y="6101"/>
                    <a:pt x="90000" y="5520"/>
                    <a:pt x="90000" y="5520"/>
                  </a:cubicBezTo>
                  <a:cubicBezTo>
                    <a:pt x="90000" y="5520"/>
                    <a:pt x="90000" y="5520"/>
                    <a:pt x="90000" y="5520"/>
                  </a:cubicBezTo>
                  <a:cubicBezTo>
                    <a:pt x="90000" y="5520"/>
                    <a:pt x="90769" y="5230"/>
                    <a:pt x="90769" y="5230"/>
                  </a:cubicBezTo>
                  <a:cubicBezTo>
                    <a:pt x="90769" y="5230"/>
                    <a:pt x="91153" y="4358"/>
                    <a:pt x="91153" y="4358"/>
                  </a:cubicBezTo>
                  <a:cubicBezTo>
                    <a:pt x="91153" y="4358"/>
                    <a:pt x="91153" y="4067"/>
                    <a:pt x="91538" y="4067"/>
                  </a:cubicBezTo>
                  <a:cubicBezTo>
                    <a:pt x="91538" y="4067"/>
                    <a:pt x="92307" y="3486"/>
                    <a:pt x="92307" y="3486"/>
                  </a:cubicBezTo>
                  <a:cubicBezTo>
                    <a:pt x="92692" y="3196"/>
                    <a:pt x="92692" y="3196"/>
                    <a:pt x="93076" y="3196"/>
                  </a:cubicBezTo>
                  <a:cubicBezTo>
                    <a:pt x="93076" y="3196"/>
                    <a:pt x="93461" y="3777"/>
                    <a:pt x="93461" y="3777"/>
                  </a:cubicBezTo>
                  <a:cubicBezTo>
                    <a:pt x="93461" y="3777"/>
                    <a:pt x="93461" y="4067"/>
                    <a:pt x="93076" y="4358"/>
                  </a:cubicBezTo>
                  <a:cubicBezTo>
                    <a:pt x="92692" y="4358"/>
                    <a:pt x="92307" y="4648"/>
                    <a:pt x="92307" y="4648"/>
                  </a:cubicBezTo>
                  <a:cubicBezTo>
                    <a:pt x="92307" y="4648"/>
                    <a:pt x="93076" y="5230"/>
                    <a:pt x="93076" y="5230"/>
                  </a:cubicBezTo>
                  <a:cubicBezTo>
                    <a:pt x="93076" y="5230"/>
                    <a:pt x="93461" y="5520"/>
                    <a:pt x="93461" y="5520"/>
                  </a:cubicBezTo>
                  <a:cubicBezTo>
                    <a:pt x="93461" y="5811"/>
                    <a:pt x="93076" y="6101"/>
                    <a:pt x="93076" y="6101"/>
                  </a:cubicBezTo>
                  <a:cubicBezTo>
                    <a:pt x="93461" y="6101"/>
                    <a:pt x="94615" y="5811"/>
                    <a:pt x="94615" y="5811"/>
                  </a:cubicBezTo>
                  <a:cubicBezTo>
                    <a:pt x="94615" y="5811"/>
                    <a:pt x="94615" y="5230"/>
                    <a:pt x="94615" y="5230"/>
                  </a:cubicBezTo>
                  <a:cubicBezTo>
                    <a:pt x="94615" y="5230"/>
                    <a:pt x="95384" y="4648"/>
                    <a:pt x="95384" y="4648"/>
                  </a:cubicBezTo>
                  <a:cubicBezTo>
                    <a:pt x="95769" y="4648"/>
                    <a:pt x="96538" y="4939"/>
                    <a:pt x="96538" y="4939"/>
                  </a:cubicBezTo>
                  <a:cubicBezTo>
                    <a:pt x="96538" y="4939"/>
                    <a:pt x="96538" y="5230"/>
                    <a:pt x="96538" y="5520"/>
                  </a:cubicBezTo>
                  <a:cubicBezTo>
                    <a:pt x="96153" y="5520"/>
                    <a:pt x="95384" y="6101"/>
                    <a:pt x="95384" y="6101"/>
                  </a:cubicBezTo>
                  <a:cubicBezTo>
                    <a:pt x="95384" y="6392"/>
                    <a:pt x="95000" y="6392"/>
                    <a:pt x="95384" y="6392"/>
                  </a:cubicBezTo>
                  <a:cubicBezTo>
                    <a:pt x="95384" y="6682"/>
                    <a:pt x="96153" y="7263"/>
                    <a:pt x="96153" y="7263"/>
                  </a:cubicBezTo>
                  <a:cubicBezTo>
                    <a:pt x="97307" y="7845"/>
                    <a:pt x="97307" y="7845"/>
                    <a:pt x="97307" y="7845"/>
                  </a:cubicBezTo>
                  <a:cubicBezTo>
                    <a:pt x="97307" y="7845"/>
                    <a:pt x="97307" y="8135"/>
                    <a:pt x="97307" y="8426"/>
                  </a:cubicBezTo>
                  <a:cubicBezTo>
                    <a:pt x="97307" y="8426"/>
                    <a:pt x="95384" y="8426"/>
                    <a:pt x="95384" y="8426"/>
                  </a:cubicBezTo>
                  <a:cubicBezTo>
                    <a:pt x="95384" y="8426"/>
                    <a:pt x="95384" y="8426"/>
                    <a:pt x="95000" y="8716"/>
                  </a:cubicBezTo>
                  <a:cubicBezTo>
                    <a:pt x="95000" y="8716"/>
                    <a:pt x="94615" y="9007"/>
                    <a:pt x="93846" y="9297"/>
                  </a:cubicBezTo>
                  <a:cubicBezTo>
                    <a:pt x="93076" y="9297"/>
                    <a:pt x="93076" y="9297"/>
                    <a:pt x="93076" y="9588"/>
                  </a:cubicBezTo>
                  <a:cubicBezTo>
                    <a:pt x="93076" y="9878"/>
                    <a:pt x="92692" y="10169"/>
                    <a:pt x="93076" y="10460"/>
                  </a:cubicBezTo>
                  <a:cubicBezTo>
                    <a:pt x="93461" y="10750"/>
                    <a:pt x="94230" y="11041"/>
                    <a:pt x="94230" y="11041"/>
                  </a:cubicBezTo>
                  <a:cubicBezTo>
                    <a:pt x="94230" y="11041"/>
                    <a:pt x="96153" y="11622"/>
                    <a:pt x="96153" y="11331"/>
                  </a:cubicBezTo>
                  <a:cubicBezTo>
                    <a:pt x="96153" y="11331"/>
                    <a:pt x="98846" y="11331"/>
                    <a:pt x="98846" y="11331"/>
                  </a:cubicBezTo>
                  <a:cubicBezTo>
                    <a:pt x="100000" y="11331"/>
                    <a:pt x="100000" y="11331"/>
                    <a:pt x="100000" y="11331"/>
                  </a:cubicBezTo>
                  <a:cubicBezTo>
                    <a:pt x="100000" y="11331"/>
                    <a:pt x="100384" y="11912"/>
                    <a:pt x="100769" y="12203"/>
                  </a:cubicBezTo>
                  <a:cubicBezTo>
                    <a:pt x="100769" y="12203"/>
                    <a:pt x="102307" y="13075"/>
                    <a:pt x="102307" y="13075"/>
                  </a:cubicBezTo>
                  <a:cubicBezTo>
                    <a:pt x="103076" y="13075"/>
                    <a:pt x="103076" y="13075"/>
                    <a:pt x="103076" y="13075"/>
                  </a:cubicBezTo>
                  <a:cubicBezTo>
                    <a:pt x="103461" y="14237"/>
                    <a:pt x="103461" y="14237"/>
                    <a:pt x="103461" y="14237"/>
                  </a:cubicBezTo>
                  <a:cubicBezTo>
                    <a:pt x="103076" y="15108"/>
                    <a:pt x="103076" y="15108"/>
                    <a:pt x="103076" y="15108"/>
                  </a:cubicBezTo>
                  <a:cubicBezTo>
                    <a:pt x="101923" y="15399"/>
                    <a:pt x="101923" y="15399"/>
                    <a:pt x="101923" y="15399"/>
                  </a:cubicBezTo>
                  <a:cubicBezTo>
                    <a:pt x="100384" y="16271"/>
                    <a:pt x="100384" y="16271"/>
                    <a:pt x="100384" y="16271"/>
                  </a:cubicBezTo>
                  <a:cubicBezTo>
                    <a:pt x="99615" y="15980"/>
                    <a:pt x="99615" y="15980"/>
                    <a:pt x="99615" y="15980"/>
                  </a:cubicBezTo>
                  <a:cubicBezTo>
                    <a:pt x="99615" y="15980"/>
                    <a:pt x="100384" y="16561"/>
                    <a:pt x="100769" y="16561"/>
                  </a:cubicBezTo>
                  <a:cubicBezTo>
                    <a:pt x="101153" y="16561"/>
                    <a:pt x="101538" y="16852"/>
                    <a:pt x="101538" y="16852"/>
                  </a:cubicBezTo>
                  <a:cubicBezTo>
                    <a:pt x="101923" y="16852"/>
                    <a:pt x="103461" y="16852"/>
                    <a:pt x="105000" y="16852"/>
                  </a:cubicBezTo>
                  <a:cubicBezTo>
                    <a:pt x="105000" y="17142"/>
                    <a:pt x="105000" y="17142"/>
                    <a:pt x="105000" y="17433"/>
                  </a:cubicBezTo>
                  <a:cubicBezTo>
                    <a:pt x="105384" y="17723"/>
                    <a:pt x="105769" y="18886"/>
                    <a:pt x="105769" y="19176"/>
                  </a:cubicBezTo>
                  <a:cubicBezTo>
                    <a:pt x="105769" y="19176"/>
                    <a:pt x="106153" y="20338"/>
                    <a:pt x="106923" y="21210"/>
                  </a:cubicBezTo>
                  <a:cubicBezTo>
                    <a:pt x="108076" y="22372"/>
                    <a:pt x="107692" y="22663"/>
                    <a:pt x="107692" y="22663"/>
                  </a:cubicBezTo>
                  <a:cubicBezTo>
                    <a:pt x="107692" y="25278"/>
                    <a:pt x="107692" y="25278"/>
                    <a:pt x="107692" y="25278"/>
                  </a:cubicBezTo>
                  <a:cubicBezTo>
                    <a:pt x="107692" y="27602"/>
                    <a:pt x="107692" y="27602"/>
                    <a:pt x="107692" y="27602"/>
                  </a:cubicBezTo>
                  <a:cubicBezTo>
                    <a:pt x="105769" y="28765"/>
                    <a:pt x="105769" y="28765"/>
                    <a:pt x="105769" y="28765"/>
                  </a:cubicBezTo>
                  <a:cubicBezTo>
                    <a:pt x="105000" y="31380"/>
                    <a:pt x="105000" y="31380"/>
                    <a:pt x="105000" y="31380"/>
                  </a:cubicBezTo>
                  <a:cubicBezTo>
                    <a:pt x="105000" y="31380"/>
                    <a:pt x="105384" y="31670"/>
                    <a:pt x="105769" y="31670"/>
                  </a:cubicBezTo>
                  <a:cubicBezTo>
                    <a:pt x="106153" y="31961"/>
                    <a:pt x="107307" y="32832"/>
                    <a:pt x="107307" y="32832"/>
                  </a:cubicBezTo>
                  <a:cubicBezTo>
                    <a:pt x="107692" y="33123"/>
                    <a:pt x="110000" y="33995"/>
                    <a:pt x="111153" y="34285"/>
                  </a:cubicBezTo>
                  <a:cubicBezTo>
                    <a:pt x="112307" y="34866"/>
                    <a:pt x="111923" y="36319"/>
                    <a:pt x="111923" y="36319"/>
                  </a:cubicBezTo>
                  <a:cubicBezTo>
                    <a:pt x="111153" y="38353"/>
                    <a:pt x="111153" y="38353"/>
                    <a:pt x="111153" y="38353"/>
                  </a:cubicBezTo>
                  <a:cubicBezTo>
                    <a:pt x="111153" y="38353"/>
                    <a:pt x="111538" y="39515"/>
                    <a:pt x="112307" y="39515"/>
                  </a:cubicBezTo>
                  <a:cubicBezTo>
                    <a:pt x="112692" y="39225"/>
                    <a:pt x="113076" y="40968"/>
                    <a:pt x="113076" y="40968"/>
                  </a:cubicBezTo>
                  <a:cubicBezTo>
                    <a:pt x="113076" y="40968"/>
                    <a:pt x="113461" y="42711"/>
                    <a:pt x="113461" y="43002"/>
                  </a:cubicBezTo>
                  <a:cubicBezTo>
                    <a:pt x="113076" y="43292"/>
                    <a:pt x="113461" y="43583"/>
                    <a:pt x="113461" y="43583"/>
                  </a:cubicBezTo>
                  <a:cubicBezTo>
                    <a:pt x="114230" y="44745"/>
                    <a:pt x="114230" y="44745"/>
                    <a:pt x="114230" y="44745"/>
                  </a:cubicBezTo>
                  <a:cubicBezTo>
                    <a:pt x="114230" y="44745"/>
                    <a:pt x="113846" y="45617"/>
                    <a:pt x="113461" y="45907"/>
                  </a:cubicBezTo>
                  <a:cubicBezTo>
                    <a:pt x="113461" y="46489"/>
                    <a:pt x="113076" y="47070"/>
                    <a:pt x="113076" y="47070"/>
                  </a:cubicBezTo>
                  <a:cubicBezTo>
                    <a:pt x="113461" y="47941"/>
                    <a:pt x="113461" y="47941"/>
                    <a:pt x="113461" y="47941"/>
                  </a:cubicBezTo>
                  <a:cubicBezTo>
                    <a:pt x="115000" y="49394"/>
                    <a:pt x="115000" y="49394"/>
                    <a:pt x="115000" y="49394"/>
                  </a:cubicBezTo>
                  <a:cubicBezTo>
                    <a:pt x="115000" y="50847"/>
                    <a:pt x="115000" y="50847"/>
                    <a:pt x="115000" y="50847"/>
                  </a:cubicBezTo>
                  <a:cubicBezTo>
                    <a:pt x="115000" y="51719"/>
                    <a:pt x="115000" y="51719"/>
                    <a:pt x="115000" y="51719"/>
                  </a:cubicBezTo>
                  <a:cubicBezTo>
                    <a:pt x="115000" y="51719"/>
                    <a:pt x="116153" y="52009"/>
                    <a:pt x="116538" y="52009"/>
                  </a:cubicBezTo>
                  <a:cubicBezTo>
                    <a:pt x="116923" y="52009"/>
                    <a:pt x="117692" y="52590"/>
                    <a:pt x="117692" y="52590"/>
                  </a:cubicBezTo>
                  <a:cubicBezTo>
                    <a:pt x="117692" y="52590"/>
                    <a:pt x="117692" y="53171"/>
                    <a:pt x="117692" y="53462"/>
                  </a:cubicBezTo>
                  <a:cubicBezTo>
                    <a:pt x="117692" y="53462"/>
                    <a:pt x="118846" y="54624"/>
                    <a:pt x="118846" y="54624"/>
                  </a:cubicBezTo>
                  <a:cubicBezTo>
                    <a:pt x="119230" y="54915"/>
                    <a:pt x="120000" y="55786"/>
                    <a:pt x="120000" y="55786"/>
                  </a:cubicBezTo>
                  <a:cubicBezTo>
                    <a:pt x="120000" y="55786"/>
                    <a:pt x="120000" y="56368"/>
                    <a:pt x="118846" y="57239"/>
                  </a:cubicBezTo>
                  <a:cubicBezTo>
                    <a:pt x="118076" y="58111"/>
                    <a:pt x="118461" y="58111"/>
                    <a:pt x="118461" y="58401"/>
                  </a:cubicBezTo>
                  <a:cubicBezTo>
                    <a:pt x="118461" y="58692"/>
                    <a:pt x="118846" y="59273"/>
                    <a:pt x="118846" y="59273"/>
                  </a:cubicBezTo>
                  <a:cubicBezTo>
                    <a:pt x="118846" y="59273"/>
                    <a:pt x="118461" y="59564"/>
                    <a:pt x="118076" y="59854"/>
                  </a:cubicBezTo>
                  <a:cubicBezTo>
                    <a:pt x="118076" y="59854"/>
                    <a:pt x="117692" y="60435"/>
                    <a:pt x="117692" y="61016"/>
                  </a:cubicBezTo>
                  <a:cubicBezTo>
                    <a:pt x="116153" y="61888"/>
                    <a:pt x="116153" y="61888"/>
                    <a:pt x="116153" y="61888"/>
                  </a:cubicBezTo>
                  <a:cubicBezTo>
                    <a:pt x="116153" y="61888"/>
                    <a:pt x="116153" y="61888"/>
                    <a:pt x="115769" y="62179"/>
                  </a:cubicBezTo>
                  <a:cubicBezTo>
                    <a:pt x="115769" y="61888"/>
                    <a:pt x="115384" y="61888"/>
                    <a:pt x="115000" y="61888"/>
                  </a:cubicBezTo>
                  <a:cubicBezTo>
                    <a:pt x="114615" y="61598"/>
                    <a:pt x="114230" y="61307"/>
                    <a:pt x="114230" y="61307"/>
                  </a:cubicBezTo>
                  <a:cubicBezTo>
                    <a:pt x="114230" y="61307"/>
                    <a:pt x="114230" y="60726"/>
                    <a:pt x="114230" y="60145"/>
                  </a:cubicBezTo>
                  <a:cubicBezTo>
                    <a:pt x="114230" y="59564"/>
                    <a:pt x="114230" y="59854"/>
                    <a:pt x="114230" y="59564"/>
                  </a:cubicBezTo>
                  <a:cubicBezTo>
                    <a:pt x="113846" y="59273"/>
                    <a:pt x="113076" y="58983"/>
                    <a:pt x="112307" y="58692"/>
                  </a:cubicBezTo>
                  <a:cubicBezTo>
                    <a:pt x="111538" y="58692"/>
                    <a:pt x="110000" y="58692"/>
                    <a:pt x="109615" y="58983"/>
                  </a:cubicBezTo>
                  <a:cubicBezTo>
                    <a:pt x="109615" y="58983"/>
                    <a:pt x="109615" y="60145"/>
                    <a:pt x="109615" y="60145"/>
                  </a:cubicBezTo>
                  <a:cubicBezTo>
                    <a:pt x="110384" y="61016"/>
                    <a:pt x="110384" y="61016"/>
                    <a:pt x="110384" y="61016"/>
                  </a:cubicBezTo>
                  <a:cubicBezTo>
                    <a:pt x="110000" y="61598"/>
                    <a:pt x="110000" y="61598"/>
                    <a:pt x="110000" y="61598"/>
                  </a:cubicBezTo>
                  <a:cubicBezTo>
                    <a:pt x="110000" y="61598"/>
                    <a:pt x="106538" y="62179"/>
                    <a:pt x="105384" y="62179"/>
                  </a:cubicBezTo>
                  <a:cubicBezTo>
                    <a:pt x="104230" y="62179"/>
                    <a:pt x="104615" y="62760"/>
                    <a:pt x="104615" y="62760"/>
                  </a:cubicBezTo>
                  <a:cubicBezTo>
                    <a:pt x="103846" y="63922"/>
                    <a:pt x="103846" y="63922"/>
                    <a:pt x="103846" y="63922"/>
                  </a:cubicBezTo>
                  <a:cubicBezTo>
                    <a:pt x="103076" y="64503"/>
                    <a:pt x="103076" y="64503"/>
                    <a:pt x="103076" y="64503"/>
                  </a:cubicBezTo>
                  <a:cubicBezTo>
                    <a:pt x="100769" y="65084"/>
                    <a:pt x="100769" y="65084"/>
                    <a:pt x="100769" y="65084"/>
                  </a:cubicBezTo>
                  <a:cubicBezTo>
                    <a:pt x="100769" y="65084"/>
                    <a:pt x="98461" y="66537"/>
                    <a:pt x="98076" y="66537"/>
                  </a:cubicBezTo>
                  <a:cubicBezTo>
                    <a:pt x="96538" y="67409"/>
                    <a:pt x="96538" y="67409"/>
                    <a:pt x="96538" y="67409"/>
                  </a:cubicBezTo>
                  <a:cubicBezTo>
                    <a:pt x="96538" y="67409"/>
                    <a:pt x="96153" y="67409"/>
                    <a:pt x="95000" y="67990"/>
                  </a:cubicBezTo>
                  <a:cubicBezTo>
                    <a:pt x="93461" y="68280"/>
                    <a:pt x="94230" y="68861"/>
                    <a:pt x="93846" y="69152"/>
                  </a:cubicBezTo>
                  <a:cubicBezTo>
                    <a:pt x="93846" y="69733"/>
                    <a:pt x="93461" y="69733"/>
                    <a:pt x="92692" y="70024"/>
                  </a:cubicBezTo>
                  <a:cubicBezTo>
                    <a:pt x="92307" y="70024"/>
                    <a:pt x="91153" y="69733"/>
                    <a:pt x="90384" y="69733"/>
                  </a:cubicBezTo>
                  <a:cubicBezTo>
                    <a:pt x="90000" y="69733"/>
                    <a:pt x="88846" y="70314"/>
                    <a:pt x="88076" y="70314"/>
                  </a:cubicBezTo>
                  <a:cubicBezTo>
                    <a:pt x="86923" y="70314"/>
                    <a:pt x="86923" y="70314"/>
                    <a:pt x="86923" y="70314"/>
                  </a:cubicBezTo>
                  <a:cubicBezTo>
                    <a:pt x="85384" y="71767"/>
                    <a:pt x="85384" y="71767"/>
                    <a:pt x="85384" y="71767"/>
                  </a:cubicBezTo>
                  <a:cubicBezTo>
                    <a:pt x="84230" y="73510"/>
                    <a:pt x="84230" y="73510"/>
                    <a:pt x="84230" y="73510"/>
                  </a:cubicBezTo>
                  <a:cubicBezTo>
                    <a:pt x="83846" y="72639"/>
                    <a:pt x="83846" y="72639"/>
                    <a:pt x="83846" y="72639"/>
                  </a:cubicBezTo>
                  <a:cubicBezTo>
                    <a:pt x="83461" y="71476"/>
                    <a:pt x="83461" y="71476"/>
                    <a:pt x="83461" y="71476"/>
                  </a:cubicBezTo>
                  <a:cubicBezTo>
                    <a:pt x="81538" y="71476"/>
                    <a:pt x="81538" y="71476"/>
                    <a:pt x="81538" y="71476"/>
                  </a:cubicBezTo>
                  <a:cubicBezTo>
                    <a:pt x="81923" y="72348"/>
                    <a:pt x="81923" y="72348"/>
                    <a:pt x="81923" y="72348"/>
                  </a:cubicBezTo>
                  <a:cubicBezTo>
                    <a:pt x="81923" y="72348"/>
                    <a:pt x="82692" y="74382"/>
                    <a:pt x="83076" y="74673"/>
                  </a:cubicBezTo>
                  <a:cubicBezTo>
                    <a:pt x="83461" y="74963"/>
                    <a:pt x="83846" y="74963"/>
                    <a:pt x="84615" y="75254"/>
                  </a:cubicBezTo>
                  <a:cubicBezTo>
                    <a:pt x="85769" y="75835"/>
                    <a:pt x="85769" y="75835"/>
                    <a:pt x="86923" y="76416"/>
                  </a:cubicBezTo>
                  <a:cubicBezTo>
                    <a:pt x="88076" y="76997"/>
                    <a:pt x="87692" y="77578"/>
                    <a:pt x="87692" y="77869"/>
                  </a:cubicBezTo>
                  <a:cubicBezTo>
                    <a:pt x="87692" y="78450"/>
                    <a:pt x="87692" y="78450"/>
                    <a:pt x="86923" y="79031"/>
                  </a:cubicBezTo>
                  <a:cubicBezTo>
                    <a:pt x="86153" y="79903"/>
                    <a:pt x="86923" y="80484"/>
                    <a:pt x="86923" y="80484"/>
                  </a:cubicBezTo>
                  <a:cubicBezTo>
                    <a:pt x="86923" y="80484"/>
                    <a:pt x="87307" y="81065"/>
                    <a:pt x="88076" y="81646"/>
                  </a:cubicBezTo>
                  <a:cubicBezTo>
                    <a:pt x="88846" y="82227"/>
                    <a:pt x="88461" y="82518"/>
                    <a:pt x="88846" y="83389"/>
                  </a:cubicBezTo>
                  <a:cubicBezTo>
                    <a:pt x="88846" y="84261"/>
                    <a:pt x="88846" y="83970"/>
                    <a:pt x="89615" y="84842"/>
                  </a:cubicBezTo>
                  <a:cubicBezTo>
                    <a:pt x="90384" y="85423"/>
                    <a:pt x="90000" y="85133"/>
                    <a:pt x="90769" y="85714"/>
                  </a:cubicBezTo>
                  <a:cubicBezTo>
                    <a:pt x="91538" y="86295"/>
                    <a:pt x="91538" y="86585"/>
                    <a:pt x="91538" y="86585"/>
                  </a:cubicBezTo>
                  <a:cubicBezTo>
                    <a:pt x="91538" y="86585"/>
                    <a:pt x="93846" y="86004"/>
                    <a:pt x="94615" y="86585"/>
                  </a:cubicBezTo>
                  <a:cubicBezTo>
                    <a:pt x="95384" y="87167"/>
                    <a:pt x="95000" y="86876"/>
                    <a:pt x="96538" y="87748"/>
                  </a:cubicBezTo>
                  <a:cubicBezTo>
                    <a:pt x="97692" y="88910"/>
                    <a:pt x="96538" y="88329"/>
                    <a:pt x="96923" y="89200"/>
                  </a:cubicBezTo>
                  <a:cubicBezTo>
                    <a:pt x="97307" y="89782"/>
                    <a:pt x="97692" y="89491"/>
                    <a:pt x="97692" y="89491"/>
                  </a:cubicBezTo>
                  <a:cubicBezTo>
                    <a:pt x="97692" y="89491"/>
                    <a:pt x="98076" y="89782"/>
                    <a:pt x="98846" y="89782"/>
                  </a:cubicBezTo>
                  <a:cubicBezTo>
                    <a:pt x="99615" y="89782"/>
                    <a:pt x="99615" y="90363"/>
                    <a:pt x="99615" y="90944"/>
                  </a:cubicBezTo>
                  <a:cubicBezTo>
                    <a:pt x="100000" y="91525"/>
                    <a:pt x="100000" y="91525"/>
                    <a:pt x="100769" y="92106"/>
                  </a:cubicBezTo>
                  <a:cubicBezTo>
                    <a:pt x="101153" y="92397"/>
                    <a:pt x="101538" y="92106"/>
                    <a:pt x="102692" y="91815"/>
                  </a:cubicBezTo>
                  <a:cubicBezTo>
                    <a:pt x="103461" y="91815"/>
                    <a:pt x="103076" y="92397"/>
                    <a:pt x="103076" y="92687"/>
                  </a:cubicBezTo>
                  <a:cubicBezTo>
                    <a:pt x="103076" y="92978"/>
                    <a:pt x="103846" y="92978"/>
                    <a:pt x="104615" y="93268"/>
                  </a:cubicBezTo>
                  <a:cubicBezTo>
                    <a:pt x="105384" y="93559"/>
                    <a:pt x="105000" y="93559"/>
                    <a:pt x="105769" y="94140"/>
                  </a:cubicBezTo>
                  <a:cubicBezTo>
                    <a:pt x="105769" y="94140"/>
                    <a:pt x="105769" y="94140"/>
                    <a:pt x="105769" y="94430"/>
                  </a:cubicBezTo>
                  <a:close/>
                  <a:moveTo>
                    <a:pt x="21153" y="114479"/>
                  </a:moveTo>
                  <a:cubicBezTo>
                    <a:pt x="21153" y="114479"/>
                    <a:pt x="21153" y="114479"/>
                    <a:pt x="21153" y="114479"/>
                  </a:cubicBezTo>
                  <a:cubicBezTo>
                    <a:pt x="21153" y="114479"/>
                    <a:pt x="21153" y="114479"/>
                    <a:pt x="21153" y="114479"/>
                  </a:cubicBezTo>
                  <a:cubicBezTo>
                    <a:pt x="21153" y="114479"/>
                    <a:pt x="21153" y="114479"/>
                    <a:pt x="21153" y="114479"/>
                  </a:cubicBezTo>
                  <a:close/>
                  <a:moveTo>
                    <a:pt x="49230" y="116222"/>
                  </a:moveTo>
                  <a:cubicBezTo>
                    <a:pt x="49230" y="116222"/>
                    <a:pt x="49230" y="116222"/>
                    <a:pt x="49230" y="116222"/>
                  </a:cubicBezTo>
                  <a:cubicBezTo>
                    <a:pt x="49230" y="116222"/>
                    <a:pt x="49230" y="116222"/>
                    <a:pt x="49230" y="116222"/>
                  </a:cubicBezTo>
                  <a:cubicBezTo>
                    <a:pt x="49230" y="116222"/>
                    <a:pt x="49230" y="116222"/>
                    <a:pt x="49230" y="116222"/>
                  </a:cubicBezTo>
                  <a:cubicBezTo>
                    <a:pt x="49230" y="116222"/>
                    <a:pt x="49230" y="116222"/>
                    <a:pt x="49230" y="116222"/>
                  </a:cubicBezTo>
                  <a:close/>
                  <a:moveTo>
                    <a:pt x="120000" y="59273"/>
                  </a:moveTo>
                  <a:cubicBezTo>
                    <a:pt x="120000" y="59273"/>
                    <a:pt x="120000" y="59273"/>
                    <a:pt x="120000" y="59273"/>
                  </a:cubicBezTo>
                  <a:cubicBezTo>
                    <a:pt x="120000" y="59273"/>
                    <a:pt x="120000" y="59273"/>
                    <a:pt x="120000" y="59273"/>
                  </a:cubicBezTo>
                  <a:cubicBezTo>
                    <a:pt x="120000" y="59273"/>
                    <a:pt x="120000" y="59273"/>
                    <a:pt x="120000" y="59273"/>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67" name="Shape 2047">
              <a:extLst>
                <a:ext uri="{FF2B5EF4-FFF2-40B4-BE49-F238E27FC236}">
                  <a16:creationId xmlns:a16="http://schemas.microsoft.com/office/drawing/2014/main" id="{7861F5AE-0965-809B-F0C7-4CB19A05379D}"/>
                </a:ext>
              </a:extLst>
            </p:cNvPr>
            <p:cNvSpPr/>
            <p:nvPr/>
          </p:nvSpPr>
          <p:spPr>
            <a:xfrm>
              <a:off x="4736816" y="3211660"/>
              <a:ext cx="1121418" cy="1240146"/>
            </a:xfrm>
            <a:custGeom>
              <a:avLst/>
              <a:gdLst/>
              <a:ahLst/>
              <a:cxnLst/>
              <a:rect l="0" t="0" r="0" b="0"/>
              <a:pathLst>
                <a:path w="120000" h="120000" extrusionOk="0">
                  <a:moveTo>
                    <a:pt x="91707" y="101818"/>
                  </a:moveTo>
                  <a:cubicBezTo>
                    <a:pt x="91951" y="103315"/>
                    <a:pt x="91951" y="103315"/>
                    <a:pt x="91951" y="103315"/>
                  </a:cubicBezTo>
                  <a:cubicBezTo>
                    <a:pt x="91951" y="103315"/>
                    <a:pt x="90487" y="105454"/>
                    <a:pt x="90487" y="105668"/>
                  </a:cubicBezTo>
                  <a:cubicBezTo>
                    <a:pt x="90487" y="105882"/>
                    <a:pt x="90000" y="106737"/>
                    <a:pt x="89512" y="107379"/>
                  </a:cubicBezTo>
                  <a:cubicBezTo>
                    <a:pt x="89268" y="107807"/>
                    <a:pt x="87804" y="109518"/>
                    <a:pt x="87804" y="109518"/>
                  </a:cubicBezTo>
                  <a:cubicBezTo>
                    <a:pt x="87804" y="109518"/>
                    <a:pt x="87804" y="110160"/>
                    <a:pt x="88292" y="110588"/>
                  </a:cubicBezTo>
                  <a:cubicBezTo>
                    <a:pt x="88536" y="111016"/>
                    <a:pt x="89268" y="111657"/>
                    <a:pt x="89268" y="112299"/>
                  </a:cubicBezTo>
                  <a:cubicBezTo>
                    <a:pt x="89268" y="112727"/>
                    <a:pt x="90487" y="113368"/>
                    <a:pt x="90487" y="113368"/>
                  </a:cubicBezTo>
                  <a:cubicBezTo>
                    <a:pt x="90731" y="114652"/>
                    <a:pt x="90731" y="114652"/>
                    <a:pt x="90731" y="114652"/>
                  </a:cubicBezTo>
                  <a:cubicBezTo>
                    <a:pt x="90731" y="114652"/>
                    <a:pt x="91463" y="115294"/>
                    <a:pt x="91463" y="115508"/>
                  </a:cubicBezTo>
                  <a:cubicBezTo>
                    <a:pt x="91219" y="115721"/>
                    <a:pt x="90000" y="116791"/>
                    <a:pt x="90000" y="116791"/>
                  </a:cubicBezTo>
                  <a:cubicBezTo>
                    <a:pt x="89756" y="118074"/>
                    <a:pt x="89756" y="118074"/>
                    <a:pt x="89756" y="118074"/>
                  </a:cubicBezTo>
                  <a:cubicBezTo>
                    <a:pt x="89756" y="118716"/>
                    <a:pt x="89756" y="118716"/>
                    <a:pt x="89756" y="118716"/>
                  </a:cubicBezTo>
                  <a:cubicBezTo>
                    <a:pt x="89756" y="118716"/>
                    <a:pt x="90000" y="118716"/>
                    <a:pt x="89756" y="119358"/>
                  </a:cubicBezTo>
                  <a:cubicBezTo>
                    <a:pt x="89512" y="119786"/>
                    <a:pt x="89512" y="119786"/>
                    <a:pt x="89268" y="119786"/>
                  </a:cubicBezTo>
                  <a:cubicBezTo>
                    <a:pt x="89024" y="120000"/>
                    <a:pt x="86585" y="119786"/>
                    <a:pt x="86585" y="119786"/>
                  </a:cubicBezTo>
                  <a:cubicBezTo>
                    <a:pt x="84146" y="119358"/>
                    <a:pt x="84146" y="119358"/>
                    <a:pt x="84146" y="119358"/>
                  </a:cubicBezTo>
                  <a:cubicBezTo>
                    <a:pt x="84146" y="119358"/>
                    <a:pt x="82926" y="119144"/>
                    <a:pt x="82439" y="118930"/>
                  </a:cubicBezTo>
                  <a:cubicBezTo>
                    <a:pt x="82195" y="118716"/>
                    <a:pt x="81707" y="118502"/>
                    <a:pt x="81707" y="118502"/>
                  </a:cubicBezTo>
                  <a:cubicBezTo>
                    <a:pt x="80975" y="116577"/>
                    <a:pt x="80975" y="116577"/>
                    <a:pt x="80975" y="116577"/>
                  </a:cubicBezTo>
                  <a:cubicBezTo>
                    <a:pt x="79024" y="116363"/>
                    <a:pt x="79024" y="116363"/>
                    <a:pt x="79024" y="116363"/>
                  </a:cubicBezTo>
                  <a:cubicBezTo>
                    <a:pt x="74146" y="115721"/>
                    <a:pt x="74146" y="115721"/>
                    <a:pt x="74146" y="115721"/>
                  </a:cubicBezTo>
                  <a:cubicBezTo>
                    <a:pt x="74146" y="115721"/>
                    <a:pt x="72439" y="114438"/>
                    <a:pt x="72195" y="114224"/>
                  </a:cubicBezTo>
                  <a:cubicBezTo>
                    <a:pt x="71707" y="114010"/>
                    <a:pt x="71219" y="113368"/>
                    <a:pt x="71219" y="113368"/>
                  </a:cubicBezTo>
                  <a:cubicBezTo>
                    <a:pt x="70243" y="113155"/>
                    <a:pt x="70243" y="113155"/>
                    <a:pt x="70243" y="113155"/>
                  </a:cubicBezTo>
                  <a:cubicBezTo>
                    <a:pt x="68292" y="111443"/>
                    <a:pt x="68292" y="111443"/>
                    <a:pt x="68292" y="111443"/>
                  </a:cubicBezTo>
                  <a:cubicBezTo>
                    <a:pt x="66341" y="111443"/>
                    <a:pt x="66341" y="111443"/>
                    <a:pt x="66341" y="111443"/>
                  </a:cubicBezTo>
                  <a:cubicBezTo>
                    <a:pt x="64878" y="110588"/>
                    <a:pt x="64878" y="110588"/>
                    <a:pt x="64878" y="110588"/>
                  </a:cubicBezTo>
                  <a:cubicBezTo>
                    <a:pt x="63170" y="110588"/>
                    <a:pt x="63170" y="110588"/>
                    <a:pt x="63170" y="110588"/>
                  </a:cubicBezTo>
                  <a:cubicBezTo>
                    <a:pt x="63170" y="110588"/>
                    <a:pt x="61951" y="110374"/>
                    <a:pt x="61951" y="110160"/>
                  </a:cubicBezTo>
                  <a:cubicBezTo>
                    <a:pt x="61707" y="109732"/>
                    <a:pt x="60243" y="109090"/>
                    <a:pt x="60243" y="109090"/>
                  </a:cubicBezTo>
                  <a:cubicBezTo>
                    <a:pt x="60243" y="109090"/>
                    <a:pt x="60243" y="107807"/>
                    <a:pt x="60243" y="107593"/>
                  </a:cubicBezTo>
                  <a:cubicBezTo>
                    <a:pt x="60243" y="107379"/>
                    <a:pt x="60487" y="105240"/>
                    <a:pt x="60487" y="105240"/>
                  </a:cubicBezTo>
                  <a:cubicBezTo>
                    <a:pt x="61463" y="104171"/>
                    <a:pt x="61463" y="104171"/>
                    <a:pt x="61463" y="104171"/>
                  </a:cubicBezTo>
                  <a:cubicBezTo>
                    <a:pt x="62926" y="103743"/>
                    <a:pt x="62926" y="103743"/>
                    <a:pt x="62926" y="103743"/>
                  </a:cubicBezTo>
                  <a:cubicBezTo>
                    <a:pt x="63414" y="104598"/>
                    <a:pt x="63414" y="104598"/>
                    <a:pt x="63414" y="104598"/>
                  </a:cubicBezTo>
                  <a:cubicBezTo>
                    <a:pt x="65121" y="105240"/>
                    <a:pt x="65121" y="105240"/>
                    <a:pt x="65121" y="105240"/>
                  </a:cubicBezTo>
                  <a:cubicBezTo>
                    <a:pt x="66097" y="104598"/>
                    <a:pt x="66097" y="104598"/>
                    <a:pt x="66097" y="104598"/>
                  </a:cubicBezTo>
                  <a:cubicBezTo>
                    <a:pt x="66585" y="103315"/>
                    <a:pt x="66585" y="103315"/>
                    <a:pt x="66585" y="103315"/>
                  </a:cubicBezTo>
                  <a:cubicBezTo>
                    <a:pt x="68048" y="102887"/>
                    <a:pt x="68048" y="102887"/>
                    <a:pt x="68048" y="102887"/>
                  </a:cubicBezTo>
                  <a:cubicBezTo>
                    <a:pt x="69756" y="103529"/>
                    <a:pt x="69756" y="103529"/>
                    <a:pt x="69756" y="103529"/>
                  </a:cubicBezTo>
                  <a:cubicBezTo>
                    <a:pt x="70975" y="104598"/>
                    <a:pt x="70975" y="104598"/>
                    <a:pt x="70975" y="104598"/>
                  </a:cubicBezTo>
                  <a:cubicBezTo>
                    <a:pt x="73414" y="105240"/>
                    <a:pt x="73414" y="105240"/>
                    <a:pt x="73414" y="105240"/>
                  </a:cubicBezTo>
                  <a:cubicBezTo>
                    <a:pt x="75609" y="104812"/>
                    <a:pt x="75609" y="104812"/>
                    <a:pt x="75609" y="104812"/>
                  </a:cubicBezTo>
                  <a:cubicBezTo>
                    <a:pt x="77560" y="104598"/>
                    <a:pt x="77560" y="104598"/>
                    <a:pt x="77560" y="104598"/>
                  </a:cubicBezTo>
                  <a:cubicBezTo>
                    <a:pt x="77560" y="104598"/>
                    <a:pt x="78536" y="104598"/>
                    <a:pt x="79024" y="104598"/>
                  </a:cubicBezTo>
                  <a:cubicBezTo>
                    <a:pt x="79268" y="104385"/>
                    <a:pt x="80731" y="103957"/>
                    <a:pt x="80731" y="103957"/>
                  </a:cubicBezTo>
                  <a:cubicBezTo>
                    <a:pt x="83170" y="103315"/>
                    <a:pt x="83170" y="103315"/>
                    <a:pt x="83170" y="103315"/>
                  </a:cubicBezTo>
                  <a:cubicBezTo>
                    <a:pt x="84634" y="101604"/>
                    <a:pt x="84634" y="101604"/>
                    <a:pt x="84634" y="101604"/>
                  </a:cubicBezTo>
                  <a:cubicBezTo>
                    <a:pt x="86585" y="102245"/>
                    <a:pt x="86585" y="102245"/>
                    <a:pt x="86585" y="102245"/>
                  </a:cubicBezTo>
                  <a:cubicBezTo>
                    <a:pt x="88292" y="102459"/>
                    <a:pt x="88292" y="102459"/>
                    <a:pt x="88292" y="102459"/>
                  </a:cubicBezTo>
                  <a:cubicBezTo>
                    <a:pt x="89024" y="101390"/>
                    <a:pt x="89024" y="101390"/>
                    <a:pt x="89024" y="101390"/>
                  </a:cubicBezTo>
                  <a:cubicBezTo>
                    <a:pt x="90731" y="100534"/>
                    <a:pt x="90731" y="100534"/>
                    <a:pt x="90731" y="100534"/>
                  </a:cubicBezTo>
                  <a:cubicBezTo>
                    <a:pt x="91707" y="101818"/>
                    <a:pt x="91707" y="101818"/>
                    <a:pt x="91707" y="101818"/>
                  </a:cubicBezTo>
                  <a:close/>
                  <a:moveTo>
                    <a:pt x="94634" y="100320"/>
                  </a:moveTo>
                  <a:cubicBezTo>
                    <a:pt x="94634" y="100320"/>
                    <a:pt x="94634" y="100320"/>
                    <a:pt x="94634" y="100320"/>
                  </a:cubicBezTo>
                  <a:cubicBezTo>
                    <a:pt x="93658" y="101176"/>
                    <a:pt x="93658" y="101176"/>
                    <a:pt x="93658" y="101176"/>
                  </a:cubicBezTo>
                  <a:cubicBezTo>
                    <a:pt x="92682" y="101818"/>
                    <a:pt x="92682" y="101818"/>
                    <a:pt x="92682" y="101818"/>
                  </a:cubicBezTo>
                  <a:cubicBezTo>
                    <a:pt x="92682" y="101818"/>
                    <a:pt x="92926" y="102673"/>
                    <a:pt x="92926" y="103101"/>
                  </a:cubicBezTo>
                  <a:cubicBezTo>
                    <a:pt x="93170" y="103529"/>
                    <a:pt x="93902" y="104598"/>
                    <a:pt x="93902" y="104598"/>
                  </a:cubicBezTo>
                  <a:cubicBezTo>
                    <a:pt x="96341" y="104598"/>
                    <a:pt x="96341" y="104598"/>
                    <a:pt x="96341" y="104598"/>
                  </a:cubicBezTo>
                  <a:cubicBezTo>
                    <a:pt x="98048" y="103743"/>
                    <a:pt x="98048" y="103743"/>
                    <a:pt x="98048" y="103743"/>
                  </a:cubicBezTo>
                  <a:cubicBezTo>
                    <a:pt x="98292" y="102245"/>
                    <a:pt x="98292" y="102245"/>
                    <a:pt x="98292" y="102245"/>
                  </a:cubicBezTo>
                  <a:cubicBezTo>
                    <a:pt x="99024" y="100748"/>
                    <a:pt x="99024" y="100748"/>
                    <a:pt x="99024" y="100748"/>
                  </a:cubicBezTo>
                  <a:cubicBezTo>
                    <a:pt x="100487" y="99893"/>
                    <a:pt x="100487" y="99893"/>
                    <a:pt x="100487" y="99893"/>
                  </a:cubicBezTo>
                  <a:cubicBezTo>
                    <a:pt x="101707" y="98823"/>
                    <a:pt x="101707" y="98823"/>
                    <a:pt x="101707" y="98823"/>
                  </a:cubicBezTo>
                  <a:cubicBezTo>
                    <a:pt x="102439" y="97754"/>
                    <a:pt x="102439" y="97754"/>
                    <a:pt x="102439" y="97754"/>
                  </a:cubicBezTo>
                  <a:cubicBezTo>
                    <a:pt x="102682" y="94973"/>
                    <a:pt x="102682" y="94973"/>
                    <a:pt x="102682" y="94973"/>
                  </a:cubicBezTo>
                  <a:cubicBezTo>
                    <a:pt x="103414" y="92834"/>
                    <a:pt x="103414" y="92834"/>
                    <a:pt x="103414" y="92834"/>
                  </a:cubicBezTo>
                  <a:cubicBezTo>
                    <a:pt x="107317" y="91550"/>
                    <a:pt x="107317" y="91550"/>
                    <a:pt x="107317" y="91550"/>
                  </a:cubicBezTo>
                  <a:cubicBezTo>
                    <a:pt x="108048" y="91122"/>
                    <a:pt x="108048" y="91122"/>
                    <a:pt x="108048" y="91122"/>
                  </a:cubicBezTo>
                  <a:cubicBezTo>
                    <a:pt x="108048" y="91122"/>
                    <a:pt x="108048" y="90695"/>
                    <a:pt x="107804" y="90267"/>
                  </a:cubicBezTo>
                  <a:cubicBezTo>
                    <a:pt x="107804" y="90053"/>
                    <a:pt x="107073" y="89411"/>
                    <a:pt x="107073" y="89411"/>
                  </a:cubicBezTo>
                  <a:cubicBezTo>
                    <a:pt x="107073" y="89411"/>
                    <a:pt x="107317" y="88770"/>
                    <a:pt x="107317" y="88556"/>
                  </a:cubicBezTo>
                  <a:cubicBezTo>
                    <a:pt x="107317" y="88342"/>
                    <a:pt x="107073" y="86844"/>
                    <a:pt x="107073" y="86844"/>
                  </a:cubicBezTo>
                  <a:cubicBezTo>
                    <a:pt x="106585" y="85347"/>
                    <a:pt x="106585" y="85347"/>
                    <a:pt x="106585" y="85347"/>
                  </a:cubicBezTo>
                  <a:cubicBezTo>
                    <a:pt x="106585" y="85347"/>
                    <a:pt x="106097" y="85347"/>
                    <a:pt x="105365" y="84919"/>
                  </a:cubicBezTo>
                  <a:cubicBezTo>
                    <a:pt x="104634" y="84705"/>
                    <a:pt x="103414" y="84064"/>
                    <a:pt x="103414" y="84064"/>
                  </a:cubicBezTo>
                  <a:cubicBezTo>
                    <a:pt x="102195" y="83636"/>
                    <a:pt x="102195" y="83636"/>
                    <a:pt x="102195" y="83636"/>
                  </a:cubicBezTo>
                  <a:cubicBezTo>
                    <a:pt x="100731" y="83422"/>
                    <a:pt x="100731" y="83422"/>
                    <a:pt x="100731" y="83422"/>
                  </a:cubicBezTo>
                  <a:cubicBezTo>
                    <a:pt x="100243" y="82352"/>
                    <a:pt x="100243" y="82352"/>
                    <a:pt x="100243" y="82352"/>
                  </a:cubicBezTo>
                  <a:cubicBezTo>
                    <a:pt x="101219" y="79358"/>
                    <a:pt x="101219" y="79358"/>
                    <a:pt x="101219" y="79358"/>
                  </a:cubicBezTo>
                  <a:cubicBezTo>
                    <a:pt x="100487" y="77860"/>
                    <a:pt x="100487" y="77860"/>
                    <a:pt x="100487" y="77860"/>
                  </a:cubicBezTo>
                  <a:cubicBezTo>
                    <a:pt x="102682" y="75721"/>
                    <a:pt x="102682" y="75721"/>
                    <a:pt x="102682" y="75721"/>
                  </a:cubicBezTo>
                  <a:cubicBezTo>
                    <a:pt x="103658" y="74224"/>
                    <a:pt x="103658" y="74224"/>
                    <a:pt x="103658" y="74224"/>
                  </a:cubicBezTo>
                  <a:cubicBezTo>
                    <a:pt x="104878" y="73368"/>
                    <a:pt x="104878" y="73368"/>
                    <a:pt x="104878" y="73368"/>
                  </a:cubicBezTo>
                  <a:cubicBezTo>
                    <a:pt x="106829" y="73796"/>
                    <a:pt x="106829" y="73796"/>
                    <a:pt x="106829" y="73796"/>
                  </a:cubicBezTo>
                  <a:cubicBezTo>
                    <a:pt x="107560" y="74652"/>
                    <a:pt x="107560" y="74652"/>
                    <a:pt x="107560" y="74652"/>
                  </a:cubicBezTo>
                  <a:cubicBezTo>
                    <a:pt x="108780" y="74866"/>
                    <a:pt x="108780" y="74866"/>
                    <a:pt x="108780" y="74866"/>
                  </a:cubicBezTo>
                  <a:cubicBezTo>
                    <a:pt x="110975" y="74866"/>
                    <a:pt x="110975" y="74866"/>
                    <a:pt x="110975" y="74866"/>
                  </a:cubicBezTo>
                  <a:cubicBezTo>
                    <a:pt x="113414" y="75294"/>
                    <a:pt x="113414" y="75294"/>
                    <a:pt x="113414" y="75294"/>
                  </a:cubicBezTo>
                  <a:cubicBezTo>
                    <a:pt x="114390" y="76577"/>
                    <a:pt x="114390" y="76577"/>
                    <a:pt x="114390" y="76577"/>
                  </a:cubicBezTo>
                  <a:cubicBezTo>
                    <a:pt x="115365" y="78074"/>
                    <a:pt x="115365" y="78074"/>
                    <a:pt x="115365" y="78074"/>
                  </a:cubicBezTo>
                  <a:cubicBezTo>
                    <a:pt x="115365" y="78074"/>
                    <a:pt x="115853" y="78716"/>
                    <a:pt x="116097" y="78930"/>
                  </a:cubicBezTo>
                  <a:cubicBezTo>
                    <a:pt x="116097" y="78930"/>
                    <a:pt x="117073" y="79572"/>
                    <a:pt x="117317" y="79572"/>
                  </a:cubicBezTo>
                  <a:cubicBezTo>
                    <a:pt x="117560" y="79786"/>
                    <a:pt x="119024" y="80000"/>
                    <a:pt x="119024" y="80000"/>
                  </a:cubicBezTo>
                  <a:cubicBezTo>
                    <a:pt x="119024" y="80000"/>
                    <a:pt x="119024" y="78502"/>
                    <a:pt x="119268" y="78074"/>
                  </a:cubicBezTo>
                  <a:cubicBezTo>
                    <a:pt x="119512" y="77860"/>
                    <a:pt x="120000" y="77005"/>
                    <a:pt x="120000" y="76791"/>
                  </a:cubicBezTo>
                  <a:cubicBezTo>
                    <a:pt x="120000" y="76577"/>
                    <a:pt x="119512" y="75080"/>
                    <a:pt x="119512" y="75080"/>
                  </a:cubicBezTo>
                  <a:cubicBezTo>
                    <a:pt x="117804" y="73368"/>
                    <a:pt x="117804" y="73368"/>
                    <a:pt x="117804" y="73368"/>
                  </a:cubicBezTo>
                  <a:cubicBezTo>
                    <a:pt x="116097" y="72299"/>
                    <a:pt x="116097" y="72299"/>
                    <a:pt x="116097" y="72299"/>
                  </a:cubicBezTo>
                  <a:cubicBezTo>
                    <a:pt x="111951" y="69946"/>
                    <a:pt x="111951" y="69946"/>
                    <a:pt x="111951" y="69946"/>
                  </a:cubicBezTo>
                  <a:cubicBezTo>
                    <a:pt x="106097" y="68235"/>
                    <a:pt x="106097" y="68235"/>
                    <a:pt x="106097" y="68235"/>
                  </a:cubicBezTo>
                  <a:cubicBezTo>
                    <a:pt x="102195" y="66096"/>
                    <a:pt x="102195" y="66096"/>
                    <a:pt x="102195" y="66096"/>
                  </a:cubicBezTo>
                  <a:cubicBezTo>
                    <a:pt x="99024" y="65454"/>
                    <a:pt x="99024" y="65454"/>
                    <a:pt x="99024" y="65454"/>
                  </a:cubicBezTo>
                  <a:cubicBezTo>
                    <a:pt x="99024" y="65454"/>
                    <a:pt x="95609" y="63957"/>
                    <a:pt x="95365" y="63957"/>
                  </a:cubicBezTo>
                  <a:cubicBezTo>
                    <a:pt x="95121" y="63957"/>
                    <a:pt x="94390" y="63743"/>
                    <a:pt x="94390" y="63743"/>
                  </a:cubicBezTo>
                  <a:cubicBezTo>
                    <a:pt x="94390" y="63743"/>
                    <a:pt x="92439" y="63315"/>
                    <a:pt x="92439" y="63101"/>
                  </a:cubicBezTo>
                  <a:cubicBezTo>
                    <a:pt x="92195" y="62887"/>
                    <a:pt x="91951" y="62245"/>
                    <a:pt x="91707" y="62032"/>
                  </a:cubicBezTo>
                  <a:cubicBezTo>
                    <a:pt x="91707" y="61818"/>
                    <a:pt x="91951" y="61176"/>
                    <a:pt x="91951" y="61176"/>
                  </a:cubicBezTo>
                  <a:cubicBezTo>
                    <a:pt x="92926" y="60320"/>
                    <a:pt x="92926" y="60320"/>
                    <a:pt x="92926" y="60320"/>
                  </a:cubicBezTo>
                  <a:cubicBezTo>
                    <a:pt x="92926" y="60320"/>
                    <a:pt x="93902" y="59465"/>
                    <a:pt x="93902" y="59251"/>
                  </a:cubicBezTo>
                  <a:cubicBezTo>
                    <a:pt x="93902" y="59037"/>
                    <a:pt x="94146" y="57754"/>
                    <a:pt x="94146" y="57754"/>
                  </a:cubicBezTo>
                  <a:cubicBezTo>
                    <a:pt x="92926" y="57326"/>
                    <a:pt x="92926" y="57326"/>
                    <a:pt x="92926" y="57326"/>
                  </a:cubicBezTo>
                  <a:cubicBezTo>
                    <a:pt x="90000" y="57540"/>
                    <a:pt x="90000" y="57540"/>
                    <a:pt x="90000" y="57540"/>
                  </a:cubicBezTo>
                  <a:cubicBezTo>
                    <a:pt x="85365" y="57967"/>
                    <a:pt x="85365" y="57967"/>
                    <a:pt x="85365" y="57967"/>
                  </a:cubicBezTo>
                  <a:cubicBezTo>
                    <a:pt x="82926" y="57967"/>
                    <a:pt x="82926" y="57967"/>
                    <a:pt x="82926" y="57967"/>
                  </a:cubicBezTo>
                  <a:cubicBezTo>
                    <a:pt x="79756" y="56256"/>
                    <a:pt x="79756" y="56256"/>
                    <a:pt x="79756" y="56256"/>
                  </a:cubicBezTo>
                  <a:cubicBezTo>
                    <a:pt x="77073" y="54331"/>
                    <a:pt x="77073" y="54331"/>
                    <a:pt x="77073" y="54331"/>
                  </a:cubicBezTo>
                  <a:cubicBezTo>
                    <a:pt x="75365" y="53475"/>
                    <a:pt x="75365" y="53475"/>
                    <a:pt x="75365" y="53475"/>
                  </a:cubicBezTo>
                  <a:cubicBezTo>
                    <a:pt x="72926" y="51122"/>
                    <a:pt x="72926" y="51122"/>
                    <a:pt x="72926" y="51122"/>
                  </a:cubicBezTo>
                  <a:cubicBezTo>
                    <a:pt x="71707" y="49625"/>
                    <a:pt x="71707" y="49625"/>
                    <a:pt x="71707" y="49625"/>
                  </a:cubicBezTo>
                  <a:cubicBezTo>
                    <a:pt x="71707" y="49625"/>
                    <a:pt x="70975" y="47486"/>
                    <a:pt x="70731" y="46631"/>
                  </a:cubicBezTo>
                  <a:cubicBezTo>
                    <a:pt x="70487" y="45989"/>
                    <a:pt x="68536" y="43636"/>
                    <a:pt x="68536" y="43636"/>
                  </a:cubicBezTo>
                  <a:cubicBezTo>
                    <a:pt x="68536" y="43636"/>
                    <a:pt x="67560" y="41711"/>
                    <a:pt x="67560" y="41497"/>
                  </a:cubicBezTo>
                  <a:cubicBezTo>
                    <a:pt x="67560" y="41283"/>
                    <a:pt x="67073" y="39786"/>
                    <a:pt x="67073" y="39786"/>
                  </a:cubicBezTo>
                  <a:cubicBezTo>
                    <a:pt x="63902" y="38502"/>
                    <a:pt x="63902" y="38502"/>
                    <a:pt x="63902" y="38502"/>
                  </a:cubicBezTo>
                  <a:cubicBezTo>
                    <a:pt x="59756" y="36363"/>
                    <a:pt x="59756" y="36363"/>
                    <a:pt x="59756" y="36363"/>
                  </a:cubicBezTo>
                  <a:cubicBezTo>
                    <a:pt x="56341" y="34438"/>
                    <a:pt x="56341" y="34438"/>
                    <a:pt x="56341" y="34438"/>
                  </a:cubicBezTo>
                  <a:cubicBezTo>
                    <a:pt x="54634" y="32299"/>
                    <a:pt x="54634" y="32299"/>
                    <a:pt x="54634" y="32299"/>
                  </a:cubicBezTo>
                  <a:cubicBezTo>
                    <a:pt x="53170" y="28877"/>
                    <a:pt x="53170" y="28877"/>
                    <a:pt x="53170" y="28877"/>
                  </a:cubicBezTo>
                  <a:cubicBezTo>
                    <a:pt x="52926" y="26096"/>
                    <a:pt x="52926" y="26096"/>
                    <a:pt x="52926" y="26096"/>
                  </a:cubicBezTo>
                  <a:cubicBezTo>
                    <a:pt x="54634" y="25454"/>
                    <a:pt x="54634" y="25454"/>
                    <a:pt x="54634" y="25454"/>
                  </a:cubicBezTo>
                  <a:cubicBezTo>
                    <a:pt x="54634" y="24171"/>
                    <a:pt x="54634" y="24171"/>
                    <a:pt x="54634" y="24171"/>
                  </a:cubicBezTo>
                  <a:cubicBezTo>
                    <a:pt x="53170" y="23315"/>
                    <a:pt x="53170" y="23315"/>
                    <a:pt x="53170" y="23315"/>
                  </a:cubicBezTo>
                  <a:cubicBezTo>
                    <a:pt x="53170" y="22032"/>
                    <a:pt x="53170" y="22032"/>
                    <a:pt x="53170" y="22032"/>
                  </a:cubicBezTo>
                  <a:cubicBezTo>
                    <a:pt x="52439" y="21604"/>
                    <a:pt x="52439" y="21604"/>
                    <a:pt x="52439" y="21604"/>
                  </a:cubicBezTo>
                  <a:cubicBezTo>
                    <a:pt x="51463" y="20534"/>
                    <a:pt x="51463" y="20534"/>
                    <a:pt x="51463" y="20534"/>
                  </a:cubicBezTo>
                  <a:cubicBezTo>
                    <a:pt x="53414" y="19679"/>
                    <a:pt x="53414" y="19679"/>
                    <a:pt x="53414" y="19679"/>
                  </a:cubicBezTo>
                  <a:cubicBezTo>
                    <a:pt x="53414" y="19679"/>
                    <a:pt x="54146" y="18823"/>
                    <a:pt x="55121" y="18823"/>
                  </a:cubicBezTo>
                  <a:cubicBezTo>
                    <a:pt x="56097" y="18823"/>
                    <a:pt x="56829" y="17967"/>
                    <a:pt x="56829" y="17967"/>
                  </a:cubicBezTo>
                  <a:cubicBezTo>
                    <a:pt x="56829" y="17967"/>
                    <a:pt x="57560" y="17326"/>
                    <a:pt x="57804" y="17326"/>
                  </a:cubicBezTo>
                  <a:cubicBezTo>
                    <a:pt x="58292" y="17326"/>
                    <a:pt x="58780" y="17112"/>
                    <a:pt x="59268" y="16898"/>
                  </a:cubicBezTo>
                  <a:cubicBezTo>
                    <a:pt x="59512" y="16898"/>
                    <a:pt x="60243" y="16684"/>
                    <a:pt x="60243" y="16684"/>
                  </a:cubicBezTo>
                  <a:cubicBezTo>
                    <a:pt x="60243" y="16470"/>
                    <a:pt x="60487" y="14973"/>
                    <a:pt x="60731" y="14973"/>
                  </a:cubicBezTo>
                  <a:cubicBezTo>
                    <a:pt x="60975" y="14973"/>
                    <a:pt x="61463" y="15828"/>
                    <a:pt x="62195" y="15828"/>
                  </a:cubicBezTo>
                  <a:cubicBezTo>
                    <a:pt x="62439" y="15828"/>
                    <a:pt x="62926" y="16256"/>
                    <a:pt x="63170" y="16042"/>
                  </a:cubicBezTo>
                  <a:cubicBezTo>
                    <a:pt x="63658" y="15828"/>
                    <a:pt x="63902" y="15187"/>
                    <a:pt x="63902" y="15187"/>
                  </a:cubicBezTo>
                  <a:cubicBezTo>
                    <a:pt x="64146" y="14973"/>
                    <a:pt x="64390" y="14759"/>
                    <a:pt x="65121" y="14545"/>
                  </a:cubicBezTo>
                  <a:cubicBezTo>
                    <a:pt x="65121" y="14545"/>
                    <a:pt x="65121" y="14545"/>
                    <a:pt x="65121" y="14545"/>
                  </a:cubicBezTo>
                  <a:cubicBezTo>
                    <a:pt x="65121" y="14545"/>
                    <a:pt x="64634" y="14331"/>
                    <a:pt x="64634" y="14331"/>
                  </a:cubicBezTo>
                  <a:cubicBezTo>
                    <a:pt x="64634" y="14117"/>
                    <a:pt x="64634" y="14117"/>
                    <a:pt x="64878" y="13903"/>
                  </a:cubicBezTo>
                  <a:cubicBezTo>
                    <a:pt x="64878" y="13689"/>
                    <a:pt x="64878" y="13689"/>
                    <a:pt x="65121" y="13475"/>
                  </a:cubicBezTo>
                  <a:cubicBezTo>
                    <a:pt x="65121" y="13475"/>
                    <a:pt x="65121" y="13048"/>
                    <a:pt x="65121" y="13048"/>
                  </a:cubicBezTo>
                  <a:cubicBezTo>
                    <a:pt x="65121" y="13048"/>
                    <a:pt x="65365" y="12834"/>
                    <a:pt x="65121" y="12834"/>
                  </a:cubicBezTo>
                  <a:cubicBezTo>
                    <a:pt x="65121" y="12620"/>
                    <a:pt x="64878" y="12406"/>
                    <a:pt x="64878" y="12406"/>
                  </a:cubicBezTo>
                  <a:cubicBezTo>
                    <a:pt x="64878" y="12406"/>
                    <a:pt x="64878" y="12406"/>
                    <a:pt x="64634" y="12406"/>
                  </a:cubicBezTo>
                  <a:cubicBezTo>
                    <a:pt x="64634" y="12620"/>
                    <a:pt x="64634" y="12620"/>
                    <a:pt x="64634" y="12620"/>
                  </a:cubicBezTo>
                  <a:cubicBezTo>
                    <a:pt x="64146" y="12834"/>
                    <a:pt x="64146" y="12834"/>
                    <a:pt x="64146" y="12834"/>
                  </a:cubicBezTo>
                  <a:cubicBezTo>
                    <a:pt x="64146" y="12834"/>
                    <a:pt x="63902" y="12406"/>
                    <a:pt x="63902" y="12406"/>
                  </a:cubicBezTo>
                  <a:cubicBezTo>
                    <a:pt x="63658" y="12406"/>
                    <a:pt x="63658" y="12406"/>
                    <a:pt x="63658" y="12192"/>
                  </a:cubicBezTo>
                  <a:cubicBezTo>
                    <a:pt x="63658" y="12192"/>
                    <a:pt x="63902" y="11978"/>
                    <a:pt x="63902" y="11978"/>
                  </a:cubicBezTo>
                  <a:cubicBezTo>
                    <a:pt x="63902" y="11978"/>
                    <a:pt x="63658" y="11764"/>
                    <a:pt x="63658" y="11764"/>
                  </a:cubicBezTo>
                  <a:cubicBezTo>
                    <a:pt x="63658" y="11764"/>
                    <a:pt x="63902" y="11336"/>
                    <a:pt x="64146" y="11336"/>
                  </a:cubicBezTo>
                  <a:cubicBezTo>
                    <a:pt x="64390" y="11122"/>
                    <a:pt x="64878" y="10695"/>
                    <a:pt x="64878" y="10695"/>
                  </a:cubicBezTo>
                  <a:cubicBezTo>
                    <a:pt x="65121" y="10267"/>
                    <a:pt x="65121" y="10267"/>
                    <a:pt x="65121" y="10267"/>
                  </a:cubicBezTo>
                  <a:cubicBezTo>
                    <a:pt x="64878" y="10053"/>
                    <a:pt x="64878" y="10053"/>
                    <a:pt x="64878" y="10053"/>
                  </a:cubicBezTo>
                  <a:cubicBezTo>
                    <a:pt x="64878" y="10053"/>
                    <a:pt x="64634" y="10267"/>
                    <a:pt x="64634" y="10267"/>
                  </a:cubicBezTo>
                  <a:cubicBezTo>
                    <a:pt x="64146" y="10053"/>
                    <a:pt x="64146" y="10053"/>
                    <a:pt x="64146" y="10053"/>
                  </a:cubicBezTo>
                  <a:cubicBezTo>
                    <a:pt x="63658" y="9839"/>
                    <a:pt x="63658" y="9839"/>
                    <a:pt x="63658" y="9839"/>
                  </a:cubicBezTo>
                  <a:cubicBezTo>
                    <a:pt x="62926" y="9839"/>
                    <a:pt x="62926" y="9839"/>
                    <a:pt x="62926" y="9839"/>
                  </a:cubicBezTo>
                  <a:cubicBezTo>
                    <a:pt x="62439" y="9411"/>
                    <a:pt x="62439" y="9411"/>
                    <a:pt x="62439" y="9411"/>
                  </a:cubicBezTo>
                  <a:cubicBezTo>
                    <a:pt x="62682" y="8983"/>
                    <a:pt x="62682" y="8983"/>
                    <a:pt x="62682" y="8983"/>
                  </a:cubicBezTo>
                  <a:cubicBezTo>
                    <a:pt x="62682" y="8556"/>
                    <a:pt x="62682" y="8556"/>
                    <a:pt x="62682" y="8556"/>
                  </a:cubicBezTo>
                  <a:cubicBezTo>
                    <a:pt x="62682" y="8556"/>
                    <a:pt x="63170" y="8128"/>
                    <a:pt x="63170" y="8128"/>
                  </a:cubicBezTo>
                  <a:cubicBezTo>
                    <a:pt x="63414" y="7914"/>
                    <a:pt x="63902" y="7700"/>
                    <a:pt x="63902" y="7700"/>
                  </a:cubicBezTo>
                  <a:cubicBezTo>
                    <a:pt x="64146" y="7272"/>
                    <a:pt x="64146" y="7272"/>
                    <a:pt x="64146" y="7272"/>
                  </a:cubicBezTo>
                  <a:cubicBezTo>
                    <a:pt x="64146" y="7272"/>
                    <a:pt x="64390" y="7058"/>
                    <a:pt x="64634" y="7058"/>
                  </a:cubicBezTo>
                  <a:cubicBezTo>
                    <a:pt x="64878" y="7058"/>
                    <a:pt x="64878" y="7272"/>
                    <a:pt x="64878" y="7058"/>
                  </a:cubicBezTo>
                  <a:cubicBezTo>
                    <a:pt x="65121" y="7058"/>
                    <a:pt x="65121" y="6631"/>
                    <a:pt x="65121" y="6417"/>
                  </a:cubicBezTo>
                  <a:cubicBezTo>
                    <a:pt x="65121" y="5775"/>
                    <a:pt x="65121" y="5775"/>
                    <a:pt x="65121" y="5775"/>
                  </a:cubicBezTo>
                  <a:cubicBezTo>
                    <a:pt x="63902" y="5989"/>
                    <a:pt x="63902" y="5989"/>
                    <a:pt x="63902" y="5989"/>
                  </a:cubicBezTo>
                  <a:cubicBezTo>
                    <a:pt x="63902" y="5989"/>
                    <a:pt x="62682" y="5775"/>
                    <a:pt x="61951" y="5775"/>
                  </a:cubicBezTo>
                  <a:cubicBezTo>
                    <a:pt x="60975" y="5775"/>
                    <a:pt x="59024" y="5347"/>
                    <a:pt x="59024" y="5347"/>
                  </a:cubicBezTo>
                  <a:cubicBezTo>
                    <a:pt x="56585" y="4705"/>
                    <a:pt x="56585" y="4705"/>
                    <a:pt x="56585" y="4705"/>
                  </a:cubicBezTo>
                  <a:cubicBezTo>
                    <a:pt x="55121" y="4705"/>
                    <a:pt x="55121" y="4705"/>
                    <a:pt x="55121" y="4705"/>
                  </a:cubicBezTo>
                  <a:cubicBezTo>
                    <a:pt x="52926" y="4491"/>
                    <a:pt x="52926" y="4491"/>
                    <a:pt x="52926" y="4491"/>
                  </a:cubicBezTo>
                  <a:cubicBezTo>
                    <a:pt x="52926" y="4491"/>
                    <a:pt x="52682" y="4064"/>
                    <a:pt x="52439" y="3850"/>
                  </a:cubicBezTo>
                  <a:cubicBezTo>
                    <a:pt x="52439" y="3636"/>
                    <a:pt x="51707" y="3208"/>
                    <a:pt x="51707" y="3208"/>
                  </a:cubicBezTo>
                  <a:cubicBezTo>
                    <a:pt x="51707" y="2780"/>
                    <a:pt x="51707" y="2780"/>
                    <a:pt x="51707" y="2780"/>
                  </a:cubicBezTo>
                  <a:cubicBezTo>
                    <a:pt x="51219" y="1711"/>
                    <a:pt x="51219" y="1711"/>
                    <a:pt x="51219" y="1711"/>
                  </a:cubicBezTo>
                  <a:cubicBezTo>
                    <a:pt x="50731" y="855"/>
                    <a:pt x="50731" y="855"/>
                    <a:pt x="50731" y="855"/>
                  </a:cubicBezTo>
                  <a:cubicBezTo>
                    <a:pt x="51219" y="213"/>
                    <a:pt x="51219" y="213"/>
                    <a:pt x="51219" y="213"/>
                  </a:cubicBezTo>
                  <a:cubicBezTo>
                    <a:pt x="50731" y="0"/>
                    <a:pt x="50731" y="0"/>
                    <a:pt x="50731" y="0"/>
                  </a:cubicBezTo>
                  <a:cubicBezTo>
                    <a:pt x="50731" y="0"/>
                    <a:pt x="49756" y="213"/>
                    <a:pt x="49268" y="213"/>
                  </a:cubicBezTo>
                  <a:cubicBezTo>
                    <a:pt x="49024" y="427"/>
                    <a:pt x="47560" y="641"/>
                    <a:pt x="47560" y="641"/>
                  </a:cubicBezTo>
                  <a:cubicBezTo>
                    <a:pt x="47073" y="855"/>
                    <a:pt x="47073" y="855"/>
                    <a:pt x="47073" y="855"/>
                  </a:cubicBezTo>
                  <a:cubicBezTo>
                    <a:pt x="45121" y="855"/>
                    <a:pt x="45121" y="855"/>
                    <a:pt x="45121" y="855"/>
                  </a:cubicBezTo>
                  <a:cubicBezTo>
                    <a:pt x="43170" y="1069"/>
                    <a:pt x="43170" y="1069"/>
                    <a:pt x="43170" y="1069"/>
                  </a:cubicBezTo>
                  <a:cubicBezTo>
                    <a:pt x="42439" y="1497"/>
                    <a:pt x="42439" y="1497"/>
                    <a:pt x="42439" y="1497"/>
                  </a:cubicBezTo>
                  <a:cubicBezTo>
                    <a:pt x="40975" y="2139"/>
                    <a:pt x="40975" y="2139"/>
                    <a:pt x="40975" y="2139"/>
                  </a:cubicBezTo>
                  <a:cubicBezTo>
                    <a:pt x="40975" y="2994"/>
                    <a:pt x="40975" y="2994"/>
                    <a:pt x="40975" y="2994"/>
                  </a:cubicBezTo>
                  <a:cubicBezTo>
                    <a:pt x="40243" y="3850"/>
                    <a:pt x="40243" y="3850"/>
                    <a:pt x="40243" y="3850"/>
                  </a:cubicBezTo>
                  <a:cubicBezTo>
                    <a:pt x="39024" y="3850"/>
                    <a:pt x="39024" y="3850"/>
                    <a:pt x="39024" y="3850"/>
                  </a:cubicBezTo>
                  <a:cubicBezTo>
                    <a:pt x="37804" y="2994"/>
                    <a:pt x="37804" y="2994"/>
                    <a:pt x="37804" y="2994"/>
                  </a:cubicBezTo>
                  <a:cubicBezTo>
                    <a:pt x="37317" y="3422"/>
                    <a:pt x="37317" y="3422"/>
                    <a:pt x="37317" y="3422"/>
                  </a:cubicBezTo>
                  <a:cubicBezTo>
                    <a:pt x="36097" y="3208"/>
                    <a:pt x="36097" y="3208"/>
                    <a:pt x="36097" y="3208"/>
                  </a:cubicBezTo>
                  <a:cubicBezTo>
                    <a:pt x="35853" y="3208"/>
                    <a:pt x="35853" y="3208"/>
                    <a:pt x="35853" y="3208"/>
                  </a:cubicBezTo>
                  <a:cubicBezTo>
                    <a:pt x="35609" y="3208"/>
                    <a:pt x="35609" y="3208"/>
                    <a:pt x="35609" y="3208"/>
                  </a:cubicBezTo>
                  <a:cubicBezTo>
                    <a:pt x="35609" y="3208"/>
                    <a:pt x="35365" y="3422"/>
                    <a:pt x="35365" y="3422"/>
                  </a:cubicBezTo>
                  <a:cubicBezTo>
                    <a:pt x="35609" y="3850"/>
                    <a:pt x="35609" y="3850"/>
                    <a:pt x="35609" y="3850"/>
                  </a:cubicBezTo>
                  <a:cubicBezTo>
                    <a:pt x="35365" y="4064"/>
                    <a:pt x="35365" y="4064"/>
                    <a:pt x="35365" y="4064"/>
                  </a:cubicBezTo>
                  <a:cubicBezTo>
                    <a:pt x="35609" y="4491"/>
                    <a:pt x="35609" y="4491"/>
                    <a:pt x="35609" y="4491"/>
                  </a:cubicBezTo>
                  <a:cubicBezTo>
                    <a:pt x="35609" y="4491"/>
                    <a:pt x="35365" y="4705"/>
                    <a:pt x="35121" y="4919"/>
                  </a:cubicBezTo>
                  <a:cubicBezTo>
                    <a:pt x="34878" y="4919"/>
                    <a:pt x="35365" y="5347"/>
                    <a:pt x="35365" y="5347"/>
                  </a:cubicBezTo>
                  <a:cubicBezTo>
                    <a:pt x="35365" y="5347"/>
                    <a:pt x="35609" y="5347"/>
                    <a:pt x="36097" y="5561"/>
                  </a:cubicBezTo>
                  <a:cubicBezTo>
                    <a:pt x="36341" y="5775"/>
                    <a:pt x="36097" y="5775"/>
                    <a:pt x="36097" y="5775"/>
                  </a:cubicBezTo>
                  <a:cubicBezTo>
                    <a:pt x="36097" y="5989"/>
                    <a:pt x="36097" y="6203"/>
                    <a:pt x="35853" y="6203"/>
                  </a:cubicBezTo>
                  <a:cubicBezTo>
                    <a:pt x="35853" y="6417"/>
                    <a:pt x="35853" y="6417"/>
                    <a:pt x="35853" y="6417"/>
                  </a:cubicBezTo>
                  <a:cubicBezTo>
                    <a:pt x="35609" y="6417"/>
                    <a:pt x="35609" y="6417"/>
                    <a:pt x="35609" y="6417"/>
                  </a:cubicBezTo>
                  <a:cubicBezTo>
                    <a:pt x="35609" y="6417"/>
                    <a:pt x="34878" y="6631"/>
                    <a:pt x="34878" y="6417"/>
                  </a:cubicBezTo>
                  <a:cubicBezTo>
                    <a:pt x="34634" y="6417"/>
                    <a:pt x="34878" y="6417"/>
                    <a:pt x="34878" y="6417"/>
                  </a:cubicBezTo>
                  <a:cubicBezTo>
                    <a:pt x="34634" y="6417"/>
                    <a:pt x="34634" y="6417"/>
                    <a:pt x="34634" y="6417"/>
                  </a:cubicBezTo>
                  <a:cubicBezTo>
                    <a:pt x="34634" y="6417"/>
                    <a:pt x="33902" y="5989"/>
                    <a:pt x="33902" y="5989"/>
                  </a:cubicBezTo>
                  <a:cubicBezTo>
                    <a:pt x="33902" y="5775"/>
                    <a:pt x="33902" y="5775"/>
                    <a:pt x="33902" y="5775"/>
                  </a:cubicBezTo>
                  <a:cubicBezTo>
                    <a:pt x="33902" y="5775"/>
                    <a:pt x="33658" y="5561"/>
                    <a:pt x="33658" y="5561"/>
                  </a:cubicBezTo>
                  <a:cubicBezTo>
                    <a:pt x="33414" y="5561"/>
                    <a:pt x="33414" y="5775"/>
                    <a:pt x="33414" y="5775"/>
                  </a:cubicBezTo>
                  <a:cubicBezTo>
                    <a:pt x="33170" y="5775"/>
                    <a:pt x="32926" y="5775"/>
                    <a:pt x="32682" y="5775"/>
                  </a:cubicBezTo>
                  <a:cubicBezTo>
                    <a:pt x="32682" y="5775"/>
                    <a:pt x="32682" y="5989"/>
                    <a:pt x="32439" y="5989"/>
                  </a:cubicBezTo>
                  <a:cubicBezTo>
                    <a:pt x="32439" y="6203"/>
                    <a:pt x="32439" y="6203"/>
                    <a:pt x="32439" y="6417"/>
                  </a:cubicBezTo>
                  <a:cubicBezTo>
                    <a:pt x="32195" y="6417"/>
                    <a:pt x="32195" y="6631"/>
                    <a:pt x="32195" y="6631"/>
                  </a:cubicBezTo>
                  <a:cubicBezTo>
                    <a:pt x="32195" y="6844"/>
                    <a:pt x="32195" y="6844"/>
                    <a:pt x="32195" y="6844"/>
                  </a:cubicBezTo>
                  <a:cubicBezTo>
                    <a:pt x="31951" y="7272"/>
                    <a:pt x="31951" y="7272"/>
                    <a:pt x="31951" y="7272"/>
                  </a:cubicBezTo>
                  <a:cubicBezTo>
                    <a:pt x="32195" y="7272"/>
                    <a:pt x="32195" y="7272"/>
                    <a:pt x="32195" y="7272"/>
                  </a:cubicBezTo>
                  <a:cubicBezTo>
                    <a:pt x="32195" y="7272"/>
                    <a:pt x="32195" y="7700"/>
                    <a:pt x="32195" y="7700"/>
                  </a:cubicBezTo>
                  <a:cubicBezTo>
                    <a:pt x="32195" y="7914"/>
                    <a:pt x="32195" y="7914"/>
                    <a:pt x="32195" y="7914"/>
                  </a:cubicBezTo>
                  <a:cubicBezTo>
                    <a:pt x="32439" y="8128"/>
                    <a:pt x="32682" y="7914"/>
                    <a:pt x="32682" y="7914"/>
                  </a:cubicBezTo>
                  <a:cubicBezTo>
                    <a:pt x="32682" y="7914"/>
                    <a:pt x="32926" y="8128"/>
                    <a:pt x="32926" y="8342"/>
                  </a:cubicBezTo>
                  <a:cubicBezTo>
                    <a:pt x="33170" y="8342"/>
                    <a:pt x="32926" y="8556"/>
                    <a:pt x="32926" y="8556"/>
                  </a:cubicBezTo>
                  <a:cubicBezTo>
                    <a:pt x="32926" y="8556"/>
                    <a:pt x="32682" y="8770"/>
                    <a:pt x="32682" y="8770"/>
                  </a:cubicBezTo>
                  <a:cubicBezTo>
                    <a:pt x="32439" y="8770"/>
                    <a:pt x="32439" y="8770"/>
                    <a:pt x="32682" y="8983"/>
                  </a:cubicBezTo>
                  <a:cubicBezTo>
                    <a:pt x="32682" y="9197"/>
                    <a:pt x="32926" y="9197"/>
                    <a:pt x="32926" y="9197"/>
                  </a:cubicBezTo>
                  <a:cubicBezTo>
                    <a:pt x="33170" y="9197"/>
                    <a:pt x="33170" y="9839"/>
                    <a:pt x="33170" y="9839"/>
                  </a:cubicBezTo>
                  <a:cubicBezTo>
                    <a:pt x="33170" y="10053"/>
                    <a:pt x="32926" y="10267"/>
                    <a:pt x="32926" y="10267"/>
                  </a:cubicBezTo>
                  <a:cubicBezTo>
                    <a:pt x="32926" y="10267"/>
                    <a:pt x="32926" y="10267"/>
                    <a:pt x="32926" y="10267"/>
                  </a:cubicBezTo>
                  <a:cubicBezTo>
                    <a:pt x="32682" y="10267"/>
                    <a:pt x="32682" y="10267"/>
                    <a:pt x="32682" y="10481"/>
                  </a:cubicBezTo>
                  <a:cubicBezTo>
                    <a:pt x="32682" y="10481"/>
                    <a:pt x="32195" y="10481"/>
                    <a:pt x="32195" y="10481"/>
                  </a:cubicBezTo>
                  <a:cubicBezTo>
                    <a:pt x="32195" y="10481"/>
                    <a:pt x="32439" y="10053"/>
                    <a:pt x="32195" y="10053"/>
                  </a:cubicBezTo>
                  <a:cubicBezTo>
                    <a:pt x="32195" y="9839"/>
                    <a:pt x="31951" y="9839"/>
                    <a:pt x="31707" y="9625"/>
                  </a:cubicBezTo>
                  <a:cubicBezTo>
                    <a:pt x="31463" y="9197"/>
                    <a:pt x="31707" y="9197"/>
                    <a:pt x="31707" y="9197"/>
                  </a:cubicBezTo>
                  <a:cubicBezTo>
                    <a:pt x="31707" y="9197"/>
                    <a:pt x="31707" y="9197"/>
                    <a:pt x="31463" y="8983"/>
                  </a:cubicBezTo>
                  <a:cubicBezTo>
                    <a:pt x="31463" y="8770"/>
                    <a:pt x="31463" y="8556"/>
                    <a:pt x="31463" y="8556"/>
                  </a:cubicBezTo>
                  <a:cubicBezTo>
                    <a:pt x="31463" y="8556"/>
                    <a:pt x="30975" y="8556"/>
                    <a:pt x="30731" y="8556"/>
                  </a:cubicBezTo>
                  <a:cubicBezTo>
                    <a:pt x="30243" y="8556"/>
                    <a:pt x="30487" y="8770"/>
                    <a:pt x="30487" y="8770"/>
                  </a:cubicBezTo>
                  <a:cubicBezTo>
                    <a:pt x="30000" y="8770"/>
                    <a:pt x="30000" y="8770"/>
                    <a:pt x="30000" y="8770"/>
                  </a:cubicBezTo>
                  <a:cubicBezTo>
                    <a:pt x="30000" y="8770"/>
                    <a:pt x="29756" y="8983"/>
                    <a:pt x="29756" y="8983"/>
                  </a:cubicBezTo>
                  <a:cubicBezTo>
                    <a:pt x="29512" y="9197"/>
                    <a:pt x="29512" y="8983"/>
                    <a:pt x="29268" y="8983"/>
                  </a:cubicBezTo>
                  <a:cubicBezTo>
                    <a:pt x="29268" y="8983"/>
                    <a:pt x="29024" y="8983"/>
                    <a:pt x="29024" y="8983"/>
                  </a:cubicBezTo>
                  <a:cubicBezTo>
                    <a:pt x="29024" y="8983"/>
                    <a:pt x="28780" y="9197"/>
                    <a:pt x="29024" y="9411"/>
                  </a:cubicBezTo>
                  <a:cubicBezTo>
                    <a:pt x="29024" y="9625"/>
                    <a:pt x="29024" y="9625"/>
                    <a:pt x="28780" y="9625"/>
                  </a:cubicBezTo>
                  <a:cubicBezTo>
                    <a:pt x="28780" y="9839"/>
                    <a:pt x="28292" y="9625"/>
                    <a:pt x="27804" y="9625"/>
                  </a:cubicBezTo>
                  <a:cubicBezTo>
                    <a:pt x="27073" y="9625"/>
                    <a:pt x="27560" y="9411"/>
                    <a:pt x="27317" y="9411"/>
                  </a:cubicBezTo>
                  <a:cubicBezTo>
                    <a:pt x="27317" y="9197"/>
                    <a:pt x="26829" y="9197"/>
                    <a:pt x="26829" y="8983"/>
                  </a:cubicBezTo>
                  <a:cubicBezTo>
                    <a:pt x="26829" y="8556"/>
                    <a:pt x="26829" y="8556"/>
                    <a:pt x="26829" y="8342"/>
                  </a:cubicBezTo>
                  <a:cubicBezTo>
                    <a:pt x="26829" y="8128"/>
                    <a:pt x="26585" y="7914"/>
                    <a:pt x="26585" y="7914"/>
                  </a:cubicBezTo>
                  <a:cubicBezTo>
                    <a:pt x="26341" y="7700"/>
                    <a:pt x="26585" y="7486"/>
                    <a:pt x="26829" y="7486"/>
                  </a:cubicBezTo>
                  <a:cubicBezTo>
                    <a:pt x="26829" y="7272"/>
                    <a:pt x="26585" y="7272"/>
                    <a:pt x="26585" y="7272"/>
                  </a:cubicBezTo>
                  <a:cubicBezTo>
                    <a:pt x="26097" y="7486"/>
                    <a:pt x="26097" y="7486"/>
                    <a:pt x="26097" y="7486"/>
                  </a:cubicBezTo>
                  <a:cubicBezTo>
                    <a:pt x="25853" y="7486"/>
                    <a:pt x="25853" y="7486"/>
                    <a:pt x="25853" y="7486"/>
                  </a:cubicBezTo>
                  <a:cubicBezTo>
                    <a:pt x="25853" y="7486"/>
                    <a:pt x="25609" y="7272"/>
                    <a:pt x="25365" y="7272"/>
                  </a:cubicBezTo>
                  <a:cubicBezTo>
                    <a:pt x="25365" y="7058"/>
                    <a:pt x="25121" y="7272"/>
                    <a:pt x="25121" y="7272"/>
                  </a:cubicBezTo>
                  <a:cubicBezTo>
                    <a:pt x="24634" y="7700"/>
                    <a:pt x="24634" y="7700"/>
                    <a:pt x="24634" y="7700"/>
                  </a:cubicBezTo>
                  <a:cubicBezTo>
                    <a:pt x="24634" y="7914"/>
                    <a:pt x="24634" y="7914"/>
                    <a:pt x="24634" y="7914"/>
                  </a:cubicBezTo>
                  <a:cubicBezTo>
                    <a:pt x="24878" y="8342"/>
                    <a:pt x="24878" y="8342"/>
                    <a:pt x="24878" y="8342"/>
                  </a:cubicBezTo>
                  <a:cubicBezTo>
                    <a:pt x="24878" y="8770"/>
                    <a:pt x="24878" y="8770"/>
                    <a:pt x="24878" y="8770"/>
                  </a:cubicBezTo>
                  <a:cubicBezTo>
                    <a:pt x="24878" y="8770"/>
                    <a:pt x="24878" y="8983"/>
                    <a:pt x="24878" y="9197"/>
                  </a:cubicBezTo>
                  <a:cubicBezTo>
                    <a:pt x="24878" y="9197"/>
                    <a:pt x="24878" y="9411"/>
                    <a:pt x="24878" y="9411"/>
                  </a:cubicBezTo>
                  <a:cubicBezTo>
                    <a:pt x="24878" y="9625"/>
                    <a:pt x="24878" y="9625"/>
                    <a:pt x="24878" y="9625"/>
                  </a:cubicBezTo>
                  <a:cubicBezTo>
                    <a:pt x="24878" y="9625"/>
                    <a:pt x="24634" y="9839"/>
                    <a:pt x="24634" y="10053"/>
                  </a:cubicBezTo>
                  <a:cubicBezTo>
                    <a:pt x="24634" y="10053"/>
                    <a:pt x="24634" y="10267"/>
                    <a:pt x="24634" y="10481"/>
                  </a:cubicBezTo>
                  <a:cubicBezTo>
                    <a:pt x="24390" y="10695"/>
                    <a:pt x="24390" y="10695"/>
                    <a:pt x="24390" y="10695"/>
                  </a:cubicBezTo>
                  <a:cubicBezTo>
                    <a:pt x="24390" y="10695"/>
                    <a:pt x="24146" y="10909"/>
                    <a:pt x="24146" y="11122"/>
                  </a:cubicBezTo>
                  <a:cubicBezTo>
                    <a:pt x="24146" y="11122"/>
                    <a:pt x="23658" y="11122"/>
                    <a:pt x="23658" y="11122"/>
                  </a:cubicBezTo>
                  <a:cubicBezTo>
                    <a:pt x="23658" y="11122"/>
                    <a:pt x="23414" y="11550"/>
                    <a:pt x="23170" y="11550"/>
                  </a:cubicBezTo>
                  <a:cubicBezTo>
                    <a:pt x="23170" y="11550"/>
                    <a:pt x="23170" y="11978"/>
                    <a:pt x="23170" y="12192"/>
                  </a:cubicBezTo>
                  <a:cubicBezTo>
                    <a:pt x="23170" y="12192"/>
                    <a:pt x="23170" y="12406"/>
                    <a:pt x="23170" y="12406"/>
                  </a:cubicBezTo>
                  <a:cubicBezTo>
                    <a:pt x="22682" y="12620"/>
                    <a:pt x="22682" y="12620"/>
                    <a:pt x="22682" y="12620"/>
                  </a:cubicBezTo>
                  <a:cubicBezTo>
                    <a:pt x="22682" y="12620"/>
                    <a:pt x="22926" y="13048"/>
                    <a:pt x="22926" y="13048"/>
                  </a:cubicBezTo>
                  <a:cubicBezTo>
                    <a:pt x="22926" y="13262"/>
                    <a:pt x="22682" y="13262"/>
                    <a:pt x="22682" y="13262"/>
                  </a:cubicBezTo>
                  <a:cubicBezTo>
                    <a:pt x="22439" y="13475"/>
                    <a:pt x="22682" y="13475"/>
                    <a:pt x="22682" y="13689"/>
                  </a:cubicBezTo>
                  <a:cubicBezTo>
                    <a:pt x="22439" y="13903"/>
                    <a:pt x="22682" y="13903"/>
                    <a:pt x="22682" y="13903"/>
                  </a:cubicBezTo>
                  <a:cubicBezTo>
                    <a:pt x="22682" y="14117"/>
                    <a:pt x="23414" y="14331"/>
                    <a:pt x="23414" y="14331"/>
                  </a:cubicBezTo>
                  <a:cubicBezTo>
                    <a:pt x="23414" y="14331"/>
                    <a:pt x="23414" y="14331"/>
                    <a:pt x="23170" y="14545"/>
                  </a:cubicBezTo>
                  <a:cubicBezTo>
                    <a:pt x="22682" y="14759"/>
                    <a:pt x="22926" y="15187"/>
                    <a:pt x="22926" y="15187"/>
                  </a:cubicBezTo>
                  <a:cubicBezTo>
                    <a:pt x="22682" y="15401"/>
                    <a:pt x="22682" y="15401"/>
                    <a:pt x="22682" y="15401"/>
                  </a:cubicBezTo>
                  <a:cubicBezTo>
                    <a:pt x="22682" y="15401"/>
                    <a:pt x="22439" y="15187"/>
                    <a:pt x="22195" y="15187"/>
                  </a:cubicBezTo>
                  <a:cubicBezTo>
                    <a:pt x="22195" y="15187"/>
                    <a:pt x="22195" y="15187"/>
                    <a:pt x="21707" y="15187"/>
                  </a:cubicBezTo>
                  <a:cubicBezTo>
                    <a:pt x="21219" y="15187"/>
                    <a:pt x="21707" y="14973"/>
                    <a:pt x="21707" y="14973"/>
                  </a:cubicBezTo>
                  <a:cubicBezTo>
                    <a:pt x="21707" y="14973"/>
                    <a:pt x="21707" y="14545"/>
                    <a:pt x="21707" y="14331"/>
                  </a:cubicBezTo>
                  <a:cubicBezTo>
                    <a:pt x="21707" y="14331"/>
                    <a:pt x="21707" y="14331"/>
                    <a:pt x="21707" y="14331"/>
                  </a:cubicBezTo>
                  <a:cubicBezTo>
                    <a:pt x="21707" y="14331"/>
                    <a:pt x="21707" y="14117"/>
                    <a:pt x="21463" y="13903"/>
                  </a:cubicBezTo>
                  <a:cubicBezTo>
                    <a:pt x="21463" y="13689"/>
                    <a:pt x="21219" y="13689"/>
                    <a:pt x="21219" y="13689"/>
                  </a:cubicBezTo>
                  <a:cubicBezTo>
                    <a:pt x="20487" y="13262"/>
                    <a:pt x="20487" y="13262"/>
                    <a:pt x="20487" y="13262"/>
                  </a:cubicBezTo>
                  <a:cubicBezTo>
                    <a:pt x="20487" y="13262"/>
                    <a:pt x="20731" y="12834"/>
                    <a:pt x="20975" y="12620"/>
                  </a:cubicBezTo>
                  <a:cubicBezTo>
                    <a:pt x="20975" y="12620"/>
                    <a:pt x="20975" y="12620"/>
                    <a:pt x="20975" y="12620"/>
                  </a:cubicBezTo>
                  <a:cubicBezTo>
                    <a:pt x="20975" y="12620"/>
                    <a:pt x="20975" y="12620"/>
                    <a:pt x="21219" y="12406"/>
                  </a:cubicBezTo>
                  <a:cubicBezTo>
                    <a:pt x="21219" y="12192"/>
                    <a:pt x="20975" y="12192"/>
                    <a:pt x="20975" y="12192"/>
                  </a:cubicBezTo>
                  <a:cubicBezTo>
                    <a:pt x="20731" y="12192"/>
                    <a:pt x="20731" y="12192"/>
                    <a:pt x="20731" y="12192"/>
                  </a:cubicBezTo>
                  <a:cubicBezTo>
                    <a:pt x="20487" y="11978"/>
                    <a:pt x="20487" y="11978"/>
                    <a:pt x="20487" y="11978"/>
                  </a:cubicBezTo>
                  <a:cubicBezTo>
                    <a:pt x="20487" y="11978"/>
                    <a:pt x="20000" y="12192"/>
                    <a:pt x="20000" y="11978"/>
                  </a:cubicBezTo>
                  <a:cubicBezTo>
                    <a:pt x="19756" y="11978"/>
                    <a:pt x="19268" y="11978"/>
                    <a:pt x="19268" y="11764"/>
                  </a:cubicBezTo>
                  <a:cubicBezTo>
                    <a:pt x="19268" y="11764"/>
                    <a:pt x="19024" y="11764"/>
                    <a:pt x="18780" y="11764"/>
                  </a:cubicBezTo>
                  <a:cubicBezTo>
                    <a:pt x="18780" y="11764"/>
                    <a:pt x="18536" y="11764"/>
                    <a:pt x="18536" y="11764"/>
                  </a:cubicBezTo>
                  <a:cubicBezTo>
                    <a:pt x="18292" y="11550"/>
                    <a:pt x="18048" y="11336"/>
                    <a:pt x="18048" y="11336"/>
                  </a:cubicBezTo>
                  <a:cubicBezTo>
                    <a:pt x="18048" y="11122"/>
                    <a:pt x="17804" y="10909"/>
                    <a:pt x="17804" y="10909"/>
                  </a:cubicBezTo>
                  <a:cubicBezTo>
                    <a:pt x="17560" y="10909"/>
                    <a:pt x="17560" y="10909"/>
                    <a:pt x="17560" y="10909"/>
                  </a:cubicBezTo>
                  <a:cubicBezTo>
                    <a:pt x="17560" y="10909"/>
                    <a:pt x="17317" y="10481"/>
                    <a:pt x="17073" y="10481"/>
                  </a:cubicBezTo>
                  <a:cubicBezTo>
                    <a:pt x="17073" y="10481"/>
                    <a:pt x="17073" y="10267"/>
                    <a:pt x="17073" y="10267"/>
                  </a:cubicBezTo>
                  <a:cubicBezTo>
                    <a:pt x="16829" y="10053"/>
                    <a:pt x="16829" y="10053"/>
                    <a:pt x="16829" y="10053"/>
                  </a:cubicBezTo>
                  <a:cubicBezTo>
                    <a:pt x="16829" y="10053"/>
                    <a:pt x="16829" y="9839"/>
                    <a:pt x="16829" y="9625"/>
                  </a:cubicBezTo>
                  <a:cubicBezTo>
                    <a:pt x="16829" y="9625"/>
                    <a:pt x="17073" y="9197"/>
                    <a:pt x="17073" y="9197"/>
                  </a:cubicBezTo>
                  <a:cubicBezTo>
                    <a:pt x="17073" y="9197"/>
                    <a:pt x="16829" y="8770"/>
                    <a:pt x="16829" y="8556"/>
                  </a:cubicBezTo>
                  <a:cubicBezTo>
                    <a:pt x="16829" y="8342"/>
                    <a:pt x="17073" y="7914"/>
                    <a:pt x="17073" y="7914"/>
                  </a:cubicBezTo>
                  <a:cubicBezTo>
                    <a:pt x="17073" y="7914"/>
                    <a:pt x="16097" y="8128"/>
                    <a:pt x="15853" y="8342"/>
                  </a:cubicBezTo>
                  <a:cubicBezTo>
                    <a:pt x="15609" y="8342"/>
                    <a:pt x="15609" y="8556"/>
                    <a:pt x="15609" y="8556"/>
                  </a:cubicBezTo>
                  <a:cubicBezTo>
                    <a:pt x="15609" y="8556"/>
                    <a:pt x="15609" y="8770"/>
                    <a:pt x="15609" y="8983"/>
                  </a:cubicBezTo>
                  <a:cubicBezTo>
                    <a:pt x="15365" y="8983"/>
                    <a:pt x="15365" y="8983"/>
                    <a:pt x="15365" y="8983"/>
                  </a:cubicBezTo>
                  <a:cubicBezTo>
                    <a:pt x="15365" y="8983"/>
                    <a:pt x="14878" y="9411"/>
                    <a:pt x="14634" y="9411"/>
                  </a:cubicBezTo>
                  <a:cubicBezTo>
                    <a:pt x="14634" y="9625"/>
                    <a:pt x="14634" y="9625"/>
                    <a:pt x="14390" y="9625"/>
                  </a:cubicBezTo>
                  <a:cubicBezTo>
                    <a:pt x="14146" y="9625"/>
                    <a:pt x="13902" y="9839"/>
                    <a:pt x="13902" y="9839"/>
                  </a:cubicBezTo>
                  <a:cubicBezTo>
                    <a:pt x="13658" y="10053"/>
                    <a:pt x="13658" y="10053"/>
                    <a:pt x="13658" y="10053"/>
                  </a:cubicBezTo>
                  <a:cubicBezTo>
                    <a:pt x="13902" y="10267"/>
                    <a:pt x="13902" y="10267"/>
                    <a:pt x="13902" y="10267"/>
                  </a:cubicBezTo>
                  <a:cubicBezTo>
                    <a:pt x="14146" y="10909"/>
                    <a:pt x="14146" y="10909"/>
                    <a:pt x="14146" y="10909"/>
                  </a:cubicBezTo>
                  <a:cubicBezTo>
                    <a:pt x="13902" y="11336"/>
                    <a:pt x="13902" y="11336"/>
                    <a:pt x="13902" y="11336"/>
                  </a:cubicBezTo>
                  <a:cubicBezTo>
                    <a:pt x="13902" y="11336"/>
                    <a:pt x="13902" y="11336"/>
                    <a:pt x="13902" y="11550"/>
                  </a:cubicBezTo>
                  <a:cubicBezTo>
                    <a:pt x="13658" y="11978"/>
                    <a:pt x="13658" y="11978"/>
                    <a:pt x="13658" y="11978"/>
                  </a:cubicBezTo>
                  <a:cubicBezTo>
                    <a:pt x="13414" y="12192"/>
                    <a:pt x="13414" y="12192"/>
                    <a:pt x="13414" y="12192"/>
                  </a:cubicBezTo>
                  <a:cubicBezTo>
                    <a:pt x="13170" y="12406"/>
                    <a:pt x="13170" y="12406"/>
                    <a:pt x="13170" y="12406"/>
                  </a:cubicBezTo>
                  <a:cubicBezTo>
                    <a:pt x="13170" y="12406"/>
                    <a:pt x="13170" y="12620"/>
                    <a:pt x="13170" y="12834"/>
                  </a:cubicBezTo>
                  <a:cubicBezTo>
                    <a:pt x="13170" y="12834"/>
                    <a:pt x="13170" y="13048"/>
                    <a:pt x="12926" y="13262"/>
                  </a:cubicBezTo>
                  <a:cubicBezTo>
                    <a:pt x="12682" y="13475"/>
                    <a:pt x="12682" y="13475"/>
                    <a:pt x="12682" y="13475"/>
                  </a:cubicBezTo>
                  <a:cubicBezTo>
                    <a:pt x="12682" y="13475"/>
                    <a:pt x="12439" y="13475"/>
                    <a:pt x="12195" y="13475"/>
                  </a:cubicBezTo>
                  <a:cubicBezTo>
                    <a:pt x="11951" y="13475"/>
                    <a:pt x="11951" y="13689"/>
                    <a:pt x="11707" y="13689"/>
                  </a:cubicBezTo>
                  <a:cubicBezTo>
                    <a:pt x="11219" y="13689"/>
                    <a:pt x="11463" y="13903"/>
                    <a:pt x="11463" y="14117"/>
                  </a:cubicBezTo>
                  <a:cubicBezTo>
                    <a:pt x="11463" y="14117"/>
                    <a:pt x="11463" y="14117"/>
                    <a:pt x="11463" y="14331"/>
                  </a:cubicBezTo>
                  <a:cubicBezTo>
                    <a:pt x="11219" y="14331"/>
                    <a:pt x="10731" y="14331"/>
                    <a:pt x="10731" y="14117"/>
                  </a:cubicBezTo>
                  <a:cubicBezTo>
                    <a:pt x="10487" y="14117"/>
                    <a:pt x="10487" y="14117"/>
                    <a:pt x="10243" y="14117"/>
                  </a:cubicBezTo>
                  <a:cubicBezTo>
                    <a:pt x="10243" y="14331"/>
                    <a:pt x="10000" y="13903"/>
                    <a:pt x="10000" y="13903"/>
                  </a:cubicBezTo>
                  <a:cubicBezTo>
                    <a:pt x="10000" y="13903"/>
                    <a:pt x="9756" y="13689"/>
                    <a:pt x="9756" y="13689"/>
                  </a:cubicBezTo>
                  <a:cubicBezTo>
                    <a:pt x="9756" y="13475"/>
                    <a:pt x="9268" y="13689"/>
                    <a:pt x="9268" y="13689"/>
                  </a:cubicBezTo>
                  <a:cubicBezTo>
                    <a:pt x="9024" y="13475"/>
                    <a:pt x="8536" y="13475"/>
                    <a:pt x="8536" y="13475"/>
                  </a:cubicBezTo>
                  <a:cubicBezTo>
                    <a:pt x="8292" y="13475"/>
                    <a:pt x="8536" y="13689"/>
                    <a:pt x="8536" y="13689"/>
                  </a:cubicBezTo>
                  <a:cubicBezTo>
                    <a:pt x="8536" y="13689"/>
                    <a:pt x="8292" y="13689"/>
                    <a:pt x="8048" y="13689"/>
                  </a:cubicBezTo>
                  <a:cubicBezTo>
                    <a:pt x="7804" y="13689"/>
                    <a:pt x="7804" y="13903"/>
                    <a:pt x="7804" y="13903"/>
                  </a:cubicBezTo>
                  <a:cubicBezTo>
                    <a:pt x="7804" y="14331"/>
                    <a:pt x="7804" y="14331"/>
                    <a:pt x="7804" y="14331"/>
                  </a:cubicBezTo>
                  <a:cubicBezTo>
                    <a:pt x="7804" y="14331"/>
                    <a:pt x="7073" y="14331"/>
                    <a:pt x="6829" y="14331"/>
                  </a:cubicBezTo>
                  <a:cubicBezTo>
                    <a:pt x="6585" y="14331"/>
                    <a:pt x="6341" y="14117"/>
                    <a:pt x="6097" y="14117"/>
                  </a:cubicBezTo>
                  <a:cubicBezTo>
                    <a:pt x="5853" y="14117"/>
                    <a:pt x="5609" y="14331"/>
                    <a:pt x="5609" y="14331"/>
                  </a:cubicBezTo>
                  <a:cubicBezTo>
                    <a:pt x="5609" y="14331"/>
                    <a:pt x="5121" y="14545"/>
                    <a:pt x="5121" y="14545"/>
                  </a:cubicBezTo>
                  <a:cubicBezTo>
                    <a:pt x="5121" y="14545"/>
                    <a:pt x="4878" y="14759"/>
                    <a:pt x="4634" y="14759"/>
                  </a:cubicBezTo>
                  <a:cubicBezTo>
                    <a:pt x="4390" y="14759"/>
                    <a:pt x="4390" y="14545"/>
                    <a:pt x="4390" y="14545"/>
                  </a:cubicBezTo>
                  <a:cubicBezTo>
                    <a:pt x="4390" y="14545"/>
                    <a:pt x="3902" y="14117"/>
                    <a:pt x="3902" y="14117"/>
                  </a:cubicBezTo>
                  <a:cubicBezTo>
                    <a:pt x="3902" y="14117"/>
                    <a:pt x="3902" y="14117"/>
                    <a:pt x="3902" y="14117"/>
                  </a:cubicBezTo>
                  <a:cubicBezTo>
                    <a:pt x="2926" y="14545"/>
                    <a:pt x="2926" y="14545"/>
                    <a:pt x="2926" y="14545"/>
                  </a:cubicBezTo>
                  <a:cubicBezTo>
                    <a:pt x="1707" y="15401"/>
                    <a:pt x="1707" y="15401"/>
                    <a:pt x="1707" y="15401"/>
                  </a:cubicBezTo>
                  <a:cubicBezTo>
                    <a:pt x="1707" y="16470"/>
                    <a:pt x="1707" y="16470"/>
                    <a:pt x="1707" y="16470"/>
                  </a:cubicBezTo>
                  <a:cubicBezTo>
                    <a:pt x="2682" y="16898"/>
                    <a:pt x="2195" y="17326"/>
                    <a:pt x="4390" y="18181"/>
                  </a:cubicBezTo>
                  <a:cubicBezTo>
                    <a:pt x="4634" y="18181"/>
                    <a:pt x="5121" y="19251"/>
                    <a:pt x="5121" y="19251"/>
                  </a:cubicBezTo>
                  <a:cubicBezTo>
                    <a:pt x="5121" y="19465"/>
                    <a:pt x="4634" y="21176"/>
                    <a:pt x="4390" y="21390"/>
                  </a:cubicBezTo>
                  <a:cubicBezTo>
                    <a:pt x="3902" y="21604"/>
                    <a:pt x="3414" y="22459"/>
                    <a:pt x="3414" y="22459"/>
                  </a:cubicBezTo>
                  <a:cubicBezTo>
                    <a:pt x="3414" y="22459"/>
                    <a:pt x="2439" y="23315"/>
                    <a:pt x="2195" y="23315"/>
                  </a:cubicBezTo>
                  <a:cubicBezTo>
                    <a:pt x="1951" y="23315"/>
                    <a:pt x="1219" y="23529"/>
                    <a:pt x="975" y="23529"/>
                  </a:cubicBezTo>
                  <a:cubicBezTo>
                    <a:pt x="975" y="23529"/>
                    <a:pt x="0" y="23529"/>
                    <a:pt x="243" y="23743"/>
                  </a:cubicBezTo>
                  <a:cubicBezTo>
                    <a:pt x="243" y="23743"/>
                    <a:pt x="243" y="24171"/>
                    <a:pt x="243" y="24171"/>
                  </a:cubicBezTo>
                  <a:cubicBezTo>
                    <a:pt x="487" y="24385"/>
                    <a:pt x="1219" y="25240"/>
                    <a:pt x="1219" y="25240"/>
                  </a:cubicBezTo>
                  <a:cubicBezTo>
                    <a:pt x="2439" y="25882"/>
                    <a:pt x="2439" y="25882"/>
                    <a:pt x="2439" y="25882"/>
                  </a:cubicBezTo>
                  <a:cubicBezTo>
                    <a:pt x="3170" y="26524"/>
                    <a:pt x="3170" y="26524"/>
                    <a:pt x="3170" y="26524"/>
                  </a:cubicBezTo>
                  <a:cubicBezTo>
                    <a:pt x="3414" y="28663"/>
                    <a:pt x="3414" y="28663"/>
                    <a:pt x="3414" y="28663"/>
                  </a:cubicBezTo>
                  <a:cubicBezTo>
                    <a:pt x="2439" y="29946"/>
                    <a:pt x="2439" y="29946"/>
                    <a:pt x="2439" y="29946"/>
                  </a:cubicBezTo>
                  <a:cubicBezTo>
                    <a:pt x="1463" y="31016"/>
                    <a:pt x="1951" y="30374"/>
                    <a:pt x="2195" y="31871"/>
                  </a:cubicBezTo>
                  <a:cubicBezTo>
                    <a:pt x="2926" y="31871"/>
                    <a:pt x="2926" y="31871"/>
                    <a:pt x="2926" y="31871"/>
                  </a:cubicBezTo>
                  <a:cubicBezTo>
                    <a:pt x="4146" y="33582"/>
                    <a:pt x="4146" y="33582"/>
                    <a:pt x="4146" y="33582"/>
                  </a:cubicBezTo>
                  <a:cubicBezTo>
                    <a:pt x="6585" y="34438"/>
                    <a:pt x="6585" y="34438"/>
                    <a:pt x="6585" y="34438"/>
                  </a:cubicBezTo>
                  <a:cubicBezTo>
                    <a:pt x="8780" y="34438"/>
                    <a:pt x="8780" y="34438"/>
                    <a:pt x="8780" y="34438"/>
                  </a:cubicBezTo>
                  <a:cubicBezTo>
                    <a:pt x="9756" y="35080"/>
                    <a:pt x="9756" y="35080"/>
                    <a:pt x="9756" y="35080"/>
                  </a:cubicBezTo>
                  <a:cubicBezTo>
                    <a:pt x="9024" y="37433"/>
                    <a:pt x="9024" y="37433"/>
                    <a:pt x="9024" y="37433"/>
                  </a:cubicBezTo>
                  <a:cubicBezTo>
                    <a:pt x="7560" y="38502"/>
                    <a:pt x="7560" y="38502"/>
                    <a:pt x="7560" y="38502"/>
                  </a:cubicBezTo>
                  <a:cubicBezTo>
                    <a:pt x="7560" y="38502"/>
                    <a:pt x="7560" y="38502"/>
                    <a:pt x="7317" y="38502"/>
                  </a:cubicBezTo>
                  <a:cubicBezTo>
                    <a:pt x="7317" y="38502"/>
                    <a:pt x="7560" y="38716"/>
                    <a:pt x="8292" y="38930"/>
                  </a:cubicBezTo>
                  <a:cubicBezTo>
                    <a:pt x="8780" y="38930"/>
                    <a:pt x="8780" y="39358"/>
                    <a:pt x="9512" y="39144"/>
                  </a:cubicBezTo>
                  <a:cubicBezTo>
                    <a:pt x="10243" y="38930"/>
                    <a:pt x="11219" y="38716"/>
                    <a:pt x="11463" y="38502"/>
                  </a:cubicBezTo>
                  <a:cubicBezTo>
                    <a:pt x="11707" y="38074"/>
                    <a:pt x="12195" y="37860"/>
                    <a:pt x="12439" y="37647"/>
                  </a:cubicBezTo>
                  <a:cubicBezTo>
                    <a:pt x="12682" y="37219"/>
                    <a:pt x="14146" y="35721"/>
                    <a:pt x="14390" y="35721"/>
                  </a:cubicBezTo>
                  <a:cubicBezTo>
                    <a:pt x="14390" y="35721"/>
                    <a:pt x="15853" y="34010"/>
                    <a:pt x="16097" y="33796"/>
                  </a:cubicBezTo>
                  <a:cubicBezTo>
                    <a:pt x="16341" y="33582"/>
                    <a:pt x="18292" y="32299"/>
                    <a:pt x="18292" y="32299"/>
                  </a:cubicBezTo>
                  <a:cubicBezTo>
                    <a:pt x="20975" y="31443"/>
                    <a:pt x="20975" y="31443"/>
                    <a:pt x="20975" y="31443"/>
                  </a:cubicBezTo>
                  <a:cubicBezTo>
                    <a:pt x="20975" y="31443"/>
                    <a:pt x="22195" y="32513"/>
                    <a:pt x="22439" y="32727"/>
                  </a:cubicBezTo>
                  <a:cubicBezTo>
                    <a:pt x="22682" y="32727"/>
                    <a:pt x="25365" y="33796"/>
                    <a:pt x="25365" y="33796"/>
                  </a:cubicBezTo>
                  <a:cubicBezTo>
                    <a:pt x="25365" y="33796"/>
                    <a:pt x="27073" y="34438"/>
                    <a:pt x="27317" y="34652"/>
                  </a:cubicBezTo>
                  <a:cubicBezTo>
                    <a:pt x="27317" y="34866"/>
                    <a:pt x="28780" y="35935"/>
                    <a:pt x="28780" y="35935"/>
                  </a:cubicBezTo>
                  <a:cubicBezTo>
                    <a:pt x="29756" y="36363"/>
                    <a:pt x="29756" y="36363"/>
                    <a:pt x="29756" y="36363"/>
                  </a:cubicBezTo>
                  <a:cubicBezTo>
                    <a:pt x="30487" y="35721"/>
                    <a:pt x="30487" y="35721"/>
                    <a:pt x="30487" y="35721"/>
                  </a:cubicBezTo>
                  <a:cubicBezTo>
                    <a:pt x="31463" y="36149"/>
                    <a:pt x="31463" y="36149"/>
                    <a:pt x="31463" y="36149"/>
                  </a:cubicBezTo>
                  <a:cubicBezTo>
                    <a:pt x="33170" y="37005"/>
                    <a:pt x="33170" y="37005"/>
                    <a:pt x="33170" y="37005"/>
                  </a:cubicBezTo>
                  <a:cubicBezTo>
                    <a:pt x="33902" y="38288"/>
                    <a:pt x="33902" y="38288"/>
                    <a:pt x="33902" y="38288"/>
                  </a:cubicBezTo>
                  <a:cubicBezTo>
                    <a:pt x="33902" y="38288"/>
                    <a:pt x="34390" y="40000"/>
                    <a:pt x="34390" y="40641"/>
                  </a:cubicBezTo>
                  <a:cubicBezTo>
                    <a:pt x="34390" y="41283"/>
                    <a:pt x="34634" y="42352"/>
                    <a:pt x="34634" y="42352"/>
                  </a:cubicBezTo>
                  <a:cubicBezTo>
                    <a:pt x="36829" y="43208"/>
                    <a:pt x="36829" y="43208"/>
                    <a:pt x="36829" y="43208"/>
                  </a:cubicBezTo>
                  <a:cubicBezTo>
                    <a:pt x="36829" y="43208"/>
                    <a:pt x="36829" y="45133"/>
                    <a:pt x="36829" y="45347"/>
                  </a:cubicBezTo>
                  <a:cubicBezTo>
                    <a:pt x="36829" y="45775"/>
                    <a:pt x="37073" y="46417"/>
                    <a:pt x="37073" y="47058"/>
                  </a:cubicBezTo>
                  <a:cubicBezTo>
                    <a:pt x="37073" y="47700"/>
                    <a:pt x="37073" y="48342"/>
                    <a:pt x="37073" y="48342"/>
                  </a:cubicBezTo>
                  <a:cubicBezTo>
                    <a:pt x="38048" y="48983"/>
                    <a:pt x="38048" y="48983"/>
                    <a:pt x="38048" y="48983"/>
                  </a:cubicBezTo>
                  <a:cubicBezTo>
                    <a:pt x="39268" y="49625"/>
                    <a:pt x="39268" y="49625"/>
                    <a:pt x="39268" y="49625"/>
                  </a:cubicBezTo>
                  <a:cubicBezTo>
                    <a:pt x="39512" y="50695"/>
                    <a:pt x="39512" y="50695"/>
                    <a:pt x="39512" y="50695"/>
                  </a:cubicBezTo>
                  <a:cubicBezTo>
                    <a:pt x="41463" y="51336"/>
                    <a:pt x="41463" y="51336"/>
                    <a:pt x="41463" y="51336"/>
                  </a:cubicBezTo>
                  <a:cubicBezTo>
                    <a:pt x="41951" y="52620"/>
                    <a:pt x="41951" y="52620"/>
                    <a:pt x="41951" y="52620"/>
                  </a:cubicBezTo>
                  <a:cubicBezTo>
                    <a:pt x="43170" y="53689"/>
                    <a:pt x="43170" y="53689"/>
                    <a:pt x="43170" y="53689"/>
                  </a:cubicBezTo>
                  <a:cubicBezTo>
                    <a:pt x="43170" y="54545"/>
                    <a:pt x="43170" y="54545"/>
                    <a:pt x="43170" y="54545"/>
                  </a:cubicBezTo>
                  <a:cubicBezTo>
                    <a:pt x="43170" y="54545"/>
                    <a:pt x="43170" y="54973"/>
                    <a:pt x="43658" y="54973"/>
                  </a:cubicBezTo>
                  <a:cubicBezTo>
                    <a:pt x="44146" y="54973"/>
                    <a:pt x="45853" y="54759"/>
                    <a:pt x="45853" y="54759"/>
                  </a:cubicBezTo>
                  <a:cubicBezTo>
                    <a:pt x="47560" y="56042"/>
                    <a:pt x="47560" y="56042"/>
                    <a:pt x="47560" y="56042"/>
                  </a:cubicBezTo>
                  <a:cubicBezTo>
                    <a:pt x="49512" y="57540"/>
                    <a:pt x="49512" y="57540"/>
                    <a:pt x="49512" y="57540"/>
                  </a:cubicBezTo>
                  <a:cubicBezTo>
                    <a:pt x="50487" y="59037"/>
                    <a:pt x="50487" y="59037"/>
                    <a:pt x="50487" y="59037"/>
                  </a:cubicBezTo>
                  <a:cubicBezTo>
                    <a:pt x="51951" y="59465"/>
                    <a:pt x="51951" y="59465"/>
                    <a:pt x="51951" y="59465"/>
                  </a:cubicBezTo>
                  <a:cubicBezTo>
                    <a:pt x="53902" y="60534"/>
                    <a:pt x="53902" y="60534"/>
                    <a:pt x="53902" y="60534"/>
                  </a:cubicBezTo>
                  <a:cubicBezTo>
                    <a:pt x="54634" y="62032"/>
                    <a:pt x="54634" y="62032"/>
                    <a:pt x="54634" y="62032"/>
                  </a:cubicBezTo>
                  <a:cubicBezTo>
                    <a:pt x="56341" y="63529"/>
                    <a:pt x="56341" y="63529"/>
                    <a:pt x="56341" y="63529"/>
                  </a:cubicBezTo>
                  <a:cubicBezTo>
                    <a:pt x="57317" y="63957"/>
                    <a:pt x="57317" y="63957"/>
                    <a:pt x="57317" y="63957"/>
                  </a:cubicBezTo>
                  <a:cubicBezTo>
                    <a:pt x="57804" y="64812"/>
                    <a:pt x="57804" y="64812"/>
                    <a:pt x="57804" y="64812"/>
                  </a:cubicBezTo>
                  <a:cubicBezTo>
                    <a:pt x="58780" y="65240"/>
                    <a:pt x="58780" y="65240"/>
                    <a:pt x="58780" y="65240"/>
                  </a:cubicBezTo>
                  <a:cubicBezTo>
                    <a:pt x="59756" y="65454"/>
                    <a:pt x="59756" y="65454"/>
                    <a:pt x="59756" y="65454"/>
                  </a:cubicBezTo>
                  <a:cubicBezTo>
                    <a:pt x="61219" y="65668"/>
                    <a:pt x="61219" y="65668"/>
                    <a:pt x="61219" y="65668"/>
                  </a:cubicBezTo>
                  <a:cubicBezTo>
                    <a:pt x="62195" y="66524"/>
                    <a:pt x="62195" y="66524"/>
                    <a:pt x="62195" y="66524"/>
                  </a:cubicBezTo>
                  <a:cubicBezTo>
                    <a:pt x="62195" y="66524"/>
                    <a:pt x="62682" y="66951"/>
                    <a:pt x="62682" y="67165"/>
                  </a:cubicBezTo>
                  <a:cubicBezTo>
                    <a:pt x="62682" y="67593"/>
                    <a:pt x="62195" y="67807"/>
                    <a:pt x="62926" y="67807"/>
                  </a:cubicBezTo>
                  <a:cubicBezTo>
                    <a:pt x="63658" y="67807"/>
                    <a:pt x="64390" y="67593"/>
                    <a:pt x="64390" y="67593"/>
                  </a:cubicBezTo>
                  <a:cubicBezTo>
                    <a:pt x="65853" y="67379"/>
                    <a:pt x="65853" y="67379"/>
                    <a:pt x="65853" y="67379"/>
                  </a:cubicBezTo>
                  <a:cubicBezTo>
                    <a:pt x="66829" y="67379"/>
                    <a:pt x="66829" y="67379"/>
                    <a:pt x="66829" y="67379"/>
                  </a:cubicBezTo>
                  <a:cubicBezTo>
                    <a:pt x="67804" y="67379"/>
                    <a:pt x="67804" y="67379"/>
                    <a:pt x="67804" y="67379"/>
                  </a:cubicBezTo>
                  <a:cubicBezTo>
                    <a:pt x="69512" y="67165"/>
                    <a:pt x="69512" y="67165"/>
                    <a:pt x="69512" y="67165"/>
                  </a:cubicBezTo>
                  <a:cubicBezTo>
                    <a:pt x="70487" y="67807"/>
                    <a:pt x="70487" y="67807"/>
                    <a:pt x="70487" y="67807"/>
                  </a:cubicBezTo>
                  <a:cubicBezTo>
                    <a:pt x="73170" y="70588"/>
                    <a:pt x="73170" y="70588"/>
                    <a:pt x="73170" y="70588"/>
                  </a:cubicBezTo>
                  <a:cubicBezTo>
                    <a:pt x="73170" y="70588"/>
                    <a:pt x="73902" y="71657"/>
                    <a:pt x="73902" y="72085"/>
                  </a:cubicBezTo>
                  <a:cubicBezTo>
                    <a:pt x="73902" y="72299"/>
                    <a:pt x="74878" y="72085"/>
                    <a:pt x="75121" y="72085"/>
                  </a:cubicBezTo>
                  <a:cubicBezTo>
                    <a:pt x="75365" y="72085"/>
                    <a:pt x="77317" y="72085"/>
                    <a:pt x="77317" y="72085"/>
                  </a:cubicBezTo>
                  <a:cubicBezTo>
                    <a:pt x="78780" y="72941"/>
                    <a:pt x="78780" y="72941"/>
                    <a:pt x="78780" y="72941"/>
                  </a:cubicBezTo>
                  <a:cubicBezTo>
                    <a:pt x="77804" y="74010"/>
                    <a:pt x="77804" y="74010"/>
                    <a:pt x="77804" y="74010"/>
                  </a:cubicBezTo>
                  <a:cubicBezTo>
                    <a:pt x="79268" y="74652"/>
                    <a:pt x="79268" y="74652"/>
                    <a:pt x="79268" y="74652"/>
                  </a:cubicBezTo>
                  <a:cubicBezTo>
                    <a:pt x="80000" y="73796"/>
                    <a:pt x="80000" y="73796"/>
                    <a:pt x="80000" y="73796"/>
                  </a:cubicBezTo>
                  <a:cubicBezTo>
                    <a:pt x="81463" y="74010"/>
                    <a:pt x="81463" y="74010"/>
                    <a:pt x="81463" y="74010"/>
                  </a:cubicBezTo>
                  <a:cubicBezTo>
                    <a:pt x="82682" y="74866"/>
                    <a:pt x="82682" y="74866"/>
                    <a:pt x="82682" y="74866"/>
                  </a:cubicBezTo>
                  <a:cubicBezTo>
                    <a:pt x="82926" y="75508"/>
                    <a:pt x="82926" y="75508"/>
                    <a:pt x="82926" y="75508"/>
                  </a:cubicBezTo>
                  <a:cubicBezTo>
                    <a:pt x="83658" y="75935"/>
                    <a:pt x="83658" y="75935"/>
                    <a:pt x="83658" y="75935"/>
                  </a:cubicBezTo>
                  <a:cubicBezTo>
                    <a:pt x="83414" y="77005"/>
                    <a:pt x="83414" y="77005"/>
                    <a:pt x="83414" y="77005"/>
                  </a:cubicBezTo>
                  <a:cubicBezTo>
                    <a:pt x="83414" y="77647"/>
                    <a:pt x="83414" y="77647"/>
                    <a:pt x="83414" y="77647"/>
                  </a:cubicBezTo>
                  <a:cubicBezTo>
                    <a:pt x="83902" y="78502"/>
                    <a:pt x="83902" y="78502"/>
                    <a:pt x="83902" y="78502"/>
                  </a:cubicBezTo>
                  <a:cubicBezTo>
                    <a:pt x="85121" y="78930"/>
                    <a:pt x="85121" y="78930"/>
                    <a:pt x="85121" y="78930"/>
                  </a:cubicBezTo>
                  <a:cubicBezTo>
                    <a:pt x="86341" y="79572"/>
                    <a:pt x="86341" y="79572"/>
                    <a:pt x="86341" y="79572"/>
                  </a:cubicBezTo>
                  <a:cubicBezTo>
                    <a:pt x="87073" y="80000"/>
                    <a:pt x="87073" y="80000"/>
                    <a:pt x="87073" y="80000"/>
                  </a:cubicBezTo>
                  <a:cubicBezTo>
                    <a:pt x="88048" y="80000"/>
                    <a:pt x="88048" y="80000"/>
                    <a:pt x="88048" y="80000"/>
                  </a:cubicBezTo>
                  <a:cubicBezTo>
                    <a:pt x="89512" y="79786"/>
                    <a:pt x="89512" y="79786"/>
                    <a:pt x="89512" y="79786"/>
                  </a:cubicBezTo>
                  <a:cubicBezTo>
                    <a:pt x="91219" y="80000"/>
                    <a:pt x="91219" y="80000"/>
                    <a:pt x="91219" y="80000"/>
                  </a:cubicBezTo>
                  <a:cubicBezTo>
                    <a:pt x="92682" y="82139"/>
                    <a:pt x="92682" y="82139"/>
                    <a:pt x="92682" y="82139"/>
                  </a:cubicBezTo>
                  <a:cubicBezTo>
                    <a:pt x="93414" y="84064"/>
                    <a:pt x="93414" y="84064"/>
                    <a:pt x="93414" y="84064"/>
                  </a:cubicBezTo>
                  <a:cubicBezTo>
                    <a:pt x="94390" y="85775"/>
                    <a:pt x="94390" y="85775"/>
                    <a:pt x="94390" y="85775"/>
                  </a:cubicBezTo>
                  <a:cubicBezTo>
                    <a:pt x="95121" y="86844"/>
                    <a:pt x="95121" y="86844"/>
                    <a:pt x="95121" y="86844"/>
                  </a:cubicBezTo>
                  <a:cubicBezTo>
                    <a:pt x="95609" y="88556"/>
                    <a:pt x="95609" y="88556"/>
                    <a:pt x="95609" y="88556"/>
                  </a:cubicBezTo>
                  <a:cubicBezTo>
                    <a:pt x="96341" y="89411"/>
                    <a:pt x="96341" y="89411"/>
                    <a:pt x="96341" y="89411"/>
                  </a:cubicBezTo>
                  <a:cubicBezTo>
                    <a:pt x="97560" y="91550"/>
                    <a:pt x="97560" y="91550"/>
                    <a:pt x="97560" y="91550"/>
                  </a:cubicBezTo>
                  <a:cubicBezTo>
                    <a:pt x="98048" y="92406"/>
                    <a:pt x="98048" y="92406"/>
                    <a:pt x="98048" y="92406"/>
                  </a:cubicBezTo>
                  <a:cubicBezTo>
                    <a:pt x="97560" y="93475"/>
                    <a:pt x="97560" y="93475"/>
                    <a:pt x="97560" y="93475"/>
                  </a:cubicBezTo>
                  <a:cubicBezTo>
                    <a:pt x="97560" y="93475"/>
                    <a:pt x="97073" y="94545"/>
                    <a:pt x="96829" y="94545"/>
                  </a:cubicBezTo>
                  <a:cubicBezTo>
                    <a:pt x="96829" y="94759"/>
                    <a:pt x="96097" y="94973"/>
                    <a:pt x="95853" y="94973"/>
                  </a:cubicBezTo>
                  <a:cubicBezTo>
                    <a:pt x="95609" y="95187"/>
                    <a:pt x="95365" y="95187"/>
                    <a:pt x="95121" y="95401"/>
                  </a:cubicBezTo>
                  <a:cubicBezTo>
                    <a:pt x="94878" y="95614"/>
                    <a:pt x="94634" y="96256"/>
                    <a:pt x="94634" y="96256"/>
                  </a:cubicBezTo>
                  <a:cubicBezTo>
                    <a:pt x="95365" y="97540"/>
                    <a:pt x="95365" y="97540"/>
                    <a:pt x="95365" y="97540"/>
                  </a:cubicBezTo>
                  <a:cubicBezTo>
                    <a:pt x="95121" y="99037"/>
                    <a:pt x="95121" y="99037"/>
                    <a:pt x="95121" y="99037"/>
                  </a:cubicBezTo>
                  <a:cubicBezTo>
                    <a:pt x="94634" y="100320"/>
                    <a:pt x="94634" y="100320"/>
                    <a:pt x="94634" y="100320"/>
                  </a:cubicBezTo>
                  <a:close/>
                  <a:moveTo>
                    <a:pt x="13902" y="73796"/>
                  </a:moveTo>
                  <a:cubicBezTo>
                    <a:pt x="13902" y="73796"/>
                    <a:pt x="13902" y="73796"/>
                    <a:pt x="13902" y="73796"/>
                  </a:cubicBezTo>
                  <a:cubicBezTo>
                    <a:pt x="14634" y="71657"/>
                    <a:pt x="14634" y="71657"/>
                    <a:pt x="14634" y="71657"/>
                  </a:cubicBezTo>
                  <a:cubicBezTo>
                    <a:pt x="15609" y="70802"/>
                    <a:pt x="15609" y="70802"/>
                    <a:pt x="15609" y="70802"/>
                  </a:cubicBezTo>
                  <a:cubicBezTo>
                    <a:pt x="15365" y="71871"/>
                    <a:pt x="15365" y="71871"/>
                    <a:pt x="15365" y="71871"/>
                  </a:cubicBezTo>
                  <a:cubicBezTo>
                    <a:pt x="15121" y="73155"/>
                    <a:pt x="15121" y="73155"/>
                    <a:pt x="15121" y="73155"/>
                  </a:cubicBezTo>
                  <a:cubicBezTo>
                    <a:pt x="15121" y="73155"/>
                    <a:pt x="17073" y="73796"/>
                    <a:pt x="17317" y="73796"/>
                  </a:cubicBezTo>
                  <a:cubicBezTo>
                    <a:pt x="17560" y="73796"/>
                    <a:pt x="17804" y="73368"/>
                    <a:pt x="18292" y="73155"/>
                  </a:cubicBezTo>
                  <a:cubicBezTo>
                    <a:pt x="18536" y="72941"/>
                    <a:pt x="20243" y="72941"/>
                    <a:pt x="20243" y="72941"/>
                  </a:cubicBezTo>
                  <a:cubicBezTo>
                    <a:pt x="20243" y="72941"/>
                    <a:pt x="20487" y="72299"/>
                    <a:pt x="20731" y="71871"/>
                  </a:cubicBezTo>
                  <a:cubicBezTo>
                    <a:pt x="20975" y="71443"/>
                    <a:pt x="22195" y="70374"/>
                    <a:pt x="22439" y="70160"/>
                  </a:cubicBezTo>
                  <a:cubicBezTo>
                    <a:pt x="22682" y="70160"/>
                    <a:pt x="23170" y="69732"/>
                    <a:pt x="23414" y="69732"/>
                  </a:cubicBezTo>
                  <a:cubicBezTo>
                    <a:pt x="23658" y="69518"/>
                    <a:pt x="24878" y="69090"/>
                    <a:pt x="24878" y="69090"/>
                  </a:cubicBezTo>
                  <a:cubicBezTo>
                    <a:pt x="28048" y="70160"/>
                    <a:pt x="28048" y="70160"/>
                    <a:pt x="28048" y="70160"/>
                  </a:cubicBezTo>
                  <a:cubicBezTo>
                    <a:pt x="28536" y="71871"/>
                    <a:pt x="28536" y="71871"/>
                    <a:pt x="28536" y="71871"/>
                  </a:cubicBezTo>
                  <a:cubicBezTo>
                    <a:pt x="30243" y="74652"/>
                    <a:pt x="30243" y="74652"/>
                    <a:pt x="30243" y="74652"/>
                  </a:cubicBezTo>
                  <a:cubicBezTo>
                    <a:pt x="30731" y="75935"/>
                    <a:pt x="30731" y="75935"/>
                    <a:pt x="30731" y="75935"/>
                  </a:cubicBezTo>
                  <a:cubicBezTo>
                    <a:pt x="30731" y="75935"/>
                    <a:pt x="31463" y="76577"/>
                    <a:pt x="31219" y="77219"/>
                  </a:cubicBezTo>
                  <a:cubicBezTo>
                    <a:pt x="30975" y="78074"/>
                    <a:pt x="29512" y="80213"/>
                    <a:pt x="29512" y="80213"/>
                  </a:cubicBezTo>
                  <a:cubicBezTo>
                    <a:pt x="29512" y="81497"/>
                    <a:pt x="29512" y="81497"/>
                    <a:pt x="29512" y="81497"/>
                  </a:cubicBezTo>
                  <a:cubicBezTo>
                    <a:pt x="30487" y="83208"/>
                    <a:pt x="30487" y="83208"/>
                    <a:pt x="30487" y="83208"/>
                  </a:cubicBezTo>
                  <a:cubicBezTo>
                    <a:pt x="29024" y="86417"/>
                    <a:pt x="29024" y="86417"/>
                    <a:pt x="29024" y="86417"/>
                  </a:cubicBezTo>
                  <a:cubicBezTo>
                    <a:pt x="29756" y="88770"/>
                    <a:pt x="29756" y="88770"/>
                    <a:pt x="29756" y="88770"/>
                  </a:cubicBezTo>
                  <a:cubicBezTo>
                    <a:pt x="29268" y="91978"/>
                    <a:pt x="29268" y="91978"/>
                    <a:pt x="29268" y="91978"/>
                  </a:cubicBezTo>
                  <a:cubicBezTo>
                    <a:pt x="29024" y="93689"/>
                    <a:pt x="29024" y="93689"/>
                    <a:pt x="29024" y="93689"/>
                  </a:cubicBezTo>
                  <a:cubicBezTo>
                    <a:pt x="29024" y="93689"/>
                    <a:pt x="28048" y="94545"/>
                    <a:pt x="27560" y="94331"/>
                  </a:cubicBezTo>
                  <a:cubicBezTo>
                    <a:pt x="27073" y="94117"/>
                    <a:pt x="24634" y="92620"/>
                    <a:pt x="24634" y="92620"/>
                  </a:cubicBezTo>
                  <a:cubicBezTo>
                    <a:pt x="23658" y="92406"/>
                    <a:pt x="23658" y="92406"/>
                    <a:pt x="23658" y="92406"/>
                  </a:cubicBezTo>
                  <a:cubicBezTo>
                    <a:pt x="22926" y="93903"/>
                    <a:pt x="22926" y="93903"/>
                    <a:pt x="22926" y="93903"/>
                  </a:cubicBezTo>
                  <a:cubicBezTo>
                    <a:pt x="23170" y="94973"/>
                    <a:pt x="23170" y="94973"/>
                    <a:pt x="23170" y="94973"/>
                  </a:cubicBezTo>
                  <a:cubicBezTo>
                    <a:pt x="21951" y="96898"/>
                    <a:pt x="21951" y="96898"/>
                    <a:pt x="21951" y="96898"/>
                  </a:cubicBezTo>
                  <a:cubicBezTo>
                    <a:pt x="20731" y="96898"/>
                    <a:pt x="20731" y="96898"/>
                    <a:pt x="20731" y="96898"/>
                  </a:cubicBezTo>
                  <a:cubicBezTo>
                    <a:pt x="19268" y="96470"/>
                    <a:pt x="19268" y="96470"/>
                    <a:pt x="19268" y="96470"/>
                  </a:cubicBezTo>
                  <a:cubicBezTo>
                    <a:pt x="17804" y="94759"/>
                    <a:pt x="17804" y="94759"/>
                    <a:pt x="17804" y="94759"/>
                  </a:cubicBezTo>
                  <a:cubicBezTo>
                    <a:pt x="17804" y="94759"/>
                    <a:pt x="17804" y="95187"/>
                    <a:pt x="17317" y="95401"/>
                  </a:cubicBezTo>
                  <a:cubicBezTo>
                    <a:pt x="16829" y="95401"/>
                    <a:pt x="16097" y="95187"/>
                    <a:pt x="16097" y="95187"/>
                  </a:cubicBezTo>
                  <a:cubicBezTo>
                    <a:pt x="16585" y="93903"/>
                    <a:pt x="16585" y="93903"/>
                    <a:pt x="16585" y="93903"/>
                  </a:cubicBezTo>
                  <a:cubicBezTo>
                    <a:pt x="16097" y="92406"/>
                    <a:pt x="16097" y="92406"/>
                    <a:pt x="16097" y="92406"/>
                  </a:cubicBezTo>
                  <a:cubicBezTo>
                    <a:pt x="16585" y="90909"/>
                    <a:pt x="16585" y="90909"/>
                    <a:pt x="16585" y="90909"/>
                  </a:cubicBezTo>
                  <a:cubicBezTo>
                    <a:pt x="16585" y="88770"/>
                    <a:pt x="16585" y="88770"/>
                    <a:pt x="16585" y="88770"/>
                  </a:cubicBezTo>
                  <a:cubicBezTo>
                    <a:pt x="17073" y="87914"/>
                    <a:pt x="17073" y="87914"/>
                    <a:pt x="17073" y="87914"/>
                  </a:cubicBezTo>
                  <a:cubicBezTo>
                    <a:pt x="17317" y="86844"/>
                    <a:pt x="17317" y="86844"/>
                    <a:pt x="17317" y="86844"/>
                  </a:cubicBezTo>
                  <a:cubicBezTo>
                    <a:pt x="18048" y="85561"/>
                    <a:pt x="18048" y="85561"/>
                    <a:pt x="18048" y="85561"/>
                  </a:cubicBezTo>
                  <a:cubicBezTo>
                    <a:pt x="17804" y="84491"/>
                    <a:pt x="17804" y="84491"/>
                    <a:pt x="17804" y="84491"/>
                  </a:cubicBezTo>
                  <a:cubicBezTo>
                    <a:pt x="17317" y="84705"/>
                    <a:pt x="17317" y="84705"/>
                    <a:pt x="17317" y="84705"/>
                  </a:cubicBezTo>
                  <a:cubicBezTo>
                    <a:pt x="15853" y="83422"/>
                    <a:pt x="15853" y="83422"/>
                    <a:pt x="15853" y="83422"/>
                  </a:cubicBezTo>
                  <a:cubicBezTo>
                    <a:pt x="15853" y="83422"/>
                    <a:pt x="16341" y="82994"/>
                    <a:pt x="16829" y="82566"/>
                  </a:cubicBezTo>
                  <a:cubicBezTo>
                    <a:pt x="17317" y="82139"/>
                    <a:pt x="17317" y="81925"/>
                    <a:pt x="17317" y="81497"/>
                  </a:cubicBezTo>
                  <a:cubicBezTo>
                    <a:pt x="17317" y="81069"/>
                    <a:pt x="17073" y="80000"/>
                    <a:pt x="16829" y="80000"/>
                  </a:cubicBezTo>
                  <a:cubicBezTo>
                    <a:pt x="16585" y="79786"/>
                    <a:pt x="16097" y="79358"/>
                    <a:pt x="16097" y="79358"/>
                  </a:cubicBezTo>
                  <a:cubicBezTo>
                    <a:pt x="16097" y="78074"/>
                    <a:pt x="16097" y="78074"/>
                    <a:pt x="16097" y="78074"/>
                  </a:cubicBezTo>
                  <a:cubicBezTo>
                    <a:pt x="16097" y="78074"/>
                    <a:pt x="15853" y="77433"/>
                    <a:pt x="15609" y="77433"/>
                  </a:cubicBezTo>
                  <a:cubicBezTo>
                    <a:pt x="15121" y="77219"/>
                    <a:pt x="13902" y="76577"/>
                    <a:pt x="13902" y="76577"/>
                  </a:cubicBezTo>
                  <a:cubicBezTo>
                    <a:pt x="14146" y="75080"/>
                    <a:pt x="14146" y="75080"/>
                    <a:pt x="14146" y="75080"/>
                  </a:cubicBezTo>
                  <a:cubicBezTo>
                    <a:pt x="13658" y="74652"/>
                    <a:pt x="13658" y="74652"/>
                    <a:pt x="13658" y="74652"/>
                  </a:cubicBezTo>
                  <a:lnTo>
                    <a:pt x="13902" y="73796"/>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68" name="Shape 2048">
              <a:extLst>
                <a:ext uri="{FF2B5EF4-FFF2-40B4-BE49-F238E27FC236}">
                  <a16:creationId xmlns:a16="http://schemas.microsoft.com/office/drawing/2014/main" id="{C378846F-8358-9068-86A2-F4C03CD9AC17}"/>
                </a:ext>
              </a:extLst>
            </p:cNvPr>
            <p:cNvSpPr/>
            <p:nvPr/>
          </p:nvSpPr>
          <p:spPr>
            <a:xfrm>
              <a:off x="5904410" y="2909082"/>
              <a:ext cx="841064" cy="588110"/>
            </a:xfrm>
            <a:custGeom>
              <a:avLst/>
              <a:gdLst/>
              <a:ahLst/>
              <a:cxnLst/>
              <a:rect l="0" t="0" r="0" b="0"/>
              <a:pathLst>
                <a:path w="120000" h="120000" extrusionOk="0">
                  <a:moveTo>
                    <a:pt x="22439" y="27518"/>
                  </a:moveTo>
                  <a:cubicBezTo>
                    <a:pt x="22439" y="27518"/>
                    <a:pt x="22439" y="27518"/>
                    <a:pt x="22439" y="27518"/>
                  </a:cubicBezTo>
                  <a:cubicBezTo>
                    <a:pt x="21463" y="27969"/>
                    <a:pt x="21463" y="27969"/>
                    <a:pt x="21463" y="27969"/>
                  </a:cubicBezTo>
                  <a:cubicBezTo>
                    <a:pt x="20813" y="28872"/>
                    <a:pt x="20813" y="28872"/>
                    <a:pt x="20813" y="28872"/>
                  </a:cubicBezTo>
                  <a:cubicBezTo>
                    <a:pt x="20162" y="31578"/>
                    <a:pt x="20162" y="31578"/>
                    <a:pt x="20162" y="31578"/>
                  </a:cubicBezTo>
                  <a:cubicBezTo>
                    <a:pt x="20162" y="31578"/>
                    <a:pt x="20162" y="31578"/>
                    <a:pt x="20162" y="31578"/>
                  </a:cubicBezTo>
                  <a:cubicBezTo>
                    <a:pt x="19186" y="32932"/>
                    <a:pt x="19186" y="32932"/>
                    <a:pt x="19186" y="32932"/>
                  </a:cubicBezTo>
                  <a:cubicBezTo>
                    <a:pt x="19186" y="32932"/>
                    <a:pt x="19186" y="32932"/>
                    <a:pt x="19186" y="32932"/>
                  </a:cubicBezTo>
                  <a:cubicBezTo>
                    <a:pt x="18861" y="35187"/>
                    <a:pt x="18861" y="35187"/>
                    <a:pt x="18861" y="35187"/>
                  </a:cubicBezTo>
                  <a:cubicBezTo>
                    <a:pt x="18861" y="35187"/>
                    <a:pt x="19186" y="36992"/>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536"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7886" y="41954"/>
                    <a:pt x="17886" y="41954"/>
                    <a:pt x="17886" y="41954"/>
                  </a:cubicBezTo>
                  <a:cubicBezTo>
                    <a:pt x="16585" y="43759"/>
                    <a:pt x="16585" y="43759"/>
                    <a:pt x="16585" y="43759"/>
                  </a:cubicBezTo>
                  <a:cubicBezTo>
                    <a:pt x="16260" y="46015"/>
                    <a:pt x="16260" y="46015"/>
                    <a:pt x="16260" y="46015"/>
                  </a:cubicBezTo>
                  <a:cubicBezTo>
                    <a:pt x="16260" y="47368"/>
                    <a:pt x="16260" y="47368"/>
                    <a:pt x="16260" y="47368"/>
                  </a:cubicBezTo>
                  <a:cubicBezTo>
                    <a:pt x="16260" y="47368"/>
                    <a:pt x="16260" y="47368"/>
                    <a:pt x="16260" y="47368"/>
                  </a:cubicBezTo>
                  <a:cubicBezTo>
                    <a:pt x="16260" y="47368"/>
                    <a:pt x="16260" y="47368"/>
                    <a:pt x="16260" y="47368"/>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9172"/>
                    <a:pt x="16260" y="49172"/>
                    <a:pt x="15934" y="49172"/>
                  </a:cubicBezTo>
                  <a:cubicBezTo>
                    <a:pt x="15284" y="49624"/>
                    <a:pt x="14959" y="50526"/>
                    <a:pt x="14959" y="50526"/>
                  </a:cubicBezTo>
                  <a:cubicBezTo>
                    <a:pt x="14959" y="53684"/>
                    <a:pt x="14959" y="53684"/>
                    <a:pt x="14959" y="53684"/>
                  </a:cubicBezTo>
                  <a:cubicBezTo>
                    <a:pt x="14634" y="54586"/>
                    <a:pt x="14634" y="54586"/>
                    <a:pt x="14634" y="54586"/>
                  </a:cubicBezTo>
                  <a:cubicBezTo>
                    <a:pt x="13983" y="55939"/>
                    <a:pt x="13983" y="55939"/>
                    <a:pt x="13983" y="55939"/>
                  </a:cubicBezTo>
                  <a:cubicBezTo>
                    <a:pt x="14308" y="57744"/>
                    <a:pt x="14308" y="57744"/>
                    <a:pt x="14308" y="57744"/>
                  </a:cubicBezTo>
                  <a:cubicBezTo>
                    <a:pt x="14308" y="57744"/>
                    <a:pt x="14308" y="57744"/>
                    <a:pt x="14308" y="57744"/>
                  </a:cubicBezTo>
                  <a:cubicBezTo>
                    <a:pt x="13658" y="59097"/>
                    <a:pt x="13658" y="59097"/>
                    <a:pt x="13658" y="59097"/>
                  </a:cubicBezTo>
                  <a:cubicBezTo>
                    <a:pt x="13983" y="61353"/>
                    <a:pt x="13983" y="61353"/>
                    <a:pt x="13983" y="61353"/>
                  </a:cubicBezTo>
                  <a:cubicBezTo>
                    <a:pt x="13333" y="62706"/>
                    <a:pt x="13333" y="62706"/>
                    <a:pt x="13333" y="62706"/>
                  </a:cubicBezTo>
                  <a:cubicBezTo>
                    <a:pt x="13008" y="63157"/>
                    <a:pt x="13008" y="63157"/>
                    <a:pt x="13008" y="63157"/>
                  </a:cubicBezTo>
                  <a:cubicBezTo>
                    <a:pt x="12682" y="64511"/>
                    <a:pt x="12682" y="64511"/>
                    <a:pt x="12682" y="64511"/>
                  </a:cubicBezTo>
                  <a:cubicBezTo>
                    <a:pt x="12032" y="66766"/>
                    <a:pt x="12032" y="66766"/>
                    <a:pt x="12032" y="66766"/>
                  </a:cubicBezTo>
                  <a:cubicBezTo>
                    <a:pt x="9430" y="69924"/>
                    <a:pt x="9430" y="69924"/>
                    <a:pt x="9430" y="69924"/>
                  </a:cubicBezTo>
                  <a:cubicBezTo>
                    <a:pt x="8455" y="69473"/>
                    <a:pt x="8455" y="69473"/>
                    <a:pt x="8455" y="69473"/>
                  </a:cubicBezTo>
                  <a:cubicBezTo>
                    <a:pt x="7804" y="69924"/>
                    <a:pt x="7804" y="69924"/>
                    <a:pt x="7804" y="69924"/>
                  </a:cubicBezTo>
                  <a:cubicBezTo>
                    <a:pt x="7154" y="70827"/>
                    <a:pt x="7154" y="70827"/>
                    <a:pt x="7154" y="70827"/>
                  </a:cubicBezTo>
                  <a:cubicBezTo>
                    <a:pt x="7154" y="70827"/>
                    <a:pt x="7479" y="70827"/>
                    <a:pt x="6829" y="71729"/>
                  </a:cubicBezTo>
                  <a:cubicBezTo>
                    <a:pt x="6178" y="72180"/>
                    <a:pt x="4878" y="72631"/>
                    <a:pt x="4878" y="72631"/>
                  </a:cubicBezTo>
                  <a:cubicBezTo>
                    <a:pt x="4227" y="72631"/>
                    <a:pt x="4227" y="72631"/>
                    <a:pt x="4227" y="72631"/>
                  </a:cubicBezTo>
                  <a:cubicBezTo>
                    <a:pt x="1951" y="72631"/>
                    <a:pt x="1951" y="72631"/>
                    <a:pt x="1951" y="72631"/>
                  </a:cubicBezTo>
                  <a:cubicBezTo>
                    <a:pt x="1951" y="72631"/>
                    <a:pt x="1951" y="72631"/>
                    <a:pt x="1951" y="72631"/>
                  </a:cubicBezTo>
                  <a:cubicBezTo>
                    <a:pt x="1951" y="72631"/>
                    <a:pt x="1951" y="72631"/>
                    <a:pt x="1951" y="72631"/>
                  </a:cubicBezTo>
                  <a:cubicBezTo>
                    <a:pt x="1951" y="72631"/>
                    <a:pt x="1626" y="72180"/>
                    <a:pt x="1300" y="72631"/>
                  </a:cubicBezTo>
                  <a:cubicBezTo>
                    <a:pt x="1300" y="72631"/>
                    <a:pt x="975" y="72631"/>
                    <a:pt x="975" y="72631"/>
                  </a:cubicBezTo>
                  <a:cubicBezTo>
                    <a:pt x="975" y="72631"/>
                    <a:pt x="975" y="72631"/>
                    <a:pt x="975"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325" y="72631"/>
                    <a:pt x="325" y="72631"/>
                    <a:pt x="325" y="72631"/>
                  </a:cubicBezTo>
                  <a:cubicBezTo>
                    <a:pt x="325" y="72631"/>
                    <a:pt x="325" y="72631"/>
                    <a:pt x="325" y="72631"/>
                  </a:cubicBezTo>
                  <a:cubicBezTo>
                    <a:pt x="325" y="72631"/>
                    <a:pt x="325" y="72631"/>
                    <a:pt x="325" y="72631"/>
                  </a:cubicBezTo>
                  <a:cubicBezTo>
                    <a:pt x="325" y="72631"/>
                    <a:pt x="325" y="72631"/>
                    <a:pt x="325" y="72631"/>
                  </a:cubicBezTo>
                  <a:cubicBezTo>
                    <a:pt x="325" y="72631"/>
                    <a:pt x="325" y="72631"/>
                    <a:pt x="325" y="72631"/>
                  </a:cubicBezTo>
                  <a:cubicBezTo>
                    <a:pt x="325" y="72631"/>
                    <a:pt x="325" y="72631"/>
                    <a:pt x="325"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325" y="73082"/>
                    <a:pt x="650" y="73082"/>
                  </a:cubicBezTo>
                  <a:cubicBezTo>
                    <a:pt x="1300" y="73533"/>
                    <a:pt x="1626" y="74887"/>
                    <a:pt x="1951" y="74887"/>
                  </a:cubicBezTo>
                  <a:cubicBezTo>
                    <a:pt x="2601" y="75338"/>
                    <a:pt x="3252" y="75338"/>
                    <a:pt x="3577" y="75338"/>
                  </a:cubicBezTo>
                  <a:cubicBezTo>
                    <a:pt x="3902" y="75789"/>
                    <a:pt x="4552" y="76240"/>
                    <a:pt x="4552" y="76240"/>
                  </a:cubicBezTo>
                  <a:cubicBezTo>
                    <a:pt x="4552" y="76240"/>
                    <a:pt x="6178" y="78496"/>
                    <a:pt x="6504" y="78496"/>
                  </a:cubicBezTo>
                  <a:cubicBezTo>
                    <a:pt x="6829" y="78496"/>
                    <a:pt x="6829" y="78496"/>
                    <a:pt x="7154" y="79398"/>
                  </a:cubicBezTo>
                  <a:cubicBezTo>
                    <a:pt x="7479" y="79849"/>
                    <a:pt x="8455" y="79398"/>
                    <a:pt x="8455" y="79398"/>
                  </a:cubicBezTo>
                  <a:cubicBezTo>
                    <a:pt x="8455" y="79398"/>
                    <a:pt x="8780" y="80751"/>
                    <a:pt x="8455" y="81203"/>
                  </a:cubicBezTo>
                  <a:cubicBezTo>
                    <a:pt x="8455" y="81654"/>
                    <a:pt x="8455" y="83007"/>
                    <a:pt x="8455" y="83007"/>
                  </a:cubicBezTo>
                  <a:cubicBezTo>
                    <a:pt x="8455" y="83007"/>
                    <a:pt x="8455" y="83458"/>
                    <a:pt x="8455" y="83909"/>
                  </a:cubicBezTo>
                  <a:cubicBezTo>
                    <a:pt x="8780" y="84812"/>
                    <a:pt x="9105" y="84812"/>
                    <a:pt x="9105" y="85714"/>
                  </a:cubicBezTo>
                  <a:cubicBezTo>
                    <a:pt x="9430" y="86165"/>
                    <a:pt x="9105" y="86165"/>
                    <a:pt x="9430" y="86616"/>
                  </a:cubicBezTo>
                  <a:cubicBezTo>
                    <a:pt x="9756" y="87067"/>
                    <a:pt x="10081" y="87969"/>
                    <a:pt x="10406" y="87969"/>
                  </a:cubicBezTo>
                  <a:cubicBezTo>
                    <a:pt x="10731" y="87969"/>
                    <a:pt x="11056" y="87969"/>
                    <a:pt x="12032" y="88421"/>
                  </a:cubicBezTo>
                  <a:cubicBezTo>
                    <a:pt x="13008" y="89323"/>
                    <a:pt x="13333" y="89323"/>
                    <a:pt x="13658" y="89774"/>
                  </a:cubicBezTo>
                  <a:cubicBezTo>
                    <a:pt x="14308" y="90225"/>
                    <a:pt x="13983" y="89774"/>
                    <a:pt x="14959" y="90225"/>
                  </a:cubicBezTo>
                  <a:cubicBezTo>
                    <a:pt x="16260" y="90676"/>
                    <a:pt x="15934" y="90225"/>
                    <a:pt x="16260" y="90676"/>
                  </a:cubicBezTo>
                  <a:cubicBezTo>
                    <a:pt x="16585" y="90676"/>
                    <a:pt x="16260" y="90225"/>
                    <a:pt x="16910" y="90676"/>
                  </a:cubicBezTo>
                  <a:cubicBezTo>
                    <a:pt x="17886" y="90676"/>
                    <a:pt x="18536" y="91127"/>
                    <a:pt x="18536" y="91127"/>
                  </a:cubicBezTo>
                  <a:cubicBezTo>
                    <a:pt x="18536" y="92030"/>
                    <a:pt x="18536" y="92030"/>
                    <a:pt x="18536" y="92030"/>
                  </a:cubicBezTo>
                  <a:cubicBezTo>
                    <a:pt x="17886" y="93834"/>
                    <a:pt x="17886" y="93834"/>
                    <a:pt x="17886" y="93834"/>
                  </a:cubicBezTo>
                  <a:cubicBezTo>
                    <a:pt x="17886" y="95187"/>
                    <a:pt x="17886" y="95187"/>
                    <a:pt x="17886" y="95187"/>
                  </a:cubicBezTo>
                  <a:cubicBezTo>
                    <a:pt x="17886" y="95187"/>
                    <a:pt x="17235" y="95187"/>
                    <a:pt x="17886" y="95639"/>
                  </a:cubicBezTo>
                  <a:cubicBezTo>
                    <a:pt x="18536" y="96090"/>
                    <a:pt x="19837" y="96541"/>
                    <a:pt x="19837" y="96541"/>
                  </a:cubicBezTo>
                  <a:cubicBezTo>
                    <a:pt x="20813" y="97443"/>
                    <a:pt x="20813" y="97443"/>
                    <a:pt x="20813" y="97443"/>
                  </a:cubicBezTo>
                  <a:cubicBezTo>
                    <a:pt x="20813" y="97443"/>
                    <a:pt x="20162" y="98796"/>
                    <a:pt x="19837" y="99248"/>
                  </a:cubicBezTo>
                  <a:cubicBezTo>
                    <a:pt x="19512" y="99248"/>
                    <a:pt x="18536" y="99248"/>
                    <a:pt x="18536" y="99248"/>
                  </a:cubicBezTo>
                  <a:cubicBezTo>
                    <a:pt x="18536" y="99248"/>
                    <a:pt x="18211" y="100601"/>
                    <a:pt x="18861" y="100601"/>
                  </a:cubicBezTo>
                  <a:cubicBezTo>
                    <a:pt x="19186" y="101052"/>
                    <a:pt x="19837" y="101052"/>
                    <a:pt x="20162" y="101052"/>
                  </a:cubicBezTo>
                  <a:cubicBezTo>
                    <a:pt x="20487" y="101052"/>
                    <a:pt x="21138" y="101503"/>
                    <a:pt x="21138" y="101503"/>
                  </a:cubicBezTo>
                  <a:cubicBezTo>
                    <a:pt x="21138" y="101503"/>
                    <a:pt x="21463" y="101503"/>
                    <a:pt x="21788" y="101954"/>
                  </a:cubicBezTo>
                  <a:cubicBezTo>
                    <a:pt x="21788" y="102857"/>
                    <a:pt x="22113" y="103308"/>
                    <a:pt x="22439" y="103308"/>
                  </a:cubicBezTo>
                  <a:cubicBezTo>
                    <a:pt x="22764" y="103308"/>
                    <a:pt x="23414" y="103308"/>
                    <a:pt x="23739" y="103308"/>
                  </a:cubicBezTo>
                  <a:cubicBezTo>
                    <a:pt x="24065" y="103308"/>
                    <a:pt x="24065" y="102857"/>
                    <a:pt x="24390" y="102857"/>
                  </a:cubicBezTo>
                  <a:cubicBezTo>
                    <a:pt x="24715" y="103308"/>
                    <a:pt x="26666" y="102857"/>
                    <a:pt x="26666" y="102857"/>
                  </a:cubicBezTo>
                  <a:cubicBezTo>
                    <a:pt x="26666" y="102857"/>
                    <a:pt x="26666" y="102857"/>
                    <a:pt x="26991" y="103759"/>
                  </a:cubicBezTo>
                  <a:cubicBezTo>
                    <a:pt x="27642" y="105112"/>
                    <a:pt x="28617" y="105563"/>
                    <a:pt x="28617" y="105563"/>
                  </a:cubicBezTo>
                  <a:cubicBezTo>
                    <a:pt x="28617" y="105563"/>
                    <a:pt x="28943" y="106015"/>
                    <a:pt x="28943" y="105563"/>
                  </a:cubicBezTo>
                  <a:cubicBezTo>
                    <a:pt x="28943" y="105112"/>
                    <a:pt x="29268" y="104661"/>
                    <a:pt x="29268" y="104661"/>
                  </a:cubicBezTo>
                  <a:cubicBezTo>
                    <a:pt x="29268" y="104661"/>
                    <a:pt x="29918" y="103308"/>
                    <a:pt x="29918" y="102857"/>
                  </a:cubicBezTo>
                  <a:cubicBezTo>
                    <a:pt x="30243" y="102406"/>
                    <a:pt x="30569" y="101052"/>
                    <a:pt x="30894" y="101052"/>
                  </a:cubicBezTo>
                  <a:cubicBezTo>
                    <a:pt x="31219" y="100601"/>
                    <a:pt x="32195" y="99699"/>
                    <a:pt x="32195" y="99699"/>
                  </a:cubicBezTo>
                  <a:cubicBezTo>
                    <a:pt x="32195" y="99699"/>
                    <a:pt x="32195" y="99248"/>
                    <a:pt x="32845" y="99699"/>
                  </a:cubicBezTo>
                  <a:cubicBezTo>
                    <a:pt x="33170" y="100601"/>
                    <a:pt x="34146" y="101503"/>
                    <a:pt x="34146" y="101503"/>
                  </a:cubicBezTo>
                  <a:cubicBezTo>
                    <a:pt x="35772" y="101503"/>
                    <a:pt x="35772" y="101503"/>
                    <a:pt x="35772" y="101503"/>
                  </a:cubicBezTo>
                  <a:cubicBezTo>
                    <a:pt x="35772" y="101503"/>
                    <a:pt x="36747" y="101954"/>
                    <a:pt x="36747" y="102406"/>
                  </a:cubicBezTo>
                  <a:cubicBezTo>
                    <a:pt x="36747" y="102857"/>
                    <a:pt x="36422" y="102857"/>
                    <a:pt x="35772" y="103308"/>
                  </a:cubicBezTo>
                  <a:cubicBezTo>
                    <a:pt x="35447" y="103308"/>
                    <a:pt x="34471" y="101954"/>
                    <a:pt x="34471" y="102406"/>
                  </a:cubicBezTo>
                  <a:cubicBezTo>
                    <a:pt x="34146" y="102857"/>
                    <a:pt x="34146" y="103759"/>
                    <a:pt x="34146" y="103759"/>
                  </a:cubicBezTo>
                  <a:cubicBezTo>
                    <a:pt x="32845" y="104661"/>
                    <a:pt x="32845" y="104661"/>
                    <a:pt x="32845" y="104661"/>
                  </a:cubicBezTo>
                  <a:cubicBezTo>
                    <a:pt x="33170" y="105563"/>
                    <a:pt x="33170" y="105563"/>
                    <a:pt x="33170" y="105563"/>
                  </a:cubicBezTo>
                  <a:cubicBezTo>
                    <a:pt x="33170" y="105563"/>
                    <a:pt x="34796" y="106466"/>
                    <a:pt x="34796" y="106917"/>
                  </a:cubicBezTo>
                  <a:cubicBezTo>
                    <a:pt x="34796" y="107368"/>
                    <a:pt x="34796" y="108270"/>
                    <a:pt x="34796" y="108270"/>
                  </a:cubicBezTo>
                  <a:cubicBezTo>
                    <a:pt x="35772" y="108721"/>
                    <a:pt x="35772" y="108721"/>
                    <a:pt x="35772" y="108721"/>
                  </a:cubicBezTo>
                  <a:cubicBezTo>
                    <a:pt x="36422" y="108270"/>
                    <a:pt x="36422" y="108270"/>
                    <a:pt x="36422" y="108270"/>
                  </a:cubicBezTo>
                  <a:cubicBezTo>
                    <a:pt x="36422" y="110075"/>
                    <a:pt x="36422" y="110075"/>
                    <a:pt x="36422" y="110075"/>
                  </a:cubicBezTo>
                  <a:cubicBezTo>
                    <a:pt x="36422" y="111879"/>
                    <a:pt x="36422" y="111879"/>
                    <a:pt x="36422" y="111879"/>
                  </a:cubicBezTo>
                  <a:cubicBezTo>
                    <a:pt x="36422" y="111879"/>
                    <a:pt x="36422" y="111879"/>
                    <a:pt x="36422" y="111879"/>
                  </a:cubicBezTo>
                  <a:cubicBezTo>
                    <a:pt x="36422" y="111879"/>
                    <a:pt x="36422" y="111879"/>
                    <a:pt x="36422" y="111879"/>
                  </a:cubicBezTo>
                  <a:cubicBezTo>
                    <a:pt x="38699" y="110977"/>
                    <a:pt x="40650" y="112781"/>
                    <a:pt x="41626" y="112781"/>
                  </a:cubicBezTo>
                  <a:cubicBezTo>
                    <a:pt x="43577" y="113233"/>
                    <a:pt x="39349" y="116390"/>
                    <a:pt x="40000" y="116390"/>
                  </a:cubicBezTo>
                  <a:cubicBezTo>
                    <a:pt x="40650" y="115939"/>
                    <a:pt x="40000" y="118646"/>
                    <a:pt x="40975" y="119097"/>
                  </a:cubicBezTo>
                  <a:cubicBezTo>
                    <a:pt x="42601" y="119548"/>
                    <a:pt x="43902" y="117744"/>
                    <a:pt x="45853" y="117744"/>
                  </a:cubicBezTo>
                  <a:cubicBezTo>
                    <a:pt x="47479" y="117293"/>
                    <a:pt x="49430" y="118646"/>
                    <a:pt x="50081" y="117744"/>
                  </a:cubicBezTo>
                  <a:cubicBezTo>
                    <a:pt x="51382" y="115488"/>
                    <a:pt x="56585" y="120000"/>
                    <a:pt x="59186" y="117744"/>
                  </a:cubicBezTo>
                  <a:cubicBezTo>
                    <a:pt x="60813" y="115939"/>
                    <a:pt x="67317" y="115037"/>
                    <a:pt x="69593" y="115037"/>
                  </a:cubicBezTo>
                  <a:cubicBezTo>
                    <a:pt x="75447" y="114586"/>
                    <a:pt x="75772" y="114586"/>
                    <a:pt x="78373" y="112330"/>
                  </a:cubicBezTo>
                  <a:cubicBezTo>
                    <a:pt x="78373" y="112330"/>
                    <a:pt x="80000" y="107368"/>
                    <a:pt x="80975" y="105112"/>
                  </a:cubicBezTo>
                  <a:cubicBezTo>
                    <a:pt x="81626" y="103308"/>
                    <a:pt x="83577" y="102406"/>
                    <a:pt x="85528" y="100601"/>
                  </a:cubicBezTo>
                  <a:cubicBezTo>
                    <a:pt x="87154" y="98796"/>
                    <a:pt x="91382" y="96992"/>
                    <a:pt x="92357" y="96541"/>
                  </a:cubicBezTo>
                  <a:cubicBezTo>
                    <a:pt x="93333" y="96541"/>
                    <a:pt x="100162" y="96992"/>
                    <a:pt x="100162" y="96992"/>
                  </a:cubicBezTo>
                  <a:cubicBezTo>
                    <a:pt x="103739" y="95639"/>
                    <a:pt x="103739" y="95639"/>
                    <a:pt x="103739" y="95639"/>
                  </a:cubicBezTo>
                  <a:cubicBezTo>
                    <a:pt x="103739" y="95639"/>
                    <a:pt x="104390" y="99248"/>
                    <a:pt x="105365" y="99699"/>
                  </a:cubicBezTo>
                  <a:cubicBezTo>
                    <a:pt x="109593" y="100601"/>
                    <a:pt x="112195" y="100150"/>
                    <a:pt x="112520" y="96992"/>
                  </a:cubicBezTo>
                  <a:cubicBezTo>
                    <a:pt x="112845" y="94736"/>
                    <a:pt x="111219" y="90676"/>
                    <a:pt x="110894" y="87518"/>
                  </a:cubicBezTo>
                  <a:cubicBezTo>
                    <a:pt x="110569" y="83909"/>
                    <a:pt x="111869" y="80300"/>
                    <a:pt x="111869" y="77142"/>
                  </a:cubicBezTo>
                  <a:cubicBezTo>
                    <a:pt x="111869" y="76691"/>
                    <a:pt x="111219" y="75789"/>
                    <a:pt x="113170" y="72180"/>
                  </a:cubicBezTo>
                  <a:cubicBezTo>
                    <a:pt x="114796" y="68571"/>
                    <a:pt x="119349" y="70375"/>
                    <a:pt x="120000" y="68120"/>
                  </a:cubicBezTo>
                  <a:cubicBezTo>
                    <a:pt x="118048" y="55488"/>
                    <a:pt x="118048" y="55488"/>
                    <a:pt x="118048" y="55488"/>
                  </a:cubicBezTo>
                  <a:cubicBezTo>
                    <a:pt x="117723" y="55488"/>
                    <a:pt x="117723" y="55488"/>
                    <a:pt x="117723" y="55488"/>
                  </a:cubicBezTo>
                  <a:cubicBezTo>
                    <a:pt x="117398" y="55488"/>
                    <a:pt x="117398" y="55488"/>
                    <a:pt x="117398" y="55488"/>
                  </a:cubicBezTo>
                  <a:cubicBezTo>
                    <a:pt x="116747" y="55037"/>
                    <a:pt x="116747" y="55037"/>
                    <a:pt x="116747" y="55037"/>
                  </a:cubicBezTo>
                  <a:cubicBezTo>
                    <a:pt x="116097" y="55037"/>
                    <a:pt x="116097" y="55037"/>
                    <a:pt x="116097" y="55037"/>
                  </a:cubicBezTo>
                  <a:cubicBezTo>
                    <a:pt x="115447" y="54586"/>
                    <a:pt x="115447" y="54586"/>
                    <a:pt x="115447" y="54586"/>
                  </a:cubicBezTo>
                  <a:cubicBezTo>
                    <a:pt x="114796" y="54135"/>
                    <a:pt x="114796" y="54135"/>
                    <a:pt x="114796" y="54135"/>
                  </a:cubicBezTo>
                  <a:cubicBezTo>
                    <a:pt x="114146" y="54135"/>
                    <a:pt x="114146" y="54135"/>
                    <a:pt x="114146" y="54135"/>
                  </a:cubicBezTo>
                  <a:cubicBezTo>
                    <a:pt x="114146" y="54135"/>
                    <a:pt x="114146" y="54135"/>
                    <a:pt x="114146" y="54135"/>
                  </a:cubicBezTo>
                  <a:cubicBezTo>
                    <a:pt x="113821" y="54135"/>
                    <a:pt x="113821" y="54135"/>
                    <a:pt x="113821" y="54135"/>
                  </a:cubicBezTo>
                  <a:cubicBezTo>
                    <a:pt x="111544" y="53684"/>
                    <a:pt x="108617" y="60902"/>
                    <a:pt x="108617" y="60902"/>
                  </a:cubicBezTo>
                  <a:cubicBezTo>
                    <a:pt x="107317" y="64060"/>
                    <a:pt x="107317" y="64060"/>
                    <a:pt x="107317" y="64060"/>
                  </a:cubicBezTo>
                  <a:cubicBezTo>
                    <a:pt x="104065" y="63157"/>
                    <a:pt x="100813" y="62706"/>
                    <a:pt x="98536" y="59097"/>
                  </a:cubicBezTo>
                  <a:cubicBezTo>
                    <a:pt x="98536" y="57744"/>
                    <a:pt x="98536" y="57744"/>
                    <a:pt x="98536" y="57744"/>
                  </a:cubicBezTo>
                  <a:cubicBezTo>
                    <a:pt x="98536" y="57744"/>
                    <a:pt x="98536" y="57744"/>
                    <a:pt x="98536" y="57744"/>
                  </a:cubicBezTo>
                  <a:cubicBezTo>
                    <a:pt x="98536" y="57744"/>
                    <a:pt x="98536" y="57744"/>
                    <a:pt x="98536" y="57744"/>
                  </a:cubicBezTo>
                  <a:cubicBezTo>
                    <a:pt x="98211" y="57293"/>
                    <a:pt x="98211" y="57293"/>
                    <a:pt x="98211" y="57293"/>
                  </a:cubicBezTo>
                  <a:cubicBezTo>
                    <a:pt x="98211" y="57293"/>
                    <a:pt x="97886" y="57293"/>
                    <a:pt x="97886" y="57293"/>
                  </a:cubicBezTo>
                  <a:cubicBezTo>
                    <a:pt x="97560" y="57293"/>
                    <a:pt x="97235" y="56842"/>
                    <a:pt x="97235" y="56842"/>
                  </a:cubicBezTo>
                  <a:cubicBezTo>
                    <a:pt x="97560" y="55939"/>
                    <a:pt x="97560" y="55939"/>
                    <a:pt x="97560" y="55939"/>
                  </a:cubicBezTo>
                  <a:cubicBezTo>
                    <a:pt x="97560" y="55939"/>
                    <a:pt x="97886" y="55488"/>
                    <a:pt x="97886" y="55488"/>
                  </a:cubicBezTo>
                  <a:cubicBezTo>
                    <a:pt x="98211" y="55488"/>
                    <a:pt x="97886" y="55488"/>
                    <a:pt x="97886" y="55037"/>
                  </a:cubicBezTo>
                  <a:cubicBezTo>
                    <a:pt x="97886" y="55037"/>
                    <a:pt x="97886" y="54135"/>
                    <a:pt x="97886" y="53684"/>
                  </a:cubicBezTo>
                  <a:cubicBezTo>
                    <a:pt x="97560" y="53233"/>
                    <a:pt x="97560" y="53233"/>
                    <a:pt x="97560" y="53233"/>
                  </a:cubicBezTo>
                  <a:cubicBezTo>
                    <a:pt x="97560" y="53233"/>
                    <a:pt x="97235" y="52330"/>
                    <a:pt x="96910" y="51879"/>
                  </a:cubicBezTo>
                  <a:cubicBezTo>
                    <a:pt x="96585" y="51879"/>
                    <a:pt x="96910" y="51428"/>
                    <a:pt x="96910" y="51428"/>
                  </a:cubicBezTo>
                  <a:cubicBezTo>
                    <a:pt x="96585" y="50977"/>
                    <a:pt x="96910" y="50977"/>
                    <a:pt x="96910" y="50526"/>
                  </a:cubicBezTo>
                  <a:cubicBezTo>
                    <a:pt x="96910" y="50526"/>
                    <a:pt x="96585" y="49624"/>
                    <a:pt x="96585" y="49624"/>
                  </a:cubicBezTo>
                  <a:cubicBezTo>
                    <a:pt x="96585" y="49624"/>
                    <a:pt x="95934" y="48270"/>
                    <a:pt x="95609" y="47368"/>
                  </a:cubicBezTo>
                  <a:cubicBezTo>
                    <a:pt x="95609" y="46917"/>
                    <a:pt x="95609" y="46466"/>
                    <a:pt x="95609" y="46466"/>
                  </a:cubicBezTo>
                  <a:cubicBezTo>
                    <a:pt x="95934" y="46015"/>
                    <a:pt x="95284" y="45563"/>
                    <a:pt x="95284" y="45563"/>
                  </a:cubicBezTo>
                  <a:cubicBezTo>
                    <a:pt x="95284" y="45563"/>
                    <a:pt x="95284" y="44661"/>
                    <a:pt x="95284" y="44661"/>
                  </a:cubicBezTo>
                  <a:cubicBezTo>
                    <a:pt x="95284" y="44661"/>
                    <a:pt x="95284" y="43759"/>
                    <a:pt x="95284" y="43759"/>
                  </a:cubicBezTo>
                  <a:cubicBezTo>
                    <a:pt x="95609" y="43308"/>
                    <a:pt x="95284" y="42857"/>
                    <a:pt x="95284" y="42406"/>
                  </a:cubicBezTo>
                  <a:cubicBezTo>
                    <a:pt x="95284" y="42406"/>
                    <a:pt x="94634" y="41954"/>
                    <a:pt x="94634" y="41954"/>
                  </a:cubicBezTo>
                  <a:cubicBezTo>
                    <a:pt x="94959" y="41052"/>
                    <a:pt x="94959" y="41052"/>
                    <a:pt x="94959" y="41052"/>
                  </a:cubicBezTo>
                  <a:cubicBezTo>
                    <a:pt x="94959" y="40601"/>
                    <a:pt x="94959" y="40601"/>
                    <a:pt x="94959" y="40601"/>
                  </a:cubicBezTo>
                  <a:cubicBezTo>
                    <a:pt x="94959" y="40601"/>
                    <a:pt x="95284" y="39699"/>
                    <a:pt x="95284" y="39699"/>
                  </a:cubicBezTo>
                  <a:cubicBezTo>
                    <a:pt x="95609" y="39248"/>
                    <a:pt x="95284" y="38796"/>
                    <a:pt x="94959" y="38796"/>
                  </a:cubicBezTo>
                  <a:cubicBezTo>
                    <a:pt x="94634" y="38796"/>
                    <a:pt x="94959" y="38345"/>
                    <a:pt x="94959" y="38345"/>
                  </a:cubicBezTo>
                  <a:cubicBezTo>
                    <a:pt x="95284" y="37443"/>
                    <a:pt x="95284" y="37443"/>
                    <a:pt x="95284" y="37443"/>
                  </a:cubicBezTo>
                  <a:cubicBezTo>
                    <a:pt x="94959" y="36090"/>
                    <a:pt x="94959" y="36090"/>
                    <a:pt x="94959" y="36090"/>
                  </a:cubicBezTo>
                  <a:cubicBezTo>
                    <a:pt x="94959" y="35639"/>
                    <a:pt x="94959" y="35639"/>
                    <a:pt x="94959" y="35639"/>
                  </a:cubicBezTo>
                  <a:cubicBezTo>
                    <a:pt x="94959" y="35639"/>
                    <a:pt x="94634" y="34736"/>
                    <a:pt x="94634" y="34736"/>
                  </a:cubicBezTo>
                  <a:cubicBezTo>
                    <a:pt x="94634" y="34285"/>
                    <a:pt x="94308" y="33383"/>
                    <a:pt x="94308" y="33383"/>
                  </a:cubicBezTo>
                  <a:cubicBezTo>
                    <a:pt x="94308" y="33383"/>
                    <a:pt x="94308" y="32932"/>
                    <a:pt x="94308" y="32932"/>
                  </a:cubicBezTo>
                  <a:cubicBezTo>
                    <a:pt x="94308" y="32481"/>
                    <a:pt x="94308" y="32481"/>
                    <a:pt x="94308" y="32481"/>
                  </a:cubicBezTo>
                  <a:cubicBezTo>
                    <a:pt x="94308" y="32030"/>
                    <a:pt x="93983" y="31578"/>
                    <a:pt x="93658" y="31127"/>
                  </a:cubicBezTo>
                  <a:cubicBezTo>
                    <a:pt x="93333" y="30225"/>
                    <a:pt x="93333" y="30225"/>
                    <a:pt x="93333" y="30225"/>
                  </a:cubicBezTo>
                  <a:cubicBezTo>
                    <a:pt x="93333" y="30225"/>
                    <a:pt x="92682" y="29323"/>
                    <a:pt x="92357" y="28872"/>
                  </a:cubicBezTo>
                  <a:cubicBezTo>
                    <a:pt x="92357" y="27969"/>
                    <a:pt x="92357" y="27969"/>
                    <a:pt x="92032" y="27518"/>
                  </a:cubicBezTo>
                  <a:cubicBezTo>
                    <a:pt x="92032" y="26616"/>
                    <a:pt x="91382" y="25714"/>
                    <a:pt x="91056" y="25714"/>
                  </a:cubicBezTo>
                  <a:cubicBezTo>
                    <a:pt x="91056" y="25714"/>
                    <a:pt x="90731" y="24360"/>
                    <a:pt x="90731" y="23909"/>
                  </a:cubicBezTo>
                  <a:cubicBezTo>
                    <a:pt x="90406" y="23909"/>
                    <a:pt x="89756" y="23458"/>
                    <a:pt x="89756" y="23458"/>
                  </a:cubicBezTo>
                  <a:cubicBezTo>
                    <a:pt x="89430" y="23458"/>
                    <a:pt x="88780" y="23007"/>
                    <a:pt x="88780" y="23007"/>
                  </a:cubicBezTo>
                  <a:cubicBezTo>
                    <a:pt x="87804" y="22556"/>
                    <a:pt x="87804" y="22556"/>
                    <a:pt x="87804" y="22556"/>
                  </a:cubicBezTo>
                  <a:cubicBezTo>
                    <a:pt x="86829" y="21203"/>
                    <a:pt x="86829" y="21203"/>
                    <a:pt x="86829" y="21203"/>
                  </a:cubicBezTo>
                  <a:cubicBezTo>
                    <a:pt x="86829" y="21203"/>
                    <a:pt x="86504" y="21203"/>
                    <a:pt x="86178" y="20751"/>
                  </a:cubicBezTo>
                  <a:cubicBezTo>
                    <a:pt x="86178" y="20751"/>
                    <a:pt x="85853" y="19849"/>
                    <a:pt x="85853" y="19849"/>
                  </a:cubicBezTo>
                  <a:cubicBezTo>
                    <a:pt x="85528" y="18947"/>
                    <a:pt x="85528" y="18947"/>
                    <a:pt x="85528" y="18947"/>
                  </a:cubicBezTo>
                  <a:cubicBezTo>
                    <a:pt x="83577" y="18045"/>
                    <a:pt x="83577" y="18045"/>
                    <a:pt x="83577" y="18045"/>
                  </a:cubicBezTo>
                  <a:cubicBezTo>
                    <a:pt x="83577" y="18045"/>
                    <a:pt x="83252" y="17142"/>
                    <a:pt x="83252" y="17142"/>
                  </a:cubicBezTo>
                  <a:cubicBezTo>
                    <a:pt x="83252" y="16691"/>
                    <a:pt x="82926" y="16691"/>
                    <a:pt x="82926" y="16240"/>
                  </a:cubicBezTo>
                  <a:cubicBezTo>
                    <a:pt x="82926" y="15789"/>
                    <a:pt x="82601" y="15789"/>
                    <a:pt x="82601" y="15338"/>
                  </a:cubicBezTo>
                  <a:cubicBezTo>
                    <a:pt x="82601" y="14887"/>
                    <a:pt x="82276" y="14887"/>
                    <a:pt x="82276" y="14887"/>
                  </a:cubicBezTo>
                  <a:cubicBezTo>
                    <a:pt x="81951" y="14887"/>
                    <a:pt x="81626" y="14887"/>
                    <a:pt x="81626" y="14887"/>
                  </a:cubicBezTo>
                  <a:cubicBezTo>
                    <a:pt x="81626" y="14887"/>
                    <a:pt x="81300" y="14436"/>
                    <a:pt x="81300" y="14436"/>
                  </a:cubicBezTo>
                  <a:cubicBezTo>
                    <a:pt x="81300" y="14436"/>
                    <a:pt x="80650" y="13533"/>
                    <a:pt x="80325" y="13533"/>
                  </a:cubicBezTo>
                  <a:cubicBezTo>
                    <a:pt x="80325" y="13082"/>
                    <a:pt x="80325" y="13082"/>
                    <a:pt x="80325" y="13082"/>
                  </a:cubicBezTo>
                  <a:cubicBezTo>
                    <a:pt x="80325" y="13082"/>
                    <a:pt x="80325" y="13082"/>
                    <a:pt x="80000" y="13082"/>
                  </a:cubicBezTo>
                  <a:cubicBezTo>
                    <a:pt x="79674" y="13082"/>
                    <a:pt x="79674" y="13082"/>
                    <a:pt x="79674" y="12631"/>
                  </a:cubicBezTo>
                  <a:cubicBezTo>
                    <a:pt x="79349" y="12631"/>
                    <a:pt x="79349" y="11729"/>
                    <a:pt x="79024" y="11729"/>
                  </a:cubicBezTo>
                  <a:cubicBezTo>
                    <a:pt x="79024" y="11729"/>
                    <a:pt x="79024" y="11729"/>
                    <a:pt x="78699" y="11729"/>
                  </a:cubicBezTo>
                  <a:cubicBezTo>
                    <a:pt x="78373" y="11729"/>
                    <a:pt x="78048" y="10827"/>
                    <a:pt x="78048" y="10827"/>
                  </a:cubicBezTo>
                  <a:cubicBezTo>
                    <a:pt x="77723" y="10827"/>
                    <a:pt x="78048" y="10375"/>
                    <a:pt x="78048" y="9924"/>
                  </a:cubicBezTo>
                  <a:cubicBezTo>
                    <a:pt x="78048" y="9473"/>
                    <a:pt x="77723" y="9473"/>
                    <a:pt x="77723" y="9473"/>
                  </a:cubicBezTo>
                  <a:cubicBezTo>
                    <a:pt x="77723" y="9473"/>
                    <a:pt x="77723" y="9473"/>
                    <a:pt x="77723" y="9473"/>
                  </a:cubicBezTo>
                  <a:cubicBezTo>
                    <a:pt x="77723" y="9473"/>
                    <a:pt x="77398" y="9473"/>
                    <a:pt x="77398" y="9022"/>
                  </a:cubicBezTo>
                  <a:cubicBezTo>
                    <a:pt x="77398" y="9022"/>
                    <a:pt x="77073" y="8571"/>
                    <a:pt x="77073" y="8120"/>
                  </a:cubicBezTo>
                  <a:cubicBezTo>
                    <a:pt x="77073" y="7669"/>
                    <a:pt x="77073" y="7669"/>
                    <a:pt x="77073" y="7669"/>
                  </a:cubicBezTo>
                  <a:cubicBezTo>
                    <a:pt x="77073" y="7669"/>
                    <a:pt x="76747" y="7218"/>
                    <a:pt x="76747" y="7218"/>
                  </a:cubicBezTo>
                  <a:cubicBezTo>
                    <a:pt x="76422" y="6766"/>
                    <a:pt x="76422" y="6766"/>
                    <a:pt x="76422" y="6766"/>
                  </a:cubicBezTo>
                  <a:cubicBezTo>
                    <a:pt x="76422" y="6315"/>
                    <a:pt x="76422" y="6315"/>
                    <a:pt x="76422" y="6315"/>
                  </a:cubicBezTo>
                  <a:cubicBezTo>
                    <a:pt x="76097" y="6315"/>
                    <a:pt x="76097" y="6315"/>
                    <a:pt x="76097" y="6315"/>
                  </a:cubicBezTo>
                  <a:cubicBezTo>
                    <a:pt x="75772" y="6315"/>
                    <a:pt x="75772" y="5864"/>
                    <a:pt x="75772" y="5413"/>
                  </a:cubicBezTo>
                  <a:cubicBezTo>
                    <a:pt x="75772" y="5413"/>
                    <a:pt x="75772" y="5413"/>
                    <a:pt x="75772" y="5413"/>
                  </a:cubicBezTo>
                  <a:cubicBezTo>
                    <a:pt x="75447" y="4962"/>
                    <a:pt x="75447" y="4962"/>
                    <a:pt x="75447" y="4962"/>
                  </a:cubicBezTo>
                  <a:cubicBezTo>
                    <a:pt x="75121" y="4511"/>
                    <a:pt x="75121" y="4511"/>
                    <a:pt x="75121" y="4511"/>
                  </a:cubicBezTo>
                  <a:cubicBezTo>
                    <a:pt x="74796" y="4060"/>
                    <a:pt x="74796" y="4060"/>
                    <a:pt x="74796" y="4060"/>
                  </a:cubicBezTo>
                  <a:cubicBezTo>
                    <a:pt x="74796" y="4060"/>
                    <a:pt x="74471" y="3609"/>
                    <a:pt x="74471" y="3609"/>
                  </a:cubicBezTo>
                  <a:cubicBezTo>
                    <a:pt x="74146" y="3157"/>
                    <a:pt x="73821" y="2706"/>
                    <a:pt x="73821" y="2706"/>
                  </a:cubicBezTo>
                  <a:cubicBezTo>
                    <a:pt x="73821" y="2706"/>
                    <a:pt x="73821" y="2255"/>
                    <a:pt x="73821" y="2255"/>
                  </a:cubicBezTo>
                  <a:cubicBezTo>
                    <a:pt x="73821" y="2255"/>
                    <a:pt x="73495" y="2255"/>
                    <a:pt x="73495" y="2255"/>
                  </a:cubicBezTo>
                  <a:cubicBezTo>
                    <a:pt x="72845" y="2255"/>
                    <a:pt x="72845" y="2255"/>
                    <a:pt x="72845" y="2255"/>
                  </a:cubicBezTo>
                  <a:cubicBezTo>
                    <a:pt x="72845" y="1353"/>
                    <a:pt x="72845" y="1353"/>
                    <a:pt x="72845" y="1353"/>
                  </a:cubicBezTo>
                  <a:cubicBezTo>
                    <a:pt x="72845" y="1353"/>
                    <a:pt x="72845" y="1353"/>
                    <a:pt x="72520" y="1353"/>
                  </a:cubicBezTo>
                  <a:cubicBezTo>
                    <a:pt x="72195" y="1353"/>
                    <a:pt x="72195" y="902"/>
                    <a:pt x="72195" y="902"/>
                  </a:cubicBezTo>
                  <a:cubicBezTo>
                    <a:pt x="72195" y="451"/>
                    <a:pt x="72195" y="451"/>
                    <a:pt x="72195" y="451"/>
                  </a:cubicBezTo>
                  <a:cubicBezTo>
                    <a:pt x="71219" y="902"/>
                    <a:pt x="71219" y="902"/>
                    <a:pt x="71219" y="902"/>
                  </a:cubicBezTo>
                  <a:cubicBezTo>
                    <a:pt x="71219" y="902"/>
                    <a:pt x="71219" y="902"/>
                    <a:pt x="71219" y="902"/>
                  </a:cubicBezTo>
                  <a:cubicBezTo>
                    <a:pt x="71219" y="902"/>
                    <a:pt x="70569" y="451"/>
                    <a:pt x="70569" y="451"/>
                  </a:cubicBezTo>
                  <a:cubicBezTo>
                    <a:pt x="70569" y="0"/>
                    <a:pt x="70243" y="0"/>
                    <a:pt x="70243" y="0"/>
                  </a:cubicBezTo>
                  <a:cubicBezTo>
                    <a:pt x="69918" y="451"/>
                    <a:pt x="69918" y="451"/>
                    <a:pt x="69918" y="451"/>
                  </a:cubicBezTo>
                  <a:cubicBezTo>
                    <a:pt x="69268" y="451"/>
                    <a:pt x="69268" y="451"/>
                    <a:pt x="69268" y="451"/>
                  </a:cubicBezTo>
                  <a:cubicBezTo>
                    <a:pt x="68943" y="451"/>
                    <a:pt x="68943" y="451"/>
                    <a:pt x="68943" y="451"/>
                  </a:cubicBezTo>
                  <a:cubicBezTo>
                    <a:pt x="68617" y="0"/>
                    <a:pt x="68617" y="0"/>
                    <a:pt x="68617" y="0"/>
                  </a:cubicBezTo>
                  <a:cubicBezTo>
                    <a:pt x="67642" y="451"/>
                    <a:pt x="67317" y="451"/>
                    <a:pt x="67317" y="451"/>
                  </a:cubicBezTo>
                  <a:cubicBezTo>
                    <a:pt x="66341" y="902"/>
                    <a:pt x="64715" y="2255"/>
                    <a:pt x="64715" y="3157"/>
                  </a:cubicBezTo>
                  <a:cubicBezTo>
                    <a:pt x="64390" y="4060"/>
                    <a:pt x="64715" y="6315"/>
                    <a:pt x="64065" y="6766"/>
                  </a:cubicBezTo>
                  <a:cubicBezTo>
                    <a:pt x="63089" y="6766"/>
                    <a:pt x="62113" y="9022"/>
                    <a:pt x="61788" y="9022"/>
                  </a:cubicBezTo>
                  <a:cubicBezTo>
                    <a:pt x="58861" y="11278"/>
                    <a:pt x="58861" y="11278"/>
                    <a:pt x="58861" y="11278"/>
                  </a:cubicBezTo>
                  <a:cubicBezTo>
                    <a:pt x="58861" y="11278"/>
                    <a:pt x="56585" y="12631"/>
                    <a:pt x="55284" y="12631"/>
                  </a:cubicBezTo>
                  <a:cubicBezTo>
                    <a:pt x="53983" y="13082"/>
                    <a:pt x="53008" y="14436"/>
                    <a:pt x="53008" y="14436"/>
                  </a:cubicBezTo>
                  <a:cubicBezTo>
                    <a:pt x="51382" y="17593"/>
                    <a:pt x="51382" y="17593"/>
                    <a:pt x="51382" y="17593"/>
                  </a:cubicBezTo>
                  <a:cubicBezTo>
                    <a:pt x="48780" y="18045"/>
                    <a:pt x="48780" y="18045"/>
                    <a:pt x="48780" y="18045"/>
                  </a:cubicBezTo>
                  <a:cubicBezTo>
                    <a:pt x="47479" y="16240"/>
                    <a:pt x="47479" y="16240"/>
                    <a:pt x="47479" y="16240"/>
                  </a:cubicBezTo>
                  <a:cubicBezTo>
                    <a:pt x="46178" y="16691"/>
                    <a:pt x="46178" y="16691"/>
                    <a:pt x="46178" y="16691"/>
                  </a:cubicBezTo>
                  <a:cubicBezTo>
                    <a:pt x="45853" y="16240"/>
                    <a:pt x="45853" y="16240"/>
                    <a:pt x="45853" y="16240"/>
                  </a:cubicBezTo>
                  <a:cubicBezTo>
                    <a:pt x="45203" y="16691"/>
                    <a:pt x="45203" y="16691"/>
                    <a:pt x="45203" y="16691"/>
                  </a:cubicBezTo>
                  <a:cubicBezTo>
                    <a:pt x="41300" y="16240"/>
                    <a:pt x="41300" y="16240"/>
                    <a:pt x="41300" y="16240"/>
                  </a:cubicBezTo>
                  <a:cubicBezTo>
                    <a:pt x="39349" y="17593"/>
                    <a:pt x="39349" y="17593"/>
                    <a:pt x="39349" y="17593"/>
                  </a:cubicBezTo>
                  <a:cubicBezTo>
                    <a:pt x="35772" y="17142"/>
                    <a:pt x="35772" y="17142"/>
                    <a:pt x="35772" y="17142"/>
                  </a:cubicBezTo>
                  <a:cubicBezTo>
                    <a:pt x="35772" y="17142"/>
                    <a:pt x="33170" y="17593"/>
                    <a:pt x="32520" y="17593"/>
                  </a:cubicBezTo>
                  <a:cubicBezTo>
                    <a:pt x="31544" y="17593"/>
                    <a:pt x="31544" y="17593"/>
                    <a:pt x="31544" y="17593"/>
                  </a:cubicBezTo>
                  <a:cubicBezTo>
                    <a:pt x="30894" y="17142"/>
                    <a:pt x="30243" y="16240"/>
                    <a:pt x="30243" y="16240"/>
                  </a:cubicBezTo>
                  <a:cubicBezTo>
                    <a:pt x="30243" y="16240"/>
                    <a:pt x="28943" y="16691"/>
                    <a:pt x="28617" y="17142"/>
                  </a:cubicBezTo>
                  <a:cubicBezTo>
                    <a:pt x="28292" y="17593"/>
                    <a:pt x="26991" y="19849"/>
                    <a:pt x="26991" y="19849"/>
                  </a:cubicBezTo>
                  <a:cubicBezTo>
                    <a:pt x="26991" y="20300"/>
                    <a:pt x="26991" y="20300"/>
                    <a:pt x="26991" y="20300"/>
                  </a:cubicBezTo>
                  <a:cubicBezTo>
                    <a:pt x="27642" y="22556"/>
                    <a:pt x="27642" y="22556"/>
                    <a:pt x="27642" y="22556"/>
                  </a:cubicBezTo>
                  <a:cubicBezTo>
                    <a:pt x="26341" y="23909"/>
                    <a:pt x="26341" y="23909"/>
                    <a:pt x="26341" y="23909"/>
                  </a:cubicBezTo>
                  <a:cubicBezTo>
                    <a:pt x="26341" y="23909"/>
                    <a:pt x="26341" y="23909"/>
                    <a:pt x="26341" y="23909"/>
                  </a:cubicBezTo>
                  <a:cubicBezTo>
                    <a:pt x="26341" y="23909"/>
                    <a:pt x="26341" y="23909"/>
                    <a:pt x="26341" y="23909"/>
                  </a:cubicBezTo>
                  <a:cubicBezTo>
                    <a:pt x="26341" y="23909"/>
                    <a:pt x="26341" y="23909"/>
                    <a:pt x="26341" y="23909"/>
                  </a:cubicBezTo>
                  <a:cubicBezTo>
                    <a:pt x="26341" y="23909"/>
                    <a:pt x="26341" y="23909"/>
                    <a:pt x="26341" y="23909"/>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812"/>
                    <a:pt x="26016" y="24812"/>
                    <a:pt x="25691" y="24812"/>
                  </a:cubicBezTo>
                  <a:cubicBezTo>
                    <a:pt x="25691" y="25263"/>
                    <a:pt x="25365"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4715" y="25714"/>
                    <a:pt x="24715" y="25714"/>
                    <a:pt x="24715" y="25714"/>
                  </a:cubicBezTo>
                  <a:cubicBezTo>
                    <a:pt x="23739" y="27067"/>
                    <a:pt x="23739" y="27067"/>
                    <a:pt x="23739" y="27067"/>
                  </a:cubicBezTo>
                  <a:cubicBezTo>
                    <a:pt x="22439" y="27518"/>
                    <a:pt x="22439" y="27518"/>
                    <a:pt x="22439" y="27518"/>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69" name="Shape 2049">
              <a:extLst>
                <a:ext uri="{FF2B5EF4-FFF2-40B4-BE49-F238E27FC236}">
                  <a16:creationId xmlns:a16="http://schemas.microsoft.com/office/drawing/2014/main" id="{D94B2366-CD7B-3C5C-759C-0C6D86E5249D}"/>
                </a:ext>
              </a:extLst>
            </p:cNvPr>
            <p:cNvSpPr/>
            <p:nvPr/>
          </p:nvSpPr>
          <p:spPr>
            <a:xfrm>
              <a:off x="6015453" y="2278355"/>
              <a:ext cx="1400673" cy="943960"/>
            </a:xfrm>
            <a:custGeom>
              <a:avLst/>
              <a:gdLst/>
              <a:ahLst/>
              <a:cxnLst/>
              <a:rect l="0" t="0" r="0" b="0"/>
              <a:pathLst>
                <a:path w="120000" h="120000" extrusionOk="0">
                  <a:moveTo>
                    <a:pt x="27557" y="85714"/>
                  </a:moveTo>
                  <a:cubicBezTo>
                    <a:pt x="27752" y="85714"/>
                    <a:pt x="28338" y="84309"/>
                    <a:pt x="28925" y="84309"/>
                  </a:cubicBezTo>
                  <a:cubicBezTo>
                    <a:pt x="29315" y="84028"/>
                    <a:pt x="29120" y="82622"/>
                    <a:pt x="29315" y="82060"/>
                  </a:cubicBezTo>
                  <a:cubicBezTo>
                    <a:pt x="29511" y="81498"/>
                    <a:pt x="30488" y="80374"/>
                    <a:pt x="31074" y="80093"/>
                  </a:cubicBezTo>
                  <a:cubicBezTo>
                    <a:pt x="31270" y="80093"/>
                    <a:pt x="31270" y="80093"/>
                    <a:pt x="31270" y="80093"/>
                  </a:cubicBezTo>
                  <a:cubicBezTo>
                    <a:pt x="31270" y="79531"/>
                    <a:pt x="31270" y="79531"/>
                    <a:pt x="31270" y="79531"/>
                  </a:cubicBezTo>
                  <a:cubicBezTo>
                    <a:pt x="31270" y="79531"/>
                    <a:pt x="31856" y="79250"/>
                    <a:pt x="31856" y="78969"/>
                  </a:cubicBezTo>
                  <a:cubicBezTo>
                    <a:pt x="32052" y="78969"/>
                    <a:pt x="32052" y="79250"/>
                    <a:pt x="32052" y="79250"/>
                  </a:cubicBezTo>
                  <a:cubicBezTo>
                    <a:pt x="32052" y="79250"/>
                    <a:pt x="32247" y="79531"/>
                    <a:pt x="32442" y="79531"/>
                  </a:cubicBezTo>
                  <a:cubicBezTo>
                    <a:pt x="32442" y="79531"/>
                    <a:pt x="32638" y="79250"/>
                    <a:pt x="32638" y="79250"/>
                  </a:cubicBezTo>
                  <a:cubicBezTo>
                    <a:pt x="32638" y="78969"/>
                    <a:pt x="32638" y="78688"/>
                    <a:pt x="32638" y="78688"/>
                  </a:cubicBezTo>
                  <a:cubicBezTo>
                    <a:pt x="32442" y="78407"/>
                    <a:pt x="32442" y="78126"/>
                    <a:pt x="32442" y="78126"/>
                  </a:cubicBezTo>
                  <a:cubicBezTo>
                    <a:pt x="32442" y="78126"/>
                    <a:pt x="32442" y="78126"/>
                    <a:pt x="32442" y="78126"/>
                  </a:cubicBezTo>
                  <a:cubicBezTo>
                    <a:pt x="32442" y="78126"/>
                    <a:pt x="32638" y="78126"/>
                    <a:pt x="32638" y="78126"/>
                  </a:cubicBezTo>
                  <a:cubicBezTo>
                    <a:pt x="32638" y="78126"/>
                    <a:pt x="32833" y="77845"/>
                    <a:pt x="32833" y="77845"/>
                  </a:cubicBezTo>
                  <a:cubicBezTo>
                    <a:pt x="33224" y="78126"/>
                    <a:pt x="33224" y="78126"/>
                    <a:pt x="33224" y="78126"/>
                  </a:cubicBezTo>
                  <a:cubicBezTo>
                    <a:pt x="33224" y="78126"/>
                    <a:pt x="33420" y="78126"/>
                    <a:pt x="33420" y="78126"/>
                  </a:cubicBezTo>
                  <a:cubicBezTo>
                    <a:pt x="33615" y="78407"/>
                    <a:pt x="33811" y="77845"/>
                    <a:pt x="33811" y="77845"/>
                  </a:cubicBezTo>
                  <a:cubicBezTo>
                    <a:pt x="34006" y="77564"/>
                    <a:pt x="34006" y="77564"/>
                    <a:pt x="34006" y="77564"/>
                  </a:cubicBezTo>
                  <a:cubicBezTo>
                    <a:pt x="34006" y="77564"/>
                    <a:pt x="34006" y="77564"/>
                    <a:pt x="34006" y="77283"/>
                  </a:cubicBezTo>
                  <a:cubicBezTo>
                    <a:pt x="34006" y="77283"/>
                    <a:pt x="34201" y="77283"/>
                    <a:pt x="34397" y="77283"/>
                  </a:cubicBezTo>
                  <a:cubicBezTo>
                    <a:pt x="34397" y="77283"/>
                    <a:pt x="34788" y="77283"/>
                    <a:pt x="34983" y="77283"/>
                  </a:cubicBezTo>
                  <a:cubicBezTo>
                    <a:pt x="35179" y="77283"/>
                    <a:pt x="35179" y="77283"/>
                    <a:pt x="35179" y="77283"/>
                  </a:cubicBezTo>
                  <a:cubicBezTo>
                    <a:pt x="35570" y="77002"/>
                    <a:pt x="35570" y="77002"/>
                    <a:pt x="35570" y="77002"/>
                  </a:cubicBezTo>
                  <a:cubicBezTo>
                    <a:pt x="35570" y="77002"/>
                    <a:pt x="35765" y="76721"/>
                    <a:pt x="35765" y="76721"/>
                  </a:cubicBezTo>
                  <a:cubicBezTo>
                    <a:pt x="35765" y="76440"/>
                    <a:pt x="35765" y="76159"/>
                    <a:pt x="35765" y="76159"/>
                  </a:cubicBezTo>
                  <a:cubicBezTo>
                    <a:pt x="35765" y="75878"/>
                    <a:pt x="36156" y="75878"/>
                    <a:pt x="36156" y="75878"/>
                  </a:cubicBezTo>
                  <a:cubicBezTo>
                    <a:pt x="36156" y="75878"/>
                    <a:pt x="36156" y="75878"/>
                    <a:pt x="36156" y="75878"/>
                  </a:cubicBezTo>
                  <a:cubicBezTo>
                    <a:pt x="36351" y="75878"/>
                    <a:pt x="36351" y="76159"/>
                    <a:pt x="36351" y="76159"/>
                  </a:cubicBezTo>
                  <a:cubicBezTo>
                    <a:pt x="36351" y="76159"/>
                    <a:pt x="36547" y="75878"/>
                    <a:pt x="36547" y="75878"/>
                  </a:cubicBezTo>
                  <a:cubicBezTo>
                    <a:pt x="36547" y="75597"/>
                    <a:pt x="36742" y="75597"/>
                    <a:pt x="36742" y="75597"/>
                  </a:cubicBezTo>
                  <a:cubicBezTo>
                    <a:pt x="36742" y="75597"/>
                    <a:pt x="37133" y="75316"/>
                    <a:pt x="37133" y="75035"/>
                  </a:cubicBezTo>
                  <a:cubicBezTo>
                    <a:pt x="37328" y="74754"/>
                    <a:pt x="37328" y="75035"/>
                    <a:pt x="37328" y="74473"/>
                  </a:cubicBezTo>
                  <a:cubicBezTo>
                    <a:pt x="37328" y="74192"/>
                    <a:pt x="37524" y="74473"/>
                    <a:pt x="37524" y="74754"/>
                  </a:cubicBezTo>
                  <a:cubicBezTo>
                    <a:pt x="37524" y="74754"/>
                    <a:pt x="37524" y="74754"/>
                    <a:pt x="37719" y="75035"/>
                  </a:cubicBezTo>
                  <a:cubicBezTo>
                    <a:pt x="37719" y="75035"/>
                    <a:pt x="37719" y="75035"/>
                    <a:pt x="38110" y="75035"/>
                  </a:cubicBezTo>
                  <a:cubicBezTo>
                    <a:pt x="38306" y="75316"/>
                    <a:pt x="38306" y="74754"/>
                    <a:pt x="38697" y="74754"/>
                  </a:cubicBezTo>
                  <a:cubicBezTo>
                    <a:pt x="39087" y="74754"/>
                    <a:pt x="38892" y="74754"/>
                    <a:pt x="39087" y="75035"/>
                  </a:cubicBezTo>
                  <a:cubicBezTo>
                    <a:pt x="39283" y="75035"/>
                    <a:pt x="39283" y="75035"/>
                    <a:pt x="39478" y="75035"/>
                  </a:cubicBezTo>
                  <a:cubicBezTo>
                    <a:pt x="39674" y="75316"/>
                    <a:pt x="39674" y="75316"/>
                    <a:pt x="39674" y="75316"/>
                  </a:cubicBezTo>
                  <a:cubicBezTo>
                    <a:pt x="39674" y="75316"/>
                    <a:pt x="39869" y="75316"/>
                    <a:pt x="40065" y="75597"/>
                  </a:cubicBezTo>
                  <a:cubicBezTo>
                    <a:pt x="40065"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237" y="75878"/>
                    <a:pt x="41237" y="75878"/>
                    <a:pt x="41237" y="75878"/>
                  </a:cubicBezTo>
                  <a:cubicBezTo>
                    <a:pt x="41237" y="75878"/>
                    <a:pt x="41237" y="75878"/>
                    <a:pt x="41237" y="75878"/>
                  </a:cubicBezTo>
                  <a:cubicBezTo>
                    <a:pt x="41237" y="75878"/>
                    <a:pt x="41237" y="75878"/>
                    <a:pt x="41237" y="75878"/>
                  </a:cubicBezTo>
                  <a:cubicBezTo>
                    <a:pt x="41237" y="75878"/>
                    <a:pt x="41237" y="75878"/>
                    <a:pt x="41237" y="75878"/>
                  </a:cubicBezTo>
                  <a:cubicBezTo>
                    <a:pt x="41237" y="75878"/>
                    <a:pt x="41237" y="75878"/>
                    <a:pt x="41237" y="75878"/>
                  </a:cubicBezTo>
                  <a:cubicBezTo>
                    <a:pt x="41237" y="75878"/>
                    <a:pt x="41237" y="75878"/>
                    <a:pt x="41237" y="75878"/>
                  </a:cubicBezTo>
                  <a:cubicBezTo>
                    <a:pt x="41237" y="75878"/>
                    <a:pt x="41237" y="75878"/>
                    <a:pt x="41237" y="75878"/>
                  </a:cubicBezTo>
                  <a:cubicBezTo>
                    <a:pt x="41237" y="75878"/>
                    <a:pt x="41237" y="75878"/>
                    <a:pt x="41237" y="75878"/>
                  </a:cubicBezTo>
                  <a:cubicBezTo>
                    <a:pt x="41237" y="75878"/>
                    <a:pt x="41237" y="75878"/>
                    <a:pt x="41237" y="75878"/>
                  </a:cubicBezTo>
                  <a:cubicBezTo>
                    <a:pt x="41433" y="76159"/>
                    <a:pt x="41433" y="76159"/>
                    <a:pt x="41433" y="76159"/>
                  </a:cubicBezTo>
                  <a:cubicBezTo>
                    <a:pt x="41433" y="76159"/>
                    <a:pt x="41433" y="76721"/>
                    <a:pt x="41628" y="76721"/>
                  </a:cubicBezTo>
                  <a:cubicBezTo>
                    <a:pt x="41628" y="77002"/>
                    <a:pt x="41628" y="77002"/>
                    <a:pt x="41824" y="77002"/>
                  </a:cubicBezTo>
                  <a:cubicBezTo>
                    <a:pt x="41824" y="77002"/>
                    <a:pt x="42019" y="76440"/>
                    <a:pt x="42019" y="76159"/>
                  </a:cubicBezTo>
                  <a:cubicBezTo>
                    <a:pt x="42019" y="76159"/>
                    <a:pt x="42214" y="76440"/>
                    <a:pt x="42214" y="76440"/>
                  </a:cubicBezTo>
                  <a:cubicBezTo>
                    <a:pt x="42214" y="76440"/>
                    <a:pt x="42214" y="77002"/>
                    <a:pt x="42410" y="77002"/>
                  </a:cubicBezTo>
                  <a:cubicBezTo>
                    <a:pt x="42410" y="76721"/>
                    <a:pt x="42605" y="76721"/>
                    <a:pt x="42605" y="76721"/>
                  </a:cubicBezTo>
                  <a:cubicBezTo>
                    <a:pt x="42801" y="76721"/>
                    <a:pt x="42605" y="76440"/>
                    <a:pt x="42605" y="76440"/>
                  </a:cubicBezTo>
                  <a:cubicBezTo>
                    <a:pt x="42605" y="76440"/>
                    <a:pt x="42801" y="76159"/>
                    <a:pt x="42801" y="76159"/>
                  </a:cubicBezTo>
                  <a:cubicBezTo>
                    <a:pt x="42996" y="76159"/>
                    <a:pt x="43387" y="76159"/>
                    <a:pt x="43387" y="76159"/>
                  </a:cubicBezTo>
                  <a:cubicBezTo>
                    <a:pt x="43583" y="76159"/>
                    <a:pt x="43583" y="76721"/>
                    <a:pt x="43583" y="76721"/>
                  </a:cubicBezTo>
                  <a:cubicBezTo>
                    <a:pt x="43583" y="76721"/>
                    <a:pt x="43387" y="77283"/>
                    <a:pt x="43387" y="77283"/>
                  </a:cubicBezTo>
                  <a:cubicBezTo>
                    <a:pt x="43387" y="77283"/>
                    <a:pt x="43192" y="77564"/>
                    <a:pt x="43192" y="77845"/>
                  </a:cubicBezTo>
                  <a:cubicBezTo>
                    <a:pt x="43192" y="77845"/>
                    <a:pt x="43192" y="77845"/>
                    <a:pt x="43387" y="77564"/>
                  </a:cubicBezTo>
                  <a:cubicBezTo>
                    <a:pt x="43778" y="77564"/>
                    <a:pt x="43583" y="77283"/>
                    <a:pt x="43583" y="77283"/>
                  </a:cubicBezTo>
                  <a:cubicBezTo>
                    <a:pt x="43778" y="76721"/>
                    <a:pt x="43778" y="76721"/>
                    <a:pt x="43778" y="76721"/>
                  </a:cubicBezTo>
                  <a:cubicBezTo>
                    <a:pt x="43778" y="76721"/>
                    <a:pt x="44169" y="77002"/>
                    <a:pt x="44169" y="77283"/>
                  </a:cubicBezTo>
                  <a:cubicBezTo>
                    <a:pt x="44169" y="77283"/>
                    <a:pt x="44169" y="77564"/>
                    <a:pt x="44169" y="77564"/>
                  </a:cubicBezTo>
                  <a:cubicBezTo>
                    <a:pt x="44169" y="77845"/>
                    <a:pt x="44364" y="77845"/>
                    <a:pt x="44364" y="78126"/>
                  </a:cubicBezTo>
                  <a:cubicBezTo>
                    <a:pt x="44560" y="78407"/>
                    <a:pt x="44364" y="78126"/>
                    <a:pt x="44364" y="78126"/>
                  </a:cubicBezTo>
                  <a:cubicBezTo>
                    <a:pt x="44364" y="77845"/>
                    <a:pt x="44560" y="77283"/>
                    <a:pt x="44560" y="77283"/>
                  </a:cubicBezTo>
                  <a:cubicBezTo>
                    <a:pt x="44755" y="76721"/>
                    <a:pt x="44755" y="76721"/>
                    <a:pt x="44755" y="76721"/>
                  </a:cubicBezTo>
                  <a:cubicBezTo>
                    <a:pt x="44755" y="76721"/>
                    <a:pt x="45537" y="76721"/>
                    <a:pt x="46319" y="76721"/>
                  </a:cubicBezTo>
                  <a:cubicBezTo>
                    <a:pt x="47100" y="76721"/>
                    <a:pt x="46514" y="76440"/>
                    <a:pt x="46514" y="76440"/>
                  </a:cubicBezTo>
                  <a:cubicBezTo>
                    <a:pt x="46905" y="76440"/>
                    <a:pt x="46905" y="76440"/>
                    <a:pt x="46905" y="76440"/>
                  </a:cubicBezTo>
                  <a:cubicBezTo>
                    <a:pt x="47100" y="77564"/>
                    <a:pt x="47100" y="77564"/>
                    <a:pt x="47100" y="77564"/>
                  </a:cubicBezTo>
                  <a:cubicBezTo>
                    <a:pt x="47100" y="77564"/>
                    <a:pt x="47491" y="78126"/>
                    <a:pt x="47687" y="78126"/>
                  </a:cubicBezTo>
                  <a:cubicBezTo>
                    <a:pt x="47882" y="78407"/>
                    <a:pt x="47882" y="78407"/>
                    <a:pt x="48273" y="78688"/>
                  </a:cubicBezTo>
                  <a:cubicBezTo>
                    <a:pt x="48859" y="78688"/>
                    <a:pt x="48664" y="78688"/>
                    <a:pt x="48664" y="78688"/>
                  </a:cubicBezTo>
                  <a:cubicBezTo>
                    <a:pt x="48859" y="78688"/>
                    <a:pt x="48859" y="78126"/>
                    <a:pt x="49055" y="77845"/>
                  </a:cubicBezTo>
                  <a:cubicBezTo>
                    <a:pt x="49055" y="77564"/>
                    <a:pt x="49250" y="77564"/>
                    <a:pt x="49250" y="77564"/>
                  </a:cubicBezTo>
                  <a:cubicBezTo>
                    <a:pt x="49250" y="77564"/>
                    <a:pt x="49641" y="78126"/>
                    <a:pt x="49641" y="78126"/>
                  </a:cubicBezTo>
                  <a:cubicBezTo>
                    <a:pt x="49837" y="78407"/>
                    <a:pt x="49837" y="78688"/>
                    <a:pt x="49837" y="78688"/>
                  </a:cubicBezTo>
                  <a:cubicBezTo>
                    <a:pt x="50423" y="78969"/>
                    <a:pt x="50423" y="78969"/>
                    <a:pt x="50423" y="78969"/>
                  </a:cubicBezTo>
                  <a:cubicBezTo>
                    <a:pt x="50423" y="79250"/>
                    <a:pt x="50423" y="79250"/>
                    <a:pt x="50423" y="79250"/>
                  </a:cubicBezTo>
                  <a:cubicBezTo>
                    <a:pt x="50423" y="80093"/>
                    <a:pt x="50423" y="80093"/>
                    <a:pt x="50423" y="80093"/>
                  </a:cubicBezTo>
                  <a:cubicBezTo>
                    <a:pt x="50814" y="80374"/>
                    <a:pt x="50814" y="80374"/>
                    <a:pt x="50814" y="80374"/>
                  </a:cubicBezTo>
                  <a:cubicBezTo>
                    <a:pt x="50618" y="80936"/>
                    <a:pt x="50618" y="80936"/>
                    <a:pt x="50618" y="80936"/>
                  </a:cubicBezTo>
                  <a:cubicBezTo>
                    <a:pt x="50618" y="80936"/>
                    <a:pt x="50814" y="81498"/>
                    <a:pt x="50814" y="81779"/>
                  </a:cubicBezTo>
                  <a:cubicBezTo>
                    <a:pt x="50814" y="81779"/>
                    <a:pt x="51009" y="82341"/>
                    <a:pt x="51009" y="82341"/>
                  </a:cubicBezTo>
                  <a:cubicBezTo>
                    <a:pt x="51009" y="83185"/>
                    <a:pt x="51009" y="83185"/>
                    <a:pt x="51009" y="83185"/>
                  </a:cubicBezTo>
                  <a:cubicBezTo>
                    <a:pt x="50814" y="83747"/>
                    <a:pt x="50814" y="83747"/>
                    <a:pt x="50814" y="83747"/>
                  </a:cubicBezTo>
                  <a:cubicBezTo>
                    <a:pt x="51009" y="84028"/>
                    <a:pt x="51009" y="84028"/>
                    <a:pt x="51009" y="84028"/>
                  </a:cubicBezTo>
                  <a:cubicBezTo>
                    <a:pt x="51009" y="84028"/>
                    <a:pt x="51009" y="84871"/>
                    <a:pt x="51205" y="85152"/>
                  </a:cubicBezTo>
                  <a:cubicBezTo>
                    <a:pt x="51400" y="85714"/>
                    <a:pt x="51596" y="84871"/>
                    <a:pt x="51596" y="84871"/>
                  </a:cubicBezTo>
                  <a:cubicBezTo>
                    <a:pt x="51986" y="84871"/>
                    <a:pt x="51986" y="84871"/>
                    <a:pt x="51986" y="84871"/>
                  </a:cubicBezTo>
                  <a:cubicBezTo>
                    <a:pt x="52377" y="85714"/>
                    <a:pt x="52377" y="85714"/>
                    <a:pt x="52377" y="85714"/>
                  </a:cubicBezTo>
                  <a:cubicBezTo>
                    <a:pt x="52573" y="85714"/>
                    <a:pt x="52573" y="85714"/>
                    <a:pt x="52573" y="85714"/>
                  </a:cubicBezTo>
                  <a:cubicBezTo>
                    <a:pt x="52964" y="85995"/>
                    <a:pt x="52964" y="85995"/>
                    <a:pt x="52964" y="85995"/>
                  </a:cubicBezTo>
                  <a:cubicBezTo>
                    <a:pt x="53159" y="86838"/>
                    <a:pt x="53159" y="86838"/>
                    <a:pt x="53159" y="86838"/>
                  </a:cubicBezTo>
                  <a:cubicBezTo>
                    <a:pt x="53550" y="86557"/>
                    <a:pt x="53550" y="86557"/>
                    <a:pt x="53550" y="86557"/>
                  </a:cubicBezTo>
                  <a:cubicBezTo>
                    <a:pt x="53745" y="85714"/>
                    <a:pt x="53745" y="85714"/>
                    <a:pt x="53745" y="85714"/>
                  </a:cubicBezTo>
                  <a:cubicBezTo>
                    <a:pt x="54136" y="85995"/>
                    <a:pt x="54136" y="85995"/>
                    <a:pt x="54136" y="85995"/>
                  </a:cubicBezTo>
                  <a:cubicBezTo>
                    <a:pt x="54527" y="85995"/>
                    <a:pt x="54527" y="85995"/>
                    <a:pt x="54527" y="85995"/>
                  </a:cubicBezTo>
                  <a:cubicBezTo>
                    <a:pt x="54527" y="87119"/>
                    <a:pt x="54527" y="87119"/>
                    <a:pt x="54527" y="87119"/>
                  </a:cubicBezTo>
                  <a:cubicBezTo>
                    <a:pt x="54527" y="87119"/>
                    <a:pt x="54723" y="87400"/>
                    <a:pt x="54723" y="87681"/>
                  </a:cubicBezTo>
                  <a:cubicBezTo>
                    <a:pt x="54723" y="87681"/>
                    <a:pt x="54723" y="88243"/>
                    <a:pt x="54723" y="88243"/>
                  </a:cubicBezTo>
                  <a:cubicBezTo>
                    <a:pt x="54918" y="88805"/>
                    <a:pt x="54918" y="88805"/>
                    <a:pt x="54918" y="88805"/>
                  </a:cubicBezTo>
                  <a:cubicBezTo>
                    <a:pt x="54332" y="89086"/>
                    <a:pt x="54332" y="89086"/>
                    <a:pt x="54332" y="89086"/>
                  </a:cubicBezTo>
                  <a:cubicBezTo>
                    <a:pt x="54723" y="89367"/>
                    <a:pt x="54723" y="89367"/>
                    <a:pt x="54723" y="89367"/>
                  </a:cubicBezTo>
                  <a:cubicBezTo>
                    <a:pt x="54723" y="89367"/>
                    <a:pt x="55114" y="89367"/>
                    <a:pt x="55309" y="89367"/>
                  </a:cubicBezTo>
                  <a:cubicBezTo>
                    <a:pt x="55504" y="89367"/>
                    <a:pt x="55504" y="90210"/>
                    <a:pt x="55504" y="90210"/>
                  </a:cubicBezTo>
                  <a:cubicBezTo>
                    <a:pt x="55504" y="90210"/>
                    <a:pt x="55504" y="90491"/>
                    <a:pt x="55309" y="90772"/>
                  </a:cubicBezTo>
                  <a:cubicBezTo>
                    <a:pt x="55309" y="90772"/>
                    <a:pt x="55309" y="91053"/>
                    <a:pt x="55309" y="91334"/>
                  </a:cubicBezTo>
                  <a:cubicBezTo>
                    <a:pt x="55504" y="91334"/>
                    <a:pt x="55895" y="91615"/>
                    <a:pt x="56091" y="91615"/>
                  </a:cubicBezTo>
                  <a:cubicBezTo>
                    <a:pt x="56482" y="91615"/>
                    <a:pt x="56482" y="91615"/>
                    <a:pt x="56482" y="91615"/>
                  </a:cubicBezTo>
                  <a:cubicBezTo>
                    <a:pt x="56872" y="91615"/>
                    <a:pt x="56872" y="91615"/>
                    <a:pt x="56872" y="91615"/>
                  </a:cubicBezTo>
                  <a:cubicBezTo>
                    <a:pt x="56872" y="91615"/>
                    <a:pt x="57068" y="91896"/>
                    <a:pt x="57263" y="91896"/>
                  </a:cubicBezTo>
                  <a:cubicBezTo>
                    <a:pt x="57263" y="91615"/>
                    <a:pt x="57654" y="91615"/>
                    <a:pt x="57654" y="91615"/>
                  </a:cubicBezTo>
                  <a:cubicBezTo>
                    <a:pt x="58045" y="92177"/>
                    <a:pt x="58045" y="92177"/>
                    <a:pt x="58045" y="92177"/>
                  </a:cubicBezTo>
                  <a:cubicBezTo>
                    <a:pt x="58436" y="91896"/>
                    <a:pt x="58436" y="91896"/>
                    <a:pt x="58436" y="91896"/>
                  </a:cubicBezTo>
                  <a:cubicBezTo>
                    <a:pt x="58436" y="92459"/>
                    <a:pt x="58436" y="92459"/>
                    <a:pt x="58436" y="92459"/>
                  </a:cubicBezTo>
                  <a:cubicBezTo>
                    <a:pt x="58436" y="92459"/>
                    <a:pt x="58827" y="93583"/>
                    <a:pt x="58827" y="93583"/>
                  </a:cubicBezTo>
                  <a:cubicBezTo>
                    <a:pt x="59022" y="93864"/>
                    <a:pt x="59022" y="94426"/>
                    <a:pt x="59022" y="94707"/>
                  </a:cubicBezTo>
                  <a:cubicBezTo>
                    <a:pt x="59022" y="94988"/>
                    <a:pt x="59218" y="95550"/>
                    <a:pt x="59218" y="95550"/>
                  </a:cubicBezTo>
                  <a:cubicBezTo>
                    <a:pt x="59218" y="95550"/>
                    <a:pt x="59022" y="95550"/>
                    <a:pt x="58827" y="95831"/>
                  </a:cubicBezTo>
                  <a:cubicBezTo>
                    <a:pt x="58631" y="96112"/>
                    <a:pt x="59022" y="96393"/>
                    <a:pt x="59022" y="96393"/>
                  </a:cubicBezTo>
                  <a:cubicBezTo>
                    <a:pt x="59413" y="96393"/>
                    <a:pt x="59413" y="96393"/>
                    <a:pt x="59413" y="96393"/>
                  </a:cubicBezTo>
                  <a:cubicBezTo>
                    <a:pt x="59413" y="96393"/>
                    <a:pt x="59804" y="96955"/>
                    <a:pt x="59804" y="97236"/>
                  </a:cubicBezTo>
                  <a:cubicBezTo>
                    <a:pt x="59999" y="97517"/>
                    <a:pt x="60390" y="97236"/>
                    <a:pt x="60586" y="97236"/>
                  </a:cubicBezTo>
                  <a:cubicBezTo>
                    <a:pt x="60781" y="96955"/>
                    <a:pt x="61172" y="97236"/>
                    <a:pt x="61172" y="97517"/>
                  </a:cubicBezTo>
                  <a:cubicBezTo>
                    <a:pt x="61172" y="97517"/>
                    <a:pt x="60586" y="97798"/>
                    <a:pt x="60390" y="97798"/>
                  </a:cubicBezTo>
                  <a:cubicBezTo>
                    <a:pt x="60195" y="98079"/>
                    <a:pt x="59609" y="98079"/>
                    <a:pt x="59609" y="98079"/>
                  </a:cubicBezTo>
                  <a:cubicBezTo>
                    <a:pt x="59413" y="98922"/>
                    <a:pt x="59413" y="98922"/>
                    <a:pt x="59413" y="98922"/>
                  </a:cubicBezTo>
                  <a:cubicBezTo>
                    <a:pt x="59022" y="99203"/>
                    <a:pt x="59022" y="99203"/>
                    <a:pt x="59022" y="99203"/>
                  </a:cubicBezTo>
                  <a:cubicBezTo>
                    <a:pt x="58827" y="98360"/>
                    <a:pt x="58827" y="98360"/>
                    <a:pt x="58827" y="98360"/>
                  </a:cubicBezTo>
                  <a:cubicBezTo>
                    <a:pt x="58045" y="97517"/>
                    <a:pt x="58045" y="97517"/>
                    <a:pt x="58045" y="97517"/>
                  </a:cubicBezTo>
                  <a:cubicBezTo>
                    <a:pt x="58045" y="98360"/>
                    <a:pt x="58045" y="98360"/>
                    <a:pt x="58045" y="98360"/>
                  </a:cubicBezTo>
                  <a:cubicBezTo>
                    <a:pt x="57654" y="98641"/>
                    <a:pt x="57654" y="98641"/>
                    <a:pt x="57654" y="98641"/>
                  </a:cubicBezTo>
                  <a:cubicBezTo>
                    <a:pt x="57654" y="98641"/>
                    <a:pt x="57654" y="98922"/>
                    <a:pt x="57654" y="99203"/>
                  </a:cubicBezTo>
                  <a:cubicBezTo>
                    <a:pt x="57654" y="99484"/>
                    <a:pt x="57459" y="99484"/>
                    <a:pt x="57459" y="99484"/>
                  </a:cubicBezTo>
                  <a:cubicBezTo>
                    <a:pt x="57068" y="99203"/>
                    <a:pt x="57068" y="99203"/>
                    <a:pt x="57068" y="99203"/>
                  </a:cubicBezTo>
                  <a:cubicBezTo>
                    <a:pt x="57068" y="99203"/>
                    <a:pt x="56677" y="99203"/>
                    <a:pt x="56482" y="99203"/>
                  </a:cubicBezTo>
                  <a:cubicBezTo>
                    <a:pt x="56286" y="99203"/>
                    <a:pt x="56286" y="98641"/>
                    <a:pt x="56286" y="98641"/>
                  </a:cubicBezTo>
                  <a:cubicBezTo>
                    <a:pt x="56091" y="98922"/>
                    <a:pt x="56091" y="98922"/>
                    <a:pt x="56091" y="98922"/>
                  </a:cubicBezTo>
                  <a:cubicBezTo>
                    <a:pt x="56091" y="98922"/>
                    <a:pt x="56091" y="99203"/>
                    <a:pt x="55895" y="99484"/>
                  </a:cubicBezTo>
                  <a:cubicBezTo>
                    <a:pt x="55895" y="99765"/>
                    <a:pt x="55895" y="99484"/>
                    <a:pt x="55504" y="99484"/>
                  </a:cubicBezTo>
                  <a:cubicBezTo>
                    <a:pt x="55309" y="99765"/>
                    <a:pt x="55309" y="99203"/>
                    <a:pt x="55114" y="98922"/>
                  </a:cubicBezTo>
                  <a:cubicBezTo>
                    <a:pt x="55114" y="98360"/>
                    <a:pt x="55114" y="98922"/>
                    <a:pt x="54918" y="98922"/>
                  </a:cubicBezTo>
                  <a:cubicBezTo>
                    <a:pt x="54723" y="98922"/>
                    <a:pt x="55114" y="99765"/>
                    <a:pt x="55114" y="99765"/>
                  </a:cubicBezTo>
                  <a:cubicBezTo>
                    <a:pt x="54918" y="100046"/>
                    <a:pt x="54918" y="100046"/>
                    <a:pt x="54918" y="100046"/>
                  </a:cubicBezTo>
                  <a:cubicBezTo>
                    <a:pt x="54918" y="100046"/>
                    <a:pt x="54918" y="100608"/>
                    <a:pt x="54527" y="100889"/>
                  </a:cubicBezTo>
                  <a:cubicBezTo>
                    <a:pt x="54332" y="100889"/>
                    <a:pt x="54527" y="100327"/>
                    <a:pt x="54527" y="100327"/>
                  </a:cubicBezTo>
                  <a:cubicBezTo>
                    <a:pt x="54527" y="99203"/>
                    <a:pt x="54527" y="99203"/>
                    <a:pt x="54527" y="99203"/>
                  </a:cubicBezTo>
                  <a:cubicBezTo>
                    <a:pt x="54136" y="97798"/>
                    <a:pt x="54136" y="97798"/>
                    <a:pt x="54136" y="97798"/>
                  </a:cubicBezTo>
                  <a:cubicBezTo>
                    <a:pt x="54136" y="97798"/>
                    <a:pt x="53355" y="98922"/>
                    <a:pt x="53159" y="98922"/>
                  </a:cubicBezTo>
                  <a:cubicBezTo>
                    <a:pt x="53159" y="99203"/>
                    <a:pt x="52768" y="100327"/>
                    <a:pt x="52573" y="100327"/>
                  </a:cubicBezTo>
                  <a:cubicBezTo>
                    <a:pt x="52573" y="100608"/>
                    <a:pt x="52573" y="101170"/>
                    <a:pt x="52573" y="101170"/>
                  </a:cubicBezTo>
                  <a:cubicBezTo>
                    <a:pt x="52964" y="102014"/>
                    <a:pt x="52964" y="102014"/>
                    <a:pt x="52964" y="102014"/>
                  </a:cubicBezTo>
                  <a:cubicBezTo>
                    <a:pt x="52964" y="102857"/>
                    <a:pt x="52964" y="102857"/>
                    <a:pt x="52964" y="102857"/>
                  </a:cubicBezTo>
                  <a:cubicBezTo>
                    <a:pt x="53355" y="103419"/>
                    <a:pt x="53355" y="103419"/>
                    <a:pt x="53355" y="103419"/>
                  </a:cubicBezTo>
                  <a:cubicBezTo>
                    <a:pt x="53355" y="103419"/>
                    <a:pt x="53745" y="103419"/>
                    <a:pt x="53941" y="103700"/>
                  </a:cubicBezTo>
                  <a:cubicBezTo>
                    <a:pt x="54136" y="103700"/>
                    <a:pt x="53941" y="104262"/>
                    <a:pt x="53941" y="104262"/>
                  </a:cubicBezTo>
                  <a:cubicBezTo>
                    <a:pt x="53745" y="105386"/>
                    <a:pt x="53745" y="105386"/>
                    <a:pt x="53745" y="105386"/>
                  </a:cubicBezTo>
                  <a:cubicBezTo>
                    <a:pt x="53745" y="105386"/>
                    <a:pt x="53941" y="105667"/>
                    <a:pt x="54136" y="105948"/>
                  </a:cubicBezTo>
                  <a:cubicBezTo>
                    <a:pt x="54136" y="106229"/>
                    <a:pt x="53745" y="106791"/>
                    <a:pt x="53745" y="106791"/>
                  </a:cubicBezTo>
                  <a:cubicBezTo>
                    <a:pt x="53550" y="106791"/>
                    <a:pt x="52964" y="107634"/>
                    <a:pt x="52964" y="107634"/>
                  </a:cubicBezTo>
                  <a:cubicBezTo>
                    <a:pt x="52964" y="107634"/>
                    <a:pt x="52768" y="107915"/>
                    <a:pt x="52573" y="107915"/>
                  </a:cubicBezTo>
                  <a:cubicBezTo>
                    <a:pt x="52377" y="107915"/>
                    <a:pt x="52768" y="108758"/>
                    <a:pt x="52768" y="108758"/>
                  </a:cubicBezTo>
                  <a:cubicBezTo>
                    <a:pt x="52964" y="109601"/>
                    <a:pt x="52964" y="109601"/>
                    <a:pt x="52964" y="109601"/>
                  </a:cubicBezTo>
                  <a:cubicBezTo>
                    <a:pt x="52964" y="109601"/>
                    <a:pt x="52768" y="109882"/>
                    <a:pt x="52768" y="109882"/>
                  </a:cubicBezTo>
                  <a:cubicBezTo>
                    <a:pt x="52573" y="110163"/>
                    <a:pt x="52573" y="110725"/>
                    <a:pt x="52573" y="110725"/>
                  </a:cubicBezTo>
                  <a:cubicBezTo>
                    <a:pt x="52182" y="110725"/>
                    <a:pt x="52182" y="110725"/>
                    <a:pt x="52182" y="110725"/>
                  </a:cubicBezTo>
                  <a:cubicBezTo>
                    <a:pt x="51986" y="111288"/>
                    <a:pt x="51986" y="111288"/>
                    <a:pt x="51986" y="111288"/>
                  </a:cubicBezTo>
                  <a:cubicBezTo>
                    <a:pt x="51986" y="111288"/>
                    <a:pt x="51986" y="112131"/>
                    <a:pt x="51791" y="112131"/>
                  </a:cubicBezTo>
                  <a:cubicBezTo>
                    <a:pt x="51596" y="112131"/>
                    <a:pt x="51791" y="112693"/>
                    <a:pt x="51791" y="112693"/>
                  </a:cubicBezTo>
                  <a:cubicBezTo>
                    <a:pt x="51596" y="113255"/>
                    <a:pt x="51596" y="113255"/>
                    <a:pt x="51596" y="113255"/>
                  </a:cubicBezTo>
                  <a:cubicBezTo>
                    <a:pt x="52377" y="113817"/>
                    <a:pt x="52377" y="113817"/>
                    <a:pt x="52377" y="113817"/>
                  </a:cubicBezTo>
                  <a:cubicBezTo>
                    <a:pt x="52182" y="114379"/>
                    <a:pt x="52182" y="114379"/>
                    <a:pt x="52182" y="114379"/>
                  </a:cubicBezTo>
                  <a:cubicBezTo>
                    <a:pt x="52182" y="114941"/>
                    <a:pt x="52182" y="114941"/>
                    <a:pt x="52182" y="114941"/>
                  </a:cubicBezTo>
                  <a:cubicBezTo>
                    <a:pt x="52377" y="114941"/>
                    <a:pt x="52377" y="114941"/>
                    <a:pt x="52377" y="114941"/>
                  </a:cubicBezTo>
                  <a:cubicBezTo>
                    <a:pt x="52377" y="114941"/>
                    <a:pt x="51986" y="115222"/>
                    <a:pt x="51791" y="115222"/>
                  </a:cubicBezTo>
                  <a:cubicBezTo>
                    <a:pt x="51596" y="115503"/>
                    <a:pt x="51400" y="115222"/>
                    <a:pt x="51205" y="115503"/>
                  </a:cubicBezTo>
                  <a:cubicBezTo>
                    <a:pt x="51009" y="115503"/>
                    <a:pt x="50423" y="115784"/>
                    <a:pt x="50423" y="115784"/>
                  </a:cubicBezTo>
                  <a:cubicBezTo>
                    <a:pt x="50228" y="116908"/>
                    <a:pt x="50228" y="116908"/>
                    <a:pt x="50228" y="116908"/>
                  </a:cubicBezTo>
                  <a:cubicBezTo>
                    <a:pt x="49837" y="116908"/>
                    <a:pt x="49837" y="116908"/>
                    <a:pt x="49837" y="116908"/>
                  </a:cubicBezTo>
                  <a:cubicBezTo>
                    <a:pt x="49837" y="116346"/>
                    <a:pt x="49837" y="116346"/>
                    <a:pt x="49837" y="116346"/>
                  </a:cubicBezTo>
                  <a:cubicBezTo>
                    <a:pt x="49641" y="116065"/>
                    <a:pt x="49641" y="116065"/>
                    <a:pt x="49641" y="116065"/>
                  </a:cubicBezTo>
                  <a:cubicBezTo>
                    <a:pt x="49641" y="116627"/>
                    <a:pt x="49641" y="116908"/>
                    <a:pt x="49641" y="116908"/>
                  </a:cubicBezTo>
                  <a:cubicBezTo>
                    <a:pt x="51596" y="118875"/>
                    <a:pt x="51596" y="118875"/>
                    <a:pt x="51596" y="118875"/>
                  </a:cubicBezTo>
                  <a:cubicBezTo>
                    <a:pt x="54918" y="120000"/>
                    <a:pt x="54918" y="120000"/>
                    <a:pt x="54918" y="120000"/>
                  </a:cubicBezTo>
                  <a:cubicBezTo>
                    <a:pt x="55700" y="118032"/>
                    <a:pt x="55700" y="118032"/>
                    <a:pt x="55700" y="118032"/>
                  </a:cubicBezTo>
                  <a:cubicBezTo>
                    <a:pt x="55700" y="118032"/>
                    <a:pt x="57459" y="113536"/>
                    <a:pt x="58827" y="113817"/>
                  </a:cubicBezTo>
                  <a:cubicBezTo>
                    <a:pt x="59804" y="114098"/>
                    <a:pt x="61172" y="114660"/>
                    <a:pt x="61368" y="114660"/>
                  </a:cubicBezTo>
                  <a:cubicBezTo>
                    <a:pt x="61172" y="112974"/>
                    <a:pt x="59022" y="110163"/>
                    <a:pt x="59413" y="109601"/>
                  </a:cubicBezTo>
                  <a:cubicBezTo>
                    <a:pt x="59804" y="108758"/>
                    <a:pt x="60781" y="106791"/>
                    <a:pt x="61368" y="105667"/>
                  </a:cubicBezTo>
                  <a:cubicBezTo>
                    <a:pt x="61758" y="104543"/>
                    <a:pt x="63713" y="103700"/>
                    <a:pt x="63713" y="103700"/>
                  </a:cubicBezTo>
                  <a:cubicBezTo>
                    <a:pt x="65276" y="99484"/>
                    <a:pt x="65276" y="99484"/>
                    <a:pt x="65276" y="99484"/>
                  </a:cubicBezTo>
                  <a:cubicBezTo>
                    <a:pt x="64885" y="93021"/>
                    <a:pt x="64495" y="91334"/>
                    <a:pt x="69185" y="90491"/>
                  </a:cubicBezTo>
                  <a:cubicBezTo>
                    <a:pt x="69967" y="90210"/>
                    <a:pt x="70944" y="89367"/>
                    <a:pt x="70944" y="89367"/>
                  </a:cubicBezTo>
                  <a:cubicBezTo>
                    <a:pt x="72508" y="88524"/>
                    <a:pt x="72508" y="88524"/>
                    <a:pt x="72508" y="88524"/>
                  </a:cubicBezTo>
                  <a:cubicBezTo>
                    <a:pt x="75439" y="87962"/>
                    <a:pt x="75439" y="87962"/>
                    <a:pt x="75439" y="87962"/>
                  </a:cubicBezTo>
                  <a:cubicBezTo>
                    <a:pt x="73094" y="89929"/>
                    <a:pt x="73094" y="89929"/>
                    <a:pt x="73094" y="89929"/>
                  </a:cubicBezTo>
                  <a:cubicBezTo>
                    <a:pt x="71335" y="92740"/>
                    <a:pt x="71335" y="92740"/>
                    <a:pt x="71335" y="92740"/>
                  </a:cubicBezTo>
                  <a:cubicBezTo>
                    <a:pt x="73680" y="93583"/>
                    <a:pt x="73680" y="93583"/>
                    <a:pt x="73680" y="93583"/>
                  </a:cubicBezTo>
                  <a:cubicBezTo>
                    <a:pt x="73680" y="93583"/>
                    <a:pt x="73680" y="96112"/>
                    <a:pt x="74853" y="95550"/>
                  </a:cubicBezTo>
                  <a:cubicBezTo>
                    <a:pt x="75830" y="94988"/>
                    <a:pt x="78175" y="93583"/>
                    <a:pt x="78566" y="93583"/>
                  </a:cubicBezTo>
                  <a:cubicBezTo>
                    <a:pt x="78957" y="93302"/>
                    <a:pt x="81107" y="92459"/>
                    <a:pt x="81693" y="92459"/>
                  </a:cubicBezTo>
                  <a:cubicBezTo>
                    <a:pt x="82280" y="92459"/>
                    <a:pt x="85407" y="91896"/>
                    <a:pt x="85407" y="91896"/>
                  </a:cubicBezTo>
                  <a:cubicBezTo>
                    <a:pt x="85798" y="94426"/>
                    <a:pt x="85798" y="94426"/>
                    <a:pt x="85798" y="94426"/>
                  </a:cubicBezTo>
                  <a:cubicBezTo>
                    <a:pt x="84429" y="96955"/>
                    <a:pt x="84429" y="96955"/>
                    <a:pt x="84429" y="96955"/>
                  </a:cubicBezTo>
                  <a:cubicBezTo>
                    <a:pt x="82671" y="99484"/>
                    <a:pt x="82671" y="99484"/>
                    <a:pt x="82671" y="99484"/>
                  </a:cubicBezTo>
                  <a:cubicBezTo>
                    <a:pt x="79934" y="103138"/>
                    <a:pt x="79934" y="103138"/>
                    <a:pt x="79934" y="103138"/>
                  </a:cubicBezTo>
                  <a:cubicBezTo>
                    <a:pt x="79934" y="103138"/>
                    <a:pt x="79153" y="105105"/>
                    <a:pt x="79543" y="105386"/>
                  </a:cubicBezTo>
                  <a:cubicBezTo>
                    <a:pt x="79934" y="105667"/>
                    <a:pt x="82866" y="105105"/>
                    <a:pt x="82866" y="105105"/>
                  </a:cubicBezTo>
                  <a:cubicBezTo>
                    <a:pt x="86188" y="105386"/>
                    <a:pt x="86188" y="105386"/>
                    <a:pt x="86188" y="105386"/>
                  </a:cubicBezTo>
                  <a:cubicBezTo>
                    <a:pt x="86188" y="105386"/>
                    <a:pt x="86775" y="105667"/>
                    <a:pt x="87166" y="107353"/>
                  </a:cubicBezTo>
                  <a:cubicBezTo>
                    <a:pt x="87752" y="109320"/>
                    <a:pt x="88143" y="110163"/>
                    <a:pt x="88338" y="110725"/>
                  </a:cubicBezTo>
                  <a:cubicBezTo>
                    <a:pt x="88729" y="111569"/>
                    <a:pt x="89511" y="113255"/>
                    <a:pt x="89511" y="113255"/>
                  </a:cubicBezTo>
                  <a:cubicBezTo>
                    <a:pt x="89511" y="113255"/>
                    <a:pt x="88729" y="114379"/>
                    <a:pt x="89706" y="114098"/>
                  </a:cubicBezTo>
                  <a:cubicBezTo>
                    <a:pt x="90879" y="114098"/>
                    <a:pt x="91661" y="113817"/>
                    <a:pt x="91661" y="113817"/>
                  </a:cubicBezTo>
                  <a:cubicBezTo>
                    <a:pt x="91661" y="113817"/>
                    <a:pt x="91856" y="112131"/>
                    <a:pt x="92247" y="111569"/>
                  </a:cubicBezTo>
                  <a:cubicBezTo>
                    <a:pt x="92833" y="111288"/>
                    <a:pt x="93420" y="110444"/>
                    <a:pt x="93420" y="110444"/>
                  </a:cubicBezTo>
                  <a:cubicBezTo>
                    <a:pt x="93420" y="110444"/>
                    <a:pt x="93224" y="108758"/>
                    <a:pt x="93811" y="108196"/>
                  </a:cubicBezTo>
                  <a:cubicBezTo>
                    <a:pt x="94397" y="107915"/>
                    <a:pt x="95179" y="107634"/>
                    <a:pt x="95960" y="107353"/>
                  </a:cubicBezTo>
                  <a:cubicBezTo>
                    <a:pt x="96742" y="106791"/>
                    <a:pt x="97524" y="104824"/>
                    <a:pt x="97524" y="104824"/>
                  </a:cubicBezTo>
                  <a:cubicBezTo>
                    <a:pt x="98501" y="103700"/>
                    <a:pt x="98501" y="103700"/>
                    <a:pt x="98501" y="103700"/>
                  </a:cubicBezTo>
                  <a:cubicBezTo>
                    <a:pt x="100846" y="102576"/>
                    <a:pt x="100846" y="102576"/>
                    <a:pt x="100846" y="102576"/>
                  </a:cubicBezTo>
                  <a:cubicBezTo>
                    <a:pt x="100651" y="99765"/>
                    <a:pt x="100651" y="99765"/>
                    <a:pt x="100651" y="99765"/>
                  </a:cubicBezTo>
                  <a:cubicBezTo>
                    <a:pt x="100651" y="99765"/>
                    <a:pt x="100846" y="99203"/>
                    <a:pt x="101433" y="99203"/>
                  </a:cubicBezTo>
                  <a:cubicBezTo>
                    <a:pt x="101824" y="98922"/>
                    <a:pt x="105928" y="96955"/>
                    <a:pt x="105928" y="96955"/>
                  </a:cubicBezTo>
                  <a:cubicBezTo>
                    <a:pt x="107100" y="94145"/>
                    <a:pt x="107100" y="94145"/>
                    <a:pt x="107100" y="94145"/>
                  </a:cubicBezTo>
                  <a:cubicBezTo>
                    <a:pt x="107100" y="91334"/>
                    <a:pt x="107100" y="91334"/>
                    <a:pt x="107100" y="91334"/>
                  </a:cubicBezTo>
                  <a:cubicBezTo>
                    <a:pt x="107100" y="91334"/>
                    <a:pt x="107491" y="89648"/>
                    <a:pt x="106710" y="89648"/>
                  </a:cubicBezTo>
                  <a:cubicBezTo>
                    <a:pt x="105928" y="89648"/>
                    <a:pt x="103973" y="92459"/>
                    <a:pt x="103973" y="92459"/>
                  </a:cubicBezTo>
                  <a:cubicBezTo>
                    <a:pt x="101824" y="92740"/>
                    <a:pt x="101824" y="92740"/>
                    <a:pt x="101824" y="92740"/>
                  </a:cubicBezTo>
                  <a:cubicBezTo>
                    <a:pt x="101824" y="92740"/>
                    <a:pt x="100846" y="95269"/>
                    <a:pt x="100456" y="95269"/>
                  </a:cubicBezTo>
                  <a:cubicBezTo>
                    <a:pt x="100065" y="95550"/>
                    <a:pt x="98892" y="96112"/>
                    <a:pt x="98501" y="95831"/>
                  </a:cubicBezTo>
                  <a:cubicBezTo>
                    <a:pt x="98110" y="95831"/>
                    <a:pt x="98697" y="98922"/>
                    <a:pt x="97328" y="95269"/>
                  </a:cubicBezTo>
                  <a:cubicBezTo>
                    <a:pt x="95960" y="91615"/>
                    <a:pt x="95374" y="91615"/>
                    <a:pt x="95374" y="91615"/>
                  </a:cubicBezTo>
                  <a:cubicBezTo>
                    <a:pt x="94006" y="91615"/>
                    <a:pt x="94006" y="91615"/>
                    <a:pt x="94006" y="91615"/>
                  </a:cubicBezTo>
                  <a:cubicBezTo>
                    <a:pt x="94006" y="91615"/>
                    <a:pt x="92833" y="92459"/>
                    <a:pt x="92638" y="91896"/>
                  </a:cubicBezTo>
                  <a:cubicBezTo>
                    <a:pt x="92638" y="91334"/>
                    <a:pt x="92052" y="89648"/>
                    <a:pt x="92052" y="89648"/>
                  </a:cubicBezTo>
                  <a:cubicBezTo>
                    <a:pt x="90097" y="89648"/>
                    <a:pt x="90097" y="89648"/>
                    <a:pt x="90097" y="89648"/>
                  </a:cubicBezTo>
                  <a:cubicBezTo>
                    <a:pt x="89315" y="90210"/>
                    <a:pt x="89315" y="90210"/>
                    <a:pt x="89315" y="90210"/>
                  </a:cubicBezTo>
                  <a:cubicBezTo>
                    <a:pt x="86384" y="89929"/>
                    <a:pt x="86384" y="89929"/>
                    <a:pt x="86384" y="89929"/>
                  </a:cubicBezTo>
                  <a:cubicBezTo>
                    <a:pt x="85211" y="88805"/>
                    <a:pt x="85211" y="88805"/>
                    <a:pt x="85211" y="88805"/>
                  </a:cubicBezTo>
                  <a:cubicBezTo>
                    <a:pt x="86775" y="87681"/>
                    <a:pt x="86775" y="87681"/>
                    <a:pt x="86775" y="87681"/>
                  </a:cubicBezTo>
                  <a:cubicBezTo>
                    <a:pt x="86775" y="87681"/>
                    <a:pt x="87361" y="88524"/>
                    <a:pt x="87557" y="88524"/>
                  </a:cubicBezTo>
                  <a:cubicBezTo>
                    <a:pt x="87947" y="88243"/>
                    <a:pt x="87557" y="87400"/>
                    <a:pt x="87947" y="87119"/>
                  </a:cubicBezTo>
                  <a:cubicBezTo>
                    <a:pt x="88534" y="86838"/>
                    <a:pt x="89120" y="85995"/>
                    <a:pt x="89706" y="86557"/>
                  </a:cubicBezTo>
                  <a:cubicBezTo>
                    <a:pt x="90293" y="86838"/>
                    <a:pt x="89706" y="88524"/>
                    <a:pt x="90684" y="87400"/>
                  </a:cubicBezTo>
                  <a:cubicBezTo>
                    <a:pt x="91661" y="86276"/>
                    <a:pt x="92638" y="86557"/>
                    <a:pt x="92638" y="86557"/>
                  </a:cubicBezTo>
                  <a:cubicBezTo>
                    <a:pt x="93811" y="83747"/>
                    <a:pt x="93811" y="83747"/>
                    <a:pt x="93811" y="83747"/>
                  </a:cubicBezTo>
                  <a:cubicBezTo>
                    <a:pt x="94592" y="81217"/>
                    <a:pt x="94592" y="81217"/>
                    <a:pt x="94592" y="81217"/>
                  </a:cubicBezTo>
                  <a:cubicBezTo>
                    <a:pt x="94592" y="81217"/>
                    <a:pt x="94983" y="81498"/>
                    <a:pt x="95374" y="81779"/>
                  </a:cubicBezTo>
                  <a:cubicBezTo>
                    <a:pt x="95960" y="81779"/>
                    <a:pt x="97328" y="78407"/>
                    <a:pt x="97328" y="78407"/>
                  </a:cubicBezTo>
                  <a:cubicBezTo>
                    <a:pt x="97328" y="78407"/>
                    <a:pt x="97524" y="75035"/>
                    <a:pt x="97915" y="75035"/>
                  </a:cubicBezTo>
                  <a:cubicBezTo>
                    <a:pt x="98306" y="74754"/>
                    <a:pt x="101237" y="73348"/>
                    <a:pt x="101237" y="73348"/>
                  </a:cubicBezTo>
                  <a:cubicBezTo>
                    <a:pt x="103192" y="71662"/>
                    <a:pt x="103192" y="71662"/>
                    <a:pt x="103192" y="71662"/>
                  </a:cubicBezTo>
                  <a:cubicBezTo>
                    <a:pt x="103192" y="71662"/>
                    <a:pt x="104169" y="69695"/>
                    <a:pt x="104560" y="69414"/>
                  </a:cubicBezTo>
                  <a:cubicBezTo>
                    <a:pt x="104951" y="69414"/>
                    <a:pt x="105342" y="68290"/>
                    <a:pt x="105732" y="66885"/>
                  </a:cubicBezTo>
                  <a:cubicBezTo>
                    <a:pt x="106319" y="65761"/>
                    <a:pt x="106710" y="64918"/>
                    <a:pt x="106710" y="64918"/>
                  </a:cubicBezTo>
                  <a:cubicBezTo>
                    <a:pt x="106710" y="64918"/>
                    <a:pt x="109055" y="64074"/>
                    <a:pt x="108859" y="63793"/>
                  </a:cubicBezTo>
                  <a:cubicBezTo>
                    <a:pt x="108859" y="63231"/>
                    <a:pt x="107882" y="62107"/>
                    <a:pt x="109055" y="62107"/>
                  </a:cubicBezTo>
                  <a:cubicBezTo>
                    <a:pt x="110228" y="62107"/>
                    <a:pt x="110228" y="62107"/>
                    <a:pt x="110814" y="61545"/>
                  </a:cubicBezTo>
                  <a:cubicBezTo>
                    <a:pt x="111205" y="61264"/>
                    <a:pt x="111009" y="60983"/>
                    <a:pt x="111205" y="60140"/>
                  </a:cubicBezTo>
                  <a:cubicBezTo>
                    <a:pt x="111596" y="59578"/>
                    <a:pt x="111791" y="58735"/>
                    <a:pt x="111791" y="58173"/>
                  </a:cubicBezTo>
                  <a:cubicBezTo>
                    <a:pt x="111596" y="57611"/>
                    <a:pt x="110618" y="55362"/>
                    <a:pt x="110618" y="54800"/>
                  </a:cubicBezTo>
                  <a:cubicBezTo>
                    <a:pt x="110423" y="53957"/>
                    <a:pt x="110618" y="52271"/>
                    <a:pt x="110618" y="52271"/>
                  </a:cubicBezTo>
                  <a:cubicBezTo>
                    <a:pt x="110618" y="52271"/>
                    <a:pt x="111205" y="51990"/>
                    <a:pt x="111791" y="51709"/>
                  </a:cubicBezTo>
                  <a:cubicBezTo>
                    <a:pt x="112182" y="51147"/>
                    <a:pt x="112964" y="49180"/>
                    <a:pt x="112964" y="49180"/>
                  </a:cubicBezTo>
                  <a:cubicBezTo>
                    <a:pt x="113159" y="47775"/>
                    <a:pt x="113159" y="47775"/>
                    <a:pt x="113159" y="47775"/>
                  </a:cubicBezTo>
                  <a:cubicBezTo>
                    <a:pt x="113159" y="47775"/>
                    <a:pt x="113941" y="46932"/>
                    <a:pt x="114136" y="46932"/>
                  </a:cubicBezTo>
                  <a:cubicBezTo>
                    <a:pt x="114527" y="46651"/>
                    <a:pt x="117654" y="44964"/>
                    <a:pt x="117850" y="44964"/>
                  </a:cubicBezTo>
                  <a:cubicBezTo>
                    <a:pt x="118045" y="44964"/>
                    <a:pt x="119999" y="45245"/>
                    <a:pt x="119413" y="43840"/>
                  </a:cubicBezTo>
                  <a:cubicBezTo>
                    <a:pt x="118827" y="42716"/>
                    <a:pt x="118631" y="42154"/>
                    <a:pt x="118436" y="41311"/>
                  </a:cubicBezTo>
                  <a:cubicBezTo>
                    <a:pt x="118241" y="40468"/>
                    <a:pt x="118241" y="38501"/>
                    <a:pt x="118241" y="38220"/>
                  </a:cubicBezTo>
                  <a:cubicBezTo>
                    <a:pt x="118436" y="37939"/>
                    <a:pt x="119999" y="37096"/>
                    <a:pt x="118241" y="36814"/>
                  </a:cubicBezTo>
                  <a:cubicBezTo>
                    <a:pt x="116482" y="36533"/>
                    <a:pt x="117850" y="35690"/>
                    <a:pt x="117459" y="35128"/>
                  </a:cubicBezTo>
                  <a:cubicBezTo>
                    <a:pt x="116872" y="34566"/>
                    <a:pt x="115700" y="33442"/>
                    <a:pt x="115700" y="33442"/>
                  </a:cubicBezTo>
                  <a:cubicBezTo>
                    <a:pt x="115114" y="33442"/>
                    <a:pt x="115114" y="33442"/>
                    <a:pt x="115114" y="33442"/>
                  </a:cubicBezTo>
                  <a:cubicBezTo>
                    <a:pt x="115309" y="30632"/>
                    <a:pt x="115309" y="30632"/>
                    <a:pt x="115309" y="30632"/>
                  </a:cubicBezTo>
                  <a:cubicBezTo>
                    <a:pt x="115309" y="30632"/>
                    <a:pt x="115895" y="29508"/>
                    <a:pt x="116091" y="29508"/>
                  </a:cubicBezTo>
                  <a:cubicBezTo>
                    <a:pt x="116286" y="29227"/>
                    <a:pt x="116482" y="28103"/>
                    <a:pt x="116091" y="28103"/>
                  </a:cubicBezTo>
                  <a:cubicBezTo>
                    <a:pt x="115700" y="28384"/>
                    <a:pt x="114527" y="28665"/>
                    <a:pt x="114527" y="28665"/>
                  </a:cubicBezTo>
                  <a:cubicBezTo>
                    <a:pt x="114527" y="28665"/>
                    <a:pt x="113550" y="28665"/>
                    <a:pt x="113745" y="28103"/>
                  </a:cubicBezTo>
                  <a:cubicBezTo>
                    <a:pt x="113745" y="27259"/>
                    <a:pt x="114136" y="27259"/>
                    <a:pt x="114723" y="26416"/>
                  </a:cubicBezTo>
                  <a:cubicBezTo>
                    <a:pt x="115309" y="25573"/>
                    <a:pt x="115504" y="25011"/>
                    <a:pt x="115504" y="25011"/>
                  </a:cubicBezTo>
                  <a:cubicBezTo>
                    <a:pt x="115309" y="23325"/>
                    <a:pt x="115309" y="23325"/>
                    <a:pt x="115309" y="23325"/>
                  </a:cubicBezTo>
                  <a:cubicBezTo>
                    <a:pt x="115309" y="23325"/>
                    <a:pt x="115309" y="22201"/>
                    <a:pt x="115114" y="22201"/>
                  </a:cubicBezTo>
                  <a:cubicBezTo>
                    <a:pt x="115114" y="21920"/>
                    <a:pt x="113941" y="18548"/>
                    <a:pt x="113941" y="18548"/>
                  </a:cubicBezTo>
                  <a:cubicBezTo>
                    <a:pt x="113941" y="18548"/>
                    <a:pt x="112768" y="17985"/>
                    <a:pt x="112573" y="18548"/>
                  </a:cubicBezTo>
                  <a:cubicBezTo>
                    <a:pt x="112573" y="19110"/>
                    <a:pt x="112182" y="20234"/>
                    <a:pt x="112182" y="20234"/>
                  </a:cubicBezTo>
                  <a:cubicBezTo>
                    <a:pt x="110814" y="20234"/>
                    <a:pt x="110814" y="20234"/>
                    <a:pt x="110814" y="20234"/>
                  </a:cubicBezTo>
                  <a:cubicBezTo>
                    <a:pt x="110032" y="19391"/>
                    <a:pt x="110032" y="19391"/>
                    <a:pt x="110032" y="19391"/>
                  </a:cubicBezTo>
                  <a:cubicBezTo>
                    <a:pt x="108469" y="18829"/>
                    <a:pt x="108469" y="18829"/>
                    <a:pt x="108469" y="18829"/>
                  </a:cubicBezTo>
                  <a:cubicBezTo>
                    <a:pt x="108469" y="18829"/>
                    <a:pt x="108273" y="19110"/>
                    <a:pt x="108078" y="19391"/>
                  </a:cubicBezTo>
                  <a:cubicBezTo>
                    <a:pt x="108078" y="19672"/>
                    <a:pt x="106514" y="18266"/>
                    <a:pt x="106514" y="18266"/>
                  </a:cubicBezTo>
                  <a:cubicBezTo>
                    <a:pt x="106514" y="18266"/>
                    <a:pt x="105928" y="19391"/>
                    <a:pt x="105732" y="19672"/>
                  </a:cubicBezTo>
                  <a:cubicBezTo>
                    <a:pt x="105732" y="19672"/>
                    <a:pt x="104169" y="19110"/>
                    <a:pt x="104169" y="19110"/>
                  </a:cubicBezTo>
                  <a:cubicBezTo>
                    <a:pt x="102605" y="19391"/>
                    <a:pt x="102605" y="19391"/>
                    <a:pt x="102605" y="19391"/>
                  </a:cubicBezTo>
                  <a:cubicBezTo>
                    <a:pt x="101237" y="19672"/>
                    <a:pt x="101237" y="19672"/>
                    <a:pt x="101237" y="19672"/>
                  </a:cubicBezTo>
                  <a:cubicBezTo>
                    <a:pt x="100065" y="18829"/>
                    <a:pt x="100065" y="18829"/>
                    <a:pt x="100065" y="18829"/>
                  </a:cubicBezTo>
                  <a:cubicBezTo>
                    <a:pt x="99674" y="19672"/>
                    <a:pt x="99674" y="19672"/>
                    <a:pt x="99674" y="19672"/>
                  </a:cubicBezTo>
                  <a:cubicBezTo>
                    <a:pt x="99869" y="21077"/>
                    <a:pt x="99869" y="21077"/>
                    <a:pt x="99869" y="21077"/>
                  </a:cubicBezTo>
                  <a:cubicBezTo>
                    <a:pt x="98892" y="21920"/>
                    <a:pt x="98892" y="21920"/>
                    <a:pt x="98892" y="21920"/>
                  </a:cubicBezTo>
                  <a:cubicBezTo>
                    <a:pt x="97719" y="20796"/>
                    <a:pt x="97719" y="20796"/>
                    <a:pt x="97719" y="20796"/>
                  </a:cubicBezTo>
                  <a:cubicBezTo>
                    <a:pt x="96742" y="20515"/>
                    <a:pt x="96742" y="20515"/>
                    <a:pt x="96742" y="20515"/>
                  </a:cubicBezTo>
                  <a:cubicBezTo>
                    <a:pt x="95374" y="18548"/>
                    <a:pt x="95374" y="18548"/>
                    <a:pt x="95374" y="18548"/>
                  </a:cubicBezTo>
                  <a:cubicBezTo>
                    <a:pt x="94201" y="17985"/>
                    <a:pt x="94201" y="17985"/>
                    <a:pt x="94201" y="17985"/>
                  </a:cubicBezTo>
                  <a:cubicBezTo>
                    <a:pt x="93029" y="17142"/>
                    <a:pt x="93029" y="17142"/>
                    <a:pt x="93029" y="17142"/>
                  </a:cubicBezTo>
                  <a:cubicBezTo>
                    <a:pt x="93029" y="17142"/>
                    <a:pt x="92442" y="19391"/>
                    <a:pt x="92247" y="19672"/>
                  </a:cubicBezTo>
                  <a:cubicBezTo>
                    <a:pt x="92052" y="19672"/>
                    <a:pt x="91074" y="20234"/>
                    <a:pt x="90879" y="20234"/>
                  </a:cubicBezTo>
                  <a:cubicBezTo>
                    <a:pt x="90488" y="20515"/>
                    <a:pt x="90293" y="21920"/>
                    <a:pt x="90293" y="21920"/>
                  </a:cubicBezTo>
                  <a:cubicBezTo>
                    <a:pt x="89315" y="22763"/>
                    <a:pt x="89315" y="22763"/>
                    <a:pt x="89315" y="22763"/>
                  </a:cubicBezTo>
                  <a:cubicBezTo>
                    <a:pt x="89315" y="22763"/>
                    <a:pt x="88729" y="22201"/>
                    <a:pt x="88338" y="22201"/>
                  </a:cubicBezTo>
                  <a:cubicBezTo>
                    <a:pt x="88143" y="22201"/>
                    <a:pt x="87947" y="22482"/>
                    <a:pt x="87947" y="22482"/>
                  </a:cubicBezTo>
                  <a:cubicBezTo>
                    <a:pt x="87557" y="23325"/>
                    <a:pt x="87557" y="23325"/>
                    <a:pt x="87557" y="23325"/>
                  </a:cubicBezTo>
                  <a:cubicBezTo>
                    <a:pt x="87557" y="23325"/>
                    <a:pt x="87361" y="23325"/>
                    <a:pt x="86775" y="22763"/>
                  </a:cubicBezTo>
                  <a:cubicBezTo>
                    <a:pt x="86384" y="22482"/>
                    <a:pt x="85798" y="21920"/>
                    <a:pt x="85798" y="21920"/>
                  </a:cubicBezTo>
                  <a:cubicBezTo>
                    <a:pt x="85211" y="21639"/>
                    <a:pt x="85211" y="21639"/>
                    <a:pt x="85211" y="21639"/>
                  </a:cubicBezTo>
                  <a:cubicBezTo>
                    <a:pt x="85211" y="21639"/>
                    <a:pt x="83452" y="22763"/>
                    <a:pt x="83257" y="23044"/>
                  </a:cubicBezTo>
                  <a:cubicBezTo>
                    <a:pt x="83257" y="23325"/>
                    <a:pt x="82866" y="24168"/>
                    <a:pt x="82866" y="24168"/>
                  </a:cubicBezTo>
                  <a:cubicBezTo>
                    <a:pt x="81889" y="23044"/>
                    <a:pt x="81889" y="23044"/>
                    <a:pt x="81889" y="23044"/>
                  </a:cubicBezTo>
                  <a:cubicBezTo>
                    <a:pt x="80716" y="21920"/>
                    <a:pt x="80716" y="21920"/>
                    <a:pt x="80716" y="21920"/>
                  </a:cubicBezTo>
                  <a:cubicBezTo>
                    <a:pt x="80521" y="19953"/>
                    <a:pt x="80521" y="19953"/>
                    <a:pt x="80521" y="19953"/>
                  </a:cubicBezTo>
                  <a:cubicBezTo>
                    <a:pt x="78371" y="17142"/>
                    <a:pt x="78371" y="17142"/>
                    <a:pt x="78371" y="17142"/>
                  </a:cubicBezTo>
                  <a:cubicBezTo>
                    <a:pt x="77980" y="14332"/>
                    <a:pt x="77980" y="14332"/>
                    <a:pt x="77980" y="14332"/>
                  </a:cubicBezTo>
                  <a:cubicBezTo>
                    <a:pt x="76416" y="12646"/>
                    <a:pt x="76416" y="12646"/>
                    <a:pt x="76416" y="12646"/>
                  </a:cubicBezTo>
                  <a:cubicBezTo>
                    <a:pt x="75439" y="14332"/>
                    <a:pt x="75439" y="14332"/>
                    <a:pt x="75439" y="14332"/>
                  </a:cubicBezTo>
                  <a:cubicBezTo>
                    <a:pt x="73876" y="14051"/>
                    <a:pt x="73876" y="14051"/>
                    <a:pt x="73876" y="14051"/>
                  </a:cubicBezTo>
                  <a:cubicBezTo>
                    <a:pt x="72312" y="14613"/>
                    <a:pt x="72312" y="14613"/>
                    <a:pt x="72312" y="14613"/>
                  </a:cubicBezTo>
                  <a:cubicBezTo>
                    <a:pt x="72312" y="14613"/>
                    <a:pt x="71335" y="16018"/>
                    <a:pt x="71335" y="15456"/>
                  </a:cubicBezTo>
                  <a:cubicBezTo>
                    <a:pt x="71140" y="14894"/>
                    <a:pt x="71530" y="13770"/>
                    <a:pt x="71530" y="13208"/>
                  </a:cubicBezTo>
                  <a:cubicBezTo>
                    <a:pt x="71335" y="12927"/>
                    <a:pt x="70358" y="13770"/>
                    <a:pt x="70553" y="12646"/>
                  </a:cubicBezTo>
                  <a:cubicBezTo>
                    <a:pt x="70749" y="12084"/>
                    <a:pt x="70553" y="11241"/>
                    <a:pt x="70358" y="10960"/>
                  </a:cubicBezTo>
                  <a:cubicBezTo>
                    <a:pt x="69967" y="10398"/>
                    <a:pt x="68794" y="10398"/>
                    <a:pt x="69185" y="9274"/>
                  </a:cubicBezTo>
                  <a:cubicBezTo>
                    <a:pt x="69576" y="8430"/>
                    <a:pt x="70553" y="7868"/>
                    <a:pt x="70553" y="7868"/>
                  </a:cubicBezTo>
                  <a:cubicBezTo>
                    <a:pt x="70553" y="7306"/>
                    <a:pt x="70553" y="7306"/>
                    <a:pt x="70553" y="7306"/>
                  </a:cubicBezTo>
                  <a:cubicBezTo>
                    <a:pt x="69771" y="6182"/>
                    <a:pt x="69771" y="6182"/>
                    <a:pt x="69771" y="6182"/>
                  </a:cubicBezTo>
                  <a:cubicBezTo>
                    <a:pt x="67622" y="4777"/>
                    <a:pt x="67622" y="4777"/>
                    <a:pt x="67622" y="4777"/>
                  </a:cubicBezTo>
                  <a:cubicBezTo>
                    <a:pt x="67622" y="4777"/>
                    <a:pt x="67426" y="3091"/>
                    <a:pt x="67035" y="3091"/>
                  </a:cubicBezTo>
                  <a:cubicBezTo>
                    <a:pt x="66840" y="2810"/>
                    <a:pt x="66254" y="1967"/>
                    <a:pt x="66254" y="1967"/>
                  </a:cubicBezTo>
                  <a:cubicBezTo>
                    <a:pt x="66254" y="1967"/>
                    <a:pt x="65667" y="843"/>
                    <a:pt x="64885" y="562"/>
                  </a:cubicBezTo>
                  <a:cubicBezTo>
                    <a:pt x="64104" y="0"/>
                    <a:pt x="63517" y="2529"/>
                    <a:pt x="63517" y="2529"/>
                  </a:cubicBezTo>
                  <a:cubicBezTo>
                    <a:pt x="62736" y="1405"/>
                    <a:pt x="62736" y="1405"/>
                    <a:pt x="62736" y="1405"/>
                  </a:cubicBezTo>
                  <a:cubicBezTo>
                    <a:pt x="61172" y="2248"/>
                    <a:pt x="61172" y="2248"/>
                    <a:pt x="61172" y="2248"/>
                  </a:cubicBezTo>
                  <a:cubicBezTo>
                    <a:pt x="59999" y="4777"/>
                    <a:pt x="59999" y="4777"/>
                    <a:pt x="59999" y="4777"/>
                  </a:cubicBezTo>
                  <a:cubicBezTo>
                    <a:pt x="59218" y="5058"/>
                    <a:pt x="59218" y="5058"/>
                    <a:pt x="59218" y="5058"/>
                  </a:cubicBezTo>
                  <a:cubicBezTo>
                    <a:pt x="58045" y="5339"/>
                    <a:pt x="58045" y="5339"/>
                    <a:pt x="58045" y="5339"/>
                  </a:cubicBezTo>
                  <a:cubicBezTo>
                    <a:pt x="56286" y="5901"/>
                    <a:pt x="56286" y="5901"/>
                    <a:pt x="56286" y="5901"/>
                  </a:cubicBezTo>
                  <a:cubicBezTo>
                    <a:pt x="55895" y="7587"/>
                    <a:pt x="55895" y="7587"/>
                    <a:pt x="55895" y="7587"/>
                  </a:cubicBezTo>
                  <a:cubicBezTo>
                    <a:pt x="56091" y="9274"/>
                    <a:pt x="56091" y="9274"/>
                    <a:pt x="56091" y="9274"/>
                  </a:cubicBezTo>
                  <a:cubicBezTo>
                    <a:pt x="55114" y="10398"/>
                    <a:pt x="55114" y="10398"/>
                    <a:pt x="55114" y="10398"/>
                  </a:cubicBezTo>
                  <a:cubicBezTo>
                    <a:pt x="52768" y="10117"/>
                    <a:pt x="52768" y="10117"/>
                    <a:pt x="52768" y="10117"/>
                  </a:cubicBezTo>
                  <a:cubicBezTo>
                    <a:pt x="51205" y="10679"/>
                    <a:pt x="51205" y="10679"/>
                    <a:pt x="51205" y="10679"/>
                  </a:cubicBezTo>
                  <a:cubicBezTo>
                    <a:pt x="50423" y="12365"/>
                    <a:pt x="50423" y="12365"/>
                    <a:pt x="50423" y="12365"/>
                  </a:cubicBezTo>
                  <a:cubicBezTo>
                    <a:pt x="48078" y="12365"/>
                    <a:pt x="48078" y="12365"/>
                    <a:pt x="48078" y="12365"/>
                  </a:cubicBezTo>
                  <a:cubicBezTo>
                    <a:pt x="47687" y="15737"/>
                    <a:pt x="47687" y="15737"/>
                    <a:pt x="47687" y="15737"/>
                  </a:cubicBezTo>
                  <a:cubicBezTo>
                    <a:pt x="47100" y="17985"/>
                    <a:pt x="47100" y="17985"/>
                    <a:pt x="47100" y="17985"/>
                  </a:cubicBezTo>
                  <a:cubicBezTo>
                    <a:pt x="46514" y="20515"/>
                    <a:pt x="46514" y="20515"/>
                    <a:pt x="46514" y="20515"/>
                  </a:cubicBezTo>
                  <a:cubicBezTo>
                    <a:pt x="46905" y="21920"/>
                    <a:pt x="46905" y="21920"/>
                    <a:pt x="46905" y="21920"/>
                  </a:cubicBezTo>
                  <a:cubicBezTo>
                    <a:pt x="47491" y="23887"/>
                    <a:pt x="47491" y="23887"/>
                    <a:pt x="47491" y="23887"/>
                  </a:cubicBezTo>
                  <a:cubicBezTo>
                    <a:pt x="48664" y="25854"/>
                    <a:pt x="48664" y="25854"/>
                    <a:pt x="48664" y="25854"/>
                  </a:cubicBezTo>
                  <a:cubicBezTo>
                    <a:pt x="48664" y="25854"/>
                    <a:pt x="48664" y="25854"/>
                    <a:pt x="48664" y="25854"/>
                  </a:cubicBezTo>
                  <a:cubicBezTo>
                    <a:pt x="47491" y="26416"/>
                    <a:pt x="47491" y="26416"/>
                    <a:pt x="47491" y="26416"/>
                  </a:cubicBezTo>
                  <a:cubicBezTo>
                    <a:pt x="46710" y="26697"/>
                    <a:pt x="46710" y="26697"/>
                    <a:pt x="46710" y="26697"/>
                  </a:cubicBezTo>
                  <a:cubicBezTo>
                    <a:pt x="45928" y="25011"/>
                    <a:pt x="45928" y="25011"/>
                    <a:pt x="45928" y="25011"/>
                  </a:cubicBezTo>
                  <a:cubicBezTo>
                    <a:pt x="44755" y="24449"/>
                    <a:pt x="44755" y="24449"/>
                    <a:pt x="44755" y="24449"/>
                  </a:cubicBezTo>
                  <a:cubicBezTo>
                    <a:pt x="43387" y="25292"/>
                    <a:pt x="43387" y="25292"/>
                    <a:pt x="43387" y="25292"/>
                  </a:cubicBezTo>
                  <a:cubicBezTo>
                    <a:pt x="42019" y="25854"/>
                    <a:pt x="42019" y="25854"/>
                    <a:pt x="42019" y="25854"/>
                  </a:cubicBezTo>
                  <a:cubicBezTo>
                    <a:pt x="41628" y="25854"/>
                    <a:pt x="41628" y="25854"/>
                    <a:pt x="41628" y="25854"/>
                  </a:cubicBezTo>
                  <a:cubicBezTo>
                    <a:pt x="41237" y="26978"/>
                    <a:pt x="41237" y="26978"/>
                    <a:pt x="41237" y="26978"/>
                  </a:cubicBezTo>
                  <a:cubicBezTo>
                    <a:pt x="40065" y="27822"/>
                    <a:pt x="40065" y="27822"/>
                    <a:pt x="40065" y="27822"/>
                  </a:cubicBezTo>
                  <a:cubicBezTo>
                    <a:pt x="40065" y="27822"/>
                    <a:pt x="39674" y="27259"/>
                    <a:pt x="39478" y="26978"/>
                  </a:cubicBezTo>
                  <a:cubicBezTo>
                    <a:pt x="39283" y="26697"/>
                    <a:pt x="38697" y="26135"/>
                    <a:pt x="38697" y="26135"/>
                  </a:cubicBezTo>
                  <a:cubicBezTo>
                    <a:pt x="38697" y="26135"/>
                    <a:pt x="38501" y="25573"/>
                    <a:pt x="38306" y="25292"/>
                  </a:cubicBezTo>
                  <a:cubicBezTo>
                    <a:pt x="38110" y="25292"/>
                    <a:pt x="36938" y="26416"/>
                    <a:pt x="36938" y="26416"/>
                  </a:cubicBezTo>
                  <a:cubicBezTo>
                    <a:pt x="36938" y="26416"/>
                    <a:pt x="35960" y="27259"/>
                    <a:pt x="35960" y="27540"/>
                  </a:cubicBezTo>
                  <a:cubicBezTo>
                    <a:pt x="36156" y="27540"/>
                    <a:pt x="35960" y="28946"/>
                    <a:pt x="35960" y="28946"/>
                  </a:cubicBezTo>
                  <a:cubicBezTo>
                    <a:pt x="34592" y="27259"/>
                    <a:pt x="34592" y="27259"/>
                    <a:pt x="34592" y="27259"/>
                  </a:cubicBezTo>
                  <a:cubicBezTo>
                    <a:pt x="33615" y="28384"/>
                    <a:pt x="33615" y="28384"/>
                    <a:pt x="33615" y="28384"/>
                  </a:cubicBezTo>
                  <a:cubicBezTo>
                    <a:pt x="32833" y="27540"/>
                    <a:pt x="32833" y="27540"/>
                    <a:pt x="32833" y="27540"/>
                  </a:cubicBezTo>
                  <a:cubicBezTo>
                    <a:pt x="32442" y="27259"/>
                    <a:pt x="32442" y="27259"/>
                    <a:pt x="32442" y="27259"/>
                  </a:cubicBezTo>
                  <a:cubicBezTo>
                    <a:pt x="31270" y="29227"/>
                    <a:pt x="31270" y="29227"/>
                    <a:pt x="31270" y="29227"/>
                  </a:cubicBezTo>
                  <a:cubicBezTo>
                    <a:pt x="30488" y="28665"/>
                    <a:pt x="30488" y="28665"/>
                    <a:pt x="30488" y="28665"/>
                  </a:cubicBezTo>
                  <a:cubicBezTo>
                    <a:pt x="30097" y="30632"/>
                    <a:pt x="30097" y="30632"/>
                    <a:pt x="30097" y="30632"/>
                  </a:cubicBezTo>
                  <a:cubicBezTo>
                    <a:pt x="29120" y="29508"/>
                    <a:pt x="29120" y="29508"/>
                    <a:pt x="29120" y="29508"/>
                  </a:cubicBezTo>
                  <a:cubicBezTo>
                    <a:pt x="29120" y="29508"/>
                    <a:pt x="28143" y="29227"/>
                    <a:pt x="27947" y="29227"/>
                  </a:cubicBezTo>
                  <a:cubicBezTo>
                    <a:pt x="27752" y="29227"/>
                    <a:pt x="27166" y="30351"/>
                    <a:pt x="27166" y="30351"/>
                  </a:cubicBezTo>
                  <a:cubicBezTo>
                    <a:pt x="26188" y="29227"/>
                    <a:pt x="26188" y="29227"/>
                    <a:pt x="26188" y="29227"/>
                  </a:cubicBezTo>
                  <a:cubicBezTo>
                    <a:pt x="25407" y="28384"/>
                    <a:pt x="25407" y="28384"/>
                    <a:pt x="25407" y="28384"/>
                  </a:cubicBezTo>
                  <a:cubicBezTo>
                    <a:pt x="25407" y="28384"/>
                    <a:pt x="23257" y="28665"/>
                    <a:pt x="23061" y="28665"/>
                  </a:cubicBezTo>
                  <a:cubicBezTo>
                    <a:pt x="22866" y="28665"/>
                    <a:pt x="21498" y="28384"/>
                    <a:pt x="21498" y="28384"/>
                  </a:cubicBezTo>
                  <a:cubicBezTo>
                    <a:pt x="19739" y="28946"/>
                    <a:pt x="19739" y="28946"/>
                    <a:pt x="19739" y="28946"/>
                  </a:cubicBezTo>
                  <a:cubicBezTo>
                    <a:pt x="17198" y="28946"/>
                    <a:pt x="17198" y="28946"/>
                    <a:pt x="17198" y="28946"/>
                  </a:cubicBezTo>
                  <a:cubicBezTo>
                    <a:pt x="14853" y="29227"/>
                    <a:pt x="14853" y="29227"/>
                    <a:pt x="14853" y="29227"/>
                  </a:cubicBezTo>
                  <a:cubicBezTo>
                    <a:pt x="13094" y="29227"/>
                    <a:pt x="13094" y="29227"/>
                    <a:pt x="13094" y="29227"/>
                  </a:cubicBezTo>
                  <a:cubicBezTo>
                    <a:pt x="11726" y="30632"/>
                    <a:pt x="11726" y="30632"/>
                    <a:pt x="11726" y="30632"/>
                  </a:cubicBezTo>
                  <a:cubicBezTo>
                    <a:pt x="10358" y="30913"/>
                    <a:pt x="10358" y="30913"/>
                    <a:pt x="10358" y="30913"/>
                  </a:cubicBezTo>
                  <a:cubicBezTo>
                    <a:pt x="8794" y="31194"/>
                    <a:pt x="8794" y="31194"/>
                    <a:pt x="8794" y="31194"/>
                  </a:cubicBezTo>
                  <a:cubicBezTo>
                    <a:pt x="8599" y="31194"/>
                    <a:pt x="8599" y="31194"/>
                    <a:pt x="8599" y="31194"/>
                  </a:cubicBezTo>
                  <a:cubicBezTo>
                    <a:pt x="8403" y="31475"/>
                    <a:pt x="8403" y="31475"/>
                    <a:pt x="8403" y="31475"/>
                  </a:cubicBezTo>
                  <a:cubicBezTo>
                    <a:pt x="7817" y="32037"/>
                    <a:pt x="7817" y="32037"/>
                    <a:pt x="7817" y="32037"/>
                  </a:cubicBezTo>
                  <a:cubicBezTo>
                    <a:pt x="7817" y="32318"/>
                    <a:pt x="7817" y="32318"/>
                    <a:pt x="7817" y="32318"/>
                  </a:cubicBezTo>
                  <a:cubicBezTo>
                    <a:pt x="7426" y="32880"/>
                    <a:pt x="7426" y="32880"/>
                    <a:pt x="7426" y="32880"/>
                  </a:cubicBezTo>
                  <a:cubicBezTo>
                    <a:pt x="7231" y="34285"/>
                    <a:pt x="7231" y="34285"/>
                    <a:pt x="7231" y="34285"/>
                  </a:cubicBezTo>
                  <a:cubicBezTo>
                    <a:pt x="7035" y="34847"/>
                    <a:pt x="6644" y="35409"/>
                    <a:pt x="6449" y="35971"/>
                  </a:cubicBezTo>
                  <a:cubicBezTo>
                    <a:pt x="6449" y="35971"/>
                    <a:pt x="6449" y="35971"/>
                    <a:pt x="6449" y="35971"/>
                  </a:cubicBezTo>
                  <a:cubicBezTo>
                    <a:pt x="6449" y="35971"/>
                    <a:pt x="5863" y="35690"/>
                    <a:pt x="5863" y="36252"/>
                  </a:cubicBezTo>
                  <a:cubicBezTo>
                    <a:pt x="5863" y="36533"/>
                    <a:pt x="5863" y="36533"/>
                    <a:pt x="5863" y="36533"/>
                  </a:cubicBezTo>
                  <a:cubicBezTo>
                    <a:pt x="5276" y="36814"/>
                    <a:pt x="4299" y="36252"/>
                    <a:pt x="4299" y="36252"/>
                  </a:cubicBezTo>
                  <a:cubicBezTo>
                    <a:pt x="3322" y="37096"/>
                    <a:pt x="3322" y="37096"/>
                    <a:pt x="3322" y="37096"/>
                  </a:cubicBezTo>
                  <a:cubicBezTo>
                    <a:pt x="3322" y="37377"/>
                    <a:pt x="3322" y="37658"/>
                    <a:pt x="3517" y="37658"/>
                  </a:cubicBezTo>
                  <a:cubicBezTo>
                    <a:pt x="3713" y="37939"/>
                    <a:pt x="3713" y="37939"/>
                    <a:pt x="3713" y="38220"/>
                  </a:cubicBezTo>
                  <a:cubicBezTo>
                    <a:pt x="3908" y="38220"/>
                    <a:pt x="3908" y="38501"/>
                    <a:pt x="3908" y="38501"/>
                  </a:cubicBezTo>
                  <a:cubicBezTo>
                    <a:pt x="4299" y="39906"/>
                    <a:pt x="4299" y="39906"/>
                    <a:pt x="4299" y="39906"/>
                  </a:cubicBezTo>
                  <a:cubicBezTo>
                    <a:pt x="4299" y="41030"/>
                    <a:pt x="4299" y="41030"/>
                    <a:pt x="4299" y="41030"/>
                  </a:cubicBezTo>
                  <a:cubicBezTo>
                    <a:pt x="4299" y="41030"/>
                    <a:pt x="4299" y="41873"/>
                    <a:pt x="4690" y="41873"/>
                  </a:cubicBezTo>
                  <a:cubicBezTo>
                    <a:pt x="5081" y="41873"/>
                    <a:pt x="5276" y="42154"/>
                    <a:pt x="5276" y="42716"/>
                  </a:cubicBezTo>
                  <a:cubicBezTo>
                    <a:pt x="5276" y="43278"/>
                    <a:pt x="6254" y="43840"/>
                    <a:pt x="6254" y="43840"/>
                  </a:cubicBezTo>
                  <a:cubicBezTo>
                    <a:pt x="6254" y="43840"/>
                    <a:pt x="6254" y="44964"/>
                    <a:pt x="6449" y="45245"/>
                  </a:cubicBezTo>
                  <a:cubicBezTo>
                    <a:pt x="6840" y="45526"/>
                    <a:pt x="7231" y="45807"/>
                    <a:pt x="7817" y="45807"/>
                  </a:cubicBezTo>
                  <a:cubicBezTo>
                    <a:pt x="8403" y="46088"/>
                    <a:pt x="8208" y="47213"/>
                    <a:pt x="8599" y="47494"/>
                  </a:cubicBezTo>
                  <a:cubicBezTo>
                    <a:pt x="8990" y="47775"/>
                    <a:pt x="9381" y="48337"/>
                    <a:pt x="8990" y="48337"/>
                  </a:cubicBezTo>
                  <a:cubicBezTo>
                    <a:pt x="8794" y="48618"/>
                    <a:pt x="8208" y="48618"/>
                    <a:pt x="8208" y="48618"/>
                  </a:cubicBezTo>
                  <a:cubicBezTo>
                    <a:pt x="8208" y="48618"/>
                    <a:pt x="8013" y="48899"/>
                    <a:pt x="8013" y="49461"/>
                  </a:cubicBezTo>
                  <a:cubicBezTo>
                    <a:pt x="8208" y="49742"/>
                    <a:pt x="8208" y="49742"/>
                    <a:pt x="8208" y="49742"/>
                  </a:cubicBezTo>
                  <a:cubicBezTo>
                    <a:pt x="8990" y="51147"/>
                    <a:pt x="8990" y="51147"/>
                    <a:pt x="8990" y="51147"/>
                  </a:cubicBezTo>
                  <a:cubicBezTo>
                    <a:pt x="8990" y="52833"/>
                    <a:pt x="8990" y="52833"/>
                    <a:pt x="8990" y="52833"/>
                  </a:cubicBezTo>
                  <a:cubicBezTo>
                    <a:pt x="8990" y="52833"/>
                    <a:pt x="8990" y="53395"/>
                    <a:pt x="8990" y="53957"/>
                  </a:cubicBezTo>
                  <a:cubicBezTo>
                    <a:pt x="8990" y="54238"/>
                    <a:pt x="8794" y="54800"/>
                    <a:pt x="8403" y="54800"/>
                  </a:cubicBezTo>
                  <a:cubicBezTo>
                    <a:pt x="8403" y="54800"/>
                    <a:pt x="8403" y="54800"/>
                    <a:pt x="8403" y="54800"/>
                  </a:cubicBezTo>
                  <a:cubicBezTo>
                    <a:pt x="8403" y="54800"/>
                    <a:pt x="8403" y="54800"/>
                    <a:pt x="8403" y="54800"/>
                  </a:cubicBezTo>
                  <a:cubicBezTo>
                    <a:pt x="8208" y="54800"/>
                    <a:pt x="8208" y="54800"/>
                    <a:pt x="8208" y="54800"/>
                  </a:cubicBezTo>
                  <a:cubicBezTo>
                    <a:pt x="8013" y="55081"/>
                    <a:pt x="8013" y="55644"/>
                    <a:pt x="7817" y="55644"/>
                  </a:cubicBezTo>
                  <a:cubicBezTo>
                    <a:pt x="7622" y="55925"/>
                    <a:pt x="7231" y="55081"/>
                    <a:pt x="7035" y="55925"/>
                  </a:cubicBezTo>
                  <a:cubicBezTo>
                    <a:pt x="6840" y="57049"/>
                    <a:pt x="6449" y="57892"/>
                    <a:pt x="6449" y="58173"/>
                  </a:cubicBezTo>
                  <a:cubicBezTo>
                    <a:pt x="6254" y="58454"/>
                    <a:pt x="5667" y="58735"/>
                    <a:pt x="5667" y="59297"/>
                  </a:cubicBezTo>
                  <a:cubicBezTo>
                    <a:pt x="5472" y="59859"/>
                    <a:pt x="5472" y="59297"/>
                    <a:pt x="5081" y="60702"/>
                  </a:cubicBezTo>
                  <a:cubicBezTo>
                    <a:pt x="4690" y="62107"/>
                    <a:pt x="4495" y="62669"/>
                    <a:pt x="4495" y="62669"/>
                  </a:cubicBezTo>
                  <a:cubicBezTo>
                    <a:pt x="2736" y="66042"/>
                    <a:pt x="2736" y="66042"/>
                    <a:pt x="2736" y="66042"/>
                  </a:cubicBezTo>
                  <a:cubicBezTo>
                    <a:pt x="2736" y="66042"/>
                    <a:pt x="1758" y="68290"/>
                    <a:pt x="1758" y="68571"/>
                  </a:cubicBezTo>
                  <a:cubicBezTo>
                    <a:pt x="1758" y="68852"/>
                    <a:pt x="1758" y="69976"/>
                    <a:pt x="1758" y="69976"/>
                  </a:cubicBezTo>
                  <a:cubicBezTo>
                    <a:pt x="2540" y="71100"/>
                    <a:pt x="2540" y="71100"/>
                    <a:pt x="2540" y="71100"/>
                  </a:cubicBezTo>
                  <a:cubicBezTo>
                    <a:pt x="2540" y="72224"/>
                    <a:pt x="2540" y="72224"/>
                    <a:pt x="2540" y="72224"/>
                  </a:cubicBezTo>
                  <a:cubicBezTo>
                    <a:pt x="2540" y="72224"/>
                    <a:pt x="2540" y="73067"/>
                    <a:pt x="2736" y="73348"/>
                  </a:cubicBezTo>
                  <a:cubicBezTo>
                    <a:pt x="2931" y="73348"/>
                    <a:pt x="2931" y="73348"/>
                    <a:pt x="2931" y="73348"/>
                  </a:cubicBezTo>
                  <a:cubicBezTo>
                    <a:pt x="2736" y="74192"/>
                    <a:pt x="2736" y="74192"/>
                    <a:pt x="2736" y="74192"/>
                  </a:cubicBezTo>
                  <a:cubicBezTo>
                    <a:pt x="2736" y="74192"/>
                    <a:pt x="2931" y="75035"/>
                    <a:pt x="3127" y="75035"/>
                  </a:cubicBezTo>
                  <a:cubicBezTo>
                    <a:pt x="3127" y="75035"/>
                    <a:pt x="3517" y="75316"/>
                    <a:pt x="3517" y="75316"/>
                  </a:cubicBezTo>
                  <a:cubicBezTo>
                    <a:pt x="3517" y="75316"/>
                    <a:pt x="3908" y="75878"/>
                    <a:pt x="3908" y="75878"/>
                  </a:cubicBezTo>
                  <a:cubicBezTo>
                    <a:pt x="4104" y="76159"/>
                    <a:pt x="3908" y="76721"/>
                    <a:pt x="3908" y="76721"/>
                  </a:cubicBezTo>
                  <a:cubicBezTo>
                    <a:pt x="3908" y="76721"/>
                    <a:pt x="3908" y="77002"/>
                    <a:pt x="3713" y="77002"/>
                  </a:cubicBezTo>
                  <a:cubicBezTo>
                    <a:pt x="3517" y="77002"/>
                    <a:pt x="3517" y="77002"/>
                    <a:pt x="3127" y="77002"/>
                  </a:cubicBezTo>
                  <a:cubicBezTo>
                    <a:pt x="3127" y="76721"/>
                    <a:pt x="3127" y="76721"/>
                    <a:pt x="2931" y="76721"/>
                  </a:cubicBezTo>
                  <a:cubicBezTo>
                    <a:pt x="2540" y="76721"/>
                    <a:pt x="2540" y="76721"/>
                    <a:pt x="2540" y="76721"/>
                  </a:cubicBezTo>
                  <a:cubicBezTo>
                    <a:pt x="2345" y="76721"/>
                    <a:pt x="2345" y="76721"/>
                    <a:pt x="2149" y="76721"/>
                  </a:cubicBezTo>
                  <a:cubicBezTo>
                    <a:pt x="1954" y="76721"/>
                    <a:pt x="1954" y="76721"/>
                    <a:pt x="1954" y="76721"/>
                  </a:cubicBezTo>
                  <a:cubicBezTo>
                    <a:pt x="1758" y="76721"/>
                    <a:pt x="1758" y="76721"/>
                    <a:pt x="1563" y="77002"/>
                  </a:cubicBezTo>
                  <a:cubicBezTo>
                    <a:pt x="1563" y="77283"/>
                    <a:pt x="1563" y="77283"/>
                    <a:pt x="1563" y="77283"/>
                  </a:cubicBezTo>
                  <a:cubicBezTo>
                    <a:pt x="1563" y="77283"/>
                    <a:pt x="1368" y="77564"/>
                    <a:pt x="1368" y="77845"/>
                  </a:cubicBezTo>
                  <a:cubicBezTo>
                    <a:pt x="1172" y="77845"/>
                    <a:pt x="1172" y="78407"/>
                    <a:pt x="1172" y="78407"/>
                  </a:cubicBezTo>
                  <a:cubicBezTo>
                    <a:pt x="1172" y="78407"/>
                    <a:pt x="1172" y="78688"/>
                    <a:pt x="1172" y="78688"/>
                  </a:cubicBezTo>
                  <a:cubicBezTo>
                    <a:pt x="1172" y="78688"/>
                    <a:pt x="1172" y="79250"/>
                    <a:pt x="1172" y="79250"/>
                  </a:cubicBezTo>
                  <a:cubicBezTo>
                    <a:pt x="977" y="79812"/>
                    <a:pt x="977" y="79812"/>
                    <a:pt x="977" y="79812"/>
                  </a:cubicBezTo>
                  <a:cubicBezTo>
                    <a:pt x="977" y="79812"/>
                    <a:pt x="781" y="80093"/>
                    <a:pt x="977" y="80374"/>
                  </a:cubicBezTo>
                  <a:cubicBezTo>
                    <a:pt x="977" y="80374"/>
                    <a:pt x="977" y="80655"/>
                    <a:pt x="977" y="80655"/>
                  </a:cubicBezTo>
                  <a:cubicBezTo>
                    <a:pt x="1172" y="80936"/>
                    <a:pt x="1172" y="80936"/>
                    <a:pt x="1172" y="80936"/>
                  </a:cubicBezTo>
                  <a:cubicBezTo>
                    <a:pt x="781" y="81498"/>
                    <a:pt x="781" y="81498"/>
                    <a:pt x="781" y="81498"/>
                  </a:cubicBezTo>
                  <a:cubicBezTo>
                    <a:pt x="781" y="82060"/>
                    <a:pt x="781" y="82060"/>
                    <a:pt x="781" y="82060"/>
                  </a:cubicBezTo>
                  <a:cubicBezTo>
                    <a:pt x="781" y="82060"/>
                    <a:pt x="977" y="82341"/>
                    <a:pt x="781" y="82622"/>
                  </a:cubicBezTo>
                  <a:cubicBezTo>
                    <a:pt x="781" y="82622"/>
                    <a:pt x="586" y="82903"/>
                    <a:pt x="586" y="82903"/>
                  </a:cubicBezTo>
                  <a:cubicBezTo>
                    <a:pt x="586" y="82903"/>
                    <a:pt x="195" y="83466"/>
                    <a:pt x="195" y="83466"/>
                  </a:cubicBezTo>
                  <a:cubicBezTo>
                    <a:pt x="195" y="83466"/>
                    <a:pt x="195" y="83747"/>
                    <a:pt x="195" y="83747"/>
                  </a:cubicBezTo>
                  <a:cubicBezTo>
                    <a:pt x="195" y="83747"/>
                    <a:pt x="0" y="84309"/>
                    <a:pt x="0" y="84309"/>
                  </a:cubicBezTo>
                  <a:cubicBezTo>
                    <a:pt x="0" y="84309"/>
                    <a:pt x="0" y="85152"/>
                    <a:pt x="0" y="85152"/>
                  </a:cubicBezTo>
                  <a:cubicBezTo>
                    <a:pt x="0" y="85152"/>
                    <a:pt x="195" y="85433"/>
                    <a:pt x="195" y="85433"/>
                  </a:cubicBezTo>
                  <a:cubicBezTo>
                    <a:pt x="195" y="85433"/>
                    <a:pt x="195" y="85714"/>
                    <a:pt x="195" y="85995"/>
                  </a:cubicBezTo>
                  <a:cubicBezTo>
                    <a:pt x="0" y="85995"/>
                    <a:pt x="195" y="86276"/>
                    <a:pt x="195" y="86557"/>
                  </a:cubicBezTo>
                  <a:cubicBezTo>
                    <a:pt x="195" y="86557"/>
                    <a:pt x="195" y="86838"/>
                    <a:pt x="195" y="86838"/>
                  </a:cubicBezTo>
                  <a:cubicBezTo>
                    <a:pt x="0" y="87400"/>
                    <a:pt x="0" y="87400"/>
                    <a:pt x="0" y="87400"/>
                  </a:cubicBezTo>
                  <a:cubicBezTo>
                    <a:pt x="0" y="87400"/>
                    <a:pt x="0" y="87400"/>
                    <a:pt x="0" y="87400"/>
                  </a:cubicBezTo>
                  <a:cubicBezTo>
                    <a:pt x="0" y="87681"/>
                    <a:pt x="0" y="87681"/>
                    <a:pt x="0" y="87681"/>
                  </a:cubicBezTo>
                  <a:cubicBezTo>
                    <a:pt x="0" y="88243"/>
                    <a:pt x="0" y="88243"/>
                    <a:pt x="0" y="88243"/>
                  </a:cubicBezTo>
                  <a:cubicBezTo>
                    <a:pt x="390" y="88243"/>
                    <a:pt x="390" y="88243"/>
                    <a:pt x="390" y="88243"/>
                  </a:cubicBezTo>
                  <a:cubicBezTo>
                    <a:pt x="586" y="87962"/>
                    <a:pt x="586" y="87962"/>
                    <a:pt x="586" y="87962"/>
                  </a:cubicBezTo>
                  <a:cubicBezTo>
                    <a:pt x="1563" y="87400"/>
                    <a:pt x="1563" y="87400"/>
                    <a:pt x="1563" y="87400"/>
                  </a:cubicBezTo>
                  <a:cubicBezTo>
                    <a:pt x="2149" y="88243"/>
                    <a:pt x="2149" y="88243"/>
                    <a:pt x="2149" y="88243"/>
                  </a:cubicBezTo>
                  <a:cubicBezTo>
                    <a:pt x="2736" y="89086"/>
                    <a:pt x="2736" y="89086"/>
                    <a:pt x="2736" y="89086"/>
                  </a:cubicBezTo>
                  <a:cubicBezTo>
                    <a:pt x="3713" y="89086"/>
                    <a:pt x="3713" y="89086"/>
                    <a:pt x="3713" y="89086"/>
                  </a:cubicBezTo>
                  <a:cubicBezTo>
                    <a:pt x="4299" y="90210"/>
                    <a:pt x="4299" y="90210"/>
                    <a:pt x="4299" y="90210"/>
                  </a:cubicBezTo>
                  <a:cubicBezTo>
                    <a:pt x="4885" y="91053"/>
                    <a:pt x="4885" y="91053"/>
                    <a:pt x="4885" y="91053"/>
                  </a:cubicBezTo>
                  <a:cubicBezTo>
                    <a:pt x="5863" y="90772"/>
                    <a:pt x="5863" y="90772"/>
                    <a:pt x="5863" y="90772"/>
                  </a:cubicBezTo>
                  <a:cubicBezTo>
                    <a:pt x="6840" y="91615"/>
                    <a:pt x="6840" y="91615"/>
                    <a:pt x="6840" y="91615"/>
                  </a:cubicBezTo>
                  <a:cubicBezTo>
                    <a:pt x="6644" y="92459"/>
                    <a:pt x="6644" y="92459"/>
                    <a:pt x="6644" y="92459"/>
                  </a:cubicBezTo>
                  <a:cubicBezTo>
                    <a:pt x="6644" y="92459"/>
                    <a:pt x="7426" y="91053"/>
                    <a:pt x="7622" y="90772"/>
                  </a:cubicBezTo>
                  <a:cubicBezTo>
                    <a:pt x="7817" y="90491"/>
                    <a:pt x="8599" y="90210"/>
                    <a:pt x="8599" y="90210"/>
                  </a:cubicBezTo>
                  <a:cubicBezTo>
                    <a:pt x="8599" y="90210"/>
                    <a:pt x="8990" y="90772"/>
                    <a:pt x="9381" y="91053"/>
                  </a:cubicBezTo>
                  <a:cubicBezTo>
                    <a:pt x="9967" y="91053"/>
                    <a:pt x="9967" y="91053"/>
                    <a:pt x="9967" y="91053"/>
                  </a:cubicBezTo>
                  <a:cubicBezTo>
                    <a:pt x="10358" y="91053"/>
                    <a:pt x="11921" y="90772"/>
                    <a:pt x="11921" y="90772"/>
                  </a:cubicBezTo>
                  <a:cubicBezTo>
                    <a:pt x="14071" y="91053"/>
                    <a:pt x="14071" y="91053"/>
                    <a:pt x="14071" y="91053"/>
                  </a:cubicBezTo>
                  <a:cubicBezTo>
                    <a:pt x="15244" y="90210"/>
                    <a:pt x="15244" y="90210"/>
                    <a:pt x="15244" y="90210"/>
                  </a:cubicBezTo>
                  <a:cubicBezTo>
                    <a:pt x="17589" y="90491"/>
                    <a:pt x="17589" y="90491"/>
                    <a:pt x="17589" y="90491"/>
                  </a:cubicBezTo>
                  <a:cubicBezTo>
                    <a:pt x="17980" y="90210"/>
                    <a:pt x="17980" y="90210"/>
                    <a:pt x="17980" y="90210"/>
                  </a:cubicBezTo>
                  <a:cubicBezTo>
                    <a:pt x="18175" y="90491"/>
                    <a:pt x="18175" y="90491"/>
                    <a:pt x="18175" y="90491"/>
                  </a:cubicBezTo>
                  <a:cubicBezTo>
                    <a:pt x="18957" y="90210"/>
                    <a:pt x="18957" y="90210"/>
                    <a:pt x="18957" y="90210"/>
                  </a:cubicBezTo>
                  <a:cubicBezTo>
                    <a:pt x="19739" y="91334"/>
                    <a:pt x="19739" y="91334"/>
                    <a:pt x="19739" y="91334"/>
                  </a:cubicBezTo>
                  <a:cubicBezTo>
                    <a:pt x="21302" y="91053"/>
                    <a:pt x="21302" y="91053"/>
                    <a:pt x="21302" y="91053"/>
                  </a:cubicBezTo>
                  <a:cubicBezTo>
                    <a:pt x="22280" y="89086"/>
                    <a:pt x="22280" y="89086"/>
                    <a:pt x="22280" y="89086"/>
                  </a:cubicBezTo>
                  <a:cubicBezTo>
                    <a:pt x="22280" y="89086"/>
                    <a:pt x="22866" y="88243"/>
                    <a:pt x="23648" y="87962"/>
                  </a:cubicBezTo>
                  <a:cubicBezTo>
                    <a:pt x="24429" y="87962"/>
                    <a:pt x="25798" y="87119"/>
                    <a:pt x="25798" y="87119"/>
                  </a:cubicBezTo>
                  <a:lnTo>
                    <a:pt x="27557" y="85714"/>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70" name="Shape 2050">
              <a:extLst>
                <a:ext uri="{FF2B5EF4-FFF2-40B4-BE49-F238E27FC236}">
                  <a16:creationId xmlns:a16="http://schemas.microsoft.com/office/drawing/2014/main" id="{37C5C9C0-4B07-5E70-82BB-FCE2BC447012}"/>
                </a:ext>
              </a:extLst>
            </p:cNvPr>
            <p:cNvSpPr/>
            <p:nvPr/>
          </p:nvSpPr>
          <p:spPr>
            <a:xfrm>
              <a:off x="5078737" y="538526"/>
              <a:ext cx="643167" cy="1694015"/>
            </a:xfrm>
            <a:custGeom>
              <a:avLst/>
              <a:gdLst/>
              <a:ahLst/>
              <a:cxnLst/>
              <a:rect l="0" t="0" r="0" b="0"/>
              <a:pathLst>
                <a:path w="120000" h="120000" extrusionOk="0">
                  <a:moveTo>
                    <a:pt x="108510" y="13785"/>
                  </a:moveTo>
                  <a:cubicBezTo>
                    <a:pt x="108510" y="13629"/>
                    <a:pt x="108510" y="13629"/>
                    <a:pt x="108510" y="13629"/>
                  </a:cubicBezTo>
                  <a:cubicBezTo>
                    <a:pt x="108510" y="13629"/>
                    <a:pt x="107659" y="13002"/>
                    <a:pt x="108085" y="12689"/>
                  </a:cubicBezTo>
                  <a:cubicBezTo>
                    <a:pt x="108085" y="12689"/>
                    <a:pt x="108085" y="12689"/>
                    <a:pt x="108085" y="12532"/>
                  </a:cubicBezTo>
                  <a:cubicBezTo>
                    <a:pt x="108085" y="12375"/>
                    <a:pt x="108085" y="12375"/>
                    <a:pt x="108085" y="12375"/>
                  </a:cubicBezTo>
                  <a:cubicBezTo>
                    <a:pt x="106382" y="12532"/>
                    <a:pt x="106382" y="12532"/>
                    <a:pt x="106382" y="12532"/>
                  </a:cubicBezTo>
                  <a:cubicBezTo>
                    <a:pt x="105106" y="11906"/>
                    <a:pt x="105106" y="11906"/>
                    <a:pt x="105106" y="11906"/>
                  </a:cubicBezTo>
                  <a:cubicBezTo>
                    <a:pt x="105531" y="11122"/>
                    <a:pt x="105531" y="11122"/>
                    <a:pt x="105531" y="11122"/>
                  </a:cubicBezTo>
                  <a:cubicBezTo>
                    <a:pt x="104680" y="9242"/>
                    <a:pt x="104680" y="9242"/>
                    <a:pt x="104680" y="9242"/>
                  </a:cubicBezTo>
                  <a:cubicBezTo>
                    <a:pt x="105531" y="8302"/>
                    <a:pt x="105531" y="8302"/>
                    <a:pt x="105531" y="8302"/>
                  </a:cubicBezTo>
                  <a:cubicBezTo>
                    <a:pt x="102978" y="7832"/>
                    <a:pt x="102978" y="7832"/>
                    <a:pt x="102978" y="7832"/>
                  </a:cubicBezTo>
                  <a:cubicBezTo>
                    <a:pt x="101276" y="6892"/>
                    <a:pt x="101276" y="6892"/>
                    <a:pt x="101276" y="6892"/>
                  </a:cubicBezTo>
                  <a:cubicBezTo>
                    <a:pt x="101276" y="6892"/>
                    <a:pt x="100851" y="7206"/>
                    <a:pt x="100425" y="7049"/>
                  </a:cubicBezTo>
                  <a:cubicBezTo>
                    <a:pt x="100000" y="6892"/>
                    <a:pt x="97872" y="5639"/>
                    <a:pt x="97872" y="5639"/>
                  </a:cubicBezTo>
                  <a:cubicBezTo>
                    <a:pt x="94042" y="5169"/>
                    <a:pt x="94042" y="5169"/>
                    <a:pt x="94042" y="5169"/>
                  </a:cubicBezTo>
                  <a:cubicBezTo>
                    <a:pt x="92340" y="4856"/>
                    <a:pt x="92340" y="4856"/>
                    <a:pt x="92340" y="4856"/>
                  </a:cubicBezTo>
                  <a:cubicBezTo>
                    <a:pt x="90212" y="4699"/>
                    <a:pt x="90212" y="4699"/>
                    <a:pt x="90212" y="4699"/>
                  </a:cubicBezTo>
                  <a:cubicBezTo>
                    <a:pt x="90212" y="4699"/>
                    <a:pt x="89787" y="5013"/>
                    <a:pt x="89361" y="4699"/>
                  </a:cubicBezTo>
                  <a:cubicBezTo>
                    <a:pt x="88936" y="4386"/>
                    <a:pt x="88085" y="4073"/>
                    <a:pt x="88085" y="4073"/>
                  </a:cubicBezTo>
                  <a:cubicBezTo>
                    <a:pt x="86382" y="4229"/>
                    <a:pt x="86382" y="4229"/>
                    <a:pt x="86382" y="4229"/>
                  </a:cubicBezTo>
                  <a:cubicBezTo>
                    <a:pt x="85106" y="3603"/>
                    <a:pt x="85106" y="3603"/>
                    <a:pt x="85106" y="3603"/>
                  </a:cubicBezTo>
                  <a:cubicBezTo>
                    <a:pt x="85106" y="3603"/>
                    <a:pt x="84680" y="3603"/>
                    <a:pt x="84255" y="3603"/>
                  </a:cubicBezTo>
                  <a:cubicBezTo>
                    <a:pt x="83829" y="3446"/>
                    <a:pt x="82978" y="3289"/>
                    <a:pt x="82978" y="3289"/>
                  </a:cubicBezTo>
                  <a:cubicBezTo>
                    <a:pt x="81702" y="2506"/>
                    <a:pt x="81702" y="2506"/>
                    <a:pt x="81702" y="2506"/>
                  </a:cubicBezTo>
                  <a:cubicBezTo>
                    <a:pt x="80000" y="2193"/>
                    <a:pt x="80000" y="2193"/>
                    <a:pt x="80000" y="2193"/>
                  </a:cubicBezTo>
                  <a:cubicBezTo>
                    <a:pt x="77872" y="1879"/>
                    <a:pt x="77872" y="1879"/>
                    <a:pt x="77872" y="1879"/>
                  </a:cubicBezTo>
                  <a:cubicBezTo>
                    <a:pt x="77872" y="1253"/>
                    <a:pt x="77872" y="1253"/>
                    <a:pt x="77872" y="1253"/>
                  </a:cubicBezTo>
                  <a:cubicBezTo>
                    <a:pt x="74893" y="626"/>
                    <a:pt x="74893" y="626"/>
                    <a:pt x="74893" y="626"/>
                  </a:cubicBezTo>
                  <a:cubicBezTo>
                    <a:pt x="74893" y="626"/>
                    <a:pt x="74468" y="313"/>
                    <a:pt x="74893" y="313"/>
                  </a:cubicBezTo>
                  <a:cubicBezTo>
                    <a:pt x="75319" y="156"/>
                    <a:pt x="76595" y="156"/>
                    <a:pt x="77446" y="156"/>
                  </a:cubicBezTo>
                  <a:cubicBezTo>
                    <a:pt x="75319" y="0"/>
                    <a:pt x="75319" y="0"/>
                    <a:pt x="75319" y="0"/>
                  </a:cubicBezTo>
                  <a:cubicBezTo>
                    <a:pt x="72765" y="783"/>
                    <a:pt x="72765" y="783"/>
                    <a:pt x="72765" y="783"/>
                  </a:cubicBezTo>
                  <a:cubicBezTo>
                    <a:pt x="71489" y="783"/>
                    <a:pt x="71489" y="783"/>
                    <a:pt x="71489" y="783"/>
                  </a:cubicBezTo>
                  <a:cubicBezTo>
                    <a:pt x="71489" y="783"/>
                    <a:pt x="70638" y="939"/>
                    <a:pt x="70638" y="1096"/>
                  </a:cubicBezTo>
                  <a:cubicBezTo>
                    <a:pt x="71063" y="1253"/>
                    <a:pt x="71914" y="2663"/>
                    <a:pt x="72340" y="2976"/>
                  </a:cubicBezTo>
                  <a:cubicBezTo>
                    <a:pt x="72765" y="3133"/>
                    <a:pt x="72765" y="4229"/>
                    <a:pt x="71063" y="5013"/>
                  </a:cubicBezTo>
                  <a:cubicBezTo>
                    <a:pt x="72765" y="5639"/>
                    <a:pt x="72765" y="5639"/>
                    <a:pt x="72765" y="5639"/>
                  </a:cubicBezTo>
                  <a:cubicBezTo>
                    <a:pt x="71063" y="6422"/>
                    <a:pt x="71063" y="6422"/>
                    <a:pt x="71063" y="6422"/>
                  </a:cubicBezTo>
                  <a:cubicBezTo>
                    <a:pt x="68510" y="6579"/>
                    <a:pt x="68510" y="6579"/>
                    <a:pt x="68510" y="6579"/>
                  </a:cubicBezTo>
                  <a:cubicBezTo>
                    <a:pt x="68510" y="6579"/>
                    <a:pt x="65957" y="6422"/>
                    <a:pt x="65531" y="6266"/>
                  </a:cubicBezTo>
                  <a:cubicBezTo>
                    <a:pt x="65106" y="6109"/>
                    <a:pt x="62978" y="5796"/>
                    <a:pt x="62553" y="5796"/>
                  </a:cubicBezTo>
                  <a:cubicBezTo>
                    <a:pt x="61702" y="5953"/>
                    <a:pt x="55744" y="5796"/>
                    <a:pt x="55744" y="5796"/>
                  </a:cubicBezTo>
                  <a:cubicBezTo>
                    <a:pt x="54468" y="6422"/>
                    <a:pt x="54893" y="9712"/>
                    <a:pt x="55319" y="10182"/>
                  </a:cubicBezTo>
                  <a:cubicBezTo>
                    <a:pt x="54468" y="10809"/>
                    <a:pt x="54468" y="10809"/>
                    <a:pt x="54468" y="10809"/>
                  </a:cubicBezTo>
                  <a:cubicBezTo>
                    <a:pt x="52340" y="10809"/>
                    <a:pt x="52340" y="10809"/>
                    <a:pt x="52340" y="10809"/>
                  </a:cubicBezTo>
                  <a:cubicBezTo>
                    <a:pt x="48085" y="10026"/>
                    <a:pt x="48085" y="10026"/>
                    <a:pt x="48085" y="10026"/>
                  </a:cubicBezTo>
                  <a:cubicBezTo>
                    <a:pt x="46382" y="11279"/>
                    <a:pt x="46382" y="11279"/>
                    <a:pt x="46382" y="11279"/>
                  </a:cubicBezTo>
                  <a:cubicBezTo>
                    <a:pt x="46382" y="11279"/>
                    <a:pt x="44680" y="11906"/>
                    <a:pt x="44680" y="12219"/>
                  </a:cubicBezTo>
                  <a:cubicBezTo>
                    <a:pt x="44680" y="12375"/>
                    <a:pt x="43829" y="13002"/>
                    <a:pt x="43829" y="13002"/>
                  </a:cubicBezTo>
                  <a:cubicBezTo>
                    <a:pt x="43829" y="13159"/>
                    <a:pt x="43829" y="14255"/>
                    <a:pt x="43829" y="14255"/>
                  </a:cubicBezTo>
                  <a:cubicBezTo>
                    <a:pt x="42978" y="14882"/>
                    <a:pt x="42978" y="14882"/>
                    <a:pt x="42978" y="14882"/>
                  </a:cubicBezTo>
                  <a:cubicBezTo>
                    <a:pt x="40425" y="15509"/>
                    <a:pt x="40425" y="15509"/>
                    <a:pt x="40425" y="15509"/>
                  </a:cubicBezTo>
                  <a:cubicBezTo>
                    <a:pt x="40425" y="16292"/>
                    <a:pt x="40425" y="16292"/>
                    <a:pt x="40425" y="16292"/>
                  </a:cubicBezTo>
                  <a:cubicBezTo>
                    <a:pt x="40425" y="16292"/>
                    <a:pt x="41702" y="17232"/>
                    <a:pt x="42553" y="17389"/>
                  </a:cubicBezTo>
                  <a:cubicBezTo>
                    <a:pt x="42978" y="17702"/>
                    <a:pt x="43829" y="18955"/>
                    <a:pt x="43829" y="18955"/>
                  </a:cubicBezTo>
                  <a:cubicBezTo>
                    <a:pt x="43829" y="18955"/>
                    <a:pt x="42553" y="20052"/>
                    <a:pt x="42127" y="20365"/>
                  </a:cubicBezTo>
                  <a:cubicBezTo>
                    <a:pt x="41702" y="20678"/>
                    <a:pt x="38297" y="22245"/>
                    <a:pt x="38297" y="22245"/>
                  </a:cubicBezTo>
                  <a:cubicBezTo>
                    <a:pt x="36170" y="24281"/>
                    <a:pt x="36170" y="24281"/>
                    <a:pt x="36170" y="24281"/>
                  </a:cubicBezTo>
                  <a:cubicBezTo>
                    <a:pt x="36170" y="25691"/>
                    <a:pt x="36170" y="25691"/>
                    <a:pt x="36170" y="25691"/>
                  </a:cubicBezTo>
                  <a:cubicBezTo>
                    <a:pt x="35744" y="26475"/>
                    <a:pt x="35744" y="26475"/>
                    <a:pt x="35744" y="26475"/>
                  </a:cubicBezTo>
                  <a:cubicBezTo>
                    <a:pt x="32765" y="27571"/>
                    <a:pt x="32765" y="27571"/>
                    <a:pt x="32765" y="27571"/>
                  </a:cubicBezTo>
                  <a:cubicBezTo>
                    <a:pt x="28936" y="27728"/>
                    <a:pt x="28936" y="27728"/>
                    <a:pt x="28936" y="27728"/>
                  </a:cubicBezTo>
                  <a:cubicBezTo>
                    <a:pt x="27659" y="28198"/>
                    <a:pt x="27659" y="28198"/>
                    <a:pt x="27659" y="28198"/>
                  </a:cubicBezTo>
                  <a:cubicBezTo>
                    <a:pt x="29787" y="30861"/>
                    <a:pt x="29787" y="30861"/>
                    <a:pt x="29787" y="30861"/>
                  </a:cubicBezTo>
                  <a:cubicBezTo>
                    <a:pt x="28936" y="32114"/>
                    <a:pt x="28936" y="32114"/>
                    <a:pt x="28936" y="32114"/>
                  </a:cubicBezTo>
                  <a:cubicBezTo>
                    <a:pt x="28510" y="33211"/>
                    <a:pt x="28510" y="33211"/>
                    <a:pt x="28510" y="33211"/>
                  </a:cubicBezTo>
                  <a:cubicBezTo>
                    <a:pt x="28510" y="33211"/>
                    <a:pt x="27659" y="34151"/>
                    <a:pt x="28085" y="34308"/>
                  </a:cubicBezTo>
                  <a:cubicBezTo>
                    <a:pt x="28510" y="34621"/>
                    <a:pt x="28936" y="35248"/>
                    <a:pt x="28936" y="35248"/>
                  </a:cubicBezTo>
                  <a:cubicBezTo>
                    <a:pt x="27234" y="35718"/>
                    <a:pt x="27234" y="35718"/>
                    <a:pt x="27234" y="35718"/>
                  </a:cubicBezTo>
                  <a:cubicBezTo>
                    <a:pt x="27659" y="36657"/>
                    <a:pt x="27659" y="36657"/>
                    <a:pt x="27659" y="36657"/>
                  </a:cubicBezTo>
                  <a:cubicBezTo>
                    <a:pt x="21276" y="40731"/>
                    <a:pt x="21276" y="40731"/>
                    <a:pt x="21276" y="40731"/>
                  </a:cubicBezTo>
                  <a:cubicBezTo>
                    <a:pt x="22127" y="41514"/>
                    <a:pt x="22127" y="41514"/>
                    <a:pt x="22127" y="41514"/>
                  </a:cubicBezTo>
                  <a:cubicBezTo>
                    <a:pt x="25957" y="41827"/>
                    <a:pt x="25957" y="41827"/>
                    <a:pt x="25957" y="41827"/>
                  </a:cubicBezTo>
                  <a:cubicBezTo>
                    <a:pt x="26382" y="44334"/>
                    <a:pt x="26382" y="44334"/>
                    <a:pt x="26382" y="44334"/>
                  </a:cubicBezTo>
                  <a:cubicBezTo>
                    <a:pt x="25106" y="45430"/>
                    <a:pt x="25106" y="45430"/>
                    <a:pt x="25106" y="45430"/>
                  </a:cubicBezTo>
                  <a:cubicBezTo>
                    <a:pt x="24680" y="45744"/>
                    <a:pt x="24680" y="45744"/>
                    <a:pt x="24680" y="45744"/>
                  </a:cubicBezTo>
                  <a:cubicBezTo>
                    <a:pt x="14468" y="45900"/>
                    <a:pt x="14468" y="45900"/>
                    <a:pt x="14468" y="45900"/>
                  </a:cubicBezTo>
                  <a:cubicBezTo>
                    <a:pt x="8936" y="48563"/>
                    <a:pt x="8936" y="48563"/>
                    <a:pt x="8936" y="48563"/>
                  </a:cubicBezTo>
                  <a:cubicBezTo>
                    <a:pt x="8085" y="50130"/>
                    <a:pt x="8085" y="50130"/>
                    <a:pt x="8085" y="50130"/>
                  </a:cubicBezTo>
                  <a:cubicBezTo>
                    <a:pt x="7659" y="51227"/>
                    <a:pt x="7659" y="51227"/>
                    <a:pt x="7659" y="51227"/>
                  </a:cubicBezTo>
                  <a:cubicBezTo>
                    <a:pt x="7659" y="51227"/>
                    <a:pt x="6382" y="51853"/>
                    <a:pt x="6382" y="52167"/>
                  </a:cubicBezTo>
                  <a:cubicBezTo>
                    <a:pt x="6382" y="52323"/>
                    <a:pt x="6382" y="53263"/>
                    <a:pt x="6382" y="53263"/>
                  </a:cubicBezTo>
                  <a:cubicBezTo>
                    <a:pt x="8085" y="54516"/>
                    <a:pt x="8085" y="54516"/>
                    <a:pt x="8085" y="54516"/>
                  </a:cubicBezTo>
                  <a:cubicBezTo>
                    <a:pt x="8085" y="55456"/>
                    <a:pt x="8085" y="55456"/>
                    <a:pt x="8085" y="55456"/>
                  </a:cubicBezTo>
                  <a:cubicBezTo>
                    <a:pt x="7234" y="55926"/>
                    <a:pt x="7234" y="55926"/>
                    <a:pt x="7234" y="55926"/>
                  </a:cubicBezTo>
                  <a:cubicBezTo>
                    <a:pt x="7659" y="57023"/>
                    <a:pt x="7659" y="57023"/>
                    <a:pt x="7659" y="57023"/>
                  </a:cubicBezTo>
                  <a:cubicBezTo>
                    <a:pt x="7659" y="57023"/>
                    <a:pt x="8085" y="57336"/>
                    <a:pt x="7659" y="57493"/>
                  </a:cubicBezTo>
                  <a:cubicBezTo>
                    <a:pt x="6808" y="57806"/>
                    <a:pt x="6808" y="58120"/>
                    <a:pt x="7234" y="58433"/>
                  </a:cubicBezTo>
                  <a:cubicBezTo>
                    <a:pt x="7234" y="58590"/>
                    <a:pt x="10212" y="60626"/>
                    <a:pt x="10212" y="60626"/>
                  </a:cubicBezTo>
                  <a:cubicBezTo>
                    <a:pt x="10638" y="65483"/>
                    <a:pt x="10638" y="65483"/>
                    <a:pt x="10638" y="65483"/>
                  </a:cubicBezTo>
                  <a:cubicBezTo>
                    <a:pt x="11914" y="66736"/>
                    <a:pt x="11914" y="66736"/>
                    <a:pt x="11914" y="66736"/>
                  </a:cubicBezTo>
                  <a:cubicBezTo>
                    <a:pt x="14893" y="67519"/>
                    <a:pt x="14893" y="67519"/>
                    <a:pt x="14893" y="67519"/>
                  </a:cubicBezTo>
                  <a:cubicBezTo>
                    <a:pt x="17446" y="68302"/>
                    <a:pt x="17446" y="68302"/>
                    <a:pt x="17446" y="68302"/>
                  </a:cubicBezTo>
                  <a:cubicBezTo>
                    <a:pt x="17872" y="69712"/>
                    <a:pt x="17872" y="69712"/>
                    <a:pt x="17872" y="69712"/>
                  </a:cubicBezTo>
                  <a:cubicBezTo>
                    <a:pt x="17872" y="69712"/>
                    <a:pt x="17021" y="70809"/>
                    <a:pt x="17021" y="70966"/>
                  </a:cubicBezTo>
                  <a:cubicBezTo>
                    <a:pt x="17446" y="71122"/>
                    <a:pt x="14893" y="71122"/>
                    <a:pt x="14893" y="71122"/>
                  </a:cubicBezTo>
                  <a:cubicBezTo>
                    <a:pt x="12765" y="71279"/>
                    <a:pt x="12765" y="71279"/>
                    <a:pt x="12765" y="71279"/>
                  </a:cubicBezTo>
                  <a:cubicBezTo>
                    <a:pt x="10638" y="72062"/>
                    <a:pt x="10638" y="72062"/>
                    <a:pt x="10638" y="72062"/>
                  </a:cubicBezTo>
                  <a:cubicBezTo>
                    <a:pt x="11489" y="73002"/>
                    <a:pt x="11489" y="73002"/>
                    <a:pt x="11489" y="73002"/>
                  </a:cubicBezTo>
                  <a:cubicBezTo>
                    <a:pt x="12765" y="74412"/>
                    <a:pt x="12765" y="74412"/>
                    <a:pt x="12765" y="74412"/>
                  </a:cubicBezTo>
                  <a:cubicBezTo>
                    <a:pt x="15319" y="75509"/>
                    <a:pt x="15319" y="75509"/>
                    <a:pt x="15319" y="75509"/>
                  </a:cubicBezTo>
                  <a:cubicBezTo>
                    <a:pt x="16170" y="76449"/>
                    <a:pt x="16170" y="76449"/>
                    <a:pt x="16170" y="76449"/>
                  </a:cubicBezTo>
                  <a:cubicBezTo>
                    <a:pt x="14893" y="77389"/>
                    <a:pt x="14893" y="77389"/>
                    <a:pt x="14893" y="77389"/>
                  </a:cubicBezTo>
                  <a:cubicBezTo>
                    <a:pt x="14042" y="77859"/>
                    <a:pt x="14042" y="77859"/>
                    <a:pt x="14042" y="77859"/>
                  </a:cubicBezTo>
                  <a:cubicBezTo>
                    <a:pt x="14893" y="78642"/>
                    <a:pt x="14893" y="78642"/>
                    <a:pt x="14893" y="78642"/>
                  </a:cubicBezTo>
                  <a:cubicBezTo>
                    <a:pt x="14893" y="79425"/>
                    <a:pt x="14893" y="79425"/>
                    <a:pt x="14893" y="79425"/>
                  </a:cubicBezTo>
                  <a:cubicBezTo>
                    <a:pt x="14893" y="79425"/>
                    <a:pt x="14042" y="79895"/>
                    <a:pt x="14042" y="80052"/>
                  </a:cubicBezTo>
                  <a:cubicBezTo>
                    <a:pt x="14042" y="80208"/>
                    <a:pt x="12340" y="80678"/>
                    <a:pt x="12340" y="80678"/>
                  </a:cubicBezTo>
                  <a:cubicBezTo>
                    <a:pt x="11063" y="81148"/>
                    <a:pt x="11063" y="81148"/>
                    <a:pt x="11063" y="81148"/>
                  </a:cubicBezTo>
                  <a:cubicBezTo>
                    <a:pt x="9787" y="81305"/>
                    <a:pt x="9787" y="81305"/>
                    <a:pt x="9787" y="81305"/>
                  </a:cubicBezTo>
                  <a:cubicBezTo>
                    <a:pt x="9787" y="81305"/>
                    <a:pt x="8936" y="81148"/>
                    <a:pt x="8510" y="81305"/>
                  </a:cubicBezTo>
                  <a:cubicBezTo>
                    <a:pt x="8510" y="81305"/>
                    <a:pt x="7659" y="81618"/>
                    <a:pt x="7659" y="81618"/>
                  </a:cubicBezTo>
                  <a:cubicBezTo>
                    <a:pt x="7659" y="82088"/>
                    <a:pt x="7659" y="82088"/>
                    <a:pt x="7659" y="82088"/>
                  </a:cubicBezTo>
                  <a:cubicBezTo>
                    <a:pt x="8510" y="82402"/>
                    <a:pt x="8510" y="82402"/>
                    <a:pt x="8510" y="82402"/>
                  </a:cubicBezTo>
                  <a:cubicBezTo>
                    <a:pt x="8085" y="83185"/>
                    <a:pt x="8085" y="83185"/>
                    <a:pt x="8085" y="83185"/>
                  </a:cubicBezTo>
                  <a:cubicBezTo>
                    <a:pt x="6808" y="83655"/>
                    <a:pt x="6808" y="83655"/>
                    <a:pt x="6808" y="83655"/>
                  </a:cubicBezTo>
                  <a:cubicBezTo>
                    <a:pt x="5531" y="83812"/>
                    <a:pt x="5531" y="83812"/>
                    <a:pt x="5531" y="83812"/>
                  </a:cubicBezTo>
                  <a:cubicBezTo>
                    <a:pt x="6382" y="84751"/>
                    <a:pt x="6382" y="84751"/>
                    <a:pt x="6382" y="84751"/>
                  </a:cubicBezTo>
                  <a:cubicBezTo>
                    <a:pt x="8085" y="85848"/>
                    <a:pt x="8085" y="85848"/>
                    <a:pt x="8085" y="85848"/>
                  </a:cubicBezTo>
                  <a:cubicBezTo>
                    <a:pt x="8085" y="86788"/>
                    <a:pt x="8085" y="86788"/>
                    <a:pt x="8085" y="86788"/>
                  </a:cubicBezTo>
                  <a:cubicBezTo>
                    <a:pt x="6808" y="87728"/>
                    <a:pt x="6808" y="87728"/>
                    <a:pt x="6808" y="87728"/>
                  </a:cubicBezTo>
                  <a:cubicBezTo>
                    <a:pt x="6382" y="88825"/>
                    <a:pt x="6382" y="88825"/>
                    <a:pt x="6382" y="88825"/>
                  </a:cubicBezTo>
                  <a:cubicBezTo>
                    <a:pt x="5957" y="89765"/>
                    <a:pt x="5957" y="89765"/>
                    <a:pt x="5957" y="89765"/>
                  </a:cubicBezTo>
                  <a:cubicBezTo>
                    <a:pt x="5106" y="89921"/>
                    <a:pt x="5106" y="89921"/>
                    <a:pt x="5106" y="89921"/>
                  </a:cubicBezTo>
                  <a:cubicBezTo>
                    <a:pt x="3829" y="89921"/>
                    <a:pt x="3829" y="89921"/>
                    <a:pt x="3829" y="89921"/>
                  </a:cubicBezTo>
                  <a:cubicBezTo>
                    <a:pt x="3829" y="89921"/>
                    <a:pt x="3829" y="88981"/>
                    <a:pt x="3404" y="88825"/>
                  </a:cubicBezTo>
                  <a:cubicBezTo>
                    <a:pt x="3404" y="88825"/>
                    <a:pt x="425" y="87885"/>
                    <a:pt x="425" y="87885"/>
                  </a:cubicBezTo>
                  <a:cubicBezTo>
                    <a:pt x="425" y="88825"/>
                    <a:pt x="425" y="88825"/>
                    <a:pt x="425" y="88825"/>
                  </a:cubicBezTo>
                  <a:cubicBezTo>
                    <a:pt x="0" y="89921"/>
                    <a:pt x="0" y="89921"/>
                    <a:pt x="0" y="89921"/>
                  </a:cubicBezTo>
                  <a:cubicBezTo>
                    <a:pt x="0" y="89921"/>
                    <a:pt x="425" y="90548"/>
                    <a:pt x="851" y="90704"/>
                  </a:cubicBezTo>
                  <a:cubicBezTo>
                    <a:pt x="1276" y="90861"/>
                    <a:pt x="1702" y="91958"/>
                    <a:pt x="1702" y="91958"/>
                  </a:cubicBezTo>
                  <a:cubicBezTo>
                    <a:pt x="1276" y="93054"/>
                    <a:pt x="1276" y="93054"/>
                    <a:pt x="1276" y="93054"/>
                  </a:cubicBezTo>
                  <a:cubicBezTo>
                    <a:pt x="1276" y="93054"/>
                    <a:pt x="2127" y="93838"/>
                    <a:pt x="2127" y="93838"/>
                  </a:cubicBezTo>
                  <a:cubicBezTo>
                    <a:pt x="2127" y="93994"/>
                    <a:pt x="2553" y="94621"/>
                    <a:pt x="2553" y="94621"/>
                  </a:cubicBezTo>
                  <a:cubicBezTo>
                    <a:pt x="4255" y="94464"/>
                    <a:pt x="4255" y="94464"/>
                    <a:pt x="4255" y="94464"/>
                  </a:cubicBezTo>
                  <a:cubicBezTo>
                    <a:pt x="3829" y="93994"/>
                    <a:pt x="3829" y="93994"/>
                    <a:pt x="3829" y="93994"/>
                  </a:cubicBezTo>
                  <a:cubicBezTo>
                    <a:pt x="5106" y="94621"/>
                    <a:pt x="5106" y="94621"/>
                    <a:pt x="5106" y="94621"/>
                  </a:cubicBezTo>
                  <a:cubicBezTo>
                    <a:pt x="5106" y="94621"/>
                    <a:pt x="4255" y="94778"/>
                    <a:pt x="5106" y="94621"/>
                  </a:cubicBezTo>
                  <a:cubicBezTo>
                    <a:pt x="5531" y="94621"/>
                    <a:pt x="6382" y="94308"/>
                    <a:pt x="6382" y="94308"/>
                  </a:cubicBezTo>
                  <a:cubicBezTo>
                    <a:pt x="5957" y="94778"/>
                    <a:pt x="5957" y="94778"/>
                    <a:pt x="5957" y="94778"/>
                  </a:cubicBezTo>
                  <a:cubicBezTo>
                    <a:pt x="5106" y="95404"/>
                    <a:pt x="5106" y="95404"/>
                    <a:pt x="5106" y="95404"/>
                  </a:cubicBezTo>
                  <a:cubicBezTo>
                    <a:pt x="5531" y="95561"/>
                    <a:pt x="5531" y="95561"/>
                    <a:pt x="5531" y="95561"/>
                  </a:cubicBezTo>
                  <a:cubicBezTo>
                    <a:pt x="6808" y="95718"/>
                    <a:pt x="6808" y="95718"/>
                    <a:pt x="6808" y="95718"/>
                  </a:cubicBezTo>
                  <a:cubicBezTo>
                    <a:pt x="5106" y="96501"/>
                    <a:pt x="5106" y="96501"/>
                    <a:pt x="5106" y="96501"/>
                  </a:cubicBezTo>
                  <a:cubicBezTo>
                    <a:pt x="5106" y="96501"/>
                    <a:pt x="5957" y="96971"/>
                    <a:pt x="6382" y="97127"/>
                  </a:cubicBezTo>
                  <a:cubicBezTo>
                    <a:pt x="6382" y="97127"/>
                    <a:pt x="8085" y="96657"/>
                    <a:pt x="8085" y="96657"/>
                  </a:cubicBezTo>
                  <a:cubicBezTo>
                    <a:pt x="8085" y="96657"/>
                    <a:pt x="8085" y="96814"/>
                    <a:pt x="8085" y="96971"/>
                  </a:cubicBezTo>
                  <a:cubicBezTo>
                    <a:pt x="8085" y="96971"/>
                    <a:pt x="6808" y="97441"/>
                    <a:pt x="6808" y="97754"/>
                  </a:cubicBezTo>
                  <a:cubicBezTo>
                    <a:pt x="7234" y="97911"/>
                    <a:pt x="9361" y="97597"/>
                    <a:pt x="8936" y="97754"/>
                  </a:cubicBezTo>
                  <a:cubicBezTo>
                    <a:pt x="8510" y="97911"/>
                    <a:pt x="8510" y="98224"/>
                    <a:pt x="8510" y="98224"/>
                  </a:cubicBezTo>
                  <a:cubicBezTo>
                    <a:pt x="8510" y="98224"/>
                    <a:pt x="7234" y="98694"/>
                    <a:pt x="8085" y="98851"/>
                  </a:cubicBezTo>
                  <a:cubicBezTo>
                    <a:pt x="8510" y="99007"/>
                    <a:pt x="9787" y="99164"/>
                    <a:pt x="9361" y="99164"/>
                  </a:cubicBezTo>
                  <a:cubicBezTo>
                    <a:pt x="9361" y="99321"/>
                    <a:pt x="8085" y="99634"/>
                    <a:pt x="8085" y="99634"/>
                  </a:cubicBezTo>
                  <a:cubicBezTo>
                    <a:pt x="8085" y="99634"/>
                    <a:pt x="7659" y="99947"/>
                    <a:pt x="8085" y="100104"/>
                  </a:cubicBezTo>
                  <a:cubicBezTo>
                    <a:pt x="8510" y="100261"/>
                    <a:pt x="9787" y="100261"/>
                    <a:pt x="9787" y="100261"/>
                  </a:cubicBezTo>
                  <a:cubicBezTo>
                    <a:pt x="9787" y="100261"/>
                    <a:pt x="9787" y="99947"/>
                    <a:pt x="9787" y="100104"/>
                  </a:cubicBezTo>
                  <a:cubicBezTo>
                    <a:pt x="9787" y="100261"/>
                    <a:pt x="9361" y="100574"/>
                    <a:pt x="9361" y="100574"/>
                  </a:cubicBezTo>
                  <a:cubicBezTo>
                    <a:pt x="9361" y="100574"/>
                    <a:pt x="8936" y="100887"/>
                    <a:pt x="9361" y="101044"/>
                  </a:cubicBezTo>
                  <a:cubicBezTo>
                    <a:pt x="9787" y="101044"/>
                    <a:pt x="10638" y="101044"/>
                    <a:pt x="10638" y="101044"/>
                  </a:cubicBezTo>
                  <a:cubicBezTo>
                    <a:pt x="10638" y="101044"/>
                    <a:pt x="10638" y="101201"/>
                    <a:pt x="10638" y="101514"/>
                  </a:cubicBezTo>
                  <a:cubicBezTo>
                    <a:pt x="10638" y="101671"/>
                    <a:pt x="10638" y="102140"/>
                    <a:pt x="10638" y="102140"/>
                  </a:cubicBezTo>
                  <a:cubicBezTo>
                    <a:pt x="10638" y="102297"/>
                    <a:pt x="10638" y="102610"/>
                    <a:pt x="10638" y="102610"/>
                  </a:cubicBezTo>
                  <a:cubicBezTo>
                    <a:pt x="10638" y="102610"/>
                    <a:pt x="10212" y="102767"/>
                    <a:pt x="11489" y="102767"/>
                  </a:cubicBezTo>
                  <a:cubicBezTo>
                    <a:pt x="12340" y="102767"/>
                    <a:pt x="12340" y="102610"/>
                    <a:pt x="12765" y="102610"/>
                  </a:cubicBezTo>
                  <a:cubicBezTo>
                    <a:pt x="13191" y="102610"/>
                    <a:pt x="13191" y="102767"/>
                    <a:pt x="13617" y="102924"/>
                  </a:cubicBezTo>
                  <a:cubicBezTo>
                    <a:pt x="13617" y="103237"/>
                    <a:pt x="13617" y="103394"/>
                    <a:pt x="13617" y="103550"/>
                  </a:cubicBezTo>
                  <a:cubicBezTo>
                    <a:pt x="14042" y="103707"/>
                    <a:pt x="15744" y="105274"/>
                    <a:pt x="15744" y="105274"/>
                  </a:cubicBezTo>
                  <a:cubicBezTo>
                    <a:pt x="15744" y="105274"/>
                    <a:pt x="16170" y="105900"/>
                    <a:pt x="16595" y="106057"/>
                  </a:cubicBezTo>
                  <a:cubicBezTo>
                    <a:pt x="16595" y="106214"/>
                    <a:pt x="17021" y="106370"/>
                    <a:pt x="17446" y="106527"/>
                  </a:cubicBezTo>
                  <a:cubicBezTo>
                    <a:pt x="17446" y="106527"/>
                    <a:pt x="18297" y="106997"/>
                    <a:pt x="18297" y="106997"/>
                  </a:cubicBezTo>
                  <a:cubicBezTo>
                    <a:pt x="19574" y="107310"/>
                    <a:pt x="19574" y="107310"/>
                    <a:pt x="19574" y="107310"/>
                  </a:cubicBezTo>
                  <a:cubicBezTo>
                    <a:pt x="21276" y="108407"/>
                    <a:pt x="21276" y="108407"/>
                    <a:pt x="21276" y="108407"/>
                  </a:cubicBezTo>
                  <a:cubicBezTo>
                    <a:pt x="21276" y="108407"/>
                    <a:pt x="22553" y="108877"/>
                    <a:pt x="22553" y="108877"/>
                  </a:cubicBezTo>
                  <a:cubicBezTo>
                    <a:pt x="22978" y="108877"/>
                    <a:pt x="23829" y="108563"/>
                    <a:pt x="23829" y="108563"/>
                  </a:cubicBezTo>
                  <a:cubicBezTo>
                    <a:pt x="23829" y="108563"/>
                    <a:pt x="25106" y="108720"/>
                    <a:pt x="25106" y="108877"/>
                  </a:cubicBezTo>
                  <a:cubicBezTo>
                    <a:pt x="24680" y="108877"/>
                    <a:pt x="24255" y="109503"/>
                    <a:pt x="24255" y="109660"/>
                  </a:cubicBezTo>
                  <a:cubicBezTo>
                    <a:pt x="24680" y="109817"/>
                    <a:pt x="24680" y="110130"/>
                    <a:pt x="24680" y="110130"/>
                  </a:cubicBezTo>
                  <a:cubicBezTo>
                    <a:pt x="23829" y="110287"/>
                    <a:pt x="23829" y="110287"/>
                    <a:pt x="23829" y="110287"/>
                  </a:cubicBezTo>
                  <a:cubicBezTo>
                    <a:pt x="22978" y="110443"/>
                    <a:pt x="22978" y="110443"/>
                    <a:pt x="22978" y="110443"/>
                  </a:cubicBezTo>
                  <a:cubicBezTo>
                    <a:pt x="21276" y="110443"/>
                    <a:pt x="21276" y="110443"/>
                    <a:pt x="21276" y="110443"/>
                  </a:cubicBezTo>
                  <a:cubicBezTo>
                    <a:pt x="20851" y="111070"/>
                    <a:pt x="20851" y="111070"/>
                    <a:pt x="20851" y="111070"/>
                  </a:cubicBezTo>
                  <a:cubicBezTo>
                    <a:pt x="22553" y="111383"/>
                    <a:pt x="22553" y="111383"/>
                    <a:pt x="22553" y="111383"/>
                  </a:cubicBezTo>
                  <a:cubicBezTo>
                    <a:pt x="22553" y="111383"/>
                    <a:pt x="23404" y="111697"/>
                    <a:pt x="23829" y="111697"/>
                  </a:cubicBezTo>
                  <a:cubicBezTo>
                    <a:pt x="23829" y="111853"/>
                    <a:pt x="23829" y="112480"/>
                    <a:pt x="23829" y="112480"/>
                  </a:cubicBezTo>
                  <a:cubicBezTo>
                    <a:pt x="23404" y="112480"/>
                    <a:pt x="21702" y="112480"/>
                    <a:pt x="21702" y="112480"/>
                  </a:cubicBezTo>
                  <a:cubicBezTo>
                    <a:pt x="21702" y="112480"/>
                    <a:pt x="20851" y="112950"/>
                    <a:pt x="20851" y="112950"/>
                  </a:cubicBezTo>
                  <a:cubicBezTo>
                    <a:pt x="20851" y="113107"/>
                    <a:pt x="20425" y="113107"/>
                    <a:pt x="21276" y="113577"/>
                  </a:cubicBezTo>
                  <a:cubicBezTo>
                    <a:pt x="21702" y="113890"/>
                    <a:pt x="23829" y="114830"/>
                    <a:pt x="23829" y="114830"/>
                  </a:cubicBezTo>
                  <a:cubicBezTo>
                    <a:pt x="23829" y="114830"/>
                    <a:pt x="25531" y="115770"/>
                    <a:pt x="25531" y="115770"/>
                  </a:cubicBezTo>
                  <a:cubicBezTo>
                    <a:pt x="25531" y="115926"/>
                    <a:pt x="26808" y="116553"/>
                    <a:pt x="26808" y="116553"/>
                  </a:cubicBezTo>
                  <a:cubicBezTo>
                    <a:pt x="27234" y="116553"/>
                    <a:pt x="27234" y="117180"/>
                    <a:pt x="27234" y="117180"/>
                  </a:cubicBezTo>
                  <a:cubicBezTo>
                    <a:pt x="26808" y="117493"/>
                    <a:pt x="26808" y="117493"/>
                    <a:pt x="26808" y="117493"/>
                  </a:cubicBezTo>
                  <a:cubicBezTo>
                    <a:pt x="26382" y="117963"/>
                    <a:pt x="26382" y="117963"/>
                    <a:pt x="26382" y="117963"/>
                  </a:cubicBezTo>
                  <a:cubicBezTo>
                    <a:pt x="25957" y="118433"/>
                    <a:pt x="25957" y="118433"/>
                    <a:pt x="25957" y="118433"/>
                  </a:cubicBezTo>
                  <a:cubicBezTo>
                    <a:pt x="26382" y="118746"/>
                    <a:pt x="26382" y="118746"/>
                    <a:pt x="26382" y="118746"/>
                  </a:cubicBezTo>
                  <a:cubicBezTo>
                    <a:pt x="25957" y="119060"/>
                    <a:pt x="25957" y="119060"/>
                    <a:pt x="25957" y="119060"/>
                  </a:cubicBezTo>
                  <a:cubicBezTo>
                    <a:pt x="25106" y="119530"/>
                    <a:pt x="25106" y="119530"/>
                    <a:pt x="25106" y="119530"/>
                  </a:cubicBezTo>
                  <a:cubicBezTo>
                    <a:pt x="27234" y="119686"/>
                    <a:pt x="27234" y="119686"/>
                    <a:pt x="27234" y="119686"/>
                  </a:cubicBezTo>
                  <a:cubicBezTo>
                    <a:pt x="29787" y="119530"/>
                    <a:pt x="29787" y="119530"/>
                    <a:pt x="29787" y="119530"/>
                  </a:cubicBezTo>
                  <a:cubicBezTo>
                    <a:pt x="29787" y="119530"/>
                    <a:pt x="30212" y="119843"/>
                    <a:pt x="30212" y="119843"/>
                  </a:cubicBezTo>
                  <a:cubicBezTo>
                    <a:pt x="30638" y="120000"/>
                    <a:pt x="32765" y="119843"/>
                    <a:pt x="32765" y="119843"/>
                  </a:cubicBezTo>
                  <a:cubicBezTo>
                    <a:pt x="34468" y="119530"/>
                    <a:pt x="34468" y="119530"/>
                    <a:pt x="34468" y="119530"/>
                  </a:cubicBezTo>
                  <a:cubicBezTo>
                    <a:pt x="35744" y="119216"/>
                    <a:pt x="35744" y="119216"/>
                    <a:pt x="35744" y="119216"/>
                  </a:cubicBezTo>
                  <a:cubicBezTo>
                    <a:pt x="35744" y="118903"/>
                    <a:pt x="35744" y="118903"/>
                    <a:pt x="35744" y="118903"/>
                  </a:cubicBezTo>
                  <a:cubicBezTo>
                    <a:pt x="35744" y="118903"/>
                    <a:pt x="36595" y="118433"/>
                    <a:pt x="36595" y="118433"/>
                  </a:cubicBezTo>
                  <a:cubicBezTo>
                    <a:pt x="37021" y="118433"/>
                    <a:pt x="38297" y="118590"/>
                    <a:pt x="38297" y="118590"/>
                  </a:cubicBezTo>
                  <a:cubicBezTo>
                    <a:pt x="38297" y="118590"/>
                    <a:pt x="39574" y="118590"/>
                    <a:pt x="39574" y="118746"/>
                  </a:cubicBezTo>
                  <a:cubicBezTo>
                    <a:pt x="39574" y="118903"/>
                    <a:pt x="40425" y="119060"/>
                    <a:pt x="40425" y="119060"/>
                  </a:cubicBezTo>
                  <a:cubicBezTo>
                    <a:pt x="41702" y="119060"/>
                    <a:pt x="41702" y="119060"/>
                    <a:pt x="41702" y="119060"/>
                  </a:cubicBezTo>
                  <a:cubicBezTo>
                    <a:pt x="42978" y="118903"/>
                    <a:pt x="42978" y="118903"/>
                    <a:pt x="42978" y="118903"/>
                  </a:cubicBezTo>
                  <a:cubicBezTo>
                    <a:pt x="44680" y="118746"/>
                    <a:pt x="44680" y="118746"/>
                    <a:pt x="44680" y="118746"/>
                  </a:cubicBezTo>
                  <a:cubicBezTo>
                    <a:pt x="44680" y="118746"/>
                    <a:pt x="44255" y="118433"/>
                    <a:pt x="44680" y="118433"/>
                  </a:cubicBezTo>
                  <a:cubicBezTo>
                    <a:pt x="45106" y="118433"/>
                    <a:pt x="46382" y="118433"/>
                    <a:pt x="46382" y="118433"/>
                  </a:cubicBezTo>
                  <a:cubicBezTo>
                    <a:pt x="46382" y="118433"/>
                    <a:pt x="46808" y="118746"/>
                    <a:pt x="47234" y="118746"/>
                  </a:cubicBezTo>
                  <a:cubicBezTo>
                    <a:pt x="47234" y="118746"/>
                    <a:pt x="48085" y="118433"/>
                    <a:pt x="47659" y="118276"/>
                  </a:cubicBezTo>
                  <a:cubicBezTo>
                    <a:pt x="47234" y="118120"/>
                    <a:pt x="45531" y="117806"/>
                    <a:pt x="45531" y="117806"/>
                  </a:cubicBezTo>
                  <a:cubicBezTo>
                    <a:pt x="45531" y="117806"/>
                    <a:pt x="44680" y="117336"/>
                    <a:pt x="44680" y="117180"/>
                  </a:cubicBezTo>
                  <a:cubicBezTo>
                    <a:pt x="44255" y="117023"/>
                    <a:pt x="44255" y="116553"/>
                    <a:pt x="43829" y="116396"/>
                  </a:cubicBezTo>
                  <a:cubicBezTo>
                    <a:pt x="43404" y="116396"/>
                    <a:pt x="42978" y="116240"/>
                    <a:pt x="42978" y="115926"/>
                  </a:cubicBezTo>
                  <a:cubicBezTo>
                    <a:pt x="43404" y="115456"/>
                    <a:pt x="43404" y="115300"/>
                    <a:pt x="43404" y="115300"/>
                  </a:cubicBezTo>
                  <a:cubicBezTo>
                    <a:pt x="43404" y="115143"/>
                    <a:pt x="43404" y="114516"/>
                    <a:pt x="43404" y="114516"/>
                  </a:cubicBezTo>
                  <a:cubicBezTo>
                    <a:pt x="43404" y="114516"/>
                    <a:pt x="42978" y="114203"/>
                    <a:pt x="44255" y="113890"/>
                  </a:cubicBezTo>
                  <a:cubicBezTo>
                    <a:pt x="45531" y="113577"/>
                    <a:pt x="45531" y="113263"/>
                    <a:pt x="45957" y="113420"/>
                  </a:cubicBezTo>
                  <a:cubicBezTo>
                    <a:pt x="46382" y="113577"/>
                    <a:pt x="47234" y="113890"/>
                    <a:pt x="47659" y="113890"/>
                  </a:cubicBezTo>
                  <a:cubicBezTo>
                    <a:pt x="47659" y="114046"/>
                    <a:pt x="48085" y="114046"/>
                    <a:pt x="48510" y="114203"/>
                  </a:cubicBezTo>
                  <a:cubicBezTo>
                    <a:pt x="48510" y="114360"/>
                    <a:pt x="48085" y="114516"/>
                    <a:pt x="48936" y="114516"/>
                  </a:cubicBezTo>
                  <a:cubicBezTo>
                    <a:pt x="49361" y="114516"/>
                    <a:pt x="50212" y="114516"/>
                    <a:pt x="50212" y="114516"/>
                  </a:cubicBezTo>
                  <a:cubicBezTo>
                    <a:pt x="50212" y="114516"/>
                    <a:pt x="50638" y="114516"/>
                    <a:pt x="50638" y="114360"/>
                  </a:cubicBezTo>
                  <a:cubicBezTo>
                    <a:pt x="50638" y="114203"/>
                    <a:pt x="50638" y="113733"/>
                    <a:pt x="50212" y="113733"/>
                  </a:cubicBezTo>
                  <a:cubicBezTo>
                    <a:pt x="49787" y="113577"/>
                    <a:pt x="49361" y="113420"/>
                    <a:pt x="49361" y="113420"/>
                  </a:cubicBezTo>
                  <a:cubicBezTo>
                    <a:pt x="49361" y="113420"/>
                    <a:pt x="50212" y="113263"/>
                    <a:pt x="48936" y="113107"/>
                  </a:cubicBezTo>
                  <a:cubicBezTo>
                    <a:pt x="47659" y="112793"/>
                    <a:pt x="47659" y="112637"/>
                    <a:pt x="48085" y="112480"/>
                  </a:cubicBezTo>
                  <a:cubicBezTo>
                    <a:pt x="48936" y="112323"/>
                    <a:pt x="50638" y="112480"/>
                    <a:pt x="50638" y="112480"/>
                  </a:cubicBezTo>
                  <a:cubicBezTo>
                    <a:pt x="51914" y="112323"/>
                    <a:pt x="51914" y="112323"/>
                    <a:pt x="51914" y="112323"/>
                  </a:cubicBezTo>
                  <a:cubicBezTo>
                    <a:pt x="51914" y="112323"/>
                    <a:pt x="52765" y="112010"/>
                    <a:pt x="53617" y="112167"/>
                  </a:cubicBezTo>
                  <a:cubicBezTo>
                    <a:pt x="54042" y="112323"/>
                    <a:pt x="55744" y="112167"/>
                    <a:pt x="55744" y="112167"/>
                  </a:cubicBezTo>
                  <a:cubicBezTo>
                    <a:pt x="57872" y="112323"/>
                    <a:pt x="57872" y="112323"/>
                    <a:pt x="57872" y="112323"/>
                  </a:cubicBezTo>
                  <a:cubicBezTo>
                    <a:pt x="58723" y="112010"/>
                    <a:pt x="58723" y="112010"/>
                    <a:pt x="58723" y="112010"/>
                  </a:cubicBezTo>
                  <a:cubicBezTo>
                    <a:pt x="60851" y="112323"/>
                    <a:pt x="60851" y="112323"/>
                    <a:pt x="60851" y="112323"/>
                  </a:cubicBezTo>
                  <a:cubicBezTo>
                    <a:pt x="60851" y="112323"/>
                    <a:pt x="60425" y="112323"/>
                    <a:pt x="61702" y="112480"/>
                  </a:cubicBezTo>
                  <a:cubicBezTo>
                    <a:pt x="62553" y="112480"/>
                    <a:pt x="63829" y="112167"/>
                    <a:pt x="63829" y="112010"/>
                  </a:cubicBezTo>
                  <a:cubicBezTo>
                    <a:pt x="64255" y="112010"/>
                    <a:pt x="65957" y="110913"/>
                    <a:pt x="65957" y="110913"/>
                  </a:cubicBezTo>
                  <a:cubicBezTo>
                    <a:pt x="67234" y="107780"/>
                    <a:pt x="67234" y="107780"/>
                    <a:pt x="67234" y="107780"/>
                  </a:cubicBezTo>
                  <a:cubicBezTo>
                    <a:pt x="67234" y="107780"/>
                    <a:pt x="68936" y="107310"/>
                    <a:pt x="68510" y="107310"/>
                  </a:cubicBezTo>
                  <a:cubicBezTo>
                    <a:pt x="68510" y="107154"/>
                    <a:pt x="68510" y="106057"/>
                    <a:pt x="68510" y="105900"/>
                  </a:cubicBezTo>
                  <a:cubicBezTo>
                    <a:pt x="68510" y="105744"/>
                    <a:pt x="69361" y="104647"/>
                    <a:pt x="69361" y="104647"/>
                  </a:cubicBezTo>
                  <a:cubicBezTo>
                    <a:pt x="69361" y="104647"/>
                    <a:pt x="71063" y="104177"/>
                    <a:pt x="70212" y="103707"/>
                  </a:cubicBezTo>
                  <a:cubicBezTo>
                    <a:pt x="69787" y="103237"/>
                    <a:pt x="69361" y="102454"/>
                    <a:pt x="69361" y="102454"/>
                  </a:cubicBezTo>
                  <a:cubicBezTo>
                    <a:pt x="69361" y="102454"/>
                    <a:pt x="68936" y="101671"/>
                    <a:pt x="68936" y="101514"/>
                  </a:cubicBezTo>
                  <a:cubicBezTo>
                    <a:pt x="68936" y="101357"/>
                    <a:pt x="70638" y="100574"/>
                    <a:pt x="70638" y="100574"/>
                  </a:cubicBezTo>
                  <a:cubicBezTo>
                    <a:pt x="69361" y="99164"/>
                    <a:pt x="69361" y="99164"/>
                    <a:pt x="69361" y="99164"/>
                  </a:cubicBezTo>
                  <a:cubicBezTo>
                    <a:pt x="69361" y="99164"/>
                    <a:pt x="70212" y="98694"/>
                    <a:pt x="70212" y="98537"/>
                  </a:cubicBezTo>
                  <a:cubicBezTo>
                    <a:pt x="70212" y="98381"/>
                    <a:pt x="69361" y="96971"/>
                    <a:pt x="69361" y="96971"/>
                  </a:cubicBezTo>
                  <a:cubicBezTo>
                    <a:pt x="69361" y="96657"/>
                    <a:pt x="69361" y="96657"/>
                    <a:pt x="69361" y="96657"/>
                  </a:cubicBezTo>
                  <a:cubicBezTo>
                    <a:pt x="69361" y="96657"/>
                    <a:pt x="70638" y="95874"/>
                    <a:pt x="70212" y="95718"/>
                  </a:cubicBezTo>
                  <a:cubicBezTo>
                    <a:pt x="70212" y="95561"/>
                    <a:pt x="70212" y="94778"/>
                    <a:pt x="70212" y="94778"/>
                  </a:cubicBezTo>
                  <a:cubicBezTo>
                    <a:pt x="69361" y="93838"/>
                    <a:pt x="69361" y="93838"/>
                    <a:pt x="69361" y="93838"/>
                  </a:cubicBezTo>
                  <a:cubicBezTo>
                    <a:pt x="69361" y="93838"/>
                    <a:pt x="70212" y="93681"/>
                    <a:pt x="69787" y="93524"/>
                  </a:cubicBezTo>
                  <a:cubicBezTo>
                    <a:pt x="69361" y="93211"/>
                    <a:pt x="68936" y="93054"/>
                    <a:pt x="68936" y="93054"/>
                  </a:cubicBezTo>
                  <a:cubicBezTo>
                    <a:pt x="68936" y="92741"/>
                    <a:pt x="68936" y="92741"/>
                    <a:pt x="68936" y="92741"/>
                  </a:cubicBezTo>
                  <a:cubicBezTo>
                    <a:pt x="69361" y="92428"/>
                    <a:pt x="69361" y="92428"/>
                    <a:pt x="69361" y="92428"/>
                  </a:cubicBezTo>
                  <a:cubicBezTo>
                    <a:pt x="70212" y="92114"/>
                    <a:pt x="70212" y="92114"/>
                    <a:pt x="70212" y="92114"/>
                  </a:cubicBezTo>
                  <a:cubicBezTo>
                    <a:pt x="69787" y="91174"/>
                    <a:pt x="69787" y="91174"/>
                    <a:pt x="69787" y="91174"/>
                  </a:cubicBezTo>
                  <a:cubicBezTo>
                    <a:pt x="68085" y="91018"/>
                    <a:pt x="68085" y="91018"/>
                    <a:pt x="68085" y="91018"/>
                  </a:cubicBezTo>
                  <a:cubicBezTo>
                    <a:pt x="68085" y="91018"/>
                    <a:pt x="68085" y="90704"/>
                    <a:pt x="68510" y="90704"/>
                  </a:cubicBezTo>
                  <a:cubicBezTo>
                    <a:pt x="69361" y="90548"/>
                    <a:pt x="72340" y="90078"/>
                    <a:pt x="72340" y="90078"/>
                  </a:cubicBezTo>
                  <a:cubicBezTo>
                    <a:pt x="72340" y="90078"/>
                    <a:pt x="73191" y="89608"/>
                    <a:pt x="73617" y="89608"/>
                  </a:cubicBezTo>
                  <a:cubicBezTo>
                    <a:pt x="73617" y="89451"/>
                    <a:pt x="77021" y="88668"/>
                    <a:pt x="77021" y="88668"/>
                  </a:cubicBezTo>
                  <a:cubicBezTo>
                    <a:pt x="77021" y="88668"/>
                    <a:pt x="77021" y="88198"/>
                    <a:pt x="77021" y="88041"/>
                  </a:cubicBezTo>
                  <a:cubicBezTo>
                    <a:pt x="77446" y="88041"/>
                    <a:pt x="77446" y="87885"/>
                    <a:pt x="77446" y="87571"/>
                  </a:cubicBezTo>
                  <a:cubicBezTo>
                    <a:pt x="77872" y="87571"/>
                    <a:pt x="77021" y="86161"/>
                    <a:pt x="77021" y="85691"/>
                  </a:cubicBezTo>
                  <a:cubicBezTo>
                    <a:pt x="77446" y="85378"/>
                    <a:pt x="78297" y="86005"/>
                    <a:pt x="78297" y="86005"/>
                  </a:cubicBezTo>
                  <a:cubicBezTo>
                    <a:pt x="78723" y="86475"/>
                    <a:pt x="78723" y="86475"/>
                    <a:pt x="78723" y="86475"/>
                  </a:cubicBezTo>
                  <a:cubicBezTo>
                    <a:pt x="78723" y="87415"/>
                    <a:pt x="78723" y="87415"/>
                    <a:pt x="78723" y="87415"/>
                  </a:cubicBezTo>
                  <a:cubicBezTo>
                    <a:pt x="80000" y="87571"/>
                    <a:pt x="80000" y="87571"/>
                    <a:pt x="80000" y="87571"/>
                  </a:cubicBezTo>
                  <a:cubicBezTo>
                    <a:pt x="80425" y="88041"/>
                    <a:pt x="80425" y="88041"/>
                    <a:pt x="80425" y="88041"/>
                  </a:cubicBezTo>
                  <a:cubicBezTo>
                    <a:pt x="80425" y="88041"/>
                    <a:pt x="80000" y="88511"/>
                    <a:pt x="80425" y="88511"/>
                  </a:cubicBezTo>
                  <a:cubicBezTo>
                    <a:pt x="80851" y="88355"/>
                    <a:pt x="80851" y="88355"/>
                    <a:pt x="80851" y="88355"/>
                  </a:cubicBezTo>
                  <a:cubicBezTo>
                    <a:pt x="81276" y="87415"/>
                    <a:pt x="81276" y="87415"/>
                    <a:pt x="81276" y="87415"/>
                  </a:cubicBezTo>
                  <a:cubicBezTo>
                    <a:pt x="81276" y="87415"/>
                    <a:pt x="82978" y="87415"/>
                    <a:pt x="82553" y="87101"/>
                  </a:cubicBezTo>
                  <a:cubicBezTo>
                    <a:pt x="82553" y="86945"/>
                    <a:pt x="82127" y="86631"/>
                    <a:pt x="82553" y="86631"/>
                  </a:cubicBezTo>
                  <a:cubicBezTo>
                    <a:pt x="85106" y="86475"/>
                    <a:pt x="84255" y="86475"/>
                    <a:pt x="85531" y="86161"/>
                  </a:cubicBezTo>
                  <a:cubicBezTo>
                    <a:pt x="85531" y="86161"/>
                    <a:pt x="86382" y="85535"/>
                    <a:pt x="86382" y="85535"/>
                  </a:cubicBezTo>
                  <a:cubicBezTo>
                    <a:pt x="86382" y="85378"/>
                    <a:pt x="86808" y="85065"/>
                    <a:pt x="86808" y="85065"/>
                  </a:cubicBezTo>
                  <a:cubicBezTo>
                    <a:pt x="85957" y="84908"/>
                    <a:pt x="85957" y="84908"/>
                    <a:pt x="85957" y="84908"/>
                  </a:cubicBezTo>
                  <a:cubicBezTo>
                    <a:pt x="85531" y="84438"/>
                    <a:pt x="85531" y="84438"/>
                    <a:pt x="85531" y="84438"/>
                  </a:cubicBezTo>
                  <a:cubicBezTo>
                    <a:pt x="85531" y="84438"/>
                    <a:pt x="85957" y="84125"/>
                    <a:pt x="86382" y="84281"/>
                  </a:cubicBezTo>
                  <a:cubicBezTo>
                    <a:pt x="86382" y="84438"/>
                    <a:pt x="86808" y="84751"/>
                    <a:pt x="87234" y="84751"/>
                  </a:cubicBezTo>
                  <a:cubicBezTo>
                    <a:pt x="87659" y="84751"/>
                    <a:pt x="88936" y="84281"/>
                    <a:pt x="88936" y="84281"/>
                  </a:cubicBezTo>
                  <a:cubicBezTo>
                    <a:pt x="88936" y="83812"/>
                    <a:pt x="85957" y="83185"/>
                    <a:pt x="85106" y="83028"/>
                  </a:cubicBezTo>
                  <a:cubicBezTo>
                    <a:pt x="85106" y="82402"/>
                    <a:pt x="89361" y="81618"/>
                    <a:pt x="89361" y="81462"/>
                  </a:cubicBezTo>
                  <a:cubicBezTo>
                    <a:pt x="89787" y="81305"/>
                    <a:pt x="89787" y="81305"/>
                    <a:pt x="89787" y="81148"/>
                  </a:cubicBezTo>
                  <a:cubicBezTo>
                    <a:pt x="89787" y="80992"/>
                    <a:pt x="89361" y="80835"/>
                    <a:pt x="88936" y="80992"/>
                  </a:cubicBezTo>
                  <a:cubicBezTo>
                    <a:pt x="88936" y="80992"/>
                    <a:pt x="88510" y="81305"/>
                    <a:pt x="88085" y="81305"/>
                  </a:cubicBezTo>
                  <a:cubicBezTo>
                    <a:pt x="88085" y="81305"/>
                    <a:pt x="87234" y="81305"/>
                    <a:pt x="87234" y="81305"/>
                  </a:cubicBezTo>
                  <a:cubicBezTo>
                    <a:pt x="87234" y="81305"/>
                    <a:pt x="86808" y="80992"/>
                    <a:pt x="87234" y="80835"/>
                  </a:cubicBezTo>
                  <a:cubicBezTo>
                    <a:pt x="87659" y="80678"/>
                    <a:pt x="87234" y="80678"/>
                    <a:pt x="88085" y="80522"/>
                  </a:cubicBezTo>
                  <a:cubicBezTo>
                    <a:pt x="88510" y="80365"/>
                    <a:pt x="88936" y="80365"/>
                    <a:pt x="89361" y="80365"/>
                  </a:cubicBezTo>
                  <a:cubicBezTo>
                    <a:pt x="89361" y="80208"/>
                    <a:pt x="89787" y="80052"/>
                    <a:pt x="90212" y="80052"/>
                  </a:cubicBezTo>
                  <a:cubicBezTo>
                    <a:pt x="90638" y="80052"/>
                    <a:pt x="92765" y="79582"/>
                    <a:pt x="92765" y="79582"/>
                  </a:cubicBezTo>
                  <a:cubicBezTo>
                    <a:pt x="93191" y="79268"/>
                    <a:pt x="93191" y="79268"/>
                    <a:pt x="93191" y="79268"/>
                  </a:cubicBezTo>
                  <a:cubicBezTo>
                    <a:pt x="93191" y="79268"/>
                    <a:pt x="91914" y="78798"/>
                    <a:pt x="91914" y="78798"/>
                  </a:cubicBezTo>
                  <a:cubicBezTo>
                    <a:pt x="91914" y="78798"/>
                    <a:pt x="89787" y="78172"/>
                    <a:pt x="89787" y="78172"/>
                  </a:cubicBezTo>
                  <a:cubicBezTo>
                    <a:pt x="89787" y="78172"/>
                    <a:pt x="88936" y="78172"/>
                    <a:pt x="88936" y="78015"/>
                  </a:cubicBezTo>
                  <a:cubicBezTo>
                    <a:pt x="88936" y="78015"/>
                    <a:pt x="88085" y="77702"/>
                    <a:pt x="88085" y="77702"/>
                  </a:cubicBezTo>
                  <a:cubicBezTo>
                    <a:pt x="87234" y="76919"/>
                    <a:pt x="86382" y="77545"/>
                    <a:pt x="84680" y="77232"/>
                  </a:cubicBezTo>
                  <a:cubicBezTo>
                    <a:pt x="84680" y="77232"/>
                    <a:pt x="83829" y="76605"/>
                    <a:pt x="83829" y="76605"/>
                  </a:cubicBezTo>
                  <a:cubicBezTo>
                    <a:pt x="83829" y="76605"/>
                    <a:pt x="84680" y="76605"/>
                    <a:pt x="84680" y="76449"/>
                  </a:cubicBezTo>
                  <a:cubicBezTo>
                    <a:pt x="84680" y="76135"/>
                    <a:pt x="83829" y="75822"/>
                    <a:pt x="83829" y="75822"/>
                  </a:cubicBezTo>
                  <a:cubicBezTo>
                    <a:pt x="82978" y="75509"/>
                    <a:pt x="82978" y="75509"/>
                    <a:pt x="82978" y="75509"/>
                  </a:cubicBezTo>
                  <a:cubicBezTo>
                    <a:pt x="81276" y="74882"/>
                    <a:pt x="81702" y="76292"/>
                    <a:pt x="80425" y="75039"/>
                  </a:cubicBezTo>
                  <a:cubicBezTo>
                    <a:pt x="80425" y="75039"/>
                    <a:pt x="80000" y="75039"/>
                    <a:pt x="79574" y="74725"/>
                  </a:cubicBezTo>
                  <a:cubicBezTo>
                    <a:pt x="79148" y="74569"/>
                    <a:pt x="77872" y="74099"/>
                    <a:pt x="77872" y="74099"/>
                  </a:cubicBezTo>
                  <a:cubicBezTo>
                    <a:pt x="77872" y="74099"/>
                    <a:pt x="77446" y="73629"/>
                    <a:pt x="77446" y="73629"/>
                  </a:cubicBezTo>
                  <a:cubicBezTo>
                    <a:pt x="77021" y="73629"/>
                    <a:pt x="76595" y="73159"/>
                    <a:pt x="76595" y="73159"/>
                  </a:cubicBezTo>
                  <a:cubicBezTo>
                    <a:pt x="74468" y="73629"/>
                    <a:pt x="74468" y="73629"/>
                    <a:pt x="74468" y="73629"/>
                  </a:cubicBezTo>
                  <a:cubicBezTo>
                    <a:pt x="73191" y="74099"/>
                    <a:pt x="73191" y="74099"/>
                    <a:pt x="73191" y="74099"/>
                  </a:cubicBezTo>
                  <a:cubicBezTo>
                    <a:pt x="73191" y="74099"/>
                    <a:pt x="72765" y="73785"/>
                    <a:pt x="72765" y="73785"/>
                  </a:cubicBezTo>
                  <a:cubicBezTo>
                    <a:pt x="72765" y="73785"/>
                    <a:pt x="72765" y="73159"/>
                    <a:pt x="72765" y="73159"/>
                  </a:cubicBezTo>
                  <a:cubicBezTo>
                    <a:pt x="72765" y="73159"/>
                    <a:pt x="71489" y="73002"/>
                    <a:pt x="71063" y="73002"/>
                  </a:cubicBezTo>
                  <a:cubicBezTo>
                    <a:pt x="71063" y="73002"/>
                    <a:pt x="69787" y="73002"/>
                    <a:pt x="69787" y="73002"/>
                  </a:cubicBezTo>
                  <a:cubicBezTo>
                    <a:pt x="68085" y="72845"/>
                    <a:pt x="68085" y="72845"/>
                    <a:pt x="68085" y="72845"/>
                  </a:cubicBezTo>
                  <a:cubicBezTo>
                    <a:pt x="68085" y="72375"/>
                    <a:pt x="68085" y="72375"/>
                    <a:pt x="68085" y="72375"/>
                  </a:cubicBezTo>
                  <a:cubicBezTo>
                    <a:pt x="68085" y="72375"/>
                    <a:pt x="68936" y="72062"/>
                    <a:pt x="68510" y="71906"/>
                  </a:cubicBezTo>
                  <a:cubicBezTo>
                    <a:pt x="68510" y="71749"/>
                    <a:pt x="67234" y="71436"/>
                    <a:pt x="67234" y="71436"/>
                  </a:cubicBezTo>
                  <a:cubicBezTo>
                    <a:pt x="67234" y="71122"/>
                    <a:pt x="67234" y="71122"/>
                    <a:pt x="67234" y="71122"/>
                  </a:cubicBezTo>
                  <a:cubicBezTo>
                    <a:pt x="65957" y="70496"/>
                    <a:pt x="65957" y="70496"/>
                    <a:pt x="65957" y="70496"/>
                  </a:cubicBezTo>
                  <a:cubicBezTo>
                    <a:pt x="65957" y="70496"/>
                    <a:pt x="66808" y="70026"/>
                    <a:pt x="66808" y="70026"/>
                  </a:cubicBezTo>
                  <a:cubicBezTo>
                    <a:pt x="66808" y="69869"/>
                    <a:pt x="65106" y="68459"/>
                    <a:pt x="65106" y="68459"/>
                  </a:cubicBezTo>
                  <a:cubicBezTo>
                    <a:pt x="65106" y="68459"/>
                    <a:pt x="65957" y="67832"/>
                    <a:pt x="65957" y="67676"/>
                  </a:cubicBezTo>
                  <a:cubicBezTo>
                    <a:pt x="65957" y="67676"/>
                    <a:pt x="65106" y="67049"/>
                    <a:pt x="65106" y="67049"/>
                  </a:cubicBezTo>
                  <a:cubicBezTo>
                    <a:pt x="64255" y="67049"/>
                    <a:pt x="64255" y="67049"/>
                    <a:pt x="64255" y="67049"/>
                  </a:cubicBezTo>
                  <a:cubicBezTo>
                    <a:pt x="64255" y="66422"/>
                    <a:pt x="64255" y="66422"/>
                    <a:pt x="64255" y="66422"/>
                  </a:cubicBezTo>
                  <a:cubicBezTo>
                    <a:pt x="64680" y="65953"/>
                    <a:pt x="64680" y="65953"/>
                    <a:pt x="64680" y="65953"/>
                  </a:cubicBezTo>
                  <a:cubicBezTo>
                    <a:pt x="63829" y="65639"/>
                    <a:pt x="63829" y="65639"/>
                    <a:pt x="63829" y="65639"/>
                  </a:cubicBezTo>
                  <a:cubicBezTo>
                    <a:pt x="63829" y="65639"/>
                    <a:pt x="64255" y="65326"/>
                    <a:pt x="64680" y="65326"/>
                  </a:cubicBezTo>
                  <a:cubicBezTo>
                    <a:pt x="64680" y="65326"/>
                    <a:pt x="64680" y="64699"/>
                    <a:pt x="64680" y="64699"/>
                  </a:cubicBezTo>
                  <a:cubicBezTo>
                    <a:pt x="64680" y="64699"/>
                    <a:pt x="65106" y="64386"/>
                    <a:pt x="65531" y="64386"/>
                  </a:cubicBezTo>
                  <a:cubicBezTo>
                    <a:pt x="65531" y="64386"/>
                    <a:pt x="66808" y="64699"/>
                    <a:pt x="66808" y="64699"/>
                  </a:cubicBezTo>
                  <a:cubicBezTo>
                    <a:pt x="66808" y="64699"/>
                    <a:pt x="68085" y="64856"/>
                    <a:pt x="68085" y="64699"/>
                  </a:cubicBezTo>
                  <a:cubicBezTo>
                    <a:pt x="68085" y="64699"/>
                    <a:pt x="67659" y="64229"/>
                    <a:pt x="67659" y="64229"/>
                  </a:cubicBezTo>
                  <a:cubicBezTo>
                    <a:pt x="67659" y="64073"/>
                    <a:pt x="66808" y="63759"/>
                    <a:pt x="66808" y="63759"/>
                  </a:cubicBezTo>
                  <a:cubicBezTo>
                    <a:pt x="66382" y="63603"/>
                    <a:pt x="66382" y="62819"/>
                    <a:pt x="66382" y="62819"/>
                  </a:cubicBezTo>
                  <a:cubicBezTo>
                    <a:pt x="66382" y="62819"/>
                    <a:pt x="65531" y="62193"/>
                    <a:pt x="65957" y="62193"/>
                  </a:cubicBezTo>
                  <a:cubicBezTo>
                    <a:pt x="65957" y="62193"/>
                    <a:pt x="66382" y="61879"/>
                    <a:pt x="66382" y="61879"/>
                  </a:cubicBezTo>
                  <a:cubicBezTo>
                    <a:pt x="66808" y="60783"/>
                    <a:pt x="66808" y="60783"/>
                    <a:pt x="66808" y="60783"/>
                  </a:cubicBezTo>
                  <a:cubicBezTo>
                    <a:pt x="67234" y="59843"/>
                    <a:pt x="67234" y="59843"/>
                    <a:pt x="67234" y="59843"/>
                  </a:cubicBezTo>
                  <a:cubicBezTo>
                    <a:pt x="65957" y="59373"/>
                    <a:pt x="65957" y="59373"/>
                    <a:pt x="65957" y="59373"/>
                  </a:cubicBezTo>
                  <a:cubicBezTo>
                    <a:pt x="65531" y="59060"/>
                    <a:pt x="65531" y="59060"/>
                    <a:pt x="65531" y="59060"/>
                  </a:cubicBezTo>
                  <a:cubicBezTo>
                    <a:pt x="64680" y="58746"/>
                    <a:pt x="64680" y="58746"/>
                    <a:pt x="64680" y="58746"/>
                  </a:cubicBezTo>
                  <a:cubicBezTo>
                    <a:pt x="65531" y="57806"/>
                    <a:pt x="65531" y="57806"/>
                    <a:pt x="65531" y="57806"/>
                  </a:cubicBezTo>
                  <a:cubicBezTo>
                    <a:pt x="67234" y="57806"/>
                    <a:pt x="67234" y="57806"/>
                    <a:pt x="67234" y="57806"/>
                  </a:cubicBezTo>
                  <a:cubicBezTo>
                    <a:pt x="68085" y="57336"/>
                    <a:pt x="68085" y="57336"/>
                    <a:pt x="68085" y="57336"/>
                  </a:cubicBezTo>
                  <a:cubicBezTo>
                    <a:pt x="68085" y="57336"/>
                    <a:pt x="69361" y="57023"/>
                    <a:pt x="69361" y="56866"/>
                  </a:cubicBezTo>
                  <a:cubicBezTo>
                    <a:pt x="69361" y="56866"/>
                    <a:pt x="69787" y="56240"/>
                    <a:pt x="69787" y="56240"/>
                  </a:cubicBezTo>
                  <a:cubicBezTo>
                    <a:pt x="69361" y="55770"/>
                    <a:pt x="69361" y="55770"/>
                    <a:pt x="69361" y="55770"/>
                  </a:cubicBezTo>
                  <a:cubicBezTo>
                    <a:pt x="70212" y="55926"/>
                    <a:pt x="70212" y="55926"/>
                    <a:pt x="70212" y="55926"/>
                  </a:cubicBezTo>
                  <a:cubicBezTo>
                    <a:pt x="70212" y="55456"/>
                    <a:pt x="70212" y="55456"/>
                    <a:pt x="70212" y="55456"/>
                  </a:cubicBezTo>
                  <a:cubicBezTo>
                    <a:pt x="70212" y="55456"/>
                    <a:pt x="70638" y="54986"/>
                    <a:pt x="70638" y="54986"/>
                  </a:cubicBezTo>
                  <a:cubicBezTo>
                    <a:pt x="71063" y="54986"/>
                    <a:pt x="71489" y="54830"/>
                    <a:pt x="71489" y="54830"/>
                  </a:cubicBezTo>
                  <a:cubicBezTo>
                    <a:pt x="71489" y="54830"/>
                    <a:pt x="72340" y="54203"/>
                    <a:pt x="72340" y="54203"/>
                  </a:cubicBezTo>
                  <a:cubicBezTo>
                    <a:pt x="72340" y="54203"/>
                    <a:pt x="72765" y="54360"/>
                    <a:pt x="73191" y="54203"/>
                  </a:cubicBezTo>
                  <a:cubicBezTo>
                    <a:pt x="73617" y="54046"/>
                    <a:pt x="73617" y="54046"/>
                    <a:pt x="73617" y="53890"/>
                  </a:cubicBezTo>
                  <a:cubicBezTo>
                    <a:pt x="74042" y="53577"/>
                    <a:pt x="74893" y="52950"/>
                    <a:pt x="74893" y="52950"/>
                  </a:cubicBezTo>
                  <a:cubicBezTo>
                    <a:pt x="74893" y="52950"/>
                    <a:pt x="74893" y="52793"/>
                    <a:pt x="74893" y="52637"/>
                  </a:cubicBezTo>
                  <a:cubicBezTo>
                    <a:pt x="75319" y="52637"/>
                    <a:pt x="76170" y="52637"/>
                    <a:pt x="76170" y="52480"/>
                  </a:cubicBezTo>
                  <a:cubicBezTo>
                    <a:pt x="75744" y="52323"/>
                    <a:pt x="74893" y="51853"/>
                    <a:pt x="74893" y="51853"/>
                  </a:cubicBezTo>
                  <a:cubicBezTo>
                    <a:pt x="76170" y="51383"/>
                    <a:pt x="76170" y="51383"/>
                    <a:pt x="76170" y="51383"/>
                  </a:cubicBezTo>
                  <a:cubicBezTo>
                    <a:pt x="76170" y="51383"/>
                    <a:pt x="77446" y="50913"/>
                    <a:pt x="77446" y="50913"/>
                  </a:cubicBezTo>
                  <a:cubicBezTo>
                    <a:pt x="77446" y="51070"/>
                    <a:pt x="77872" y="51070"/>
                    <a:pt x="78297" y="50913"/>
                  </a:cubicBezTo>
                  <a:cubicBezTo>
                    <a:pt x="78297" y="50913"/>
                    <a:pt x="78723" y="50757"/>
                    <a:pt x="79148" y="50600"/>
                  </a:cubicBezTo>
                  <a:cubicBezTo>
                    <a:pt x="79148" y="50600"/>
                    <a:pt x="79574" y="50443"/>
                    <a:pt x="80000" y="50443"/>
                  </a:cubicBezTo>
                  <a:cubicBezTo>
                    <a:pt x="80000" y="50287"/>
                    <a:pt x="80425" y="49973"/>
                    <a:pt x="80425" y="49817"/>
                  </a:cubicBezTo>
                  <a:cubicBezTo>
                    <a:pt x="80425" y="49817"/>
                    <a:pt x="81276" y="49033"/>
                    <a:pt x="81276" y="49033"/>
                  </a:cubicBezTo>
                  <a:cubicBezTo>
                    <a:pt x="81276" y="48563"/>
                    <a:pt x="81276" y="48563"/>
                    <a:pt x="81276" y="48563"/>
                  </a:cubicBezTo>
                  <a:cubicBezTo>
                    <a:pt x="81702" y="48407"/>
                    <a:pt x="81702" y="48407"/>
                    <a:pt x="81702" y="48407"/>
                  </a:cubicBezTo>
                  <a:cubicBezTo>
                    <a:pt x="82553" y="48093"/>
                    <a:pt x="82553" y="48093"/>
                    <a:pt x="82553" y="48093"/>
                  </a:cubicBezTo>
                  <a:cubicBezTo>
                    <a:pt x="82553" y="48093"/>
                    <a:pt x="83404" y="47937"/>
                    <a:pt x="83404" y="48093"/>
                  </a:cubicBezTo>
                  <a:cubicBezTo>
                    <a:pt x="83404" y="48093"/>
                    <a:pt x="82978" y="48407"/>
                    <a:pt x="82978" y="48407"/>
                  </a:cubicBezTo>
                  <a:cubicBezTo>
                    <a:pt x="84255" y="48407"/>
                    <a:pt x="84255" y="48407"/>
                    <a:pt x="84255" y="48407"/>
                  </a:cubicBezTo>
                  <a:cubicBezTo>
                    <a:pt x="84255" y="48407"/>
                    <a:pt x="84255" y="48093"/>
                    <a:pt x="84255" y="48250"/>
                  </a:cubicBezTo>
                  <a:cubicBezTo>
                    <a:pt x="84680" y="48250"/>
                    <a:pt x="85106" y="48407"/>
                    <a:pt x="85106" y="48407"/>
                  </a:cubicBezTo>
                  <a:cubicBezTo>
                    <a:pt x="85106" y="48250"/>
                    <a:pt x="85531" y="47937"/>
                    <a:pt x="85531" y="47937"/>
                  </a:cubicBezTo>
                  <a:cubicBezTo>
                    <a:pt x="85531" y="47467"/>
                    <a:pt x="85531" y="47467"/>
                    <a:pt x="85531" y="47467"/>
                  </a:cubicBezTo>
                  <a:cubicBezTo>
                    <a:pt x="85531" y="47467"/>
                    <a:pt x="86382" y="47154"/>
                    <a:pt x="86808" y="46997"/>
                  </a:cubicBezTo>
                  <a:cubicBezTo>
                    <a:pt x="86808" y="46840"/>
                    <a:pt x="88085" y="46370"/>
                    <a:pt x="88085" y="46370"/>
                  </a:cubicBezTo>
                  <a:cubicBezTo>
                    <a:pt x="89361" y="46214"/>
                    <a:pt x="89361" y="46214"/>
                    <a:pt x="89361" y="46214"/>
                  </a:cubicBezTo>
                  <a:cubicBezTo>
                    <a:pt x="89361" y="46214"/>
                    <a:pt x="89787" y="46057"/>
                    <a:pt x="90212" y="46057"/>
                  </a:cubicBezTo>
                  <a:cubicBezTo>
                    <a:pt x="90212" y="46057"/>
                    <a:pt x="91489" y="45430"/>
                    <a:pt x="91489" y="45430"/>
                  </a:cubicBezTo>
                  <a:cubicBezTo>
                    <a:pt x="91489" y="45430"/>
                    <a:pt x="91489" y="45274"/>
                    <a:pt x="91914" y="45117"/>
                  </a:cubicBezTo>
                  <a:cubicBezTo>
                    <a:pt x="91914" y="44960"/>
                    <a:pt x="92765" y="44960"/>
                    <a:pt x="92765" y="44804"/>
                  </a:cubicBezTo>
                  <a:cubicBezTo>
                    <a:pt x="93191" y="44804"/>
                    <a:pt x="94042" y="44020"/>
                    <a:pt x="94042" y="44020"/>
                  </a:cubicBezTo>
                  <a:cubicBezTo>
                    <a:pt x="94042" y="44020"/>
                    <a:pt x="94468" y="44020"/>
                    <a:pt x="94468" y="43864"/>
                  </a:cubicBezTo>
                  <a:cubicBezTo>
                    <a:pt x="94468" y="43550"/>
                    <a:pt x="94893" y="43237"/>
                    <a:pt x="94893" y="43237"/>
                  </a:cubicBezTo>
                  <a:cubicBezTo>
                    <a:pt x="95744" y="42610"/>
                    <a:pt x="95744" y="42610"/>
                    <a:pt x="95744" y="42610"/>
                  </a:cubicBezTo>
                  <a:cubicBezTo>
                    <a:pt x="95744" y="41671"/>
                    <a:pt x="95744" y="41671"/>
                    <a:pt x="95744" y="41671"/>
                  </a:cubicBezTo>
                  <a:cubicBezTo>
                    <a:pt x="96595" y="40887"/>
                    <a:pt x="96595" y="40887"/>
                    <a:pt x="96595" y="40887"/>
                  </a:cubicBezTo>
                  <a:cubicBezTo>
                    <a:pt x="96595" y="40887"/>
                    <a:pt x="97021" y="40731"/>
                    <a:pt x="97021" y="40574"/>
                  </a:cubicBezTo>
                  <a:cubicBezTo>
                    <a:pt x="97446" y="40574"/>
                    <a:pt x="97872" y="40104"/>
                    <a:pt x="97872" y="40104"/>
                  </a:cubicBezTo>
                  <a:cubicBezTo>
                    <a:pt x="97872" y="40104"/>
                    <a:pt x="99148" y="39477"/>
                    <a:pt x="99148" y="39477"/>
                  </a:cubicBezTo>
                  <a:cubicBezTo>
                    <a:pt x="99148" y="39477"/>
                    <a:pt x="99574" y="39007"/>
                    <a:pt x="99574" y="38851"/>
                  </a:cubicBezTo>
                  <a:cubicBezTo>
                    <a:pt x="100000" y="38851"/>
                    <a:pt x="100000" y="38851"/>
                    <a:pt x="100000" y="38851"/>
                  </a:cubicBezTo>
                  <a:cubicBezTo>
                    <a:pt x="100000" y="38381"/>
                    <a:pt x="100000" y="38381"/>
                    <a:pt x="100000" y="38381"/>
                  </a:cubicBezTo>
                  <a:cubicBezTo>
                    <a:pt x="99148" y="37754"/>
                    <a:pt x="99148" y="37754"/>
                    <a:pt x="99148" y="37754"/>
                  </a:cubicBezTo>
                  <a:cubicBezTo>
                    <a:pt x="97446" y="37284"/>
                    <a:pt x="97446" y="37284"/>
                    <a:pt x="97446" y="37284"/>
                  </a:cubicBezTo>
                  <a:cubicBezTo>
                    <a:pt x="96170" y="37284"/>
                    <a:pt x="96170" y="37284"/>
                    <a:pt x="96170" y="37284"/>
                  </a:cubicBezTo>
                  <a:cubicBezTo>
                    <a:pt x="95319" y="36971"/>
                    <a:pt x="95319" y="36971"/>
                    <a:pt x="95319" y="36971"/>
                  </a:cubicBezTo>
                  <a:cubicBezTo>
                    <a:pt x="95744" y="36657"/>
                    <a:pt x="95744" y="36657"/>
                    <a:pt x="95744" y="36657"/>
                  </a:cubicBezTo>
                  <a:cubicBezTo>
                    <a:pt x="94893" y="36187"/>
                    <a:pt x="94893" y="36187"/>
                    <a:pt x="94893" y="36187"/>
                  </a:cubicBezTo>
                  <a:cubicBezTo>
                    <a:pt x="94468" y="35874"/>
                    <a:pt x="94468" y="35874"/>
                    <a:pt x="94468" y="35874"/>
                  </a:cubicBezTo>
                  <a:cubicBezTo>
                    <a:pt x="93617" y="35561"/>
                    <a:pt x="93617" y="35561"/>
                    <a:pt x="93617" y="35561"/>
                  </a:cubicBezTo>
                  <a:cubicBezTo>
                    <a:pt x="93617" y="35561"/>
                    <a:pt x="94468" y="35091"/>
                    <a:pt x="94468" y="35091"/>
                  </a:cubicBezTo>
                  <a:cubicBezTo>
                    <a:pt x="94468" y="35091"/>
                    <a:pt x="94893" y="34934"/>
                    <a:pt x="94893" y="34778"/>
                  </a:cubicBezTo>
                  <a:cubicBezTo>
                    <a:pt x="94893" y="34778"/>
                    <a:pt x="95744" y="34308"/>
                    <a:pt x="95744" y="34308"/>
                  </a:cubicBezTo>
                  <a:cubicBezTo>
                    <a:pt x="95744" y="34308"/>
                    <a:pt x="96595" y="33838"/>
                    <a:pt x="96595" y="33838"/>
                  </a:cubicBezTo>
                  <a:cubicBezTo>
                    <a:pt x="96595" y="33838"/>
                    <a:pt x="97021" y="33681"/>
                    <a:pt x="97021" y="33524"/>
                  </a:cubicBezTo>
                  <a:cubicBezTo>
                    <a:pt x="97021" y="33368"/>
                    <a:pt x="96595" y="32741"/>
                    <a:pt x="96595" y="32741"/>
                  </a:cubicBezTo>
                  <a:cubicBezTo>
                    <a:pt x="96595" y="32741"/>
                    <a:pt x="96595" y="32271"/>
                    <a:pt x="97021" y="32271"/>
                  </a:cubicBezTo>
                  <a:cubicBezTo>
                    <a:pt x="97021" y="32114"/>
                    <a:pt x="97446" y="31958"/>
                    <a:pt x="97446" y="31958"/>
                  </a:cubicBezTo>
                  <a:cubicBezTo>
                    <a:pt x="97446" y="31958"/>
                    <a:pt x="97872" y="31958"/>
                    <a:pt x="98297" y="32114"/>
                  </a:cubicBezTo>
                  <a:cubicBezTo>
                    <a:pt x="98723" y="32114"/>
                    <a:pt x="98723" y="31801"/>
                    <a:pt x="98723" y="31801"/>
                  </a:cubicBezTo>
                  <a:cubicBezTo>
                    <a:pt x="98723" y="31801"/>
                    <a:pt x="98723" y="31331"/>
                    <a:pt x="98297" y="31331"/>
                  </a:cubicBezTo>
                  <a:cubicBezTo>
                    <a:pt x="97872" y="31331"/>
                    <a:pt x="97446" y="31018"/>
                    <a:pt x="97446" y="31018"/>
                  </a:cubicBezTo>
                  <a:cubicBezTo>
                    <a:pt x="97446" y="31018"/>
                    <a:pt x="97872" y="30861"/>
                    <a:pt x="97872" y="30861"/>
                  </a:cubicBezTo>
                  <a:cubicBezTo>
                    <a:pt x="97872" y="30704"/>
                    <a:pt x="98723" y="30548"/>
                    <a:pt x="98723" y="30548"/>
                  </a:cubicBezTo>
                  <a:cubicBezTo>
                    <a:pt x="100000" y="30391"/>
                    <a:pt x="100000" y="30391"/>
                    <a:pt x="100000" y="30391"/>
                  </a:cubicBezTo>
                  <a:cubicBezTo>
                    <a:pt x="99574" y="29921"/>
                    <a:pt x="99574" y="29921"/>
                    <a:pt x="99574" y="29921"/>
                  </a:cubicBezTo>
                  <a:cubicBezTo>
                    <a:pt x="99574" y="29451"/>
                    <a:pt x="99574" y="29451"/>
                    <a:pt x="99574" y="29451"/>
                  </a:cubicBezTo>
                  <a:cubicBezTo>
                    <a:pt x="99574" y="29451"/>
                    <a:pt x="101276" y="29608"/>
                    <a:pt x="101276" y="29608"/>
                  </a:cubicBezTo>
                  <a:cubicBezTo>
                    <a:pt x="101276" y="29765"/>
                    <a:pt x="101702" y="30078"/>
                    <a:pt x="102127" y="30078"/>
                  </a:cubicBezTo>
                  <a:cubicBezTo>
                    <a:pt x="102127" y="29921"/>
                    <a:pt x="102127" y="29608"/>
                    <a:pt x="102127" y="29608"/>
                  </a:cubicBezTo>
                  <a:cubicBezTo>
                    <a:pt x="102127" y="29608"/>
                    <a:pt x="102553" y="29138"/>
                    <a:pt x="102978" y="29295"/>
                  </a:cubicBezTo>
                  <a:cubicBezTo>
                    <a:pt x="103829" y="29451"/>
                    <a:pt x="104255" y="29138"/>
                    <a:pt x="104680" y="29138"/>
                  </a:cubicBezTo>
                  <a:cubicBezTo>
                    <a:pt x="104680" y="28981"/>
                    <a:pt x="105106" y="28668"/>
                    <a:pt x="105106" y="28668"/>
                  </a:cubicBezTo>
                  <a:cubicBezTo>
                    <a:pt x="105106" y="28668"/>
                    <a:pt x="105531" y="28198"/>
                    <a:pt x="105106" y="28041"/>
                  </a:cubicBezTo>
                  <a:cubicBezTo>
                    <a:pt x="104680" y="28041"/>
                    <a:pt x="104255" y="28041"/>
                    <a:pt x="104255" y="27885"/>
                  </a:cubicBezTo>
                  <a:cubicBezTo>
                    <a:pt x="104255" y="27885"/>
                    <a:pt x="104680" y="27571"/>
                    <a:pt x="105106" y="27571"/>
                  </a:cubicBezTo>
                  <a:cubicBezTo>
                    <a:pt x="105531" y="27571"/>
                    <a:pt x="105531" y="27571"/>
                    <a:pt x="106382" y="27415"/>
                  </a:cubicBezTo>
                  <a:cubicBezTo>
                    <a:pt x="106808" y="27258"/>
                    <a:pt x="106808" y="27101"/>
                    <a:pt x="106808" y="27101"/>
                  </a:cubicBezTo>
                  <a:cubicBezTo>
                    <a:pt x="106808" y="27101"/>
                    <a:pt x="108085" y="26945"/>
                    <a:pt x="108085" y="26945"/>
                  </a:cubicBezTo>
                  <a:cubicBezTo>
                    <a:pt x="109787" y="26631"/>
                    <a:pt x="109787" y="26631"/>
                    <a:pt x="109787" y="26631"/>
                  </a:cubicBezTo>
                  <a:cubicBezTo>
                    <a:pt x="109787" y="26318"/>
                    <a:pt x="109787" y="26318"/>
                    <a:pt x="109787" y="26318"/>
                  </a:cubicBezTo>
                  <a:cubicBezTo>
                    <a:pt x="109787" y="26318"/>
                    <a:pt x="110638" y="26318"/>
                    <a:pt x="110638" y="26318"/>
                  </a:cubicBezTo>
                  <a:cubicBezTo>
                    <a:pt x="111063" y="26318"/>
                    <a:pt x="111489" y="26475"/>
                    <a:pt x="111489" y="26475"/>
                  </a:cubicBezTo>
                  <a:cubicBezTo>
                    <a:pt x="111489" y="26475"/>
                    <a:pt x="112340" y="26475"/>
                    <a:pt x="112340" y="26475"/>
                  </a:cubicBezTo>
                  <a:cubicBezTo>
                    <a:pt x="112340" y="26318"/>
                    <a:pt x="111914" y="26161"/>
                    <a:pt x="112340" y="26161"/>
                  </a:cubicBezTo>
                  <a:cubicBezTo>
                    <a:pt x="112765" y="26318"/>
                    <a:pt x="112765" y="26318"/>
                    <a:pt x="112765" y="26475"/>
                  </a:cubicBezTo>
                  <a:cubicBezTo>
                    <a:pt x="113191" y="26475"/>
                    <a:pt x="113191" y="26475"/>
                    <a:pt x="113191" y="26475"/>
                  </a:cubicBezTo>
                  <a:cubicBezTo>
                    <a:pt x="113617" y="26475"/>
                    <a:pt x="114042" y="26631"/>
                    <a:pt x="114468" y="26788"/>
                  </a:cubicBezTo>
                  <a:cubicBezTo>
                    <a:pt x="114468" y="26788"/>
                    <a:pt x="114468" y="26945"/>
                    <a:pt x="114468" y="27101"/>
                  </a:cubicBezTo>
                  <a:cubicBezTo>
                    <a:pt x="114468" y="27258"/>
                    <a:pt x="114468" y="27258"/>
                    <a:pt x="114468" y="27415"/>
                  </a:cubicBezTo>
                  <a:cubicBezTo>
                    <a:pt x="114468" y="27571"/>
                    <a:pt x="114468" y="27571"/>
                    <a:pt x="114468" y="27571"/>
                  </a:cubicBezTo>
                  <a:cubicBezTo>
                    <a:pt x="114468" y="27571"/>
                    <a:pt x="115744" y="27885"/>
                    <a:pt x="115744" y="27728"/>
                  </a:cubicBezTo>
                  <a:cubicBezTo>
                    <a:pt x="115744" y="27571"/>
                    <a:pt x="115744" y="27728"/>
                    <a:pt x="115744" y="27415"/>
                  </a:cubicBezTo>
                  <a:cubicBezTo>
                    <a:pt x="115319" y="27258"/>
                    <a:pt x="115744" y="27101"/>
                    <a:pt x="115744" y="26945"/>
                  </a:cubicBezTo>
                  <a:cubicBezTo>
                    <a:pt x="115319" y="26788"/>
                    <a:pt x="114893" y="26475"/>
                    <a:pt x="114893" y="26318"/>
                  </a:cubicBezTo>
                  <a:cubicBezTo>
                    <a:pt x="114893" y="26318"/>
                    <a:pt x="115319" y="26161"/>
                    <a:pt x="115744" y="26161"/>
                  </a:cubicBezTo>
                  <a:cubicBezTo>
                    <a:pt x="116170" y="26161"/>
                    <a:pt x="115744" y="26005"/>
                    <a:pt x="116170" y="26161"/>
                  </a:cubicBezTo>
                  <a:cubicBezTo>
                    <a:pt x="116595" y="26318"/>
                    <a:pt x="116595" y="26475"/>
                    <a:pt x="117021" y="26475"/>
                  </a:cubicBezTo>
                  <a:cubicBezTo>
                    <a:pt x="117446" y="26475"/>
                    <a:pt x="117446" y="26475"/>
                    <a:pt x="117446" y="26475"/>
                  </a:cubicBezTo>
                  <a:cubicBezTo>
                    <a:pt x="117446" y="26631"/>
                    <a:pt x="117872" y="26788"/>
                    <a:pt x="117872" y="26945"/>
                  </a:cubicBezTo>
                  <a:cubicBezTo>
                    <a:pt x="117872" y="27101"/>
                    <a:pt x="117872" y="27101"/>
                    <a:pt x="117872" y="27258"/>
                  </a:cubicBezTo>
                  <a:cubicBezTo>
                    <a:pt x="117872" y="27258"/>
                    <a:pt x="118723" y="27728"/>
                    <a:pt x="118723" y="27728"/>
                  </a:cubicBezTo>
                  <a:cubicBezTo>
                    <a:pt x="118723" y="27728"/>
                    <a:pt x="119574" y="27415"/>
                    <a:pt x="119574" y="27415"/>
                  </a:cubicBezTo>
                  <a:cubicBezTo>
                    <a:pt x="119574" y="27258"/>
                    <a:pt x="119574" y="27101"/>
                    <a:pt x="119574" y="27101"/>
                  </a:cubicBezTo>
                  <a:cubicBezTo>
                    <a:pt x="119574" y="26945"/>
                    <a:pt x="119574" y="26788"/>
                    <a:pt x="119574" y="26788"/>
                  </a:cubicBezTo>
                  <a:cubicBezTo>
                    <a:pt x="119574" y="26631"/>
                    <a:pt x="118297" y="26161"/>
                    <a:pt x="118297" y="26161"/>
                  </a:cubicBezTo>
                  <a:cubicBezTo>
                    <a:pt x="118297" y="26161"/>
                    <a:pt x="118297" y="26005"/>
                    <a:pt x="118723" y="25848"/>
                  </a:cubicBezTo>
                  <a:cubicBezTo>
                    <a:pt x="118723" y="25848"/>
                    <a:pt x="119148" y="25691"/>
                    <a:pt x="120000" y="25535"/>
                  </a:cubicBezTo>
                  <a:cubicBezTo>
                    <a:pt x="117446" y="23498"/>
                    <a:pt x="117446" y="23498"/>
                    <a:pt x="117446" y="23498"/>
                  </a:cubicBezTo>
                  <a:cubicBezTo>
                    <a:pt x="114893" y="23028"/>
                    <a:pt x="114893" y="23028"/>
                    <a:pt x="114893" y="23028"/>
                  </a:cubicBezTo>
                  <a:cubicBezTo>
                    <a:pt x="113191" y="22402"/>
                    <a:pt x="113191" y="22402"/>
                    <a:pt x="113191" y="22402"/>
                  </a:cubicBezTo>
                  <a:cubicBezTo>
                    <a:pt x="113191" y="21618"/>
                    <a:pt x="113191" y="21618"/>
                    <a:pt x="113191" y="21618"/>
                  </a:cubicBezTo>
                  <a:cubicBezTo>
                    <a:pt x="111914" y="20992"/>
                    <a:pt x="111914" y="20992"/>
                    <a:pt x="111914" y="20992"/>
                  </a:cubicBezTo>
                  <a:cubicBezTo>
                    <a:pt x="111914" y="20992"/>
                    <a:pt x="112340" y="20522"/>
                    <a:pt x="112340" y="20365"/>
                  </a:cubicBezTo>
                  <a:cubicBezTo>
                    <a:pt x="112765" y="20208"/>
                    <a:pt x="113617" y="19425"/>
                    <a:pt x="113617" y="19425"/>
                  </a:cubicBezTo>
                  <a:cubicBezTo>
                    <a:pt x="113617" y="19425"/>
                    <a:pt x="113191" y="18798"/>
                    <a:pt x="113191" y="18642"/>
                  </a:cubicBezTo>
                  <a:cubicBezTo>
                    <a:pt x="113191" y="18485"/>
                    <a:pt x="113617" y="17702"/>
                    <a:pt x="113617" y="17702"/>
                  </a:cubicBezTo>
                  <a:cubicBezTo>
                    <a:pt x="113191" y="16919"/>
                    <a:pt x="113191" y="16919"/>
                    <a:pt x="113191" y="16919"/>
                  </a:cubicBezTo>
                  <a:cubicBezTo>
                    <a:pt x="108085" y="14725"/>
                    <a:pt x="108085" y="14725"/>
                    <a:pt x="108085" y="14725"/>
                  </a:cubicBezTo>
                  <a:cubicBezTo>
                    <a:pt x="108510" y="13785"/>
                    <a:pt x="108510" y="13785"/>
                    <a:pt x="108510" y="13785"/>
                  </a:cubicBezTo>
                  <a:cubicBezTo>
                    <a:pt x="108510" y="13785"/>
                    <a:pt x="108510" y="13785"/>
                    <a:pt x="108510" y="13785"/>
                  </a:cubicBezTo>
                  <a:close/>
                  <a:moveTo>
                    <a:pt x="70212" y="111227"/>
                  </a:moveTo>
                  <a:cubicBezTo>
                    <a:pt x="70212" y="111227"/>
                    <a:pt x="70212" y="111227"/>
                    <a:pt x="70212" y="111227"/>
                  </a:cubicBezTo>
                  <a:cubicBezTo>
                    <a:pt x="70638" y="109973"/>
                    <a:pt x="70638" y="109973"/>
                    <a:pt x="70638" y="109973"/>
                  </a:cubicBezTo>
                  <a:cubicBezTo>
                    <a:pt x="70638" y="109973"/>
                    <a:pt x="69787" y="109503"/>
                    <a:pt x="69787" y="109503"/>
                  </a:cubicBezTo>
                  <a:cubicBezTo>
                    <a:pt x="69787" y="109347"/>
                    <a:pt x="69361" y="109033"/>
                    <a:pt x="69361" y="108563"/>
                  </a:cubicBezTo>
                  <a:cubicBezTo>
                    <a:pt x="69787" y="108093"/>
                    <a:pt x="69787" y="107937"/>
                    <a:pt x="70212" y="107624"/>
                  </a:cubicBezTo>
                  <a:cubicBezTo>
                    <a:pt x="70212" y="107310"/>
                    <a:pt x="71063" y="107154"/>
                    <a:pt x="71063" y="106840"/>
                  </a:cubicBezTo>
                  <a:cubicBezTo>
                    <a:pt x="71063" y="106370"/>
                    <a:pt x="71063" y="106214"/>
                    <a:pt x="71489" y="105900"/>
                  </a:cubicBezTo>
                  <a:cubicBezTo>
                    <a:pt x="71489" y="105587"/>
                    <a:pt x="71914" y="105274"/>
                    <a:pt x="72340" y="105274"/>
                  </a:cubicBezTo>
                  <a:cubicBezTo>
                    <a:pt x="72340" y="105117"/>
                    <a:pt x="73191" y="104490"/>
                    <a:pt x="73191" y="104490"/>
                  </a:cubicBezTo>
                  <a:cubicBezTo>
                    <a:pt x="73617" y="103707"/>
                    <a:pt x="73617" y="103707"/>
                    <a:pt x="73617" y="103707"/>
                  </a:cubicBezTo>
                  <a:cubicBezTo>
                    <a:pt x="73617" y="103707"/>
                    <a:pt x="74468" y="102924"/>
                    <a:pt x="74468" y="102767"/>
                  </a:cubicBezTo>
                  <a:cubicBezTo>
                    <a:pt x="74468" y="102610"/>
                    <a:pt x="74042" y="101984"/>
                    <a:pt x="74042" y="101827"/>
                  </a:cubicBezTo>
                  <a:cubicBezTo>
                    <a:pt x="74468" y="101671"/>
                    <a:pt x="75319" y="101357"/>
                    <a:pt x="75319" y="101357"/>
                  </a:cubicBezTo>
                  <a:cubicBezTo>
                    <a:pt x="76595" y="101357"/>
                    <a:pt x="76595" y="101357"/>
                    <a:pt x="76595" y="101357"/>
                  </a:cubicBezTo>
                  <a:cubicBezTo>
                    <a:pt x="76595" y="101357"/>
                    <a:pt x="76595" y="101827"/>
                    <a:pt x="76170" y="101984"/>
                  </a:cubicBezTo>
                  <a:cubicBezTo>
                    <a:pt x="75744" y="101984"/>
                    <a:pt x="75319" y="102140"/>
                    <a:pt x="75319" y="102140"/>
                  </a:cubicBezTo>
                  <a:cubicBezTo>
                    <a:pt x="75319" y="102297"/>
                    <a:pt x="76170" y="102610"/>
                    <a:pt x="76170" y="102610"/>
                  </a:cubicBezTo>
                  <a:cubicBezTo>
                    <a:pt x="76170" y="103237"/>
                    <a:pt x="76170" y="103237"/>
                    <a:pt x="76170" y="103237"/>
                  </a:cubicBezTo>
                  <a:cubicBezTo>
                    <a:pt x="75319" y="103864"/>
                    <a:pt x="75319" y="103864"/>
                    <a:pt x="75319" y="103864"/>
                  </a:cubicBezTo>
                  <a:cubicBezTo>
                    <a:pt x="74468" y="104647"/>
                    <a:pt x="74468" y="104647"/>
                    <a:pt x="74468" y="104647"/>
                  </a:cubicBezTo>
                  <a:cubicBezTo>
                    <a:pt x="74468" y="105430"/>
                    <a:pt x="74468" y="105430"/>
                    <a:pt x="74468" y="105430"/>
                  </a:cubicBezTo>
                  <a:cubicBezTo>
                    <a:pt x="74042" y="105900"/>
                    <a:pt x="74042" y="105900"/>
                    <a:pt x="74042" y="105900"/>
                  </a:cubicBezTo>
                  <a:cubicBezTo>
                    <a:pt x="73617" y="106370"/>
                    <a:pt x="73617" y="106370"/>
                    <a:pt x="73617" y="106370"/>
                  </a:cubicBezTo>
                  <a:cubicBezTo>
                    <a:pt x="72765" y="107310"/>
                    <a:pt x="72765" y="107310"/>
                    <a:pt x="72765" y="107310"/>
                  </a:cubicBezTo>
                  <a:cubicBezTo>
                    <a:pt x="73191" y="108093"/>
                    <a:pt x="73191" y="108093"/>
                    <a:pt x="73191" y="108093"/>
                  </a:cubicBezTo>
                  <a:cubicBezTo>
                    <a:pt x="71914" y="109033"/>
                    <a:pt x="71914" y="109033"/>
                    <a:pt x="71914" y="109033"/>
                  </a:cubicBezTo>
                  <a:cubicBezTo>
                    <a:pt x="71914" y="109033"/>
                    <a:pt x="71914" y="109503"/>
                    <a:pt x="71914" y="109660"/>
                  </a:cubicBezTo>
                  <a:cubicBezTo>
                    <a:pt x="71914" y="109817"/>
                    <a:pt x="71914" y="110757"/>
                    <a:pt x="71914" y="110757"/>
                  </a:cubicBezTo>
                  <a:cubicBezTo>
                    <a:pt x="71914" y="110757"/>
                    <a:pt x="71914" y="111227"/>
                    <a:pt x="71489" y="111227"/>
                  </a:cubicBezTo>
                  <a:cubicBezTo>
                    <a:pt x="71063" y="111227"/>
                    <a:pt x="70212" y="111227"/>
                    <a:pt x="70212" y="111227"/>
                  </a:cubicBezTo>
                  <a:close/>
                  <a:moveTo>
                    <a:pt x="87659" y="101671"/>
                  </a:moveTo>
                  <a:cubicBezTo>
                    <a:pt x="87659" y="101671"/>
                    <a:pt x="87659" y="101671"/>
                    <a:pt x="87659" y="101671"/>
                  </a:cubicBezTo>
                  <a:cubicBezTo>
                    <a:pt x="87234" y="101357"/>
                    <a:pt x="87234" y="101357"/>
                    <a:pt x="87234" y="101357"/>
                  </a:cubicBezTo>
                  <a:cubicBezTo>
                    <a:pt x="88510" y="101201"/>
                    <a:pt x="88510" y="101201"/>
                    <a:pt x="88510" y="101201"/>
                  </a:cubicBezTo>
                  <a:cubicBezTo>
                    <a:pt x="88510" y="101201"/>
                    <a:pt x="88085" y="100574"/>
                    <a:pt x="88085" y="100417"/>
                  </a:cubicBezTo>
                  <a:cubicBezTo>
                    <a:pt x="88085" y="100261"/>
                    <a:pt x="87659" y="100417"/>
                    <a:pt x="87234" y="100104"/>
                  </a:cubicBezTo>
                  <a:cubicBezTo>
                    <a:pt x="86808" y="99947"/>
                    <a:pt x="86808" y="99477"/>
                    <a:pt x="86808" y="99477"/>
                  </a:cubicBezTo>
                  <a:cubicBezTo>
                    <a:pt x="86808" y="99321"/>
                    <a:pt x="87234" y="98851"/>
                    <a:pt x="87234" y="98851"/>
                  </a:cubicBezTo>
                  <a:cubicBezTo>
                    <a:pt x="87234" y="98851"/>
                    <a:pt x="88510" y="98224"/>
                    <a:pt x="89361" y="97911"/>
                  </a:cubicBezTo>
                  <a:cubicBezTo>
                    <a:pt x="90638" y="97441"/>
                    <a:pt x="90212" y="97441"/>
                    <a:pt x="90212" y="97127"/>
                  </a:cubicBezTo>
                  <a:cubicBezTo>
                    <a:pt x="89787" y="96971"/>
                    <a:pt x="90638" y="96814"/>
                    <a:pt x="90638" y="96814"/>
                  </a:cubicBezTo>
                  <a:cubicBezTo>
                    <a:pt x="91914" y="96344"/>
                    <a:pt x="91914" y="96344"/>
                    <a:pt x="91914" y="96344"/>
                  </a:cubicBezTo>
                  <a:cubicBezTo>
                    <a:pt x="92765" y="95561"/>
                    <a:pt x="92765" y="95561"/>
                    <a:pt x="92765" y="95561"/>
                  </a:cubicBezTo>
                  <a:cubicBezTo>
                    <a:pt x="92765" y="95561"/>
                    <a:pt x="94042" y="96031"/>
                    <a:pt x="94042" y="96031"/>
                  </a:cubicBezTo>
                  <a:cubicBezTo>
                    <a:pt x="94468" y="96031"/>
                    <a:pt x="94468" y="95874"/>
                    <a:pt x="94468" y="95718"/>
                  </a:cubicBezTo>
                  <a:cubicBezTo>
                    <a:pt x="94468" y="95561"/>
                    <a:pt x="95319" y="95561"/>
                    <a:pt x="95319" y="95561"/>
                  </a:cubicBezTo>
                  <a:cubicBezTo>
                    <a:pt x="95744" y="95561"/>
                    <a:pt x="97021" y="95404"/>
                    <a:pt x="97021" y="95404"/>
                  </a:cubicBezTo>
                  <a:cubicBezTo>
                    <a:pt x="97446" y="95091"/>
                    <a:pt x="97446" y="95091"/>
                    <a:pt x="97446" y="95091"/>
                  </a:cubicBezTo>
                  <a:cubicBezTo>
                    <a:pt x="97446" y="95091"/>
                    <a:pt x="99148" y="94934"/>
                    <a:pt x="100000" y="95091"/>
                  </a:cubicBezTo>
                  <a:cubicBezTo>
                    <a:pt x="100425" y="95248"/>
                    <a:pt x="99574" y="95248"/>
                    <a:pt x="99574" y="95404"/>
                  </a:cubicBezTo>
                  <a:cubicBezTo>
                    <a:pt x="99574" y="95561"/>
                    <a:pt x="99574" y="95561"/>
                    <a:pt x="99574" y="95718"/>
                  </a:cubicBezTo>
                  <a:cubicBezTo>
                    <a:pt x="99574" y="95874"/>
                    <a:pt x="99148" y="96031"/>
                    <a:pt x="97872" y="96031"/>
                  </a:cubicBezTo>
                  <a:cubicBezTo>
                    <a:pt x="96595" y="96187"/>
                    <a:pt x="97446" y="96501"/>
                    <a:pt x="97446" y="96501"/>
                  </a:cubicBezTo>
                  <a:cubicBezTo>
                    <a:pt x="97446" y="96501"/>
                    <a:pt x="97446" y="97127"/>
                    <a:pt x="97446" y="97127"/>
                  </a:cubicBezTo>
                  <a:cubicBezTo>
                    <a:pt x="97021" y="97284"/>
                    <a:pt x="96170" y="97597"/>
                    <a:pt x="95319" y="97597"/>
                  </a:cubicBezTo>
                  <a:cubicBezTo>
                    <a:pt x="94893" y="97754"/>
                    <a:pt x="94893" y="98067"/>
                    <a:pt x="94893" y="98067"/>
                  </a:cubicBezTo>
                  <a:cubicBezTo>
                    <a:pt x="94893" y="98224"/>
                    <a:pt x="95319" y="98537"/>
                    <a:pt x="95319" y="98851"/>
                  </a:cubicBezTo>
                  <a:cubicBezTo>
                    <a:pt x="95319" y="99007"/>
                    <a:pt x="95319" y="99007"/>
                    <a:pt x="95744" y="99321"/>
                  </a:cubicBezTo>
                  <a:cubicBezTo>
                    <a:pt x="95744" y="99477"/>
                    <a:pt x="96595" y="99477"/>
                    <a:pt x="97021" y="99477"/>
                  </a:cubicBezTo>
                  <a:cubicBezTo>
                    <a:pt x="97021" y="99634"/>
                    <a:pt x="97872" y="99947"/>
                    <a:pt x="97446" y="100104"/>
                  </a:cubicBezTo>
                  <a:cubicBezTo>
                    <a:pt x="97021" y="100261"/>
                    <a:pt x="96595" y="100417"/>
                    <a:pt x="96170" y="100417"/>
                  </a:cubicBezTo>
                  <a:cubicBezTo>
                    <a:pt x="96170" y="100574"/>
                    <a:pt x="95319" y="101044"/>
                    <a:pt x="95319" y="101044"/>
                  </a:cubicBezTo>
                  <a:cubicBezTo>
                    <a:pt x="95319" y="101044"/>
                    <a:pt x="95744" y="101357"/>
                    <a:pt x="95319" y="101671"/>
                  </a:cubicBezTo>
                  <a:cubicBezTo>
                    <a:pt x="95319" y="101984"/>
                    <a:pt x="94468" y="101827"/>
                    <a:pt x="94042" y="101984"/>
                  </a:cubicBezTo>
                  <a:cubicBezTo>
                    <a:pt x="94042" y="101984"/>
                    <a:pt x="92765" y="102454"/>
                    <a:pt x="92765" y="102454"/>
                  </a:cubicBezTo>
                  <a:cubicBezTo>
                    <a:pt x="92340" y="102454"/>
                    <a:pt x="91914" y="103080"/>
                    <a:pt x="91914" y="103394"/>
                  </a:cubicBezTo>
                  <a:cubicBezTo>
                    <a:pt x="91914" y="103550"/>
                    <a:pt x="91914" y="103864"/>
                    <a:pt x="91914" y="104020"/>
                  </a:cubicBezTo>
                  <a:cubicBezTo>
                    <a:pt x="91914" y="104177"/>
                    <a:pt x="91914" y="104020"/>
                    <a:pt x="91063" y="104490"/>
                  </a:cubicBezTo>
                  <a:cubicBezTo>
                    <a:pt x="89787" y="104960"/>
                    <a:pt x="90212" y="104647"/>
                    <a:pt x="88936" y="104490"/>
                  </a:cubicBezTo>
                  <a:cubicBezTo>
                    <a:pt x="87234" y="104490"/>
                    <a:pt x="88936" y="104334"/>
                    <a:pt x="89361" y="104020"/>
                  </a:cubicBezTo>
                  <a:cubicBezTo>
                    <a:pt x="89787" y="103707"/>
                    <a:pt x="90212" y="103394"/>
                    <a:pt x="90212" y="103394"/>
                  </a:cubicBezTo>
                  <a:cubicBezTo>
                    <a:pt x="89787" y="102767"/>
                    <a:pt x="89787" y="102767"/>
                    <a:pt x="89787" y="102767"/>
                  </a:cubicBezTo>
                  <a:cubicBezTo>
                    <a:pt x="88936" y="102297"/>
                    <a:pt x="88936" y="102297"/>
                    <a:pt x="88936" y="102297"/>
                  </a:cubicBezTo>
                  <a:lnTo>
                    <a:pt x="87659" y="101671"/>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lumMod val="75000"/>
                  </a:prstClr>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71" name="Shape 2051">
              <a:extLst>
                <a:ext uri="{FF2B5EF4-FFF2-40B4-BE49-F238E27FC236}">
                  <a16:creationId xmlns:a16="http://schemas.microsoft.com/office/drawing/2014/main" id="{051C8FED-BC5D-562F-4BFF-A20B1669E302}"/>
                </a:ext>
              </a:extLst>
            </p:cNvPr>
            <p:cNvSpPr/>
            <p:nvPr/>
          </p:nvSpPr>
          <p:spPr>
            <a:xfrm>
              <a:off x="4686242" y="235947"/>
              <a:ext cx="1226963" cy="1680165"/>
            </a:xfrm>
            <a:custGeom>
              <a:avLst/>
              <a:gdLst/>
              <a:ahLst/>
              <a:cxnLst/>
              <a:rect l="0" t="0" r="0" b="0"/>
              <a:pathLst>
                <a:path w="120000" h="120000" extrusionOk="0">
                  <a:moveTo>
                    <a:pt x="82527" y="9000"/>
                  </a:moveTo>
                  <a:cubicBezTo>
                    <a:pt x="82081" y="9000"/>
                    <a:pt x="81412" y="9157"/>
                    <a:pt x="81412" y="8842"/>
                  </a:cubicBezTo>
                  <a:cubicBezTo>
                    <a:pt x="81412" y="8684"/>
                    <a:pt x="80743" y="8210"/>
                    <a:pt x="80743" y="8210"/>
                  </a:cubicBezTo>
                  <a:cubicBezTo>
                    <a:pt x="80743" y="8052"/>
                    <a:pt x="80297" y="7736"/>
                    <a:pt x="80966" y="7578"/>
                  </a:cubicBezTo>
                  <a:cubicBezTo>
                    <a:pt x="81412" y="7263"/>
                    <a:pt x="82973" y="6789"/>
                    <a:pt x="83197" y="6789"/>
                  </a:cubicBezTo>
                  <a:cubicBezTo>
                    <a:pt x="83197" y="6789"/>
                    <a:pt x="83866" y="6000"/>
                    <a:pt x="84089" y="5842"/>
                  </a:cubicBezTo>
                  <a:cubicBezTo>
                    <a:pt x="84312" y="5842"/>
                    <a:pt x="85650" y="5842"/>
                    <a:pt x="85650" y="5842"/>
                  </a:cubicBezTo>
                  <a:cubicBezTo>
                    <a:pt x="85650" y="5842"/>
                    <a:pt x="85873" y="6000"/>
                    <a:pt x="86319" y="6000"/>
                  </a:cubicBezTo>
                  <a:cubicBezTo>
                    <a:pt x="86765" y="6157"/>
                    <a:pt x="87657" y="5684"/>
                    <a:pt x="87211" y="6157"/>
                  </a:cubicBezTo>
                  <a:cubicBezTo>
                    <a:pt x="86542" y="6473"/>
                    <a:pt x="86319" y="6631"/>
                    <a:pt x="86096" y="6631"/>
                  </a:cubicBezTo>
                  <a:cubicBezTo>
                    <a:pt x="85873" y="6789"/>
                    <a:pt x="84758" y="7421"/>
                    <a:pt x="84758" y="7736"/>
                  </a:cubicBezTo>
                  <a:cubicBezTo>
                    <a:pt x="84535" y="8052"/>
                    <a:pt x="84758" y="8052"/>
                    <a:pt x="84535" y="8210"/>
                  </a:cubicBezTo>
                  <a:cubicBezTo>
                    <a:pt x="84089" y="8368"/>
                    <a:pt x="82750" y="8842"/>
                    <a:pt x="82527" y="9000"/>
                  </a:cubicBezTo>
                  <a:close/>
                  <a:moveTo>
                    <a:pt x="85427" y="9631"/>
                  </a:moveTo>
                  <a:cubicBezTo>
                    <a:pt x="85427" y="9631"/>
                    <a:pt x="85427" y="9631"/>
                    <a:pt x="85427" y="9631"/>
                  </a:cubicBezTo>
                  <a:cubicBezTo>
                    <a:pt x="85427" y="9631"/>
                    <a:pt x="86096" y="9789"/>
                    <a:pt x="86096" y="9631"/>
                  </a:cubicBezTo>
                  <a:cubicBezTo>
                    <a:pt x="86096" y="9631"/>
                    <a:pt x="86319" y="9315"/>
                    <a:pt x="86319" y="8842"/>
                  </a:cubicBezTo>
                  <a:cubicBezTo>
                    <a:pt x="86542" y="8368"/>
                    <a:pt x="86988" y="8368"/>
                    <a:pt x="87211" y="8210"/>
                  </a:cubicBezTo>
                  <a:cubicBezTo>
                    <a:pt x="87434" y="8052"/>
                    <a:pt x="87211" y="8052"/>
                    <a:pt x="87434" y="7736"/>
                  </a:cubicBezTo>
                  <a:cubicBezTo>
                    <a:pt x="87434" y="7421"/>
                    <a:pt x="87211" y="7421"/>
                    <a:pt x="86765" y="7263"/>
                  </a:cubicBezTo>
                  <a:cubicBezTo>
                    <a:pt x="86096" y="7263"/>
                    <a:pt x="86096" y="7578"/>
                    <a:pt x="85650" y="7578"/>
                  </a:cubicBezTo>
                  <a:cubicBezTo>
                    <a:pt x="85427" y="7736"/>
                    <a:pt x="85427" y="8052"/>
                    <a:pt x="85650" y="8210"/>
                  </a:cubicBezTo>
                  <a:cubicBezTo>
                    <a:pt x="85650" y="8368"/>
                    <a:pt x="85204" y="8526"/>
                    <a:pt x="84758" y="8684"/>
                  </a:cubicBezTo>
                  <a:cubicBezTo>
                    <a:pt x="84312" y="9000"/>
                    <a:pt x="84312" y="9315"/>
                    <a:pt x="84312" y="9315"/>
                  </a:cubicBezTo>
                  <a:cubicBezTo>
                    <a:pt x="85427" y="9631"/>
                    <a:pt x="85427" y="9631"/>
                    <a:pt x="85427" y="9631"/>
                  </a:cubicBezTo>
                  <a:close/>
                  <a:moveTo>
                    <a:pt x="80966" y="19894"/>
                  </a:moveTo>
                  <a:cubicBezTo>
                    <a:pt x="80966" y="19894"/>
                    <a:pt x="80966" y="19894"/>
                    <a:pt x="80966" y="19894"/>
                  </a:cubicBezTo>
                  <a:cubicBezTo>
                    <a:pt x="81858" y="20052"/>
                    <a:pt x="81858" y="20052"/>
                    <a:pt x="81858" y="20052"/>
                  </a:cubicBezTo>
                  <a:cubicBezTo>
                    <a:pt x="83420" y="21315"/>
                    <a:pt x="83420" y="21315"/>
                    <a:pt x="83420" y="21315"/>
                  </a:cubicBezTo>
                  <a:cubicBezTo>
                    <a:pt x="84758" y="22421"/>
                    <a:pt x="84758" y="22421"/>
                    <a:pt x="84758" y="22421"/>
                  </a:cubicBezTo>
                  <a:cubicBezTo>
                    <a:pt x="84758" y="22421"/>
                    <a:pt x="86765" y="23526"/>
                    <a:pt x="87211" y="23684"/>
                  </a:cubicBezTo>
                  <a:cubicBezTo>
                    <a:pt x="87657" y="23842"/>
                    <a:pt x="90111" y="24157"/>
                    <a:pt x="90334" y="24315"/>
                  </a:cubicBezTo>
                  <a:cubicBezTo>
                    <a:pt x="91003" y="23684"/>
                    <a:pt x="91003" y="23684"/>
                    <a:pt x="91003" y="23684"/>
                  </a:cubicBezTo>
                  <a:cubicBezTo>
                    <a:pt x="91895" y="23210"/>
                    <a:pt x="91895" y="23210"/>
                    <a:pt x="91895" y="23210"/>
                  </a:cubicBezTo>
                  <a:cubicBezTo>
                    <a:pt x="91672" y="22894"/>
                    <a:pt x="91672" y="22894"/>
                    <a:pt x="91672" y="22894"/>
                  </a:cubicBezTo>
                  <a:cubicBezTo>
                    <a:pt x="92788" y="22421"/>
                    <a:pt x="92788" y="22421"/>
                    <a:pt x="92788" y="22421"/>
                  </a:cubicBezTo>
                  <a:cubicBezTo>
                    <a:pt x="93680" y="22894"/>
                    <a:pt x="93680" y="22894"/>
                    <a:pt x="93680" y="22894"/>
                  </a:cubicBezTo>
                  <a:cubicBezTo>
                    <a:pt x="95910" y="23210"/>
                    <a:pt x="95910" y="23210"/>
                    <a:pt x="95910" y="23210"/>
                  </a:cubicBezTo>
                  <a:cubicBezTo>
                    <a:pt x="96802" y="23684"/>
                    <a:pt x="96802" y="23684"/>
                    <a:pt x="96802" y="23684"/>
                  </a:cubicBezTo>
                  <a:cubicBezTo>
                    <a:pt x="96802" y="23684"/>
                    <a:pt x="96802" y="23684"/>
                    <a:pt x="97026" y="23684"/>
                  </a:cubicBezTo>
                  <a:cubicBezTo>
                    <a:pt x="97026" y="23684"/>
                    <a:pt x="97026" y="23684"/>
                    <a:pt x="97026" y="23684"/>
                  </a:cubicBezTo>
                  <a:cubicBezTo>
                    <a:pt x="97026" y="23684"/>
                    <a:pt x="97026" y="23684"/>
                    <a:pt x="97026" y="23684"/>
                  </a:cubicBezTo>
                  <a:cubicBezTo>
                    <a:pt x="97249" y="23526"/>
                    <a:pt x="97249" y="23526"/>
                    <a:pt x="97249" y="23526"/>
                  </a:cubicBezTo>
                  <a:cubicBezTo>
                    <a:pt x="97249" y="23526"/>
                    <a:pt x="97249" y="23526"/>
                    <a:pt x="97249" y="23526"/>
                  </a:cubicBezTo>
                  <a:cubicBezTo>
                    <a:pt x="97249" y="23526"/>
                    <a:pt x="97249" y="23526"/>
                    <a:pt x="97249" y="23526"/>
                  </a:cubicBezTo>
                  <a:cubicBezTo>
                    <a:pt x="97249" y="23526"/>
                    <a:pt x="97249" y="23526"/>
                    <a:pt x="97249" y="23526"/>
                  </a:cubicBezTo>
                  <a:cubicBezTo>
                    <a:pt x="97249" y="23526"/>
                    <a:pt x="97472" y="23526"/>
                    <a:pt x="97472" y="23526"/>
                  </a:cubicBezTo>
                  <a:cubicBezTo>
                    <a:pt x="97472" y="23526"/>
                    <a:pt x="97472" y="23526"/>
                    <a:pt x="97472" y="23526"/>
                  </a:cubicBezTo>
                  <a:cubicBezTo>
                    <a:pt x="97472" y="23526"/>
                    <a:pt x="97472" y="23526"/>
                    <a:pt x="97472" y="23526"/>
                  </a:cubicBezTo>
                  <a:cubicBezTo>
                    <a:pt x="97472" y="23526"/>
                    <a:pt x="97472" y="23526"/>
                    <a:pt x="97472" y="23526"/>
                  </a:cubicBezTo>
                  <a:cubicBezTo>
                    <a:pt x="97472" y="23526"/>
                    <a:pt x="97472" y="23526"/>
                    <a:pt x="97472"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210"/>
                    <a:pt x="97695" y="23210"/>
                    <a:pt x="97695" y="23210"/>
                  </a:cubicBezTo>
                  <a:cubicBezTo>
                    <a:pt x="97695" y="23052"/>
                    <a:pt x="97695" y="22105"/>
                    <a:pt x="97695" y="22105"/>
                  </a:cubicBezTo>
                  <a:cubicBezTo>
                    <a:pt x="97695" y="22105"/>
                    <a:pt x="97026" y="21789"/>
                    <a:pt x="97695" y="21473"/>
                  </a:cubicBezTo>
                  <a:cubicBezTo>
                    <a:pt x="98364" y="21000"/>
                    <a:pt x="99256" y="20526"/>
                    <a:pt x="99256" y="20526"/>
                  </a:cubicBezTo>
                  <a:cubicBezTo>
                    <a:pt x="99256" y="20526"/>
                    <a:pt x="99702" y="20368"/>
                    <a:pt x="99702" y="19894"/>
                  </a:cubicBezTo>
                  <a:cubicBezTo>
                    <a:pt x="99702" y="19421"/>
                    <a:pt x="99256" y="18157"/>
                    <a:pt x="99256" y="18157"/>
                  </a:cubicBezTo>
                  <a:cubicBezTo>
                    <a:pt x="99256" y="18157"/>
                    <a:pt x="98810" y="17368"/>
                    <a:pt x="98810" y="17052"/>
                  </a:cubicBezTo>
                  <a:cubicBezTo>
                    <a:pt x="99256" y="15157"/>
                    <a:pt x="98141" y="13894"/>
                    <a:pt x="98810" y="13578"/>
                  </a:cubicBezTo>
                  <a:cubicBezTo>
                    <a:pt x="98810" y="13578"/>
                    <a:pt x="98810" y="13578"/>
                    <a:pt x="98810" y="13578"/>
                  </a:cubicBezTo>
                  <a:cubicBezTo>
                    <a:pt x="98810" y="13578"/>
                    <a:pt x="98810" y="13578"/>
                    <a:pt x="98810" y="13578"/>
                  </a:cubicBezTo>
                  <a:cubicBezTo>
                    <a:pt x="99256" y="13421"/>
                    <a:pt x="99256" y="13421"/>
                    <a:pt x="99256" y="13421"/>
                  </a:cubicBezTo>
                  <a:cubicBezTo>
                    <a:pt x="99925" y="13105"/>
                    <a:pt x="99925" y="13105"/>
                    <a:pt x="99925" y="13105"/>
                  </a:cubicBezTo>
                  <a:cubicBezTo>
                    <a:pt x="99925" y="13105"/>
                    <a:pt x="99925" y="12947"/>
                    <a:pt x="99925" y="12947"/>
                  </a:cubicBezTo>
                  <a:cubicBezTo>
                    <a:pt x="99925" y="12157"/>
                    <a:pt x="98587" y="11368"/>
                    <a:pt x="100148" y="11210"/>
                  </a:cubicBezTo>
                  <a:cubicBezTo>
                    <a:pt x="100817" y="10894"/>
                    <a:pt x="100817" y="10894"/>
                    <a:pt x="100817" y="10894"/>
                  </a:cubicBezTo>
                  <a:cubicBezTo>
                    <a:pt x="102825" y="10894"/>
                    <a:pt x="102825" y="10894"/>
                    <a:pt x="102825" y="10894"/>
                  </a:cubicBezTo>
                  <a:cubicBezTo>
                    <a:pt x="103271" y="9947"/>
                    <a:pt x="103271" y="9947"/>
                    <a:pt x="103271" y="9947"/>
                  </a:cubicBezTo>
                  <a:cubicBezTo>
                    <a:pt x="104163" y="9315"/>
                    <a:pt x="104163" y="9315"/>
                    <a:pt x="104163" y="9315"/>
                  </a:cubicBezTo>
                  <a:cubicBezTo>
                    <a:pt x="104832" y="9315"/>
                    <a:pt x="105724" y="9157"/>
                    <a:pt x="106171" y="9315"/>
                  </a:cubicBezTo>
                  <a:cubicBezTo>
                    <a:pt x="106617" y="9789"/>
                    <a:pt x="106617" y="10105"/>
                    <a:pt x="107509" y="10263"/>
                  </a:cubicBezTo>
                  <a:cubicBezTo>
                    <a:pt x="110185" y="10894"/>
                    <a:pt x="110185" y="10894"/>
                    <a:pt x="110185" y="10894"/>
                  </a:cubicBezTo>
                  <a:cubicBezTo>
                    <a:pt x="111524" y="11052"/>
                    <a:pt x="111524" y="11052"/>
                    <a:pt x="111524" y="11052"/>
                  </a:cubicBezTo>
                  <a:cubicBezTo>
                    <a:pt x="111524" y="11052"/>
                    <a:pt x="111524" y="11052"/>
                    <a:pt x="111524" y="11052"/>
                  </a:cubicBezTo>
                  <a:cubicBezTo>
                    <a:pt x="111747" y="11052"/>
                    <a:pt x="111747" y="11052"/>
                    <a:pt x="111747" y="11052"/>
                  </a:cubicBezTo>
                  <a:cubicBezTo>
                    <a:pt x="111747" y="11052"/>
                    <a:pt x="111747" y="11052"/>
                    <a:pt x="111747" y="11052"/>
                  </a:cubicBezTo>
                  <a:cubicBezTo>
                    <a:pt x="112193" y="11368"/>
                    <a:pt x="112193" y="11368"/>
                    <a:pt x="112193" y="11368"/>
                  </a:cubicBezTo>
                  <a:cubicBezTo>
                    <a:pt x="112193" y="11368"/>
                    <a:pt x="112193" y="11368"/>
                    <a:pt x="112193" y="11368"/>
                  </a:cubicBezTo>
                  <a:cubicBezTo>
                    <a:pt x="112193" y="11368"/>
                    <a:pt x="112193" y="11368"/>
                    <a:pt x="112193" y="11368"/>
                  </a:cubicBezTo>
                  <a:cubicBezTo>
                    <a:pt x="112193" y="11368"/>
                    <a:pt x="112193" y="11368"/>
                    <a:pt x="112193" y="11368"/>
                  </a:cubicBezTo>
                  <a:cubicBezTo>
                    <a:pt x="112193" y="11684"/>
                    <a:pt x="112193" y="12000"/>
                    <a:pt x="112416" y="12157"/>
                  </a:cubicBezTo>
                  <a:cubicBezTo>
                    <a:pt x="112416" y="12473"/>
                    <a:pt x="112639" y="12947"/>
                    <a:pt x="112639" y="12947"/>
                  </a:cubicBezTo>
                  <a:cubicBezTo>
                    <a:pt x="112639" y="12947"/>
                    <a:pt x="112416" y="13421"/>
                    <a:pt x="112416" y="13736"/>
                  </a:cubicBezTo>
                  <a:cubicBezTo>
                    <a:pt x="112193" y="13894"/>
                    <a:pt x="112193" y="14368"/>
                    <a:pt x="112193" y="14526"/>
                  </a:cubicBezTo>
                  <a:cubicBezTo>
                    <a:pt x="112193" y="14684"/>
                    <a:pt x="112193" y="14842"/>
                    <a:pt x="112193" y="15000"/>
                  </a:cubicBezTo>
                  <a:cubicBezTo>
                    <a:pt x="112193" y="15315"/>
                    <a:pt x="112416" y="15789"/>
                    <a:pt x="112639" y="15947"/>
                  </a:cubicBezTo>
                  <a:cubicBezTo>
                    <a:pt x="112639" y="16105"/>
                    <a:pt x="113754" y="16578"/>
                    <a:pt x="113754" y="16578"/>
                  </a:cubicBezTo>
                  <a:cubicBezTo>
                    <a:pt x="113754" y="16578"/>
                    <a:pt x="113754" y="16578"/>
                    <a:pt x="113531" y="16736"/>
                  </a:cubicBezTo>
                  <a:cubicBezTo>
                    <a:pt x="113531" y="16736"/>
                    <a:pt x="113531" y="16894"/>
                    <a:pt x="113754" y="16894"/>
                  </a:cubicBezTo>
                  <a:cubicBezTo>
                    <a:pt x="114200" y="16894"/>
                    <a:pt x="114869" y="16736"/>
                    <a:pt x="114869" y="16736"/>
                  </a:cubicBezTo>
                  <a:cubicBezTo>
                    <a:pt x="114869" y="16736"/>
                    <a:pt x="114869" y="15315"/>
                    <a:pt x="114646" y="14842"/>
                  </a:cubicBezTo>
                  <a:cubicBezTo>
                    <a:pt x="114423" y="14210"/>
                    <a:pt x="115539" y="13578"/>
                    <a:pt x="115539" y="13578"/>
                  </a:cubicBezTo>
                  <a:cubicBezTo>
                    <a:pt x="117100" y="12473"/>
                    <a:pt x="117100" y="12473"/>
                    <a:pt x="117100" y="12473"/>
                  </a:cubicBezTo>
                  <a:cubicBezTo>
                    <a:pt x="116877" y="11210"/>
                    <a:pt x="116877" y="11210"/>
                    <a:pt x="116877" y="11210"/>
                  </a:cubicBezTo>
                  <a:cubicBezTo>
                    <a:pt x="118661" y="11368"/>
                    <a:pt x="118661" y="11368"/>
                    <a:pt x="118661" y="11368"/>
                  </a:cubicBezTo>
                  <a:cubicBezTo>
                    <a:pt x="118661" y="11368"/>
                    <a:pt x="120000" y="10894"/>
                    <a:pt x="119553" y="10263"/>
                  </a:cubicBezTo>
                  <a:cubicBezTo>
                    <a:pt x="119107" y="9473"/>
                    <a:pt x="118661" y="8210"/>
                    <a:pt x="118215" y="8526"/>
                  </a:cubicBezTo>
                  <a:cubicBezTo>
                    <a:pt x="117546" y="8842"/>
                    <a:pt x="116431" y="9789"/>
                    <a:pt x="116431" y="9789"/>
                  </a:cubicBezTo>
                  <a:cubicBezTo>
                    <a:pt x="116208" y="8210"/>
                    <a:pt x="116208" y="8210"/>
                    <a:pt x="116208" y="8210"/>
                  </a:cubicBezTo>
                  <a:cubicBezTo>
                    <a:pt x="114423" y="8684"/>
                    <a:pt x="114423" y="8684"/>
                    <a:pt x="114423" y="8684"/>
                  </a:cubicBezTo>
                  <a:cubicBezTo>
                    <a:pt x="112639" y="8368"/>
                    <a:pt x="112639" y="8368"/>
                    <a:pt x="112639" y="8368"/>
                  </a:cubicBezTo>
                  <a:cubicBezTo>
                    <a:pt x="112639" y="8368"/>
                    <a:pt x="111970" y="7736"/>
                    <a:pt x="111301" y="7894"/>
                  </a:cubicBezTo>
                  <a:cubicBezTo>
                    <a:pt x="110631" y="7894"/>
                    <a:pt x="109516" y="7894"/>
                    <a:pt x="109516" y="7894"/>
                  </a:cubicBezTo>
                  <a:cubicBezTo>
                    <a:pt x="109516" y="7894"/>
                    <a:pt x="108624" y="7421"/>
                    <a:pt x="109070" y="7263"/>
                  </a:cubicBezTo>
                  <a:cubicBezTo>
                    <a:pt x="109739" y="7263"/>
                    <a:pt x="111078" y="7421"/>
                    <a:pt x="111747" y="7263"/>
                  </a:cubicBezTo>
                  <a:cubicBezTo>
                    <a:pt x="112193" y="7263"/>
                    <a:pt x="115762" y="6631"/>
                    <a:pt x="115762" y="6631"/>
                  </a:cubicBezTo>
                  <a:cubicBezTo>
                    <a:pt x="115985" y="5526"/>
                    <a:pt x="115985" y="5526"/>
                    <a:pt x="115985" y="5526"/>
                  </a:cubicBezTo>
                  <a:cubicBezTo>
                    <a:pt x="117546" y="4578"/>
                    <a:pt x="117546" y="4578"/>
                    <a:pt x="117546" y="4578"/>
                  </a:cubicBezTo>
                  <a:cubicBezTo>
                    <a:pt x="114869" y="3157"/>
                    <a:pt x="114869" y="3157"/>
                    <a:pt x="114869" y="3157"/>
                  </a:cubicBezTo>
                  <a:cubicBezTo>
                    <a:pt x="113754" y="1894"/>
                    <a:pt x="113754" y="1894"/>
                    <a:pt x="113754" y="1894"/>
                  </a:cubicBezTo>
                  <a:cubicBezTo>
                    <a:pt x="113754" y="1894"/>
                    <a:pt x="113531" y="1421"/>
                    <a:pt x="113085" y="1421"/>
                  </a:cubicBezTo>
                  <a:cubicBezTo>
                    <a:pt x="112416" y="1421"/>
                    <a:pt x="110631" y="2052"/>
                    <a:pt x="110631" y="2052"/>
                  </a:cubicBezTo>
                  <a:cubicBezTo>
                    <a:pt x="109293" y="1421"/>
                    <a:pt x="109293" y="1421"/>
                    <a:pt x="109293" y="1421"/>
                  </a:cubicBezTo>
                  <a:cubicBezTo>
                    <a:pt x="107286" y="1578"/>
                    <a:pt x="107286" y="1578"/>
                    <a:pt x="107286" y="1578"/>
                  </a:cubicBezTo>
                  <a:cubicBezTo>
                    <a:pt x="104386" y="947"/>
                    <a:pt x="104386" y="947"/>
                    <a:pt x="104386" y="947"/>
                  </a:cubicBezTo>
                  <a:cubicBezTo>
                    <a:pt x="104386" y="1421"/>
                    <a:pt x="104386" y="1421"/>
                    <a:pt x="104386" y="1421"/>
                  </a:cubicBezTo>
                  <a:cubicBezTo>
                    <a:pt x="104386" y="1421"/>
                    <a:pt x="103494" y="1263"/>
                    <a:pt x="103271" y="947"/>
                  </a:cubicBezTo>
                  <a:cubicBezTo>
                    <a:pt x="103271" y="631"/>
                    <a:pt x="103271" y="315"/>
                    <a:pt x="103271" y="315"/>
                  </a:cubicBezTo>
                  <a:cubicBezTo>
                    <a:pt x="102156" y="473"/>
                    <a:pt x="102156" y="473"/>
                    <a:pt x="102156" y="473"/>
                  </a:cubicBezTo>
                  <a:cubicBezTo>
                    <a:pt x="101710" y="473"/>
                    <a:pt x="101710" y="473"/>
                    <a:pt x="101710" y="473"/>
                  </a:cubicBezTo>
                  <a:cubicBezTo>
                    <a:pt x="100371" y="0"/>
                    <a:pt x="100371" y="0"/>
                    <a:pt x="100371" y="0"/>
                  </a:cubicBezTo>
                  <a:cubicBezTo>
                    <a:pt x="99702" y="947"/>
                    <a:pt x="99702" y="947"/>
                    <a:pt x="99702" y="947"/>
                  </a:cubicBezTo>
                  <a:cubicBezTo>
                    <a:pt x="100594" y="2052"/>
                    <a:pt x="100594" y="2052"/>
                    <a:pt x="100594" y="2052"/>
                  </a:cubicBezTo>
                  <a:cubicBezTo>
                    <a:pt x="99702" y="3315"/>
                    <a:pt x="99702" y="3315"/>
                    <a:pt x="99702" y="3315"/>
                  </a:cubicBezTo>
                  <a:cubicBezTo>
                    <a:pt x="100371" y="4105"/>
                    <a:pt x="100371" y="4105"/>
                    <a:pt x="100371" y="4105"/>
                  </a:cubicBezTo>
                  <a:cubicBezTo>
                    <a:pt x="100371" y="5210"/>
                    <a:pt x="100371" y="5210"/>
                    <a:pt x="100371" y="5210"/>
                  </a:cubicBezTo>
                  <a:cubicBezTo>
                    <a:pt x="99479" y="6473"/>
                    <a:pt x="99479" y="6473"/>
                    <a:pt x="99479" y="6473"/>
                  </a:cubicBezTo>
                  <a:cubicBezTo>
                    <a:pt x="98141" y="5684"/>
                    <a:pt x="98141" y="5684"/>
                    <a:pt x="98141" y="5684"/>
                  </a:cubicBezTo>
                  <a:cubicBezTo>
                    <a:pt x="98364" y="4578"/>
                    <a:pt x="98364" y="4578"/>
                    <a:pt x="98364" y="4578"/>
                  </a:cubicBezTo>
                  <a:cubicBezTo>
                    <a:pt x="99033" y="3315"/>
                    <a:pt x="99033" y="3315"/>
                    <a:pt x="99033" y="3315"/>
                  </a:cubicBezTo>
                  <a:cubicBezTo>
                    <a:pt x="98141" y="2052"/>
                    <a:pt x="98141" y="2052"/>
                    <a:pt x="98141" y="2052"/>
                  </a:cubicBezTo>
                  <a:cubicBezTo>
                    <a:pt x="96356" y="3157"/>
                    <a:pt x="96356" y="3157"/>
                    <a:pt x="96356" y="3157"/>
                  </a:cubicBezTo>
                  <a:cubicBezTo>
                    <a:pt x="96356" y="4736"/>
                    <a:pt x="96356" y="4736"/>
                    <a:pt x="96356" y="4736"/>
                  </a:cubicBezTo>
                  <a:cubicBezTo>
                    <a:pt x="95464" y="5842"/>
                    <a:pt x="95464" y="5842"/>
                    <a:pt x="95464" y="5842"/>
                  </a:cubicBezTo>
                  <a:cubicBezTo>
                    <a:pt x="95464" y="7263"/>
                    <a:pt x="95464" y="7263"/>
                    <a:pt x="95464" y="7263"/>
                  </a:cubicBezTo>
                  <a:cubicBezTo>
                    <a:pt x="95018" y="8368"/>
                    <a:pt x="95018" y="8368"/>
                    <a:pt x="95018" y="8368"/>
                  </a:cubicBezTo>
                  <a:cubicBezTo>
                    <a:pt x="94795" y="9789"/>
                    <a:pt x="94795" y="9789"/>
                    <a:pt x="94795" y="9789"/>
                  </a:cubicBezTo>
                  <a:cubicBezTo>
                    <a:pt x="94795" y="9789"/>
                    <a:pt x="94795" y="10105"/>
                    <a:pt x="94349" y="10105"/>
                  </a:cubicBezTo>
                  <a:cubicBezTo>
                    <a:pt x="93903" y="10263"/>
                    <a:pt x="93011" y="9947"/>
                    <a:pt x="93011" y="9947"/>
                  </a:cubicBezTo>
                  <a:cubicBezTo>
                    <a:pt x="93011" y="7894"/>
                    <a:pt x="93011" y="7894"/>
                    <a:pt x="93011" y="7894"/>
                  </a:cubicBezTo>
                  <a:cubicBezTo>
                    <a:pt x="93457" y="6789"/>
                    <a:pt x="93457" y="6789"/>
                    <a:pt x="93457" y="6789"/>
                  </a:cubicBezTo>
                  <a:cubicBezTo>
                    <a:pt x="94126" y="5842"/>
                    <a:pt x="94126" y="5842"/>
                    <a:pt x="94126" y="5842"/>
                  </a:cubicBezTo>
                  <a:cubicBezTo>
                    <a:pt x="95018" y="4578"/>
                    <a:pt x="95018" y="4578"/>
                    <a:pt x="95018" y="4578"/>
                  </a:cubicBezTo>
                  <a:cubicBezTo>
                    <a:pt x="95018" y="4578"/>
                    <a:pt x="95018" y="3789"/>
                    <a:pt x="94795" y="3631"/>
                  </a:cubicBezTo>
                  <a:cubicBezTo>
                    <a:pt x="94795" y="3631"/>
                    <a:pt x="94349" y="3473"/>
                    <a:pt x="94572" y="3473"/>
                  </a:cubicBezTo>
                  <a:cubicBezTo>
                    <a:pt x="94572" y="3315"/>
                    <a:pt x="95464" y="2684"/>
                    <a:pt x="95464" y="2684"/>
                  </a:cubicBezTo>
                  <a:cubicBezTo>
                    <a:pt x="95464" y="2684"/>
                    <a:pt x="95464" y="2210"/>
                    <a:pt x="94795" y="1894"/>
                  </a:cubicBezTo>
                  <a:cubicBezTo>
                    <a:pt x="94349" y="1736"/>
                    <a:pt x="93903" y="1421"/>
                    <a:pt x="93457" y="1578"/>
                  </a:cubicBezTo>
                  <a:cubicBezTo>
                    <a:pt x="93234" y="1736"/>
                    <a:pt x="92118" y="2052"/>
                    <a:pt x="92118" y="2210"/>
                  </a:cubicBezTo>
                  <a:cubicBezTo>
                    <a:pt x="91895" y="2368"/>
                    <a:pt x="92118" y="2684"/>
                    <a:pt x="92342" y="2842"/>
                  </a:cubicBezTo>
                  <a:cubicBezTo>
                    <a:pt x="92565" y="2842"/>
                    <a:pt x="92788" y="3000"/>
                    <a:pt x="93011" y="3000"/>
                  </a:cubicBezTo>
                  <a:cubicBezTo>
                    <a:pt x="93011" y="3157"/>
                    <a:pt x="93234" y="3631"/>
                    <a:pt x="93011" y="3789"/>
                  </a:cubicBezTo>
                  <a:cubicBezTo>
                    <a:pt x="92788" y="3947"/>
                    <a:pt x="93011" y="4421"/>
                    <a:pt x="92342" y="4263"/>
                  </a:cubicBezTo>
                  <a:cubicBezTo>
                    <a:pt x="91895" y="4105"/>
                    <a:pt x="90557" y="3473"/>
                    <a:pt x="90557" y="3473"/>
                  </a:cubicBezTo>
                  <a:cubicBezTo>
                    <a:pt x="90334" y="3473"/>
                    <a:pt x="90557" y="2842"/>
                    <a:pt x="90111" y="3473"/>
                  </a:cubicBezTo>
                  <a:cubicBezTo>
                    <a:pt x="89665" y="3947"/>
                    <a:pt x="89442" y="4105"/>
                    <a:pt x="89665" y="4421"/>
                  </a:cubicBezTo>
                  <a:cubicBezTo>
                    <a:pt x="89888" y="4736"/>
                    <a:pt x="90111" y="4736"/>
                    <a:pt x="90111" y="4894"/>
                  </a:cubicBezTo>
                  <a:cubicBezTo>
                    <a:pt x="90111" y="5052"/>
                    <a:pt x="89219" y="5052"/>
                    <a:pt x="89219" y="5210"/>
                  </a:cubicBezTo>
                  <a:cubicBezTo>
                    <a:pt x="89219" y="5368"/>
                    <a:pt x="88996" y="5526"/>
                    <a:pt x="89442" y="5842"/>
                  </a:cubicBezTo>
                  <a:cubicBezTo>
                    <a:pt x="89888" y="6000"/>
                    <a:pt x="90334" y="6157"/>
                    <a:pt x="90334" y="6157"/>
                  </a:cubicBezTo>
                  <a:cubicBezTo>
                    <a:pt x="90334" y="6157"/>
                    <a:pt x="90780" y="6631"/>
                    <a:pt x="90557" y="6631"/>
                  </a:cubicBezTo>
                  <a:cubicBezTo>
                    <a:pt x="90557" y="6789"/>
                    <a:pt x="89219" y="6631"/>
                    <a:pt x="89219" y="6789"/>
                  </a:cubicBezTo>
                  <a:cubicBezTo>
                    <a:pt x="89219" y="6947"/>
                    <a:pt x="89219" y="7263"/>
                    <a:pt x="89219" y="7421"/>
                  </a:cubicBezTo>
                  <a:cubicBezTo>
                    <a:pt x="89219" y="7578"/>
                    <a:pt x="89219" y="7894"/>
                    <a:pt x="89219" y="7894"/>
                  </a:cubicBezTo>
                  <a:cubicBezTo>
                    <a:pt x="89219" y="8052"/>
                    <a:pt x="88327" y="8052"/>
                    <a:pt x="88104" y="8210"/>
                  </a:cubicBezTo>
                  <a:cubicBezTo>
                    <a:pt x="87657" y="8368"/>
                    <a:pt x="87434" y="8842"/>
                    <a:pt x="87434" y="9157"/>
                  </a:cubicBezTo>
                  <a:cubicBezTo>
                    <a:pt x="87211" y="9473"/>
                    <a:pt x="87211" y="9789"/>
                    <a:pt x="87211" y="9947"/>
                  </a:cubicBezTo>
                  <a:cubicBezTo>
                    <a:pt x="87211" y="10105"/>
                    <a:pt x="86765" y="10421"/>
                    <a:pt x="86765" y="10421"/>
                  </a:cubicBezTo>
                  <a:cubicBezTo>
                    <a:pt x="86765" y="10421"/>
                    <a:pt x="86765" y="10578"/>
                    <a:pt x="86319" y="10421"/>
                  </a:cubicBezTo>
                  <a:cubicBezTo>
                    <a:pt x="85873" y="10421"/>
                    <a:pt x="84312" y="9789"/>
                    <a:pt x="84089" y="9789"/>
                  </a:cubicBezTo>
                  <a:cubicBezTo>
                    <a:pt x="83643" y="9789"/>
                    <a:pt x="83197" y="9947"/>
                    <a:pt x="83197" y="10263"/>
                  </a:cubicBezTo>
                  <a:cubicBezTo>
                    <a:pt x="83197" y="10421"/>
                    <a:pt x="83866" y="10894"/>
                    <a:pt x="84089" y="10894"/>
                  </a:cubicBezTo>
                  <a:cubicBezTo>
                    <a:pt x="84089" y="10894"/>
                    <a:pt x="85204" y="11052"/>
                    <a:pt x="85427" y="11210"/>
                  </a:cubicBezTo>
                  <a:cubicBezTo>
                    <a:pt x="85427" y="11368"/>
                    <a:pt x="85427" y="12473"/>
                    <a:pt x="85427" y="12473"/>
                  </a:cubicBezTo>
                  <a:cubicBezTo>
                    <a:pt x="85427" y="12473"/>
                    <a:pt x="86319" y="13736"/>
                    <a:pt x="84758" y="12631"/>
                  </a:cubicBezTo>
                  <a:cubicBezTo>
                    <a:pt x="82973" y="11526"/>
                    <a:pt x="82973" y="11368"/>
                    <a:pt x="82750" y="11210"/>
                  </a:cubicBezTo>
                  <a:cubicBezTo>
                    <a:pt x="82527" y="11210"/>
                    <a:pt x="80966" y="10894"/>
                    <a:pt x="80966" y="10894"/>
                  </a:cubicBezTo>
                  <a:cubicBezTo>
                    <a:pt x="80966" y="10894"/>
                    <a:pt x="80743" y="10421"/>
                    <a:pt x="80520" y="10894"/>
                  </a:cubicBezTo>
                  <a:cubicBezTo>
                    <a:pt x="80297" y="11210"/>
                    <a:pt x="80966" y="12000"/>
                    <a:pt x="80966" y="12000"/>
                  </a:cubicBezTo>
                  <a:cubicBezTo>
                    <a:pt x="80743" y="11842"/>
                    <a:pt x="80743" y="11842"/>
                    <a:pt x="80743" y="11842"/>
                  </a:cubicBezTo>
                  <a:cubicBezTo>
                    <a:pt x="80743" y="11842"/>
                    <a:pt x="80074" y="11526"/>
                    <a:pt x="79628" y="11368"/>
                  </a:cubicBezTo>
                  <a:cubicBezTo>
                    <a:pt x="79405" y="11052"/>
                    <a:pt x="78736" y="11368"/>
                    <a:pt x="78736" y="11368"/>
                  </a:cubicBezTo>
                  <a:cubicBezTo>
                    <a:pt x="78736" y="11368"/>
                    <a:pt x="78513" y="11526"/>
                    <a:pt x="78066" y="11842"/>
                  </a:cubicBezTo>
                  <a:cubicBezTo>
                    <a:pt x="77843" y="12000"/>
                    <a:pt x="76951" y="11368"/>
                    <a:pt x="77843" y="12157"/>
                  </a:cubicBezTo>
                  <a:cubicBezTo>
                    <a:pt x="78513" y="12789"/>
                    <a:pt x="79182" y="12947"/>
                    <a:pt x="79405" y="13105"/>
                  </a:cubicBezTo>
                  <a:cubicBezTo>
                    <a:pt x="79405" y="13105"/>
                    <a:pt x="80297" y="13263"/>
                    <a:pt x="80520" y="13421"/>
                  </a:cubicBezTo>
                  <a:cubicBezTo>
                    <a:pt x="80743" y="13578"/>
                    <a:pt x="80743" y="14052"/>
                    <a:pt x="80743" y="14210"/>
                  </a:cubicBezTo>
                  <a:cubicBezTo>
                    <a:pt x="80743" y="14210"/>
                    <a:pt x="81412" y="14842"/>
                    <a:pt x="80297" y="14368"/>
                  </a:cubicBezTo>
                  <a:cubicBezTo>
                    <a:pt x="79182" y="13736"/>
                    <a:pt x="79182" y="13578"/>
                    <a:pt x="78736" y="13578"/>
                  </a:cubicBezTo>
                  <a:cubicBezTo>
                    <a:pt x="78513" y="13578"/>
                    <a:pt x="78066" y="13894"/>
                    <a:pt x="78066" y="13894"/>
                  </a:cubicBezTo>
                  <a:cubicBezTo>
                    <a:pt x="78066" y="13894"/>
                    <a:pt x="76728" y="13736"/>
                    <a:pt x="76728" y="13263"/>
                  </a:cubicBezTo>
                  <a:cubicBezTo>
                    <a:pt x="76505" y="12789"/>
                    <a:pt x="76951" y="12000"/>
                    <a:pt x="76059" y="12157"/>
                  </a:cubicBezTo>
                  <a:cubicBezTo>
                    <a:pt x="74944" y="12157"/>
                    <a:pt x="74721" y="12473"/>
                    <a:pt x="74721" y="12631"/>
                  </a:cubicBezTo>
                  <a:cubicBezTo>
                    <a:pt x="74721" y="12789"/>
                    <a:pt x="74052" y="12947"/>
                    <a:pt x="74721" y="13421"/>
                  </a:cubicBezTo>
                  <a:cubicBezTo>
                    <a:pt x="75390" y="13894"/>
                    <a:pt x="75836" y="14210"/>
                    <a:pt x="76059" y="14210"/>
                  </a:cubicBezTo>
                  <a:cubicBezTo>
                    <a:pt x="76059" y="14210"/>
                    <a:pt x="77397" y="14210"/>
                    <a:pt x="76728" y="14368"/>
                  </a:cubicBezTo>
                  <a:cubicBezTo>
                    <a:pt x="76282" y="14684"/>
                    <a:pt x="75390" y="14684"/>
                    <a:pt x="75167" y="14684"/>
                  </a:cubicBezTo>
                  <a:cubicBezTo>
                    <a:pt x="74944" y="14684"/>
                    <a:pt x="75167" y="14526"/>
                    <a:pt x="74944" y="14684"/>
                  </a:cubicBezTo>
                  <a:cubicBezTo>
                    <a:pt x="74498" y="14842"/>
                    <a:pt x="73382" y="15631"/>
                    <a:pt x="73382" y="15631"/>
                  </a:cubicBezTo>
                  <a:cubicBezTo>
                    <a:pt x="73382" y="15631"/>
                    <a:pt x="73159" y="15315"/>
                    <a:pt x="73159" y="15157"/>
                  </a:cubicBezTo>
                  <a:cubicBezTo>
                    <a:pt x="73159" y="15000"/>
                    <a:pt x="74052" y="14684"/>
                    <a:pt x="74052" y="14368"/>
                  </a:cubicBezTo>
                  <a:cubicBezTo>
                    <a:pt x="74052" y="14052"/>
                    <a:pt x="73605" y="12947"/>
                    <a:pt x="73605" y="12947"/>
                  </a:cubicBezTo>
                  <a:cubicBezTo>
                    <a:pt x="73605" y="12947"/>
                    <a:pt x="72713" y="12631"/>
                    <a:pt x="72713" y="12631"/>
                  </a:cubicBezTo>
                  <a:cubicBezTo>
                    <a:pt x="72490" y="12473"/>
                    <a:pt x="71821" y="12157"/>
                    <a:pt x="71598" y="12315"/>
                  </a:cubicBezTo>
                  <a:cubicBezTo>
                    <a:pt x="71375" y="12473"/>
                    <a:pt x="70929" y="12947"/>
                    <a:pt x="71375" y="13263"/>
                  </a:cubicBezTo>
                  <a:cubicBezTo>
                    <a:pt x="71821" y="13736"/>
                    <a:pt x="72267" y="14052"/>
                    <a:pt x="72044" y="14052"/>
                  </a:cubicBezTo>
                  <a:cubicBezTo>
                    <a:pt x="71598" y="14210"/>
                    <a:pt x="71375" y="14368"/>
                    <a:pt x="71152" y="14210"/>
                  </a:cubicBezTo>
                  <a:cubicBezTo>
                    <a:pt x="70929" y="14210"/>
                    <a:pt x="70483" y="13894"/>
                    <a:pt x="69814" y="14052"/>
                  </a:cubicBezTo>
                  <a:cubicBezTo>
                    <a:pt x="69144" y="14210"/>
                    <a:pt x="68475" y="15157"/>
                    <a:pt x="68475" y="15157"/>
                  </a:cubicBezTo>
                  <a:cubicBezTo>
                    <a:pt x="68475" y="15157"/>
                    <a:pt x="69144" y="16105"/>
                    <a:pt x="69368" y="16263"/>
                  </a:cubicBezTo>
                  <a:cubicBezTo>
                    <a:pt x="69591" y="16263"/>
                    <a:pt x="69814" y="16578"/>
                    <a:pt x="69814" y="16894"/>
                  </a:cubicBezTo>
                  <a:cubicBezTo>
                    <a:pt x="69591" y="17210"/>
                    <a:pt x="69814" y="16736"/>
                    <a:pt x="69368" y="16894"/>
                  </a:cubicBezTo>
                  <a:cubicBezTo>
                    <a:pt x="68698" y="17052"/>
                    <a:pt x="68475" y="17210"/>
                    <a:pt x="68029" y="17210"/>
                  </a:cubicBezTo>
                  <a:cubicBezTo>
                    <a:pt x="67583" y="17210"/>
                    <a:pt x="66468" y="18157"/>
                    <a:pt x="66468" y="18157"/>
                  </a:cubicBezTo>
                  <a:cubicBezTo>
                    <a:pt x="67137" y="18789"/>
                    <a:pt x="67137" y="18789"/>
                    <a:pt x="67137" y="18789"/>
                  </a:cubicBezTo>
                  <a:cubicBezTo>
                    <a:pt x="67137" y="18789"/>
                    <a:pt x="65353" y="19263"/>
                    <a:pt x="64907" y="19421"/>
                  </a:cubicBezTo>
                  <a:cubicBezTo>
                    <a:pt x="64684" y="19421"/>
                    <a:pt x="65576" y="19263"/>
                    <a:pt x="64460" y="19421"/>
                  </a:cubicBezTo>
                  <a:cubicBezTo>
                    <a:pt x="63568" y="19736"/>
                    <a:pt x="62899" y="20368"/>
                    <a:pt x="62676" y="20684"/>
                  </a:cubicBezTo>
                  <a:cubicBezTo>
                    <a:pt x="62676" y="20842"/>
                    <a:pt x="61784" y="20842"/>
                    <a:pt x="61784" y="21315"/>
                  </a:cubicBezTo>
                  <a:cubicBezTo>
                    <a:pt x="61784" y="21631"/>
                    <a:pt x="62007" y="22263"/>
                    <a:pt x="61784" y="22421"/>
                  </a:cubicBezTo>
                  <a:cubicBezTo>
                    <a:pt x="61784" y="22578"/>
                    <a:pt x="61784" y="22578"/>
                    <a:pt x="61784" y="22894"/>
                  </a:cubicBezTo>
                  <a:cubicBezTo>
                    <a:pt x="61784" y="23210"/>
                    <a:pt x="61561" y="23526"/>
                    <a:pt x="62230" y="23526"/>
                  </a:cubicBezTo>
                  <a:cubicBezTo>
                    <a:pt x="62899" y="23526"/>
                    <a:pt x="63791" y="23210"/>
                    <a:pt x="64014" y="23052"/>
                  </a:cubicBezTo>
                  <a:cubicBezTo>
                    <a:pt x="64014" y="22894"/>
                    <a:pt x="64237" y="22263"/>
                    <a:pt x="64460" y="22578"/>
                  </a:cubicBezTo>
                  <a:cubicBezTo>
                    <a:pt x="64907" y="22736"/>
                    <a:pt x="64907" y="23368"/>
                    <a:pt x="64907" y="23368"/>
                  </a:cubicBezTo>
                  <a:cubicBezTo>
                    <a:pt x="64907" y="23368"/>
                    <a:pt x="64907" y="24000"/>
                    <a:pt x="64907" y="24157"/>
                  </a:cubicBezTo>
                  <a:cubicBezTo>
                    <a:pt x="64684" y="24473"/>
                    <a:pt x="66245" y="24157"/>
                    <a:pt x="64684" y="24631"/>
                  </a:cubicBezTo>
                  <a:cubicBezTo>
                    <a:pt x="63122" y="25263"/>
                    <a:pt x="62676" y="25263"/>
                    <a:pt x="62676" y="25421"/>
                  </a:cubicBezTo>
                  <a:cubicBezTo>
                    <a:pt x="62676" y="25736"/>
                    <a:pt x="63568" y="26526"/>
                    <a:pt x="62453" y="26210"/>
                  </a:cubicBezTo>
                  <a:cubicBezTo>
                    <a:pt x="61338" y="26052"/>
                    <a:pt x="61338" y="26210"/>
                    <a:pt x="61338" y="26052"/>
                  </a:cubicBezTo>
                  <a:cubicBezTo>
                    <a:pt x="61115" y="25894"/>
                    <a:pt x="61561" y="26842"/>
                    <a:pt x="60223" y="25421"/>
                  </a:cubicBezTo>
                  <a:cubicBezTo>
                    <a:pt x="58884" y="24000"/>
                    <a:pt x="58884" y="24157"/>
                    <a:pt x="58884" y="23842"/>
                  </a:cubicBezTo>
                  <a:cubicBezTo>
                    <a:pt x="58884" y="23526"/>
                    <a:pt x="58661" y="22421"/>
                    <a:pt x="58661" y="22421"/>
                  </a:cubicBezTo>
                  <a:cubicBezTo>
                    <a:pt x="58661" y="22421"/>
                    <a:pt x="58438" y="21315"/>
                    <a:pt x="57769" y="21789"/>
                  </a:cubicBezTo>
                  <a:cubicBezTo>
                    <a:pt x="56877" y="22263"/>
                    <a:pt x="56877" y="23052"/>
                    <a:pt x="56877" y="23052"/>
                  </a:cubicBezTo>
                  <a:cubicBezTo>
                    <a:pt x="56877" y="23052"/>
                    <a:pt x="55762" y="23842"/>
                    <a:pt x="55539" y="24000"/>
                  </a:cubicBezTo>
                  <a:cubicBezTo>
                    <a:pt x="55315" y="24000"/>
                    <a:pt x="54869" y="24000"/>
                    <a:pt x="54200" y="24315"/>
                  </a:cubicBezTo>
                  <a:cubicBezTo>
                    <a:pt x="53754" y="24789"/>
                    <a:pt x="52193" y="26368"/>
                    <a:pt x="52193" y="26368"/>
                  </a:cubicBezTo>
                  <a:cubicBezTo>
                    <a:pt x="52193" y="26368"/>
                    <a:pt x="51301" y="27473"/>
                    <a:pt x="51524" y="27789"/>
                  </a:cubicBezTo>
                  <a:cubicBezTo>
                    <a:pt x="51747" y="28105"/>
                    <a:pt x="52416" y="28578"/>
                    <a:pt x="52416" y="28578"/>
                  </a:cubicBezTo>
                  <a:cubicBezTo>
                    <a:pt x="52416" y="28578"/>
                    <a:pt x="52639" y="28421"/>
                    <a:pt x="52639" y="28894"/>
                  </a:cubicBezTo>
                  <a:cubicBezTo>
                    <a:pt x="52639" y="29368"/>
                    <a:pt x="53754" y="29526"/>
                    <a:pt x="53754" y="29526"/>
                  </a:cubicBezTo>
                  <a:cubicBezTo>
                    <a:pt x="53754" y="29526"/>
                    <a:pt x="54200" y="29684"/>
                    <a:pt x="53754" y="30000"/>
                  </a:cubicBezTo>
                  <a:cubicBezTo>
                    <a:pt x="53085" y="30315"/>
                    <a:pt x="51301" y="30473"/>
                    <a:pt x="51301" y="30473"/>
                  </a:cubicBezTo>
                  <a:cubicBezTo>
                    <a:pt x="49516" y="30473"/>
                    <a:pt x="49516" y="30473"/>
                    <a:pt x="49516" y="30473"/>
                  </a:cubicBezTo>
                  <a:cubicBezTo>
                    <a:pt x="49516" y="30473"/>
                    <a:pt x="48624" y="31263"/>
                    <a:pt x="48401" y="31263"/>
                  </a:cubicBezTo>
                  <a:cubicBezTo>
                    <a:pt x="47955" y="31421"/>
                    <a:pt x="47286" y="31736"/>
                    <a:pt x="47063" y="32210"/>
                  </a:cubicBezTo>
                  <a:cubicBezTo>
                    <a:pt x="47063" y="32526"/>
                    <a:pt x="45055" y="33789"/>
                    <a:pt x="45055" y="33789"/>
                  </a:cubicBezTo>
                  <a:cubicBezTo>
                    <a:pt x="45055" y="33789"/>
                    <a:pt x="45055" y="34263"/>
                    <a:pt x="45055" y="34421"/>
                  </a:cubicBezTo>
                  <a:cubicBezTo>
                    <a:pt x="45055" y="34578"/>
                    <a:pt x="44163" y="34894"/>
                    <a:pt x="44609" y="35052"/>
                  </a:cubicBezTo>
                  <a:cubicBezTo>
                    <a:pt x="45055" y="35210"/>
                    <a:pt x="45724" y="35368"/>
                    <a:pt x="46171" y="34736"/>
                  </a:cubicBezTo>
                  <a:cubicBezTo>
                    <a:pt x="46617" y="34263"/>
                    <a:pt x="46617" y="33473"/>
                    <a:pt x="46617" y="33473"/>
                  </a:cubicBezTo>
                  <a:cubicBezTo>
                    <a:pt x="46617" y="33473"/>
                    <a:pt x="47063" y="33157"/>
                    <a:pt x="47509" y="33157"/>
                  </a:cubicBezTo>
                  <a:cubicBezTo>
                    <a:pt x="48178" y="33157"/>
                    <a:pt x="48847" y="32684"/>
                    <a:pt x="49516" y="32526"/>
                  </a:cubicBezTo>
                  <a:cubicBezTo>
                    <a:pt x="50185" y="32526"/>
                    <a:pt x="51078" y="31736"/>
                    <a:pt x="51301" y="31736"/>
                  </a:cubicBezTo>
                  <a:cubicBezTo>
                    <a:pt x="51747" y="31736"/>
                    <a:pt x="51524" y="31894"/>
                    <a:pt x="52416" y="31736"/>
                  </a:cubicBezTo>
                  <a:cubicBezTo>
                    <a:pt x="53308" y="31736"/>
                    <a:pt x="54200" y="31736"/>
                    <a:pt x="54423" y="31578"/>
                  </a:cubicBezTo>
                  <a:cubicBezTo>
                    <a:pt x="54869" y="31421"/>
                    <a:pt x="56654" y="32210"/>
                    <a:pt x="56877" y="32368"/>
                  </a:cubicBezTo>
                  <a:cubicBezTo>
                    <a:pt x="56877" y="32526"/>
                    <a:pt x="55315" y="32684"/>
                    <a:pt x="55985" y="33000"/>
                  </a:cubicBezTo>
                  <a:cubicBezTo>
                    <a:pt x="56877" y="33315"/>
                    <a:pt x="56877" y="33473"/>
                    <a:pt x="57100" y="33473"/>
                  </a:cubicBezTo>
                  <a:cubicBezTo>
                    <a:pt x="57323" y="33473"/>
                    <a:pt x="57769" y="33315"/>
                    <a:pt x="58438" y="33157"/>
                  </a:cubicBezTo>
                  <a:cubicBezTo>
                    <a:pt x="58884" y="32842"/>
                    <a:pt x="57992" y="32368"/>
                    <a:pt x="59330" y="32684"/>
                  </a:cubicBezTo>
                  <a:cubicBezTo>
                    <a:pt x="60446" y="33000"/>
                    <a:pt x="60446" y="33315"/>
                    <a:pt x="60446" y="33315"/>
                  </a:cubicBezTo>
                  <a:cubicBezTo>
                    <a:pt x="60223" y="33631"/>
                    <a:pt x="60223" y="33631"/>
                    <a:pt x="60223" y="33631"/>
                  </a:cubicBezTo>
                  <a:cubicBezTo>
                    <a:pt x="59330" y="33789"/>
                    <a:pt x="59330" y="33789"/>
                    <a:pt x="59330" y="33789"/>
                  </a:cubicBezTo>
                  <a:cubicBezTo>
                    <a:pt x="57992" y="33631"/>
                    <a:pt x="57992" y="33631"/>
                    <a:pt x="57992" y="33631"/>
                  </a:cubicBezTo>
                  <a:cubicBezTo>
                    <a:pt x="57100" y="33947"/>
                    <a:pt x="57100" y="33947"/>
                    <a:pt x="57100" y="33947"/>
                  </a:cubicBezTo>
                  <a:cubicBezTo>
                    <a:pt x="57100" y="33947"/>
                    <a:pt x="56877" y="34105"/>
                    <a:pt x="56654" y="34105"/>
                  </a:cubicBezTo>
                  <a:cubicBezTo>
                    <a:pt x="56654" y="34105"/>
                    <a:pt x="54646" y="34263"/>
                    <a:pt x="54646" y="34263"/>
                  </a:cubicBezTo>
                  <a:cubicBezTo>
                    <a:pt x="53754" y="35210"/>
                    <a:pt x="53754" y="35210"/>
                    <a:pt x="53754" y="35210"/>
                  </a:cubicBezTo>
                  <a:cubicBezTo>
                    <a:pt x="53754" y="35210"/>
                    <a:pt x="54423" y="35842"/>
                    <a:pt x="54423" y="35842"/>
                  </a:cubicBezTo>
                  <a:cubicBezTo>
                    <a:pt x="54646" y="35842"/>
                    <a:pt x="55985" y="35526"/>
                    <a:pt x="55985" y="35684"/>
                  </a:cubicBezTo>
                  <a:cubicBezTo>
                    <a:pt x="56208" y="35684"/>
                    <a:pt x="56431" y="36000"/>
                    <a:pt x="56208" y="36157"/>
                  </a:cubicBezTo>
                  <a:cubicBezTo>
                    <a:pt x="56208" y="36315"/>
                    <a:pt x="55315" y="36789"/>
                    <a:pt x="55315" y="36789"/>
                  </a:cubicBezTo>
                  <a:cubicBezTo>
                    <a:pt x="54869" y="37421"/>
                    <a:pt x="54869" y="37421"/>
                    <a:pt x="54869" y="37421"/>
                  </a:cubicBezTo>
                  <a:cubicBezTo>
                    <a:pt x="54869" y="37421"/>
                    <a:pt x="55762" y="37578"/>
                    <a:pt x="55985" y="37578"/>
                  </a:cubicBezTo>
                  <a:cubicBezTo>
                    <a:pt x="55985" y="37578"/>
                    <a:pt x="57323" y="37578"/>
                    <a:pt x="57100" y="37736"/>
                  </a:cubicBezTo>
                  <a:cubicBezTo>
                    <a:pt x="57100" y="37736"/>
                    <a:pt x="55092" y="37894"/>
                    <a:pt x="55092" y="37894"/>
                  </a:cubicBezTo>
                  <a:cubicBezTo>
                    <a:pt x="55092" y="37894"/>
                    <a:pt x="53308" y="37736"/>
                    <a:pt x="53531" y="37736"/>
                  </a:cubicBezTo>
                  <a:cubicBezTo>
                    <a:pt x="53531" y="37894"/>
                    <a:pt x="53308" y="38210"/>
                    <a:pt x="53308" y="38368"/>
                  </a:cubicBezTo>
                  <a:cubicBezTo>
                    <a:pt x="53308" y="38368"/>
                    <a:pt x="52862" y="38842"/>
                    <a:pt x="52862" y="38842"/>
                  </a:cubicBezTo>
                  <a:cubicBezTo>
                    <a:pt x="52639" y="38842"/>
                    <a:pt x="52193" y="38842"/>
                    <a:pt x="51970" y="39000"/>
                  </a:cubicBezTo>
                  <a:cubicBezTo>
                    <a:pt x="51970" y="39157"/>
                    <a:pt x="51747" y="39473"/>
                    <a:pt x="51747" y="39789"/>
                  </a:cubicBezTo>
                  <a:cubicBezTo>
                    <a:pt x="51747" y="39947"/>
                    <a:pt x="52416" y="40421"/>
                    <a:pt x="52416" y="40421"/>
                  </a:cubicBezTo>
                  <a:cubicBezTo>
                    <a:pt x="52193" y="40736"/>
                    <a:pt x="52193" y="40736"/>
                    <a:pt x="52193" y="40736"/>
                  </a:cubicBezTo>
                  <a:cubicBezTo>
                    <a:pt x="51301" y="41368"/>
                    <a:pt x="51301" y="41368"/>
                    <a:pt x="51301" y="41368"/>
                  </a:cubicBezTo>
                  <a:cubicBezTo>
                    <a:pt x="51301" y="41368"/>
                    <a:pt x="50855" y="41526"/>
                    <a:pt x="50855" y="41684"/>
                  </a:cubicBezTo>
                  <a:cubicBezTo>
                    <a:pt x="51078" y="41684"/>
                    <a:pt x="50185" y="42000"/>
                    <a:pt x="50185" y="42000"/>
                  </a:cubicBezTo>
                  <a:cubicBezTo>
                    <a:pt x="48624" y="42631"/>
                    <a:pt x="48624" y="42631"/>
                    <a:pt x="48624" y="42631"/>
                  </a:cubicBezTo>
                  <a:cubicBezTo>
                    <a:pt x="48624" y="42631"/>
                    <a:pt x="48847" y="43105"/>
                    <a:pt x="48847" y="43263"/>
                  </a:cubicBezTo>
                  <a:cubicBezTo>
                    <a:pt x="48847" y="43263"/>
                    <a:pt x="49516" y="43578"/>
                    <a:pt x="49070" y="43894"/>
                  </a:cubicBezTo>
                  <a:cubicBezTo>
                    <a:pt x="48624" y="44052"/>
                    <a:pt x="48178" y="44210"/>
                    <a:pt x="47955" y="44368"/>
                  </a:cubicBezTo>
                  <a:cubicBezTo>
                    <a:pt x="47955" y="44368"/>
                    <a:pt x="47509" y="44526"/>
                    <a:pt x="47509" y="45000"/>
                  </a:cubicBezTo>
                  <a:cubicBezTo>
                    <a:pt x="47732" y="45315"/>
                    <a:pt x="47286" y="45789"/>
                    <a:pt x="47063" y="45789"/>
                  </a:cubicBezTo>
                  <a:cubicBezTo>
                    <a:pt x="47063" y="45789"/>
                    <a:pt x="46617" y="45947"/>
                    <a:pt x="46617" y="46421"/>
                  </a:cubicBezTo>
                  <a:cubicBezTo>
                    <a:pt x="46840" y="46736"/>
                    <a:pt x="46617" y="47842"/>
                    <a:pt x="46617" y="47842"/>
                  </a:cubicBezTo>
                  <a:cubicBezTo>
                    <a:pt x="46617" y="47842"/>
                    <a:pt x="47286" y="48473"/>
                    <a:pt x="47509" y="48473"/>
                  </a:cubicBezTo>
                  <a:cubicBezTo>
                    <a:pt x="47509" y="48473"/>
                    <a:pt x="48624" y="48157"/>
                    <a:pt x="48847" y="48315"/>
                  </a:cubicBezTo>
                  <a:cubicBezTo>
                    <a:pt x="49293" y="48315"/>
                    <a:pt x="49962" y="48631"/>
                    <a:pt x="49962" y="48631"/>
                  </a:cubicBezTo>
                  <a:cubicBezTo>
                    <a:pt x="49962" y="48631"/>
                    <a:pt x="49739" y="49421"/>
                    <a:pt x="49516" y="49578"/>
                  </a:cubicBezTo>
                  <a:cubicBezTo>
                    <a:pt x="49293" y="49578"/>
                    <a:pt x="47955" y="49736"/>
                    <a:pt x="47955" y="49736"/>
                  </a:cubicBezTo>
                  <a:cubicBezTo>
                    <a:pt x="47955" y="49736"/>
                    <a:pt x="47286" y="49421"/>
                    <a:pt x="47063" y="49421"/>
                  </a:cubicBezTo>
                  <a:cubicBezTo>
                    <a:pt x="46840" y="49578"/>
                    <a:pt x="45724" y="50368"/>
                    <a:pt x="45724" y="50368"/>
                  </a:cubicBezTo>
                  <a:cubicBezTo>
                    <a:pt x="45724" y="50368"/>
                    <a:pt x="45724" y="50842"/>
                    <a:pt x="45501" y="50842"/>
                  </a:cubicBezTo>
                  <a:cubicBezTo>
                    <a:pt x="45055" y="51000"/>
                    <a:pt x="44832" y="50684"/>
                    <a:pt x="44832" y="51000"/>
                  </a:cubicBezTo>
                  <a:cubicBezTo>
                    <a:pt x="44832" y="51157"/>
                    <a:pt x="44832" y="51631"/>
                    <a:pt x="44832" y="51789"/>
                  </a:cubicBezTo>
                  <a:cubicBezTo>
                    <a:pt x="44832" y="52105"/>
                    <a:pt x="44832" y="52578"/>
                    <a:pt x="44832" y="52578"/>
                  </a:cubicBezTo>
                  <a:cubicBezTo>
                    <a:pt x="44832" y="52578"/>
                    <a:pt x="44386" y="53210"/>
                    <a:pt x="44163" y="53526"/>
                  </a:cubicBezTo>
                  <a:cubicBezTo>
                    <a:pt x="43940" y="53842"/>
                    <a:pt x="43494" y="54631"/>
                    <a:pt x="43494" y="54789"/>
                  </a:cubicBezTo>
                  <a:cubicBezTo>
                    <a:pt x="43717" y="54947"/>
                    <a:pt x="44163" y="55736"/>
                    <a:pt x="44163" y="55736"/>
                  </a:cubicBezTo>
                  <a:cubicBezTo>
                    <a:pt x="42602" y="56368"/>
                    <a:pt x="42602" y="56368"/>
                    <a:pt x="42602" y="56368"/>
                  </a:cubicBezTo>
                  <a:cubicBezTo>
                    <a:pt x="43048" y="57157"/>
                    <a:pt x="43048" y="57157"/>
                    <a:pt x="43048" y="57157"/>
                  </a:cubicBezTo>
                  <a:cubicBezTo>
                    <a:pt x="43048" y="57157"/>
                    <a:pt x="43271" y="57157"/>
                    <a:pt x="43271" y="57315"/>
                  </a:cubicBezTo>
                  <a:cubicBezTo>
                    <a:pt x="43271" y="57631"/>
                    <a:pt x="42156" y="58105"/>
                    <a:pt x="42156" y="58105"/>
                  </a:cubicBezTo>
                  <a:cubicBezTo>
                    <a:pt x="42156" y="58105"/>
                    <a:pt x="42156" y="58894"/>
                    <a:pt x="42156" y="59052"/>
                  </a:cubicBezTo>
                  <a:cubicBezTo>
                    <a:pt x="42156" y="59210"/>
                    <a:pt x="41040" y="58578"/>
                    <a:pt x="41040" y="58578"/>
                  </a:cubicBezTo>
                  <a:cubicBezTo>
                    <a:pt x="40148" y="58736"/>
                    <a:pt x="40148" y="58736"/>
                    <a:pt x="40148" y="58736"/>
                  </a:cubicBezTo>
                  <a:cubicBezTo>
                    <a:pt x="40148" y="59368"/>
                    <a:pt x="40148" y="59368"/>
                    <a:pt x="40148" y="59368"/>
                  </a:cubicBezTo>
                  <a:cubicBezTo>
                    <a:pt x="39702" y="60000"/>
                    <a:pt x="39702" y="60000"/>
                    <a:pt x="39702" y="60000"/>
                  </a:cubicBezTo>
                  <a:cubicBezTo>
                    <a:pt x="38141" y="60000"/>
                    <a:pt x="38141" y="60000"/>
                    <a:pt x="38141" y="60000"/>
                  </a:cubicBezTo>
                  <a:cubicBezTo>
                    <a:pt x="38141" y="60000"/>
                    <a:pt x="36802" y="60631"/>
                    <a:pt x="36802" y="60631"/>
                  </a:cubicBezTo>
                  <a:cubicBezTo>
                    <a:pt x="37026" y="60789"/>
                    <a:pt x="36356" y="61263"/>
                    <a:pt x="37026" y="61263"/>
                  </a:cubicBezTo>
                  <a:cubicBezTo>
                    <a:pt x="37472" y="61263"/>
                    <a:pt x="37695" y="61263"/>
                    <a:pt x="37918" y="61263"/>
                  </a:cubicBezTo>
                  <a:cubicBezTo>
                    <a:pt x="38364" y="61105"/>
                    <a:pt x="39256" y="60789"/>
                    <a:pt x="39479" y="60789"/>
                  </a:cubicBezTo>
                  <a:cubicBezTo>
                    <a:pt x="39702" y="60789"/>
                    <a:pt x="40371" y="60789"/>
                    <a:pt x="39925" y="61105"/>
                  </a:cubicBezTo>
                  <a:cubicBezTo>
                    <a:pt x="39479" y="61421"/>
                    <a:pt x="39033" y="61421"/>
                    <a:pt x="38810" y="61578"/>
                  </a:cubicBezTo>
                  <a:cubicBezTo>
                    <a:pt x="38364" y="61736"/>
                    <a:pt x="37695" y="61736"/>
                    <a:pt x="37695" y="62210"/>
                  </a:cubicBezTo>
                  <a:cubicBezTo>
                    <a:pt x="37695" y="62684"/>
                    <a:pt x="37472" y="63157"/>
                    <a:pt x="37472" y="63157"/>
                  </a:cubicBezTo>
                  <a:cubicBezTo>
                    <a:pt x="39033" y="62842"/>
                    <a:pt x="39033" y="62842"/>
                    <a:pt x="39033" y="62842"/>
                  </a:cubicBezTo>
                  <a:cubicBezTo>
                    <a:pt x="39033" y="62842"/>
                    <a:pt x="39479" y="62684"/>
                    <a:pt x="39479" y="63157"/>
                  </a:cubicBezTo>
                  <a:cubicBezTo>
                    <a:pt x="39702" y="63789"/>
                    <a:pt x="39033" y="63947"/>
                    <a:pt x="38587" y="63947"/>
                  </a:cubicBezTo>
                  <a:cubicBezTo>
                    <a:pt x="38364" y="63947"/>
                    <a:pt x="37249" y="63315"/>
                    <a:pt x="37249" y="63315"/>
                  </a:cubicBezTo>
                  <a:cubicBezTo>
                    <a:pt x="36356" y="63789"/>
                    <a:pt x="36356" y="63789"/>
                    <a:pt x="36356" y="63789"/>
                  </a:cubicBezTo>
                  <a:cubicBezTo>
                    <a:pt x="36356" y="63789"/>
                    <a:pt x="36133" y="63631"/>
                    <a:pt x="35241" y="64105"/>
                  </a:cubicBezTo>
                  <a:cubicBezTo>
                    <a:pt x="34349" y="64736"/>
                    <a:pt x="33903" y="65526"/>
                    <a:pt x="33903" y="65684"/>
                  </a:cubicBezTo>
                  <a:cubicBezTo>
                    <a:pt x="33903" y="65842"/>
                    <a:pt x="33903" y="66157"/>
                    <a:pt x="33234" y="66473"/>
                  </a:cubicBezTo>
                  <a:cubicBezTo>
                    <a:pt x="32788" y="66631"/>
                    <a:pt x="32118" y="67105"/>
                    <a:pt x="32118" y="67105"/>
                  </a:cubicBezTo>
                  <a:cubicBezTo>
                    <a:pt x="32118" y="67105"/>
                    <a:pt x="31895" y="67578"/>
                    <a:pt x="31672" y="67894"/>
                  </a:cubicBezTo>
                  <a:cubicBezTo>
                    <a:pt x="31449" y="68210"/>
                    <a:pt x="31449" y="68210"/>
                    <a:pt x="31449" y="68210"/>
                  </a:cubicBezTo>
                  <a:cubicBezTo>
                    <a:pt x="32342" y="68842"/>
                    <a:pt x="32342" y="68842"/>
                    <a:pt x="32342" y="68842"/>
                  </a:cubicBezTo>
                  <a:cubicBezTo>
                    <a:pt x="30780" y="69473"/>
                    <a:pt x="30780" y="69473"/>
                    <a:pt x="30780" y="69473"/>
                  </a:cubicBezTo>
                  <a:cubicBezTo>
                    <a:pt x="30111" y="69789"/>
                    <a:pt x="30111" y="69789"/>
                    <a:pt x="30111" y="69789"/>
                  </a:cubicBezTo>
                  <a:cubicBezTo>
                    <a:pt x="30111" y="69789"/>
                    <a:pt x="28773" y="70736"/>
                    <a:pt x="29665" y="70894"/>
                  </a:cubicBezTo>
                  <a:cubicBezTo>
                    <a:pt x="30780" y="71052"/>
                    <a:pt x="31449" y="71052"/>
                    <a:pt x="31449" y="71052"/>
                  </a:cubicBezTo>
                  <a:cubicBezTo>
                    <a:pt x="31449" y="71052"/>
                    <a:pt x="31226" y="72000"/>
                    <a:pt x="31449" y="72000"/>
                  </a:cubicBezTo>
                  <a:cubicBezTo>
                    <a:pt x="31672" y="72000"/>
                    <a:pt x="33680" y="72000"/>
                    <a:pt x="33680" y="72000"/>
                  </a:cubicBezTo>
                  <a:cubicBezTo>
                    <a:pt x="34795" y="71368"/>
                    <a:pt x="34795" y="71368"/>
                    <a:pt x="34795" y="71368"/>
                  </a:cubicBezTo>
                  <a:cubicBezTo>
                    <a:pt x="35464" y="71052"/>
                    <a:pt x="35464" y="71052"/>
                    <a:pt x="35464" y="71052"/>
                  </a:cubicBezTo>
                  <a:cubicBezTo>
                    <a:pt x="35910" y="71684"/>
                    <a:pt x="35910" y="71684"/>
                    <a:pt x="35910" y="71684"/>
                  </a:cubicBezTo>
                  <a:cubicBezTo>
                    <a:pt x="35910" y="71684"/>
                    <a:pt x="35464" y="72157"/>
                    <a:pt x="35018" y="72157"/>
                  </a:cubicBezTo>
                  <a:cubicBezTo>
                    <a:pt x="34349" y="72157"/>
                    <a:pt x="34572" y="72157"/>
                    <a:pt x="34126" y="72473"/>
                  </a:cubicBezTo>
                  <a:cubicBezTo>
                    <a:pt x="33457" y="72947"/>
                    <a:pt x="33234" y="73105"/>
                    <a:pt x="32788" y="73105"/>
                  </a:cubicBezTo>
                  <a:cubicBezTo>
                    <a:pt x="32565" y="73105"/>
                    <a:pt x="32118" y="73578"/>
                    <a:pt x="31672" y="72947"/>
                  </a:cubicBezTo>
                  <a:cubicBezTo>
                    <a:pt x="31449" y="72473"/>
                    <a:pt x="31003" y="72000"/>
                    <a:pt x="31003" y="72000"/>
                  </a:cubicBezTo>
                  <a:cubicBezTo>
                    <a:pt x="28996" y="71368"/>
                    <a:pt x="28996" y="71368"/>
                    <a:pt x="28996" y="71368"/>
                  </a:cubicBezTo>
                  <a:cubicBezTo>
                    <a:pt x="28550" y="71526"/>
                    <a:pt x="28550" y="71526"/>
                    <a:pt x="28550" y="71526"/>
                  </a:cubicBezTo>
                  <a:cubicBezTo>
                    <a:pt x="28550" y="71526"/>
                    <a:pt x="28327" y="72157"/>
                    <a:pt x="28104" y="72157"/>
                  </a:cubicBezTo>
                  <a:cubicBezTo>
                    <a:pt x="27881" y="72157"/>
                    <a:pt x="26542" y="72157"/>
                    <a:pt x="26096" y="72157"/>
                  </a:cubicBezTo>
                  <a:cubicBezTo>
                    <a:pt x="25873" y="72157"/>
                    <a:pt x="25427" y="72157"/>
                    <a:pt x="25427" y="72000"/>
                  </a:cubicBezTo>
                  <a:cubicBezTo>
                    <a:pt x="25204" y="71684"/>
                    <a:pt x="25427" y="71684"/>
                    <a:pt x="25204" y="71526"/>
                  </a:cubicBezTo>
                  <a:cubicBezTo>
                    <a:pt x="24981" y="71368"/>
                    <a:pt x="24535" y="70736"/>
                    <a:pt x="24089" y="70894"/>
                  </a:cubicBezTo>
                  <a:cubicBezTo>
                    <a:pt x="23866" y="70894"/>
                    <a:pt x="22750" y="71210"/>
                    <a:pt x="22750" y="71210"/>
                  </a:cubicBezTo>
                  <a:cubicBezTo>
                    <a:pt x="22527" y="72473"/>
                    <a:pt x="22527" y="72473"/>
                    <a:pt x="22527" y="72473"/>
                  </a:cubicBezTo>
                  <a:cubicBezTo>
                    <a:pt x="22527" y="72473"/>
                    <a:pt x="21858" y="72473"/>
                    <a:pt x="22081" y="72789"/>
                  </a:cubicBezTo>
                  <a:cubicBezTo>
                    <a:pt x="22081" y="73105"/>
                    <a:pt x="22973" y="73421"/>
                    <a:pt x="22973" y="73421"/>
                  </a:cubicBezTo>
                  <a:cubicBezTo>
                    <a:pt x="22973" y="73421"/>
                    <a:pt x="23420" y="73736"/>
                    <a:pt x="23420" y="73894"/>
                  </a:cubicBezTo>
                  <a:cubicBezTo>
                    <a:pt x="23643" y="74210"/>
                    <a:pt x="22973" y="74526"/>
                    <a:pt x="22973" y="74526"/>
                  </a:cubicBezTo>
                  <a:cubicBezTo>
                    <a:pt x="22973" y="74526"/>
                    <a:pt x="21858" y="74526"/>
                    <a:pt x="21635" y="74842"/>
                  </a:cubicBezTo>
                  <a:cubicBezTo>
                    <a:pt x="21635" y="75000"/>
                    <a:pt x="21858" y="75473"/>
                    <a:pt x="21635" y="75473"/>
                  </a:cubicBezTo>
                  <a:cubicBezTo>
                    <a:pt x="21412" y="75631"/>
                    <a:pt x="21189" y="75947"/>
                    <a:pt x="21189" y="76105"/>
                  </a:cubicBezTo>
                  <a:cubicBezTo>
                    <a:pt x="21189" y="76105"/>
                    <a:pt x="21635" y="76894"/>
                    <a:pt x="21635" y="76894"/>
                  </a:cubicBezTo>
                  <a:cubicBezTo>
                    <a:pt x="21635" y="76894"/>
                    <a:pt x="21635" y="77526"/>
                    <a:pt x="21189" y="77210"/>
                  </a:cubicBezTo>
                  <a:cubicBezTo>
                    <a:pt x="20743" y="76894"/>
                    <a:pt x="19405" y="76421"/>
                    <a:pt x="19405" y="76421"/>
                  </a:cubicBezTo>
                  <a:cubicBezTo>
                    <a:pt x="18513" y="75947"/>
                    <a:pt x="18513" y="75947"/>
                    <a:pt x="18513" y="75947"/>
                  </a:cubicBezTo>
                  <a:cubicBezTo>
                    <a:pt x="18513" y="75947"/>
                    <a:pt x="17620" y="76421"/>
                    <a:pt x="17397" y="76421"/>
                  </a:cubicBezTo>
                  <a:cubicBezTo>
                    <a:pt x="17397" y="76578"/>
                    <a:pt x="15836" y="76421"/>
                    <a:pt x="15390" y="76578"/>
                  </a:cubicBezTo>
                  <a:cubicBezTo>
                    <a:pt x="15167" y="76736"/>
                    <a:pt x="15167" y="76894"/>
                    <a:pt x="14944" y="77210"/>
                  </a:cubicBezTo>
                  <a:cubicBezTo>
                    <a:pt x="14498" y="77526"/>
                    <a:pt x="13828" y="77526"/>
                    <a:pt x="14498" y="78000"/>
                  </a:cubicBezTo>
                  <a:cubicBezTo>
                    <a:pt x="14944" y="78473"/>
                    <a:pt x="16059" y="78631"/>
                    <a:pt x="16059" y="78631"/>
                  </a:cubicBezTo>
                  <a:cubicBezTo>
                    <a:pt x="16059" y="78631"/>
                    <a:pt x="16505" y="78789"/>
                    <a:pt x="16059" y="79263"/>
                  </a:cubicBezTo>
                  <a:cubicBezTo>
                    <a:pt x="15613" y="79894"/>
                    <a:pt x="14721" y="79421"/>
                    <a:pt x="14498" y="79421"/>
                  </a:cubicBezTo>
                  <a:cubicBezTo>
                    <a:pt x="14275" y="79263"/>
                    <a:pt x="13382" y="78789"/>
                    <a:pt x="13159" y="78947"/>
                  </a:cubicBezTo>
                  <a:cubicBezTo>
                    <a:pt x="12936" y="79105"/>
                    <a:pt x="12267" y="79894"/>
                    <a:pt x="12267" y="79894"/>
                  </a:cubicBezTo>
                  <a:cubicBezTo>
                    <a:pt x="12267" y="79894"/>
                    <a:pt x="11598" y="80052"/>
                    <a:pt x="11375" y="79894"/>
                  </a:cubicBezTo>
                  <a:cubicBezTo>
                    <a:pt x="11152" y="79894"/>
                    <a:pt x="10483" y="79105"/>
                    <a:pt x="10260" y="79263"/>
                  </a:cubicBezTo>
                  <a:cubicBezTo>
                    <a:pt x="10037" y="79421"/>
                    <a:pt x="9814" y="79736"/>
                    <a:pt x="9814" y="79894"/>
                  </a:cubicBezTo>
                  <a:cubicBezTo>
                    <a:pt x="9814" y="80052"/>
                    <a:pt x="10260" y="80368"/>
                    <a:pt x="10037" y="80526"/>
                  </a:cubicBezTo>
                  <a:cubicBezTo>
                    <a:pt x="10037" y="80684"/>
                    <a:pt x="8921" y="80842"/>
                    <a:pt x="8698" y="81000"/>
                  </a:cubicBezTo>
                  <a:cubicBezTo>
                    <a:pt x="8698" y="81157"/>
                    <a:pt x="8698" y="80842"/>
                    <a:pt x="8252" y="81473"/>
                  </a:cubicBezTo>
                  <a:cubicBezTo>
                    <a:pt x="8029" y="82105"/>
                    <a:pt x="8252" y="82105"/>
                    <a:pt x="8029" y="82105"/>
                  </a:cubicBezTo>
                  <a:cubicBezTo>
                    <a:pt x="7583" y="82263"/>
                    <a:pt x="6691" y="81789"/>
                    <a:pt x="6691" y="81789"/>
                  </a:cubicBezTo>
                  <a:cubicBezTo>
                    <a:pt x="6691" y="81789"/>
                    <a:pt x="6022" y="81315"/>
                    <a:pt x="6022" y="81789"/>
                  </a:cubicBezTo>
                  <a:cubicBezTo>
                    <a:pt x="6022" y="82421"/>
                    <a:pt x="5799" y="83052"/>
                    <a:pt x="5799" y="83052"/>
                  </a:cubicBezTo>
                  <a:cubicBezTo>
                    <a:pt x="6468" y="83368"/>
                    <a:pt x="6468" y="83368"/>
                    <a:pt x="6468" y="83368"/>
                  </a:cubicBezTo>
                  <a:cubicBezTo>
                    <a:pt x="6468" y="83368"/>
                    <a:pt x="6245" y="83684"/>
                    <a:pt x="6022" y="83684"/>
                  </a:cubicBezTo>
                  <a:cubicBezTo>
                    <a:pt x="6022" y="83684"/>
                    <a:pt x="5576" y="83526"/>
                    <a:pt x="5353" y="83210"/>
                  </a:cubicBezTo>
                  <a:cubicBezTo>
                    <a:pt x="5130" y="83052"/>
                    <a:pt x="5353" y="83052"/>
                    <a:pt x="4684" y="82894"/>
                  </a:cubicBezTo>
                  <a:cubicBezTo>
                    <a:pt x="4014" y="82736"/>
                    <a:pt x="3568" y="82421"/>
                    <a:pt x="3568" y="82736"/>
                  </a:cubicBezTo>
                  <a:cubicBezTo>
                    <a:pt x="3568" y="82894"/>
                    <a:pt x="3345" y="83210"/>
                    <a:pt x="3568" y="83368"/>
                  </a:cubicBezTo>
                  <a:cubicBezTo>
                    <a:pt x="3791" y="83684"/>
                    <a:pt x="4237" y="84000"/>
                    <a:pt x="4237" y="84000"/>
                  </a:cubicBezTo>
                  <a:cubicBezTo>
                    <a:pt x="4460" y="84000"/>
                    <a:pt x="4460" y="84000"/>
                    <a:pt x="4460" y="84000"/>
                  </a:cubicBezTo>
                  <a:cubicBezTo>
                    <a:pt x="4460" y="84000"/>
                    <a:pt x="4237" y="84473"/>
                    <a:pt x="4014" y="84473"/>
                  </a:cubicBezTo>
                  <a:cubicBezTo>
                    <a:pt x="3791" y="84631"/>
                    <a:pt x="3568" y="84315"/>
                    <a:pt x="3345" y="84315"/>
                  </a:cubicBezTo>
                  <a:cubicBezTo>
                    <a:pt x="3345" y="84315"/>
                    <a:pt x="2676" y="84631"/>
                    <a:pt x="2676" y="84631"/>
                  </a:cubicBezTo>
                  <a:cubicBezTo>
                    <a:pt x="2676" y="84631"/>
                    <a:pt x="2899" y="84947"/>
                    <a:pt x="2899" y="85105"/>
                  </a:cubicBezTo>
                  <a:cubicBezTo>
                    <a:pt x="2899" y="85263"/>
                    <a:pt x="2230" y="85421"/>
                    <a:pt x="2230" y="85578"/>
                  </a:cubicBezTo>
                  <a:cubicBezTo>
                    <a:pt x="2007" y="85578"/>
                    <a:pt x="1784" y="85736"/>
                    <a:pt x="1784" y="85894"/>
                  </a:cubicBezTo>
                  <a:cubicBezTo>
                    <a:pt x="1784" y="86052"/>
                    <a:pt x="2007" y="86526"/>
                    <a:pt x="2230" y="86368"/>
                  </a:cubicBezTo>
                  <a:cubicBezTo>
                    <a:pt x="2453" y="86368"/>
                    <a:pt x="3568" y="86526"/>
                    <a:pt x="3568" y="86526"/>
                  </a:cubicBezTo>
                  <a:cubicBezTo>
                    <a:pt x="3568" y="86526"/>
                    <a:pt x="3345" y="86842"/>
                    <a:pt x="3122" y="87000"/>
                  </a:cubicBezTo>
                  <a:cubicBezTo>
                    <a:pt x="2899" y="87000"/>
                    <a:pt x="2676" y="87315"/>
                    <a:pt x="2453" y="87473"/>
                  </a:cubicBezTo>
                  <a:cubicBezTo>
                    <a:pt x="2230" y="87789"/>
                    <a:pt x="2676" y="88421"/>
                    <a:pt x="3122" y="88578"/>
                  </a:cubicBezTo>
                  <a:cubicBezTo>
                    <a:pt x="3791" y="88736"/>
                    <a:pt x="4460" y="88736"/>
                    <a:pt x="4460" y="89052"/>
                  </a:cubicBezTo>
                  <a:cubicBezTo>
                    <a:pt x="4237" y="89210"/>
                    <a:pt x="3122" y="89842"/>
                    <a:pt x="2899" y="90000"/>
                  </a:cubicBezTo>
                  <a:cubicBezTo>
                    <a:pt x="2676" y="90000"/>
                    <a:pt x="2230" y="90157"/>
                    <a:pt x="2230" y="90473"/>
                  </a:cubicBezTo>
                  <a:cubicBezTo>
                    <a:pt x="2230" y="90789"/>
                    <a:pt x="2230" y="90947"/>
                    <a:pt x="1784" y="91105"/>
                  </a:cubicBezTo>
                  <a:cubicBezTo>
                    <a:pt x="1338" y="91263"/>
                    <a:pt x="1115" y="91105"/>
                    <a:pt x="1115" y="91578"/>
                  </a:cubicBezTo>
                  <a:cubicBezTo>
                    <a:pt x="1115" y="91894"/>
                    <a:pt x="1338" y="92052"/>
                    <a:pt x="1561" y="92052"/>
                  </a:cubicBezTo>
                  <a:cubicBezTo>
                    <a:pt x="1784" y="92052"/>
                    <a:pt x="1784" y="92052"/>
                    <a:pt x="1784" y="92052"/>
                  </a:cubicBezTo>
                  <a:cubicBezTo>
                    <a:pt x="3568" y="91894"/>
                    <a:pt x="3568" y="91894"/>
                    <a:pt x="3568" y="91894"/>
                  </a:cubicBezTo>
                  <a:cubicBezTo>
                    <a:pt x="3568" y="91894"/>
                    <a:pt x="3345" y="92368"/>
                    <a:pt x="3345" y="92526"/>
                  </a:cubicBezTo>
                  <a:cubicBezTo>
                    <a:pt x="3345" y="92684"/>
                    <a:pt x="2007" y="93631"/>
                    <a:pt x="2007" y="93631"/>
                  </a:cubicBezTo>
                  <a:cubicBezTo>
                    <a:pt x="2007" y="93631"/>
                    <a:pt x="2230" y="94105"/>
                    <a:pt x="2007" y="94105"/>
                  </a:cubicBezTo>
                  <a:cubicBezTo>
                    <a:pt x="1561" y="94263"/>
                    <a:pt x="1115" y="94421"/>
                    <a:pt x="892" y="94578"/>
                  </a:cubicBezTo>
                  <a:cubicBezTo>
                    <a:pt x="892" y="94736"/>
                    <a:pt x="892" y="95052"/>
                    <a:pt x="892" y="95210"/>
                  </a:cubicBezTo>
                  <a:cubicBezTo>
                    <a:pt x="1115" y="95526"/>
                    <a:pt x="1561" y="96000"/>
                    <a:pt x="1561" y="96157"/>
                  </a:cubicBezTo>
                  <a:cubicBezTo>
                    <a:pt x="1784" y="96315"/>
                    <a:pt x="1338" y="96631"/>
                    <a:pt x="1338" y="96631"/>
                  </a:cubicBezTo>
                  <a:cubicBezTo>
                    <a:pt x="892" y="97894"/>
                    <a:pt x="892" y="97894"/>
                    <a:pt x="892" y="97894"/>
                  </a:cubicBezTo>
                  <a:cubicBezTo>
                    <a:pt x="892" y="97894"/>
                    <a:pt x="892" y="98526"/>
                    <a:pt x="892" y="98684"/>
                  </a:cubicBezTo>
                  <a:cubicBezTo>
                    <a:pt x="892" y="98842"/>
                    <a:pt x="0" y="99000"/>
                    <a:pt x="446" y="99473"/>
                  </a:cubicBezTo>
                  <a:cubicBezTo>
                    <a:pt x="892" y="99789"/>
                    <a:pt x="1115" y="99947"/>
                    <a:pt x="1338" y="100105"/>
                  </a:cubicBezTo>
                  <a:cubicBezTo>
                    <a:pt x="1784" y="100105"/>
                    <a:pt x="2899" y="100105"/>
                    <a:pt x="2899" y="100263"/>
                  </a:cubicBezTo>
                  <a:cubicBezTo>
                    <a:pt x="2899" y="100263"/>
                    <a:pt x="2899" y="100421"/>
                    <a:pt x="2230" y="100578"/>
                  </a:cubicBezTo>
                  <a:cubicBezTo>
                    <a:pt x="1784" y="100578"/>
                    <a:pt x="1338" y="100421"/>
                    <a:pt x="1338" y="100736"/>
                  </a:cubicBezTo>
                  <a:cubicBezTo>
                    <a:pt x="1115" y="100894"/>
                    <a:pt x="223" y="101842"/>
                    <a:pt x="223" y="101842"/>
                  </a:cubicBezTo>
                  <a:cubicBezTo>
                    <a:pt x="1338" y="102789"/>
                    <a:pt x="1338" y="102789"/>
                    <a:pt x="1338" y="102789"/>
                  </a:cubicBezTo>
                  <a:cubicBezTo>
                    <a:pt x="1338" y="102789"/>
                    <a:pt x="1784" y="102473"/>
                    <a:pt x="2007" y="102473"/>
                  </a:cubicBezTo>
                  <a:cubicBezTo>
                    <a:pt x="2230" y="102315"/>
                    <a:pt x="2899" y="102473"/>
                    <a:pt x="2899" y="102631"/>
                  </a:cubicBezTo>
                  <a:cubicBezTo>
                    <a:pt x="2899" y="102631"/>
                    <a:pt x="2453" y="103105"/>
                    <a:pt x="2230" y="103105"/>
                  </a:cubicBezTo>
                  <a:cubicBezTo>
                    <a:pt x="2230" y="103263"/>
                    <a:pt x="1561" y="103421"/>
                    <a:pt x="1561" y="103578"/>
                  </a:cubicBezTo>
                  <a:cubicBezTo>
                    <a:pt x="1561" y="103578"/>
                    <a:pt x="2230" y="104210"/>
                    <a:pt x="2230" y="104210"/>
                  </a:cubicBezTo>
                  <a:cubicBezTo>
                    <a:pt x="2230" y="104210"/>
                    <a:pt x="2676" y="104210"/>
                    <a:pt x="2676" y="104526"/>
                  </a:cubicBezTo>
                  <a:cubicBezTo>
                    <a:pt x="2676" y="104684"/>
                    <a:pt x="1784" y="105000"/>
                    <a:pt x="1784" y="105000"/>
                  </a:cubicBezTo>
                  <a:cubicBezTo>
                    <a:pt x="2007" y="105473"/>
                    <a:pt x="2007" y="105473"/>
                    <a:pt x="2007" y="105473"/>
                  </a:cubicBezTo>
                  <a:cubicBezTo>
                    <a:pt x="1338" y="106421"/>
                    <a:pt x="1338" y="106421"/>
                    <a:pt x="1338" y="106421"/>
                  </a:cubicBezTo>
                  <a:cubicBezTo>
                    <a:pt x="2453" y="106894"/>
                    <a:pt x="2453" y="106894"/>
                    <a:pt x="2453" y="106894"/>
                  </a:cubicBezTo>
                  <a:cubicBezTo>
                    <a:pt x="2453" y="106894"/>
                    <a:pt x="3345" y="106894"/>
                    <a:pt x="3122" y="107368"/>
                  </a:cubicBezTo>
                  <a:cubicBezTo>
                    <a:pt x="2676" y="107684"/>
                    <a:pt x="2007" y="108000"/>
                    <a:pt x="2007" y="108157"/>
                  </a:cubicBezTo>
                  <a:cubicBezTo>
                    <a:pt x="2007" y="108473"/>
                    <a:pt x="1784" y="108789"/>
                    <a:pt x="2230" y="108947"/>
                  </a:cubicBezTo>
                  <a:cubicBezTo>
                    <a:pt x="2676" y="108947"/>
                    <a:pt x="2676" y="109105"/>
                    <a:pt x="2899" y="108947"/>
                  </a:cubicBezTo>
                  <a:cubicBezTo>
                    <a:pt x="3345" y="108789"/>
                    <a:pt x="3791" y="108631"/>
                    <a:pt x="3791" y="108631"/>
                  </a:cubicBezTo>
                  <a:cubicBezTo>
                    <a:pt x="3791" y="108631"/>
                    <a:pt x="4460" y="108315"/>
                    <a:pt x="4907" y="108315"/>
                  </a:cubicBezTo>
                  <a:cubicBezTo>
                    <a:pt x="5130" y="108315"/>
                    <a:pt x="5576" y="108473"/>
                    <a:pt x="5799" y="108631"/>
                  </a:cubicBezTo>
                  <a:cubicBezTo>
                    <a:pt x="5799" y="108789"/>
                    <a:pt x="5799" y="108947"/>
                    <a:pt x="6022" y="109105"/>
                  </a:cubicBezTo>
                  <a:cubicBezTo>
                    <a:pt x="6245" y="109105"/>
                    <a:pt x="5799" y="109894"/>
                    <a:pt x="5799" y="109894"/>
                  </a:cubicBezTo>
                  <a:cubicBezTo>
                    <a:pt x="5130" y="110526"/>
                    <a:pt x="5130" y="110526"/>
                    <a:pt x="5130" y="110526"/>
                  </a:cubicBezTo>
                  <a:cubicBezTo>
                    <a:pt x="5130" y="110526"/>
                    <a:pt x="5799" y="111157"/>
                    <a:pt x="5576" y="111157"/>
                  </a:cubicBezTo>
                  <a:cubicBezTo>
                    <a:pt x="5576" y="111157"/>
                    <a:pt x="4460" y="111315"/>
                    <a:pt x="4237" y="111315"/>
                  </a:cubicBezTo>
                  <a:cubicBezTo>
                    <a:pt x="4014" y="111315"/>
                    <a:pt x="3791" y="111157"/>
                    <a:pt x="3791" y="111473"/>
                  </a:cubicBezTo>
                  <a:cubicBezTo>
                    <a:pt x="3568" y="111789"/>
                    <a:pt x="2899" y="112578"/>
                    <a:pt x="2899" y="112578"/>
                  </a:cubicBezTo>
                  <a:cubicBezTo>
                    <a:pt x="2899" y="112578"/>
                    <a:pt x="2676" y="112894"/>
                    <a:pt x="2899" y="113210"/>
                  </a:cubicBezTo>
                  <a:cubicBezTo>
                    <a:pt x="3122" y="113526"/>
                    <a:pt x="4014" y="114631"/>
                    <a:pt x="4014" y="114631"/>
                  </a:cubicBezTo>
                  <a:cubicBezTo>
                    <a:pt x="4014" y="114789"/>
                    <a:pt x="4460" y="115263"/>
                    <a:pt x="5130" y="115578"/>
                  </a:cubicBezTo>
                  <a:cubicBezTo>
                    <a:pt x="5799" y="115894"/>
                    <a:pt x="6245" y="115894"/>
                    <a:pt x="6245" y="116210"/>
                  </a:cubicBezTo>
                  <a:cubicBezTo>
                    <a:pt x="6468" y="116526"/>
                    <a:pt x="6468" y="116526"/>
                    <a:pt x="6468" y="116526"/>
                  </a:cubicBezTo>
                  <a:cubicBezTo>
                    <a:pt x="7360" y="117157"/>
                    <a:pt x="7360" y="117157"/>
                    <a:pt x="7360" y="117157"/>
                  </a:cubicBezTo>
                  <a:cubicBezTo>
                    <a:pt x="7360" y="117157"/>
                    <a:pt x="7806" y="117315"/>
                    <a:pt x="8475" y="117315"/>
                  </a:cubicBezTo>
                  <a:cubicBezTo>
                    <a:pt x="9144" y="117473"/>
                    <a:pt x="10037" y="117473"/>
                    <a:pt x="10037" y="117631"/>
                  </a:cubicBezTo>
                  <a:cubicBezTo>
                    <a:pt x="10260" y="117631"/>
                    <a:pt x="9368" y="118105"/>
                    <a:pt x="9368" y="118105"/>
                  </a:cubicBezTo>
                  <a:cubicBezTo>
                    <a:pt x="9368" y="118105"/>
                    <a:pt x="8252" y="118736"/>
                    <a:pt x="8698" y="118894"/>
                  </a:cubicBezTo>
                  <a:cubicBezTo>
                    <a:pt x="9144" y="119052"/>
                    <a:pt x="12267" y="119526"/>
                    <a:pt x="12267" y="119526"/>
                  </a:cubicBezTo>
                  <a:cubicBezTo>
                    <a:pt x="12267" y="119526"/>
                    <a:pt x="12713" y="119684"/>
                    <a:pt x="12713" y="119842"/>
                  </a:cubicBezTo>
                  <a:cubicBezTo>
                    <a:pt x="12713" y="120000"/>
                    <a:pt x="13382" y="119684"/>
                    <a:pt x="13382" y="119684"/>
                  </a:cubicBezTo>
                  <a:cubicBezTo>
                    <a:pt x="13605" y="119526"/>
                    <a:pt x="14498" y="119842"/>
                    <a:pt x="14721" y="119842"/>
                  </a:cubicBezTo>
                  <a:cubicBezTo>
                    <a:pt x="14721" y="119842"/>
                    <a:pt x="16059" y="119684"/>
                    <a:pt x="16059" y="119684"/>
                  </a:cubicBezTo>
                  <a:cubicBezTo>
                    <a:pt x="17174" y="119368"/>
                    <a:pt x="17174" y="119368"/>
                    <a:pt x="17174" y="119368"/>
                  </a:cubicBezTo>
                  <a:cubicBezTo>
                    <a:pt x="17174" y="119368"/>
                    <a:pt x="17843" y="118578"/>
                    <a:pt x="18289" y="118736"/>
                  </a:cubicBezTo>
                  <a:cubicBezTo>
                    <a:pt x="18959" y="118894"/>
                    <a:pt x="18736" y="119210"/>
                    <a:pt x="19182" y="119210"/>
                  </a:cubicBezTo>
                  <a:cubicBezTo>
                    <a:pt x="19405" y="119210"/>
                    <a:pt x="19851" y="119210"/>
                    <a:pt x="20297" y="118736"/>
                  </a:cubicBezTo>
                  <a:cubicBezTo>
                    <a:pt x="20743" y="118421"/>
                    <a:pt x="21189" y="118105"/>
                    <a:pt x="21412" y="117947"/>
                  </a:cubicBezTo>
                  <a:cubicBezTo>
                    <a:pt x="21635" y="117947"/>
                    <a:pt x="24312" y="116842"/>
                    <a:pt x="24312" y="116842"/>
                  </a:cubicBezTo>
                  <a:cubicBezTo>
                    <a:pt x="26096" y="114631"/>
                    <a:pt x="26096" y="114631"/>
                    <a:pt x="26096" y="114631"/>
                  </a:cubicBezTo>
                  <a:cubicBezTo>
                    <a:pt x="26765" y="113052"/>
                    <a:pt x="26765" y="113052"/>
                    <a:pt x="26765" y="113052"/>
                  </a:cubicBezTo>
                  <a:cubicBezTo>
                    <a:pt x="26765" y="113052"/>
                    <a:pt x="27657" y="112263"/>
                    <a:pt x="28327" y="112263"/>
                  </a:cubicBezTo>
                  <a:cubicBezTo>
                    <a:pt x="28773" y="112263"/>
                    <a:pt x="30334" y="111789"/>
                    <a:pt x="30111" y="111473"/>
                  </a:cubicBezTo>
                  <a:cubicBezTo>
                    <a:pt x="30111" y="111000"/>
                    <a:pt x="30780" y="110842"/>
                    <a:pt x="30780" y="111473"/>
                  </a:cubicBezTo>
                  <a:cubicBezTo>
                    <a:pt x="31003" y="112105"/>
                    <a:pt x="30780" y="112736"/>
                    <a:pt x="31226" y="112421"/>
                  </a:cubicBezTo>
                  <a:cubicBezTo>
                    <a:pt x="31895" y="112105"/>
                    <a:pt x="33011" y="111157"/>
                    <a:pt x="33011" y="111157"/>
                  </a:cubicBezTo>
                  <a:cubicBezTo>
                    <a:pt x="33011" y="111157"/>
                    <a:pt x="33680" y="110684"/>
                    <a:pt x="34126" y="110526"/>
                  </a:cubicBezTo>
                  <a:cubicBezTo>
                    <a:pt x="34572" y="110526"/>
                    <a:pt x="35241" y="109421"/>
                    <a:pt x="35241" y="109421"/>
                  </a:cubicBezTo>
                  <a:cubicBezTo>
                    <a:pt x="35241" y="109421"/>
                    <a:pt x="36133" y="108947"/>
                    <a:pt x="36579" y="109421"/>
                  </a:cubicBezTo>
                  <a:cubicBezTo>
                    <a:pt x="36802" y="110052"/>
                    <a:pt x="37695" y="110842"/>
                    <a:pt x="37695" y="111157"/>
                  </a:cubicBezTo>
                  <a:cubicBezTo>
                    <a:pt x="37695" y="111157"/>
                    <a:pt x="38141" y="111315"/>
                    <a:pt x="38587" y="111473"/>
                  </a:cubicBezTo>
                  <a:cubicBezTo>
                    <a:pt x="38587" y="111157"/>
                    <a:pt x="38587" y="111157"/>
                    <a:pt x="38587" y="111157"/>
                  </a:cubicBezTo>
                  <a:cubicBezTo>
                    <a:pt x="38587" y="110210"/>
                    <a:pt x="38587" y="110210"/>
                    <a:pt x="38587" y="110210"/>
                  </a:cubicBezTo>
                  <a:cubicBezTo>
                    <a:pt x="38587" y="110210"/>
                    <a:pt x="40148" y="111157"/>
                    <a:pt x="40148" y="111157"/>
                  </a:cubicBezTo>
                  <a:cubicBezTo>
                    <a:pt x="40371" y="111315"/>
                    <a:pt x="40371" y="112263"/>
                    <a:pt x="40371" y="112263"/>
                  </a:cubicBezTo>
                  <a:cubicBezTo>
                    <a:pt x="40817" y="112263"/>
                    <a:pt x="40817" y="112263"/>
                    <a:pt x="40817" y="112263"/>
                  </a:cubicBezTo>
                  <a:cubicBezTo>
                    <a:pt x="40817" y="112105"/>
                    <a:pt x="40817" y="112105"/>
                    <a:pt x="40817" y="112105"/>
                  </a:cubicBezTo>
                  <a:cubicBezTo>
                    <a:pt x="41263" y="112263"/>
                    <a:pt x="41263" y="112263"/>
                    <a:pt x="41263" y="112263"/>
                  </a:cubicBezTo>
                  <a:cubicBezTo>
                    <a:pt x="41486" y="112105"/>
                    <a:pt x="41486" y="112105"/>
                    <a:pt x="41486" y="112105"/>
                  </a:cubicBezTo>
                  <a:cubicBezTo>
                    <a:pt x="41710" y="111157"/>
                    <a:pt x="41710" y="111157"/>
                    <a:pt x="41710" y="111157"/>
                  </a:cubicBezTo>
                  <a:cubicBezTo>
                    <a:pt x="41933" y="110052"/>
                    <a:pt x="41933" y="110052"/>
                    <a:pt x="41933" y="110052"/>
                  </a:cubicBezTo>
                  <a:cubicBezTo>
                    <a:pt x="42602" y="109105"/>
                    <a:pt x="42602" y="109105"/>
                    <a:pt x="42602" y="109105"/>
                  </a:cubicBezTo>
                  <a:cubicBezTo>
                    <a:pt x="42602" y="108157"/>
                    <a:pt x="42602" y="108157"/>
                    <a:pt x="42602" y="108157"/>
                  </a:cubicBezTo>
                  <a:cubicBezTo>
                    <a:pt x="41710" y="107052"/>
                    <a:pt x="41710" y="107052"/>
                    <a:pt x="41710" y="107052"/>
                  </a:cubicBezTo>
                  <a:cubicBezTo>
                    <a:pt x="41263" y="106105"/>
                    <a:pt x="41263" y="106105"/>
                    <a:pt x="41263" y="106105"/>
                  </a:cubicBezTo>
                  <a:cubicBezTo>
                    <a:pt x="41933" y="105947"/>
                    <a:pt x="41933" y="105947"/>
                    <a:pt x="41933" y="105947"/>
                  </a:cubicBezTo>
                  <a:cubicBezTo>
                    <a:pt x="41933" y="105789"/>
                    <a:pt x="41933" y="105789"/>
                    <a:pt x="41933" y="105789"/>
                  </a:cubicBezTo>
                  <a:cubicBezTo>
                    <a:pt x="42156" y="105789"/>
                    <a:pt x="42156" y="105789"/>
                    <a:pt x="42156" y="105789"/>
                  </a:cubicBezTo>
                  <a:cubicBezTo>
                    <a:pt x="42602" y="105473"/>
                    <a:pt x="42602" y="105473"/>
                    <a:pt x="42602" y="105473"/>
                  </a:cubicBezTo>
                  <a:cubicBezTo>
                    <a:pt x="42825" y="104684"/>
                    <a:pt x="42825" y="104684"/>
                    <a:pt x="42825" y="104684"/>
                  </a:cubicBezTo>
                  <a:cubicBezTo>
                    <a:pt x="42379" y="104368"/>
                    <a:pt x="42379" y="104368"/>
                    <a:pt x="42379" y="104368"/>
                  </a:cubicBezTo>
                  <a:cubicBezTo>
                    <a:pt x="42379" y="103894"/>
                    <a:pt x="42379" y="103894"/>
                    <a:pt x="42379" y="103894"/>
                  </a:cubicBezTo>
                  <a:cubicBezTo>
                    <a:pt x="42379" y="103894"/>
                    <a:pt x="42825" y="103578"/>
                    <a:pt x="42825" y="103578"/>
                  </a:cubicBezTo>
                  <a:cubicBezTo>
                    <a:pt x="42825" y="103578"/>
                    <a:pt x="42825" y="103578"/>
                    <a:pt x="42825" y="103578"/>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271" y="103421"/>
                    <a:pt x="43271" y="103421"/>
                    <a:pt x="43271" y="103421"/>
                  </a:cubicBezTo>
                  <a:cubicBezTo>
                    <a:pt x="43271" y="103421"/>
                    <a:pt x="43271" y="103421"/>
                    <a:pt x="43271" y="103421"/>
                  </a:cubicBezTo>
                  <a:cubicBezTo>
                    <a:pt x="43271" y="103421"/>
                    <a:pt x="43271" y="103421"/>
                    <a:pt x="43271" y="103421"/>
                  </a:cubicBezTo>
                  <a:cubicBezTo>
                    <a:pt x="43271" y="103421"/>
                    <a:pt x="43271" y="103421"/>
                    <a:pt x="43271" y="103421"/>
                  </a:cubicBezTo>
                  <a:cubicBezTo>
                    <a:pt x="43271" y="103421"/>
                    <a:pt x="43494" y="103263"/>
                    <a:pt x="43494" y="103263"/>
                  </a:cubicBezTo>
                  <a:cubicBezTo>
                    <a:pt x="43717" y="103263"/>
                    <a:pt x="44163" y="103263"/>
                    <a:pt x="44163" y="103263"/>
                  </a:cubicBezTo>
                  <a:cubicBezTo>
                    <a:pt x="44386" y="103263"/>
                    <a:pt x="44386" y="103263"/>
                    <a:pt x="44386" y="103263"/>
                  </a:cubicBezTo>
                  <a:cubicBezTo>
                    <a:pt x="44832" y="102947"/>
                    <a:pt x="44832" y="102947"/>
                    <a:pt x="44832" y="102947"/>
                  </a:cubicBezTo>
                  <a:cubicBezTo>
                    <a:pt x="44832" y="102947"/>
                    <a:pt x="45724" y="102473"/>
                    <a:pt x="45724" y="102315"/>
                  </a:cubicBezTo>
                  <a:cubicBezTo>
                    <a:pt x="45724" y="102157"/>
                    <a:pt x="46171" y="101684"/>
                    <a:pt x="46171" y="101684"/>
                  </a:cubicBezTo>
                  <a:cubicBezTo>
                    <a:pt x="46171" y="100894"/>
                    <a:pt x="46171" y="100894"/>
                    <a:pt x="46171" y="100894"/>
                  </a:cubicBezTo>
                  <a:cubicBezTo>
                    <a:pt x="45724" y="100105"/>
                    <a:pt x="45724" y="100105"/>
                    <a:pt x="45724" y="100105"/>
                  </a:cubicBezTo>
                  <a:cubicBezTo>
                    <a:pt x="46171" y="99631"/>
                    <a:pt x="46171" y="99631"/>
                    <a:pt x="46171" y="99631"/>
                  </a:cubicBezTo>
                  <a:cubicBezTo>
                    <a:pt x="46840" y="98684"/>
                    <a:pt x="46840" y="98684"/>
                    <a:pt x="46840" y="98684"/>
                  </a:cubicBezTo>
                  <a:cubicBezTo>
                    <a:pt x="46394" y="97736"/>
                    <a:pt x="46394" y="97736"/>
                    <a:pt x="46394" y="97736"/>
                  </a:cubicBezTo>
                  <a:cubicBezTo>
                    <a:pt x="45055" y="96631"/>
                    <a:pt x="45055" y="96631"/>
                    <a:pt x="45055" y="96631"/>
                  </a:cubicBezTo>
                  <a:cubicBezTo>
                    <a:pt x="44386" y="95210"/>
                    <a:pt x="44386" y="95210"/>
                    <a:pt x="44386" y="95210"/>
                  </a:cubicBezTo>
                  <a:cubicBezTo>
                    <a:pt x="43940" y="94263"/>
                    <a:pt x="43940" y="94263"/>
                    <a:pt x="43940" y="94263"/>
                  </a:cubicBezTo>
                  <a:cubicBezTo>
                    <a:pt x="45055" y="93473"/>
                    <a:pt x="45055" y="93473"/>
                    <a:pt x="45055" y="93473"/>
                  </a:cubicBezTo>
                  <a:cubicBezTo>
                    <a:pt x="45278" y="93315"/>
                    <a:pt x="45278" y="93315"/>
                    <a:pt x="45278" y="93315"/>
                  </a:cubicBezTo>
                  <a:cubicBezTo>
                    <a:pt x="45278" y="93315"/>
                    <a:pt x="45278" y="93315"/>
                    <a:pt x="45278" y="93315"/>
                  </a:cubicBezTo>
                  <a:cubicBezTo>
                    <a:pt x="45501" y="93315"/>
                    <a:pt x="45501" y="93315"/>
                    <a:pt x="45501" y="93315"/>
                  </a:cubicBezTo>
                  <a:cubicBezTo>
                    <a:pt x="46171" y="93315"/>
                    <a:pt x="46171" y="93315"/>
                    <a:pt x="46171" y="93315"/>
                  </a:cubicBezTo>
                  <a:cubicBezTo>
                    <a:pt x="46171" y="93315"/>
                    <a:pt x="47286" y="93315"/>
                    <a:pt x="47286" y="93157"/>
                  </a:cubicBezTo>
                  <a:cubicBezTo>
                    <a:pt x="47286" y="93157"/>
                    <a:pt x="47286" y="93157"/>
                    <a:pt x="47286" y="93157"/>
                  </a:cubicBezTo>
                  <a:cubicBezTo>
                    <a:pt x="47286" y="93157"/>
                    <a:pt x="47286" y="93157"/>
                    <a:pt x="47286" y="93157"/>
                  </a:cubicBezTo>
                  <a:cubicBezTo>
                    <a:pt x="47286" y="93157"/>
                    <a:pt x="47286" y="93157"/>
                    <a:pt x="47286" y="93157"/>
                  </a:cubicBezTo>
                  <a:cubicBezTo>
                    <a:pt x="47286" y="93157"/>
                    <a:pt x="47286" y="93157"/>
                    <a:pt x="47286" y="93157"/>
                  </a:cubicBezTo>
                  <a:cubicBezTo>
                    <a:pt x="47286" y="93157"/>
                    <a:pt x="47286" y="93157"/>
                    <a:pt x="47286" y="93157"/>
                  </a:cubicBezTo>
                  <a:cubicBezTo>
                    <a:pt x="47286" y="93000"/>
                    <a:pt x="47286" y="93000"/>
                    <a:pt x="47286" y="93000"/>
                  </a:cubicBezTo>
                  <a:cubicBezTo>
                    <a:pt x="47286" y="93000"/>
                    <a:pt x="47286" y="93000"/>
                    <a:pt x="47286" y="93000"/>
                  </a:cubicBezTo>
                  <a:cubicBezTo>
                    <a:pt x="47286" y="93000"/>
                    <a:pt x="47286" y="93000"/>
                    <a:pt x="47286" y="93000"/>
                  </a:cubicBezTo>
                  <a:cubicBezTo>
                    <a:pt x="47286" y="93000"/>
                    <a:pt x="47286" y="93000"/>
                    <a:pt x="47286" y="93000"/>
                  </a:cubicBezTo>
                  <a:cubicBezTo>
                    <a:pt x="47509" y="93000"/>
                    <a:pt x="47509" y="93000"/>
                    <a:pt x="47509" y="93000"/>
                  </a:cubicBezTo>
                  <a:cubicBezTo>
                    <a:pt x="47509" y="93000"/>
                    <a:pt x="47509" y="93000"/>
                    <a:pt x="47509" y="93000"/>
                  </a:cubicBezTo>
                  <a:cubicBezTo>
                    <a:pt x="47509" y="93000"/>
                    <a:pt x="47509" y="93000"/>
                    <a:pt x="47509" y="93000"/>
                  </a:cubicBezTo>
                  <a:cubicBezTo>
                    <a:pt x="47509" y="93000"/>
                    <a:pt x="47509" y="93000"/>
                    <a:pt x="47509" y="93000"/>
                  </a:cubicBezTo>
                  <a:cubicBezTo>
                    <a:pt x="47509" y="93000"/>
                    <a:pt x="47509" y="93000"/>
                    <a:pt x="47509" y="93000"/>
                  </a:cubicBezTo>
                  <a:cubicBezTo>
                    <a:pt x="47509" y="92842"/>
                    <a:pt x="47509" y="92842"/>
                    <a:pt x="47509" y="92842"/>
                  </a:cubicBezTo>
                  <a:cubicBezTo>
                    <a:pt x="47509" y="92842"/>
                    <a:pt x="47509" y="92842"/>
                    <a:pt x="47509" y="92842"/>
                  </a:cubicBezTo>
                  <a:cubicBezTo>
                    <a:pt x="47509" y="92842"/>
                    <a:pt x="47509" y="92842"/>
                    <a:pt x="47509" y="92842"/>
                  </a:cubicBezTo>
                  <a:cubicBezTo>
                    <a:pt x="47509" y="92842"/>
                    <a:pt x="47509" y="92842"/>
                    <a:pt x="47509" y="92842"/>
                  </a:cubicBezTo>
                  <a:cubicBezTo>
                    <a:pt x="47509" y="92842"/>
                    <a:pt x="47509" y="92842"/>
                    <a:pt x="47509" y="92842"/>
                  </a:cubicBezTo>
                  <a:cubicBezTo>
                    <a:pt x="47509" y="92842"/>
                    <a:pt x="47509" y="92842"/>
                    <a:pt x="47509" y="92842"/>
                  </a:cubicBezTo>
                  <a:cubicBezTo>
                    <a:pt x="47509" y="92842"/>
                    <a:pt x="47509" y="92842"/>
                    <a:pt x="47509" y="92842"/>
                  </a:cubicBezTo>
                  <a:cubicBezTo>
                    <a:pt x="47509" y="92684"/>
                    <a:pt x="47509" y="92684"/>
                    <a:pt x="47509" y="92684"/>
                  </a:cubicBezTo>
                  <a:cubicBezTo>
                    <a:pt x="47509" y="92684"/>
                    <a:pt x="47509" y="92684"/>
                    <a:pt x="47509" y="92684"/>
                  </a:cubicBezTo>
                  <a:cubicBezTo>
                    <a:pt x="47509" y="92684"/>
                    <a:pt x="47509" y="92684"/>
                    <a:pt x="47509" y="92684"/>
                  </a:cubicBezTo>
                  <a:cubicBezTo>
                    <a:pt x="47509" y="92684"/>
                    <a:pt x="47509" y="92684"/>
                    <a:pt x="47509" y="92684"/>
                  </a:cubicBezTo>
                  <a:cubicBezTo>
                    <a:pt x="47509" y="92684"/>
                    <a:pt x="47509" y="92684"/>
                    <a:pt x="47509" y="92684"/>
                  </a:cubicBezTo>
                  <a:cubicBezTo>
                    <a:pt x="47509" y="92684"/>
                    <a:pt x="47509" y="92684"/>
                    <a:pt x="47509" y="92684"/>
                  </a:cubicBezTo>
                  <a:cubicBezTo>
                    <a:pt x="47509" y="92526"/>
                    <a:pt x="47509" y="92526"/>
                    <a:pt x="47509" y="92526"/>
                  </a:cubicBezTo>
                  <a:cubicBezTo>
                    <a:pt x="47509" y="92526"/>
                    <a:pt x="47509" y="92526"/>
                    <a:pt x="47509" y="92526"/>
                  </a:cubicBezTo>
                  <a:cubicBezTo>
                    <a:pt x="47509" y="92526"/>
                    <a:pt x="47509" y="92526"/>
                    <a:pt x="47509" y="92526"/>
                  </a:cubicBezTo>
                  <a:cubicBezTo>
                    <a:pt x="47509" y="92526"/>
                    <a:pt x="47509" y="92526"/>
                    <a:pt x="47509" y="92526"/>
                  </a:cubicBezTo>
                  <a:cubicBezTo>
                    <a:pt x="47509" y="92526"/>
                    <a:pt x="47509" y="92526"/>
                    <a:pt x="47509" y="92526"/>
                  </a:cubicBezTo>
                  <a:cubicBezTo>
                    <a:pt x="47509" y="92368"/>
                    <a:pt x="47509" y="92368"/>
                    <a:pt x="47509" y="92368"/>
                  </a:cubicBezTo>
                  <a:cubicBezTo>
                    <a:pt x="47509" y="92368"/>
                    <a:pt x="47509" y="92368"/>
                    <a:pt x="47509" y="92368"/>
                  </a:cubicBezTo>
                  <a:cubicBezTo>
                    <a:pt x="47509" y="92368"/>
                    <a:pt x="47509" y="92368"/>
                    <a:pt x="47509" y="92368"/>
                  </a:cubicBezTo>
                  <a:cubicBezTo>
                    <a:pt x="47509" y="92368"/>
                    <a:pt x="47509" y="92368"/>
                    <a:pt x="47509" y="92368"/>
                  </a:cubicBezTo>
                  <a:cubicBezTo>
                    <a:pt x="47509" y="92368"/>
                    <a:pt x="47509" y="92368"/>
                    <a:pt x="47509" y="92368"/>
                  </a:cubicBezTo>
                  <a:cubicBezTo>
                    <a:pt x="47509" y="92368"/>
                    <a:pt x="47509" y="92368"/>
                    <a:pt x="47509" y="92368"/>
                  </a:cubicBezTo>
                  <a:cubicBezTo>
                    <a:pt x="47509" y="92210"/>
                    <a:pt x="47509" y="92210"/>
                    <a:pt x="47509" y="92210"/>
                  </a:cubicBezTo>
                  <a:cubicBezTo>
                    <a:pt x="47509" y="92210"/>
                    <a:pt x="47509" y="92210"/>
                    <a:pt x="47509" y="92210"/>
                  </a:cubicBezTo>
                  <a:cubicBezTo>
                    <a:pt x="47509" y="92210"/>
                    <a:pt x="47509" y="92210"/>
                    <a:pt x="47509" y="92210"/>
                  </a:cubicBezTo>
                  <a:cubicBezTo>
                    <a:pt x="47509" y="92210"/>
                    <a:pt x="47509" y="92210"/>
                    <a:pt x="47509" y="92210"/>
                  </a:cubicBezTo>
                  <a:cubicBezTo>
                    <a:pt x="47509" y="92210"/>
                    <a:pt x="47509" y="92210"/>
                    <a:pt x="47509" y="92210"/>
                  </a:cubicBezTo>
                  <a:cubicBezTo>
                    <a:pt x="47509" y="92210"/>
                    <a:pt x="47509" y="92210"/>
                    <a:pt x="47509" y="92210"/>
                  </a:cubicBezTo>
                  <a:cubicBezTo>
                    <a:pt x="47509" y="92210"/>
                    <a:pt x="47509" y="92210"/>
                    <a:pt x="47509" y="92210"/>
                  </a:cubicBezTo>
                  <a:cubicBezTo>
                    <a:pt x="47509" y="92052"/>
                    <a:pt x="47509" y="92052"/>
                    <a:pt x="47509" y="92052"/>
                  </a:cubicBezTo>
                  <a:cubicBezTo>
                    <a:pt x="47509" y="92052"/>
                    <a:pt x="47509" y="92052"/>
                    <a:pt x="47509" y="92052"/>
                  </a:cubicBezTo>
                  <a:cubicBezTo>
                    <a:pt x="47509" y="92052"/>
                    <a:pt x="47509" y="92052"/>
                    <a:pt x="47509" y="92052"/>
                  </a:cubicBezTo>
                  <a:cubicBezTo>
                    <a:pt x="47509" y="92052"/>
                    <a:pt x="47509" y="92052"/>
                    <a:pt x="47509" y="92052"/>
                  </a:cubicBezTo>
                  <a:cubicBezTo>
                    <a:pt x="47509" y="92052"/>
                    <a:pt x="47509" y="92052"/>
                    <a:pt x="47509" y="92052"/>
                  </a:cubicBezTo>
                  <a:cubicBezTo>
                    <a:pt x="47509" y="92052"/>
                    <a:pt x="47509" y="92052"/>
                    <a:pt x="47509" y="92052"/>
                  </a:cubicBezTo>
                  <a:cubicBezTo>
                    <a:pt x="47509" y="92052"/>
                    <a:pt x="47509" y="92052"/>
                    <a:pt x="47509" y="92052"/>
                  </a:cubicBezTo>
                  <a:cubicBezTo>
                    <a:pt x="47732" y="92052"/>
                    <a:pt x="47732" y="92052"/>
                    <a:pt x="47732" y="92052"/>
                  </a:cubicBezTo>
                  <a:cubicBezTo>
                    <a:pt x="47732" y="92052"/>
                    <a:pt x="47732" y="92052"/>
                    <a:pt x="47732" y="92052"/>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509" y="90473"/>
                    <a:pt x="47509" y="90473"/>
                    <a:pt x="47509" y="90473"/>
                  </a:cubicBezTo>
                  <a:cubicBezTo>
                    <a:pt x="46171" y="89684"/>
                    <a:pt x="46171" y="89684"/>
                    <a:pt x="46171" y="89684"/>
                  </a:cubicBezTo>
                  <a:cubicBezTo>
                    <a:pt x="44609" y="88894"/>
                    <a:pt x="44609" y="88894"/>
                    <a:pt x="44609" y="88894"/>
                  </a:cubicBezTo>
                  <a:cubicBezTo>
                    <a:pt x="43940" y="87631"/>
                    <a:pt x="43940" y="87631"/>
                    <a:pt x="43940" y="87631"/>
                  </a:cubicBezTo>
                  <a:cubicBezTo>
                    <a:pt x="43717" y="82736"/>
                    <a:pt x="43717" y="82736"/>
                    <a:pt x="43717" y="82736"/>
                  </a:cubicBezTo>
                  <a:cubicBezTo>
                    <a:pt x="43717" y="82736"/>
                    <a:pt x="42156" y="80684"/>
                    <a:pt x="42156" y="80526"/>
                  </a:cubicBezTo>
                  <a:cubicBezTo>
                    <a:pt x="41933" y="80210"/>
                    <a:pt x="41933" y="79894"/>
                    <a:pt x="42379" y="79578"/>
                  </a:cubicBezTo>
                  <a:cubicBezTo>
                    <a:pt x="42602" y="79421"/>
                    <a:pt x="42379" y="79105"/>
                    <a:pt x="42379" y="79105"/>
                  </a:cubicBezTo>
                  <a:cubicBezTo>
                    <a:pt x="42156" y="78000"/>
                    <a:pt x="42156" y="78000"/>
                    <a:pt x="42156" y="78000"/>
                  </a:cubicBezTo>
                  <a:cubicBezTo>
                    <a:pt x="42602" y="77526"/>
                    <a:pt x="42602" y="77526"/>
                    <a:pt x="42602" y="77526"/>
                  </a:cubicBezTo>
                  <a:cubicBezTo>
                    <a:pt x="42602" y="76578"/>
                    <a:pt x="42602" y="76578"/>
                    <a:pt x="42602" y="76578"/>
                  </a:cubicBezTo>
                  <a:cubicBezTo>
                    <a:pt x="41710" y="75315"/>
                    <a:pt x="41710" y="75315"/>
                    <a:pt x="41710" y="75315"/>
                  </a:cubicBezTo>
                  <a:cubicBezTo>
                    <a:pt x="41710" y="75315"/>
                    <a:pt x="41710" y="74368"/>
                    <a:pt x="41710" y="74210"/>
                  </a:cubicBezTo>
                  <a:cubicBezTo>
                    <a:pt x="41710" y="73894"/>
                    <a:pt x="42379" y="73263"/>
                    <a:pt x="42379" y="73263"/>
                  </a:cubicBezTo>
                  <a:cubicBezTo>
                    <a:pt x="42602" y="72157"/>
                    <a:pt x="42602" y="72157"/>
                    <a:pt x="42602" y="72157"/>
                  </a:cubicBezTo>
                  <a:cubicBezTo>
                    <a:pt x="43048" y="70578"/>
                    <a:pt x="43048" y="70578"/>
                    <a:pt x="43048" y="70578"/>
                  </a:cubicBezTo>
                  <a:cubicBezTo>
                    <a:pt x="45947" y="67894"/>
                    <a:pt x="45947" y="67894"/>
                    <a:pt x="45947" y="67894"/>
                  </a:cubicBezTo>
                  <a:cubicBezTo>
                    <a:pt x="46617" y="67894"/>
                    <a:pt x="46617" y="67894"/>
                    <a:pt x="46617" y="67894"/>
                  </a:cubicBezTo>
                  <a:cubicBezTo>
                    <a:pt x="51301" y="67736"/>
                    <a:pt x="51301" y="67736"/>
                    <a:pt x="51301" y="67736"/>
                  </a:cubicBezTo>
                  <a:cubicBezTo>
                    <a:pt x="51524" y="67421"/>
                    <a:pt x="51524" y="67421"/>
                    <a:pt x="51524" y="67421"/>
                  </a:cubicBezTo>
                  <a:cubicBezTo>
                    <a:pt x="51747" y="67263"/>
                    <a:pt x="51747" y="67263"/>
                    <a:pt x="51747" y="67263"/>
                  </a:cubicBezTo>
                  <a:cubicBezTo>
                    <a:pt x="52193" y="66315"/>
                    <a:pt x="52193" y="66315"/>
                    <a:pt x="52193" y="66315"/>
                  </a:cubicBezTo>
                  <a:cubicBezTo>
                    <a:pt x="51970" y="63789"/>
                    <a:pt x="51970" y="63789"/>
                    <a:pt x="51970" y="63789"/>
                  </a:cubicBezTo>
                  <a:cubicBezTo>
                    <a:pt x="49962" y="63473"/>
                    <a:pt x="49962" y="63473"/>
                    <a:pt x="49962" y="63473"/>
                  </a:cubicBezTo>
                  <a:cubicBezTo>
                    <a:pt x="49516" y="62684"/>
                    <a:pt x="49516" y="62684"/>
                    <a:pt x="49516" y="62684"/>
                  </a:cubicBezTo>
                  <a:cubicBezTo>
                    <a:pt x="52862" y="58578"/>
                    <a:pt x="52862" y="58578"/>
                    <a:pt x="52862" y="58578"/>
                  </a:cubicBezTo>
                  <a:cubicBezTo>
                    <a:pt x="52639" y="57631"/>
                    <a:pt x="52639" y="57631"/>
                    <a:pt x="52639" y="57631"/>
                  </a:cubicBezTo>
                  <a:cubicBezTo>
                    <a:pt x="53531" y="57157"/>
                    <a:pt x="53531" y="57157"/>
                    <a:pt x="53531" y="57157"/>
                  </a:cubicBezTo>
                  <a:cubicBezTo>
                    <a:pt x="53531" y="57157"/>
                    <a:pt x="53308" y="56526"/>
                    <a:pt x="53085" y="56210"/>
                  </a:cubicBezTo>
                  <a:cubicBezTo>
                    <a:pt x="52862" y="56052"/>
                    <a:pt x="53308" y="55105"/>
                    <a:pt x="53308" y="55105"/>
                  </a:cubicBezTo>
                  <a:cubicBezTo>
                    <a:pt x="53531" y="54000"/>
                    <a:pt x="53531" y="54000"/>
                    <a:pt x="53531" y="54000"/>
                  </a:cubicBezTo>
                  <a:cubicBezTo>
                    <a:pt x="53977" y="52736"/>
                    <a:pt x="53977" y="52736"/>
                    <a:pt x="53977" y="52736"/>
                  </a:cubicBezTo>
                  <a:cubicBezTo>
                    <a:pt x="52862" y="50052"/>
                    <a:pt x="52862" y="50052"/>
                    <a:pt x="52862" y="50052"/>
                  </a:cubicBezTo>
                  <a:cubicBezTo>
                    <a:pt x="53531" y="49578"/>
                    <a:pt x="53531" y="49578"/>
                    <a:pt x="53531" y="49578"/>
                  </a:cubicBezTo>
                  <a:cubicBezTo>
                    <a:pt x="54423" y="49578"/>
                    <a:pt x="54423" y="49578"/>
                    <a:pt x="54423" y="49578"/>
                  </a:cubicBezTo>
                  <a:cubicBezTo>
                    <a:pt x="54646" y="49578"/>
                    <a:pt x="55092" y="49421"/>
                    <a:pt x="55539" y="49421"/>
                  </a:cubicBezTo>
                  <a:cubicBezTo>
                    <a:pt x="55985" y="49263"/>
                    <a:pt x="56208" y="49105"/>
                    <a:pt x="56877" y="48631"/>
                  </a:cubicBezTo>
                  <a:cubicBezTo>
                    <a:pt x="57100" y="48315"/>
                    <a:pt x="57100" y="48315"/>
                    <a:pt x="57100" y="48315"/>
                  </a:cubicBezTo>
                  <a:cubicBezTo>
                    <a:pt x="57323" y="47526"/>
                    <a:pt x="57323" y="47526"/>
                    <a:pt x="57323" y="47526"/>
                  </a:cubicBezTo>
                  <a:cubicBezTo>
                    <a:pt x="57323" y="46105"/>
                    <a:pt x="57323" y="46105"/>
                    <a:pt x="57323" y="46105"/>
                  </a:cubicBezTo>
                  <a:cubicBezTo>
                    <a:pt x="58438" y="44052"/>
                    <a:pt x="58438" y="44052"/>
                    <a:pt x="58438" y="44052"/>
                  </a:cubicBezTo>
                  <a:cubicBezTo>
                    <a:pt x="58438" y="44052"/>
                    <a:pt x="60223" y="42473"/>
                    <a:pt x="60446" y="42157"/>
                  </a:cubicBezTo>
                  <a:cubicBezTo>
                    <a:pt x="60669" y="41842"/>
                    <a:pt x="61338" y="40736"/>
                    <a:pt x="61338" y="40736"/>
                  </a:cubicBezTo>
                  <a:cubicBezTo>
                    <a:pt x="61338" y="40736"/>
                    <a:pt x="60892" y="39473"/>
                    <a:pt x="60669" y="39157"/>
                  </a:cubicBezTo>
                  <a:cubicBezTo>
                    <a:pt x="60223" y="39000"/>
                    <a:pt x="59553" y="38052"/>
                    <a:pt x="59553" y="38052"/>
                  </a:cubicBezTo>
                  <a:cubicBezTo>
                    <a:pt x="59553" y="37263"/>
                    <a:pt x="59553" y="37263"/>
                    <a:pt x="59553" y="37263"/>
                  </a:cubicBezTo>
                  <a:cubicBezTo>
                    <a:pt x="60892" y="36631"/>
                    <a:pt x="60892" y="36631"/>
                    <a:pt x="60892" y="36631"/>
                  </a:cubicBezTo>
                  <a:cubicBezTo>
                    <a:pt x="61338" y="36000"/>
                    <a:pt x="61338" y="36000"/>
                    <a:pt x="61338" y="36000"/>
                  </a:cubicBezTo>
                  <a:cubicBezTo>
                    <a:pt x="61338" y="36000"/>
                    <a:pt x="61338" y="34894"/>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421"/>
                    <a:pt x="61338" y="34421"/>
                    <a:pt x="61338" y="34421"/>
                  </a:cubicBezTo>
                  <a:cubicBezTo>
                    <a:pt x="61338" y="34421"/>
                    <a:pt x="61338" y="34421"/>
                    <a:pt x="61338" y="34421"/>
                  </a:cubicBezTo>
                  <a:cubicBezTo>
                    <a:pt x="61338" y="34421"/>
                    <a:pt x="61338" y="34421"/>
                    <a:pt x="61338" y="34421"/>
                  </a:cubicBezTo>
                  <a:cubicBezTo>
                    <a:pt x="61338" y="34421"/>
                    <a:pt x="61338" y="34421"/>
                    <a:pt x="61338" y="34421"/>
                  </a:cubicBezTo>
                  <a:cubicBezTo>
                    <a:pt x="61561" y="34421"/>
                    <a:pt x="61561" y="34421"/>
                    <a:pt x="61561" y="34421"/>
                  </a:cubicBezTo>
                  <a:cubicBezTo>
                    <a:pt x="61561" y="34421"/>
                    <a:pt x="61561" y="34421"/>
                    <a:pt x="61561" y="34421"/>
                  </a:cubicBezTo>
                  <a:cubicBezTo>
                    <a:pt x="61561" y="34421"/>
                    <a:pt x="61561" y="34421"/>
                    <a:pt x="61561" y="34421"/>
                  </a:cubicBezTo>
                  <a:cubicBezTo>
                    <a:pt x="61561" y="34421"/>
                    <a:pt x="61561" y="34421"/>
                    <a:pt x="61561" y="34421"/>
                  </a:cubicBezTo>
                  <a:cubicBezTo>
                    <a:pt x="61561" y="34421"/>
                    <a:pt x="61561" y="34421"/>
                    <a:pt x="61561" y="34421"/>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105"/>
                    <a:pt x="61561" y="34105"/>
                    <a:pt x="61561" y="34105"/>
                  </a:cubicBezTo>
                  <a:cubicBezTo>
                    <a:pt x="61561" y="34105"/>
                    <a:pt x="61561" y="34105"/>
                    <a:pt x="61561" y="34105"/>
                  </a:cubicBezTo>
                  <a:cubicBezTo>
                    <a:pt x="61561" y="34105"/>
                    <a:pt x="61561" y="34105"/>
                    <a:pt x="61561" y="34105"/>
                  </a:cubicBezTo>
                  <a:cubicBezTo>
                    <a:pt x="61561" y="34105"/>
                    <a:pt x="61561" y="34105"/>
                    <a:pt x="61561" y="34105"/>
                  </a:cubicBezTo>
                  <a:cubicBezTo>
                    <a:pt x="61561" y="34105"/>
                    <a:pt x="61561" y="34105"/>
                    <a:pt x="61561" y="34105"/>
                  </a:cubicBezTo>
                  <a:cubicBezTo>
                    <a:pt x="61561" y="34105"/>
                    <a:pt x="61561" y="34105"/>
                    <a:pt x="61561" y="34105"/>
                  </a:cubicBezTo>
                  <a:cubicBezTo>
                    <a:pt x="61561" y="34105"/>
                    <a:pt x="61561" y="34105"/>
                    <a:pt x="61561" y="34105"/>
                  </a:cubicBezTo>
                  <a:cubicBezTo>
                    <a:pt x="61784" y="34105"/>
                    <a:pt x="61784" y="34105"/>
                    <a:pt x="61784" y="34105"/>
                  </a:cubicBezTo>
                  <a:cubicBezTo>
                    <a:pt x="61784" y="34105"/>
                    <a:pt x="61784" y="34105"/>
                    <a:pt x="61784" y="34105"/>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631"/>
                    <a:pt x="62676" y="33000"/>
                    <a:pt x="62676" y="33000"/>
                  </a:cubicBezTo>
                  <a:cubicBezTo>
                    <a:pt x="63568" y="31736"/>
                    <a:pt x="63568" y="31736"/>
                    <a:pt x="63568" y="31736"/>
                  </a:cubicBezTo>
                  <a:cubicBezTo>
                    <a:pt x="65799" y="32526"/>
                    <a:pt x="65799" y="32526"/>
                    <a:pt x="65799" y="32526"/>
                  </a:cubicBezTo>
                  <a:cubicBezTo>
                    <a:pt x="66914" y="32526"/>
                    <a:pt x="66914" y="32526"/>
                    <a:pt x="66914" y="32526"/>
                  </a:cubicBezTo>
                  <a:cubicBezTo>
                    <a:pt x="67360" y="31894"/>
                    <a:pt x="67360" y="31894"/>
                    <a:pt x="67360" y="31894"/>
                  </a:cubicBezTo>
                  <a:cubicBezTo>
                    <a:pt x="67137" y="31421"/>
                    <a:pt x="66914" y="28105"/>
                    <a:pt x="67583" y="27473"/>
                  </a:cubicBezTo>
                  <a:cubicBezTo>
                    <a:pt x="67583" y="27473"/>
                    <a:pt x="70706" y="27631"/>
                    <a:pt x="71152" y="27473"/>
                  </a:cubicBezTo>
                  <a:cubicBezTo>
                    <a:pt x="71375" y="27473"/>
                    <a:pt x="72490" y="27789"/>
                    <a:pt x="72713" y="27947"/>
                  </a:cubicBezTo>
                  <a:cubicBezTo>
                    <a:pt x="72713" y="27947"/>
                    <a:pt x="72713" y="27947"/>
                    <a:pt x="72713" y="27947"/>
                  </a:cubicBezTo>
                  <a:cubicBezTo>
                    <a:pt x="72713" y="27947"/>
                    <a:pt x="72713" y="27947"/>
                    <a:pt x="72713" y="27947"/>
                  </a:cubicBezTo>
                  <a:cubicBezTo>
                    <a:pt x="72936" y="28105"/>
                    <a:pt x="73159" y="28105"/>
                    <a:pt x="73382" y="28105"/>
                  </a:cubicBezTo>
                  <a:cubicBezTo>
                    <a:pt x="73828" y="28263"/>
                    <a:pt x="74275" y="28263"/>
                    <a:pt x="74275" y="28263"/>
                  </a:cubicBezTo>
                  <a:cubicBezTo>
                    <a:pt x="75613" y="28105"/>
                    <a:pt x="75613" y="28105"/>
                    <a:pt x="75613" y="28105"/>
                  </a:cubicBezTo>
                  <a:cubicBezTo>
                    <a:pt x="76505" y="27315"/>
                    <a:pt x="76505" y="27315"/>
                    <a:pt x="76505" y="27315"/>
                  </a:cubicBezTo>
                  <a:cubicBezTo>
                    <a:pt x="75613" y="26684"/>
                    <a:pt x="75613" y="26684"/>
                    <a:pt x="75613" y="26684"/>
                  </a:cubicBezTo>
                  <a:cubicBezTo>
                    <a:pt x="76505" y="25894"/>
                    <a:pt x="76505" y="24789"/>
                    <a:pt x="76282" y="24631"/>
                  </a:cubicBezTo>
                  <a:cubicBezTo>
                    <a:pt x="76059" y="24315"/>
                    <a:pt x="75613" y="22894"/>
                    <a:pt x="75390" y="22736"/>
                  </a:cubicBezTo>
                  <a:cubicBezTo>
                    <a:pt x="75390" y="22578"/>
                    <a:pt x="75836" y="22421"/>
                    <a:pt x="75836" y="22421"/>
                  </a:cubicBezTo>
                  <a:cubicBezTo>
                    <a:pt x="76282" y="22421"/>
                    <a:pt x="76282" y="22421"/>
                    <a:pt x="76282" y="22421"/>
                  </a:cubicBezTo>
                  <a:cubicBezTo>
                    <a:pt x="76282" y="22421"/>
                    <a:pt x="76505" y="22263"/>
                    <a:pt x="76728" y="22263"/>
                  </a:cubicBezTo>
                  <a:cubicBezTo>
                    <a:pt x="77843" y="21631"/>
                    <a:pt x="77843" y="21631"/>
                    <a:pt x="77843" y="21631"/>
                  </a:cubicBezTo>
                  <a:cubicBezTo>
                    <a:pt x="78959" y="21789"/>
                    <a:pt x="78959" y="21789"/>
                    <a:pt x="78959" y="21789"/>
                  </a:cubicBezTo>
                  <a:cubicBezTo>
                    <a:pt x="78959" y="21789"/>
                    <a:pt x="78959" y="21631"/>
                    <a:pt x="79182" y="21631"/>
                  </a:cubicBezTo>
                  <a:cubicBezTo>
                    <a:pt x="79405" y="21631"/>
                    <a:pt x="79405" y="21473"/>
                    <a:pt x="79405" y="21473"/>
                  </a:cubicBezTo>
                  <a:cubicBezTo>
                    <a:pt x="79405" y="21473"/>
                    <a:pt x="78736" y="20526"/>
                    <a:pt x="79182" y="20052"/>
                  </a:cubicBezTo>
                  <a:cubicBezTo>
                    <a:pt x="79405" y="19736"/>
                    <a:pt x="79628" y="19736"/>
                    <a:pt x="80074" y="19736"/>
                  </a:cubicBezTo>
                  <a:cubicBezTo>
                    <a:pt x="80074" y="19736"/>
                    <a:pt x="80074" y="19736"/>
                    <a:pt x="80074" y="19736"/>
                  </a:cubicBezTo>
                  <a:cubicBezTo>
                    <a:pt x="80074" y="19736"/>
                    <a:pt x="80074" y="19736"/>
                    <a:pt x="80074" y="19736"/>
                  </a:cubicBezTo>
                  <a:cubicBezTo>
                    <a:pt x="80074" y="19736"/>
                    <a:pt x="80074" y="19736"/>
                    <a:pt x="80074" y="19736"/>
                  </a:cubicBezTo>
                  <a:cubicBezTo>
                    <a:pt x="80074" y="19736"/>
                    <a:pt x="80074" y="19736"/>
                    <a:pt x="80074" y="19736"/>
                  </a:cubicBezTo>
                  <a:cubicBezTo>
                    <a:pt x="80074" y="19736"/>
                    <a:pt x="80074" y="19736"/>
                    <a:pt x="80074" y="19736"/>
                  </a:cubicBezTo>
                  <a:cubicBezTo>
                    <a:pt x="80074" y="19736"/>
                    <a:pt x="80074" y="19736"/>
                    <a:pt x="80074"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743" y="19736"/>
                    <a:pt x="80743" y="19736"/>
                    <a:pt x="80743" y="19736"/>
                  </a:cubicBezTo>
                  <a:cubicBezTo>
                    <a:pt x="80743" y="19736"/>
                    <a:pt x="80743" y="19736"/>
                    <a:pt x="80743" y="19736"/>
                  </a:cubicBezTo>
                  <a:cubicBezTo>
                    <a:pt x="80743" y="19736"/>
                    <a:pt x="80743" y="19736"/>
                    <a:pt x="80743" y="19736"/>
                  </a:cubicBezTo>
                  <a:cubicBezTo>
                    <a:pt x="80743" y="19736"/>
                    <a:pt x="80743" y="19736"/>
                    <a:pt x="80743" y="19736"/>
                  </a:cubicBezTo>
                  <a:cubicBezTo>
                    <a:pt x="80966" y="19736"/>
                    <a:pt x="80966" y="19736"/>
                    <a:pt x="80966" y="19736"/>
                  </a:cubicBezTo>
                  <a:cubicBezTo>
                    <a:pt x="80966" y="19736"/>
                    <a:pt x="80966" y="19736"/>
                    <a:pt x="80966" y="19736"/>
                  </a:cubicBezTo>
                  <a:cubicBezTo>
                    <a:pt x="80966" y="19736"/>
                    <a:pt x="80966" y="19736"/>
                    <a:pt x="80966" y="19736"/>
                  </a:cubicBezTo>
                  <a:cubicBezTo>
                    <a:pt x="80966" y="19736"/>
                    <a:pt x="80966" y="19736"/>
                    <a:pt x="80966" y="19736"/>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72" name="Shape 2052">
              <a:extLst>
                <a:ext uri="{FF2B5EF4-FFF2-40B4-BE49-F238E27FC236}">
                  <a16:creationId xmlns:a16="http://schemas.microsoft.com/office/drawing/2014/main" id="{BA6E8831-901B-54D4-9631-6A101FEF2E43}"/>
                </a:ext>
              </a:extLst>
            </p:cNvPr>
            <p:cNvSpPr/>
            <p:nvPr/>
          </p:nvSpPr>
          <p:spPr>
            <a:xfrm>
              <a:off x="5828550" y="-33602"/>
              <a:ext cx="3373052" cy="3300665"/>
            </a:xfrm>
            <a:custGeom>
              <a:avLst/>
              <a:gdLst/>
              <a:ahLst/>
              <a:cxnLst/>
              <a:rect l="0" t="0" r="0" b="0"/>
              <a:pathLst>
                <a:path w="120000" h="120000" extrusionOk="0">
                  <a:moveTo>
                    <a:pt x="37322" y="88091"/>
                  </a:moveTo>
                  <a:cubicBezTo>
                    <a:pt x="36673" y="88251"/>
                    <a:pt x="36673" y="88251"/>
                    <a:pt x="36673" y="88251"/>
                  </a:cubicBezTo>
                  <a:cubicBezTo>
                    <a:pt x="36673" y="88251"/>
                    <a:pt x="36267" y="88653"/>
                    <a:pt x="36267" y="88492"/>
                  </a:cubicBezTo>
                  <a:cubicBezTo>
                    <a:pt x="36186" y="88332"/>
                    <a:pt x="36348" y="88010"/>
                    <a:pt x="36348" y="87849"/>
                  </a:cubicBezTo>
                  <a:cubicBezTo>
                    <a:pt x="36267" y="87769"/>
                    <a:pt x="35862" y="88010"/>
                    <a:pt x="35943" y="87689"/>
                  </a:cubicBezTo>
                  <a:cubicBezTo>
                    <a:pt x="36024" y="87528"/>
                    <a:pt x="35943" y="87287"/>
                    <a:pt x="35862" y="87206"/>
                  </a:cubicBezTo>
                  <a:cubicBezTo>
                    <a:pt x="35699" y="87046"/>
                    <a:pt x="35212" y="87046"/>
                    <a:pt x="35375" y="86724"/>
                  </a:cubicBezTo>
                  <a:cubicBezTo>
                    <a:pt x="35537" y="86483"/>
                    <a:pt x="35943" y="86322"/>
                    <a:pt x="35943" y="86322"/>
                  </a:cubicBezTo>
                  <a:cubicBezTo>
                    <a:pt x="35943" y="86162"/>
                    <a:pt x="35943" y="86162"/>
                    <a:pt x="35943" y="86162"/>
                  </a:cubicBezTo>
                  <a:cubicBezTo>
                    <a:pt x="35618" y="85840"/>
                    <a:pt x="35618" y="85840"/>
                    <a:pt x="35618" y="85840"/>
                  </a:cubicBezTo>
                  <a:cubicBezTo>
                    <a:pt x="34726" y="85438"/>
                    <a:pt x="34726" y="85438"/>
                    <a:pt x="34726" y="85438"/>
                  </a:cubicBezTo>
                  <a:cubicBezTo>
                    <a:pt x="34726" y="85438"/>
                    <a:pt x="34645" y="84956"/>
                    <a:pt x="34482" y="84956"/>
                  </a:cubicBezTo>
                  <a:cubicBezTo>
                    <a:pt x="34401" y="84876"/>
                    <a:pt x="34158" y="84634"/>
                    <a:pt x="34158" y="84634"/>
                  </a:cubicBezTo>
                  <a:cubicBezTo>
                    <a:pt x="34158" y="84634"/>
                    <a:pt x="33914" y="84313"/>
                    <a:pt x="33590" y="84233"/>
                  </a:cubicBezTo>
                  <a:cubicBezTo>
                    <a:pt x="33265" y="84072"/>
                    <a:pt x="33022" y="84795"/>
                    <a:pt x="33022" y="84795"/>
                  </a:cubicBezTo>
                  <a:cubicBezTo>
                    <a:pt x="32697" y="84474"/>
                    <a:pt x="32697" y="84474"/>
                    <a:pt x="32697" y="84474"/>
                  </a:cubicBezTo>
                  <a:cubicBezTo>
                    <a:pt x="32048" y="84715"/>
                    <a:pt x="32048" y="84715"/>
                    <a:pt x="32048" y="84715"/>
                  </a:cubicBezTo>
                  <a:cubicBezTo>
                    <a:pt x="31561" y="85438"/>
                    <a:pt x="31561" y="85438"/>
                    <a:pt x="31561" y="85438"/>
                  </a:cubicBezTo>
                  <a:cubicBezTo>
                    <a:pt x="31237" y="85519"/>
                    <a:pt x="31237" y="85519"/>
                    <a:pt x="31237" y="85519"/>
                  </a:cubicBezTo>
                  <a:cubicBezTo>
                    <a:pt x="30750" y="85599"/>
                    <a:pt x="30750" y="85599"/>
                    <a:pt x="30750" y="85599"/>
                  </a:cubicBezTo>
                  <a:cubicBezTo>
                    <a:pt x="30020" y="85760"/>
                    <a:pt x="30020" y="85760"/>
                    <a:pt x="30020" y="85760"/>
                  </a:cubicBezTo>
                  <a:cubicBezTo>
                    <a:pt x="29858" y="86242"/>
                    <a:pt x="29858" y="86242"/>
                    <a:pt x="29858" y="86242"/>
                  </a:cubicBezTo>
                  <a:cubicBezTo>
                    <a:pt x="29939" y="86724"/>
                    <a:pt x="29939" y="86724"/>
                    <a:pt x="29939" y="86724"/>
                  </a:cubicBezTo>
                  <a:cubicBezTo>
                    <a:pt x="29533" y="87046"/>
                    <a:pt x="29533" y="87046"/>
                    <a:pt x="29533" y="87046"/>
                  </a:cubicBezTo>
                  <a:cubicBezTo>
                    <a:pt x="28559" y="86965"/>
                    <a:pt x="28559" y="86965"/>
                    <a:pt x="28559" y="86965"/>
                  </a:cubicBezTo>
                  <a:cubicBezTo>
                    <a:pt x="28722" y="86965"/>
                    <a:pt x="28722" y="86965"/>
                    <a:pt x="28722" y="86965"/>
                  </a:cubicBezTo>
                  <a:cubicBezTo>
                    <a:pt x="28154" y="86644"/>
                    <a:pt x="28154" y="86644"/>
                    <a:pt x="28154" y="86644"/>
                  </a:cubicBezTo>
                  <a:cubicBezTo>
                    <a:pt x="28154" y="86403"/>
                    <a:pt x="28154" y="86403"/>
                    <a:pt x="28154" y="86403"/>
                  </a:cubicBezTo>
                  <a:cubicBezTo>
                    <a:pt x="27829" y="86403"/>
                    <a:pt x="27829" y="86403"/>
                    <a:pt x="27829" y="86403"/>
                  </a:cubicBezTo>
                  <a:cubicBezTo>
                    <a:pt x="27586" y="86322"/>
                    <a:pt x="27586" y="86322"/>
                    <a:pt x="27586" y="86322"/>
                  </a:cubicBezTo>
                  <a:cubicBezTo>
                    <a:pt x="27748" y="86162"/>
                    <a:pt x="27748" y="86162"/>
                    <a:pt x="27748" y="86162"/>
                  </a:cubicBezTo>
                  <a:cubicBezTo>
                    <a:pt x="27586" y="85920"/>
                    <a:pt x="27586" y="85920"/>
                    <a:pt x="27586" y="85920"/>
                  </a:cubicBezTo>
                  <a:cubicBezTo>
                    <a:pt x="27342" y="85438"/>
                    <a:pt x="27342" y="85438"/>
                    <a:pt x="27342" y="85438"/>
                  </a:cubicBezTo>
                  <a:cubicBezTo>
                    <a:pt x="27505" y="85277"/>
                    <a:pt x="27505" y="85277"/>
                    <a:pt x="27505" y="85277"/>
                  </a:cubicBezTo>
                  <a:cubicBezTo>
                    <a:pt x="27180" y="85117"/>
                    <a:pt x="27180" y="85117"/>
                    <a:pt x="27180" y="85117"/>
                  </a:cubicBezTo>
                  <a:cubicBezTo>
                    <a:pt x="27018" y="84956"/>
                    <a:pt x="27018" y="84956"/>
                    <a:pt x="27018" y="84956"/>
                  </a:cubicBezTo>
                  <a:cubicBezTo>
                    <a:pt x="27180" y="84634"/>
                    <a:pt x="27180" y="84634"/>
                    <a:pt x="27180" y="84634"/>
                  </a:cubicBezTo>
                  <a:cubicBezTo>
                    <a:pt x="27018" y="84393"/>
                    <a:pt x="27018" y="84393"/>
                    <a:pt x="27018" y="84393"/>
                  </a:cubicBezTo>
                  <a:cubicBezTo>
                    <a:pt x="26774" y="84072"/>
                    <a:pt x="26774" y="84072"/>
                    <a:pt x="26774" y="84072"/>
                  </a:cubicBezTo>
                  <a:cubicBezTo>
                    <a:pt x="26369" y="83991"/>
                    <a:pt x="26369" y="83991"/>
                    <a:pt x="26369" y="83991"/>
                  </a:cubicBezTo>
                  <a:cubicBezTo>
                    <a:pt x="26044" y="83750"/>
                    <a:pt x="26044" y="83750"/>
                    <a:pt x="26044" y="83750"/>
                  </a:cubicBezTo>
                  <a:cubicBezTo>
                    <a:pt x="26044" y="83509"/>
                    <a:pt x="26044" y="83509"/>
                    <a:pt x="26044" y="83509"/>
                  </a:cubicBezTo>
                  <a:cubicBezTo>
                    <a:pt x="26206" y="82947"/>
                    <a:pt x="26206" y="82947"/>
                    <a:pt x="26206" y="82947"/>
                  </a:cubicBezTo>
                  <a:cubicBezTo>
                    <a:pt x="26206" y="82947"/>
                    <a:pt x="26206" y="82866"/>
                    <a:pt x="26531" y="82705"/>
                  </a:cubicBezTo>
                  <a:cubicBezTo>
                    <a:pt x="26855" y="82625"/>
                    <a:pt x="26937" y="82705"/>
                    <a:pt x="26937" y="82705"/>
                  </a:cubicBezTo>
                  <a:cubicBezTo>
                    <a:pt x="27423" y="82866"/>
                    <a:pt x="27423" y="82866"/>
                    <a:pt x="27423" y="82866"/>
                  </a:cubicBezTo>
                  <a:cubicBezTo>
                    <a:pt x="27991" y="82705"/>
                    <a:pt x="27991" y="82705"/>
                    <a:pt x="27991" y="82705"/>
                  </a:cubicBezTo>
                  <a:cubicBezTo>
                    <a:pt x="27991" y="82705"/>
                    <a:pt x="28559" y="82223"/>
                    <a:pt x="28640" y="82143"/>
                  </a:cubicBezTo>
                  <a:cubicBezTo>
                    <a:pt x="28803" y="82062"/>
                    <a:pt x="28640" y="81661"/>
                    <a:pt x="28640" y="81661"/>
                  </a:cubicBezTo>
                  <a:cubicBezTo>
                    <a:pt x="28965" y="81580"/>
                    <a:pt x="28965" y="81580"/>
                    <a:pt x="28965" y="81580"/>
                  </a:cubicBezTo>
                  <a:cubicBezTo>
                    <a:pt x="29127" y="81339"/>
                    <a:pt x="29127" y="81339"/>
                    <a:pt x="29127" y="81339"/>
                  </a:cubicBezTo>
                  <a:cubicBezTo>
                    <a:pt x="29127" y="80857"/>
                    <a:pt x="29127" y="80857"/>
                    <a:pt x="29127" y="80857"/>
                  </a:cubicBezTo>
                  <a:cubicBezTo>
                    <a:pt x="28722" y="80696"/>
                    <a:pt x="28722" y="80696"/>
                    <a:pt x="28722" y="80696"/>
                  </a:cubicBezTo>
                  <a:cubicBezTo>
                    <a:pt x="28397" y="80616"/>
                    <a:pt x="28397" y="80616"/>
                    <a:pt x="28397" y="80616"/>
                  </a:cubicBezTo>
                  <a:cubicBezTo>
                    <a:pt x="28073" y="80375"/>
                    <a:pt x="28073" y="80375"/>
                    <a:pt x="28073" y="80375"/>
                  </a:cubicBezTo>
                  <a:cubicBezTo>
                    <a:pt x="28235" y="79973"/>
                    <a:pt x="28235" y="79973"/>
                    <a:pt x="28235" y="79973"/>
                  </a:cubicBezTo>
                  <a:cubicBezTo>
                    <a:pt x="27829" y="79973"/>
                    <a:pt x="27829" y="79973"/>
                    <a:pt x="27829" y="79973"/>
                  </a:cubicBezTo>
                  <a:cubicBezTo>
                    <a:pt x="27423" y="79892"/>
                    <a:pt x="27423" y="79892"/>
                    <a:pt x="27423" y="79892"/>
                  </a:cubicBezTo>
                  <a:cubicBezTo>
                    <a:pt x="27099" y="79812"/>
                    <a:pt x="27099" y="79812"/>
                    <a:pt x="27099" y="79812"/>
                  </a:cubicBezTo>
                  <a:cubicBezTo>
                    <a:pt x="26855" y="79892"/>
                    <a:pt x="26855" y="79892"/>
                    <a:pt x="26855" y="79892"/>
                  </a:cubicBezTo>
                  <a:cubicBezTo>
                    <a:pt x="26612" y="80133"/>
                    <a:pt x="26612" y="80133"/>
                    <a:pt x="26612" y="80133"/>
                  </a:cubicBezTo>
                  <a:cubicBezTo>
                    <a:pt x="26206" y="80133"/>
                    <a:pt x="26206" y="80133"/>
                    <a:pt x="26206" y="80133"/>
                  </a:cubicBezTo>
                  <a:cubicBezTo>
                    <a:pt x="26125" y="79410"/>
                    <a:pt x="26125" y="79410"/>
                    <a:pt x="26125" y="79410"/>
                  </a:cubicBezTo>
                  <a:cubicBezTo>
                    <a:pt x="25963" y="79089"/>
                    <a:pt x="25963" y="79089"/>
                    <a:pt x="25963" y="79089"/>
                  </a:cubicBezTo>
                  <a:cubicBezTo>
                    <a:pt x="25557" y="78928"/>
                    <a:pt x="25557" y="78928"/>
                    <a:pt x="25557" y="78928"/>
                  </a:cubicBezTo>
                  <a:cubicBezTo>
                    <a:pt x="24665" y="78767"/>
                    <a:pt x="24665" y="78767"/>
                    <a:pt x="24665" y="78767"/>
                  </a:cubicBezTo>
                  <a:cubicBezTo>
                    <a:pt x="24259" y="78204"/>
                    <a:pt x="24259" y="78204"/>
                    <a:pt x="24259" y="78204"/>
                  </a:cubicBezTo>
                  <a:cubicBezTo>
                    <a:pt x="24178" y="77963"/>
                    <a:pt x="24178" y="77963"/>
                    <a:pt x="24178" y="77963"/>
                  </a:cubicBezTo>
                  <a:cubicBezTo>
                    <a:pt x="24178" y="77963"/>
                    <a:pt x="24097" y="77963"/>
                    <a:pt x="23853" y="77883"/>
                  </a:cubicBezTo>
                  <a:cubicBezTo>
                    <a:pt x="23610" y="77883"/>
                    <a:pt x="23772" y="77642"/>
                    <a:pt x="23772" y="77642"/>
                  </a:cubicBezTo>
                  <a:cubicBezTo>
                    <a:pt x="23772" y="77240"/>
                    <a:pt x="23772" y="77240"/>
                    <a:pt x="23772" y="77240"/>
                  </a:cubicBezTo>
                  <a:cubicBezTo>
                    <a:pt x="23448" y="77240"/>
                    <a:pt x="23448" y="77240"/>
                    <a:pt x="23448" y="77240"/>
                  </a:cubicBezTo>
                  <a:cubicBezTo>
                    <a:pt x="23123" y="76918"/>
                    <a:pt x="23123" y="76918"/>
                    <a:pt x="23123" y="76918"/>
                  </a:cubicBezTo>
                  <a:cubicBezTo>
                    <a:pt x="22555" y="76758"/>
                    <a:pt x="22555" y="76758"/>
                    <a:pt x="22555" y="76758"/>
                  </a:cubicBezTo>
                  <a:cubicBezTo>
                    <a:pt x="22799" y="76115"/>
                    <a:pt x="22799" y="76115"/>
                    <a:pt x="22799" y="76115"/>
                  </a:cubicBezTo>
                  <a:cubicBezTo>
                    <a:pt x="22799" y="75874"/>
                    <a:pt x="22799" y="75874"/>
                    <a:pt x="22799" y="75874"/>
                  </a:cubicBezTo>
                  <a:cubicBezTo>
                    <a:pt x="22880" y="75472"/>
                    <a:pt x="22880" y="75472"/>
                    <a:pt x="22880" y="75472"/>
                  </a:cubicBezTo>
                  <a:cubicBezTo>
                    <a:pt x="22636" y="75231"/>
                    <a:pt x="22636" y="75231"/>
                    <a:pt x="22636" y="75231"/>
                  </a:cubicBezTo>
                  <a:cubicBezTo>
                    <a:pt x="22150" y="74909"/>
                    <a:pt x="22150" y="74909"/>
                    <a:pt x="22150" y="74909"/>
                  </a:cubicBezTo>
                  <a:cubicBezTo>
                    <a:pt x="22150" y="74668"/>
                    <a:pt x="22150" y="74668"/>
                    <a:pt x="22150" y="74668"/>
                  </a:cubicBezTo>
                  <a:cubicBezTo>
                    <a:pt x="22150" y="74427"/>
                    <a:pt x="22150" y="74427"/>
                    <a:pt x="22150" y="74427"/>
                  </a:cubicBezTo>
                  <a:cubicBezTo>
                    <a:pt x="22150" y="73784"/>
                    <a:pt x="22150" y="73784"/>
                    <a:pt x="22150" y="73784"/>
                  </a:cubicBezTo>
                  <a:cubicBezTo>
                    <a:pt x="21987" y="73462"/>
                    <a:pt x="21987" y="73462"/>
                    <a:pt x="21987" y="73462"/>
                  </a:cubicBezTo>
                  <a:cubicBezTo>
                    <a:pt x="21663" y="73623"/>
                    <a:pt x="21663" y="73623"/>
                    <a:pt x="21663" y="73623"/>
                  </a:cubicBezTo>
                  <a:cubicBezTo>
                    <a:pt x="21582" y="73462"/>
                    <a:pt x="21582" y="73462"/>
                    <a:pt x="21582" y="73462"/>
                  </a:cubicBezTo>
                  <a:cubicBezTo>
                    <a:pt x="21338" y="73543"/>
                    <a:pt x="21338" y="73543"/>
                    <a:pt x="21338" y="73543"/>
                  </a:cubicBezTo>
                  <a:cubicBezTo>
                    <a:pt x="21095" y="73382"/>
                    <a:pt x="21095" y="73382"/>
                    <a:pt x="21095" y="73382"/>
                  </a:cubicBezTo>
                  <a:cubicBezTo>
                    <a:pt x="20851" y="73141"/>
                    <a:pt x="20851" y="73141"/>
                    <a:pt x="20851" y="73141"/>
                  </a:cubicBezTo>
                  <a:cubicBezTo>
                    <a:pt x="20121" y="72980"/>
                    <a:pt x="20121" y="72980"/>
                    <a:pt x="20121" y="72980"/>
                  </a:cubicBezTo>
                  <a:cubicBezTo>
                    <a:pt x="20121" y="72980"/>
                    <a:pt x="19878" y="73060"/>
                    <a:pt x="19553" y="73141"/>
                  </a:cubicBezTo>
                  <a:cubicBezTo>
                    <a:pt x="19310" y="73221"/>
                    <a:pt x="19391" y="73302"/>
                    <a:pt x="19229" y="73302"/>
                  </a:cubicBezTo>
                  <a:cubicBezTo>
                    <a:pt x="19066" y="73382"/>
                    <a:pt x="18985" y="73543"/>
                    <a:pt x="18985" y="73703"/>
                  </a:cubicBezTo>
                  <a:cubicBezTo>
                    <a:pt x="18904" y="73864"/>
                    <a:pt x="18580" y="73945"/>
                    <a:pt x="18498" y="73945"/>
                  </a:cubicBezTo>
                  <a:cubicBezTo>
                    <a:pt x="18336" y="74025"/>
                    <a:pt x="18174" y="73784"/>
                    <a:pt x="18174" y="73784"/>
                  </a:cubicBezTo>
                  <a:cubicBezTo>
                    <a:pt x="18174" y="73543"/>
                    <a:pt x="18174" y="73543"/>
                    <a:pt x="18174" y="73543"/>
                  </a:cubicBezTo>
                  <a:cubicBezTo>
                    <a:pt x="18093" y="73060"/>
                    <a:pt x="18093" y="73060"/>
                    <a:pt x="18093" y="73060"/>
                  </a:cubicBezTo>
                  <a:cubicBezTo>
                    <a:pt x="17444" y="73060"/>
                    <a:pt x="17444" y="73060"/>
                    <a:pt x="17444" y="73060"/>
                  </a:cubicBezTo>
                  <a:cubicBezTo>
                    <a:pt x="16876" y="73221"/>
                    <a:pt x="16876" y="73221"/>
                    <a:pt x="16876" y="73221"/>
                  </a:cubicBezTo>
                  <a:cubicBezTo>
                    <a:pt x="16795" y="73382"/>
                    <a:pt x="16795" y="73382"/>
                    <a:pt x="16795" y="73382"/>
                  </a:cubicBezTo>
                  <a:cubicBezTo>
                    <a:pt x="16389" y="73382"/>
                    <a:pt x="16389" y="73382"/>
                    <a:pt x="16389" y="73382"/>
                  </a:cubicBezTo>
                  <a:cubicBezTo>
                    <a:pt x="16227" y="73060"/>
                    <a:pt x="16227" y="73060"/>
                    <a:pt x="16227" y="73060"/>
                  </a:cubicBezTo>
                  <a:cubicBezTo>
                    <a:pt x="15983" y="72980"/>
                    <a:pt x="15983" y="72980"/>
                    <a:pt x="15983" y="72980"/>
                  </a:cubicBezTo>
                  <a:cubicBezTo>
                    <a:pt x="15578" y="73141"/>
                    <a:pt x="15578" y="73141"/>
                    <a:pt x="15578" y="73141"/>
                  </a:cubicBezTo>
                  <a:cubicBezTo>
                    <a:pt x="15578" y="73141"/>
                    <a:pt x="15496" y="73302"/>
                    <a:pt x="15415" y="73302"/>
                  </a:cubicBezTo>
                  <a:cubicBezTo>
                    <a:pt x="15334" y="73382"/>
                    <a:pt x="15253" y="73302"/>
                    <a:pt x="15172" y="73302"/>
                  </a:cubicBezTo>
                  <a:cubicBezTo>
                    <a:pt x="15091" y="73302"/>
                    <a:pt x="14929" y="73221"/>
                    <a:pt x="14847" y="73141"/>
                  </a:cubicBezTo>
                  <a:cubicBezTo>
                    <a:pt x="14847" y="73060"/>
                    <a:pt x="14847" y="72980"/>
                    <a:pt x="14847" y="72900"/>
                  </a:cubicBezTo>
                  <a:cubicBezTo>
                    <a:pt x="14847" y="72819"/>
                    <a:pt x="14847" y="72659"/>
                    <a:pt x="14847" y="72659"/>
                  </a:cubicBezTo>
                  <a:cubicBezTo>
                    <a:pt x="14929" y="72257"/>
                    <a:pt x="14929" y="72257"/>
                    <a:pt x="14929" y="72257"/>
                  </a:cubicBezTo>
                  <a:cubicBezTo>
                    <a:pt x="14929" y="72257"/>
                    <a:pt x="14604" y="72016"/>
                    <a:pt x="14523" y="71935"/>
                  </a:cubicBezTo>
                  <a:cubicBezTo>
                    <a:pt x="14523" y="71774"/>
                    <a:pt x="14442" y="71533"/>
                    <a:pt x="14442" y="71533"/>
                  </a:cubicBezTo>
                  <a:cubicBezTo>
                    <a:pt x="14442" y="71533"/>
                    <a:pt x="14279" y="71453"/>
                    <a:pt x="14198" y="71373"/>
                  </a:cubicBezTo>
                  <a:cubicBezTo>
                    <a:pt x="14117" y="71373"/>
                    <a:pt x="14036" y="71292"/>
                    <a:pt x="14036" y="71292"/>
                  </a:cubicBezTo>
                  <a:cubicBezTo>
                    <a:pt x="14117" y="71051"/>
                    <a:pt x="14117" y="71051"/>
                    <a:pt x="14117" y="71051"/>
                  </a:cubicBezTo>
                  <a:cubicBezTo>
                    <a:pt x="13793" y="70890"/>
                    <a:pt x="13793" y="70890"/>
                    <a:pt x="13793" y="70890"/>
                  </a:cubicBezTo>
                  <a:cubicBezTo>
                    <a:pt x="13387" y="70569"/>
                    <a:pt x="13387" y="70569"/>
                    <a:pt x="13387" y="70569"/>
                  </a:cubicBezTo>
                  <a:cubicBezTo>
                    <a:pt x="13549" y="70328"/>
                    <a:pt x="13549" y="70328"/>
                    <a:pt x="13549" y="70328"/>
                  </a:cubicBezTo>
                  <a:cubicBezTo>
                    <a:pt x="13225" y="70087"/>
                    <a:pt x="13225" y="70087"/>
                    <a:pt x="13225" y="70087"/>
                  </a:cubicBezTo>
                  <a:cubicBezTo>
                    <a:pt x="12900" y="70328"/>
                    <a:pt x="12900" y="70328"/>
                    <a:pt x="12900" y="70328"/>
                  </a:cubicBezTo>
                  <a:cubicBezTo>
                    <a:pt x="12900" y="70006"/>
                    <a:pt x="12900" y="70006"/>
                    <a:pt x="12900" y="70006"/>
                  </a:cubicBezTo>
                  <a:cubicBezTo>
                    <a:pt x="12738" y="69363"/>
                    <a:pt x="12738" y="69363"/>
                    <a:pt x="12738" y="69363"/>
                  </a:cubicBezTo>
                  <a:cubicBezTo>
                    <a:pt x="12900" y="69122"/>
                    <a:pt x="12900" y="69122"/>
                    <a:pt x="12900" y="69122"/>
                  </a:cubicBezTo>
                  <a:cubicBezTo>
                    <a:pt x="12819" y="68318"/>
                    <a:pt x="12819" y="68318"/>
                    <a:pt x="12819" y="68318"/>
                  </a:cubicBezTo>
                  <a:cubicBezTo>
                    <a:pt x="12819" y="68318"/>
                    <a:pt x="12657" y="68238"/>
                    <a:pt x="12576" y="68238"/>
                  </a:cubicBezTo>
                  <a:cubicBezTo>
                    <a:pt x="12494" y="68238"/>
                    <a:pt x="12251" y="68077"/>
                    <a:pt x="12251" y="68077"/>
                  </a:cubicBezTo>
                  <a:cubicBezTo>
                    <a:pt x="11926" y="67997"/>
                    <a:pt x="11926" y="67997"/>
                    <a:pt x="11926" y="67997"/>
                  </a:cubicBezTo>
                  <a:cubicBezTo>
                    <a:pt x="11926" y="67756"/>
                    <a:pt x="11926" y="67756"/>
                    <a:pt x="11926" y="67756"/>
                  </a:cubicBezTo>
                  <a:cubicBezTo>
                    <a:pt x="11683" y="67515"/>
                    <a:pt x="11683" y="67515"/>
                    <a:pt x="11683" y="67515"/>
                  </a:cubicBezTo>
                  <a:cubicBezTo>
                    <a:pt x="11440" y="67595"/>
                    <a:pt x="11440" y="67595"/>
                    <a:pt x="11440" y="67595"/>
                  </a:cubicBezTo>
                  <a:cubicBezTo>
                    <a:pt x="11440" y="67595"/>
                    <a:pt x="11359" y="67595"/>
                    <a:pt x="11359" y="67515"/>
                  </a:cubicBezTo>
                  <a:cubicBezTo>
                    <a:pt x="11359" y="67434"/>
                    <a:pt x="11196" y="67113"/>
                    <a:pt x="11196" y="67113"/>
                  </a:cubicBezTo>
                  <a:cubicBezTo>
                    <a:pt x="11440" y="66872"/>
                    <a:pt x="11440" y="66872"/>
                    <a:pt x="11440" y="66872"/>
                  </a:cubicBezTo>
                  <a:cubicBezTo>
                    <a:pt x="11440" y="66872"/>
                    <a:pt x="11440" y="66550"/>
                    <a:pt x="11440" y="66470"/>
                  </a:cubicBezTo>
                  <a:cubicBezTo>
                    <a:pt x="11440" y="66309"/>
                    <a:pt x="11845" y="66309"/>
                    <a:pt x="11845" y="66309"/>
                  </a:cubicBezTo>
                  <a:cubicBezTo>
                    <a:pt x="12008" y="66229"/>
                    <a:pt x="12008" y="66229"/>
                    <a:pt x="12008" y="66229"/>
                  </a:cubicBezTo>
                  <a:cubicBezTo>
                    <a:pt x="12089" y="65907"/>
                    <a:pt x="12089" y="65907"/>
                    <a:pt x="12089" y="65907"/>
                  </a:cubicBezTo>
                  <a:cubicBezTo>
                    <a:pt x="12089" y="65907"/>
                    <a:pt x="11845" y="65907"/>
                    <a:pt x="11683" y="65746"/>
                  </a:cubicBezTo>
                  <a:cubicBezTo>
                    <a:pt x="11602" y="65586"/>
                    <a:pt x="11683" y="65746"/>
                    <a:pt x="11683" y="65666"/>
                  </a:cubicBezTo>
                  <a:cubicBezTo>
                    <a:pt x="11683" y="65586"/>
                    <a:pt x="11602" y="65666"/>
                    <a:pt x="11602" y="65666"/>
                  </a:cubicBezTo>
                  <a:cubicBezTo>
                    <a:pt x="11602" y="65666"/>
                    <a:pt x="11521" y="65586"/>
                    <a:pt x="11521" y="65505"/>
                  </a:cubicBezTo>
                  <a:cubicBezTo>
                    <a:pt x="11521" y="65425"/>
                    <a:pt x="11521" y="65264"/>
                    <a:pt x="11440" y="65184"/>
                  </a:cubicBezTo>
                  <a:cubicBezTo>
                    <a:pt x="11359" y="65103"/>
                    <a:pt x="11196" y="65023"/>
                    <a:pt x="11196" y="65023"/>
                  </a:cubicBezTo>
                  <a:cubicBezTo>
                    <a:pt x="11115" y="64943"/>
                    <a:pt x="11115" y="65023"/>
                    <a:pt x="10953" y="64862"/>
                  </a:cubicBezTo>
                  <a:cubicBezTo>
                    <a:pt x="10872" y="64701"/>
                    <a:pt x="10872" y="64621"/>
                    <a:pt x="10872" y="64621"/>
                  </a:cubicBezTo>
                  <a:cubicBezTo>
                    <a:pt x="10628" y="64460"/>
                    <a:pt x="10791" y="64058"/>
                    <a:pt x="10628" y="63898"/>
                  </a:cubicBezTo>
                  <a:cubicBezTo>
                    <a:pt x="10304" y="63576"/>
                    <a:pt x="10304" y="63014"/>
                    <a:pt x="10141" y="62853"/>
                  </a:cubicBezTo>
                  <a:cubicBezTo>
                    <a:pt x="9898" y="62451"/>
                    <a:pt x="10060" y="62371"/>
                    <a:pt x="10141" y="62129"/>
                  </a:cubicBezTo>
                  <a:cubicBezTo>
                    <a:pt x="10223" y="61647"/>
                    <a:pt x="10466" y="61245"/>
                    <a:pt x="10547" y="60442"/>
                  </a:cubicBezTo>
                  <a:cubicBezTo>
                    <a:pt x="10547" y="59879"/>
                    <a:pt x="10547" y="59879"/>
                    <a:pt x="10547" y="59879"/>
                  </a:cubicBezTo>
                  <a:cubicBezTo>
                    <a:pt x="10953" y="59557"/>
                    <a:pt x="10953" y="59557"/>
                    <a:pt x="10953" y="59557"/>
                  </a:cubicBezTo>
                  <a:cubicBezTo>
                    <a:pt x="10953" y="59397"/>
                    <a:pt x="10953" y="59397"/>
                    <a:pt x="10953" y="59397"/>
                  </a:cubicBezTo>
                  <a:cubicBezTo>
                    <a:pt x="10547" y="59236"/>
                    <a:pt x="10547" y="59236"/>
                    <a:pt x="10547" y="59236"/>
                  </a:cubicBezTo>
                  <a:cubicBezTo>
                    <a:pt x="10547" y="59236"/>
                    <a:pt x="10547" y="59236"/>
                    <a:pt x="10547" y="59236"/>
                  </a:cubicBezTo>
                  <a:cubicBezTo>
                    <a:pt x="10547" y="59075"/>
                    <a:pt x="10547" y="59075"/>
                    <a:pt x="10547" y="59075"/>
                  </a:cubicBezTo>
                  <a:cubicBezTo>
                    <a:pt x="10304" y="58191"/>
                    <a:pt x="10304" y="58191"/>
                    <a:pt x="10304" y="58191"/>
                  </a:cubicBezTo>
                  <a:cubicBezTo>
                    <a:pt x="10385" y="57789"/>
                    <a:pt x="10385" y="57789"/>
                    <a:pt x="10385" y="57789"/>
                  </a:cubicBezTo>
                  <a:cubicBezTo>
                    <a:pt x="10628" y="58030"/>
                    <a:pt x="10628" y="58030"/>
                    <a:pt x="10628" y="58030"/>
                  </a:cubicBezTo>
                  <a:cubicBezTo>
                    <a:pt x="10872" y="58111"/>
                    <a:pt x="10872" y="58111"/>
                    <a:pt x="10872" y="58111"/>
                  </a:cubicBezTo>
                  <a:cubicBezTo>
                    <a:pt x="11115" y="57870"/>
                    <a:pt x="11115" y="57870"/>
                    <a:pt x="11115" y="57870"/>
                  </a:cubicBezTo>
                  <a:cubicBezTo>
                    <a:pt x="11034" y="57468"/>
                    <a:pt x="11034" y="57468"/>
                    <a:pt x="11034" y="57468"/>
                  </a:cubicBezTo>
                  <a:cubicBezTo>
                    <a:pt x="11034" y="57468"/>
                    <a:pt x="11115" y="57227"/>
                    <a:pt x="11196" y="57227"/>
                  </a:cubicBezTo>
                  <a:cubicBezTo>
                    <a:pt x="11277" y="57307"/>
                    <a:pt x="11764" y="57307"/>
                    <a:pt x="11764" y="57307"/>
                  </a:cubicBezTo>
                  <a:cubicBezTo>
                    <a:pt x="12008" y="57066"/>
                    <a:pt x="12008" y="57066"/>
                    <a:pt x="12008" y="57066"/>
                  </a:cubicBezTo>
                  <a:cubicBezTo>
                    <a:pt x="12008" y="56584"/>
                    <a:pt x="12008" y="56584"/>
                    <a:pt x="12008" y="56584"/>
                  </a:cubicBezTo>
                  <a:cubicBezTo>
                    <a:pt x="12251" y="56262"/>
                    <a:pt x="12251" y="56262"/>
                    <a:pt x="12251" y="56262"/>
                  </a:cubicBezTo>
                  <a:cubicBezTo>
                    <a:pt x="12738" y="56182"/>
                    <a:pt x="12738" y="56182"/>
                    <a:pt x="12738" y="56182"/>
                  </a:cubicBezTo>
                  <a:cubicBezTo>
                    <a:pt x="12738" y="56182"/>
                    <a:pt x="13630" y="56182"/>
                    <a:pt x="13711" y="56262"/>
                  </a:cubicBezTo>
                  <a:cubicBezTo>
                    <a:pt x="13793" y="56262"/>
                    <a:pt x="14198" y="56262"/>
                    <a:pt x="14279" y="56262"/>
                  </a:cubicBezTo>
                  <a:cubicBezTo>
                    <a:pt x="14361" y="56262"/>
                    <a:pt x="14847" y="56262"/>
                    <a:pt x="14847" y="56262"/>
                  </a:cubicBezTo>
                  <a:cubicBezTo>
                    <a:pt x="15010" y="55941"/>
                    <a:pt x="15010" y="55941"/>
                    <a:pt x="15010" y="55941"/>
                  </a:cubicBezTo>
                  <a:cubicBezTo>
                    <a:pt x="14361" y="55780"/>
                    <a:pt x="14361" y="55780"/>
                    <a:pt x="14361" y="55780"/>
                  </a:cubicBezTo>
                  <a:cubicBezTo>
                    <a:pt x="13874" y="55699"/>
                    <a:pt x="13874" y="55699"/>
                    <a:pt x="13874" y="55699"/>
                  </a:cubicBezTo>
                  <a:cubicBezTo>
                    <a:pt x="13630" y="55298"/>
                    <a:pt x="13630" y="55298"/>
                    <a:pt x="13630" y="55298"/>
                  </a:cubicBezTo>
                  <a:cubicBezTo>
                    <a:pt x="13144" y="55298"/>
                    <a:pt x="13144" y="55298"/>
                    <a:pt x="13144" y="55298"/>
                  </a:cubicBezTo>
                  <a:cubicBezTo>
                    <a:pt x="12494" y="55458"/>
                    <a:pt x="12494" y="55458"/>
                    <a:pt x="12494" y="55458"/>
                  </a:cubicBezTo>
                  <a:cubicBezTo>
                    <a:pt x="12089" y="55539"/>
                    <a:pt x="12089" y="55539"/>
                    <a:pt x="12089" y="55539"/>
                  </a:cubicBezTo>
                  <a:cubicBezTo>
                    <a:pt x="11521" y="55458"/>
                    <a:pt x="11521" y="55458"/>
                    <a:pt x="11521" y="55458"/>
                  </a:cubicBezTo>
                  <a:cubicBezTo>
                    <a:pt x="11359" y="55217"/>
                    <a:pt x="11359" y="55217"/>
                    <a:pt x="11359" y="55217"/>
                  </a:cubicBezTo>
                  <a:cubicBezTo>
                    <a:pt x="11359" y="55217"/>
                    <a:pt x="10953" y="55137"/>
                    <a:pt x="10872" y="55137"/>
                  </a:cubicBezTo>
                  <a:cubicBezTo>
                    <a:pt x="10791" y="55137"/>
                    <a:pt x="10709" y="55137"/>
                    <a:pt x="10628" y="55056"/>
                  </a:cubicBezTo>
                  <a:cubicBezTo>
                    <a:pt x="10466" y="55056"/>
                    <a:pt x="10223" y="54494"/>
                    <a:pt x="10223" y="54494"/>
                  </a:cubicBezTo>
                  <a:cubicBezTo>
                    <a:pt x="10223" y="54172"/>
                    <a:pt x="10223" y="54172"/>
                    <a:pt x="10223" y="54172"/>
                  </a:cubicBezTo>
                  <a:cubicBezTo>
                    <a:pt x="10466" y="54494"/>
                    <a:pt x="10466" y="54494"/>
                    <a:pt x="10466" y="54494"/>
                  </a:cubicBezTo>
                  <a:cubicBezTo>
                    <a:pt x="10466" y="54494"/>
                    <a:pt x="10628" y="54574"/>
                    <a:pt x="10628" y="54494"/>
                  </a:cubicBezTo>
                  <a:cubicBezTo>
                    <a:pt x="10628" y="54413"/>
                    <a:pt x="10547" y="53931"/>
                    <a:pt x="10547" y="53931"/>
                  </a:cubicBezTo>
                  <a:cubicBezTo>
                    <a:pt x="10547" y="53931"/>
                    <a:pt x="10628" y="53449"/>
                    <a:pt x="10385" y="53529"/>
                  </a:cubicBezTo>
                  <a:cubicBezTo>
                    <a:pt x="10141" y="53610"/>
                    <a:pt x="9898" y="53770"/>
                    <a:pt x="9898" y="53931"/>
                  </a:cubicBezTo>
                  <a:cubicBezTo>
                    <a:pt x="9898" y="54012"/>
                    <a:pt x="9736" y="54253"/>
                    <a:pt x="9736" y="54413"/>
                  </a:cubicBezTo>
                  <a:cubicBezTo>
                    <a:pt x="9655" y="54494"/>
                    <a:pt x="9574" y="54574"/>
                    <a:pt x="9492" y="54655"/>
                  </a:cubicBezTo>
                  <a:cubicBezTo>
                    <a:pt x="9411" y="54735"/>
                    <a:pt x="9006" y="54815"/>
                    <a:pt x="9006" y="54815"/>
                  </a:cubicBezTo>
                  <a:cubicBezTo>
                    <a:pt x="8681" y="54815"/>
                    <a:pt x="8681" y="54815"/>
                    <a:pt x="8681" y="54815"/>
                  </a:cubicBezTo>
                  <a:cubicBezTo>
                    <a:pt x="8924" y="54494"/>
                    <a:pt x="8924" y="54494"/>
                    <a:pt x="8924" y="54494"/>
                  </a:cubicBezTo>
                  <a:cubicBezTo>
                    <a:pt x="9087" y="54092"/>
                    <a:pt x="9087" y="54092"/>
                    <a:pt x="9087" y="54092"/>
                  </a:cubicBezTo>
                  <a:cubicBezTo>
                    <a:pt x="9087" y="54092"/>
                    <a:pt x="9492" y="53369"/>
                    <a:pt x="9492" y="53208"/>
                  </a:cubicBezTo>
                  <a:cubicBezTo>
                    <a:pt x="9574" y="52967"/>
                    <a:pt x="9655" y="52806"/>
                    <a:pt x="9736" y="52565"/>
                  </a:cubicBezTo>
                  <a:cubicBezTo>
                    <a:pt x="9817" y="52404"/>
                    <a:pt x="10060" y="52324"/>
                    <a:pt x="10060" y="52324"/>
                  </a:cubicBezTo>
                  <a:cubicBezTo>
                    <a:pt x="10304" y="51520"/>
                    <a:pt x="10304" y="51520"/>
                    <a:pt x="10304" y="51520"/>
                  </a:cubicBezTo>
                  <a:cubicBezTo>
                    <a:pt x="11359" y="49430"/>
                    <a:pt x="11359" y="49430"/>
                    <a:pt x="11359" y="49430"/>
                  </a:cubicBezTo>
                  <a:cubicBezTo>
                    <a:pt x="11359" y="49430"/>
                    <a:pt x="11521" y="48787"/>
                    <a:pt x="11602" y="48707"/>
                  </a:cubicBezTo>
                  <a:cubicBezTo>
                    <a:pt x="11602" y="48546"/>
                    <a:pt x="11845" y="48064"/>
                    <a:pt x="11845" y="47903"/>
                  </a:cubicBezTo>
                  <a:cubicBezTo>
                    <a:pt x="11845" y="47742"/>
                    <a:pt x="12089" y="47180"/>
                    <a:pt x="12089" y="47180"/>
                  </a:cubicBezTo>
                  <a:cubicBezTo>
                    <a:pt x="12089" y="47180"/>
                    <a:pt x="12332" y="46296"/>
                    <a:pt x="12332" y="46135"/>
                  </a:cubicBezTo>
                  <a:cubicBezTo>
                    <a:pt x="12332" y="45974"/>
                    <a:pt x="12494" y="45894"/>
                    <a:pt x="12657" y="45813"/>
                  </a:cubicBezTo>
                  <a:cubicBezTo>
                    <a:pt x="12738" y="45733"/>
                    <a:pt x="12981" y="45010"/>
                    <a:pt x="12981" y="44849"/>
                  </a:cubicBezTo>
                  <a:cubicBezTo>
                    <a:pt x="13062" y="44688"/>
                    <a:pt x="13225" y="43241"/>
                    <a:pt x="13225" y="43241"/>
                  </a:cubicBezTo>
                  <a:cubicBezTo>
                    <a:pt x="13062" y="42277"/>
                    <a:pt x="13062" y="42277"/>
                    <a:pt x="13062" y="42277"/>
                  </a:cubicBezTo>
                  <a:cubicBezTo>
                    <a:pt x="12576" y="41875"/>
                    <a:pt x="12576" y="41875"/>
                    <a:pt x="12576" y="41875"/>
                  </a:cubicBezTo>
                  <a:cubicBezTo>
                    <a:pt x="12089" y="41634"/>
                    <a:pt x="12089" y="41634"/>
                    <a:pt x="12089" y="41634"/>
                  </a:cubicBezTo>
                  <a:cubicBezTo>
                    <a:pt x="12089" y="41634"/>
                    <a:pt x="11521" y="41312"/>
                    <a:pt x="11440" y="41232"/>
                  </a:cubicBezTo>
                  <a:cubicBezTo>
                    <a:pt x="11359" y="41152"/>
                    <a:pt x="11034" y="40991"/>
                    <a:pt x="10953" y="40991"/>
                  </a:cubicBezTo>
                  <a:cubicBezTo>
                    <a:pt x="10791" y="40910"/>
                    <a:pt x="10385" y="40830"/>
                    <a:pt x="10304" y="40830"/>
                  </a:cubicBezTo>
                  <a:cubicBezTo>
                    <a:pt x="10223" y="40830"/>
                    <a:pt x="9898" y="40589"/>
                    <a:pt x="9655" y="40428"/>
                  </a:cubicBezTo>
                  <a:cubicBezTo>
                    <a:pt x="9411" y="40267"/>
                    <a:pt x="9087" y="39866"/>
                    <a:pt x="9087" y="39866"/>
                  </a:cubicBezTo>
                  <a:cubicBezTo>
                    <a:pt x="9492" y="39223"/>
                    <a:pt x="9492" y="39223"/>
                    <a:pt x="9492" y="39223"/>
                  </a:cubicBezTo>
                  <a:cubicBezTo>
                    <a:pt x="9492" y="39223"/>
                    <a:pt x="9574" y="38740"/>
                    <a:pt x="9574" y="38580"/>
                  </a:cubicBezTo>
                  <a:cubicBezTo>
                    <a:pt x="9574" y="38499"/>
                    <a:pt x="9574" y="38258"/>
                    <a:pt x="9574" y="38258"/>
                  </a:cubicBezTo>
                  <a:cubicBezTo>
                    <a:pt x="9411" y="37937"/>
                    <a:pt x="9411" y="37937"/>
                    <a:pt x="9411" y="37937"/>
                  </a:cubicBezTo>
                  <a:cubicBezTo>
                    <a:pt x="9168" y="37535"/>
                    <a:pt x="9168" y="37535"/>
                    <a:pt x="9168" y="37535"/>
                  </a:cubicBezTo>
                  <a:cubicBezTo>
                    <a:pt x="9168" y="37535"/>
                    <a:pt x="8843" y="37454"/>
                    <a:pt x="8681" y="37454"/>
                  </a:cubicBezTo>
                  <a:cubicBezTo>
                    <a:pt x="8600" y="37535"/>
                    <a:pt x="8600" y="37294"/>
                    <a:pt x="8519" y="37133"/>
                  </a:cubicBezTo>
                  <a:cubicBezTo>
                    <a:pt x="8519" y="36972"/>
                    <a:pt x="8356" y="36972"/>
                    <a:pt x="8194" y="36892"/>
                  </a:cubicBezTo>
                  <a:cubicBezTo>
                    <a:pt x="7951" y="36731"/>
                    <a:pt x="7870" y="36490"/>
                    <a:pt x="7870" y="36490"/>
                  </a:cubicBezTo>
                  <a:cubicBezTo>
                    <a:pt x="8113" y="36008"/>
                    <a:pt x="8113" y="36008"/>
                    <a:pt x="8113" y="36008"/>
                  </a:cubicBezTo>
                  <a:cubicBezTo>
                    <a:pt x="8113" y="36008"/>
                    <a:pt x="8032" y="35766"/>
                    <a:pt x="7951" y="35686"/>
                  </a:cubicBezTo>
                  <a:cubicBezTo>
                    <a:pt x="7951" y="35606"/>
                    <a:pt x="7626" y="35606"/>
                    <a:pt x="7626" y="35606"/>
                  </a:cubicBezTo>
                  <a:cubicBezTo>
                    <a:pt x="7058" y="35525"/>
                    <a:pt x="7058" y="35525"/>
                    <a:pt x="7058" y="35525"/>
                  </a:cubicBezTo>
                  <a:cubicBezTo>
                    <a:pt x="6653" y="34882"/>
                    <a:pt x="6653" y="34882"/>
                    <a:pt x="6653" y="34882"/>
                  </a:cubicBezTo>
                  <a:cubicBezTo>
                    <a:pt x="6653" y="34882"/>
                    <a:pt x="6734" y="34320"/>
                    <a:pt x="6815" y="34239"/>
                  </a:cubicBezTo>
                  <a:cubicBezTo>
                    <a:pt x="6896" y="34079"/>
                    <a:pt x="6815" y="33998"/>
                    <a:pt x="6815" y="33998"/>
                  </a:cubicBezTo>
                  <a:cubicBezTo>
                    <a:pt x="6409" y="33837"/>
                    <a:pt x="6409" y="33837"/>
                    <a:pt x="6409" y="33837"/>
                  </a:cubicBezTo>
                  <a:cubicBezTo>
                    <a:pt x="6572" y="33516"/>
                    <a:pt x="6572" y="33516"/>
                    <a:pt x="6572" y="33516"/>
                  </a:cubicBezTo>
                  <a:cubicBezTo>
                    <a:pt x="6328" y="33034"/>
                    <a:pt x="6328" y="33034"/>
                    <a:pt x="6328" y="33034"/>
                  </a:cubicBezTo>
                  <a:cubicBezTo>
                    <a:pt x="6409" y="32712"/>
                    <a:pt x="6409" y="32712"/>
                    <a:pt x="6409" y="32712"/>
                  </a:cubicBezTo>
                  <a:cubicBezTo>
                    <a:pt x="6166" y="32391"/>
                    <a:pt x="6166" y="32391"/>
                    <a:pt x="6166" y="32391"/>
                  </a:cubicBezTo>
                  <a:cubicBezTo>
                    <a:pt x="6166" y="32150"/>
                    <a:pt x="6166" y="32150"/>
                    <a:pt x="6166" y="32150"/>
                  </a:cubicBezTo>
                  <a:cubicBezTo>
                    <a:pt x="6409" y="31748"/>
                    <a:pt x="6409" y="31748"/>
                    <a:pt x="6409" y="31748"/>
                  </a:cubicBezTo>
                  <a:cubicBezTo>
                    <a:pt x="6490" y="31346"/>
                    <a:pt x="6490" y="31346"/>
                    <a:pt x="6490" y="31346"/>
                  </a:cubicBezTo>
                  <a:cubicBezTo>
                    <a:pt x="6166" y="30783"/>
                    <a:pt x="6166" y="30783"/>
                    <a:pt x="6166" y="30783"/>
                  </a:cubicBezTo>
                  <a:cubicBezTo>
                    <a:pt x="6166" y="30783"/>
                    <a:pt x="5922" y="30381"/>
                    <a:pt x="5922" y="30301"/>
                  </a:cubicBezTo>
                  <a:cubicBezTo>
                    <a:pt x="5922" y="30221"/>
                    <a:pt x="5273" y="29819"/>
                    <a:pt x="5273" y="29819"/>
                  </a:cubicBezTo>
                  <a:cubicBezTo>
                    <a:pt x="5030" y="29256"/>
                    <a:pt x="5030" y="29256"/>
                    <a:pt x="5030" y="29256"/>
                  </a:cubicBezTo>
                  <a:cubicBezTo>
                    <a:pt x="4381" y="28533"/>
                    <a:pt x="4381" y="28533"/>
                    <a:pt x="4381" y="28533"/>
                  </a:cubicBezTo>
                  <a:cubicBezTo>
                    <a:pt x="3894" y="27970"/>
                    <a:pt x="3894" y="27970"/>
                    <a:pt x="3894" y="27970"/>
                  </a:cubicBezTo>
                  <a:cubicBezTo>
                    <a:pt x="3569" y="27649"/>
                    <a:pt x="3569" y="27649"/>
                    <a:pt x="3569" y="27649"/>
                  </a:cubicBezTo>
                  <a:cubicBezTo>
                    <a:pt x="3326" y="27086"/>
                    <a:pt x="3326" y="27086"/>
                    <a:pt x="3326" y="27086"/>
                  </a:cubicBezTo>
                  <a:cubicBezTo>
                    <a:pt x="3326" y="27086"/>
                    <a:pt x="3488" y="26443"/>
                    <a:pt x="3488" y="26363"/>
                  </a:cubicBezTo>
                  <a:cubicBezTo>
                    <a:pt x="3488" y="26202"/>
                    <a:pt x="3732" y="25639"/>
                    <a:pt x="3732" y="25237"/>
                  </a:cubicBezTo>
                  <a:cubicBezTo>
                    <a:pt x="3651" y="24916"/>
                    <a:pt x="3894" y="24514"/>
                    <a:pt x="3894" y="24514"/>
                  </a:cubicBezTo>
                  <a:cubicBezTo>
                    <a:pt x="3975" y="23791"/>
                    <a:pt x="3975" y="23791"/>
                    <a:pt x="3975" y="23791"/>
                  </a:cubicBezTo>
                  <a:cubicBezTo>
                    <a:pt x="3732" y="23549"/>
                    <a:pt x="3732" y="23549"/>
                    <a:pt x="3732" y="23549"/>
                  </a:cubicBezTo>
                  <a:cubicBezTo>
                    <a:pt x="3245" y="23228"/>
                    <a:pt x="3245" y="23228"/>
                    <a:pt x="3245" y="23228"/>
                  </a:cubicBezTo>
                  <a:cubicBezTo>
                    <a:pt x="2920" y="22826"/>
                    <a:pt x="2920" y="22826"/>
                    <a:pt x="2920" y="22826"/>
                  </a:cubicBezTo>
                  <a:cubicBezTo>
                    <a:pt x="2920" y="22826"/>
                    <a:pt x="2758" y="22344"/>
                    <a:pt x="2190" y="22183"/>
                  </a:cubicBezTo>
                  <a:cubicBezTo>
                    <a:pt x="1622" y="22103"/>
                    <a:pt x="1541" y="22183"/>
                    <a:pt x="1541" y="22183"/>
                  </a:cubicBezTo>
                  <a:cubicBezTo>
                    <a:pt x="973" y="21862"/>
                    <a:pt x="973" y="21862"/>
                    <a:pt x="973" y="21862"/>
                  </a:cubicBezTo>
                  <a:cubicBezTo>
                    <a:pt x="567" y="21219"/>
                    <a:pt x="567" y="21219"/>
                    <a:pt x="567" y="21219"/>
                  </a:cubicBezTo>
                  <a:cubicBezTo>
                    <a:pt x="243" y="20736"/>
                    <a:pt x="243" y="20736"/>
                    <a:pt x="243" y="20736"/>
                  </a:cubicBezTo>
                  <a:cubicBezTo>
                    <a:pt x="486" y="20415"/>
                    <a:pt x="486" y="20415"/>
                    <a:pt x="486" y="20415"/>
                  </a:cubicBezTo>
                  <a:cubicBezTo>
                    <a:pt x="567" y="19933"/>
                    <a:pt x="567" y="19933"/>
                    <a:pt x="567" y="19933"/>
                  </a:cubicBezTo>
                  <a:cubicBezTo>
                    <a:pt x="567" y="19611"/>
                    <a:pt x="567" y="19611"/>
                    <a:pt x="567" y="19611"/>
                  </a:cubicBezTo>
                  <a:cubicBezTo>
                    <a:pt x="567" y="19209"/>
                    <a:pt x="567" y="19209"/>
                    <a:pt x="567" y="19209"/>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9048"/>
                    <a:pt x="0" y="19048"/>
                    <a:pt x="0" y="19048"/>
                  </a:cubicBezTo>
                  <a:cubicBezTo>
                    <a:pt x="0" y="18968"/>
                    <a:pt x="0" y="18968"/>
                    <a:pt x="0" y="18968"/>
                  </a:cubicBezTo>
                  <a:cubicBezTo>
                    <a:pt x="0" y="18968"/>
                    <a:pt x="0" y="18968"/>
                    <a:pt x="0" y="18968"/>
                  </a:cubicBezTo>
                  <a:cubicBezTo>
                    <a:pt x="0" y="18968"/>
                    <a:pt x="0" y="18968"/>
                    <a:pt x="0" y="18968"/>
                  </a:cubicBezTo>
                  <a:cubicBezTo>
                    <a:pt x="0" y="18968"/>
                    <a:pt x="0" y="18968"/>
                    <a:pt x="0" y="18968"/>
                  </a:cubicBezTo>
                  <a:cubicBezTo>
                    <a:pt x="81" y="18968"/>
                    <a:pt x="81" y="18968"/>
                    <a:pt x="81" y="18968"/>
                  </a:cubicBezTo>
                  <a:cubicBezTo>
                    <a:pt x="81" y="18968"/>
                    <a:pt x="81" y="18968"/>
                    <a:pt x="81" y="18968"/>
                  </a:cubicBezTo>
                  <a:cubicBezTo>
                    <a:pt x="81" y="18968"/>
                    <a:pt x="81" y="18968"/>
                    <a:pt x="81" y="18968"/>
                  </a:cubicBezTo>
                  <a:cubicBezTo>
                    <a:pt x="81" y="18968"/>
                    <a:pt x="81" y="18968"/>
                    <a:pt x="81" y="18968"/>
                  </a:cubicBezTo>
                  <a:cubicBezTo>
                    <a:pt x="81" y="18968"/>
                    <a:pt x="81" y="18968"/>
                    <a:pt x="81" y="18968"/>
                  </a:cubicBezTo>
                  <a:cubicBezTo>
                    <a:pt x="81" y="18968"/>
                    <a:pt x="81" y="18968"/>
                    <a:pt x="81" y="18968"/>
                  </a:cubicBezTo>
                  <a:cubicBezTo>
                    <a:pt x="81" y="18968"/>
                    <a:pt x="81" y="18968"/>
                    <a:pt x="81" y="18968"/>
                  </a:cubicBezTo>
                  <a:cubicBezTo>
                    <a:pt x="81" y="18968"/>
                    <a:pt x="81" y="18968"/>
                    <a:pt x="81" y="18968"/>
                  </a:cubicBezTo>
                  <a:cubicBezTo>
                    <a:pt x="81" y="18968"/>
                    <a:pt x="81" y="18968"/>
                    <a:pt x="81" y="18968"/>
                  </a:cubicBezTo>
                  <a:cubicBezTo>
                    <a:pt x="81" y="18888"/>
                    <a:pt x="81" y="18888"/>
                    <a:pt x="81" y="18888"/>
                  </a:cubicBezTo>
                  <a:cubicBezTo>
                    <a:pt x="81" y="18888"/>
                    <a:pt x="81" y="18888"/>
                    <a:pt x="81" y="18888"/>
                  </a:cubicBezTo>
                  <a:cubicBezTo>
                    <a:pt x="81" y="18888"/>
                    <a:pt x="81" y="18888"/>
                    <a:pt x="81" y="18888"/>
                  </a:cubicBezTo>
                  <a:cubicBezTo>
                    <a:pt x="162" y="18888"/>
                    <a:pt x="162" y="18888"/>
                    <a:pt x="162" y="18888"/>
                  </a:cubicBezTo>
                  <a:cubicBezTo>
                    <a:pt x="162" y="18888"/>
                    <a:pt x="162" y="18888"/>
                    <a:pt x="162" y="18888"/>
                  </a:cubicBezTo>
                  <a:cubicBezTo>
                    <a:pt x="162" y="18888"/>
                    <a:pt x="162" y="18888"/>
                    <a:pt x="162" y="18888"/>
                  </a:cubicBezTo>
                  <a:cubicBezTo>
                    <a:pt x="162" y="18888"/>
                    <a:pt x="162" y="18888"/>
                    <a:pt x="162" y="18888"/>
                  </a:cubicBezTo>
                  <a:cubicBezTo>
                    <a:pt x="162" y="18888"/>
                    <a:pt x="162" y="18888"/>
                    <a:pt x="162" y="18888"/>
                  </a:cubicBezTo>
                  <a:cubicBezTo>
                    <a:pt x="162" y="18807"/>
                    <a:pt x="162" y="18807"/>
                    <a:pt x="162" y="18807"/>
                  </a:cubicBezTo>
                  <a:cubicBezTo>
                    <a:pt x="162" y="18807"/>
                    <a:pt x="162" y="18807"/>
                    <a:pt x="162" y="18807"/>
                  </a:cubicBezTo>
                  <a:cubicBezTo>
                    <a:pt x="162" y="18807"/>
                    <a:pt x="162" y="18807"/>
                    <a:pt x="162" y="18807"/>
                  </a:cubicBezTo>
                  <a:cubicBezTo>
                    <a:pt x="243" y="18807"/>
                    <a:pt x="243" y="18807"/>
                    <a:pt x="243" y="18807"/>
                  </a:cubicBezTo>
                  <a:cubicBezTo>
                    <a:pt x="243" y="18807"/>
                    <a:pt x="243" y="18807"/>
                    <a:pt x="243" y="18807"/>
                  </a:cubicBezTo>
                  <a:cubicBezTo>
                    <a:pt x="243" y="18807"/>
                    <a:pt x="243" y="18807"/>
                    <a:pt x="243" y="18807"/>
                  </a:cubicBezTo>
                  <a:cubicBezTo>
                    <a:pt x="243" y="18807"/>
                    <a:pt x="243" y="18807"/>
                    <a:pt x="243" y="18807"/>
                  </a:cubicBezTo>
                  <a:cubicBezTo>
                    <a:pt x="243" y="18727"/>
                    <a:pt x="243" y="18727"/>
                    <a:pt x="243" y="18727"/>
                  </a:cubicBezTo>
                  <a:cubicBezTo>
                    <a:pt x="324" y="18727"/>
                    <a:pt x="324" y="18727"/>
                    <a:pt x="324" y="18727"/>
                  </a:cubicBezTo>
                  <a:cubicBezTo>
                    <a:pt x="324" y="18727"/>
                    <a:pt x="324" y="18727"/>
                    <a:pt x="324" y="18727"/>
                  </a:cubicBezTo>
                  <a:cubicBezTo>
                    <a:pt x="324" y="18727"/>
                    <a:pt x="324" y="18727"/>
                    <a:pt x="324" y="18727"/>
                  </a:cubicBezTo>
                  <a:cubicBezTo>
                    <a:pt x="324" y="18727"/>
                    <a:pt x="324" y="18727"/>
                    <a:pt x="324" y="18727"/>
                  </a:cubicBezTo>
                  <a:cubicBezTo>
                    <a:pt x="324" y="18647"/>
                    <a:pt x="324" y="18647"/>
                    <a:pt x="324" y="18647"/>
                  </a:cubicBezTo>
                  <a:cubicBezTo>
                    <a:pt x="324" y="18647"/>
                    <a:pt x="324" y="18647"/>
                    <a:pt x="324" y="18647"/>
                  </a:cubicBezTo>
                  <a:cubicBezTo>
                    <a:pt x="405" y="18647"/>
                    <a:pt x="405" y="18647"/>
                    <a:pt x="405" y="18647"/>
                  </a:cubicBezTo>
                  <a:cubicBezTo>
                    <a:pt x="405" y="18647"/>
                    <a:pt x="405" y="18647"/>
                    <a:pt x="405" y="18647"/>
                  </a:cubicBezTo>
                  <a:cubicBezTo>
                    <a:pt x="405" y="18647"/>
                    <a:pt x="405" y="18647"/>
                    <a:pt x="405" y="18647"/>
                  </a:cubicBezTo>
                  <a:cubicBezTo>
                    <a:pt x="405" y="18647"/>
                    <a:pt x="405" y="18647"/>
                    <a:pt x="405" y="18647"/>
                  </a:cubicBezTo>
                  <a:cubicBezTo>
                    <a:pt x="405" y="18647"/>
                    <a:pt x="405" y="18647"/>
                    <a:pt x="405" y="18647"/>
                  </a:cubicBezTo>
                  <a:cubicBezTo>
                    <a:pt x="405" y="18647"/>
                    <a:pt x="405" y="18647"/>
                    <a:pt x="405" y="18647"/>
                  </a:cubicBezTo>
                  <a:cubicBezTo>
                    <a:pt x="405" y="18647"/>
                    <a:pt x="405" y="18647"/>
                    <a:pt x="405" y="18647"/>
                  </a:cubicBezTo>
                  <a:cubicBezTo>
                    <a:pt x="486" y="18486"/>
                    <a:pt x="567" y="18405"/>
                    <a:pt x="649" y="18405"/>
                  </a:cubicBezTo>
                  <a:cubicBezTo>
                    <a:pt x="649" y="18405"/>
                    <a:pt x="649" y="18325"/>
                    <a:pt x="649" y="18325"/>
                  </a:cubicBezTo>
                  <a:cubicBezTo>
                    <a:pt x="730" y="18325"/>
                    <a:pt x="811" y="18325"/>
                    <a:pt x="973" y="18325"/>
                  </a:cubicBezTo>
                  <a:cubicBezTo>
                    <a:pt x="973" y="18325"/>
                    <a:pt x="1135" y="17602"/>
                    <a:pt x="1054" y="17361"/>
                  </a:cubicBezTo>
                  <a:cubicBezTo>
                    <a:pt x="973" y="17039"/>
                    <a:pt x="1379" y="16718"/>
                    <a:pt x="1379" y="16718"/>
                  </a:cubicBezTo>
                  <a:cubicBezTo>
                    <a:pt x="1947" y="16155"/>
                    <a:pt x="1947" y="16155"/>
                    <a:pt x="1947" y="16155"/>
                  </a:cubicBezTo>
                  <a:cubicBezTo>
                    <a:pt x="1866" y="15512"/>
                    <a:pt x="1866" y="15512"/>
                    <a:pt x="1866" y="15512"/>
                  </a:cubicBezTo>
                  <a:cubicBezTo>
                    <a:pt x="2515" y="15592"/>
                    <a:pt x="2515" y="15592"/>
                    <a:pt x="2515" y="15592"/>
                  </a:cubicBezTo>
                  <a:cubicBezTo>
                    <a:pt x="2515" y="15592"/>
                    <a:pt x="3002" y="15351"/>
                    <a:pt x="2839" y="15030"/>
                  </a:cubicBezTo>
                  <a:cubicBezTo>
                    <a:pt x="2758" y="14869"/>
                    <a:pt x="2677" y="14628"/>
                    <a:pt x="2596" y="14467"/>
                  </a:cubicBezTo>
                  <a:cubicBezTo>
                    <a:pt x="2677" y="14387"/>
                    <a:pt x="2677" y="14387"/>
                    <a:pt x="2677" y="14306"/>
                  </a:cubicBezTo>
                  <a:cubicBezTo>
                    <a:pt x="2677" y="14306"/>
                    <a:pt x="2839" y="14065"/>
                    <a:pt x="2839" y="14065"/>
                  </a:cubicBezTo>
                  <a:cubicBezTo>
                    <a:pt x="3083" y="14065"/>
                    <a:pt x="3083" y="14065"/>
                    <a:pt x="3083" y="14065"/>
                  </a:cubicBezTo>
                  <a:cubicBezTo>
                    <a:pt x="3326" y="14146"/>
                    <a:pt x="3326" y="14146"/>
                    <a:pt x="3326" y="14146"/>
                  </a:cubicBezTo>
                  <a:cubicBezTo>
                    <a:pt x="3326" y="14146"/>
                    <a:pt x="3488" y="14226"/>
                    <a:pt x="3569" y="14226"/>
                  </a:cubicBezTo>
                  <a:cubicBezTo>
                    <a:pt x="3732" y="14226"/>
                    <a:pt x="3975" y="14065"/>
                    <a:pt x="3975" y="14065"/>
                  </a:cubicBezTo>
                  <a:cubicBezTo>
                    <a:pt x="3732" y="13744"/>
                    <a:pt x="3732" y="13744"/>
                    <a:pt x="3732" y="13744"/>
                  </a:cubicBezTo>
                  <a:cubicBezTo>
                    <a:pt x="3813" y="13422"/>
                    <a:pt x="3813" y="13422"/>
                    <a:pt x="3813" y="13422"/>
                  </a:cubicBezTo>
                  <a:cubicBezTo>
                    <a:pt x="4137" y="13422"/>
                    <a:pt x="4137" y="13422"/>
                    <a:pt x="4137" y="13422"/>
                  </a:cubicBezTo>
                  <a:cubicBezTo>
                    <a:pt x="4300" y="13422"/>
                    <a:pt x="4300" y="13422"/>
                    <a:pt x="4300" y="13422"/>
                  </a:cubicBezTo>
                  <a:cubicBezTo>
                    <a:pt x="3975" y="12940"/>
                    <a:pt x="3975" y="12940"/>
                    <a:pt x="3975" y="12940"/>
                  </a:cubicBezTo>
                  <a:cubicBezTo>
                    <a:pt x="3975" y="12940"/>
                    <a:pt x="4056" y="12699"/>
                    <a:pt x="4219" y="12779"/>
                  </a:cubicBezTo>
                  <a:cubicBezTo>
                    <a:pt x="4300" y="12779"/>
                    <a:pt x="4381" y="12940"/>
                    <a:pt x="4462" y="12940"/>
                  </a:cubicBezTo>
                  <a:cubicBezTo>
                    <a:pt x="4543" y="12940"/>
                    <a:pt x="4787" y="13020"/>
                    <a:pt x="4787" y="13020"/>
                  </a:cubicBezTo>
                  <a:cubicBezTo>
                    <a:pt x="5111" y="13101"/>
                    <a:pt x="5111" y="13101"/>
                    <a:pt x="5111" y="13101"/>
                  </a:cubicBezTo>
                  <a:cubicBezTo>
                    <a:pt x="5436" y="13101"/>
                    <a:pt x="5436" y="13101"/>
                    <a:pt x="5436" y="13101"/>
                  </a:cubicBezTo>
                  <a:cubicBezTo>
                    <a:pt x="5841" y="13101"/>
                    <a:pt x="5841" y="13101"/>
                    <a:pt x="5841" y="13101"/>
                  </a:cubicBezTo>
                  <a:cubicBezTo>
                    <a:pt x="6004" y="13342"/>
                    <a:pt x="6004" y="13342"/>
                    <a:pt x="6004" y="13342"/>
                  </a:cubicBezTo>
                  <a:cubicBezTo>
                    <a:pt x="6004" y="13342"/>
                    <a:pt x="6085" y="13503"/>
                    <a:pt x="6004" y="13583"/>
                  </a:cubicBezTo>
                  <a:cubicBezTo>
                    <a:pt x="6004" y="13663"/>
                    <a:pt x="5922" y="13904"/>
                    <a:pt x="5922" y="13904"/>
                  </a:cubicBezTo>
                  <a:cubicBezTo>
                    <a:pt x="5841" y="13904"/>
                    <a:pt x="5760" y="13904"/>
                    <a:pt x="5679" y="13985"/>
                  </a:cubicBezTo>
                  <a:cubicBezTo>
                    <a:pt x="5598" y="13985"/>
                    <a:pt x="5192" y="13985"/>
                    <a:pt x="5192" y="13985"/>
                  </a:cubicBezTo>
                  <a:cubicBezTo>
                    <a:pt x="4868" y="13985"/>
                    <a:pt x="4868" y="13985"/>
                    <a:pt x="4868" y="13985"/>
                  </a:cubicBezTo>
                  <a:cubicBezTo>
                    <a:pt x="4624" y="13985"/>
                    <a:pt x="4624" y="13985"/>
                    <a:pt x="4624" y="13985"/>
                  </a:cubicBezTo>
                  <a:cubicBezTo>
                    <a:pt x="4543" y="14146"/>
                    <a:pt x="4543" y="14146"/>
                    <a:pt x="4543" y="14146"/>
                  </a:cubicBezTo>
                  <a:cubicBezTo>
                    <a:pt x="4543" y="14146"/>
                    <a:pt x="4787" y="14226"/>
                    <a:pt x="4868" y="14306"/>
                  </a:cubicBezTo>
                  <a:cubicBezTo>
                    <a:pt x="5030" y="14306"/>
                    <a:pt x="5030" y="14306"/>
                    <a:pt x="5030" y="14306"/>
                  </a:cubicBezTo>
                  <a:cubicBezTo>
                    <a:pt x="5111" y="14387"/>
                    <a:pt x="5273" y="14547"/>
                    <a:pt x="5273" y="14547"/>
                  </a:cubicBezTo>
                  <a:cubicBezTo>
                    <a:pt x="5192" y="14789"/>
                    <a:pt x="5192" y="14789"/>
                    <a:pt x="5192" y="14789"/>
                  </a:cubicBezTo>
                  <a:cubicBezTo>
                    <a:pt x="5192" y="14789"/>
                    <a:pt x="5436" y="14467"/>
                    <a:pt x="5436" y="14467"/>
                  </a:cubicBezTo>
                  <a:cubicBezTo>
                    <a:pt x="5517" y="14467"/>
                    <a:pt x="5922" y="14467"/>
                    <a:pt x="5922" y="14467"/>
                  </a:cubicBezTo>
                  <a:cubicBezTo>
                    <a:pt x="5922" y="14467"/>
                    <a:pt x="6247" y="14306"/>
                    <a:pt x="6328" y="14306"/>
                  </a:cubicBezTo>
                  <a:cubicBezTo>
                    <a:pt x="6328" y="14306"/>
                    <a:pt x="6247" y="14547"/>
                    <a:pt x="6247" y="14547"/>
                  </a:cubicBezTo>
                  <a:cubicBezTo>
                    <a:pt x="6572" y="14387"/>
                    <a:pt x="6572" y="14387"/>
                    <a:pt x="6572" y="14387"/>
                  </a:cubicBezTo>
                  <a:cubicBezTo>
                    <a:pt x="6896" y="14226"/>
                    <a:pt x="6896" y="14226"/>
                    <a:pt x="6896" y="14226"/>
                  </a:cubicBezTo>
                  <a:cubicBezTo>
                    <a:pt x="7058" y="14226"/>
                    <a:pt x="7058" y="14226"/>
                    <a:pt x="7058" y="14226"/>
                  </a:cubicBezTo>
                  <a:cubicBezTo>
                    <a:pt x="7058" y="14226"/>
                    <a:pt x="7139" y="14467"/>
                    <a:pt x="7139" y="14547"/>
                  </a:cubicBezTo>
                  <a:cubicBezTo>
                    <a:pt x="7058" y="14628"/>
                    <a:pt x="7058" y="14628"/>
                    <a:pt x="7058" y="14789"/>
                  </a:cubicBezTo>
                  <a:cubicBezTo>
                    <a:pt x="7058" y="14869"/>
                    <a:pt x="6977" y="14949"/>
                    <a:pt x="7058" y="15030"/>
                  </a:cubicBezTo>
                  <a:cubicBezTo>
                    <a:pt x="7058" y="15030"/>
                    <a:pt x="7058" y="15110"/>
                    <a:pt x="7139" y="15110"/>
                  </a:cubicBezTo>
                  <a:cubicBezTo>
                    <a:pt x="7221" y="15190"/>
                    <a:pt x="7302" y="15110"/>
                    <a:pt x="7302" y="15110"/>
                  </a:cubicBezTo>
                  <a:cubicBezTo>
                    <a:pt x="7464" y="14708"/>
                    <a:pt x="7464" y="14708"/>
                    <a:pt x="7464" y="14708"/>
                  </a:cubicBezTo>
                  <a:cubicBezTo>
                    <a:pt x="7464" y="14708"/>
                    <a:pt x="7626" y="14547"/>
                    <a:pt x="7626" y="14547"/>
                  </a:cubicBezTo>
                  <a:cubicBezTo>
                    <a:pt x="7707" y="14547"/>
                    <a:pt x="7951" y="14387"/>
                    <a:pt x="7951" y="14387"/>
                  </a:cubicBezTo>
                  <a:cubicBezTo>
                    <a:pt x="8356" y="14387"/>
                    <a:pt x="8356" y="14387"/>
                    <a:pt x="8356" y="14387"/>
                  </a:cubicBezTo>
                  <a:cubicBezTo>
                    <a:pt x="8356" y="14387"/>
                    <a:pt x="8762" y="14306"/>
                    <a:pt x="8843" y="14306"/>
                  </a:cubicBezTo>
                  <a:cubicBezTo>
                    <a:pt x="8843" y="14387"/>
                    <a:pt x="9006" y="14387"/>
                    <a:pt x="9087" y="14387"/>
                  </a:cubicBezTo>
                  <a:cubicBezTo>
                    <a:pt x="9249" y="14387"/>
                    <a:pt x="9330" y="14387"/>
                    <a:pt x="9492" y="14387"/>
                  </a:cubicBezTo>
                  <a:cubicBezTo>
                    <a:pt x="9574" y="14387"/>
                    <a:pt x="9655" y="14387"/>
                    <a:pt x="9655" y="14387"/>
                  </a:cubicBezTo>
                  <a:cubicBezTo>
                    <a:pt x="9655" y="14387"/>
                    <a:pt x="9817" y="14226"/>
                    <a:pt x="9817" y="14226"/>
                  </a:cubicBezTo>
                  <a:cubicBezTo>
                    <a:pt x="9817" y="14146"/>
                    <a:pt x="9817" y="14065"/>
                    <a:pt x="9817" y="14065"/>
                  </a:cubicBezTo>
                  <a:cubicBezTo>
                    <a:pt x="9898" y="13985"/>
                    <a:pt x="9979" y="13824"/>
                    <a:pt x="10060" y="13824"/>
                  </a:cubicBezTo>
                  <a:cubicBezTo>
                    <a:pt x="10141" y="13824"/>
                    <a:pt x="11359" y="13985"/>
                    <a:pt x="11359" y="13985"/>
                  </a:cubicBezTo>
                  <a:cubicBezTo>
                    <a:pt x="12413" y="14306"/>
                    <a:pt x="12413" y="14306"/>
                    <a:pt x="12413" y="14306"/>
                  </a:cubicBezTo>
                  <a:cubicBezTo>
                    <a:pt x="13144" y="14467"/>
                    <a:pt x="13144" y="14467"/>
                    <a:pt x="13144" y="14467"/>
                  </a:cubicBezTo>
                  <a:cubicBezTo>
                    <a:pt x="13144" y="14467"/>
                    <a:pt x="13711" y="14789"/>
                    <a:pt x="13793" y="14789"/>
                  </a:cubicBezTo>
                  <a:cubicBezTo>
                    <a:pt x="13874" y="14869"/>
                    <a:pt x="14929" y="15030"/>
                    <a:pt x="14929" y="15030"/>
                  </a:cubicBezTo>
                  <a:cubicBezTo>
                    <a:pt x="15415" y="15351"/>
                    <a:pt x="15415" y="15351"/>
                    <a:pt x="15415" y="15351"/>
                  </a:cubicBezTo>
                  <a:cubicBezTo>
                    <a:pt x="15415" y="15351"/>
                    <a:pt x="15902" y="15512"/>
                    <a:pt x="15902" y="15592"/>
                  </a:cubicBezTo>
                  <a:cubicBezTo>
                    <a:pt x="15902" y="15673"/>
                    <a:pt x="16227" y="15833"/>
                    <a:pt x="16227" y="15833"/>
                  </a:cubicBezTo>
                  <a:cubicBezTo>
                    <a:pt x="16551" y="15673"/>
                    <a:pt x="16551" y="15673"/>
                    <a:pt x="16551" y="15673"/>
                  </a:cubicBezTo>
                  <a:cubicBezTo>
                    <a:pt x="16551" y="15673"/>
                    <a:pt x="16957" y="15753"/>
                    <a:pt x="16957" y="15753"/>
                  </a:cubicBezTo>
                  <a:cubicBezTo>
                    <a:pt x="17038" y="15833"/>
                    <a:pt x="17849" y="16075"/>
                    <a:pt x="17849" y="16075"/>
                  </a:cubicBezTo>
                  <a:cubicBezTo>
                    <a:pt x="17849" y="16075"/>
                    <a:pt x="18417" y="16235"/>
                    <a:pt x="18498" y="16235"/>
                  </a:cubicBezTo>
                  <a:cubicBezTo>
                    <a:pt x="18580" y="16235"/>
                    <a:pt x="18904" y="16155"/>
                    <a:pt x="18904" y="16155"/>
                  </a:cubicBezTo>
                  <a:cubicBezTo>
                    <a:pt x="18904" y="15914"/>
                    <a:pt x="18904" y="15914"/>
                    <a:pt x="18904" y="15914"/>
                  </a:cubicBezTo>
                  <a:cubicBezTo>
                    <a:pt x="18904" y="15914"/>
                    <a:pt x="18823" y="15753"/>
                    <a:pt x="18985" y="15833"/>
                  </a:cubicBezTo>
                  <a:cubicBezTo>
                    <a:pt x="19148" y="15833"/>
                    <a:pt x="19229" y="15833"/>
                    <a:pt x="19310" y="15914"/>
                  </a:cubicBezTo>
                  <a:cubicBezTo>
                    <a:pt x="19310" y="15994"/>
                    <a:pt x="19472" y="15994"/>
                    <a:pt x="19553" y="16075"/>
                  </a:cubicBezTo>
                  <a:cubicBezTo>
                    <a:pt x="19634" y="16235"/>
                    <a:pt x="19959" y="16316"/>
                    <a:pt x="19959" y="16316"/>
                  </a:cubicBezTo>
                  <a:cubicBezTo>
                    <a:pt x="20365" y="16476"/>
                    <a:pt x="20365" y="16476"/>
                    <a:pt x="20365" y="16476"/>
                  </a:cubicBezTo>
                  <a:cubicBezTo>
                    <a:pt x="20446" y="16718"/>
                    <a:pt x="20446" y="16718"/>
                    <a:pt x="20446" y="16718"/>
                  </a:cubicBezTo>
                  <a:cubicBezTo>
                    <a:pt x="20527" y="16798"/>
                    <a:pt x="20527" y="16798"/>
                    <a:pt x="20527" y="16798"/>
                  </a:cubicBezTo>
                  <a:cubicBezTo>
                    <a:pt x="20608" y="16637"/>
                    <a:pt x="20608" y="16637"/>
                    <a:pt x="20608" y="16637"/>
                  </a:cubicBezTo>
                  <a:cubicBezTo>
                    <a:pt x="20689" y="16557"/>
                    <a:pt x="20770" y="16557"/>
                    <a:pt x="20770" y="16557"/>
                  </a:cubicBezTo>
                  <a:cubicBezTo>
                    <a:pt x="20933" y="16637"/>
                    <a:pt x="20933" y="16637"/>
                    <a:pt x="20933" y="16637"/>
                  </a:cubicBezTo>
                  <a:cubicBezTo>
                    <a:pt x="20933" y="16637"/>
                    <a:pt x="21095" y="16637"/>
                    <a:pt x="21095" y="16637"/>
                  </a:cubicBezTo>
                  <a:cubicBezTo>
                    <a:pt x="21176" y="16637"/>
                    <a:pt x="21419" y="16557"/>
                    <a:pt x="21419" y="16557"/>
                  </a:cubicBezTo>
                  <a:cubicBezTo>
                    <a:pt x="21419" y="16637"/>
                    <a:pt x="21582" y="16798"/>
                    <a:pt x="21663" y="16798"/>
                  </a:cubicBezTo>
                  <a:cubicBezTo>
                    <a:pt x="21663" y="16878"/>
                    <a:pt x="21825" y="17119"/>
                    <a:pt x="21825" y="17119"/>
                  </a:cubicBezTo>
                  <a:cubicBezTo>
                    <a:pt x="21825" y="17119"/>
                    <a:pt x="21825" y="17200"/>
                    <a:pt x="21825" y="17361"/>
                  </a:cubicBezTo>
                  <a:cubicBezTo>
                    <a:pt x="21825" y="17441"/>
                    <a:pt x="21906" y="17521"/>
                    <a:pt x="21906" y="17521"/>
                  </a:cubicBezTo>
                  <a:cubicBezTo>
                    <a:pt x="22068" y="17682"/>
                    <a:pt x="22068" y="17682"/>
                    <a:pt x="22068" y="17682"/>
                  </a:cubicBezTo>
                  <a:cubicBezTo>
                    <a:pt x="22474" y="18325"/>
                    <a:pt x="22474" y="18325"/>
                    <a:pt x="22474" y="18325"/>
                  </a:cubicBezTo>
                  <a:cubicBezTo>
                    <a:pt x="22636" y="18486"/>
                    <a:pt x="22636" y="18486"/>
                    <a:pt x="22636" y="18486"/>
                  </a:cubicBezTo>
                  <a:cubicBezTo>
                    <a:pt x="22799" y="18325"/>
                    <a:pt x="22799" y="18325"/>
                    <a:pt x="22799" y="18325"/>
                  </a:cubicBezTo>
                  <a:cubicBezTo>
                    <a:pt x="23042" y="18325"/>
                    <a:pt x="23042" y="18325"/>
                    <a:pt x="23042" y="18325"/>
                  </a:cubicBezTo>
                  <a:cubicBezTo>
                    <a:pt x="23286" y="18888"/>
                    <a:pt x="23286" y="18888"/>
                    <a:pt x="23286" y="18888"/>
                  </a:cubicBezTo>
                  <a:cubicBezTo>
                    <a:pt x="23529" y="19611"/>
                    <a:pt x="23529" y="19611"/>
                    <a:pt x="23529" y="19611"/>
                  </a:cubicBezTo>
                  <a:cubicBezTo>
                    <a:pt x="23367" y="20576"/>
                    <a:pt x="23367" y="20576"/>
                    <a:pt x="23367" y="20576"/>
                  </a:cubicBezTo>
                  <a:cubicBezTo>
                    <a:pt x="23367" y="21219"/>
                    <a:pt x="23367" y="21219"/>
                    <a:pt x="23367" y="21219"/>
                  </a:cubicBezTo>
                  <a:cubicBezTo>
                    <a:pt x="23367" y="21219"/>
                    <a:pt x="23204" y="21701"/>
                    <a:pt x="23204" y="21781"/>
                  </a:cubicBezTo>
                  <a:cubicBezTo>
                    <a:pt x="23204" y="21942"/>
                    <a:pt x="22799" y="22505"/>
                    <a:pt x="22799" y="22505"/>
                  </a:cubicBezTo>
                  <a:cubicBezTo>
                    <a:pt x="22799" y="22505"/>
                    <a:pt x="22555" y="22987"/>
                    <a:pt x="22474" y="23067"/>
                  </a:cubicBezTo>
                  <a:cubicBezTo>
                    <a:pt x="22393" y="23228"/>
                    <a:pt x="22068" y="23871"/>
                    <a:pt x="22068" y="23871"/>
                  </a:cubicBezTo>
                  <a:cubicBezTo>
                    <a:pt x="21095" y="24835"/>
                    <a:pt x="21095" y="24835"/>
                    <a:pt x="21095" y="24835"/>
                  </a:cubicBezTo>
                  <a:cubicBezTo>
                    <a:pt x="21095" y="24835"/>
                    <a:pt x="20608" y="25077"/>
                    <a:pt x="20446" y="25157"/>
                  </a:cubicBezTo>
                  <a:cubicBezTo>
                    <a:pt x="20365" y="25318"/>
                    <a:pt x="19553" y="25398"/>
                    <a:pt x="19553" y="25398"/>
                  </a:cubicBezTo>
                  <a:cubicBezTo>
                    <a:pt x="18904" y="25398"/>
                    <a:pt x="18904" y="25398"/>
                    <a:pt x="18904" y="25398"/>
                  </a:cubicBezTo>
                  <a:cubicBezTo>
                    <a:pt x="17931" y="25157"/>
                    <a:pt x="17931" y="25157"/>
                    <a:pt x="17931" y="25157"/>
                  </a:cubicBezTo>
                  <a:cubicBezTo>
                    <a:pt x="17363" y="25318"/>
                    <a:pt x="17363" y="25318"/>
                    <a:pt x="17363" y="25318"/>
                  </a:cubicBezTo>
                  <a:cubicBezTo>
                    <a:pt x="16632" y="25559"/>
                    <a:pt x="16632" y="25559"/>
                    <a:pt x="16632" y="25559"/>
                  </a:cubicBezTo>
                  <a:cubicBezTo>
                    <a:pt x="15983" y="25559"/>
                    <a:pt x="15983" y="25559"/>
                    <a:pt x="15983" y="25559"/>
                  </a:cubicBezTo>
                  <a:cubicBezTo>
                    <a:pt x="15172" y="25720"/>
                    <a:pt x="15172" y="25720"/>
                    <a:pt x="15172" y="25720"/>
                  </a:cubicBezTo>
                  <a:cubicBezTo>
                    <a:pt x="15172" y="25720"/>
                    <a:pt x="15010" y="25720"/>
                    <a:pt x="14847" y="25720"/>
                  </a:cubicBezTo>
                  <a:cubicBezTo>
                    <a:pt x="14766" y="25720"/>
                    <a:pt x="14279" y="25559"/>
                    <a:pt x="14279" y="25559"/>
                  </a:cubicBezTo>
                  <a:cubicBezTo>
                    <a:pt x="13711" y="25398"/>
                    <a:pt x="13711" y="25398"/>
                    <a:pt x="13711" y="25398"/>
                  </a:cubicBezTo>
                  <a:cubicBezTo>
                    <a:pt x="13306" y="25398"/>
                    <a:pt x="13306" y="25398"/>
                    <a:pt x="13306" y="25398"/>
                  </a:cubicBezTo>
                  <a:cubicBezTo>
                    <a:pt x="13225" y="25720"/>
                    <a:pt x="13225" y="25720"/>
                    <a:pt x="13225" y="25720"/>
                  </a:cubicBezTo>
                  <a:cubicBezTo>
                    <a:pt x="13225" y="25720"/>
                    <a:pt x="13225" y="25720"/>
                    <a:pt x="13062" y="25720"/>
                  </a:cubicBezTo>
                  <a:cubicBezTo>
                    <a:pt x="12900" y="25720"/>
                    <a:pt x="12738" y="25720"/>
                    <a:pt x="12738" y="25720"/>
                  </a:cubicBezTo>
                  <a:cubicBezTo>
                    <a:pt x="12738" y="25398"/>
                    <a:pt x="12738" y="25398"/>
                    <a:pt x="12738" y="25398"/>
                  </a:cubicBezTo>
                  <a:cubicBezTo>
                    <a:pt x="12170" y="25398"/>
                    <a:pt x="12170" y="25398"/>
                    <a:pt x="12170" y="25398"/>
                  </a:cubicBezTo>
                  <a:cubicBezTo>
                    <a:pt x="12170" y="25398"/>
                    <a:pt x="11926" y="25478"/>
                    <a:pt x="11764" y="25478"/>
                  </a:cubicBezTo>
                  <a:cubicBezTo>
                    <a:pt x="11521" y="25478"/>
                    <a:pt x="11277" y="25237"/>
                    <a:pt x="11196" y="25237"/>
                  </a:cubicBezTo>
                  <a:cubicBezTo>
                    <a:pt x="11115" y="25237"/>
                    <a:pt x="11115" y="25318"/>
                    <a:pt x="11115" y="25318"/>
                  </a:cubicBezTo>
                  <a:cubicBezTo>
                    <a:pt x="11115" y="25559"/>
                    <a:pt x="11115" y="25559"/>
                    <a:pt x="11115" y="25559"/>
                  </a:cubicBezTo>
                  <a:cubicBezTo>
                    <a:pt x="10709" y="25559"/>
                    <a:pt x="10709" y="25559"/>
                    <a:pt x="10709" y="25559"/>
                  </a:cubicBezTo>
                  <a:cubicBezTo>
                    <a:pt x="10223" y="25398"/>
                    <a:pt x="10223" y="25398"/>
                    <a:pt x="10223" y="25398"/>
                  </a:cubicBezTo>
                  <a:cubicBezTo>
                    <a:pt x="9817" y="25077"/>
                    <a:pt x="9817" y="25077"/>
                    <a:pt x="9817" y="25077"/>
                  </a:cubicBezTo>
                  <a:cubicBezTo>
                    <a:pt x="9492" y="24755"/>
                    <a:pt x="9492" y="24755"/>
                    <a:pt x="9492" y="24755"/>
                  </a:cubicBezTo>
                  <a:cubicBezTo>
                    <a:pt x="9492" y="24594"/>
                    <a:pt x="9492" y="24594"/>
                    <a:pt x="9492" y="24594"/>
                  </a:cubicBezTo>
                  <a:cubicBezTo>
                    <a:pt x="9087" y="24594"/>
                    <a:pt x="9087" y="24594"/>
                    <a:pt x="9087" y="24594"/>
                  </a:cubicBezTo>
                  <a:cubicBezTo>
                    <a:pt x="8519" y="24594"/>
                    <a:pt x="8519" y="24594"/>
                    <a:pt x="8519" y="24594"/>
                  </a:cubicBezTo>
                  <a:cubicBezTo>
                    <a:pt x="8194" y="24755"/>
                    <a:pt x="8194" y="24755"/>
                    <a:pt x="8194" y="24755"/>
                  </a:cubicBezTo>
                  <a:cubicBezTo>
                    <a:pt x="8600" y="24835"/>
                    <a:pt x="8600" y="24835"/>
                    <a:pt x="8600" y="24835"/>
                  </a:cubicBezTo>
                  <a:cubicBezTo>
                    <a:pt x="8843" y="24916"/>
                    <a:pt x="8843" y="24916"/>
                    <a:pt x="8843" y="24916"/>
                  </a:cubicBezTo>
                  <a:cubicBezTo>
                    <a:pt x="8843" y="24916"/>
                    <a:pt x="9168" y="24835"/>
                    <a:pt x="9168" y="25077"/>
                  </a:cubicBezTo>
                  <a:cubicBezTo>
                    <a:pt x="9168" y="25237"/>
                    <a:pt x="9006" y="25237"/>
                    <a:pt x="9168" y="25398"/>
                  </a:cubicBezTo>
                  <a:cubicBezTo>
                    <a:pt x="9249" y="25559"/>
                    <a:pt x="9574" y="25720"/>
                    <a:pt x="9574" y="25720"/>
                  </a:cubicBezTo>
                  <a:cubicBezTo>
                    <a:pt x="9574" y="25720"/>
                    <a:pt x="9736" y="25720"/>
                    <a:pt x="9817" y="25720"/>
                  </a:cubicBezTo>
                  <a:cubicBezTo>
                    <a:pt x="9898" y="25720"/>
                    <a:pt x="9979" y="25720"/>
                    <a:pt x="9979" y="25720"/>
                  </a:cubicBezTo>
                  <a:cubicBezTo>
                    <a:pt x="10141" y="25961"/>
                    <a:pt x="10141" y="25961"/>
                    <a:pt x="10141" y="25961"/>
                  </a:cubicBezTo>
                  <a:cubicBezTo>
                    <a:pt x="10141" y="25961"/>
                    <a:pt x="10060" y="26041"/>
                    <a:pt x="10223" y="26041"/>
                  </a:cubicBezTo>
                  <a:cubicBezTo>
                    <a:pt x="10304" y="26041"/>
                    <a:pt x="10709" y="26041"/>
                    <a:pt x="10709" y="26041"/>
                  </a:cubicBezTo>
                  <a:cubicBezTo>
                    <a:pt x="11115" y="26202"/>
                    <a:pt x="11115" y="26202"/>
                    <a:pt x="11115" y="26202"/>
                  </a:cubicBezTo>
                  <a:cubicBezTo>
                    <a:pt x="11115" y="26443"/>
                    <a:pt x="11115" y="26443"/>
                    <a:pt x="11115" y="26443"/>
                  </a:cubicBezTo>
                  <a:cubicBezTo>
                    <a:pt x="11115" y="26443"/>
                    <a:pt x="11034" y="26604"/>
                    <a:pt x="11196" y="26604"/>
                  </a:cubicBezTo>
                  <a:cubicBezTo>
                    <a:pt x="11277" y="26684"/>
                    <a:pt x="11602" y="26604"/>
                    <a:pt x="11602" y="26604"/>
                  </a:cubicBezTo>
                  <a:cubicBezTo>
                    <a:pt x="11602" y="26604"/>
                    <a:pt x="11521" y="26523"/>
                    <a:pt x="11683" y="26604"/>
                  </a:cubicBezTo>
                  <a:cubicBezTo>
                    <a:pt x="11764" y="26684"/>
                    <a:pt x="11845" y="26764"/>
                    <a:pt x="11845" y="26764"/>
                  </a:cubicBezTo>
                  <a:cubicBezTo>
                    <a:pt x="11845" y="26764"/>
                    <a:pt x="11926" y="26925"/>
                    <a:pt x="11926" y="27006"/>
                  </a:cubicBezTo>
                  <a:cubicBezTo>
                    <a:pt x="11926" y="27086"/>
                    <a:pt x="12008" y="27247"/>
                    <a:pt x="12008" y="27247"/>
                  </a:cubicBezTo>
                  <a:cubicBezTo>
                    <a:pt x="12008" y="27247"/>
                    <a:pt x="11764" y="27327"/>
                    <a:pt x="12170" y="27327"/>
                  </a:cubicBezTo>
                  <a:cubicBezTo>
                    <a:pt x="12576" y="27327"/>
                    <a:pt x="12576" y="27327"/>
                    <a:pt x="12576" y="27327"/>
                  </a:cubicBezTo>
                  <a:cubicBezTo>
                    <a:pt x="12900" y="27327"/>
                    <a:pt x="12900" y="27327"/>
                    <a:pt x="12900" y="27327"/>
                  </a:cubicBezTo>
                  <a:cubicBezTo>
                    <a:pt x="13225" y="27407"/>
                    <a:pt x="13225" y="27407"/>
                    <a:pt x="13225" y="27407"/>
                  </a:cubicBezTo>
                  <a:cubicBezTo>
                    <a:pt x="13793" y="27649"/>
                    <a:pt x="13793" y="27649"/>
                    <a:pt x="13793" y="27649"/>
                  </a:cubicBezTo>
                  <a:cubicBezTo>
                    <a:pt x="14361" y="27970"/>
                    <a:pt x="14361" y="27970"/>
                    <a:pt x="14361" y="27970"/>
                  </a:cubicBezTo>
                  <a:cubicBezTo>
                    <a:pt x="14361" y="27970"/>
                    <a:pt x="14279" y="28211"/>
                    <a:pt x="14442" y="28211"/>
                  </a:cubicBezTo>
                  <a:cubicBezTo>
                    <a:pt x="14523" y="28211"/>
                    <a:pt x="14847" y="28211"/>
                    <a:pt x="14847" y="28211"/>
                  </a:cubicBezTo>
                  <a:cubicBezTo>
                    <a:pt x="15091" y="28854"/>
                    <a:pt x="15091" y="28854"/>
                    <a:pt x="15091" y="28854"/>
                  </a:cubicBezTo>
                  <a:cubicBezTo>
                    <a:pt x="14685" y="28854"/>
                    <a:pt x="14685" y="28854"/>
                    <a:pt x="14685" y="28854"/>
                  </a:cubicBezTo>
                  <a:cubicBezTo>
                    <a:pt x="14929" y="29497"/>
                    <a:pt x="14929" y="29497"/>
                    <a:pt x="14929" y="29497"/>
                  </a:cubicBezTo>
                  <a:cubicBezTo>
                    <a:pt x="15091" y="29819"/>
                    <a:pt x="15091" y="29819"/>
                    <a:pt x="15091" y="29819"/>
                  </a:cubicBezTo>
                  <a:cubicBezTo>
                    <a:pt x="15010" y="30221"/>
                    <a:pt x="15010" y="30221"/>
                    <a:pt x="15010" y="30221"/>
                  </a:cubicBezTo>
                  <a:cubicBezTo>
                    <a:pt x="14766" y="30462"/>
                    <a:pt x="14766" y="30462"/>
                    <a:pt x="14766" y="30462"/>
                  </a:cubicBezTo>
                  <a:cubicBezTo>
                    <a:pt x="14766" y="30462"/>
                    <a:pt x="14766" y="30622"/>
                    <a:pt x="14766" y="30622"/>
                  </a:cubicBezTo>
                  <a:cubicBezTo>
                    <a:pt x="14766" y="30703"/>
                    <a:pt x="14929" y="30703"/>
                    <a:pt x="14929" y="30703"/>
                  </a:cubicBezTo>
                  <a:cubicBezTo>
                    <a:pt x="14929" y="30703"/>
                    <a:pt x="15091" y="30864"/>
                    <a:pt x="15091" y="30944"/>
                  </a:cubicBezTo>
                  <a:cubicBezTo>
                    <a:pt x="15091" y="31024"/>
                    <a:pt x="15334" y="31105"/>
                    <a:pt x="15334" y="31185"/>
                  </a:cubicBezTo>
                  <a:cubicBezTo>
                    <a:pt x="15415" y="31265"/>
                    <a:pt x="15659" y="31507"/>
                    <a:pt x="15659" y="31507"/>
                  </a:cubicBezTo>
                  <a:cubicBezTo>
                    <a:pt x="15740" y="31667"/>
                    <a:pt x="15740" y="31667"/>
                    <a:pt x="15740" y="31667"/>
                  </a:cubicBezTo>
                  <a:cubicBezTo>
                    <a:pt x="16064" y="31828"/>
                    <a:pt x="16064" y="31828"/>
                    <a:pt x="16064" y="31828"/>
                  </a:cubicBezTo>
                  <a:cubicBezTo>
                    <a:pt x="16064" y="31828"/>
                    <a:pt x="16064" y="31828"/>
                    <a:pt x="16064" y="31908"/>
                  </a:cubicBezTo>
                  <a:cubicBezTo>
                    <a:pt x="16064" y="32069"/>
                    <a:pt x="16227" y="32230"/>
                    <a:pt x="16227" y="32230"/>
                  </a:cubicBezTo>
                  <a:cubicBezTo>
                    <a:pt x="16551" y="32471"/>
                    <a:pt x="16551" y="32471"/>
                    <a:pt x="16551" y="32471"/>
                  </a:cubicBezTo>
                  <a:cubicBezTo>
                    <a:pt x="16551" y="32471"/>
                    <a:pt x="16551" y="32391"/>
                    <a:pt x="16551" y="32551"/>
                  </a:cubicBezTo>
                  <a:cubicBezTo>
                    <a:pt x="16551" y="32712"/>
                    <a:pt x="16551" y="32953"/>
                    <a:pt x="16551" y="32953"/>
                  </a:cubicBezTo>
                  <a:cubicBezTo>
                    <a:pt x="16876" y="32953"/>
                    <a:pt x="16876" y="32953"/>
                    <a:pt x="16876" y="32953"/>
                  </a:cubicBezTo>
                  <a:cubicBezTo>
                    <a:pt x="16795" y="33275"/>
                    <a:pt x="16795" y="33275"/>
                    <a:pt x="16795" y="33275"/>
                  </a:cubicBezTo>
                  <a:cubicBezTo>
                    <a:pt x="16795" y="33275"/>
                    <a:pt x="16632" y="33275"/>
                    <a:pt x="16795" y="33516"/>
                  </a:cubicBezTo>
                  <a:cubicBezTo>
                    <a:pt x="16957" y="33677"/>
                    <a:pt x="16957" y="33837"/>
                    <a:pt x="16957" y="33837"/>
                  </a:cubicBezTo>
                  <a:cubicBezTo>
                    <a:pt x="17525" y="34239"/>
                    <a:pt x="17525" y="34239"/>
                    <a:pt x="17525" y="34239"/>
                  </a:cubicBezTo>
                  <a:cubicBezTo>
                    <a:pt x="17849" y="34239"/>
                    <a:pt x="17849" y="34239"/>
                    <a:pt x="17849" y="34239"/>
                  </a:cubicBezTo>
                  <a:cubicBezTo>
                    <a:pt x="18174" y="34159"/>
                    <a:pt x="18174" y="34159"/>
                    <a:pt x="18174" y="34159"/>
                  </a:cubicBezTo>
                  <a:cubicBezTo>
                    <a:pt x="18336" y="33837"/>
                    <a:pt x="18336" y="33837"/>
                    <a:pt x="18336" y="33837"/>
                  </a:cubicBezTo>
                  <a:cubicBezTo>
                    <a:pt x="18336" y="33837"/>
                    <a:pt x="18580" y="33837"/>
                    <a:pt x="18823" y="33918"/>
                  </a:cubicBezTo>
                  <a:cubicBezTo>
                    <a:pt x="18985" y="33998"/>
                    <a:pt x="19310" y="33918"/>
                    <a:pt x="19310" y="33918"/>
                  </a:cubicBezTo>
                  <a:cubicBezTo>
                    <a:pt x="19310" y="33918"/>
                    <a:pt x="19310" y="33918"/>
                    <a:pt x="19310" y="34079"/>
                  </a:cubicBezTo>
                  <a:cubicBezTo>
                    <a:pt x="19391" y="34239"/>
                    <a:pt x="19553" y="34159"/>
                    <a:pt x="19553" y="34159"/>
                  </a:cubicBezTo>
                  <a:cubicBezTo>
                    <a:pt x="19553" y="34159"/>
                    <a:pt x="19797" y="34159"/>
                    <a:pt x="19797" y="34239"/>
                  </a:cubicBezTo>
                  <a:cubicBezTo>
                    <a:pt x="19797" y="34320"/>
                    <a:pt x="19959" y="34400"/>
                    <a:pt x="20040" y="34561"/>
                  </a:cubicBezTo>
                  <a:cubicBezTo>
                    <a:pt x="20121" y="34722"/>
                    <a:pt x="20121" y="34641"/>
                    <a:pt x="20202" y="34722"/>
                  </a:cubicBezTo>
                  <a:cubicBezTo>
                    <a:pt x="20202" y="34802"/>
                    <a:pt x="19878" y="34882"/>
                    <a:pt x="20283" y="34882"/>
                  </a:cubicBezTo>
                  <a:cubicBezTo>
                    <a:pt x="20608" y="34963"/>
                    <a:pt x="21419" y="35043"/>
                    <a:pt x="21419" y="35043"/>
                  </a:cubicBezTo>
                  <a:cubicBezTo>
                    <a:pt x="21419" y="35043"/>
                    <a:pt x="21906" y="34882"/>
                    <a:pt x="22150" y="34882"/>
                  </a:cubicBezTo>
                  <a:cubicBezTo>
                    <a:pt x="22393" y="34882"/>
                    <a:pt x="22393" y="34963"/>
                    <a:pt x="22393" y="34963"/>
                  </a:cubicBezTo>
                  <a:cubicBezTo>
                    <a:pt x="22636" y="34963"/>
                    <a:pt x="22636" y="34963"/>
                    <a:pt x="22636" y="34963"/>
                  </a:cubicBezTo>
                  <a:cubicBezTo>
                    <a:pt x="22636" y="34963"/>
                    <a:pt x="22799" y="34882"/>
                    <a:pt x="22799" y="34802"/>
                  </a:cubicBezTo>
                  <a:cubicBezTo>
                    <a:pt x="22799" y="34722"/>
                    <a:pt x="22880" y="34480"/>
                    <a:pt x="22880" y="34480"/>
                  </a:cubicBezTo>
                  <a:cubicBezTo>
                    <a:pt x="22880" y="34480"/>
                    <a:pt x="22799" y="34320"/>
                    <a:pt x="22961" y="34320"/>
                  </a:cubicBezTo>
                  <a:cubicBezTo>
                    <a:pt x="23123" y="34320"/>
                    <a:pt x="23204" y="34239"/>
                    <a:pt x="23204" y="34239"/>
                  </a:cubicBezTo>
                  <a:cubicBezTo>
                    <a:pt x="23448" y="34079"/>
                    <a:pt x="23448" y="34079"/>
                    <a:pt x="23448" y="34079"/>
                  </a:cubicBezTo>
                  <a:cubicBezTo>
                    <a:pt x="23367" y="33436"/>
                    <a:pt x="23367" y="33436"/>
                    <a:pt x="23367" y="33436"/>
                  </a:cubicBezTo>
                  <a:cubicBezTo>
                    <a:pt x="23367" y="33436"/>
                    <a:pt x="23367" y="33194"/>
                    <a:pt x="23286" y="33114"/>
                  </a:cubicBezTo>
                  <a:cubicBezTo>
                    <a:pt x="23123" y="33034"/>
                    <a:pt x="22880" y="32793"/>
                    <a:pt x="22880" y="32793"/>
                  </a:cubicBezTo>
                  <a:cubicBezTo>
                    <a:pt x="22799" y="32551"/>
                    <a:pt x="22799" y="32551"/>
                    <a:pt x="22799" y="32551"/>
                  </a:cubicBezTo>
                  <a:cubicBezTo>
                    <a:pt x="22474" y="32310"/>
                    <a:pt x="22474" y="32310"/>
                    <a:pt x="22474" y="32310"/>
                  </a:cubicBezTo>
                  <a:cubicBezTo>
                    <a:pt x="22474" y="32310"/>
                    <a:pt x="22393" y="32150"/>
                    <a:pt x="22312" y="32150"/>
                  </a:cubicBezTo>
                  <a:cubicBezTo>
                    <a:pt x="22231" y="32230"/>
                    <a:pt x="22312" y="32230"/>
                    <a:pt x="22150" y="32471"/>
                  </a:cubicBezTo>
                  <a:cubicBezTo>
                    <a:pt x="21987" y="32632"/>
                    <a:pt x="21744" y="32712"/>
                    <a:pt x="21744" y="32712"/>
                  </a:cubicBezTo>
                  <a:cubicBezTo>
                    <a:pt x="21257" y="32873"/>
                    <a:pt x="21257" y="32873"/>
                    <a:pt x="21257" y="32873"/>
                  </a:cubicBezTo>
                  <a:cubicBezTo>
                    <a:pt x="21257" y="32873"/>
                    <a:pt x="20933" y="32712"/>
                    <a:pt x="20851" y="32551"/>
                  </a:cubicBezTo>
                  <a:cubicBezTo>
                    <a:pt x="20770" y="32471"/>
                    <a:pt x="20202" y="31989"/>
                    <a:pt x="20202" y="31989"/>
                  </a:cubicBezTo>
                  <a:cubicBezTo>
                    <a:pt x="20202" y="31989"/>
                    <a:pt x="19878" y="31748"/>
                    <a:pt x="19797" y="31748"/>
                  </a:cubicBezTo>
                  <a:cubicBezTo>
                    <a:pt x="19634" y="31748"/>
                    <a:pt x="19472" y="31748"/>
                    <a:pt x="19472" y="31748"/>
                  </a:cubicBezTo>
                  <a:cubicBezTo>
                    <a:pt x="19229" y="31346"/>
                    <a:pt x="19229" y="31346"/>
                    <a:pt x="19229" y="31346"/>
                  </a:cubicBezTo>
                  <a:cubicBezTo>
                    <a:pt x="19148" y="31265"/>
                    <a:pt x="19148" y="31265"/>
                    <a:pt x="19148" y="31265"/>
                  </a:cubicBezTo>
                  <a:cubicBezTo>
                    <a:pt x="19148" y="31265"/>
                    <a:pt x="18904" y="31024"/>
                    <a:pt x="19066" y="31024"/>
                  </a:cubicBezTo>
                  <a:cubicBezTo>
                    <a:pt x="19310" y="31024"/>
                    <a:pt x="19391" y="30783"/>
                    <a:pt x="19391" y="30783"/>
                  </a:cubicBezTo>
                  <a:cubicBezTo>
                    <a:pt x="19391" y="30542"/>
                    <a:pt x="19391" y="30542"/>
                    <a:pt x="19391" y="30542"/>
                  </a:cubicBezTo>
                  <a:cubicBezTo>
                    <a:pt x="19391" y="30381"/>
                    <a:pt x="19391" y="30381"/>
                    <a:pt x="19391" y="30381"/>
                  </a:cubicBezTo>
                  <a:cubicBezTo>
                    <a:pt x="19310" y="29979"/>
                    <a:pt x="19310" y="29979"/>
                    <a:pt x="19310" y="29979"/>
                  </a:cubicBezTo>
                  <a:cubicBezTo>
                    <a:pt x="19310" y="29979"/>
                    <a:pt x="19229" y="29578"/>
                    <a:pt x="19310" y="29497"/>
                  </a:cubicBezTo>
                  <a:cubicBezTo>
                    <a:pt x="19472" y="29497"/>
                    <a:pt x="19959" y="29417"/>
                    <a:pt x="19959" y="29417"/>
                  </a:cubicBezTo>
                  <a:cubicBezTo>
                    <a:pt x="19959" y="29417"/>
                    <a:pt x="20202" y="29497"/>
                    <a:pt x="20446" y="29578"/>
                  </a:cubicBezTo>
                  <a:cubicBezTo>
                    <a:pt x="20608" y="29578"/>
                    <a:pt x="20770" y="29658"/>
                    <a:pt x="20770" y="29658"/>
                  </a:cubicBezTo>
                  <a:cubicBezTo>
                    <a:pt x="20770" y="29658"/>
                    <a:pt x="21257" y="29899"/>
                    <a:pt x="21338" y="29979"/>
                  </a:cubicBezTo>
                  <a:cubicBezTo>
                    <a:pt x="21338" y="30060"/>
                    <a:pt x="21501" y="30140"/>
                    <a:pt x="21663" y="30221"/>
                  </a:cubicBezTo>
                  <a:cubicBezTo>
                    <a:pt x="21906" y="30381"/>
                    <a:pt x="22393" y="30221"/>
                    <a:pt x="22393" y="30221"/>
                  </a:cubicBezTo>
                  <a:cubicBezTo>
                    <a:pt x="22393" y="30221"/>
                    <a:pt x="22636" y="30140"/>
                    <a:pt x="22799" y="30140"/>
                  </a:cubicBezTo>
                  <a:cubicBezTo>
                    <a:pt x="22880" y="30140"/>
                    <a:pt x="23610" y="30140"/>
                    <a:pt x="23610" y="30140"/>
                  </a:cubicBezTo>
                  <a:cubicBezTo>
                    <a:pt x="23610" y="30140"/>
                    <a:pt x="23935" y="30140"/>
                    <a:pt x="24016" y="30140"/>
                  </a:cubicBezTo>
                  <a:cubicBezTo>
                    <a:pt x="24097" y="30140"/>
                    <a:pt x="24421" y="30140"/>
                    <a:pt x="24421" y="30140"/>
                  </a:cubicBezTo>
                  <a:cubicBezTo>
                    <a:pt x="25070" y="30301"/>
                    <a:pt x="25070" y="30301"/>
                    <a:pt x="25070" y="30301"/>
                  </a:cubicBezTo>
                  <a:cubicBezTo>
                    <a:pt x="25557" y="30060"/>
                    <a:pt x="25557" y="30060"/>
                    <a:pt x="25557" y="30060"/>
                  </a:cubicBezTo>
                  <a:cubicBezTo>
                    <a:pt x="25557" y="30060"/>
                    <a:pt x="25557" y="29658"/>
                    <a:pt x="25720" y="29658"/>
                  </a:cubicBezTo>
                  <a:cubicBezTo>
                    <a:pt x="25801" y="29658"/>
                    <a:pt x="25963" y="29658"/>
                    <a:pt x="26125" y="29658"/>
                  </a:cubicBezTo>
                  <a:cubicBezTo>
                    <a:pt x="26288" y="29738"/>
                    <a:pt x="26774" y="29578"/>
                    <a:pt x="26774" y="29578"/>
                  </a:cubicBezTo>
                  <a:cubicBezTo>
                    <a:pt x="26288" y="28935"/>
                    <a:pt x="26288" y="28935"/>
                    <a:pt x="26288" y="28935"/>
                  </a:cubicBezTo>
                  <a:cubicBezTo>
                    <a:pt x="26288" y="28935"/>
                    <a:pt x="26288" y="28935"/>
                    <a:pt x="26125" y="28613"/>
                  </a:cubicBezTo>
                  <a:cubicBezTo>
                    <a:pt x="26044" y="28292"/>
                    <a:pt x="25801" y="27970"/>
                    <a:pt x="25801" y="27970"/>
                  </a:cubicBezTo>
                  <a:cubicBezTo>
                    <a:pt x="25801" y="27970"/>
                    <a:pt x="25476" y="27890"/>
                    <a:pt x="25233" y="27809"/>
                  </a:cubicBezTo>
                  <a:cubicBezTo>
                    <a:pt x="24989" y="27729"/>
                    <a:pt x="25152" y="27809"/>
                    <a:pt x="24989" y="27649"/>
                  </a:cubicBezTo>
                  <a:cubicBezTo>
                    <a:pt x="24827" y="27568"/>
                    <a:pt x="24097" y="27166"/>
                    <a:pt x="24097" y="27166"/>
                  </a:cubicBezTo>
                  <a:cubicBezTo>
                    <a:pt x="24097" y="27166"/>
                    <a:pt x="23772" y="27086"/>
                    <a:pt x="23691" y="26925"/>
                  </a:cubicBezTo>
                  <a:cubicBezTo>
                    <a:pt x="23610" y="26684"/>
                    <a:pt x="23691" y="25961"/>
                    <a:pt x="23691" y="25961"/>
                  </a:cubicBezTo>
                  <a:cubicBezTo>
                    <a:pt x="23772" y="25559"/>
                    <a:pt x="23772" y="25559"/>
                    <a:pt x="23772" y="25559"/>
                  </a:cubicBezTo>
                  <a:cubicBezTo>
                    <a:pt x="24178" y="24755"/>
                    <a:pt x="24178" y="24755"/>
                    <a:pt x="24178" y="24755"/>
                  </a:cubicBezTo>
                  <a:cubicBezTo>
                    <a:pt x="24340" y="24032"/>
                    <a:pt x="24340" y="24032"/>
                    <a:pt x="24340" y="24032"/>
                  </a:cubicBezTo>
                  <a:cubicBezTo>
                    <a:pt x="25152" y="23067"/>
                    <a:pt x="25152" y="23067"/>
                    <a:pt x="25152" y="23067"/>
                  </a:cubicBezTo>
                  <a:cubicBezTo>
                    <a:pt x="25395" y="22344"/>
                    <a:pt x="25395" y="22344"/>
                    <a:pt x="25395" y="22344"/>
                  </a:cubicBezTo>
                  <a:cubicBezTo>
                    <a:pt x="25557" y="21620"/>
                    <a:pt x="25557" y="21620"/>
                    <a:pt x="25557" y="21620"/>
                  </a:cubicBezTo>
                  <a:cubicBezTo>
                    <a:pt x="25557" y="20897"/>
                    <a:pt x="25557" y="20897"/>
                    <a:pt x="25557" y="20897"/>
                  </a:cubicBezTo>
                  <a:cubicBezTo>
                    <a:pt x="25557" y="20334"/>
                    <a:pt x="25557" y="20334"/>
                    <a:pt x="25557" y="20334"/>
                  </a:cubicBezTo>
                  <a:cubicBezTo>
                    <a:pt x="26612" y="20334"/>
                    <a:pt x="26612" y="20334"/>
                    <a:pt x="26612" y="20334"/>
                  </a:cubicBezTo>
                  <a:cubicBezTo>
                    <a:pt x="26612" y="20576"/>
                    <a:pt x="26612" y="20576"/>
                    <a:pt x="26612" y="20576"/>
                  </a:cubicBezTo>
                  <a:cubicBezTo>
                    <a:pt x="26612" y="20576"/>
                    <a:pt x="26774" y="20254"/>
                    <a:pt x="26855" y="20254"/>
                  </a:cubicBezTo>
                  <a:cubicBezTo>
                    <a:pt x="26937" y="20254"/>
                    <a:pt x="27586" y="19852"/>
                    <a:pt x="27586" y="19852"/>
                  </a:cubicBezTo>
                  <a:cubicBezTo>
                    <a:pt x="27829" y="20013"/>
                    <a:pt x="27829" y="20013"/>
                    <a:pt x="27829" y="20013"/>
                  </a:cubicBezTo>
                  <a:cubicBezTo>
                    <a:pt x="28478" y="20174"/>
                    <a:pt x="28478" y="20174"/>
                    <a:pt x="28478" y="20174"/>
                  </a:cubicBezTo>
                  <a:cubicBezTo>
                    <a:pt x="28478" y="20174"/>
                    <a:pt x="28722" y="20254"/>
                    <a:pt x="28640" y="20415"/>
                  </a:cubicBezTo>
                  <a:cubicBezTo>
                    <a:pt x="28559" y="20576"/>
                    <a:pt x="28559" y="20576"/>
                    <a:pt x="28640" y="20576"/>
                  </a:cubicBezTo>
                  <a:cubicBezTo>
                    <a:pt x="28722" y="20576"/>
                    <a:pt x="29046" y="20334"/>
                    <a:pt x="29046" y="20334"/>
                  </a:cubicBezTo>
                  <a:cubicBezTo>
                    <a:pt x="29614" y="20576"/>
                    <a:pt x="29614" y="20576"/>
                    <a:pt x="29614" y="20576"/>
                  </a:cubicBezTo>
                  <a:cubicBezTo>
                    <a:pt x="29127" y="20013"/>
                    <a:pt x="29127" y="20013"/>
                    <a:pt x="29127" y="20013"/>
                  </a:cubicBezTo>
                  <a:cubicBezTo>
                    <a:pt x="29127" y="20013"/>
                    <a:pt x="29046" y="19611"/>
                    <a:pt x="29046" y="19450"/>
                  </a:cubicBezTo>
                  <a:cubicBezTo>
                    <a:pt x="29046" y="19290"/>
                    <a:pt x="28965" y="18647"/>
                    <a:pt x="28965" y="18647"/>
                  </a:cubicBezTo>
                  <a:cubicBezTo>
                    <a:pt x="28884" y="18164"/>
                    <a:pt x="28884" y="18164"/>
                    <a:pt x="28884" y="18164"/>
                  </a:cubicBezTo>
                  <a:cubicBezTo>
                    <a:pt x="28722" y="17762"/>
                    <a:pt x="28722" y="17762"/>
                    <a:pt x="28722" y="17762"/>
                  </a:cubicBezTo>
                  <a:cubicBezTo>
                    <a:pt x="28478" y="17521"/>
                    <a:pt x="28478" y="17521"/>
                    <a:pt x="28478" y="17521"/>
                  </a:cubicBezTo>
                  <a:cubicBezTo>
                    <a:pt x="28397" y="17119"/>
                    <a:pt x="28397" y="17119"/>
                    <a:pt x="28397" y="17119"/>
                  </a:cubicBezTo>
                  <a:cubicBezTo>
                    <a:pt x="28235" y="16798"/>
                    <a:pt x="28235" y="16798"/>
                    <a:pt x="28235" y="16798"/>
                  </a:cubicBezTo>
                  <a:cubicBezTo>
                    <a:pt x="27667" y="16476"/>
                    <a:pt x="27667" y="16476"/>
                    <a:pt x="27667" y="16476"/>
                  </a:cubicBezTo>
                  <a:cubicBezTo>
                    <a:pt x="27261" y="16396"/>
                    <a:pt x="27261" y="16396"/>
                    <a:pt x="27261" y="16396"/>
                  </a:cubicBezTo>
                  <a:cubicBezTo>
                    <a:pt x="26937" y="16476"/>
                    <a:pt x="26937" y="16476"/>
                    <a:pt x="26937" y="16476"/>
                  </a:cubicBezTo>
                  <a:cubicBezTo>
                    <a:pt x="26612" y="16476"/>
                    <a:pt x="26612" y="16476"/>
                    <a:pt x="26612" y="16476"/>
                  </a:cubicBezTo>
                  <a:cubicBezTo>
                    <a:pt x="26369" y="16075"/>
                    <a:pt x="26369" y="16075"/>
                    <a:pt x="26369" y="16075"/>
                  </a:cubicBezTo>
                  <a:cubicBezTo>
                    <a:pt x="26369" y="16075"/>
                    <a:pt x="26288" y="15512"/>
                    <a:pt x="26288" y="15432"/>
                  </a:cubicBezTo>
                  <a:cubicBezTo>
                    <a:pt x="26288" y="15351"/>
                    <a:pt x="26125" y="14789"/>
                    <a:pt x="26125" y="14789"/>
                  </a:cubicBezTo>
                  <a:cubicBezTo>
                    <a:pt x="26044" y="14146"/>
                    <a:pt x="26044" y="14146"/>
                    <a:pt x="26044" y="14146"/>
                  </a:cubicBezTo>
                  <a:cubicBezTo>
                    <a:pt x="25801" y="13503"/>
                    <a:pt x="25801" y="13503"/>
                    <a:pt x="25801" y="13503"/>
                  </a:cubicBezTo>
                  <a:cubicBezTo>
                    <a:pt x="25801" y="13503"/>
                    <a:pt x="25638" y="13101"/>
                    <a:pt x="25557" y="12940"/>
                  </a:cubicBezTo>
                  <a:cubicBezTo>
                    <a:pt x="25476" y="12779"/>
                    <a:pt x="25314" y="12458"/>
                    <a:pt x="25314" y="12458"/>
                  </a:cubicBezTo>
                  <a:cubicBezTo>
                    <a:pt x="25152" y="11895"/>
                    <a:pt x="25152" y="11895"/>
                    <a:pt x="25152" y="11895"/>
                  </a:cubicBezTo>
                  <a:cubicBezTo>
                    <a:pt x="24503" y="11734"/>
                    <a:pt x="24503" y="11734"/>
                    <a:pt x="24503" y="11734"/>
                  </a:cubicBezTo>
                  <a:cubicBezTo>
                    <a:pt x="23448" y="11413"/>
                    <a:pt x="23448" y="11413"/>
                    <a:pt x="23448" y="11413"/>
                  </a:cubicBezTo>
                  <a:cubicBezTo>
                    <a:pt x="22880" y="11172"/>
                    <a:pt x="22880" y="11172"/>
                    <a:pt x="22880" y="11172"/>
                  </a:cubicBezTo>
                  <a:cubicBezTo>
                    <a:pt x="22961" y="10931"/>
                    <a:pt x="22961" y="10931"/>
                    <a:pt x="22961" y="10931"/>
                  </a:cubicBezTo>
                  <a:cubicBezTo>
                    <a:pt x="23286" y="10850"/>
                    <a:pt x="23286" y="10850"/>
                    <a:pt x="23286" y="10850"/>
                  </a:cubicBezTo>
                  <a:cubicBezTo>
                    <a:pt x="23286" y="10850"/>
                    <a:pt x="23448" y="10850"/>
                    <a:pt x="23610" y="10850"/>
                  </a:cubicBezTo>
                  <a:cubicBezTo>
                    <a:pt x="23853" y="10850"/>
                    <a:pt x="24016" y="10850"/>
                    <a:pt x="24178" y="10850"/>
                  </a:cubicBezTo>
                  <a:cubicBezTo>
                    <a:pt x="24340" y="10850"/>
                    <a:pt x="24584" y="10850"/>
                    <a:pt x="24584" y="10850"/>
                  </a:cubicBezTo>
                  <a:cubicBezTo>
                    <a:pt x="24908" y="10448"/>
                    <a:pt x="24908" y="10448"/>
                    <a:pt x="24908" y="10448"/>
                  </a:cubicBezTo>
                  <a:cubicBezTo>
                    <a:pt x="26125" y="9805"/>
                    <a:pt x="26125" y="9805"/>
                    <a:pt x="26125" y="9805"/>
                  </a:cubicBezTo>
                  <a:cubicBezTo>
                    <a:pt x="26693" y="9725"/>
                    <a:pt x="26693" y="9725"/>
                    <a:pt x="26693" y="9725"/>
                  </a:cubicBezTo>
                  <a:cubicBezTo>
                    <a:pt x="27261" y="9725"/>
                    <a:pt x="27261" y="9725"/>
                    <a:pt x="27261" y="9725"/>
                  </a:cubicBezTo>
                  <a:cubicBezTo>
                    <a:pt x="27261" y="9725"/>
                    <a:pt x="27261" y="10046"/>
                    <a:pt x="27423" y="10127"/>
                  </a:cubicBezTo>
                  <a:cubicBezTo>
                    <a:pt x="27586" y="10207"/>
                    <a:pt x="27667" y="10207"/>
                    <a:pt x="27748" y="10288"/>
                  </a:cubicBezTo>
                  <a:cubicBezTo>
                    <a:pt x="27910" y="10288"/>
                    <a:pt x="28397" y="10368"/>
                    <a:pt x="28397" y="10368"/>
                  </a:cubicBezTo>
                  <a:cubicBezTo>
                    <a:pt x="28722" y="10529"/>
                    <a:pt x="28722" y="10529"/>
                    <a:pt x="28722" y="10529"/>
                  </a:cubicBezTo>
                  <a:cubicBezTo>
                    <a:pt x="29046" y="11011"/>
                    <a:pt x="29046" y="11011"/>
                    <a:pt x="29046" y="11011"/>
                  </a:cubicBezTo>
                  <a:cubicBezTo>
                    <a:pt x="29614" y="11332"/>
                    <a:pt x="29614" y="11332"/>
                    <a:pt x="29614" y="11332"/>
                  </a:cubicBezTo>
                  <a:cubicBezTo>
                    <a:pt x="29614" y="11332"/>
                    <a:pt x="29695" y="11574"/>
                    <a:pt x="29614" y="11654"/>
                  </a:cubicBezTo>
                  <a:cubicBezTo>
                    <a:pt x="29533" y="11734"/>
                    <a:pt x="29614" y="11975"/>
                    <a:pt x="29290" y="12136"/>
                  </a:cubicBezTo>
                  <a:cubicBezTo>
                    <a:pt x="28965" y="12297"/>
                    <a:pt x="28559" y="12618"/>
                    <a:pt x="28478" y="12618"/>
                  </a:cubicBezTo>
                  <a:cubicBezTo>
                    <a:pt x="28397" y="12699"/>
                    <a:pt x="28154" y="13020"/>
                    <a:pt x="28154" y="13020"/>
                  </a:cubicBezTo>
                  <a:cubicBezTo>
                    <a:pt x="27991" y="13342"/>
                    <a:pt x="27991" y="13342"/>
                    <a:pt x="27991" y="13342"/>
                  </a:cubicBezTo>
                  <a:cubicBezTo>
                    <a:pt x="28073" y="13583"/>
                    <a:pt x="28073" y="13583"/>
                    <a:pt x="28073" y="13583"/>
                  </a:cubicBezTo>
                  <a:cubicBezTo>
                    <a:pt x="28073" y="13583"/>
                    <a:pt x="28073" y="13663"/>
                    <a:pt x="28073" y="13744"/>
                  </a:cubicBezTo>
                  <a:cubicBezTo>
                    <a:pt x="27991" y="13904"/>
                    <a:pt x="27910" y="14146"/>
                    <a:pt x="27910" y="14146"/>
                  </a:cubicBezTo>
                  <a:cubicBezTo>
                    <a:pt x="27991" y="14547"/>
                    <a:pt x="27991" y="14547"/>
                    <a:pt x="27991" y="14547"/>
                  </a:cubicBezTo>
                  <a:cubicBezTo>
                    <a:pt x="27991" y="14547"/>
                    <a:pt x="28073" y="14708"/>
                    <a:pt x="28154" y="14869"/>
                  </a:cubicBezTo>
                  <a:cubicBezTo>
                    <a:pt x="28154" y="14949"/>
                    <a:pt x="28884" y="15110"/>
                    <a:pt x="28884" y="15110"/>
                  </a:cubicBezTo>
                  <a:cubicBezTo>
                    <a:pt x="29614" y="15190"/>
                    <a:pt x="29614" y="15190"/>
                    <a:pt x="29614" y="15190"/>
                  </a:cubicBezTo>
                  <a:cubicBezTo>
                    <a:pt x="30182" y="15753"/>
                    <a:pt x="30182" y="15753"/>
                    <a:pt x="30182" y="15753"/>
                  </a:cubicBezTo>
                  <a:cubicBezTo>
                    <a:pt x="30669" y="15994"/>
                    <a:pt x="30669" y="15994"/>
                    <a:pt x="30669" y="15994"/>
                  </a:cubicBezTo>
                  <a:cubicBezTo>
                    <a:pt x="31237" y="15914"/>
                    <a:pt x="31237" y="15914"/>
                    <a:pt x="31237" y="15914"/>
                  </a:cubicBezTo>
                  <a:cubicBezTo>
                    <a:pt x="31805" y="15512"/>
                    <a:pt x="31805" y="15512"/>
                    <a:pt x="31805" y="15512"/>
                  </a:cubicBezTo>
                  <a:cubicBezTo>
                    <a:pt x="32210" y="15271"/>
                    <a:pt x="32210" y="15271"/>
                    <a:pt x="32210" y="15271"/>
                  </a:cubicBezTo>
                  <a:cubicBezTo>
                    <a:pt x="32210" y="15271"/>
                    <a:pt x="32454" y="14949"/>
                    <a:pt x="32535" y="14869"/>
                  </a:cubicBezTo>
                  <a:cubicBezTo>
                    <a:pt x="32616" y="14789"/>
                    <a:pt x="32860" y="14547"/>
                    <a:pt x="32860" y="14547"/>
                  </a:cubicBezTo>
                  <a:cubicBezTo>
                    <a:pt x="32860" y="14547"/>
                    <a:pt x="33022" y="14387"/>
                    <a:pt x="33022" y="14306"/>
                  </a:cubicBezTo>
                  <a:cubicBezTo>
                    <a:pt x="33022" y="14226"/>
                    <a:pt x="32941" y="13583"/>
                    <a:pt x="32941" y="13583"/>
                  </a:cubicBezTo>
                  <a:cubicBezTo>
                    <a:pt x="32778" y="13101"/>
                    <a:pt x="32778" y="13101"/>
                    <a:pt x="32778" y="13101"/>
                  </a:cubicBezTo>
                  <a:cubicBezTo>
                    <a:pt x="32535" y="12538"/>
                    <a:pt x="32535" y="12538"/>
                    <a:pt x="32535" y="12538"/>
                  </a:cubicBezTo>
                  <a:cubicBezTo>
                    <a:pt x="32535" y="12538"/>
                    <a:pt x="32373" y="12297"/>
                    <a:pt x="32373" y="12136"/>
                  </a:cubicBezTo>
                  <a:cubicBezTo>
                    <a:pt x="32373" y="12056"/>
                    <a:pt x="32292" y="11734"/>
                    <a:pt x="32292" y="11734"/>
                  </a:cubicBezTo>
                  <a:cubicBezTo>
                    <a:pt x="31967" y="11413"/>
                    <a:pt x="31967" y="11413"/>
                    <a:pt x="31967" y="11413"/>
                  </a:cubicBezTo>
                  <a:cubicBezTo>
                    <a:pt x="32129" y="11091"/>
                    <a:pt x="32129" y="11091"/>
                    <a:pt x="32129" y="11091"/>
                  </a:cubicBezTo>
                  <a:cubicBezTo>
                    <a:pt x="32292" y="10850"/>
                    <a:pt x="32292" y="10850"/>
                    <a:pt x="32292" y="10850"/>
                  </a:cubicBezTo>
                  <a:cubicBezTo>
                    <a:pt x="32697" y="10368"/>
                    <a:pt x="32697" y="10368"/>
                    <a:pt x="32697" y="10368"/>
                  </a:cubicBezTo>
                  <a:cubicBezTo>
                    <a:pt x="32860" y="10046"/>
                    <a:pt x="32860" y="10046"/>
                    <a:pt x="32860" y="10046"/>
                  </a:cubicBezTo>
                  <a:cubicBezTo>
                    <a:pt x="32535" y="9645"/>
                    <a:pt x="32535" y="9645"/>
                    <a:pt x="32535" y="9645"/>
                  </a:cubicBezTo>
                  <a:cubicBezTo>
                    <a:pt x="32292" y="9564"/>
                    <a:pt x="32292" y="9564"/>
                    <a:pt x="32292" y="9564"/>
                  </a:cubicBezTo>
                  <a:cubicBezTo>
                    <a:pt x="32778" y="9323"/>
                    <a:pt x="32778" y="9323"/>
                    <a:pt x="32778" y="9323"/>
                  </a:cubicBezTo>
                  <a:cubicBezTo>
                    <a:pt x="33103" y="9162"/>
                    <a:pt x="33103" y="9162"/>
                    <a:pt x="33103" y="9162"/>
                  </a:cubicBezTo>
                  <a:cubicBezTo>
                    <a:pt x="33509" y="8198"/>
                    <a:pt x="33509" y="8198"/>
                    <a:pt x="33509" y="8198"/>
                  </a:cubicBezTo>
                  <a:cubicBezTo>
                    <a:pt x="33752" y="7635"/>
                    <a:pt x="33752" y="7635"/>
                    <a:pt x="33752" y="7635"/>
                  </a:cubicBezTo>
                  <a:cubicBezTo>
                    <a:pt x="34077" y="6751"/>
                    <a:pt x="34077" y="6751"/>
                    <a:pt x="34077" y="6751"/>
                  </a:cubicBezTo>
                  <a:cubicBezTo>
                    <a:pt x="34077" y="6751"/>
                    <a:pt x="34239" y="6108"/>
                    <a:pt x="34239" y="6028"/>
                  </a:cubicBezTo>
                  <a:cubicBezTo>
                    <a:pt x="34239" y="5947"/>
                    <a:pt x="34482" y="5787"/>
                    <a:pt x="34482" y="5787"/>
                  </a:cubicBezTo>
                  <a:cubicBezTo>
                    <a:pt x="34807" y="5385"/>
                    <a:pt x="34807" y="5385"/>
                    <a:pt x="34807" y="5385"/>
                  </a:cubicBezTo>
                  <a:cubicBezTo>
                    <a:pt x="35050" y="4902"/>
                    <a:pt x="35050" y="4902"/>
                    <a:pt x="35050" y="4902"/>
                  </a:cubicBezTo>
                  <a:cubicBezTo>
                    <a:pt x="35212" y="4581"/>
                    <a:pt x="35212" y="4581"/>
                    <a:pt x="35212" y="4581"/>
                  </a:cubicBezTo>
                  <a:cubicBezTo>
                    <a:pt x="35618" y="3938"/>
                    <a:pt x="35618" y="3938"/>
                    <a:pt x="35618" y="3938"/>
                  </a:cubicBezTo>
                  <a:cubicBezTo>
                    <a:pt x="35943" y="4099"/>
                    <a:pt x="35943" y="4099"/>
                    <a:pt x="35943" y="4099"/>
                  </a:cubicBezTo>
                  <a:cubicBezTo>
                    <a:pt x="35943" y="4099"/>
                    <a:pt x="36105" y="4259"/>
                    <a:pt x="36105" y="4420"/>
                  </a:cubicBezTo>
                  <a:cubicBezTo>
                    <a:pt x="36105" y="4581"/>
                    <a:pt x="36024" y="4661"/>
                    <a:pt x="36105" y="4661"/>
                  </a:cubicBezTo>
                  <a:cubicBezTo>
                    <a:pt x="36267" y="4661"/>
                    <a:pt x="36186" y="4661"/>
                    <a:pt x="36267" y="4581"/>
                  </a:cubicBezTo>
                  <a:cubicBezTo>
                    <a:pt x="36430" y="4420"/>
                    <a:pt x="36511" y="4099"/>
                    <a:pt x="36511" y="4018"/>
                  </a:cubicBezTo>
                  <a:cubicBezTo>
                    <a:pt x="36511" y="3938"/>
                    <a:pt x="36673" y="3938"/>
                    <a:pt x="36511" y="3858"/>
                  </a:cubicBezTo>
                  <a:cubicBezTo>
                    <a:pt x="36267" y="3777"/>
                    <a:pt x="35943" y="3616"/>
                    <a:pt x="35943" y="3616"/>
                  </a:cubicBezTo>
                  <a:cubicBezTo>
                    <a:pt x="35943" y="3616"/>
                    <a:pt x="35618" y="3536"/>
                    <a:pt x="35618" y="3456"/>
                  </a:cubicBezTo>
                  <a:cubicBezTo>
                    <a:pt x="35699" y="3375"/>
                    <a:pt x="35943" y="2652"/>
                    <a:pt x="35943" y="2652"/>
                  </a:cubicBezTo>
                  <a:cubicBezTo>
                    <a:pt x="36267" y="1848"/>
                    <a:pt x="36267" y="1848"/>
                    <a:pt x="36267" y="1848"/>
                  </a:cubicBezTo>
                  <a:cubicBezTo>
                    <a:pt x="36267" y="1366"/>
                    <a:pt x="36267" y="1366"/>
                    <a:pt x="36267" y="1366"/>
                  </a:cubicBezTo>
                  <a:cubicBezTo>
                    <a:pt x="36511" y="964"/>
                    <a:pt x="36511" y="964"/>
                    <a:pt x="36511" y="964"/>
                  </a:cubicBezTo>
                  <a:cubicBezTo>
                    <a:pt x="36754" y="643"/>
                    <a:pt x="36916" y="160"/>
                    <a:pt x="37322" y="0"/>
                  </a:cubicBezTo>
                  <a:cubicBezTo>
                    <a:pt x="120000" y="0"/>
                    <a:pt x="120000" y="0"/>
                    <a:pt x="120000" y="0"/>
                  </a:cubicBezTo>
                  <a:cubicBezTo>
                    <a:pt x="120000" y="59156"/>
                    <a:pt x="120000" y="59156"/>
                    <a:pt x="120000" y="59156"/>
                  </a:cubicBezTo>
                  <a:cubicBezTo>
                    <a:pt x="118864" y="59557"/>
                    <a:pt x="118864" y="59557"/>
                    <a:pt x="118864" y="59557"/>
                  </a:cubicBezTo>
                  <a:cubicBezTo>
                    <a:pt x="118701" y="59557"/>
                    <a:pt x="116430" y="59236"/>
                    <a:pt x="116511" y="59959"/>
                  </a:cubicBezTo>
                  <a:cubicBezTo>
                    <a:pt x="116592" y="60361"/>
                    <a:pt x="116997" y="60442"/>
                    <a:pt x="116997" y="60442"/>
                  </a:cubicBezTo>
                  <a:cubicBezTo>
                    <a:pt x="118052" y="61406"/>
                    <a:pt x="118052" y="61406"/>
                    <a:pt x="118052" y="61406"/>
                  </a:cubicBezTo>
                  <a:cubicBezTo>
                    <a:pt x="117971" y="61969"/>
                    <a:pt x="117971" y="61969"/>
                    <a:pt x="117971" y="61969"/>
                  </a:cubicBezTo>
                  <a:cubicBezTo>
                    <a:pt x="118620" y="62129"/>
                    <a:pt x="118620" y="62129"/>
                    <a:pt x="118620" y="62129"/>
                  </a:cubicBezTo>
                  <a:cubicBezTo>
                    <a:pt x="120000" y="62129"/>
                    <a:pt x="120000" y="62129"/>
                    <a:pt x="120000" y="62129"/>
                  </a:cubicBezTo>
                  <a:cubicBezTo>
                    <a:pt x="120000" y="63094"/>
                    <a:pt x="120000" y="63094"/>
                    <a:pt x="120000" y="63094"/>
                  </a:cubicBezTo>
                  <a:cubicBezTo>
                    <a:pt x="119188" y="63174"/>
                    <a:pt x="118296" y="63335"/>
                    <a:pt x="118133" y="63415"/>
                  </a:cubicBezTo>
                  <a:cubicBezTo>
                    <a:pt x="117241" y="64380"/>
                    <a:pt x="117241" y="64380"/>
                    <a:pt x="117241" y="64380"/>
                  </a:cubicBezTo>
                  <a:cubicBezTo>
                    <a:pt x="118296" y="65746"/>
                    <a:pt x="118296" y="65746"/>
                    <a:pt x="118296" y="65746"/>
                  </a:cubicBezTo>
                  <a:cubicBezTo>
                    <a:pt x="118215" y="66630"/>
                    <a:pt x="118215" y="66630"/>
                    <a:pt x="118215" y="66630"/>
                  </a:cubicBezTo>
                  <a:cubicBezTo>
                    <a:pt x="117322" y="67273"/>
                    <a:pt x="117322" y="67273"/>
                    <a:pt x="117322" y="67273"/>
                  </a:cubicBezTo>
                  <a:cubicBezTo>
                    <a:pt x="118052" y="67997"/>
                    <a:pt x="118052" y="67997"/>
                    <a:pt x="118052" y="67997"/>
                  </a:cubicBezTo>
                  <a:cubicBezTo>
                    <a:pt x="119350" y="67997"/>
                    <a:pt x="119350" y="67997"/>
                    <a:pt x="119350" y="67997"/>
                  </a:cubicBezTo>
                  <a:cubicBezTo>
                    <a:pt x="120000" y="68479"/>
                    <a:pt x="120000" y="68479"/>
                    <a:pt x="120000" y="68479"/>
                  </a:cubicBezTo>
                  <a:cubicBezTo>
                    <a:pt x="120000" y="72257"/>
                    <a:pt x="120000" y="72257"/>
                    <a:pt x="120000" y="72257"/>
                  </a:cubicBezTo>
                  <a:cubicBezTo>
                    <a:pt x="119756" y="72257"/>
                    <a:pt x="119432" y="72337"/>
                    <a:pt x="119026" y="72337"/>
                  </a:cubicBezTo>
                  <a:cubicBezTo>
                    <a:pt x="118458" y="73302"/>
                    <a:pt x="118458" y="73302"/>
                    <a:pt x="118458" y="73302"/>
                  </a:cubicBezTo>
                  <a:cubicBezTo>
                    <a:pt x="114320" y="72578"/>
                    <a:pt x="114320" y="72578"/>
                    <a:pt x="114320" y="72578"/>
                  </a:cubicBezTo>
                  <a:cubicBezTo>
                    <a:pt x="112941" y="71774"/>
                    <a:pt x="112941" y="71774"/>
                    <a:pt x="112941" y="71774"/>
                  </a:cubicBezTo>
                  <a:cubicBezTo>
                    <a:pt x="111886" y="72498"/>
                    <a:pt x="112129" y="72176"/>
                    <a:pt x="111237" y="73141"/>
                  </a:cubicBezTo>
                  <a:cubicBezTo>
                    <a:pt x="108803" y="72498"/>
                    <a:pt x="108803" y="72498"/>
                    <a:pt x="108803" y="72498"/>
                  </a:cubicBezTo>
                  <a:cubicBezTo>
                    <a:pt x="107261" y="73221"/>
                    <a:pt x="107261" y="73221"/>
                    <a:pt x="107261" y="73221"/>
                  </a:cubicBezTo>
                  <a:cubicBezTo>
                    <a:pt x="105476" y="74989"/>
                    <a:pt x="105476" y="74989"/>
                    <a:pt x="105476" y="74989"/>
                  </a:cubicBezTo>
                  <a:cubicBezTo>
                    <a:pt x="102474" y="74829"/>
                    <a:pt x="102474" y="74829"/>
                    <a:pt x="102474" y="74829"/>
                  </a:cubicBezTo>
                  <a:cubicBezTo>
                    <a:pt x="101825" y="73945"/>
                    <a:pt x="101825" y="73945"/>
                    <a:pt x="101825" y="73945"/>
                  </a:cubicBezTo>
                  <a:cubicBezTo>
                    <a:pt x="101663" y="74748"/>
                    <a:pt x="101663" y="74748"/>
                    <a:pt x="101663" y="74748"/>
                  </a:cubicBezTo>
                  <a:cubicBezTo>
                    <a:pt x="102312" y="75552"/>
                    <a:pt x="102312" y="75552"/>
                    <a:pt x="102312" y="75552"/>
                  </a:cubicBezTo>
                  <a:cubicBezTo>
                    <a:pt x="101176" y="76115"/>
                    <a:pt x="101176" y="76115"/>
                    <a:pt x="101176" y="76115"/>
                  </a:cubicBezTo>
                  <a:cubicBezTo>
                    <a:pt x="100770" y="74989"/>
                    <a:pt x="100770" y="74989"/>
                    <a:pt x="100770" y="74989"/>
                  </a:cubicBezTo>
                  <a:cubicBezTo>
                    <a:pt x="99797" y="73784"/>
                    <a:pt x="99797" y="73784"/>
                    <a:pt x="99797" y="73784"/>
                  </a:cubicBezTo>
                  <a:cubicBezTo>
                    <a:pt x="98336" y="73462"/>
                    <a:pt x="98336" y="73462"/>
                    <a:pt x="98336" y="73462"/>
                  </a:cubicBezTo>
                  <a:cubicBezTo>
                    <a:pt x="97525" y="72900"/>
                    <a:pt x="97525" y="72900"/>
                    <a:pt x="97525" y="72900"/>
                  </a:cubicBezTo>
                  <a:cubicBezTo>
                    <a:pt x="97363" y="72819"/>
                    <a:pt x="94361" y="73141"/>
                    <a:pt x="93793" y="73221"/>
                  </a:cubicBezTo>
                  <a:cubicBezTo>
                    <a:pt x="93062" y="72739"/>
                    <a:pt x="92981" y="72739"/>
                    <a:pt x="92170" y="72337"/>
                  </a:cubicBezTo>
                  <a:cubicBezTo>
                    <a:pt x="91359" y="72980"/>
                    <a:pt x="91359" y="72980"/>
                    <a:pt x="91359" y="72980"/>
                  </a:cubicBezTo>
                  <a:cubicBezTo>
                    <a:pt x="91359" y="72980"/>
                    <a:pt x="90953" y="73703"/>
                    <a:pt x="90304" y="73703"/>
                  </a:cubicBezTo>
                  <a:cubicBezTo>
                    <a:pt x="89574" y="73703"/>
                    <a:pt x="89655" y="72739"/>
                    <a:pt x="89655" y="72739"/>
                  </a:cubicBezTo>
                  <a:cubicBezTo>
                    <a:pt x="88600" y="72900"/>
                    <a:pt x="88600" y="72900"/>
                    <a:pt x="88600" y="72900"/>
                  </a:cubicBezTo>
                  <a:cubicBezTo>
                    <a:pt x="87221" y="74829"/>
                    <a:pt x="87221" y="74829"/>
                    <a:pt x="87221" y="74829"/>
                  </a:cubicBezTo>
                  <a:cubicBezTo>
                    <a:pt x="85517" y="76275"/>
                    <a:pt x="85517" y="76275"/>
                    <a:pt x="85517" y="76275"/>
                  </a:cubicBezTo>
                  <a:cubicBezTo>
                    <a:pt x="84543" y="77722"/>
                    <a:pt x="84543" y="77722"/>
                    <a:pt x="84543" y="77722"/>
                  </a:cubicBezTo>
                  <a:cubicBezTo>
                    <a:pt x="82677" y="78446"/>
                    <a:pt x="82677" y="78446"/>
                    <a:pt x="82677" y="78446"/>
                  </a:cubicBezTo>
                  <a:cubicBezTo>
                    <a:pt x="82758" y="79089"/>
                    <a:pt x="82758" y="79089"/>
                    <a:pt x="82758" y="79089"/>
                  </a:cubicBezTo>
                  <a:cubicBezTo>
                    <a:pt x="84624" y="80696"/>
                    <a:pt x="84624" y="80696"/>
                    <a:pt x="84624" y="80696"/>
                  </a:cubicBezTo>
                  <a:cubicBezTo>
                    <a:pt x="83326" y="81580"/>
                    <a:pt x="83326" y="81580"/>
                    <a:pt x="83326" y="81580"/>
                  </a:cubicBezTo>
                  <a:cubicBezTo>
                    <a:pt x="81379" y="79571"/>
                    <a:pt x="82109" y="81098"/>
                    <a:pt x="79675" y="79249"/>
                  </a:cubicBezTo>
                  <a:cubicBezTo>
                    <a:pt x="79269" y="80696"/>
                    <a:pt x="79188" y="80294"/>
                    <a:pt x="79432" y="81500"/>
                  </a:cubicBezTo>
                  <a:cubicBezTo>
                    <a:pt x="78377" y="82223"/>
                    <a:pt x="78377" y="82223"/>
                    <a:pt x="78377" y="82223"/>
                  </a:cubicBezTo>
                  <a:cubicBezTo>
                    <a:pt x="78945" y="84393"/>
                    <a:pt x="78539" y="83670"/>
                    <a:pt x="79918" y="85117"/>
                  </a:cubicBezTo>
                  <a:cubicBezTo>
                    <a:pt x="79107" y="86805"/>
                    <a:pt x="79269" y="86081"/>
                    <a:pt x="79350" y="88091"/>
                  </a:cubicBezTo>
                  <a:cubicBezTo>
                    <a:pt x="81217" y="88653"/>
                    <a:pt x="81217" y="88653"/>
                    <a:pt x="81217" y="88653"/>
                  </a:cubicBezTo>
                  <a:cubicBezTo>
                    <a:pt x="81703" y="89778"/>
                    <a:pt x="81703" y="89778"/>
                    <a:pt x="81703" y="89778"/>
                  </a:cubicBezTo>
                  <a:cubicBezTo>
                    <a:pt x="82920" y="90341"/>
                    <a:pt x="82920" y="90341"/>
                    <a:pt x="82920" y="90341"/>
                  </a:cubicBezTo>
                  <a:cubicBezTo>
                    <a:pt x="84137" y="89537"/>
                    <a:pt x="84137" y="89537"/>
                    <a:pt x="84137" y="89537"/>
                  </a:cubicBezTo>
                  <a:cubicBezTo>
                    <a:pt x="85922" y="90421"/>
                    <a:pt x="85922" y="90421"/>
                    <a:pt x="85922" y="90421"/>
                  </a:cubicBezTo>
                  <a:cubicBezTo>
                    <a:pt x="88275" y="92190"/>
                    <a:pt x="88275" y="92190"/>
                    <a:pt x="88275" y="92190"/>
                  </a:cubicBezTo>
                  <a:cubicBezTo>
                    <a:pt x="89655" y="93878"/>
                    <a:pt x="89655" y="93878"/>
                    <a:pt x="89655" y="93878"/>
                  </a:cubicBezTo>
                  <a:cubicBezTo>
                    <a:pt x="88843" y="93235"/>
                    <a:pt x="88843" y="93235"/>
                    <a:pt x="88843" y="93235"/>
                  </a:cubicBezTo>
                  <a:cubicBezTo>
                    <a:pt x="88356" y="93476"/>
                    <a:pt x="88356" y="93476"/>
                    <a:pt x="88356" y="93476"/>
                  </a:cubicBezTo>
                  <a:cubicBezTo>
                    <a:pt x="88681" y="94038"/>
                    <a:pt x="88681" y="94038"/>
                    <a:pt x="88681" y="94038"/>
                  </a:cubicBezTo>
                  <a:cubicBezTo>
                    <a:pt x="90385" y="94521"/>
                    <a:pt x="90385" y="94521"/>
                    <a:pt x="90385" y="94521"/>
                  </a:cubicBezTo>
                  <a:cubicBezTo>
                    <a:pt x="90304" y="95807"/>
                    <a:pt x="90304" y="95807"/>
                    <a:pt x="90304" y="95807"/>
                  </a:cubicBezTo>
                  <a:cubicBezTo>
                    <a:pt x="89006" y="100629"/>
                    <a:pt x="89006" y="100629"/>
                    <a:pt x="89006" y="100629"/>
                  </a:cubicBezTo>
                  <a:cubicBezTo>
                    <a:pt x="87951" y="102880"/>
                    <a:pt x="87951" y="102880"/>
                    <a:pt x="87951" y="102880"/>
                  </a:cubicBezTo>
                  <a:cubicBezTo>
                    <a:pt x="87707" y="104246"/>
                    <a:pt x="87707" y="104246"/>
                    <a:pt x="87707" y="104246"/>
                  </a:cubicBezTo>
                  <a:cubicBezTo>
                    <a:pt x="87545" y="105612"/>
                    <a:pt x="87545" y="105612"/>
                    <a:pt x="87545" y="105612"/>
                  </a:cubicBezTo>
                  <a:cubicBezTo>
                    <a:pt x="87870" y="106738"/>
                    <a:pt x="87870" y="106738"/>
                    <a:pt x="87870" y="106738"/>
                  </a:cubicBezTo>
                  <a:cubicBezTo>
                    <a:pt x="87870" y="106738"/>
                    <a:pt x="87870" y="107059"/>
                    <a:pt x="88194" y="107381"/>
                  </a:cubicBezTo>
                  <a:cubicBezTo>
                    <a:pt x="88519" y="107702"/>
                    <a:pt x="88600" y="108024"/>
                    <a:pt x="89006" y="108345"/>
                  </a:cubicBezTo>
                  <a:cubicBezTo>
                    <a:pt x="89411" y="108586"/>
                    <a:pt x="89249" y="108747"/>
                    <a:pt x="90709" y="108827"/>
                  </a:cubicBezTo>
                  <a:cubicBezTo>
                    <a:pt x="92089" y="108988"/>
                    <a:pt x="90791" y="109631"/>
                    <a:pt x="90872" y="109872"/>
                  </a:cubicBezTo>
                  <a:cubicBezTo>
                    <a:pt x="90953" y="110033"/>
                    <a:pt x="91034" y="111158"/>
                    <a:pt x="91602" y="112283"/>
                  </a:cubicBezTo>
                  <a:cubicBezTo>
                    <a:pt x="92170" y="113409"/>
                    <a:pt x="92494" y="113248"/>
                    <a:pt x="93387" y="113730"/>
                  </a:cubicBezTo>
                  <a:cubicBezTo>
                    <a:pt x="94279" y="114132"/>
                    <a:pt x="93874" y="114293"/>
                    <a:pt x="94442" y="115418"/>
                  </a:cubicBezTo>
                  <a:cubicBezTo>
                    <a:pt x="95010" y="116463"/>
                    <a:pt x="96389" y="115981"/>
                    <a:pt x="96632" y="115981"/>
                  </a:cubicBezTo>
                  <a:cubicBezTo>
                    <a:pt x="96795" y="115981"/>
                    <a:pt x="96957" y="116222"/>
                    <a:pt x="97200" y="116543"/>
                  </a:cubicBezTo>
                  <a:cubicBezTo>
                    <a:pt x="97200" y="116543"/>
                    <a:pt x="97200" y="116543"/>
                    <a:pt x="97200" y="116543"/>
                  </a:cubicBezTo>
                  <a:cubicBezTo>
                    <a:pt x="97200" y="116543"/>
                    <a:pt x="96713" y="117026"/>
                    <a:pt x="96551" y="117106"/>
                  </a:cubicBezTo>
                  <a:cubicBezTo>
                    <a:pt x="96470" y="117186"/>
                    <a:pt x="96389" y="117267"/>
                    <a:pt x="96308" y="117347"/>
                  </a:cubicBezTo>
                  <a:cubicBezTo>
                    <a:pt x="96227" y="117508"/>
                    <a:pt x="96470" y="117588"/>
                    <a:pt x="96308" y="117669"/>
                  </a:cubicBezTo>
                  <a:cubicBezTo>
                    <a:pt x="96146" y="117749"/>
                    <a:pt x="95983" y="118070"/>
                    <a:pt x="95983" y="118231"/>
                  </a:cubicBezTo>
                  <a:cubicBezTo>
                    <a:pt x="96064" y="118392"/>
                    <a:pt x="95902" y="118633"/>
                    <a:pt x="95902" y="118633"/>
                  </a:cubicBezTo>
                  <a:cubicBezTo>
                    <a:pt x="95902" y="118633"/>
                    <a:pt x="95578" y="119035"/>
                    <a:pt x="95172" y="119035"/>
                  </a:cubicBezTo>
                  <a:cubicBezTo>
                    <a:pt x="94847" y="119115"/>
                    <a:pt x="94604" y="118955"/>
                    <a:pt x="94279" y="118874"/>
                  </a:cubicBezTo>
                  <a:cubicBezTo>
                    <a:pt x="93955" y="118794"/>
                    <a:pt x="93955" y="118794"/>
                    <a:pt x="93955" y="118794"/>
                  </a:cubicBezTo>
                  <a:cubicBezTo>
                    <a:pt x="93955" y="118794"/>
                    <a:pt x="93711" y="118794"/>
                    <a:pt x="93387" y="118713"/>
                  </a:cubicBezTo>
                  <a:cubicBezTo>
                    <a:pt x="93062" y="118553"/>
                    <a:pt x="93306" y="118553"/>
                    <a:pt x="93306" y="118553"/>
                  </a:cubicBezTo>
                  <a:cubicBezTo>
                    <a:pt x="92981" y="118231"/>
                    <a:pt x="92981" y="118231"/>
                    <a:pt x="92981" y="118231"/>
                  </a:cubicBezTo>
                  <a:cubicBezTo>
                    <a:pt x="92657" y="117829"/>
                    <a:pt x="92657" y="117829"/>
                    <a:pt x="92657" y="117829"/>
                  </a:cubicBezTo>
                  <a:cubicBezTo>
                    <a:pt x="92657" y="117829"/>
                    <a:pt x="92576" y="117749"/>
                    <a:pt x="92576" y="117588"/>
                  </a:cubicBezTo>
                  <a:cubicBezTo>
                    <a:pt x="92494" y="117427"/>
                    <a:pt x="92494" y="117588"/>
                    <a:pt x="92332" y="117588"/>
                  </a:cubicBezTo>
                  <a:cubicBezTo>
                    <a:pt x="92170" y="117588"/>
                    <a:pt x="92089" y="117669"/>
                    <a:pt x="91926" y="117588"/>
                  </a:cubicBezTo>
                  <a:cubicBezTo>
                    <a:pt x="91845" y="117508"/>
                    <a:pt x="91845" y="117427"/>
                    <a:pt x="91845" y="117347"/>
                  </a:cubicBezTo>
                  <a:cubicBezTo>
                    <a:pt x="91845" y="117267"/>
                    <a:pt x="91602" y="117106"/>
                    <a:pt x="91359" y="117106"/>
                  </a:cubicBezTo>
                  <a:cubicBezTo>
                    <a:pt x="91115" y="117026"/>
                    <a:pt x="91196" y="116865"/>
                    <a:pt x="90872" y="116865"/>
                  </a:cubicBezTo>
                  <a:cubicBezTo>
                    <a:pt x="90547" y="116865"/>
                    <a:pt x="90791" y="116624"/>
                    <a:pt x="90791" y="116463"/>
                  </a:cubicBezTo>
                  <a:cubicBezTo>
                    <a:pt x="90709" y="116383"/>
                    <a:pt x="90466" y="116624"/>
                    <a:pt x="90385" y="116704"/>
                  </a:cubicBezTo>
                  <a:cubicBezTo>
                    <a:pt x="90304" y="116784"/>
                    <a:pt x="90223" y="116945"/>
                    <a:pt x="90060" y="116945"/>
                  </a:cubicBezTo>
                  <a:cubicBezTo>
                    <a:pt x="89979" y="117026"/>
                    <a:pt x="89898" y="116543"/>
                    <a:pt x="89898" y="116543"/>
                  </a:cubicBezTo>
                  <a:cubicBezTo>
                    <a:pt x="89898" y="116543"/>
                    <a:pt x="89898" y="116543"/>
                    <a:pt x="89574" y="116543"/>
                  </a:cubicBezTo>
                  <a:cubicBezTo>
                    <a:pt x="89168" y="116543"/>
                    <a:pt x="89411" y="116704"/>
                    <a:pt x="89411" y="116704"/>
                  </a:cubicBezTo>
                  <a:cubicBezTo>
                    <a:pt x="89168" y="117267"/>
                    <a:pt x="89168" y="117267"/>
                    <a:pt x="89168" y="117267"/>
                  </a:cubicBezTo>
                  <a:cubicBezTo>
                    <a:pt x="88762" y="117588"/>
                    <a:pt x="88762" y="117588"/>
                    <a:pt x="88762" y="117588"/>
                  </a:cubicBezTo>
                  <a:cubicBezTo>
                    <a:pt x="88762" y="117588"/>
                    <a:pt x="88843" y="117829"/>
                    <a:pt x="88924" y="117990"/>
                  </a:cubicBezTo>
                  <a:cubicBezTo>
                    <a:pt x="88924" y="118151"/>
                    <a:pt x="89168" y="118231"/>
                    <a:pt x="89168" y="118231"/>
                  </a:cubicBezTo>
                  <a:cubicBezTo>
                    <a:pt x="89168" y="118231"/>
                    <a:pt x="89411" y="118392"/>
                    <a:pt x="89655" y="118553"/>
                  </a:cubicBezTo>
                  <a:cubicBezTo>
                    <a:pt x="89898" y="118713"/>
                    <a:pt x="89817" y="118713"/>
                    <a:pt x="89979" y="118713"/>
                  </a:cubicBezTo>
                  <a:cubicBezTo>
                    <a:pt x="90141" y="118794"/>
                    <a:pt x="90385" y="118874"/>
                    <a:pt x="90709" y="119035"/>
                  </a:cubicBezTo>
                  <a:cubicBezTo>
                    <a:pt x="91034" y="119115"/>
                    <a:pt x="90872" y="119035"/>
                    <a:pt x="91359" y="119437"/>
                  </a:cubicBezTo>
                  <a:cubicBezTo>
                    <a:pt x="91764" y="119758"/>
                    <a:pt x="91277" y="119437"/>
                    <a:pt x="91196" y="119678"/>
                  </a:cubicBezTo>
                  <a:cubicBezTo>
                    <a:pt x="91115" y="120000"/>
                    <a:pt x="90628" y="119356"/>
                    <a:pt x="90304" y="119517"/>
                  </a:cubicBezTo>
                  <a:cubicBezTo>
                    <a:pt x="89979" y="119598"/>
                    <a:pt x="89898" y="119356"/>
                    <a:pt x="89655" y="119437"/>
                  </a:cubicBezTo>
                  <a:cubicBezTo>
                    <a:pt x="89655" y="119437"/>
                    <a:pt x="89655" y="119437"/>
                    <a:pt x="89655" y="119437"/>
                  </a:cubicBezTo>
                  <a:cubicBezTo>
                    <a:pt x="89574" y="119437"/>
                    <a:pt x="89574" y="119437"/>
                    <a:pt x="89574" y="119437"/>
                  </a:cubicBezTo>
                  <a:cubicBezTo>
                    <a:pt x="89574" y="119356"/>
                    <a:pt x="89492" y="119276"/>
                    <a:pt x="89492" y="119196"/>
                  </a:cubicBezTo>
                  <a:cubicBezTo>
                    <a:pt x="89411" y="119115"/>
                    <a:pt x="89006" y="119115"/>
                    <a:pt x="89006" y="119115"/>
                  </a:cubicBezTo>
                  <a:cubicBezTo>
                    <a:pt x="88681" y="119035"/>
                    <a:pt x="88681" y="119035"/>
                    <a:pt x="88681" y="119035"/>
                  </a:cubicBezTo>
                  <a:cubicBezTo>
                    <a:pt x="88438" y="118955"/>
                    <a:pt x="88438" y="118955"/>
                    <a:pt x="88438" y="118955"/>
                  </a:cubicBezTo>
                  <a:cubicBezTo>
                    <a:pt x="88194" y="118553"/>
                    <a:pt x="88194" y="118553"/>
                    <a:pt x="88194" y="118553"/>
                  </a:cubicBezTo>
                  <a:cubicBezTo>
                    <a:pt x="87951" y="118392"/>
                    <a:pt x="87951" y="118392"/>
                    <a:pt x="87951" y="118392"/>
                  </a:cubicBezTo>
                  <a:cubicBezTo>
                    <a:pt x="87707" y="118070"/>
                    <a:pt x="87707" y="118070"/>
                    <a:pt x="87707" y="118070"/>
                  </a:cubicBezTo>
                  <a:cubicBezTo>
                    <a:pt x="87789" y="117910"/>
                    <a:pt x="87789" y="117910"/>
                    <a:pt x="87789" y="117910"/>
                  </a:cubicBezTo>
                  <a:cubicBezTo>
                    <a:pt x="88032" y="117588"/>
                    <a:pt x="88032" y="117588"/>
                    <a:pt x="88032" y="117588"/>
                  </a:cubicBezTo>
                  <a:cubicBezTo>
                    <a:pt x="88032" y="117588"/>
                    <a:pt x="88113" y="117588"/>
                    <a:pt x="88194" y="117427"/>
                  </a:cubicBezTo>
                  <a:cubicBezTo>
                    <a:pt x="88356" y="117186"/>
                    <a:pt x="88194" y="117186"/>
                    <a:pt x="88194" y="117186"/>
                  </a:cubicBezTo>
                  <a:cubicBezTo>
                    <a:pt x="88194" y="117186"/>
                    <a:pt x="87870" y="117026"/>
                    <a:pt x="87707" y="116945"/>
                  </a:cubicBezTo>
                  <a:cubicBezTo>
                    <a:pt x="87545" y="116865"/>
                    <a:pt x="87302" y="117106"/>
                    <a:pt x="87302" y="117106"/>
                  </a:cubicBezTo>
                  <a:cubicBezTo>
                    <a:pt x="86815" y="117026"/>
                    <a:pt x="86815" y="117026"/>
                    <a:pt x="86815" y="117026"/>
                  </a:cubicBezTo>
                  <a:cubicBezTo>
                    <a:pt x="86409" y="117026"/>
                    <a:pt x="86409" y="117026"/>
                    <a:pt x="86409" y="117026"/>
                  </a:cubicBezTo>
                  <a:cubicBezTo>
                    <a:pt x="86085" y="116704"/>
                    <a:pt x="86085" y="116704"/>
                    <a:pt x="86085" y="116704"/>
                  </a:cubicBezTo>
                  <a:cubicBezTo>
                    <a:pt x="85517" y="116543"/>
                    <a:pt x="85517" y="116543"/>
                    <a:pt x="85517" y="116543"/>
                  </a:cubicBezTo>
                  <a:cubicBezTo>
                    <a:pt x="85192" y="116383"/>
                    <a:pt x="85192" y="116383"/>
                    <a:pt x="85192" y="116383"/>
                  </a:cubicBezTo>
                  <a:cubicBezTo>
                    <a:pt x="85192" y="116383"/>
                    <a:pt x="85192" y="115740"/>
                    <a:pt x="85192" y="115659"/>
                  </a:cubicBezTo>
                  <a:cubicBezTo>
                    <a:pt x="85192" y="115498"/>
                    <a:pt x="85192" y="115257"/>
                    <a:pt x="85192" y="115257"/>
                  </a:cubicBezTo>
                  <a:cubicBezTo>
                    <a:pt x="85192" y="115257"/>
                    <a:pt x="84705" y="115177"/>
                    <a:pt x="84462" y="115257"/>
                  </a:cubicBezTo>
                  <a:cubicBezTo>
                    <a:pt x="84300" y="115338"/>
                    <a:pt x="84056" y="115257"/>
                    <a:pt x="84056" y="115257"/>
                  </a:cubicBezTo>
                  <a:cubicBezTo>
                    <a:pt x="84056" y="115257"/>
                    <a:pt x="83407" y="115177"/>
                    <a:pt x="83326" y="115016"/>
                  </a:cubicBezTo>
                  <a:cubicBezTo>
                    <a:pt x="83326" y="114855"/>
                    <a:pt x="83326" y="114936"/>
                    <a:pt x="83245" y="114936"/>
                  </a:cubicBezTo>
                  <a:cubicBezTo>
                    <a:pt x="83083" y="114936"/>
                    <a:pt x="82596" y="114936"/>
                    <a:pt x="82596" y="114936"/>
                  </a:cubicBezTo>
                  <a:cubicBezTo>
                    <a:pt x="82109" y="114775"/>
                    <a:pt x="82109" y="114775"/>
                    <a:pt x="82109" y="114775"/>
                  </a:cubicBezTo>
                  <a:cubicBezTo>
                    <a:pt x="82109" y="115498"/>
                    <a:pt x="82109" y="115498"/>
                    <a:pt x="82109" y="115498"/>
                  </a:cubicBezTo>
                  <a:cubicBezTo>
                    <a:pt x="82028" y="115338"/>
                    <a:pt x="82028" y="115338"/>
                    <a:pt x="82028" y="115338"/>
                  </a:cubicBezTo>
                  <a:cubicBezTo>
                    <a:pt x="81217" y="115257"/>
                    <a:pt x="81217" y="115257"/>
                    <a:pt x="81217" y="115257"/>
                  </a:cubicBezTo>
                  <a:cubicBezTo>
                    <a:pt x="80730" y="115498"/>
                    <a:pt x="80730" y="115498"/>
                    <a:pt x="80730" y="115498"/>
                  </a:cubicBezTo>
                  <a:cubicBezTo>
                    <a:pt x="80324" y="115659"/>
                    <a:pt x="80324" y="115659"/>
                    <a:pt x="80324" y="115659"/>
                  </a:cubicBezTo>
                  <a:cubicBezTo>
                    <a:pt x="80324" y="115900"/>
                    <a:pt x="80324" y="115900"/>
                    <a:pt x="80324" y="115900"/>
                  </a:cubicBezTo>
                  <a:cubicBezTo>
                    <a:pt x="80162" y="116141"/>
                    <a:pt x="80162" y="116141"/>
                    <a:pt x="80162" y="116141"/>
                  </a:cubicBezTo>
                  <a:cubicBezTo>
                    <a:pt x="80162" y="116141"/>
                    <a:pt x="79918" y="116222"/>
                    <a:pt x="79756" y="116222"/>
                  </a:cubicBezTo>
                  <a:cubicBezTo>
                    <a:pt x="79756" y="116302"/>
                    <a:pt x="79675" y="116463"/>
                    <a:pt x="79675" y="116543"/>
                  </a:cubicBezTo>
                  <a:cubicBezTo>
                    <a:pt x="79594" y="116624"/>
                    <a:pt x="79432" y="116624"/>
                    <a:pt x="79432" y="116624"/>
                  </a:cubicBezTo>
                  <a:cubicBezTo>
                    <a:pt x="79107" y="116543"/>
                    <a:pt x="79107" y="116543"/>
                    <a:pt x="79107" y="116543"/>
                  </a:cubicBezTo>
                  <a:cubicBezTo>
                    <a:pt x="78864" y="116543"/>
                    <a:pt x="78864" y="116543"/>
                    <a:pt x="78864" y="116543"/>
                  </a:cubicBezTo>
                  <a:cubicBezTo>
                    <a:pt x="78701" y="116383"/>
                    <a:pt x="78701" y="116383"/>
                    <a:pt x="78701" y="116383"/>
                  </a:cubicBezTo>
                  <a:cubicBezTo>
                    <a:pt x="78864" y="116061"/>
                    <a:pt x="78864" y="116061"/>
                    <a:pt x="78864" y="116061"/>
                  </a:cubicBezTo>
                  <a:cubicBezTo>
                    <a:pt x="78864" y="115900"/>
                    <a:pt x="78864" y="115900"/>
                    <a:pt x="78864" y="115900"/>
                  </a:cubicBezTo>
                  <a:cubicBezTo>
                    <a:pt x="78864" y="115900"/>
                    <a:pt x="78864" y="115900"/>
                    <a:pt x="78864" y="115900"/>
                  </a:cubicBezTo>
                  <a:cubicBezTo>
                    <a:pt x="78864" y="115900"/>
                    <a:pt x="78864" y="115900"/>
                    <a:pt x="78864" y="115900"/>
                  </a:cubicBezTo>
                  <a:cubicBezTo>
                    <a:pt x="78377" y="115900"/>
                    <a:pt x="78377" y="115900"/>
                    <a:pt x="78377" y="115900"/>
                  </a:cubicBezTo>
                  <a:cubicBezTo>
                    <a:pt x="77890" y="115740"/>
                    <a:pt x="77890" y="115740"/>
                    <a:pt x="77890" y="115740"/>
                  </a:cubicBezTo>
                  <a:cubicBezTo>
                    <a:pt x="76835" y="115659"/>
                    <a:pt x="76835" y="115659"/>
                    <a:pt x="76835" y="115659"/>
                  </a:cubicBezTo>
                  <a:cubicBezTo>
                    <a:pt x="76186" y="115498"/>
                    <a:pt x="76186" y="115498"/>
                    <a:pt x="76186" y="115498"/>
                  </a:cubicBezTo>
                  <a:cubicBezTo>
                    <a:pt x="75780" y="115097"/>
                    <a:pt x="75780" y="115097"/>
                    <a:pt x="75780" y="115097"/>
                  </a:cubicBezTo>
                  <a:cubicBezTo>
                    <a:pt x="75131" y="114936"/>
                    <a:pt x="75131" y="114936"/>
                    <a:pt x="75131" y="114936"/>
                  </a:cubicBezTo>
                  <a:cubicBezTo>
                    <a:pt x="74563" y="115338"/>
                    <a:pt x="74563" y="115338"/>
                    <a:pt x="74563" y="115338"/>
                  </a:cubicBezTo>
                  <a:cubicBezTo>
                    <a:pt x="74563" y="115338"/>
                    <a:pt x="73995" y="115097"/>
                    <a:pt x="73752" y="115097"/>
                  </a:cubicBezTo>
                  <a:cubicBezTo>
                    <a:pt x="73590" y="115177"/>
                    <a:pt x="73265" y="115257"/>
                    <a:pt x="73184" y="115338"/>
                  </a:cubicBezTo>
                  <a:cubicBezTo>
                    <a:pt x="73103" y="115338"/>
                    <a:pt x="73103" y="115418"/>
                    <a:pt x="73022" y="115418"/>
                  </a:cubicBezTo>
                  <a:cubicBezTo>
                    <a:pt x="73022" y="115418"/>
                    <a:pt x="73022" y="115418"/>
                    <a:pt x="73022" y="115418"/>
                  </a:cubicBezTo>
                  <a:cubicBezTo>
                    <a:pt x="73022" y="115418"/>
                    <a:pt x="73022" y="115418"/>
                    <a:pt x="73022" y="115418"/>
                  </a:cubicBezTo>
                  <a:cubicBezTo>
                    <a:pt x="73022" y="115418"/>
                    <a:pt x="73022" y="115418"/>
                    <a:pt x="73022" y="115418"/>
                  </a:cubicBezTo>
                  <a:cubicBezTo>
                    <a:pt x="73022" y="115498"/>
                    <a:pt x="73022" y="115498"/>
                    <a:pt x="73022" y="115498"/>
                  </a:cubicBezTo>
                  <a:cubicBezTo>
                    <a:pt x="73022" y="115498"/>
                    <a:pt x="73022" y="115498"/>
                    <a:pt x="73022" y="115498"/>
                  </a:cubicBezTo>
                  <a:cubicBezTo>
                    <a:pt x="73022" y="115498"/>
                    <a:pt x="73022" y="115498"/>
                    <a:pt x="73022" y="115498"/>
                  </a:cubicBezTo>
                  <a:cubicBezTo>
                    <a:pt x="73022" y="115498"/>
                    <a:pt x="73022" y="115498"/>
                    <a:pt x="73022" y="115498"/>
                  </a:cubicBezTo>
                  <a:cubicBezTo>
                    <a:pt x="73022" y="115498"/>
                    <a:pt x="73022" y="115498"/>
                    <a:pt x="73022" y="115498"/>
                  </a:cubicBezTo>
                  <a:cubicBezTo>
                    <a:pt x="73022" y="115498"/>
                    <a:pt x="73022" y="115498"/>
                    <a:pt x="73022" y="115498"/>
                  </a:cubicBezTo>
                  <a:cubicBezTo>
                    <a:pt x="72941" y="115498"/>
                    <a:pt x="72941" y="115498"/>
                    <a:pt x="72941" y="115498"/>
                  </a:cubicBezTo>
                  <a:cubicBezTo>
                    <a:pt x="72941" y="115498"/>
                    <a:pt x="72941" y="115498"/>
                    <a:pt x="72941" y="115498"/>
                  </a:cubicBezTo>
                  <a:cubicBezTo>
                    <a:pt x="72941" y="115498"/>
                    <a:pt x="72941" y="115498"/>
                    <a:pt x="72941" y="115498"/>
                  </a:cubicBezTo>
                  <a:cubicBezTo>
                    <a:pt x="72941" y="115498"/>
                    <a:pt x="72941" y="115498"/>
                    <a:pt x="72941" y="115498"/>
                  </a:cubicBezTo>
                  <a:cubicBezTo>
                    <a:pt x="72941" y="115498"/>
                    <a:pt x="72941" y="115498"/>
                    <a:pt x="72941" y="115498"/>
                  </a:cubicBezTo>
                  <a:cubicBezTo>
                    <a:pt x="72941" y="115498"/>
                    <a:pt x="72941" y="115498"/>
                    <a:pt x="72941" y="115498"/>
                  </a:cubicBezTo>
                  <a:cubicBezTo>
                    <a:pt x="72941" y="115498"/>
                    <a:pt x="72941" y="115498"/>
                    <a:pt x="72941" y="115498"/>
                  </a:cubicBezTo>
                  <a:cubicBezTo>
                    <a:pt x="72941" y="115579"/>
                    <a:pt x="72941" y="115579"/>
                    <a:pt x="72941" y="115579"/>
                  </a:cubicBezTo>
                  <a:cubicBezTo>
                    <a:pt x="72941" y="115579"/>
                    <a:pt x="72941" y="115579"/>
                    <a:pt x="72941" y="115579"/>
                  </a:cubicBezTo>
                  <a:cubicBezTo>
                    <a:pt x="72941" y="115579"/>
                    <a:pt x="72941" y="115579"/>
                    <a:pt x="72941" y="115579"/>
                  </a:cubicBezTo>
                  <a:cubicBezTo>
                    <a:pt x="72941" y="115579"/>
                    <a:pt x="72941" y="115579"/>
                    <a:pt x="72941" y="115579"/>
                  </a:cubicBezTo>
                  <a:cubicBezTo>
                    <a:pt x="72941" y="115579"/>
                    <a:pt x="72941" y="115579"/>
                    <a:pt x="72941" y="115579"/>
                  </a:cubicBezTo>
                  <a:cubicBezTo>
                    <a:pt x="72941" y="115579"/>
                    <a:pt x="72941" y="115579"/>
                    <a:pt x="72941" y="115579"/>
                  </a:cubicBezTo>
                  <a:cubicBezTo>
                    <a:pt x="72941" y="115579"/>
                    <a:pt x="72941" y="115579"/>
                    <a:pt x="72941" y="115579"/>
                  </a:cubicBezTo>
                  <a:cubicBezTo>
                    <a:pt x="72941" y="115579"/>
                    <a:pt x="72941" y="115579"/>
                    <a:pt x="72941" y="115579"/>
                  </a:cubicBezTo>
                  <a:cubicBezTo>
                    <a:pt x="72941" y="115579"/>
                    <a:pt x="72941" y="115579"/>
                    <a:pt x="72941" y="115579"/>
                  </a:cubicBezTo>
                  <a:cubicBezTo>
                    <a:pt x="72941" y="115579"/>
                    <a:pt x="72941" y="115579"/>
                    <a:pt x="72941" y="115579"/>
                  </a:cubicBezTo>
                  <a:cubicBezTo>
                    <a:pt x="72941" y="115579"/>
                    <a:pt x="72941" y="115579"/>
                    <a:pt x="72941"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860" y="115579"/>
                    <a:pt x="72860" y="115579"/>
                    <a:pt x="72860" y="115579"/>
                  </a:cubicBezTo>
                  <a:cubicBezTo>
                    <a:pt x="72697" y="115659"/>
                    <a:pt x="72535" y="115579"/>
                    <a:pt x="72373" y="115579"/>
                  </a:cubicBezTo>
                  <a:cubicBezTo>
                    <a:pt x="72292" y="115659"/>
                    <a:pt x="72210" y="115740"/>
                    <a:pt x="72048" y="115740"/>
                  </a:cubicBezTo>
                  <a:cubicBezTo>
                    <a:pt x="71886" y="115740"/>
                    <a:pt x="71805" y="115659"/>
                    <a:pt x="71643" y="115659"/>
                  </a:cubicBezTo>
                  <a:cubicBezTo>
                    <a:pt x="71561" y="115740"/>
                    <a:pt x="71480" y="115820"/>
                    <a:pt x="71318" y="115820"/>
                  </a:cubicBezTo>
                  <a:cubicBezTo>
                    <a:pt x="71156" y="115820"/>
                    <a:pt x="71075" y="115659"/>
                    <a:pt x="71075" y="115659"/>
                  </a:cubicBezTo>
                  <a:cubicBezTo>
                    <a:pt x="70831" y="115659"/>
                    <a:pt x="70831" y="115659"/>
                    <a:pt x="70831" y="115659"/>
                  </a:cubicBezTo>
                  <a:cubicBezTo>
                    <a:pt x="70588" y="115418"/>
                    <a:pt x="70588" y="115418"/>
                    <a:pt x="70588" y="115418"/>
                  </a:cubicBezTo>
                  <a:cubicBezTo>
                    <a:pt x="70588" y="115418"/>
                    <a:pt x="70507" y="115579"/>
                    <a:pt x="70263" y="115579"/>
                  </a:cubicBezTo>
                  <a:cubicBezTo>
                    <a:pt x="70101" y="115498"/>
                    <a:pt x="69939" y="115418"/>
                    <a:pt x="69776" y="115498"/>
                  </a:cubicBezTo>
                  <a:cubicBezTo>
                    <a:pt x="69614" y="115498"/>
                    <a:pt x="69371" y="115579"/>
                    <a:pt x="69371" y="115579"/>
                  </a:cubicBezTo>
                  <a:cubicBezTo>
                    <a:pt x="68722" y="115338"/>
                    <a:pt x="68722" y="115338"/>
                    <a:pt x="68722" y="115338"/>
                  </a:cubicBezTo>
                  <a:cubicBezTo>
                    <a:pt x="68316" y="115257"/>
                    <a:pt x="68316" y="115257"/>
                    <a:pt x="68316" y="115257"/>
                  </a:cubicBezTo>
                  <a:cubicBezTo>
                    <a:pt x="67991" y="115177"/>
                    <a:pt x="67991" y="115177"/>
                    <a:pt x="67991" y="115177"/>
                  </a:cubicBezTo>
                  <a:cubicBezTo>
                    <a:pt x="67829" y="115418"/>
                    <a:pt x="67829" y="115418"/>
                    <a:pt x="67829" y="115418"/>
                  </a:cubicBezTo>
                  <a:cubicBezTo>
                    <a:pt x="67423" y="115418"/>
                    <a:pt x="67423" y="115418"/>
                    <a:pt x="67423" y="115418"/>
                  </a:cubicBezTo>
                  <a:cubicBezTo>
                    <a:pt x="67423" y="115418"/>
                    <a:pt x="66937" y="115257"/>
                    <a:pt x="66612" y="115338"/>
                  </a:cubicBezTo>
                  <a:cubicBezTo>
                    <a:pt x="66531" y="115338"/>
                    <a:pt x="66288" y="115579"/>
                    <a:pt x="66206" y="115579"/>
                  </a:cubicBezTo>
                  <a:cubicBezTo>
                    <a:pt x="66125" y="115659"/>
                    <a:pt x="66450" y="115900"/>
                    <a:pt x="66288" y="115900"/>
                  </a:cubicBezTo>
                  <a:cubicBezTo>
                    <a:pt x="63853" y="115659"/>
                    <a:pt x="61014" y="114695"/>
                    <a:pt x="58580" y="114052"/>
                  </a:cubicBezTo>
                  <a:cubicBezTo>
                    <a:pt x="58580" y="114052"/>
                    <a:pt x="56551" y="113569"/>
                    <a:pt x="56227" y="113569"/>
                  </a:cubicBezTo>
                  <a:cubicBezTo>
                    <a:pt x="55902" y="113569"/>
                    <a:pt x="55253" y="112685"/>
                    <a:pt x="55253" y="112444"/>
                  </a:cubicBezTo>
                  <a:cubicBezTo>
                    <a:pt x="55253" y="112203"/>
                    <a:pt x="55172" y="111480"/>
                    <a:pt x="55496" y="111319"/>
                  </a:cubicBezTo>
                  <a:cubicBezTo>
                    <a:pt x="55821" y="111158"/>
                    <a:pt x="55821" y="111158"/>
                    <a:pt x="56389" y="110676"/>
                  </a:cubicBezTo>
                  <a:cubicBezTo>
                    <a:pt x="56876" y="110113"/>
                    <a:pt x="56876" y="109711"/>
                    <a:pt x="56876" y="109711"/>
                  </a:cubicBezTo>
                  <a:cubicBezTo>
                    <a:pt x="55659" y="108988"/>
                    <a:pt x="55659" y="108988"/>
                    <a:pt x="55659" y="108988"/>
                  </a:cubicBezTo>
                  <a:cubicBezTo>
                    <a:pt x="55659" y="108988"/>
                    <a:pt x="54279" y="109711"/>
                    <a:pt x="54036" y="109551"/>
                  </a:cubicBezTo>
                  <a:cubicBezTo>
                    <a:pt x="53711" y="109390"/>
                    <a:pt x="52413" y="110274"/>
                    <a:pt x="52413" y="110274"/>
                  </a:cubicBezTo>
                  <a:cubicBezTo>
                    <a:pt x="51115" y="110354"/>
                    <a:pt x="51115" y="110354"/>
                    <a:pt x="51115" y="110354"/>
                  </a:cubicBezTo>
                  <a:cubicBezTo>
                    <a:pt x="51115" y="110194"/>
                    <a:pt x="51115" y="110194"/>
                    <a:pt x="51115" y="110194"/>
                  </a:cubicBezTo>
                  <a:cubicBezTo>
                    <a:pt x="51115" y="110194"/>
                    <a:pt x="51359" y="109390"/>
                    <a:pt x="51683" y="109551"/>
                  </a:cubicBezTo>
                  <a:cubicBezTo>
                    <a:pt x="52008" y="108586"/>
                    <a:pt x="52008" y="108586"/>
                    <a:pt x="52008" y="108586"/>
                  </a:cubicBezTo>
                  <a:cubicBezTo>
                    <a:pt x="51845" y="107461"/>
                    <a:pt x="51845" y="107461"/>
                    <a:pt x="51845" y="107461"/>
                  </a:cubicBezTo>
                  <a:cubicBezTo>
                    <a:pt x="51521" y="105934"/>
                    <a:pt x="51521" y="105934"/>
                    <a:pt x="51521" y="105934"/>
                  </a:cubicBezTo>
                  <a:cubicBezTo>
                    <a:pt x="53144" y="105853"/>
                    <a:pt x="53144" y="105853"/>
                    <a:pt x="53144" y="105853"/>
                  </a:cubicBezTo>
                  <a:cubicBezTo>
                    <a:pt x="54604" y="105050"/>
                    <a:pt x="54604" y="105050"/>
                    <a:pt x="54604" y="105050"/>
                  </a:cubicBezTo>
                  <a:cubicBezTo>
                    <a:pt x="54117" y="104246"/>
                    <a:pt x="54117" y="104246"/>
                    <a:pt x="54117" y="104246"/>
                  </a:cubicBezTo>
                  <a:cubicBezTo>
                    <a:pt x="52738" y="104728"/>
                    <a:pt x="52738" y="104728"/>
                    <a:pt x="52738" y="104728"/>
                  </a:cubicBezTo>
                  <a:cubicBezTo>
                    <a:pt x="51440" y="104487"/>
                    <a:pt x="51440" y="104487"/>
                    <a:pt x="51440" y="104487"/>
                  </a:cubicBezTo>
                  <a:cubicBezTo>
                    <a:pt x="49736" y="105934"/>
                    <a:pt x="49736" y="105934"/>
                    <a:pt x="49736" y="105934"/>
                  </a:cubicBezTo>
                  <a:cubicBezTo>
                    <a:pt x="47789" y="105934"/>
                    <a:pt x="47789" y="105934"/>
                    <a:pt x="47789" y="105934"/>
                  </a:cubicBezTo>
                  <a:cubicBezTo>
                    <a:pt x="47139" y="105853"/>
                    <a:pt x="47139" y="105853"/>
                    <a:pt x="47139" y="105853"/>
                  </a:cubicBezTo>
                  <a:cubicBezTo>
                    <a:pt x="47221" y="105693"/>
                    <a:pt x="47221" y="105532"/>
                    <a:pt x="47302" y="105532"/>
                  </a:cubicBezTo>
                  <a:cubicBezTo>
                    <a:pt x="47464" y="105452"/>
                    <a:pt x="48681" y="105050"/>
                    <a:pt x="48681" y="105050"/>
                  </a:cubicBezTo>
                  <a:cubicBezTo>
                    <a:pt x="49492" y="104567"/>
                    <a:pt x="49492" y="104567"/>
                    <a:pt x="49492" y="104567"/>
                  </a:cubicBezTo>
                  <a:cubicBezTo>
                    <a:pt x="49492" y="104567"/>
                    <a:pt x="49898" y="104005"/>
                    <a:pt x="50060" y="103924"/>
                  </a:cubicBezTo>
                  <a:cubicBezTo>
                    <a:pt x="50223" y="103924"/>
                    <a:pt x="50385" y="103603"/>
                    <a:pt x="50547" y="103201"/>
                  </a:cubicBezTo>
                  <a:cubicBezTo>
                    <a:pt x="50791" y="102880"/>
                    <a:pt x="50953" y="102638"/>
                    <a:pt x="50953" y="102638"/>
                  </a:cubicBezTo>
                  <a:cubicBezTo>
                    <a:pt x="50953" y="102638"/>
                    <a:pt x="51926" y="102397"/>
                    <a:pt x="51845" y="102317"/>
                  </a:cubicBezTo>
                  <a:cubicBezTo>
                    <a:pt x="51845" y="102156"/>
                    <a:pt x="51440" y="101835"/>
                    <a:pt x="51926" y="101835"/>
                  </a:cubicBezTo>
                  <a:cubicBezTo>
                    <a:pt x="52413" y="101835"/>
                    <a:pt x="52413" y="101835"/>
                    <a:pt x="52657" y="101674"/>
                  </a:cubicBezTo>
                  <a:cubicBezTo>
                    <a:pt x="52819" y="101594"/>
                    <a:pt x="52738" y="101513"/>
                    <a:pt x="52819" y="101272"/>
                  </a:cubicBezTo>
                  <a:cubicBezTo>
                    <a:pt x="52981" y="101111"/>
                    <a:pt x="53062" y="100870"/>
                    <a:pt x="53062" y="100709"/>
                  </a:cubicBezTo>
                  <a:cubicBezTo>
                    <a:pt x="52981" y="100549"/>
                    <a:pt x="52576" y="99906"/>
                    <a:pt x="52576" y="99745"/>
                  </a:cubicBezTo>
                  <a:cubicBezTo>
                    <a:pt x="52494" y="99504"/>
                    <a:pt x="52576" y="99022"/>
                    <a:pt x="52576" y="99022"/>
                  </a:cubicBezTo>
                  <a:cubicBezTo>
                    <a:pt x="52576" y="99022"/>
                    <a:pt x="52819" y="98941"/>
                    <a:pt x="53062" y="98861"/>
                  </a:cubicBezTo>
                  <a:cubicBezTo>
                    <a:pt x="53225" y="98700"/>
                    <a:pt x="53549" y="98137"/>
                    <a:pt x="53549" y="98137"/>
                  </a:cubicBezTo>
                  <a:cubicBezTo>
                    <a:pt x="53630" y="97736"/>
                    <a:pt x="53630" y="97736"/>
                    <a:pt x="53630" y="97736"/>
                  </a:cubicBezTo>
                  <a:cubicBezTo>
                    <a:pt x="53630" y="97736"/>
                    <a:pt x="53955" y="97494"/>
                    <a:pt x="54036" y="97494"/>
                  </a:cubicBezTo>
                  <a:cubicBezTo>
                    <a:pt x="54198" y="97414"/>
                    <a:pt x="55496" y="96932"/>
                    <a:pt x="55578" y="96932"/>
                  </a:cubicBezTo>
                  <a:cubicBezTo>
                    <a:pt x="55659" y="96932"/>
                    <a:pt x="56470" y="97012"/>
                    <a:pt x="56227" y="96610"/>
                  </a:cubicBezTo>
                  <a:cubicBezTo>
                    <a:pt x="55983" y="96289"/>
                    <a:pt x="55902" y="96128"/>
                    <a:pt x="55821" y="95887"/>
                  </a:cubicBezTo>
                  <a:cubicBezTo>
                    <a:pt x="55740" y="95646"/>
                    <a:pt x="55740" y="95083"/>
                    <a:pt x="55740" y="95003"/>
                  </a:cubicBezTo>
                  <a:cubicBezTo>
                    <a:pt x="55821" y="94922"/>
                    <a:pt x="56470" y="94681"/>
                    <a:pt x="55740" y="94601"/>
                  </a:cubicBezTo>
                  <a:cubicBezTo>
                    <a:pt x="55010" y="94521"/>
                    <a:pt x="55578" y="94279"/>
                    <a:pt x="55415" y="94119"/>
                  </a:cubicBezTo>
                  <a:cubicBezTo>
                    <a:pt x="55172" y="93958"/>
                    <a:pt x="54685" y="93636"/>
                    <a:pt x="54685" y="93636"/>
                  </a:cubicBezTo>
                  <a:cubicBezTo>
                    <a:pt x="54442" y="93636"/>
                    <a:pt x="54442" y="93636"/>
                    <a:pt x="54442" y="93636"/>
                  </a:cubicBezTo>
                  <a:cubicBezTo>
                    <a:pt x="54523" y="92833"/>
                    <a:pt x="54523" y="92833"/>
                    <a:pt x="54523" y="92833"/>
                  </a:cubicBezTo>
                  <a:cubicBezTo>
                    <a:pt x="54523" y="92833"/>
                    <a:pt x="54766" y="92511"/>
                    <a:pt x="54847" y="92511"/>
                  </a:cubicBezTo>
                  <a:cubicBezTo>
                    <a:pt x="54929" y="92431"/>
                    <a:pt x="55010" y="92109"/>
                    <a:pt x="54847" y="92109"/>
                  </a:cubicBezTo>
                  <a:cubicBezTo>
                    <a:pt x="54685" y="92190"/>
                    <a:pt x="54198" y="92270"/>
                    <a:pt x="54198" y="92270"/>
                  </a:cubicBezTo>
                  <a:cubicBezTo>
                    <a:pt x="54198" y="92270"/>
                    <a:pt x="53793" y="92270"/>
                    <a:pt x="53874" y="92109"/>
                  </a:cubicBezTo>
                  <a:cubicBezTo>
                    <a:pt x="53874" y="91868"/>
                    <a:pt x="54036" y="91868"/>
                    <a:pt x="54279" y="91627"/>
                  </a:cubicBezTo>
                  <a:cubicBezTo>
                    <a:pt x="54523" y="91386"/>
                    <a:pt x="54604" y="91225"/>
                    <a:pt x="54604" y="91225"/>
                  </a:cubicBezTo>
                  <a:cubicBezTo>
                    <a:pt x="54523" y="90743"/>
                    <a:pt x="54523" y="90743"/>
                    <a:pt x="54523" y="90743"/>
                  </a:cubicBezTo>
                  <a:cubicBezTo>
                    <a:pt x="54523" y="90743"/>
                    <a:pt x="54523" y="90421"/>
                    <a:pt x="54442" y="90421"/>
                  </a:cubicBezTo>
                  <a:cubicBezTo>
                    <a:pt x="54442" y="90341"/>
                    <a:pt x="53955" y="89377"/>
                    <a:pt x="53955" y="89377"/>
                  </a:cubicBezTo>
                  <a:cubicBezTo>
                    <a:pt x="53955" y="89377"/>
                    <a:pt x="53468" y="89216"/>
                    <a:pt x="53387" y="89377"/>
                  </a:cubicBezTo>
                  <a:cubicBezTo>
                    <a:pt x="53387" y="89537"/>
                    <a:pt x="53225" y="89859"/>
                    <a:pt x="53225" y="89859"/>
                  </a:cubicBezTo>
                  <a:cubicBezTo>
                    <a:pt x="52657" y="89859"/>
                    <a:pt x="52657" y="89859"/>
                    <a:pt x="52657" y="89859"/>
                  </a:cubicBezTo>
                  <a:cubicBezTo>
                    <a:pt x="52332" y="89618"/>
                    <a:pt x="52332" y="89618"/>
                    <a:pt x="52332" y="89618"/>
                  </a:cubicBezTo>
                  <a:cubicBezTo>
                    <a:pt x="51683" y="89457"/>
                    <a:pt x="51683" y="89457"/>
                    <a:pt x="51683" y="89457"/>
                  </a:cubicBezTo>
                  <a:cubicBezTo>
                    <a:pt x="51683" y="89457"/>
                    <a:pt x="51602" y="89537"/>
                    <a:pt x="51521" y="89618"/>
                  </a:cubicBezTo>
                  <a:cubicBezTo>
                    <a:pt x="51521" y="89698"/>
                    <a:pt x="50872" y="89296"/>
                    <a:pt x="50872" y="89296"/>
                  </a:cubicBezTo>
                  <a:cubicBezTo>
                    <a:pt x="50872" y="89296"/>
                    <a:pt x="50628" y="89618"/>
                    <a:pt x="50547" y="89698"/>
                  </a:cubicBezTo>
                  <a:cubicBezTo>
                    <a:pt x="50547" y="89698"/>
                    <a:pt x="49898" y="89537"/>
                    <a:pt x="49898" y="89537"/>
                  </a:cubicBezTo>
                  <a:cubicBezTo>
                    <a:pt x="49249" y="89618"/>
                    <a:pt x="49249" y="89618"/>
                    <a:pt x="49249" y="89618"/>
                  </a:cubicBezTo>
                  <a:cubicBezTo>
                    <a:pt x="48681" y="89698"/>
                    <a:pt x="48681" y="89698"/>
                    <a:pt x="48681" y="89698"/>
                  </a:cubicBezTo>
                  <a:cubicBezTo>
                    <a:pt x="48194" y="89457"/>
                    <a:pt x="48194" y="89457"/>
                    <a:pt x="48194" y="89457"/>
                  </a:cubicBezTo>
                  <a:cubicBezTo>
                    <a:pt x="48032" y="89698"/>
                    <a:pt x="48032" y="89698"/>
                    <a:pt x="48032" y="89698"/>
                  </a:cubicBezTo>
                  <a:cubicBezTo>
                    <a:pt x="48113" y="90100"/>
                    <a:pt x="48113" y="90100"/>
                    <a:pt x="48113" y="90100"/>
                  </a:cubicBezTo>
                  <a:cubicBezTo>
                    <a:pt x="47707" y="90341"/>
                    <a:pt x="47707" y="90341"/>
                    <a:pt x="47707" y="90341"/>
                  </a:cubicBezTo>
                  <a:cubicBezTo>
                    <a:pt x="47221" y="90020"/>
                    <a:pt x="47221" y="90020"/>
                    <a:pt x="47221" y="90020"/>
                  </a:cubicBezTo>
                  <a:cubicBezTo>
                    <a:pt x="46815" y="89939"/>
                    <a:pt x="46815" y="89939"/>
                    <a:pt x="46815" y="89939"/>
                  </a:cubicBezTo>
                  <a:cubicBezTo>
                    <a:pt x="46247" y="89377"/>
                    <a:pt x="46247" y="89377"/>
                    <a:pt x="46247" y="89377"/>
                  </a:cubicBezTo>
                  <a:cubicBezTo>
                    <a:pt x="45760" y="89216"/>
                    <a:pt x="45760" y="89216"/>
                    <a:pt x="45760" y="89216"/>
                  </a:cubicBezTo>
                  <a:cubicBezTo>
                    <a:pt x="45273" y="88975"/>
                    <a:pt x="45273" y="88975"/>
                    <a:pt x="45273" y="88975"/>
                  </a:cubicBezTo>
                  <a:cubicBezTo>
                    <a:pt x="45273" y="88975"/>
                    <a:pt x="45030" y="89618"/>
                    <a:pt x="44949" y="89698"/>
                  </a:cubicBezTo>
                  <a:cubicBezTo>
                    <a:pt x="44868" y="89698"/>
                    <a:pt x="44462" y="89859"/>
                    <a:pt x="44381" y="89859"/>
                  </a:cubicBezTo>
                  <a:cubicBezTo>
                    <a:pt x="44219" y="89939"/>
                    <a:pt x="44137" y="90341"/>
                    <a:pt x="44137" y="90341"/>
                  </a:cubicBezTo>
                  <a:cubicBezTo>
                    <a:pt x="43732" y="90582"/>
                    <a:pt x="43732" y="90582"/>
                    <a:pt x="43732" y="90582"/>
                  </a:cubicBezTo>
                  <a:cubicBezTo>
                    <a:pt x="43732" y="90582"/>
                    <a:pt x="43488" y="90421"/>
                    <a:pt x="43326" y="90421"/>
                  </a:cubicBezTo>
                  <a:cubicBezTo>
                    <a:pt x="43245" y="90421"/>
                    <a:pt x="43164" y="90502"/>
                    <a:pt x="43164" y="90502"/>
                  </a:cubicBezTo>
                  <a:cubicBezTo>
                    <a:pt x="43002" y="90743"/>
                    <a:pt x="43002" y="90743"/>
                    <a:pt x="43002" y="90743"/>
                  </a:cubicBezTo>
                  <a:cubicBezTo>
                    <a:pt x="43002" y="90743"/>
                    <a:pt x="42920" y="90743"/>
                    <a:pt x="42677" y="90582"/>
                  </a:cubicBezTo>
                  <a:cubicBezTo>
                    <a:pt x="42515" y="90502"/>
                    <a:pt x="42271" y="90341"/>
                    <a:pt x="42271" y="90341"/>
                  </a:cubicBezTo>
                  <a:cubicBezTo>
                    <a:pt x="42028" y="90261"/>
                    <a:pt x="42028" y="90261"/>
                    <a:pt x="42028" y="90261"/>
                  </a:cubicBezTo>
                  <a:cubicBezTo>
                    <a:pt x="42028" y="90261"/>
                    <a:pt x="41298" y="90582"/>
                    <a:pt x="41217" y="90663"/>
                  </a:cubicBezTo>
                  <a:cubicBezTo>
                    <a:pt x="41217" y="90743"/>
                    <a:pt x="41054" y="90984"/>
                    <a:pt x="41054" y="90984"/>
                  </a:cubicBezTo>
                  <a:cubicBezTo>
                    <a:pt x="40649" y="90663"/>
                    <a:pt x="40649" y="90663"/>
                    <a:pt x="40649" y="90663"/>
                  </a:cubicBezTo>
                  <a:cubicBezTo>
                    <a:pt x="40162" y="90341"/>
                    <a:pt x="40162" y="90341"/>
                    <a:pt x="40162" y="90341"/>
                  </a:cubicBezTo>
                  <a:cubicBezTo>
                    <a:pt x="40081" y="89778"/>
                    <a:pt x="40081" y="89778"/>
                    <a:pt x="40081" y="89778"/>
                  </a:cubicBezTo>
                  <a:cubicBezTo>
                    <a:pt x="39188" y="88975"/>
                    <a:pt x="39188" y="88975"/>
                    <a:pt x="39188" y="88975"/>
                  </a:cubicBezTo>
                  <a:cubicBezTo>
                    <a:pt x="39026" y="88171"/>
                    <a:pt x="39026" y="88171"/>
                    <a:pt x="39026" y="88171"/>
                  </a:cubicBezTo>
                  <a:cubicBezTo>
                    <a:pt x="38377" y="87689"/>
                    <a:pt x="38377" y="87689"/>
                    <a:pt x="38377" y="87689"/>
                  </a:cubicBezTo>
                  <a:cubicBezTo>
                    <a:pt x="37971" y="88171"/>
                    <a:pt x="37971" y="88171"/>
                    <a:pt x="37971" y="88171"/>
                  </a:cubicBezTo>
                  <a:cubicBezTo>
                    <a:pt x="37322" y="88091"/>
                    <a:pt x="37322" y="88091"/>
                    <a:pt x="37322" y="88091"/>
                  </a:cubicBezTo>
                  <a:close/>
                  <a:moveTo>
                    <a:pt x="28965" y="5867"/>
                  </a:moveTo>
                  <a:cubicBezTo>
                    <a:pt x="28965" y="5867"/>
                    <a:pt x="28965" y="5867"/>
                    <a:pt x="28965" y="5867"/>
                  </a:cubicBezTo>
                  <a:cubicBezTo>
                    <a:pt x="29046" y="5947"/>
                    <a:pt x="29046" y="5947"/>
                    <a:pt x="29046" y="5947"/>
                  </a:cubicBezTo>
                  <a:cubicBezTo>
                    <a:pt x="29046" y="5947"/>
                    <a:pt x="29533" y="6430"/>
                    <a:pt x="29939" y="6430"/>
                  </a:cubicBezTo>
                  <a:cubicBezTo>
                    <a:pt x="30344" y="6430"/>
                    <a:pt x="30020" y="6430"/>
                    <a:pt x="30425" y="6349"/>
                  </a:cubicBezTo>
                  <a:cubicBezTo>
                    <a:pt x="30750" y="6188"/>
                    <a:pt x="30831" y="5947"/>
                    <a:pt x="30993" y="5706"/>
                  </a:cubicBezTo>
                  <a:cubicBezTo>
                    <a:pt x="31156" y="5465"/>
                    <a:pt x="31156" y="5465"/>
                    <a:pt x="31156" y="5224"/>
                  </a:cubicBezTo>
                  <a:cubicBezTo>
                    <a:pt x="31156" y="4983"/>
                    <a:pt x="31156" y="4581"/>
                    <a:pt x="31156" y="4340"/>
                  </a:cubicBezTo>
                  <a:cubicBezTo>
                    <a:pt x="31156" y="4099"/>
                    <a:pt x="31399" y="4179"/>
                    <a:pt x="31643" y="4179"/>
                  </a:cubicBezTo>
                  <a:cubicBezTo>
                    <a:pt x="31805" y="4179"/>
                    <a:pt x="31480" y="3536"/>
                    <a:pt x="31480" y="3536"/>
                  </a:cubicBezTo>
                  <a:cubicBezTo>
                    <a:pt x="31480" y="3536"/>
                    <a:pt x="30750" y="3215"/>
                    <a:pt x="30425" y="3215"/>
                  </a:cubicBezTo>
                  <a:cubicBezTo>
                    <a:pt x="30101" y="3215"/>
                    <a:pt x="29371" y="3134"/>
                    <a:pt x="29371" y="3134"/>
                  </a:cubicBezTo>
                  <a:cubicBezTo>
                    <a:pt x="28478" y="4259"/>
                    <a:pt x="28478" y="4259"/>
                    <a:pt x="28478" y="4259"/>
                  </a:cubicBezTo>
                  <a:cubicBezTo>
                    <a:pt x="28478" y="4259"/>
                    <a:pt x="28803" y="5787"/>
                    <a:pt x="28965" y="5867"/>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73" name="Shape 2053">
              <a:extLst>
                <a:ext uri="{FF2B5EF4-FFF2-40B4-BE49-F238E27FC236}">
                  <a16:creationId xmlns:a16="http://schemas.microsoft.com/office/drawing/2014/main" id="{5AB177A2-EF03-F1C7-37C0-70BF9F349231}"/>
                </a:ext>
              </a:extLst>
            </p:cNvPr>
            <p:cNvSpPr/>
            <p:nvPr/>
          </p:nvSpPr>
          <p:spPr>
            <a:xfrm>
              <a:off x="3733035" y="1542150"/>
              <a:ext cx="664055" cy="1216708"/>
            </a:xfrm>
            <a:custGeom>
              <a:avLst/>
              <a:gdLst/>
              <a:ahLst/>
              <a:cxnLst/>
              <a:rect l="0" t="0" r="0" b="0"/>
              <a:pathLst>
                <a:path w="120000" h="120000" extrusionOk="0">
                  <a:moveTo>
                    <a:pt x="30103" y="109309"/>
                  </a:moveTo>
                  <a:cubicBezTo>
                    <a:pt x="28453" y="109963"/>
                    <a:pt x="28453" y="109963"/>
                    <a:pt x="28453" y="109963"/>
                  </a:cubicBezTo>
                  <a:cubicBezTo>
                    <a:pt x="28453" y="110836"/>
                    <a:pt x="28453" y="110836"/>
                    <a:pt x="28453" y="110836"/>
                  </a:cubicBezTo>
                  <a:cubicBezTo>
                    <a:pt x="27628" y="111709"/>
                    <a:pt x="27628" y="111709"/>
                    <a:pt x="27628" y="111709"/>
                  </a:cubicBezTo>
                  <a:cubicBezTo>
                    <a:pt x="27628" y="111709"/>
                    <a:pt x="26804" y="111927"/>
                    <a:pt x="26804" y="112145"/>
                  </a:cubicBezTo>
                  <a:cubicBezTo>
                    <a:pt x="26391" y="112363"/>
                    <a:pt x="24742" y="113018"/>
                    <a:pt x="24742" y="113018"/>
                  </a:cubicBezTo>
                  <a:cubicBezTo>
                    <a:pt x="24742" y="113018"/>
                    <a:pt x="24742" y="113236"/>
                    <a:pt x="24329" y="113236"/>
                  </a:cubicBezTo>
                  <a:cubicBezTo>
                    <a:pt x="23917" y="113236"/>
                    <a:pt x="21030" y="113890"/>
                    <a:pt x="21030" y="113890"/>
                  </a:cubicBezTo>
                  <a:cubicBezTo>
                    <a:pt x="20206" y="114763"/>
                    <a:pt x="20206" y="114763"/>
                    <a:pt x="20206" y="114763"/>
                  </a:cubicBezTo>
                  <a:cubicBezTo>
                    <a:pt x="18556" y="114981"/>
                    <a:pt x="18556" y="114981"/>
                    <a:pt x="18556" y="114981"/>
                  </a:cubicBezTo>
                  <a:cubicBezTo>
                    <a:pt x="17319" y="116072"/>
                    <a:pt x="17319" y="116072"/>
                    <a:pt x="17319" y="116072"/>
                  </a:cubicBezTo>
                  <a:cubicBezTo>
                    <a:pt x="15257" y="116509"/>
                    <a:pt x="15257" y="116509"/>
                    <a:pt x="15257" y="116509"/>
                  </a:cubicBezTo>
                  <a:cubicBezTo>
                    <a:pt x="13608" y="116727"/>
                    <a:pt x="13608" y="116727"/>
                    <a:pt x="13608" y="116727"/>
                  </a:cubicBezTo>
                  <a:cubicBezTo>
                    <a:pt x="11958" y="116290"/>
                    <a:pt x="11958" y="116290"/>
                    <a:pt x="11958" y="116290"/>
                  </a:cubicBezTo>
                  <a:cubicBezTo>
                    <a:pt x="10721" y="116727"/>
                    <a:pt x="10721" y="116727"/>
                    <a:pt x="10721" y="116727"/>
                  </a:cubicBezTo>
                  <a:cubicBezTo>
                    <a:pt x="9484" y="117163"/>
                    <a:pt x="9484" y="117163"/>
                    <a:pt x="9484" y="117163"/>
                  </a:cubicBezTo>
                  <a:cubicBezTo>
                    <a:pt x="9896" y="118036"/>
                    <a:pt x="9896" y="118036"/>
                    <a:pt x="9896" y="118036"/>
                  </a:cubicBezTo>
                  <a:cubicBezTo>
                    <a:pt x="11134" y="118472"/>
                    <a:pt x="11134" y="118472"/>
                    <a:pt x="11134" y="118472"/>
                  </a:cubicBezTo>
                  <a:cubicBezTo>
                    <a:pt x="11958" y="117818"/>
                    <a:pt x="11958" y="117818"/>
                    <a:pt x="11958" y="117818"/>
                  </a:cubicBezTo>
                  <a:cubicBezTo>
                    <a:pt x="14432" y="118254"/>
                    <a:pt x="14432" y="118254"/>
                    <a:pt x="14432" y="118254"/>
                  </a:cubicBezTo>
                  <a:cubicBezTo>
                    <a:pt x="14432" y="118254"/>
                    <a:pt x="15257" y="118909"/>
                    <a:pt x="15670" y="119127"/>
                  </a:cubicBezTo>
                  <a:cubicBezTo>
                    <a:pt x="15670" y="119345"/>
                    <a:pt x="15670" y="120000"/>
                    <a:pt x="16082" y="120000"/>
                  </a:cubicBezTo>
                  <a:cubicBezTo>
                    <a:pt x="16494" y="119781"/>
                    <a:pt x="18556" y="119127"/>
                    <a:pt x="18556" y="119127"/>
                  </a:cubicBezTo>
                  <a:cubicBezTo>
                    <a:pt x="17731" y="118254"/>
                    <a:pt x="17731" y="118254"/>
                    <a:pt x="17731" y="118254"/>
                  </a:cubicBezTo>
                  <a:cubicBezTo>
                    <a:pt x="17731" y="118254"/>
                    <a:pt x="18969" y="118036"/>
                    <a:pt x="19793" y="118036"/>
                  </a:cubicBezTo>
                  <a:cubicBezTo>
                    <a:pt x="20618" y="118036"/>
                    <a:pt x="21443" y="118254"/>
                    <a:pt x="21855" y="117818"/>
                  </a:cubicBezTo>
                  <a:cubicBezTo>
                    <a:pt x="21855" y="117600"/>
                    <a:pt x="23092" y="117600"/>
                    <a:pt x="23092" y="117600"/>
                  </a:cubicBezTo>
                  <a:cubicBezTo>
                    <a:pt x="23092" y="117600"/>
                    <a:pt x="23917" y="116945"/>
                    <a:pt x="23917" y="116945"/>
                  </a:cubicBezTo>
                  <a:cubicBezTo>
                    <a:pt x="23917" y="116727"/>
                    <a:pt x="25154" y="116290"/>
                    <a:pt x="25154" y="116290"/>
                  </a:cubicBezTo>
                  <a:cubicBezTo>
                    <a:pt x="25154" y="116290"/>
                    <a:pt x="28041" y="116945"/>
                    <a:pt x="28453" y="116945"/>
                  </a:cubicBezTo>
                  <a:cubicBezTo>
                    <a:pt x="28865" y="116945"/>
                    <a:pt x="31752" y="116509"/>
                    <a:pt x="31752" y="116509"/>
                  </a:cubicBezTo>
                  <a:cubicBezTo>
                    <a:pt x="32989" y="117163"/>
                    <a:pt x="32989" y="117163"/>
                    <a:pt x="32989" y="117163"/>
                  </a:cubicBezTo>
                  <a:cubicBezTo>
                    <a:pt x="32989" y="117163"/>
                    <a:pt x="32989" y="117600"/>
                    <a:pt x="33814" y="117818"/>
                  </a:cubicBezTo>
                  <a:cubicBezTo>
                    <a:pt x="34639" y="117818"/>
                    <a:pt x="35051" y="117818"/>
                    <a:pt x="35051" y="117818"/>
                  </a:cubicBezTo>
                  <a:cubicBezTo>
                    <a:pt x="36288" y="118690"/>
                    <a:pt x="36288" y="118690"/>
                    <a:pt x="36288" y="118690"/>
                  </a:cubicBezTo>
                  <a:cubicBezTo>
                    <a:pt x="37525" y="119127"/>
                    <a:pt x="37525" y="119127"/>
                    <a:pt x="37525" y="119127"/>
                  </a:cubicBezTo>
                  <a:cubicBezTo>
                    <a:pt x="37525" y="119127"/>
                    <a:pt x="38762" y="119127"/>
                    <a:pt x="38762" y="118909"/>
                  </a:cubicBezTo>
                  <a:cubicBezTo>
                    <a:pt x="38762" y="118690"/>
                    <a:pt x="39175" y="118254"/>
                    <a:pt x="39587" y="118036"/>
                  </a:cubicBezTo>
                  <a:cubicBezTo>
                    <a:pt x="40000" y="118036"/>
                    <a:pt x="41237" y="117818"/>
                    <a:pt x="41237" y="117818"/>
                  </a:cubicBezTo>
                  <a:cubicBezTo>
                    <a:pt x="41237" y="117818"/>
                    <a:pt x="41237" y="117381"/>
                    <a:pt x="41237" y="117163"/>
                  </a:cubicBezTo>
                  <a:cubicBezTo>
                    <a:pt x="41237" y="116727"/>
                    <a:pt x="41237" y="116072"/>
                    <a:pt x="41649" y="115854"/>
                  </a:cubicBezTo>
                  <a:cubicBezTo>
                    <a:pt x="41649" y="115854"/>
                    <a:pt x="42886" y="114981"/>
                    <a:pt x="42886" y="114981"/>
                  </a:cubicBezTo>
                  <a:cubicBezTo>
                    <a:pt x="44948" y="114763"/>
                    <a:pt x="44948" y="114763"/>
                    <a:pt x="44948" y="114763"/>
                  </a:cubicBezTo>
                  <a:cubicBezTo>
                    <a:pt x="49896" y="114545"/>
                    <a:pt x="49896" y="114545"/>
                    <a:pt x="49896" y="114545"/>
                  </a:cubicBezTo>
                  <a:cubicBezTo>
                    <a:pt x="51546" y="114545"/>
                    <a:pt x="51546" y="114545"/>
                    <a:pt x="51546" y="114545"/>
                  </a:cubicBezTo>
                  <a:cubicBezTo>
                    <a:pt x="53608" y="115418"/>
                    <a:pt x="53608" y="115418"/>
                    <a:pt x="53608" y="115418"/>
                  </a:cubicBezTo>
                  <a:cubicBezTo>
                    <a:pt x="55670" y="116509"/>
                    <a:pt x="55670" y="116509"/>
                    <a:pt x="55670" y="116509"/>
                  </a:cubicBezTo>
                  <a:cubicBezTo>
                    <a:pt x="55670" y="116509"/>
                    <a:pt x="56907" y="117381"/>
                    <a:pt x="56907" y="117163"/>
                  </a:cubicBezTo>
                  <a:cubicBezTo>
                    <a:pt x="57319" y="116727"/>
                    <a:pt x="57731" y="115854"/>
                    <a:pt x="58144" y="115854"/>
                  </a:cubicBezTo>
                  <a:cubicBezTo>
                    <a:pt x="58556" y="115854"/>
                    <a:pt x="59793" y="116727"/>
                    <a:pt x="59793" y="116727"/>
                  </a:cubicBezTo>
                  <a:cubicBezTo>
                    <a:pt x="61443" y="116945"/>
                    <a:pt x="61443" y="116945"/>
                    <a:pt x="61443" y="116945"/>
                  </a:cubicBezTo>
                  <a:cubicBezTo>
                    <a:pt x="62680" y="116945"/>
                    <a:pt x="62680" y="116945"/>
                    <a:pt x="62680" y="116945"/>
                  </a:cubicBezTo>
                  <a:cubicBezTo>
                    <a:pt x="63917" y="116290"/>
                    <a:pt x="63917" y="116290"/>
                    <a:pt x="63917" y="116290"/>
                  </a:cubicBezTo>
                  <a:cubicBezTo>
                    <a:pt x="63092" y="115636"/>
                    <a:pt x="63092" y="115636"/>
                    <a:pt x="63092" y="115636"/>
                  </a:cubicBezTo>
                  <a:cubicBezTo>
                    <a:pt x="64742" y="115854"/>
                    <a:pt x="64742" y="115854"/>
                    <a:pt x="64742" y="115854"/>
                  </a:cubicBezTo>
                  <a:cubicBezTo>
                    <a:pt x="69278" y="116072"/>
                    <a:pt x="69278" y="116072"/>
                    <a:pt x="69278" y="116072"/>
                  </a:cubicBezTo>
                  <a:cubicBezTo>
                    <a:pt x="71340" y="115854"/>
                    <a:pt x="71340" y="115854"/>
                    <a:pt x="71340" y="115854"/>
                  </a:cubicBezTo>
                  <a:cubicBezTo>
                    <a:pt x="72989" y="115636"/>
                    <a:pt x="72989" y="115636"/>
                    <a:pt x="72989" y="115636"/>
                  </a:cubicBezTo>
                  <a:cubicBezTo>
                    <a:pt x="72989" y="116072"/>
                    <a:pt x="72989" y="116072"/>
                    <a:pt x="72989" y="116072"/>
                  </a:cubicBezTo>
                  <a:cubicBezTo>
                    <a:pt x="70515" y="116509"/>
                    <a:pt x="70515" y="116509"/>
                    <a:pt x="70515" y="116509"/>
                  </a:cubicBezTo>
                  <a:cubicBezTo>
                    <a:pt x="70515" y="116509"/>
                    <a:pt x="69278" y="116509"/>
                    <a:pt x="69690" y="116727"/>
                  </a:cubicBezTo>
                  <a:cubicBezTo>
                    <a:pt x="70103" y="117163"/>
                    <a:pt x="72164" y="117600"/>
                    <a:pt x="72164" y="117600"/>
                  </a:cubicBezTo>
                  <a:cubicBezTo>
                    <a:pt x="72164" y="117600"/>
                    <a:pt x="70927" y="117818"/>
                    <a:pt x="72577" y="117818"/>
                  </a:cubicBezTo>
                  <a:cubicBezTo>
                    <a:pt x="74226" y="117818"/>
                    <a:pt x="75051" y="117600"/>
                    <a:pt x="75051" y="117600"/>
                  </a:cubicBezTo>
                  <a:cubicBezTo>
                    <a:pt x="76288" y="116945"/>
                    <a:pt x="76288" y="116945"/>
                    <a:pt x="76288" y="116945"/>
                  </a:cubicBezTo>
                  <a:cubicBezTo>
                    <a:pt x="75463" y="116509"/>
                    <a:pt x="75463" y="116509"/>
                    <a:pt x="75463" y="116509"/>
                  </a:cubicBezTo>
                  <a:cubicBezTo>
                    <a:pt x="73402" y="116290"/>
                    <a:pt x="73402" y="116290"/>
                    <a:pt x="73402" y="116290"/>
                  </a:cubicBezTo>
                  <a:cubicBezTo>
                    <a:pt x="73814" y="115418"/>
                    <a:pt x="73814" y="115418"/>
                    <a:pt x="73814" y="115418"/>
                  </a:cubicBezTo>
                  <a:cubicBezTo>
                    <a:pt x="74226" y="115418"/>
                    <a:pt x="74226" y="115418"/>
                    <a:pt x="74226" y="115418"/>
                  </a:cubicBezTo>
                  <a:cubicBezTo>
                    <a:pt x="75463" y="116072"/>
                    <a:pt x="75463" y="116072"/>
                    <a:pt x="75463" y="116072"/>
                  </a:cubicBezTo>
                  <a:cubicBezTo>
                    <a:pt x="76701" y="115636"/>
                    <a:pt x="76701" y="115636"/>
                    <a:pt x="76701" y="115636"/>
                  </a:cubicBezTo>
                  <a:cubicBezTo>
                    <a:pt x="78350" y="115854"/>
                    <a:pt x="78350" y="115854"/>
                    <a:pt x="78350" y="115854"/>
                  </a:cubicBezTo>
                  <a:cubicBezTo>
                    <a:pt x="79175" y="116727"/>
                    <a:pt x="79175" y="116727"/>
                    <a:pt x="79175" y="116727"/>
                  </a:cubicBezTo>
                  <a:cubicBezTo>
                    <a:pt x="79175" y="116727"/>
                    <a:pt x="80000" y="117163"/>
                    <a:pt x="80824" y="116727"/>
                  </a:cubicBezTo>
                  <a:cubicBezTo>
                    <a:pt x="81649" y="116509"/>
                    <a:pt x="82474" y="116290"/>
                    <a:pt x="82474" y="116290"/>
                  </a:cubicBezTo>
                  <a:cubicBezTo>
                    <a:pt x="87422" y="116509"/>
                    <a:pt x="87422" y="116509"/>
                    <a:pt x="87422" y="116509"/>
                  </a:cubicBezTo>
                  <a:cubicBezTo>
                    <a:pt x="87422" y="116509"/>
                    <a:pt x="89896" y="116290"/>
                    <a:pt x="90309" y="116727"/>
                  </a:cubicBezTo>
                  <a:cubicBezTo>
                    <a:pt x="90721" y="116945"/>
                    <a:pt x="91958" y="117381"/>
                    <a:pt x="91958" y="117381"/>
                  </a:cubicBezTo>
                  <a:cubicBezTo>
                    <a:pt x="94020" y="117600"/>
                    <a:pt x="94020" y="117600"/>
                    <a:pt x="94020" y="117600"/>
                  </a:cubicBezTo>
                  <a:cubicBezTo>
                    <a:pt x="96082" y="117600"/>
                    <a:pt x="96082" y="117600"/>
                    <a:pt x="96082" y="117600"/>
                  </a:cubicBezTo>
                  <a:cubicBezTo>
                    <a:pt x="96082" y="117600"/>
                    <a:pt x="96907" y="117163"/>
                    <a:pt x="97319" y="116945"/>
                  </a:cubicBezTo>
                  <a:cubicBezTo>
                    <a:pt x="98144" y="116945"/>
                    <a:pt x="99381" y="116509"/>
                    <a:pt x="99793" y="116509"/>
                  </a:cubicBezTo>
                  <a:cubicBezTo>
                    <a:pt x="100618" y="116509"/>
                    <a:pt x="102680" y="116290"/>
                    <a:pt x="102680" y="116290"/>
                  </a:cubicBezTo>
                  <a:cubicBezTo>
                    <a:pt x="103092" y="116290"/>
                    <a:pt x="103505" y="116509"/>
                    <a:pt x="104329" y="116290"/>
                  </a:cubicBezTo>
                  <a:cubicBezTo>
                    <a:pt x="104742" y="116290"/>
                    <a:pt x="105979" y="115200"/>
                    <a:pt x="105979" y="115200"/>
                  </a:cubicBezTo>
                  <a:cubicBezTo>
                    <a:pt x="105979" y="115200"/>
                    <a:pt x="106391" y="114763"/>
                    <a:pt x="107216" y="114763"/>
                  </a:cubicBezTo>
                  <a:cubicBezTo>
                    <a:pt x="108041" y="114763"/>
                    <a:pt x="109278" y="114763"/>
                    <a:pt x="109690" y="114545"/>
                  </a:cubicBezTo>
                  <a:cubicBezTo>
                    <a:pt x="110103" y="114109"/>
                    <a:pt x="110515" y="113890"/>
                    <a:pt x="110927" y="113672"/>
                  </a:cubicBezTo>
                  <a:cubicBezTo>
                    <a:pt x="111340" y="113454"/>
                    <a:pt x="112164" y="112800"/>
                    <a:pt x="111752" y="112581"/>
                  </a:cubicBezTo>
                  <a:cubicBezTo>
                    <a:pt x="111752" y="112363"/>
                    <a:pt x="112164" y="111490"/>
                    <a:pt x="112164" y="111490"/>
                  </a:cubicBezTo>
                  <a:cubicBezTo>
                    <a:pt x="112164" y="111490"/>
                    <a:pt x="110927" y="111490"/>
                    <a:pt x="110515" y="111490"/>
                  </a:cubicBezTo>
                  <a:cubicBezTo>
                    <a:pt x="110103" y="111272"/>
                    <a:pt x="108453" y="111490"/>
                    <a:pt x="108041" y="111272"/>
                  </a:cubicBezTo>
                  <a:cubicBezTo>
                    <a:pt x="107628" y="111272"/>
                    <a:pt x="105979" y="111272"/>
                    <a:pt x="105979" y="111272"/>
                  </a:cubicBezTo>
                  <a:cubicBezTo>
                    <a:pt x="105567" y="110836"/>
                    <a:pt x="105567" y="110836"/>
                    <a:pt x="105567" y="110836"/>
                  </a:cubicBezTo>
                  <a:cubicBezTo>
                    <a:pt x="105567" y="110836"/>
                    <a:pt x="105154" y="110618"/>
                    <a:pt x="104742" y="110400"/>
                  </a:cubicBezTo>
                  <a:cubicBezTo>
                    <a:pt x="104329" y="110400"/>
                    <a:pt x="104742" y="110400"/>
                    <a:pt x="103917" y="110181"/>
                  </a:cubicBezTo>
                  <a:cubicBezTo>
                    <a:pt x="103505" y="110181"/>
                    <a:pt x="102680" y="109745"/>
                    <a:pt x="102680" y="109745"/>
                  </a:cubicBezTo>
                  <a:cubicBezTo>
                    <a:pt x="101443" y="109527"/>
                    <a:pt x="101443" y="109527"/>
                    <a:pt x="101443" y="109527"/>
                  </a:cubicBezTo>
                  <a:cubicBezTo>
                    <a:pt x="99793" y="109527"/>
                    <a:pt x="99793" y="109527"/>
                    <a:pt x="99793" y="109527"/>
                  </a:cubicBezTo>
                  <a:cubicBezTo>
                    <a:pt x="101443" y="109090"/>
                    <a:pt x="101443" y="109090"/>
                    <a:pt x="101443" y="109090"/>
                  </a:cubicBezTo>
                  <a:cubicBezTo>
                    <a:pt x="101443" y="109090"/>
                    <a:pt x="103092" y="109090"/>
                    <a:pt x="103505" y="109090"/>
                  </a:cubicBezTo>
                  <a:cubicBezTo>
                    <a:pt x="103917" y="109309"/>
                    <a:pt x="105567" y="109309"/>
                    <a:pt x="105567" y="109090"/>
                  </a:cubicBezTo>
                  <a:cubicBezTo>
                    <a:pt x="105979" y="109090"/>
                    <a:pt x="107216" y="108000"/>
                    <a:pt x="107216" y="108000"/>
                  </a:cubicBezTo>
                  <a:cubicBezTo>
                    <a:pt x="106804" y="107345"/>
                    <a:pt x="106804" y="107345"/>
                    <a:pt x="106804" y="107345"/>
                  </a:cubicBezTo>
                  <a:cubicBezTo>
                    <a:pt x="105979" y="106909"/>
                    <a:pt x="105979" y="106909"/>
                    <a:pt x="105979" y="106909"/>
                  </a:cubicBezTo>
                  <a:cubicBezTo>
                    <a:pt x="104329" y="107127"/>
                    <a:pt x="104329" y="107127"/>
                    <a:pt x="104329" y="107127"/>
                  </a:cubicBezTo>
                  <a:cubicBezTo>
                    <a:pt x="106804" y="106472"/>
                    <a:pt x="106804" y="106472"/>
                    <a:pt x="106804" y="106472"/>
                  </a:cubicBezTo>
                  <a:cubicBezTo>
                    <a:pt x="107628" y="106036"/>
                    <a:pt x="107628" y="106036"/>
                    <a:pt x="107628" y="106036"/>
                  </a:cubicBezTo>
                  <a:cubicBezTo>
                    <a:pt x="108865" y="106472"/>
                    <a:pt x="108865" y="106472"/>
                    <a:pt x="108865" y="106472"/>
                  </a:cubicBezTo>
                  <a:cubicBezTo>
                    <a:pt x="108865" y="106472"/>
                    <a:pt x="110927" y="106690"/>
                    <a:pt x="110927" y="106472"/>
                  </a:cubicBezTo>
                  <a:cubicBezTo>
                    <a:pt x="111340" y="106254"/>
                    <a:pt x="111752" y="105818"/>
                    <a:pt x="111752" y="105818"/>
                  </a:cubicBezTo>
                  <a:cubicBezTo>
                    <a:pt x="111752" y="105163"/>
                    <a:pt x="111752" y="105163"/>
                    <a:pt x="111752" y="105163"/>
                  </a:cubicBezTo>
                  <a:cubicBezTo>
                    <a:pt x="115876" y="103636"/>
                    <a:pt x="115876" y="103636"/>
                    <a:pt x="115876" y="103636"/>
                  </a:cubicBezTo>
                  <a:cubicBezTo>
                    <a:pt x="117525" y="102327"/>
                    <a:pt x="117525" y="102327"/>
                    <a:pt x="117525" y="102327"/>
                  </a:cubicBezTo>
                  <a:cubicBezTo>
                    <a:pt x="117938" y="101018"/>
                    <a:pt x="117938" y="101018"/>
                    <a:pt x="117938" y="101018"/>
                  </a:cubicBezTo>
                  <a:cubicBezTo>
                    <a:pt x="120000" y="99054"/>
                    <a:pt x="120000" y="99054"/>
                    <a:pt x="120000" y="99054"/>
                  </a:cubicBezTo>
                  <a:cubicBezTo>
                    <a:pt x="119587" y="96436"/>
                    <a:pt x="119587" y="96436"/>
                    <a:pt x="119587" y="96436"/>
                  </a:cubicBezTo>
                  <a:cubicBezTo>
                    <a:pt x="117525" y="94690"/>
                    <a:pt x="117525" y="94690"/>
                    <a:pt x="117525" y="94690"/>
                  </a:cubicBezTo>
                  <a:cubicBezTo>
                    <a:pt x="117525" y="94690"/>
                    <a:pt x="115051" y="93600"/>
                    <a:pt x="114226" y="93381"/>
                  </a:cubicBezTo>
                  <a:cubicBezTo>
                    <a:pt x="113402" y="93381"/>
                    <a:pt x="108865" y="92727"/>
                    <a:pt x="108865" y="92727"/>
                  </a:cubicBezTo>
                  <a:cubicBezTo>
                    <a:pt x="105567" y="92290"/>
                    <a:pt x="105567" y="92290"/>
                    <a:pt x="105567" y="92290"/>
                  </a:cubicBezTo>
                  <a:cubicBezTo>
                    <a:pt x="103917" y="92727"/>
                    <a:pt x="103917" y="92727"/>
                    <a:pt x="103917" y="92727"/>
                  </a:cubicBezTo>
                  <a:cubicBezTo>
                    <a:pt x="103505" y="93381"/>
                    <a:pt x="103505" y="93381"/>
                    <a:pt x="103505" y="93381"/>
                  </a:cubicBezTo>
                  <a:cubicBezTo>
                    <a:pt x="102268" y="93818"/>
                    <a:pt x="102268" y="93818"/>
                    <a:pt x="102268" y="93818"/>
                  </a:cubicBezTo>
                  <a:cubicBezTo>
                    <a:pt x="102268" y="93818"/>
                    <a:pt x="101030" y="94254"/>
                    <a:pt x="101030" y="94254"/>
                  </a:cubicBezTo>
                  <a:cubicBezTo>
                    <a:pt x="100618" y="94254"/>
                    <a:pt x="99793" y="93600"/>
                    <a:pt x="99793" y="93600"/>
                  </a:cubicBezTo>
                  <a:cubicBezTo>
                    <a:pt x="99793" y="93600"/>
                    <a:pt x="98556" y="92945"/>
                    <a:pt x="98556" y="92945"/>
                  </a:cubicBezTo>
                  <a:cubicBezTo>
                    <a:pt x="98144" y="92945"/>
                    <a:pt x="96907" y="92727"/>
                    <a:pt x="96907" y="92727"/>
                  </a:cubicBezTo>
                  <a:cubicBezTo>
                    <a:pt x="98556" y="92072"/>
                    <a:pt x="98556" y="92072"/>
                    <a:pt x="98556" y="92072"/>
                  </a:cubicBezTo>
                  <a:cubicBezTo>
                    <a:pt x="100618" y="91636"/>
                    <a:pt x="100618" y="91636"/>
                    <a:pt x="100618" y="91636"/>
                  </a:cubicBezTo>
                  <a:cubicBezTo>
                    <a:pt x="100618" y="91636"/>
                    <a:pt x="101443" y="91200"/>
                    <a:pt x="101443" y="90981"/>
                  </a:cubicBezTo>
                  <a:cubicBezTo>
                    <a:pt x="101855" y="90981"/>
                    <a:pt x="102680" y="90545"/>
                    <a:pt x="102680" y="90545"/>
                  </a:cubicBezTo>
                  <a:cubicBezTo>
                    <a:pt x="103092" y="88800"/>
                    <a:pt x="103092" y="88800"/>
                    <a:pt x="103092" y="88800"/>
                  </a:cubicBezTo>
                  <a:cubicBezTo>
                    <a:pt x="102268" y="87054"/>
                    <a:pt x="102268" y="87054"/>
                    <a:pt x="102268" y="87054"/>
                  </a:cubicBezTo>
                  <a:cubicBezTo>
                    <a:pt x="101030" y="86181"/>
                    <a:pt x="101030" y="86181"/>
                    <a:pt x="101030" y="86181"/>
                  </a:cubicBezTo>
                  <a:cubicBezTo>
                    <a:pt x="100206" y="85309"/>
                    <a:pt x="100206" y="85309"/>
                    <a:pt x="100206" y="85309"/>
                  </a:cubicBezTo>
                  <a:cubicBezTo>
                    <a:pt x="99381" y="85309"/>
                    <a:pt x="99381" y="85309"/>
                    <a:pt x="99381" y="85309"/>
                  </a:cubicBezTo>
                  <a:cubicBezTo>
                    <a:pt x="97731" y="84654"/>
                    <a:pt x="97731" y="84654"/>
                    <a:pt x="97731" y="84654"/>
                  </a:cubicBezTo>
                  <a:cubicBezTo>
                    <a:pt x="96494" y="83781"/>
                    <a:pt x="96494" y="83781"/>
                    <a:pt x="96494" y="83781"/>
                  </a:cubicBezTo>
                  <a:cubicBezTo>
                    <a:pt x="96082" y="83127"/>
                    <a:pt x="96082" y="83127"/>
                    <a:pt x="96082" y="83127"/>
                  </a:cubicBezTo>
                  <a:cubicBezTo>
                    <a:pt x="96494" y="82690"/>
                    <a:pt x="96494" y="82690"/>
                    <a:pt x="96494" y="82690"/>
                  </a:cubicBezTo>
                  <a:cubicBezTo>
                    <a:pt x="96907" y="82909"/>
                    <a:pt x="96907" y="82909"/>
                    <a:pt x="96907" y="82909"/>
                  </a:cubicBezTo>
                  <a:cubicBezTo>
                    <a:pt x="96907" y="82909"/>
                    <a:pt x="96907" y="83345"/>
                    <a:pt x="97319" y="83345"/>
                  </a:cubicBezTo>
                  <a:cubicBezTo>
                    <a:pt x="97319" y="83563"/>
                    <a:pt x="97731" y="83781"/>
                    <a:pt x="97731" y="83781"/>
                  </a:cubicBezTo>
                  <a:cubicBezTo>
                    <a:pt x="98144" y="84000"/>
                    <a:pt x="99793" y="84436"/>
                    <a:pt x="99793" y="84436"/>
                  </a:cubicBezTo>
                  <a:cubicBezTo>
                    <a:pt x="100618" y="84436"/>
                    <a:pt x="100618" y="84436"/>
                    <a:pt x="100618" y="84436"/>
                  </a:cubicBezTo>
                  <a:cubicBezTo>
                    <a:pt x="101443" y="85090"/>
                    <a:pt x="101443" y="85090"/>
                    <a:pt x="101443" y="85090"/>
                  </a:cubicBezTo>
                  <a:cubicBezTo>
                    <a:pt x="101443" y="85090"/>
                    <a:pt x="101855" y="84436"/>
                    <a:pt x="101855" y="84436"/>
                  </a:cubicBezTo>
                  <a:cubicBezTo>
                    <a:pt x="101855" y="84218"/>
                    <a:pt x="100618" y="83345"/>
                    <a:pt x="100618" y="83345"/>
                  </a:cubicBezTo>
                  <a:cubicBezTo>
                    <a:pt x="100206" y="83345"/>
                    <a:pt x="99793" y="82472"/>
                    <a:pt x="99793" y="82472"/>
                  </a:cubicBezTo>
                  <a:cubicBezTo>
                    <a:pt x="99381" y="82254"/>
                    <a:pt x="98556" y="80945"/>
                    <a:pt x="98556" y="80945"/>
                  </a:cubicBezTo>
                  <a:cubicBezTo>
                    <a:pt x="98556" y="80945"/>
                    <a:pt x="98144" y="80509"/>
                    <a:pt x="98144" y="80290"/>
                  </a:cubicBezTo>
                  <a:cubicBezTo>
                    <a:pt x="98144" y="80290"/>
                    <a:pt x="98144" y="79200"/>
                    <a:pt x="98144" y="79200"/>
                  </a:cubicBezTo>
                  <a:cubicBezTo>
                    <a:pt x="98969" y="78981"/>
                    <a:pt x="98969" y="78981"/>
                    <a:pt x="98969" y="78981"/>
                  </a:cubicBezTo>
                  <a:cubicBezTo>
                    <a:pt x="99793" y="78545"/>
                    <a:pt x="99793" y="78545"/>
                    <a:pt x="99793" y="78545"/>
                  </a:cubicBezTo>
                  <a:cubicBezTo>
                    <a:pt x="99793" y="78545"/>
                    <a:pt x="99381" y="78545"/>
                    <a:pt x="99381" y="78327"/>
                  </a:cubicBezTo>
                  <a:cubicBezTo>
                    <a:pt x="98969" y="77890"/>
                    <a:pt x="98144" y="77454"/>
                    <a:pt x="98144" y="77454"/>
                  </a:cubicBezTo>
                  <a:cubicBezTo>
                    <a:pt x="98144" y="77454"/>
                    <a:pt x="97319" y="77236"/>
                    <a:pt x="96907" y="77018"/>
                  </a:cubicBezTo>
                  <a:cubicBezTo>
                    <a:pt x="96907" y="76581"/>
                    <a:pt x="96494" y="76145"/>
                    <a:pt x="96494" y="76145"/>
                  </a:cubicBezTo>
                  <a:cubicBezTo>
                    <a:pt x="96494" y="75927"/>
                    <a:pt x="96082" y="74618"/>
                    <a:pt x="96082" y="74618"/>
                  </a:cubicBezTo>
                  <a:cubicBezTo>
                    <a:pt x="94020" y="73527"/>
                    <a:pt x="94020" y="73527"/>
                    <a:pt x="94020" y="73527"/>
                  </a:cubicBezTo>
                  <a:cubicBezTo>
                    <a:pt x="94020" y="73527"/>
                    <a:pt x="93195" y="73090"/>
                    <a:pt x="92783" y="72872"/>
                  </a:cubicBezTo>
                  <a:cubicBezTo>
                    <a:pt x="92783" y="72872"/>
                    <a:pt x="91546" y="72654"/>
                    <a:pt x="91546" y="72654"/>
                  </a:cubicBezTo>
                  <a:cubicBezTo>
                    <a:pt x="91134" y="72654"/>
                    <a:pt x="89072" y="72000"/>
                    <a:pt x="89072" y="72000"/>
                  </a:cubicBezTo>
                  <a:cubicBezTo>
                    <a:pt x="89072" y="72000"/>
                    <a:pt x="87422" y="70909"/>
                    <a:pt x="87422" y="70690"/>
                  </a:cubicBezTo>
                  <a:cubicBezTo>
                    <a:pt x="87422" y="70472"/>
                    <a:pt x="86597" y="69163"/>
                    <a:pt x="86597" y="69163"/>
                  </a:cubicBezTo>
                  <a:cubicBezTo>
                    <a:pt x="86597" y="68290"/>
                    <a:pt x="86597" y="68290"/>
                    <a:pt x="86597" y="68290"/>
                  </a:cubicBezTo>
                  <a:cubicBezTo>
                    <a:pt x="85773" y="66545"/>
                    <a:pt x="85773" y="66545"/>
                    <a:pt x="85773" y="66545"/>
                  </a:cubicBezTo>
                  <a:cubicBezTo>
                    <a:pt x="85360" y="64800"/>
                    <a:pt x="85360" y="64800"/>
                    <a:pt x="85360" y="64800"/>
                  </a:cubicBezTo>
                  <a:cubicBezTo>
                    <a:pt x="85360" y="63054"/>
                    <a:pt x="85360" y="63054"/>
                    <a:pt x="85360" y="63054"/>
                  </a:cubicBezTo>
                  <a:cubicBezTo>
                    <a:pt x="85360" y="61527"/>
                    <a:pt x="85360" y="61527"/>
                    <a:pt x="85360" y="61527"/>
                  </a:cubicBezTo>
                  <a:cubicBezTo>
                    <a:pt x="85360" y="60218"/>
                    <a:pt x="85360" y="60218"/>
                    <a:pt x="85360" y="60218"/>
                  </a:cubicBezTo>
                  <a:cubicBezTo>
                    <a:pt x="83298" y="58909"/>
                    <a:pt x="83298" y="58909"/>
                    <a:pt x="83298" y="58909"/>
                  </a:cubicBezTo>
                  <a:cubicBezTo>
                    <a:pt x="82474" y="57600"/>
                    <a:pt x="82474" y="57600"/>
                    <a:pt x="82474" y="57600"/>
                  </a:cubicBezTo>
                  <a:cubicBezTo>
                    <a:pt x="80000" y="56290"/>
                    <a:pt x="80000" y="56290"/>
                    <a:pt x="80000" y="56290"/>
                  </a:cubicBezTo>
                  <a:cubicBezTo>
                    <a:pt x="78350" y="55200"/>
                    <a:pt x="78350" y="55200"/>
                    <a:pt x="78350" y="55200"/>
                  </a:cubicBezTo>
                  <a:cubicBezTo>
                    <a:pt x="77113" y="54981"/>
                    <a:pt x="77113" y="54981"/>
                    <a:pt x="77113" y="54981"/>
                  </a:cubicBezTo>
                  <a:cubicBezTo>
                    <a:pt x="75051" y="53672"/>
                    <a:pt x="75051" y="53672"/>
                    <a:pt x="75051" y="53672"/>
                  </a:cubicBezTo>
                  <a:cubicBezTo>
                    <a:pt x="73402" y="53454"/>
                    <a:pt x="73402" y="53454"/>
                    <a:pt x="73402" y="53454"/>
                  </a:cubicBezTo>
                  <a:cubicBezTo>
                    <a:pt x="71752" y="53890"/>
                    <a:pt x="71752" y="53890"/>
                    <a:pt x="71752" y="53890"/>
                  </a:cubicBezTo>
                  <a:cubicBezTo>
                    <a:pt x="70103" y="54109"/>
                    <a:pt x="70103" y="54109"/>
                    <a:pt x="70103" y="54109"/>
                  </a:cubicBezTo>
                  <a:cubicBezTo>
                    <a:pt x="68453" y="54327"/>
                    <a:pt x="68453" y="54327"/>
                    <a:pt x="68453" y="54327"/>
                  </a:cubicBezTo>
                  <a:cubicBezTo>
                    <a:pt x="65567" y="53672"/>
                    <a:pt x="65567" y="53672"/>
                    <a:pt x="65567" y="53672"/>
                  </a:cubicBezTo>
                  <a:cubicBezTo>
                    <a:pt x="64329" y="53018"/>
                    <a:pt x="64329" y="53018"/>
                    <a:pt x="64329" y="53018"/>
                  </a:cubicBezTo>
                  <a:cubicBezTo>
                    <a:pt x="62680" y="52800"/>
                    <a:pt x="62680" y="52800"/>
                    <a:pt x="62680" y="52800"/>
                  </a:cubicBezTo>
                  <a:cubicBezTo>
                    <a:pt x="61855" y="52800"/>
                    <a:pt x="61855" y="52800"/>
                    <a:pt x="61855" y="52800"/>
                  </a:cubicBezTo>
                  <a:cubicBezTo>
                    <a:pt x="61855" y="52800"/>
                    <a:pt x="61855" y="52581"/>
                    <a:pt x="61855" y="52581"/>
                  </a:cubicBezTo>
                  <a:cubicBezTo>
                    <a:pt x="61855" y="52581"/>
                    <a:pt x="62680" y="52581"/>
                    <a:pt x="62680" y="52581"/>
                  </a:cubicBezTo>
                  <a:cubicBezTo>
                    <a:pt x="62680" y="52581"/>
                    <a:pt x="63505" y="52800"/>
                    <a:pt x="63917" y="52800"/>
                  </a:cubicBezTo>
                  <a:cubicBezTo>
                    <a:pt x="63917" y="52800"/>
                    <a:pt x="65154" y="53018"/>
                    <a:pt x="65154" y="53018"/>
                  </a:cubicBezTo>
                  <a:cubicBezTo>
                    <a:pt x="65154" y="53018"/>
                    <a:pt x="65567" y="53236"/>
                    <a:pt x="65979" y="53236"/>
                  </a:cubicBezTo>
                  <a:cubicBezTo>
                    <a:pt x="66391" y="53236"/>
                    <a:pt x="67628" y="53236"/>
                    <a:pt x="67628" y="53236"/>
                  </a:cubicBezTo>
                  <a:cubicBezTo>
                    <a:pt x="68865" y="52800"/>
                    <a:pt x="68865" y="52800"/>
                    <a:pt x="68865" y="52800"/>
                  </a:cubicBezTo>
                  <a:cubicBezTo>
                    <a:pt x="69278" y="52145"/>
                    <a:pt x="69278" y="52145"/>
                    <a:pt x="69278" y="52145"/>
                  </a:cubicBezTo>
                  <a:cubicBezTo>
                    <a:pt x="70515" y="51927"/>
                    <a:pt x="70515" y="51927"/>
                    <a:pt x="70515" y="51927"/>
                  </a:cubicBezTo>
                  <a:cubicBezTo>
                    <a:pt x="71340" y="51709"/>
                    <a:pt x="71340" y="51709"/>
                    <a:pt x="71340" y="51709"/>
                  </a:cubicBezTo>
                  <a:cubicBezTo>
                    <a:pt x="72164" y="51709"/>
                    <a:pt x="72164" y="51709"/>
                    <a:pt x="72164" y="51709"/>
                  </a:cubicBezTo>
                  <a:cubicBezTo>
                    <a:pt x="72164" y="51709"/>
                    <a:pt x="72577" y="52145"/>
                    <a:pt x="73402" y="51927"/>
                  </a:cubicBezTo>
                  <a:cubicBezTo>
                    <a:pt x="74226" y="51927"/>
                    <a:pt x="74639" y="51709"/>
                    <a:pt x="74639" y="51709"/>
                  </a:cubicBezTo>
                  <a:cubicBezTo>
                    <a:pt x="74639" y="51709"/>
                    <a:pt x="76288" y="51272"/>
                    <a:pt x="75876" y="51272"/>
                  </a:cubicBezTo>
                  <a:cubicBezTo>
                    <a:pt x="75876" y="51054"/>
                    <a:pt x="75876" y="50836"/>
                    <a:pt x="75463" y="50836"/>
                  </a:cubicBezTo>
                  <a:cubicBezTo>
                    <a:pt x="75463" y="50618"/>
                    <a:pt x="74639" y="50181"/>
                    <a:pt x="74639" y="50181"/>
                  </a:cubicBezTo>
                  <a:cubicBezTo>
                    <a:pt x="74639" y="50181"/>
                    <a:pt x="74226" y="50181"/>
                    <a:pt x="74226" y="49963"/>
                  </a:cubicBezTo>
                  <a:cubicBezTo>
                    <a:pt x="74226" y="49745"/>
                    <a:pt x="74226" y="49309"/>
                    <a:pt x="74226" y="49309"/>
                  </a:cubicBezTo>
                  <a:cubicBezTo>
                    <a:pt x="73402" y="48872"/>
                    <a:pt x="73402" y="48872"/>
                    <a:pt x="73402" y="48872"/>
                  </a:cubicBezTo>
                  <a:cubicBezTo>
                    <a:pt x="73402" y="48872"/>
                    <a:pt x="72989" y="48872"/>
                    <a:pt x="72577" y="48872"/>
                  </a:cubicBezTo>
                  <a:cubicBezTo>
                    <a:pt x="72164" y="48872"/>
                    <a:pt x="71752" y="49090"/>
                    <a:pt x="71752" y="49090"/>
                  </a:cubicBezTo>
                  <a:cubicBezTo>
                    <a:pt x="70103" y="49309"/>
                    <a:pt x="70103" y="49309"/>
                    <a:pt x="70103" y="49309"/>
                  </a:cubicBezTo>
                  <a:cubicBezTo>
                    <a:pt x="68041" y="49527"/>
                    <a:pt x="68041" y="49527"/>
                    <a:pt x="68041" y="49527"/>
                  </a:cubicBezTo>
                  <a:cubicBezTo>
                    <a:pt x="68041" y="49309"/>
                    <a:pt x="68041" y="49309"/>
                    <a:pt x="68041" y="49309"/>
                  </a:cubicBezTo>
                  <a:cubicBezTo>
                    <a:pt x="70103" y="49090"/>
                    <a:pt x="70103" y="49090"/>
                    <a:pt x="70103" y="49090"/>
                  </a:cubicBezTo>
                  <a:cubicBezTo>
                    <a:pt x="71340" y="48654"/>
                    <a:pt x="71340" y="48654"/>
                    <a:pt x="71340" y="48654"/>
                  </a:cubicBezTo>
                  <a:cubicBezTo>
                    <a:pt x="71340" y="48654"/>
                    <a:pt x="71340" y="48436"/>
                    <a:pt x="71752" y="48436"/>
                  </a:cubicBezTo>
                  <a:cubicBezTo>
                    <a:pt x="72164" y="48436"/>
                    <a:pt x="73402" y="48654"/>
                    <a:pt x="73402" y="48654"/>
                  </a:cubicBezTo>
                  <a:cubicBezTo>
                    <a:pt x="73814" y="48654"/>
                    <a:pt x="75463" y="48654"/>
                    <a:pt x="75463" y="48654"/>
                  </a:cubicBezTo>
                  <a:cubicBezTo>
                    <a:pt x="75463" y="48654"/>
                    <a:pt x="76701" y="48218"/>
                    <a:pt x="76701" y="48000"/>
                  </a:cubicBezTo>
                  <a:cubicBezTo>
                    <a:pt x="77113" y="48000"/>
                    <a:pt x="78762" y="47563"/>
                    <a:pt x="78762" y="47563"/>
                  </a:cubicBezTo>
                  <a:cubicBezTo>
                    <a:pt x="78762" y="46909"/>
                    <a:pt x="78762" y="46909"/>
                    <a:pt x="78762" y="46909"/>
                  </a:cubicBezTo>
                  <a:cubicBezTo>
                    <a:pt x="78762" y="46909"/>
                    <a:pt x="79175" y="46254"/>
                    <a:pt x="79587" y="46254"/>
                  </a:cubicBezTo>
                  <a:cubicBezTo>
                    <a:pt x="79587" y="46254"/>
                    <a:pt x="81237" y="45600"/>
                    <a:pt x="81237" y="45600"/>
                  </a:cubicBezTo>
                  <a:cubicBezTo>
                    <a:pt x="82886" y="44727"/>
                    <a:pt x="82886" y="44727"/>
                    <a:pt x="82886" y="44727"/>
                  </a:cubicBezTo>
                  <a:cubicBezTo>
                    <a:pt x="83711" y="43636"/>
                    <a:pt x="83711" y="43636"/>
                    <a:pt x="83711" y="43636"/>
                  </a:cubicBezTo>
                  <a:cubicBezTo>
                    <a:pt x="84536" y="42763"/>
                    <a:pt x="84536" y="42763"/>
                    <a:pt x="84536" y="42763"/>
                  </a:cubicBezTo>
                  <a:cubicBezTo>
                    <a:pt x="84536" y="42763"/>
                    <a:pt x="86185" y="42109"/>
                    <a:pt x="85773" y="41890"/>
                  </a:cubicBezTo>
                  <a:cubicBezTo>
                    <a:pt x="85773" y="41454"/>
                    <a:pt x="85773" y="40800"/>
                    <a:pt x="85773" y="40800"/>
                  </a:cubicBezTo>
                  <a:cubicBezTo>
                    <a:pt x="85773" y="40800"/>
                    <a:pt x="87010" y="40363"/>
                    <a:pt x="87422" y="40145"/>
                  </a:cubicBezTo>
                  <a:cubicBezTo>
                    <a:pt x="87422" y="39927"/>
                    <a:pt x="90309" y="38836"/>
                    <a:pt x="90309" y="38836"/>
                  </a:cubicBezTo>
                  <a:cubicBezTo>
                    <a:pt x="90721" y="37745"/>
                    <a:pt x="90721" y="37745"/>
                    <a:pt x="90721" y="37745"/>
                  </a:cubicBezTo>
                  <a:cubicBezTo>
                    <a:pt x="90309" y="37309"/>
                    <a:pt x="90309" y="37309"/>
                    <a:pt x="90309" y="37309"/>
                  </a:cubicBezTo>
                  <a:cubicBezTo>
                    <a:pt x="89896" y="36654"/>
                    <a:pt x="89896" y="36654"/>
                    <a:pt x="89896" y="36654"/>
                  </a:cubicBezTo>
                  <a:cubicBezTo>
                    <a:pt x="89072" y="36000"/>
                    <a:pt x="89072" y="36000"/>
                    <a:pt x="89072" y="36000"/>
                  </a:cubicBezTo>
                  <a:cubicBezTo>
                    <a:pt x="88247" y="35345"/>
                    <a:pt x="88247" y="35345"/>
                    <a:pt x="88247" y="35345"/>
                  </a:cubicBezTo>
                  <a:cubicBezTo>
                    <a:pt x="86597" y="35345"/>
                    <a:pt x="86597" y="35345"/>
                    <a:pt x="86597" y="35345"/>
                  </a:cubicBezTo>
                  <a:cubicBezTo>
                    <a:pt x="86597" y="35345"/>
                    <a:pt x="86185" y="35781"/>
                    <a:pt x="86185" y="35563"/>
                  </a:cubicBezTo>
                  <a:cubicBezTo>
                    <a:pt x="85773" y="35563"/>
                    <a:pt x="84948" y="35127"/>
                    <a:pt x="84948" y="35127"/>
                  </a:cubicBezTo>
                  <a:cubicBezTo>
                    <a:pt x="83298" y="35345"/>
                    <a:pt x="83298" y="35345"/>
                    <a:pt x="83298" y="35345"/>
                  </a:cubicBezTo>
                  <a:cubicBezTo>
                    <a:pt x="81237" y="35127"/>
                    <a:pt x="81237" y="35127"/>
                    <a:pt x="81237" y="35127"/>
                  </a:cubicBezTo>
                  <a:cubicBezTo>
                    <a:pt x="80824" y="34690"/>
                    <a:pt x="80824" y="34690"/>
                    <a:pt x="80824" y="34690"/>
                  </a:cubicBezTo>
                  <a:cubicBezTo>
                    <a:pt x="79175" y="34690"/>
                    <a:pt x="79175" y="34690"/>
                    <a:pt x="79175" y="34690"/>
                  </a:cubicBezTo>
                  <a:cubicBezTo>
                    <a:pt x="78350" y="34472"/>
                    <a:pt x="78350" y="34472"/>
                    <a:pt x="78350" y="34472"/>
                  </a:cubicBezTo>
                  <a:cubicBezTo>
                    <a:pt x="76701" y="34690"/>
                    <a:pt x="76701" y="34690"/>
                    <a:pt x="76701" y="34690"/>
                  </a:cubicBezTo>
                  <a:cubicBezTo>
                    <a:pt x="75463" y="34690"/>
                    <a:pt x="75463" y="34690"/>
                    <a:pt x="75463" y="34690"/>
                  </a:cubicBezTo>
                  <a:cubicBezTo>
                    <a:pt x="74639" y="34472"/>
                    <a:pt x="74639" y="34472"/>
                    <a:pt x="74639" y="34472"/>
                  </a:cubicBezTo>
                  <a:cubicBezTo>
                    <a:pt x="73402" y="33818"/>
                    <a:pt x="73402" y="33818"/>
                    <a:pt x="73402" y="33818"/>
                  </a:cubicBezTo>
                  <a:cubicBezTo>
                    <a:pt x="70927" y="33818"/>
                    <a:pt x="70927" y="33818"/>
                    <a:pt x="70927" y="33818"/>
                  </a:cubicBezTo>
                  <a:cubicBezTo>
                    <a:pt x="70515" y="34254"/>
                    <a:pt x="70515" y="34254"/>
                    <a:pt x="70515" y="34254"/>
                  </a:cubicBezTo>
                  <a:cubicBezTo>
                    <a:pt x="68865" y="34254"/>
                    <a:pt x="68865" y="34254"/>
                    <a:pt x="68865" y="34254"/>
                  </a:cubicBezTo>
                  <a:cubicBezTo>
                    <a:pt x="68865" y="34254"/>
                    <a:pt x="68453" y="34254"/>
                    <a:pt x="68041" y="34254"/>
                  </a:cubicBezTo>
                  <a:cubicBezTo>
                    <a:pt x="68041" y="34254"/>
                    <a:pt x="67216" y="34472"/>
                    <a:pt x="67216" y="34472"/>
                  </a:cubicBezTo>
                  <a:cubicBezTo>
                    <a:pt x="66391" y="34690"/>
                    <a:pt x="66391" y="34690"/>
                    <a:pt x="66391" y="34690"/>
                  </a:cubicBezTo>
                  <a:cubicBezTo>
                    <a:pt x="65567" y="34690"/>
                    <a:pt x="65567" y="34690"/>
                    <a:pt x="65567" y="34690"/>
                  </a:cubicBezTo>
                  <a:cubicBezTo>
                    <a:pt x="63917" y="34472"/>
                    <a:pt x="63917" y="34472"/>
                    <a:pt x="63917" y="34472"/>
                  </a:cubicBezTo>
                  <a:cubicBezTo>
                    <a:pt x="63092" y="35127"/>
                    <a:pt x="63092" y="35127"/>
                    <a:pt x="63092" y="35127"/>
                  </a:cubicBezTo>
                  <a:cubicBezTo>
                    <a:pt x="61855" y="35345"/>
                    <a:pt x="61855" y="35345"/>
                    <a:pt x="61855" y="35345"/>
                  </a:cubicBezTo>
                  <a:cubicBezTo>
                    <a:pt x="60618" y="36000"/>
                    <a:pt x="60618" y="36000"/>
                    <a:pt x="60618" y="36000"/>
                  </a:cubicBezTo>
                  <a:cubicBezTo>
                    <a:pt x="61030" y="35345"/>
                    <a:pt x="61030" y="35345"/>
                    <a:pt x="61030" y="35345"/>
                  </a:cubicBezTo>
                  <a:cubicBezTo>
                    <a:pt x="61855" y="34909"/>
                    <a:pt x="61855" y="34909"/>
                    <a:pt x="61855" y="34909"/>
                  </a:cubicBezTo>
                  <a:cubicBezTo>
                    <a:pt x="63092" y="34690"/>
                    <a:pt x="63092" y="34690"/>
                    <a:pt x="63092" y="34690"/>
                  </a:cubicBezTo>
                  <a:cubicBezTo>
                    <a:pt x="63917" y="34036"/>
                    <a:pt x="63917" y="34036"/>
                    <a:pt x="63917" y="34036"/>
                  </a:cubicBezTo>
                  <a:cubicBezTo>
                    <a:pt x="63917" y="34036"/>
                    <a:pt x="64742" y="33818"/>
                    <a:pt x="64742" y="33600"/>
                  </a:cubicBezTo>
                  <a:cubicBezTo>
                    <a:pt x="65154" y="33600"/>
                    <a:pt x="65979" y="33163"/>
                    <a:pt x="65979" y="33163"/>
                  </a:cubicBezTo>
                  <a:cubicBezTo>
                    <a:pt x="64742" y="32945"/>
                    <a:pt x="64742" y="32945"/>
                    <a:pt x="64742" y="32945"/>
                  </a:cubicBezTo>
                  <a:cubicBezTo>
                    <a:pt x="63505" y="33381"/>
                    <a:pt x="63505" y="33381"/>
                    <a:pt x="63505" y="33381"/>
                  </a:cubicBezTo>
                  <a:cubicBezTo>
                    <a:pt x="63505" y="33381"/>
                    <a:pt x="63092" y="33381"/>
                    <a:pt x="62680" y="33381"/>
                  </a:cubicBezTo>
                  <a:cubicBezTo>
                    <a:pt x="62680" y="33381"/>
                    <a:pt x="61443" y="33600"/>
                    <a:pt x="61443" y="33600"/>
                  </a:cubicBezTo>
                  <a:cubicBezTo>
                    <a:pt x="58969" y="34036"/>
                    <a:pt x="58969" y="34036"/>
                    <a:pt x="58969" y="34036"/>
                  </a:cubicBezTo>
                  <a:cubicBezTo>
                    <a:pt x="61443" y="33381"/>
                    <a:pt x="61443" y="33381"/>
                    <a:pt x="61443" y="33381"/>
                  </a:cubicBezTo>
                  <a:cubicBezTo>
                    <a:pt x="61443" y="33381"/>
                    <a:pt x="62268" y="33163"/>
                    <a:pt x="62680" y="32945"/>
                  </a:cubicBezTo>
                  <a:cubicBezTo>
                    <a:pt x="63092" y="32945"/>
                    <a:pt x="63917" y="32727"/>
                    <a:pt x="63917" y="32727"/>
                  </a:cubicBezTo>
                  <a:cubicBezTo>
                    <a:pt x="64329" y="32727"/>
                    <a:pt x="65154" y="32509"/>
                    <a:pt x="65154" y="32509"/>
                  </a:cubicBezTo>
                  <a:cubicBezTo>
                    <a:pt x="65567" y="32727"/>
                    <a:pt x="66391" y="32945"/>
                    <a:pt x="66804" y="32727"/>
                  </a:cubicBezTo>
                  <a:cubicBezTo>
                    <a:pt x="66804" y="32727"/>
                    <a:pt x="67216" y="32290"/>
                    <a:pt x="67628" y="32290"/>
                  </a:cubicBezTo>
                  <a:cubicBezTo>
                    <a:pt x="67628" y="32072"/>
                    <a:pt x="68453" y="31636"/>
                    <a:pt x="68453" y="31636"/>
                  </a:cubicBezTo>
                  <a:cubicBezTo>
                    <a:pt x="65979" y="31636"/>
                    <a:pt x="65979" y="31636"/>
                    <a:pt x="65979" y="31636"/>
                  </a:cubicBezTo>
                  <a:cubicBezTo>
                    <a:pt x="65979" y="31636"/>
                    <a:pt x="65567" y="31854"/>
                    <a:pt x="65154" y="31854"/>
                  </a:cubicBezTo>
                  <a:cubicBezTo>
                    <a:pt x="64742" y="31636"/>
                    <a:pt x="63917" y="31636"/>
                    <a:pt x="63505" y="31418"/>
                  </a:cubicBezTo>
                  <a:cubicBezTo>
                    <a:pt x="63505" y="31418"/>
                    <a:pt x="63092" y="31200"/>
                    <a:pt x="63092" y="31200"/>
                  </a:cubicBezTo>
                  <a:cubicBezTo>
                    <a:pt x="62680" y="31200"/>
                    <a:pt x="61855" y="30763"/>
                    <a:pt x="61855" y="30763"/>
                  </a:cubicBezTo>
                  <a:cubicBezTo>
                    <a:pt x="62268" y="30545"/>
                    <a:pt x="62268" y="30545"/>
                    <a:pt x="62268" y="30545"/>
                  </a:cubicBezTo>
                  <a:cubicBezTo>
                    <a:pt x="63092" y="30981"/>
                    <a:pt x="63092" y="30981"/>
                    <a:pt x="63092" y="30981"/>
                  </a:cubicBezTo>
                  <a:cubicBezTo>
                    <a:pt x="63092" y="30981"/>
                    <a:pt x="63505" y="31200"/>
                    <a:pt x="63917" y="31200"/>
                  </a:cubicBezTo>
                  <a:cubicBezTo>
                    <a:pt x="64329" y="31200"/>
                    <a:pt x="64742" y="30981"/>
                    <a:pt x="65567" y="30981"/>
                  </a:cubicBezTo>
                  <a:cubicBezTo>
                    <a:pt x="65979" y="31200"/>
                    <a:pt x="66804" y="30545"/>
                    <a:pt x="66804" y="30545"/>
                  </a:cubicBezTo>
                  <a:cubicBezTo>
                    <a:pt x="66804" y="30545"/>
                    <a:pt x="65979" y="30545"/>
                    <a:pt x="67216" y="30327"/>
                  </a:cubicBezTo>
                  <a:cubicBezTo>
                    <a:pt x="68041" y="29890"/>
                    <a:pt x="67628" y="30109"/>
                    <a:pt x="68453" y="29672"/>
                  </a:cubicBezTo>
                  <a:cubicBezTo>
                    <a:pt x="69278" y="29454"/>
                    <a:pt x="71340" y="28800"/>
                    <a:pt x="71340" y="28800"/>
                  </a:cubicBezTo>
                  <a:cubicBezTo>
                    <a:pt x="73814" y="28363"/>
                    <a:pt x="73814" y="28363"/>
                    <a:pt x="73814" y="28363"/>
                  </a:cubicBezTo>
                  <a:cubicBezTo>
                    <a:pt x="75463" y="27272"/>
                    <a:pt x="75463" y="27272"/>
                    <a:pt x="75463" y="27272"/>
                  </a:cubicBezTo>
                  <a:cubicBezTo>
                    <a:pt x="76701" y="27272"/>
                    <a:pt x="76701" y="27272"/>
                    <a:pt x="76701" y="27272"/>
                  </a:cubicBezTo>
                  <a:cubicBezTo>
                    <a:pt x="78350" y="26400"/>
                    <a:pt x="78350" y="26400"/>
                    <a:pt x="78350" y="26400"/>
                  </a:cubicBezTo>
                  <a:cubicBezTo>
                    <a:pt x="79175" y="25963"/>
                    <a:pt x="79175" y="25963"/>
                    <a:pt x="79175" y="25963"/>
                  </a:cubicBezTo>
                  <a:cubicBezTo>
                    <a:pt x="78762" y="24872"/>
                    <a:pt x="78762" y="24872"/>
                    <a:pt x="78762" y="24872"/>
                  </a:cubicBezTo>
                  <a:cubicBezTo>
                    <a:pt x="79587" y="24000"/>
                    <a:pt x="79587" y="24000"/>
                    <a:pt x="79587" y="24000"/>
                  </a:cubicBezTo>
                  <a:cubicBezTo>
                    <a:pt x="79587" y="23345"/>
                    <a:pt x="79587" y="23345"/>
                    <a:pt x="79587" y="23345"/>
                  </a:cubicBezTo>
                  <a:cubicBezTo>
                    <a:pt x="78350" y="23127"/>
                    <a:pt x="78350" y="23127"/>
                    <a:pt x="78350" y="23127"/>
                  </a:cubicBezTo>
                  <a:cubicBezTo>
                    <a:pt x="75876" y="23127"/>
                    <a:pt x="75876" y="23127"/>
                    <a:pt x="75876" y="23127"/>
                  </a:cubicBezTo>
                  <a:cubicBezTo>
                    <a:pt x="75876" y="23127"/>
                    <a:pt x="75463" y="23781"/>
                    <a:pt x="75051" y="23563"/>
                  </a:cubicBezTo>
                  <a:cubicBezTo>
                    <a:pt x="75051" y="23563"/>
                    <a:pt x="73402" y="22909"/>
                    <a:pt x="72989" y="22909"/>
                  </a:cubicBezTo>
                  <a:cubicBezTo>
                    <a:pt x="72989" y="22909"/>
                    <a:pt x="71340" y="23563"/>
                    <a:pt x="71340" y="23563"/>
                  </a:cubicBezTo>
                  <a:cubicBezTo>
                    <a:pt x="70515" y="23563"/>
                    <a:pt x="70515" y="23563"/>
                    <a:pt x="70515" y="23563"/>
                  </a:cubicBezTo>
                  <a:cubicBezTo>
                    <a:pt x="70515" y="23563"/>
                    <a:pt x="70103" y="23563"/>
                    <a:pt x="69278" y="23563"/>
                  </a:cubicBezTo>
                  <a:cubicBezTo>
                    <a:pt x="68453" y="23345"/>
                    <a:pt x="66804" y="23127"/>
                    <a:pt x="66804" y="23127"/>
                  </a:cubicBezTo>
                  <a:cubicBezTo>
                    <a:pt x="65567" y="23563"/>
                    <a:pt x="65567" y="23563"/>
                    <a:pt x="65567" y="23563"/>
                  </a:cubicBezTo>
                  <a:cubicBezTo>
                    <a:pt x="64742" y="23345"/>
                    <a:pt x="64742" y="23345"/>
                    <a:pt x="64742" y="23345"/>
                  </a:cubicBezTo>
                  <a:cubicBezTo>
                    <a:pt x="63092" y="24000"/>
                    <a:pt x="63092" y="24000"/>
                    <a:pt x="63092" y="24000"/>
                  </a:cubicBezTo>
                  <a:cubicBezTo>
                    <a:pt x="63092" y="23563"/>
                    <a:pt x="63092" y="23563"/>
                    <a:pt x="63092" y="23563"/>
                  </a:cubicBezTo>
                  <a:cubicBezTo>
                    <a:pt x="63917" y="22909"/>
                    <a:pt x="63917" y="22909"/>
                    <a:pt x="63917" y="22909"/>
                  </a:cubicBezTo>
                  <a:cubicBezTo>
                    <a:pt x="63917" y="22909"/>
                    <a:pt x="63505" y="22690"/>
                    <a:pt x="63092" y="22690"/>
                  </a:cubicBezTo>
                  <a:cubicBezTo>
                    <a:pt x="63092" y="22690"/>
                    <a:pt x="62268" y="22472"/>
                    <a:pt x="62268" y="22472"/>
                  </a:cubicBezTo>
                  <a:cubicBezTo>
                    <a:pt x="61443" y="23127"/>
                    <a:pt x="61443" y="23127"/>
                    <a:pt x="61443" y="23127"/>
                  </a:cubicBezTo>
                  <a:cubicBezTo>
                    <a:pt x="59793" y="23563"/>
                    <a:pt x="59793" y="23563"/>
                    <a:pt x="59793" y="23563"/>
                  </a:cubicBezTo>
                  <a:cubicBezTo>
                    <a:pt x="60206" y="23345"/>
                    <a:pt x="60206" y="23345"/>
                    <a:pt x="60206" y="23345"/>
                  </a:cubicBezTo>
                  <a:cubicBezTo>
                    <a:pt x="61443" y="22909"/>
                    <a:pt x="61443" y="22909"/>
                    <a:pt x="61443" y="22909"/>
                  </a:cubicBezTo>
                  <a:cubicBezTo>
                    <a:pt x="61443" y="22472"/>
                    <a:pt x="61443" y="22472"/>
                    <a:pt x="61443" y="22472"/>
                  </a:cubicBezTo>
                  <a:cubicBezTo>
                    <a:pt x="61443" y="22472"/>
                    <a:pt x="61030" y="22472"/>
                    <a:pt x="61030" y="22472"/>
                  </a:cubicBezTo>
                  <a:cubicBezTo>
                    <a:pt x="60618" y="22472"/>
                    <a:pt x="60206" y="22254"/>
                    <a:pt x="60206" y="22254"/>
                  </a:cubicBezTo>
                  <a:cubicBezTo>
                    <a:pt x="59381" y="22036"/>
                    <a:pt x="59381" y="22036"/>
                    <a:pt x="59381" y="22036"/>
                  </a:cubicBezTo>
                  <a:cubicBezTo>
                    <a:pt x="58969" y="21600"/>
                    <a:pt x="58969" y="21600"/>
                    <a:pt x="58969" y="21600"/>
                  </a:cubicBezTo>
                  <a:cubicBezTo>
                    <a:pt x="57731" y="21818"/>
                    <a:pt x="57731" y="21818"/>
                    <a:pt x="57731" y="21818"/>
                  </a:cubicBezTo>
                  <a:cubicBezTo>
                    <a:pt x="57319" y="22254"/>
                    <a:pt x="57319" y="22254"/>
                    <a:pt x="57319" y="22254"/>
                  </a:cubicBezTo>
                  <a:cubicBezTo>
                    <a:pt x="56494" y="22472"/>
                    <a:pt x="56494" y="22472"/>
                    <a:pt x="56494" y="22472"/>
                  </a:cubicBezTo>
                  <a:cubicBezTo>
                    <a:pt x="55670" y="22472"/>
                    <a:pt x="55670" y="22472"/>
                    <a:pt x="55670" y="22472"/>
                  </a:cubicBezTo>
                  <a:cubicBezTo>
                    <a:pt x="56082" y="23127"/>
                    <a:pt x="56082" y="23127"/>
                    <a:pt x="56082" y="23127"/>
                  </a:cubicBezTo>
                  <a:cubicBezTo>
                    <a:pt x="55670" y="23781"/>
                    <a:pt x="55670" y="23781"/>
                    <a:pt x="55670" y="23781"/>
                  </a:cubicBezTo>
                  <a:cubicBezTo>
                    <a:pt x="54432" y="23781"/>
                    <a:pt x="54432" y="23781"/>
                    <a:pt x="54432" y="23781"/>
                  </a:cubicBezTo>
                  <a:cubicBezTo>
                    <a:pt x="54432" y="23781"/>
                    <a:pt x="54432" y="24654"/>
                    <a:pt x="54845" y="24654"/>
                  </a:cubicBezTo>
                  <a:cubicBezTo>
                    <a:pt x="54845" y="24654"/>
                    <a:pt x="55257" y="25090"/>
                    <a:pt x="55257" y="25090"/>
                  </a:cubicBezTo>
                  <a:cubicBezTo>
                    <a:pt x="55257" y="25527"/>
                    <a:pt x="55257" y="25527"/>
                    <a:pt x="55257" y="25527"/>
                  </a:cubicBezTo>
                  <a:cubicBezTo>
                    <a:pt x="55670" y="25745"/>
                    <a:pt x="55670" y="25745"/>
                    <a:pt x="55670" y="25745"/>
                  </a:cubicBezTo>
                  <a:cubicBezTo>
                    <a:pt x="55670" y="25745"/>
                    <a:pt x="55257" y="25745"/>
                    <a:pt x="54845" y="25745"/>
                  </a:cubicBezTo>
                  <a:cubicBezTo>
                    <a:pt x="54845" y="25745"/>
                    <a:pt x="54432" y="25309"/>
                    <a:pt x="54432" y="25309"/>
                  </a:cubicBezTo>
                  <a:cubicBezTo>
                    <a:pt x="52783" y="25309"/>
                    <a:pt x="52783" y="25309"/>
                    <a:pt x="52783" y="25309"/>
                  </a:cubicBezTo>
                  <a:cubicBezTo>
                    <a:pt x="52371" y="25309"/>
                    <a:pt x="52371" y="25309"/>
                    <a:pt x="52371" y="25309"/>
                  </a:cubicBezTo>
                  <a:cubicBezTo>
                    <a:pt x="51958" y="25963"/>
                    <a:pt x="51958" y="25963"/>
                    <a:pt x="51958" y="25963"/>
                  </a:cubicBezTo>
                  <a:cubicBezTo>
                    <a:pt x="52371" y="26618"/>
                    <a:pt x="52371" y="26618"/>
                    <a:pt x="52371" y="26618"/>
                  </a:cubicBezTo>
                  <a:cubicBezTo>
                    <a:pt x="51958" y="27054"/>
                    <a:pt x="51958" y="27054"/>
                    <a:pt x="51958" y="27054"/>
                  </a:cubicBezTo>
                  <a:cubicBezTo>
                    <a:pt x="51546" y="27272"/>
                    <a:pt x="51546" y="27272"/>
                    <a:pt x="51546" y="27272"/>
                  </a:cubicBezTo>
                  <a:cubicBezTo>
                    <a:pt x="51546" y="27272"/>
                    <a:pt x="50721" y="27709"/>
                    <a:pt x="50721" y="27709"/>
                  </a:cubicBezTo>
                  <a:cubicBezTo>
                    <a:pt x="50721" y="27927"/>
                    <a:pt x="51134" y="28581"/>
                    <a:pt x="51134" y="28581"/>
                  </a:cubicBezTo>
                  <a:cubicBezTo>
                    <a:pt x="51134" y="28581"/>
                    <a:pt x="51546" y="29018"/>
                    <a:pt x="51958" y="29018"/>
                  </a:cubicBezTo>
                  <a:cubicBezTo>
                    <a:pt x="51958" y="29236"/>
                    <a:pt x="52783" y="29454"/>
                    <a:pt x="52783" y="29454"/>
                  </a:cubicBezTo>
                  <a:cubicBezTo>
                    <a:pt x="52783" y="30109"/>
                    <a:pt x="52783" y="30109"/>
                    <a:pt x="52783" y="30109"/>
                  </a:cubicBezTo>
                  <a:cubicBezTo>
                    <a:pt x="51958" y="29454"/>
                    <a:pt x="51958" y="29454"/>
                    <a:pt x="51958" y="29454"/>
                  </a:cubicBezTo>
                  <a:cubicBezTo>
                    <a:pt x="51958" y="29454"/>
                    <a:pt x="51546" y="29236"/>
                    <a:pt x="51134" y="29018"/>
                  </a:cubicBezTo>
                  <a:cubicBezTo>
                    <a:pt x="51134" y="29018"/>
                    <a:pt x="50721" y="28581"/>
                    <a:pt x="50721" y="28581"/>
                  </a:cubicBezTo>
                  <a:cubicBezTo>
                    <a:pt x="50721" y="28581"/>
                    <a:pt x="49896" y="28800"/>
                    <a:pt x="49896" y="28800"/>
                  </a:cubicBezTo>
                  <a:cubicBezTo>
                    <a:pt x="49896" y="28800"/>
                    <a:pt x="49484" y="28800"/>
                    <a:pt x="49896" y="29018"/>
                  </a:cubicBezTo>
                  <a:cubicBezTo>
                    <a:pt x="49896" y="29236"/>
                    <a:pt x="49072" y="29454"/>
                    <a:pt x="49072" y="29454"/>
                  </a:cubicBezTo>
                  <a:cubicBezTo>
                    <a:pt x="49072" y="29454"/>
                    <a:pt x="47835" y="29672"/>
                    <a:pt x="47835" y="29454"/>
                  </a:cubicBezTo>
                  <a:cubicBezTo>
                    <a:pt x="47835" y="29236"/>
                    <a:pt x="47835" y="29018"/>
                    <a:pt x="47422" y="28800"/>
                  </a:cubicBezTo>
                  <a:cubicBezTo>
                    <a:pt x="47422" y="28800"/>
                    <a:pt x="47010" y="28800"/>
                    <a:pt x="47010" y="28800"/>
                  </a:cubicBezTo>
                  <a:cubicBezTo>
                    <a:pt x="47010" y="29018"/>
                    <a:pt x="46597" y="29236"/>
                    <a:pt x="46597" y="29236"/>
                  </a:cubicBezTo>
                  <a:cubicBezTo>
                    <a:pt x="47010" y="29890"/>
                    <a:pt x="47010" y="29890"/>
                    <a:pt x="47010" y="29890"/>
                  </a:cubicBezTo>
                  <a:cubicBezTo>
                    <a:pt x="47010" y="29890"/>
                    <a:pt x="46597" y="30327"/>
                    <a:pt x="46597" y="30327"/>
                  </a:cubicBezTo>
                  <a:cubicBezTo>
                    <a:pt x="46597" y="30109"/>
                    <a:pt x="46185" y="29672"/>
                    <a:pt x="46185" y="29454"/>
                  </a:cubicBezTo>
                  <a:cubicBezTo>
                    <a:pt x="46185" y="29454"/>
                    <a:pt x="46185" y="29018"/>
                    <a:pt x="45773" y="29018"/>
                  </a:cubicBezTo>
                  <a:cubicBezTo>
                    <a:pt x="45773" y="29018"/>
                    <a:pt x="44948" y="29454"/>
                    <a:pt x="44948" y="29454"/>
                  </a:cubicBezTo>
                  <a:cubicBezTo>
                    <a:pt x="44948" y="29454"/>
                    <a:pt x="44536" y="29454"/>
                    <a:pt x="44536" y="29672"/>
                  </a:cubicBezTo>
                  <a:cubicBezTo>
                    <a:pt x="44536" y="29672"/>
                    <a:pt x="44123" y="30327"/>
                    <a:pt x="44536" y="30545"/>
                  </a:cubicBezTo>
                  <a:cubicBezTo>
                    <a:pt x="44948" y="30763"/>
                    <a:pt x="44948" y="30763"/>
                    <a:pt x="45360" y="30763"/>
                  </a:cubicBezTo>
                  <a:cubicBezTo>
                    <a:pt x="45773" y="30763"/>
                    <a:pt x="45773" y="30981"/>
                    <a:pt x="45773" y="30981"/>
                  </a:cubicBezTo>
                  <a:cubicBezTo>
                    <a:pt x="44123" y="30981"/>
                    <a:pt x="44123" y="30981"/>
                    <a:pt x="44123" y="30981"/>
                  </a:cubicBezTo>
                  <a:cubicBezTo>
                    <a:pt x="44123" y="30981"/>
                    <a:pt x="43711" y="31200"/>
                    <a:pt x="44123" y="31418"/>
                  </a:cubicBezTo>
                  <a:cubicBezTo>
                    <a:pt x="44123" y="31418"/>
                    <a:pt x="44123" y="31854"/>
                    <a:pt x="44123" y="31854"/>
                  </a:cubicBezTo>
                  <a:cubicBezTo>
                    <a:pt x="44123" y="31854"/>
                    <a:pt x="44948" y="32290"/>
                    <a:pt x="44948" y="32290"/>
                  </a:cubicBezTo>
                  <a:cubicBezTo>
                    <a:pt x="44948" y="32290"/>
                    <a:pt x="44536" y="32727"/>
                    <a:pt x="44536" y="32727"/>
                  </a:cubicBezTo>
                  <a:cubicBezTo>
                    <a:pt x="44536" y="32727"/>
                    <a:pt x="43711" y="32509"/>
                    <a:pt x="43711" y="32509"/>
                  </a:cubicBezTo>
                  <a:cubicBezTo>
                    <a:pt x="43298" y="32290"/>
                    <a:pt x="43298" y="32509"/>
                    <a:pt x="42886" y="32509"/>
                  </a:cubicBezTo>
                  <a:cubicBezTo>
                    <a:pt x="42886" y="32727"/>
                    <a:pt x="42474" y="32945"/>
                    <a:pt x="42474" y="33163"/>
                  </a:cubicBezTo>
                  <a:cubicBezTo>
                    <a:pt x="42474" y="33163"/>
                    <a:pt x="42886" y="33381"/>
                    <a:pt x="42886" y="33600"/>
                  </a:cubicBezTo>
                  <a:cubicBezTo>
                    <a:pt x="42474" y="34036"/>
                    <a:pt x="42474" y="34472"/>
                    <a:pt x="42474" y="34472"/>
                  </a:cubicBezTo>
                  <a:cubicBezTo>
                    <a:pt x="42474" y="34472"/>
                    <a:pt x="42061" y="34472"/>
                    <a:pt x="42474" y="34690"/>
                  </a:cubicBezTo>
                  <a:cubicBezTo>
                    <a:pt x="42886" y="34909"/>
                    <a:pt x="43711" y="34909"/>
                    <a:pt x="44123" y="34909"/>
                  </a:cubicBezTo>
                  <a:cubicBezTo>
                    <a:pt x="44536" y="34909"/>
                    <a:pt x="44536" y="34909"/>
                    <a:pt x="44536" y="34909"/>
                  </a:cubicBezTo>
                  <a:cubicBezTo>
                    <a:pt x="44948" y="34909"/>
                    <a:pt x="45360" y="34909"/>
                    <a:pt x="45773" y="35127"/>
                  </a:cubicBezTo>
                  <a:cubicBezTo>
                    <a:pt x="45773" y="35127"/>
                    <a:pt x="46185" y="35127"/>
                    <a:pt x="46185" y="35127"/>
                  </a:cubicBezTo>
                  <a:cubicBezTo>
                    <a:pt x="46185" y="35127"/>
                    <a:pt x="45773" y="35563"/>
                    <a:pt x="45360" y="35345"/>
                  </a:cubicBezTo>
                  <a:cubicBezTo>
                    <a:pt x="44948" y="35127"/>
                    <a:pt x="44123" y="35127"/>
                    <a:pt x="43711" y="35127"/>
                  </a:cubicBezTo>
                  <a:cubicBezTo>
                    <a:pt x="43298" y="35127"/>
                    <a:pt x="43711" y="35563"/>
                    <a:pt x="43711" y="35563"/>
                  </a:cubicBezTo>
                  <a:cubicBezTo>
                    <a:pt x="44123" y="36000"/>
                    <a:pt x="44123" y="36000"/>
                    <a:pt x="44123" y="36000"/>
                  </a:cubicBezTo>
                  <a:cubicBezTo>
                    <a:pt x="44123" y="36000"/>
                    <a:pt x="44536" y="36218"/>
                    <a:pt x="44123" y="36218"/>
                  </a:cubicBezTo>
                  <a:cubicBezTo>
                    <a:pt x="43711" y="36218"/>
                    <a:pt x="42886" y="36000"/>
                    <a:pt x="42886" y="36000"/>
                  </a:cubicBezTo>
                  <a:cubicBezTo>
                    <a:pt x="42886" y="36000"/>
                    <a:pt x="42886" y="36000"/>
                    <a:pt x="42474" y="36000"/>
                  </a:cubicBezTo>
                  <a:cubicBezTo>
                    <a:pt x="42474" y="36000"/>
                    <a:pt x="42061" y="36218"/>
                    <a:pt x="41649" y="36218"/>
                  </a:cubicBezTo>
                  <a:cubicBezTo>
                    <a:pt x="41237" y="36218"/>
                    <a:pt x="41237" y="36218"/>
                    <a:pt x="40824" y="36000"/>
                  </a:cubicBezTo>
                  <a:cubicBezTo>
                    <a:pt x="40412" y="36000"/>
                    <a:pt x="39587" y="35563"/>
                    <a:pt x="39587" y="35563"/>
                  </a:cubicBezTo>
                  <a:cubicBezTo>
                    <a:pt x="39587" y="35563"/>
                    <a:pt x="39175" y="35563"/>
                    <a:pt x="39175" y="35345"/>
                  </a:cubicBezTo>
                  <a:cubicBezTo>
                    <a:pt x="39175" y="35127"/>
                    <a:pt x="39587" y="34690"/>
                    <a:pt x="39587" y="34690"/>
                  </a:cubicBezTo>
                  <a:cubicBezTo>
                    <a:pt x="40000" y="34472"/>
                    <a:pt x="39587" y="34472"/>
                    <a:pt x="40000" y="34472"/>
                  </a:cubicBezTo>
                  <a:cubicBezTo>
                    <a:pt x="40412" y="34472"/>
                    <a:pt x="41649" y="34472"/>
                    <a:pt x="40824" y="34036"/>
                  </a:cubicBezTo>
                  <a:cubicBezTo>
                    <a:pt x="40412" y="33600"/>
                    <a:pt x="40412" y="33600"/>
                    <a:pt x="40000" y="33600"/>
                  </a:cubicBezTo>
                  <a:cubicBezTo>
                    <a:pt x="39587" y="33818"/>
                    <a:pt x="38762" y="34036"/>
                    <a:pt x="38762" y="34036"/>
                  </a:cubicBezTo>
                  <a:cubicBezTo>
                    <a:pt x="38762" y="34036"/>
                    <a:pt x="38350" y="33818"/>
                    <a:pt x="38762" y="33163"/>
                  </a:cubicBezTo>
                  <a:cubicBezTo>
                    <a:pt x="39175" y="32509"/>
                    <a:pt x="38762" y="32509"/>
                    <a:pt x="39175" y="32290"/>
                  </a:cubicBezTo>
                  <a:cubicBezTo>
                    <a:pt x="39587" y="32072"/>
                    <a:pt x="40000" y="31854"/>
                    <a:pt x="40000" y="31854"/>
                  </a:cubicBezTo>
                  <a:cubicBezTo>
                    <a:pt x="40000" y="31854"/>
                    <a:pt x="40000" y="31636"/>
                    <a:pt x="39175" y="31200"/>
                  </a:cubicBezTo>
                  <a:cubicBezTo>
                    <a:pt x="38762" y="30763"/>
                    <a:pt x="38350" y="30327"/>
                    <a:pt x="38350" y="30327"/>
                  </a:cubicBezTo>
                  <a:cubicBezTo>
                    <a:pt x="37938" y="30109"/>
                    <a:pt x="37113" y="30545"/>
                    <a:pt x="37113" y="30545"/>
                  </a:cubicBezTo>
                  <a:cubicBezTo>
                    <a:pt x="37113" y="30763"/>
                    <a:pt x="36701" y="31200"/>
                    <a:pt x="37113" y="31418"/>
                  </a:cubicBezTo>
                  <a:cubicBezTo>
                    <a:pt x="37113" y="31636"/>
                    <a:pt x="37113" y="31854"/>
                    <a:pt x="36701" y="32072"/>
                  </a:cubicBezTo>
                  <a:cubicBezTo>
                    <a:pt x="36288" y="32072"/>
                    <a:pt x="36288" y="32290"/>
                    <a:pt x="35876" y="32072"/>
                  </a:cubicBezTo>
                  <a:cubicBezTo>
                    <a:pt x="35463" y="31854"/>
                    <a:pt x="35876" y="32072"/>
                    <a:pt x="35463" y="31636"/>
                  </a:cubicBezTo>
                  <a:cubicBezTo>
                    <a:pt x="35051" y="31418"/>
                    <a:pt x="35463" y="31418"/>
                    <a:pt x="35051" y="31418"/>
                  </a:cubicBezTo>
                  <a:cubicBezTo>
                    <a:pt x="34639" y="31200"/>
                    <a:pt x="34226" y="30981"/>
                    <a:pt x="34226" y="30981"/>
                  </a:cubicBezTo>
                  <a:cubicBezTo>
                    <a:pt x="34226" y="30981"/>
                    <a:pt x="32989" y="30763"/>
                    <a:pt x="32989" y="30981"/>
                  </a:cubicBezTo>
                  <a:cubicBezTo>
                    <a:pt x="32989" y="31200"/>
                    <a:pt x="32989" y="31200"/>
                    <a:pt x="33402" y="31418"/>
                  </a:cubicBezTo>
                  <a:cubicBezTo>
                    <a:pt x="33402" y="31636"/>
                    <a:pt x="33814" y="31636"/>
                    <a:pt x="33814" y="31854"/>
                  </a:cubicBezTo>
                  <a:cubicBezTo>
                    <a:pt x="33814" y="32072"/>
                    <a:pt x="33402" y="32072"/>
                    <a:pt x="33402" y="32072"/>
                  </a:cubicBezTo>
                  <a:cubicBezTo>
                    <a:pt x="33402" y="32072"/>
                    <a:pt x="32989" y="31854"/>
                    <a:pt x="32577" y="31854"/>
                  </a:cubicBezTo>
                  <a:cubicBezTo>
                    <a:pt x="32577" y="31854"/>
                    <a:pt x="31752" y="32290"/>
                    <a:pt x="31752" y="32290"/>
                  </a:cubicBezTo>
                  <a:cubicBezTo>
                    <a:pt x="31752" y="32290"/>
                    <a:pt x="31752" y="32509"/>
                    <a:pt x="31752" y="32727"/>
                  </a:cubicBezTo>
                  <a:cubicBezTo>
                    <a:pt x="31752" y="32727"/>
                    <a:pt x="31752" y="32945"/>
                    <a:pt x="31752" y="33163"/>
                  </a:cubicBezTo>
                  <a:cubicBezTo>
                    <a:pt x="32164" y="33381"/>
                    <a:pt x="32164" y="33818"/>
                    <a:pt x="32577" y="33818"/>
                  </a:cubicBezTo>
                  <a:cubicBezTo>
                    <a:pt x="33402" y="33818"/>
                    <a:pt x="35051" y="33381"/>
                    <a:pt x="35051" y="33381"/>
                  </a:cubicBezTo>
                  <a:cubicBezTo>
                    <a:pt x="35051" y="33600"/>
                    <a:pt x="35876" y="33818"/>
                    <a:pt x="36288" y="34036"/>
                  </a:cubicBezTo>
                  <a:cubicBezTo>
                    <a:pt x="36288" y="34036"/>
                    <a:pt x="36288" y="34472"/>
                    <a:pt x="36288" y="34472"/>
                  </a:cubicBezTo>
                  <a:cubicBezTo>
                    <a:pt x="36288" y="34472"/>
                    <a:pt x="35876" y="34690"/>
                    <a:pt x="35463" y="34690"/>
                  </a:cubicBezTo>
                  <a:cubicBezTo>
                    <a:pt x="35051" y="34690"/>
                    <a:pt x="34639" y="34254"/>
                    <a:pt x="34639" y="34690"/>
                  </a:cubicBezTo>
                  <a:cubicBezTo>
                    <a:pt x="34639" y="34909"/>
                    <a:pt x="34226" y="35345"/>
                    <a:pt x="34639" y="35563"/>
                  </a:cubicBezTo>
                  <a:cubicBezTo>
                    <a:pt x="35051" y="35781"/>
                    <a:pt x="35051" y="36218"/>
                    <a:pt x="35876" y="36218"/>
                  </a:cubicBezTo>
                  <a:cubicBezTo>
                    <a:pt x="36701" y="36436"/>
                    <a:pt x="36701" y="36654"/>
                    <a:pt x="37113" y="36436"/>
                  </a:cubicBezTo>
                  <a:cubicBezTo>
                    <a:pt x="37525" y="36218"/>
                    <a:pt x="37525" y="36000"/>
                    <a:pt x="37938" y="36218"/>
                  </a:cubicBezTo>
                  <a:cubicBezTo>
                    <a:pt x="38350" y="36218"/>
                    <a:pt x="38762" y="36218"/>
                    <a:pt x="39175" y="36436"/>
                  </a:cubicBezTo>
                  <a:cubicBezTo>
                    <a:pt x="39175" y="36654"/>
                    <a:pt x="38762" y="36654"/>
                    <a:pt x="38762" y="36654"/>
                  </a:cubicBezTo>
                  <a:cubicBezTo>
                    <a:pt x="38762" y="36654"/>
                    <a:pt x="38350" y="36654"/>
                    <a:pt x="38350" y="36872"/>
                  </a:cubicBezTo>
                  <a:cubicBezTo>
                    <a:pt x="38350" y="36872"/>
                    <a:pt x="37938" y="37090"/>
                    <a:pt x="38350" y="37090"/>
                  </a:cubicBezTo>
                  <a:cubicBezTo>
                    <a:pt x="39175" y="37090"/>
                    <a:pt x="39587" y="37090"/>
                    <a:pt x="39587" y="37090"/>
                  </a:cubicBezTo>
                  <a:cubicBezTo>
                    <a:pt x="39587" y="37090"/>
                    <a:pt x="40000" y="36654"/>
                    <a:pt x="40412" y="36872"/>
                  </a:cubicBezTo>
                  <a:cubicBezTo>
                    <a:pt x="40412" y="37090"/>
                    <a:pt x="40000" y="37090"/>
                    <a:pt x="39587" y="37309"/>
                  </a:cubicBezTo>
                  <a:cubicBezTo>
                    <a:pt x="39175" y="37527"/>
                    <a:pt x="39175" y="37527"/>
                    <a:pt x="39175" y="37745"/>
                  </a:cubicBezTo>
                  <a:cubicBezTo>
                    <a:pt x="39175" y="37963"/>
                    <a:pt x="38762" y="37963"/>
                    <a:pt x="38762" y="38181"/>
                  </a:cubicBezTo>
                  <a:cubicBezTo>
                    <a:pt x="38762" y="38400"/>
                    <a:pt x="37938" y="39272"/>
                    <a:pt x="39175" y="38618"/>
                  </a:cubicBezTo>
                  <a:cubicBezTo>
                    <a:pt x="40824" y="37963"/>
                    <a:pt x="40824" y="38181"/>
                    <a:pt x="40824" y="37963"/>
                  </a:cubicBezTo>
                  <a:cubicBezTo>
                    <a:pt x="40824" y="37745"/>
                    <a:pt x="40824" y="37745"/>
                    <a:pt x="41649" y="37527"/>
                  </a:cubicBezTo>
                  <a:cubicBezTo>
                    <a:pt x="42061" y="37309"/>
                    <a:pt x="42474" y="37309"/>
                    <a:pt x="42886" y="37309"/>
                  </a:cubicBezTo>
                  <a:cubicBezTo>
                    <a:pt x="42886" y="37090"/>
                    <a:pt x="43711" y="37090"/>
                    <a:pt x="43298" y="37309"/>
                  </a:cubicBezTo>
                  <a:cubicBezTo>
                    <a:pt x="42886" y="37527"/>
                    <a:pt x="42474" y="37309"/>
                    <a:pt x="42886" y="37527"/>
                  </a:cubicBezTo>
                  <a:cubicBezTo>
                    <a:pt x="43298" y="37745"/>
                    <a:pt x="43298" y="37963"/>
                    <a:pt x="43711" y="37963"/>
                  </a:cubicBezTo>
                  <a:cubicBezTo>
                    <a:pt x="44123" y="37963"/>
                    <a:pt x="44123" y="37963"/>
                    <a:pt x="44123" y="37963"/>
                  </a:cubicBezTo>
                  <a:cubicBezTo>
                    <a:pt x="44123" y="37963"/>
                    <a:pt x="43298" y="37963"/>
                    <a:pt x="42886" y="37963"/>
                  </a:cubicBezTo>
                  <a:cubicBezTo>
                    <a:pt x="42886" y="37963"/>
                    <a:pt x="42474" y="37963"/>
                    <a:pt x="42474" y="37963"/>
                  </a:cubicBezTo>
                  <a:cubicBezTo>
                    <a:pt x="42061" y="37963"/>
                    <a:pt x="42061" y="38181"/>
                    <a:pt x="42061" y="38181"/>
                  </a:cubicBezTo>
                  <a:cubicBezTo>
                    <a:pt x="41649" y="38400"/>
                    <a:pt x="41649" y="38400"/>
                    <a:pt x="41649" y="38400"/>
                  </a:cubicBezTo>
                  <a:cubicBezTo>
                    <a:pt x="41649" y="38400"/>
                    <a:pt x="42061" y="38618"/>
                    <a:pt x="42061" y="38836"/>
                  </a:cubicBezTo>
                  <a:cubicBezTo>
                    <a:pt x="42061" y="38836"/>
                    <a:pt x="42061" y="38836"/>
                    <a:pt x="41649" y="38836"/>
                  </a:cubicBezTo>
                  <a:cubicBezTo>
                    <a:pt x="41237" y="38836"/>
                    <a:pt x="41649" y="38618"/>
                    <a:pt x="40824" y="38836"/>
                  </a:cubicBezTo>
                  <a:cubicBezTo>
                    <a:pt x="40000" y="38836"/>
                    <a:pt x="40412" y="38400"/>
                    <a:pt x="40000" y="39054"/>
                  </a:cubicBezTo>
                  <a:cubicBezTo>
                    <a:pt x="39587" y="39709"/>
                    <a:pt x="39175" y="39709"/>
                    <a:pt x="39175" y="39709"/>
                  </a:cubicBezTo>
                  <a:cubicBezTo>
                    <a:pt x="39175" y="39709"/>
                    <a:pt x="39175" y="39709"/>
                    <a:pt x="39175" y="39927"/>
                  </a:cubicBezTo>
                  <a:cubicBezTo>
                    <a:pt x="39175" y="39927"/>
                    <a:pt x="39587" y="40145"/>
                    <a:pt x="40000" y="40363"/>
                  </a:cubicBezTo>
                  <a:cubicBezTo>
                    <a:pt x="40824" y="40581"/>
                    <a:pt x="41237" y="40800"/>
                    <a:pt x="41237" y="40800"/>
                  </a:cubicBezTo>
                  <a:cubicBezTo>
                    <a:pt x="41237" y="40800"/>
                    <a:pt x="40824" y="40800"/>
                    <a:pt x="40412" y="40800"/>
                  </a:cubicBezTo>
                  <a:cubicBezTo>
                    <a:pt x="39587" y="41018"/>
                    <a:pt x="39175" y="41018"/>
                    <a:pt x="38762" y="41236"/>
                  </a:cubicBezTo>
                  <a:cubicBezTo>
                    <a:pt x="38762" y="41236"/>
                    <a:pt x="38350" y="41454"/>
                    <a:pt x="37938" y="41454"/>
                  </a:cubicBezTo>
                  <a:cubicBezTo>
                    <a:pt x="37525" y="41454"/>
                    <a:pt x="36288" y="41236"/>
                    <a:pt x="35876" y="41454"/>
                  </a:cubicBezTo>
                  <a:cubicBezTo>
                    <a:pt x="35463" y="41454"/>
                    <a:pt x="35051" y="41454"/>
                    <a:pt x="34639" y="41672"/>
                  </a:cubicBezTo>
                  <a:cubicBezTo>
                    <a:pt x="34639" y="41672"/>
                    <a:pt x="34639" y="41890"/>
                    <a:pt x="34639" y="41890"/>
                  </a:cubicBezTo>
                  <a:cubicBezTo>
                    <a:pt x="34639" y="41890"/>
                    <a:pt x="34226" y="42109"/>
                    <a:pt x="34639" y="42109"/>
                  </a:cubicBezTo>
                  <a:cubicBezTo>
                    <a:pt x="35051" y="42109"/>
                    <a:pt x="36701" y="42109"/>
                    <a:pt x="36701" y="42109"/>
                  </a:cubicBezTo>
                  <a:cubicBezTo>
                    <a:pt x="37113" y="42109"/>
                    <a:pt x="37113" y="42327"/>
                    <a:pt x="37113" y="42327"/>
                  </a:cubicBezTo>
                  <a:cubicBezTo>
                    <a:pt x="36288" y="42327"/>
                    <a:pt x="36288" y="42327"/>
                    <a:pt x="36288" y="42327"/>
                  </a:cubicBezTo>
                  <a:cubicBezTo>
                    <a:pt x="36288" y="42327"/>
                    <a:pt x="35463" y="42327"/>
                    <a:pt x="35051" y="42327"/>
                  </a:cubicBezTo>
                  <a:cubicBezTo>
                    <a:pt x="35051" y="42327"/>
                    <a:pt x="33814" y="42545"/>
                    <a:pt x="33814" y="42545"/>
                  </a:cubicBezTo>
                  <a:cubicBezTo>
                    <a:pt x="33814" y="42545"/>
                    <a:pt x="32989" y="42981"/>
                    <a:pt x="32989" y="43200"/>
                  </a:cubicBezTo>
                  <a:cubicBezTo>
                    <a:pt x="32989" y="43200"/>
                    <a:pt x="32989" y="43418"/>
                    <a:pt x="33402" y="43854"/>
                  </a:cubicBezTo>
                  <a:cubicBezTo>
                    <a:pt x="34226" y="44072"/>
                    <a:pt x="34226" y="44290"/>
                    <a:pt x="34226" y="44509"/>
                  </a:cubicBezTo>
                  <a:cubicBezTo>
                    <a:pt x="34226" y="44509"/>
                    <a:pt x="34226" y="44509"/>
                    <a:pt x="34226" y="44727"/>
                  </a:cubicBezTo>
                  <a:cubicBezTo>
                    <a:pt x="33814" y="44727"/>
                    <a:pt x="32989" y="45163"/>
                    <a:pt x="32989" y="45163"/>
                  </a:cubicBezTo>
                  <a:cubicBezTo>
                    <a:pt x="32989" y="45163"/>
                    <a:pt x="32989" y="45163"/>
                    <a:pt x="32989" y="45600"/>
                  </a:cubicBezTo>
                  <a:cubicBezTo>
                    <a:pt x="32577" y="45818"/>
                    <a:pt x="31752" y="46472"/>
                    <a:pt x="32577" y="46472"/>
                  </a:cubicBezTo>
                  <a:cubicBezTo>
                    <a:pt x="33402" y="46690"/>
                    <a:pt x="32989" y="46909"/>
                    <a:pt x="33814" y="46690"/>
                  </a:cubicBezTo>
                  <a:cubicBezTo>
                    <a:pt x="35051" y="46472"/>
                    <a:pt x="33814" y="46254"/>
                    <a:pt x="35463" y="46472"/>
                  </a:cubicBezTo>
                  <a:cubicBezTo>
                    <a:pt x="37113" y="46690"/>
                    <a:pt x="37525" y="46472"/>
                    <a:pt x="37938" y="46472"/>
                  </a:cubicBezTo>
                  <a:cubicBezTo>
                    <a:pt x="38350" y="46254"/>
                    <a:pt x="38350" y="46254"/>
                    <a:pt x="38762" y="46036"/>
                  </a:cubicBezTo>
                  <a:cubicBezTo>
                    <a:pt x="38762" y="46036"/>
                    <a:pt x="37938" y="45818"/>
                    <a:pt x="39175" y="45818"/>
                  </a:cubicBezTo>
                  <a:cubicBezTo>
                    <a:pt x="40412" y="45600"/>
                    <a:pt x="40412" y="45600"/>
                    <a:pt x="40412" y="45600"/>
                  </a:cubicBezTo>
                  <a:cubicBezTo>
                    <a:pt x="40412" y="45600"/>
                    <a:pt x="39587" y="44945"/>
                    <a:pt x="40412" y="45381"/>
                  </a:cubicBezTo>
                  <a:cubicBezTo>
                    <a:pt x="41649" y="45818"/>
                    <a:pt x="41649" y="46036"/>
                    <a:pt x="41649" y="46036"/>
                  </a:cubicBezTo>
                  <a:cubicBezTo>
                    <a:pt x="40824" y="46472"/>
                    <a:pt x="40824" y="46472"/>
                    <a:pt x="40824" y="46472"/>
                  </a:cubicBezTo>
                  <a:cubicBezTo>
                    <a:pt x="40824" y="46690"/>
                    <a:pt x="40824" y="46690"/>
                    <a:pt x="40824" y="46690"/>
                  </a:cubicBezTo>
                  <a:cubicBezTo>
                    <a:pt x="40824" y="46690"/>
                    <a:pt x="40000" y="46690"/>
                    <a:pt x="39587" y="47127"/>
                  </a:cubicBezTo>
                  <a:cubicBezTo>
                    <a:pt x="39175" y="47563"/>
                    <a:pt x="37938" y="48218"/>
                    <a:pt x="37938" y="48436"/>
                  </a:cubicBezTo>
                  <a:cubicBezTo>
                    <a:pt x="37938" y="48436"/>
                    <a:pt x="38350" y="48218"/>
                    <a:pt x="37525" y="48654"/>
                  </a:cubicBezTo>
                  <a:cubicBezTo>
                    <a:pt x="36288" y="49090"/>
                    <a:pt x="35876" y="49090"/>
                    <a:pt x="35051" y="49309"/>
                  </a:cubicBezTo>
                  <a:cubicBezTo>
                    <a:pt x="34639" y="49745"/>
                    <a:pt x="34639" y="49527"/>
                    <a:pt x="34226" y="49745"/>
                  </a:cubicBezTo>
                  <a:cubicBezTo>
                    <a:pt x="34226" y="49963"/>
                    <a:pt x="33814" y="50181"/>
                    <a:pt x="33814" y="50181"/>
                  </a:cubicBezTo>
                  <a:cubicBezTo>
                    <a:pt x="33402" y="50618"/>
                    <a:pt x="33402" y="50618"/>
                    <a:pt x="33402" y="50618"/>
                  </a:cubicBezTo>
                  <a:cubicBezTo>
                    <a:pt x="32164" y="50836"/>
                    <a:pt x="32164" y="50836"/>
                    <a:pt x="32164" y="50836"/>
                  </a:cubicBezTo>
                  <a:cubicBezTo>
                    <a:pt x="30927" y="50618"/>
                    <a:pt x="30927" y="50618"/>
                    <a:pt x="30927" y="50618"/>
                  </a:cubicBezTo>
                  <a:cubicBezTo>
                    <a:pt x="30103" y="51054"/>
                    <a:pt x="30103" y="51054"/>
                    <a:pt x="30103" y="51054"/>
                  </a:cubicBezTo>
                  <a:cubicBezTo>
                    <a:pt x="30103" y="51054"/>
                    <a:pt x="28865" y="50836"/>
                    <a:pt x="28453" y="50836"/>
                  </a:cubicBezTo>
                  <a:cubicBezTo>
                    <a:pt x="28041" y="51054"/>
                    <a:pt x="27628" y="51272"/>
                    <a:pt x="27628" y="51272"/>
                  </a:cubicBezTo>
                  <a:cubicBezTo>
                    <a:pt x="27628" y="51272"/>
                    <a:pt x="27216" y="51272"/>
                    <a:pt x="27216" y="51709"/>
                  </a:cubicBezTo>
                  <a:cubicBezTo>
                    <a:pt x="27216" y="51927"/>
                    <a:pt x="26804" y="52581"/>
                    <a:pt x="26804" y="52581"/>
                  </a:cubicBezTo>
                  <a:cubicBezTo>
                    <a:pt x="25979" y="53018"/>
                    <a:pt x="25979" y="53018"/>
                    <a:pt x="25979" y="53018"/>
                  </a:cubicBezTo>
                  <a:cubicBezTo>
                    <a:pt x="25979" y="53018"/>
                    <a:pt x="25567" y="53454"/>
                    <a:pt x="26391" y="53236"/>
                  </a:cubicBezTo>
                  <a:cubicBezTo>
                    <a:pt x="27216" y="53018"/>
                    <a:pt x="27628" y="52800"/>
                    <a:pt x="28041" y="52581"/>
                  </a:cubicBezTo>
                  <a:cubicBezTo>
                    <a:pt x="28041" y="52581"/>
                    <a:pt x="28865" y="52363"/>
                    <a:pt x="28865" y="52363"/>
                  </a:cubicBezTo>
                  <a:cubicBezTo>
                    <a:pt x="28865" y="52800"/>
                    <a:pt x="28865" y="52800"/>
                    <a:pt x="28865" y="52800"/>
                  </a:cubicBezTo>
                  <a:cubicBezTo>
                    <a:pt x="28453" y="53672"/>
                    <a:pt x="28453" y="53672"/>
                    <a:pt x="28453" y="53672"/>
                  </a:cubicBezTo>
                  <a:cubicBezTo>
                    <a:pt x="28041" y="53890"/>
                    <a:pt x="28041" y="53890"/>
                    <a:pt x="28041" y="53890"/>
                  </a:cubicBezTo>
                  <a:cubicBezTo>
                    <a:pt x="27628" y="54109"/>
                    <a:pt x="27628" y="54109"/>
                    <a:pt x="27628" y="54109"/>
                  </a:cubicBezTo>
                  <a:cubicBezTo>
                    <a:pt x="27628" y="54109"/>
                    <a:pt x="26804" y="54981"/>
                    <a:pt x="27628" y="54981"/>
                  </a:cubicBezTo>
                  <a:cubicBezTo>
                    <a:pt x="28453" y="54763"/>
                    <a:pt x="28041" y="54763"/>
                    <a:pt x="28865" y="54545"/>
                  </a:cubicBezTo>
                  <a:cubicBezTo>
                    <a:pt x="29690" y="54545"/>
                    <a:pt x="29278" y="54327"/>
                    <a:pt x="30927" y="54109"/>
                  </a:cubicBezTo>
                  <a:cubicBezTo>
                    <a:pt x="32164" y="54109"/>
                    <a:pt x="32164" y="53672"/>
                    <a:pt x="32164" y="53454"/>
                  </a:cubicBezTo>
                  <a:cubicBezTo>
                    <a:pt x="32164" y="53454"/>
                    <a:pt x="32164" y="53236"/>
                    <a:pt x="32164" y="53018"/>
                  </a:cubicBezTo>
                  <a:cubicBezTo>
                    <a:pt x="32164" y="52800"/>
                    <a:pt x="31340" y="52581"/>
                    <a:pt x="32577" y="52363"/>
                  </a:cubicBezTo>
                  <a:cubicBezTo>
                    <a:pt x="33402" y="52363"/>
                    <a:pt x="32989" y="52581"/>
                    <a:pt x="33402" y="52363"/>
                  </a:cubicBezTo>
                  <a:cubicBezTo>
                    <a:pt x="33814" y="52145"/>
                    <a:pt x="33814" y="52581"/>
                    <a:pt x="33814" y="51927"/>
                  </a:cubicBezTo>
                  <a:cubicBezTo>
                    <a:pt x="33814" y="51490"/>
                    <a:pt x="33814" y="51490"/>
                    <a:pt x="34639" y="51272"/>
                  </a:cubicBezTo>
                  <a:cubicBezTo>
                    <a:pt x="35463" y="50836"/>
                    <a:pt x="35051" y="51054"/>
                    <a:pt x="35463" y="50836"/>
                  </a:cubicBezTo>
                  <a:cubicBezTo>
                    <a:pt x="35876" y="50618"/>
                    <a:pt x="35463" y="50618"/>
                    <a:pt x="35876" y="50400"/>
                  </a:cubicBezTo>
                  <a:cubicBezTo>
                    <a:pt x="36701" y="50181"/>
                    <a:pt x="36701" y="50181"/>
                    <a:pt x="36701" y="50181"/>
                  </a:cubicBezTo>
                  <a:cubicBezTo>
                    <a:pt x="36701" y="49963"/>
                    <a:pt x="37938" y="49527"/>
                    <a:pt x="37938" y="49527"/>
                  </a:cubicBezTo>
                  <a:cubicBezTo>
                    <a:pt x="37938" y="49090"/>
                    <a:pt x="37938" y="49090"/>
                    <a:pt x="37938" y="49090"/>
                  </a:cubicBezTo>
                  <a:cubicBezTo>
                    <a:pt x="39587" y="48654"/>
                    <a:pt x="39587" y="48654"/>
                    <a:pt x="39587" y="48654"/>
                  </a:cubicBezTo>
                  <a:cubicBezTo>
                    <a:pt x="39587" y="48654"/>
                    <a:pt x="40000" y="48436"/>
                    <a:pt x="40000" y="48654"/>
                  </a:cubicBezTo>
                  <a:cubicBezTo>
                    <a:pt x="39587" y="48872"/>
                    <a:pt x="39175" y="49309"/>
                    <a:pt x="39175" y="49309"/>
                  </a:cubicBezTo>
                  <a:cubicBezTo>
                    <a:pt x="39175" y="49745"/>
                    <a:pt x="39175" y="49745"/>
                    <a:pt x="39175" y="49745"/>
                  </a:cubicBezTo>
                  <a:cubicBezTo>
                    <a:pt x="37938" y="50181"/>
                    <a:pt x="37938" y="50181"/>
                    <a:pt x="37938" y="50181"/>
                  </a:cubicBezTo>
                  <a:cubicBezTo>
                    <a:pt x="37938" y="50181"/>
                    <a:pt x="38762" y="50400"/>
                    <a:pt x="38350" y="50618"/>
                  </a:cubicBezTo>
                  <a:cubicBezTo>
                    <a:pt x="37938" y="50836"/>
                    <a:pt x="37113" y="51054"/>
                    <a:pt x="37113" y="51054"/>
                  </a:cubicBezTo>
                  <a:cubicBezTo>
                    <a:pt x="37113" y="51490"/>
                    <a:pt x="37113" y="51490"/>
                    <a:pt x="37113" y="51490"/>
                  </a:cubicBezTo>
                  <a:cubicBezTo>
                    <a:pt x="37525" y="51709"/>
                    <a:pt x="37525" y="51709"/>
                    <a:pt x="37525" y="51709"/>
                  </a:cubicBezTo>
                  <a:cubicBezTo>
                    <a:pt x="36701" y="52581"/>
                    <a:pt x="36701" y="52581"/>
                    <a:pt x="36701" y="52581"/>
                  </a:cubicBezTo>
                  <a:cubicBezTo>
                    <a:pt x="37525" y="53018"/>
                    <a:pt x="37525" y="53018"/>
                    <a:pt x="37525" y="53018"/>
                  </a:cubicBezTo>
                  <a:cubicBezTo>
                    <a:pt x="37938" y="53454"/>
                    <a:pt x="37938" y="53454"/>
                    <a:pt x="37938" y="53454"/>
                  </a:cubicBezTo>
                  <a:cubicBezTo>
                    <a:pt x="37938" y="53454"/>
                    <a:pt x="37525" y="53672"/>
                    <a:pt x="37113" y="53890"/>
                  </a:cubicBezTo>
                  <a:cubicBezTo>
                    <a:pt x="36701" y="53890"/>
                    <a:pt x="35876" y="54545"/>
                    <a:pt x="35876" y="54545"/>
                  </a:cubicBezTo>
                  <a:cubicBezTo>
                    <a:pt x="35051" y="55200"/>
                    <a:pt x="35051" y="55200"/>
                    <a:pt x="35051" y="55200"/>
                  </a:cubicBezTo>
                  <a:cubicBezTo>
                    <a:pt x="34226" y="55854"/>
                    <a:pt x="34226" y="55854"/>
                    <a:pt x="34226" y="55854"/>
                  </a:cubicBezTo>
                  <a:cubicBezTo>
                    <a:pt x="34226" y="56509"/>
                    <a:pt x="34226" y="56509"/>
                    <a:pt x="34226" y="56509"/>
                  </a:cubicBezTo>
                  <a:cubicBezTo>
                    <a:pt x="33814" y="57381"/>
                    <a:pt x="33814" y="57381"/>
                    <a:pt x="33814" y="57381"/>
                  </a:cubicBezTo>
                  <a:cubicBezTo>
                    <a:pt x="32989" y="57600"/>
                    <a:pt x="32989" y="57600"/>
                    <a:pt x="32989" y="57600"/>
                  </a:cubicBezTo>
                  <a:cubicBezTo>
                    <a:pt x="32989" y="57600"/>
                    <a:pt x="32577" y="58254"/>
                    <a:pt x="33402" y="58254"/>
                  </a:cubicBezTo>
                  <a:cubicBezTo>
                    <a:pt x="34226" y="58472"/>
                    <a:pt x="34226" y="58472"/>
                    <a:pt x="34639" y="58472"/>
                  </a:cubicBezTo>
                  <a:cubicBezTo>
                    <a:pt x="35463" y="58472"/>
                    <a:pt x="35051" y="58472"/>
                    <a:pt x="35463" y="58472"/>
                  </a:cubicBezTo>
                  <a:cubicBezTo>
                    <a:pt x="35876" y="58472"/>
                    <a:pt x="36701" y="58472"/>
                    <a:pt x="36701" y="58036"/>
                  </a:cubicBezTo>
                  <a:cubicBezTo>
                    <a:pt x="36701" y="57600"/>
                    <a:pt x="36701" y="57163"/>
                    <a:pt x="36701" y="56945"/>
                  </a:cubicBezTo>
                  <a:cubicBezTo>
                    <a:pt x="36701" y="56945"/>
                    <a:pt x="37525" y="56290"/>
                    <a:pt x="37525" y="56290"/>
                  </a:cubicBezTo>
                  <a:cubicBezTo>
                    <a:pt x="37525" y="55418"/>
                    <a:pt x="37525" y="55418"/>
                    <a:pt x="37525" y="55418"/>
                  </a:cubicBezTo>
                  <a:cubicBezTo>
                    <a:pt x="37525" y="55418"/>
                    <a:pt x="37525" y="55200"/>
                    <a:pt x="38350" y="54763"/>
                  </a:cubicBezTo>
                  <a:cubicBezTo>
                    <a:pt x="39175" y="54545"/>
                    <a:pt x="38762" y="54545"/>
                    <a:pt x="39175" y="54545"/>
                  </a:cubicBezTo>
                  <a:cubicBezTo>
                    <a:pt x="39587" y="54327"/>
                    <a:pt x="39587" y="54109"/>
                    <a:pt x="39587" y="53890"/>
                  </a:cubicBezTo>
                  <a:cubicBezTo>
                    <a:pt x="40000" y="53672"/>
                    <a:pt x="40000" y="53672"/>
                    <a:pt x="40000" y="53672"/>
                  </a:cubicBezTo>
                  <a:cubicBezTo>
                    <a:pt x="40412" y="53236"/>
                    <a:pt x="40412" y="53236"/>
                    <a:pt x="40412" y="53236"/>
                  </a:cubicBezTo>
                  <a:cubicBezTo>
                    <a:pt x="40412" y="51490"/>
                    <a:pt x="40412" y="51490"/>
                    <a:pt x="40412" y="51490"/>
                  </a:cubicBezTo>
                  <a:cubicBezTo>
                    <a:pt x="40412" y="51490"/>
                    <a:pt x="40412" y="51054"/>
                    <a:pt x="40824" y="51054"/>
                  </a:cubicBezTo>
                  <a:cubicBezTo>
                    <a:pt x="41237" y="51054"/>
                    <a:pt x="41649" y="51054"/>
                    <a:pt x="41649" y="51054"/>
                  </a:cubicBezTo>
                  <a:cubicBezTo>
                    <a:pt x="41649" y="51054"/>
                    <a:pt x="41649" y="51272"/>
                    <a:pt x="41649" y="51709"/>
                  </a:cubicBezTo>
                  <a:cubicBezTo>
                    <a:pt x="41237" y="52145"/>
                    <a:pt x="41649" y="52800"/>
                    <a:pt x="41649" y="52800"/>
                  </a:cubicBezTo>
                  <a:cubicBezTo>
                    <a:pt x="44536" y="54109"/>
                    <a:pt x="44536" y="54109"/>
                    <a:pt x="44536" y="54109"/>
                  </a:cubicBezTo>
                  <a:cubicBezTo>
                    <a:pt x="44536" y="54109"/>
                    <a:pt x="45773" y="55200"/>
                    <a:pt x="45773" y="55418"/>
                  </a:cubicBezTo>
                  <a:cubicBezTo>
                    <a:pt x="45773" y="55418"/>
                    <a:pt x="47835" y="56290"/>
                    <a:pt x="47835" y="56290"/>
                  </a:cubicBezTo>
                  <a:cubicBezTo>
                    <a:pt x="47835" y="56290"/>
                    <a:pt x="48247" y="56509"/>
                    <a:pt x="47835" y="56727"/>
                  </a:cubicBezTo>
                  <a:cubicBezTo>
                    <a:pt x="47835" y="56945"/>
                    <a:pt x="48247" y="57163"/>
                    <a:pt x="48247" y="57381"/>
                  </a:cubicBezTo>
                  <a:cubicBezTo>
                    <a:pt x="47835" y="57600"/>
                    <a:pt x="47422" y="58254"/>
                    <a:pt x="47422" y="58254"/>
                  </a:cubicBezTo>
                  <a:cubicBezTo>
                    <a:pt x="46597" y="58472"/>
                    <a:pt x="46597" y="58472"/>
                    <a:pt x="46597" y="58472"/>
                  </a:cubicBezTo>
                  <a:cubicBezTo>
                    <a:pt x="45360" y="59127"/>
                    <a:pt x="45360" y="59127"/>
                    <a:pt x="45360" y="59127"/>
                  </a:cubicBezTo>
                  <a:cubicBezTo>
                    <a:pt x="44948" y="60000"/>
                    <a:pt x="44948" y="60000"/>
                    <a:pt x="44948" y="60000"/>
                  </a:cubicBezTo>
                  <a:cubicBezTo>
                    <a:pt x="44123" y="60654"/>
                    <a:pt x="44123" y="60654"/>
                    <a:pt x="44123" y="60654"/>
                  </a:cubicBezTo>
                  <a:cubicBezTo>
                    <a:pt x="42474" y="61090"/>
                    <a:pt x="42474" y="61090"/>
                    <a:pt x="42474" y="61090"/>
                  </a:cubicBezTo>
                  <a:cubicBezTo>
                    <a:pt x="40412" y="62181"/>
                    <a:pt x="40412" y="62181"/>
                    <a:pt x="40412" y="62181"/>
                  </a:cubicBezTo>
                  <a:cubicBezTo>
                    <a:pt x="39587" y="63054"/>
                    <a:pt x="39587" y="63054"/>
                    <a:pt x="39587" y="63054"/>
                  </a:cubicBezTo>
                  <a:cubicBezTo>
                    <a:pt x="38350" y="63927"/>
                    <a:pt x="38350" y="63927"/>
                    <a:pt x="38350" y="63927"/>
                  </a:cubicBezTo>
                  <a:cubicBezTo>
                    <a:pt x="38350" y="64581"/>
                    <a:pt x="38350" y="64581"/>
                    <a:pt x="38350" y="64581"/>
                  </a:cubicBezTo>
                  <a:cubicBezTo>
                    <a:pt x="38350" y="64581"/>
                    <a:pt x="39175" y="65454"/>
                    <a:pt x="39587" y="65454"/>
                  </a:cubicBezTo>
                  <a:cubicBezTo>
                    <a:pt x="39587" y="65454"/>
                    <a:pt x="40000" y="65672"/>
                    <a:pt x="40000" y="65672"/>
                  </a:cubicBezTo>
                  <a:cubicBezTo>
                    <a:pt x="40412" y="66763"/>
                    <a:pt x="40412" y="66763"/>
                    <a:pt x="40412" y="66763"/>
                  </a:cubicBezTo>
                  <a:cubicBezTo>
                    <a:pt x="40412" y="66763"/>
                    <a:pt x="40412" y="67418"/>
                    <a:pt x="40824" y="67418"/>
                  </a:cubicBezTo>
                  <a:cubicBezTo>
                    <a:pt x="41237" y="67200"/>
                    <a:pt x="41649" y="66545"/>
                    <a:pt x="41649" y="66545"/>
                  </a:cubicBezTo>
                  <a:cubicBezTo>
                    <a:pt x="41649" y="66545"/>
                    <a:pt x="40824" y="66109"/>
                    <a:pt x="40824" y="65672"/>
                  </a:cubicBezTo>
                  <a:cubicBezTo>
                    <a:pt x="40824" y="65236"/>
                    <a:pt x="41649" y="64581"/>
                    <a:pt x="41649" y="64581"/>
                  </a:cubicBezTo>
                  <a:cubicBezTo>
                    <a:pt x="42474" y="64363"/>
                    <a:pt x="42474" y="64363"/>
                    <a:pt x="42474" y="64363"/>
                  </a:cubicBezTo>
                  <a:cubicBezTo>
                    <a:pt x="42474" y="64363"/>
                    <a:pt x="42061" y="64363"/>
                    <a:pt x="42474" y="64581"/>
                  </a:cubicBezTo>
                  <a:cubicBezTo>
                    <a:pt x="42886" y="65018"/>
                    <a:pt x="42886" y="64800"/>
                    <a:pt x="43298" y="65018"/>
                  </a:cubicBezTo>
                  <a:cubicBezTo>
                    <a:pt x="43298" y="65236"/>
                    <a:pt x="44536" y="65890"/>
                    <a:pt x="44536" y="65890"/>
                  </a:cubicBezTo>
                  <a:cubicBezTo>
                    <a:pt x="44536" y="65890"/>
                    <a:pt x="45773" y="66545"/>
                    <a:pt x="46185" y="66763"/>
                  </a:cubicBezTo>
                  <a:cubicBezTo>
                    <a:pt x="46597" y="66981"/>
                    <a:pt x="47010" y="67418"/>
                    <a:pt x="47422" y="67418"/>
                  </a:cubicBezTo>
                  <a:cubicBezTo>
                    <a:pt x="47835" y="67200"/>
                    <a:pt x="48247" y="67418"/>
                    <a:pt x="48247" y="66981"/>
                  </a:cubicBezTo>
                  <a:cubicBezTo>
                    <a:pt x="48247" y="66545"/>
                    <a:pt x="48659" y="66545"/>
                    <a:pt x="48659" y="66109"/>
                  </a:cubicBezTo>
                  <a:cubicBezTo>
                    <a:pt x="48247" y="65890"/>
                    <a:pt x="48247" y="65236"/>
                    <a:pt x="48247" y="65236"/>
                  </a:cubicBezTo>
                  <a:cubicBezTo>
                    <a:pt x="48247" y="65236"/>
                    <a:pt x="48247" y="65018"/>
                    <a:pt x="48659" y="65018"/>
                  </a:cubicBezTo>
                  <a:cubicBezTo>
                    <a:pt x="49484" y="65018"/>
                    <a:pt x="49484" y="65454"/>
                    <a:pt x="49484" y="65454"/>
                  </a:cubicBezTo>
                  <a:cubicBezTo>
                    <a:pt x="49484" y="65454"/>
                    <a:pt x="49896" y="66109"/>
                    <a:pt x="50309" y="66327"/>
                  </a:cubicBezTo>
                  <a:cubicBezTo>
                    <a:pt x="50721" y="66327"/>
                    <a:pt x="51134" y="66327"/>
                    <a:pt x="51546" y="66545"/>
                  </a:cubicBezTo>
                  <a:cubicBezTo>
                    <a:pt x="51958" y="66981"/>
                    <a:pt x="54020" y="67200"/>
                    <a:pt x="54020" y="67200"/>
                  </a:cubicBezTo>
                  <a:cubicBezTo>
                    <a:pt x="54020" y="67200"/>
                    <a:pt x="54432" y="66981"/>
                    <a:pt x="54845" y="66763"/>
                  </a:cubicBezTo>
                  <a:cubicBezTo>
                    <a:pt x="54845" y="66545"/>
                    <a:pt x="55670" y="66545"/>
                    <a:pt x="55670" y="66545"/>
                  </a:cubicBezTo>
                  <a:cubicBezTo>
                    <a:pt x="55670" y="66545"/>
                    <a:pt x="55257" y="66109"/>
                    <a:pt x="56494" y="66327"/>
                  </a:cubicBezTo>
                  <a:cubicBezTo>
                    <a:pt x="57319" y="66327"/>
                    <a:pt x="57731" y="66545"/>
                    <a:pt x="57731" y="66327"/>
                  </a:cubicBezTo>
                  <a:cubicBezTo>
                    <a:pt x="58144" y="66109"/>
                    <a:pt x="58969" y="65236"/>
                    <a:pt x="58969" y="65236"/>
                  </a:cubicBezTo>
                  <a:cubicBezTo>
                    <a:pt x="58969" y="65236"/>
                    <a:pt x="58556" y="64581"/>
                    <a:pt x="59793" y="64800"/>
                  </a:cubicBezTo>
                  <a:cubicBezTo>
                    <a:pt x="60618" y="65236"/>
                    <a:pt x="65154" y="65672"/>
                    <a:pt x="65154" y="65672"/>
                  </a:cubicBezTo>
                  <a:cubicBezTo>
                    <a:pt x="64742" y="66109"/>
                    <a:pt x="64742" y="66109"/>
                    <a:pt x="64742" y="66109"/>
                  </a:cubicBezTo>
                  <a:cubicBezTo>
                    <a:pt x="63092" y="65890"/>
                    <a:pt x="63092" y="65890"/>
                    <a:pt x="63092" y="65890"/>
                  </a:cubicBezTo>
                  <a:cubicBezTo>
                    <a:pt x="61855" y="66109"/>
                    <a:pt x="61855" y="66109"/>
                    <a:pt x="61855" y="66109"/>
                  </a:cubicBezTo>
                  <a:cubicBezTo>
                    <a:pt x="61855" y="66109"/>
                    <a:pt x="61443" y="66109"/>
                    <a:pt x="61030" y="66545"/>
                  </a:cubicBezTo>
                  <a:cubicBezTo>
                    <a:pt x="61030" y="66763"/>
                    <a:pt x="61030" y="66981"/>
                    <a:pt x="60618" y="67200"/>
                  </a:cubicBezTo>
                  <a:cubicBezTo>
                    <a:pt x="60618" y="67418"/>
                    <a:pt x="60206" y="67636"/>
                    <a:pt x="59793" y="67636"/>
                  </a:cubicBezTo>
                  <a:cubicBezTo>
                    <a:pt x="59793" y="67854"/>
                    <a:pt x="58144" y="68509"/>
                    <a:pt x="58144" y="68509"/>
                  </a:cubicBezTo>
                  <a:cubicBezTo>
                    <a:pt x="57319" y="69163"/>
                    <a:pt x="57319" y="69163"/>
                    <a:pt x="57319" y="69163"/>
                  </a:cubicBezTo>
                  <a:cubicBezTo>
                    <a:pt x="56494" y="70254"/>
                    <a:pt x="56494" y="70254"/>
                    <a:pt x="56494" y="70254"/>
                  </a:cubicBezTo>
                  <a:cubicBezTo>
                    <a:pt x="56494" y="70254"/>
                    <a:pt x="56494" y="71127"/>
                    <a:pt x="56907" y="71127"/>
                  </a:cubicBezTo>
                  <a:cubicBezTo>
                    <a:pt x="57319" y="71345"/>
                    <a:pt x="58144" y="72000"/>
                    <a:pt x="58144" y="72000"/>
                  </a:cubicBezTo>
                  <a:cubicBezTo>
                    <a:pt x="58144" y="72000"/>
                    <a:pt x="58144" y="72436"/>
                    <a:pt x="58144" y="72654"/>
                  </a:cubicBezTo>
                  <a:cubicBezTo>
                    <a:pt x="58144" y="72872"/>
                    <a:pt x="58144" y="73090"/>
                    <a:pt x="58556" y="73527"/>
                  </a:cubicBezTo>
                  <a:cubicBezTo>
                    <a:pt x="58969" y="73745"/>
                    <a:pt x="59381" y="74618"/>
                    <a:pt x="59381" y="74618"/>
                  </a:cubicBezTo>
                  <a:cubicBezTo>
                    <a:pt x="59793" y="74618"/>
                    <a:pt x="59793" y="74618"/>
                    <a:pt x="59793" y="74618"/>
                  </a:cubicBezTo>
                  <a:cubicBezTo>
                    <a:pt x="59793" y="75272"/>
                    <a:pt x="59793" y="75272"/>
                    <a:pt x="59793" y="75272"/>
                  </a:cubicBezTo>
                  <a:cubicBezTo>
                    <a:pt x="59793" y="75272"/>
                    <a:pt x="59793" y="75927"/>
                    <a:pt x="60206" y="75927"/>
                  </a:cubicBezTo>
                  <a:cubicBezTo>
                    <a:pt x="61030" y="75927"/>
                    <a:pt x="62268" y="75490"/>
                    <a:pt x="62268" y="75490"/>
                  </a:cubicBezTo>
                  <a:cubicBezTo>
                    <a:pt x="65567" y="75054"/>
                    <a:pt x="65567" y="75054"/>
                    <a:pt x="65567" y="75054"/>
                  </a:cubicBezTo>
                  <a:cubicBezTo>
                    <a:pt x="65567" y="75054"/>
                    <a:pt x="65154" y="75927"/>
                    <a:pt x="65154" y="76145"/>
                  </a:cubicBezTo>
                  <a:cubicBezTo>
                    <a:pt x="65154" y="76363"/>
                    <a:pt x="64329" y="76363"/>
                    <a:pt x="63917" y="76581"/>
                  </a:cubicBezTo>
                  <a:cubicBezTo>
                    <a:pt x="63917" y="76800"/>
                    <a:pt x="63917" y="77018"/>
                    <a:pt x="63917" y="77018"/>
                  </a:cubicBezTo>
                  <a:cubicBezTo>
                    <a:pt x="63917" y="77018"/>
                    <a:pt x="63505" y="77672"/>
                    <a:pt x="63092" y="77672"/>
                  </a:cubicBezTo>
                  <a:cubicBezTo>
                    <a:pt x="62268" y="77672"/>
                    <a:pt x="61443" y="77890"/>
                    <a:pt x="61443" y="77890"/>
                  </a:cubicBezTo>
                  <a:cubicBezTo>
                    <a:pt x="61443" y="77890"/>
                    <a:pt x="61030" y="77454"/>
                    <a:pt x="61030" y="78109"/>
                  </a:cubicBezTo>
                  <a:cubicBezTo>
                    <a:pt x="60618" y="78545"/>
                    <a:pt x="60206" y="78981"/>
                    <a:pt x="60206" y="79200"/>
                  </a:cubicBezTo>
                  <a:cubicBezTo>
                    <a:pt x="60206" y="79418"/>
                    <a:pt x="59381" y="79636"/>
                    <a:pt x="60618" y="79854"/>
                  </a:cubicBezTo>
                  <a:cubicBezTo>
                    <a:pt x="61443" y="79854"/>
                    <a:pt x="61443" y="80509"/>
                    <a:pt x="61443" y="80509"/>
                  </a:cubicBezTo>
                  <a:cubicBezTo>
                    <a:pt x="61443" y="80509"/>
                    <a:pt x="60618" y="80945"/>
                    <a:pt x="60206" y="81163"/>
                  </a:cubicBezTo>
                  <a:cubicBezTo>
                    <a:pt x="59793" y="81381"/>
                    <a:pt x="59381" y="81163"/>
                    <a:pt x="59381" y="81381"/>
                  </a:cubicBezTo>
                  <a:cubicBezTo>
                    <a:pt x="59381" y="81600"/>
                    <a:pt x="60206" y="82690"/>
                    <a:pt x="60206" y="82690"/>
                  </a:cubicBezTo>
                  <a:cubicBezTo>
                    <a:pt x="60206" y="82690"/>
                    <a:pt x="60206" y="83345"/>
                    <a:pt x="59381" y="83345"/>
                  </a:cubicBezTo>
                  <a:cubicBezTo>
                    <a:pt x="58556" y="83345"/>
                    <a:pt x="58556" y="83345"/>
                    <a:pt x="58144" y="83345"/>
                  </a:cubicBezTo>
                  <a:cubicBezTo>
                    <a:pt x="57731" y="83345"/>
                    <a:pt x="57319" y="83345"/>
                    <a:pt x="57319" y="83345"/>
                  </a:cubicBezTo>
                  <a:cubicBezTo>
                    <a:pt x="57319" y="83345"/>
                    <a:pt x="57731" y="83563"/>
                    <a:pt x="57731" y="84000"/>
                  </a:cubicBezTo>
                  <a:cubicBezTo>
                    <a:pt x="57731" y="84436"/>
                    <a:pt x="57731" y="84872"/>
                    <a:pt x="57731" y="84872"/>
                  </a:cubicBezTo>
                  <a:cubicBezTo>
                    <a:pt x="56494" y="84654"/>
                    <a:pt x="56494" y="84654"/>
                    <a:pt x="56494" y="84654"/>
                  </a:cubicBezTo>
                  <a:cubicBezTo>
                    <a:pt x="55257" y="84000"/>
                    <a:pt x="55257" y="84000"/>
                    <a:pt x="55257" y="84000"/>
                  </a:cubicBezTo>
                  <a:cubicBezTo>
                    <a:pt x="55257" y="84000"/>
                    <a:pt x="54020" y="84000"/>
                    <a:pt x="53608" y="84000"/>
                  </a:cubicBezTo>
                  <a:cubicBezTo>
                    <a:pt x="53195" y="84218"/>
                    <a:pt x="51958" y="84218"/>
                    <a:pt x="51958" y="84218"/>
                  </a:cubicBezTo>
                  <a:cubicBezTo>
                    <a:pt x="51958" y="84218"/>
                    <a:pt x="49896" y="83781"/>
                    <a:pt x="49484" y="83563"/>
                  </a:cubicBezTo>
                  <a:cubicBezTo>
                    <a:pt x="49484" y="83345"/>
                    <a:pt x="49484" y="83345"/>
                    <a:pt x="49072" y="83563"/>
                  </a:cubicBezTo>
                  <a:cubicBezTo>
                    <a:pt x="49072" y="83563"/>
                    <a:pt x="49484" y="83563"/>
                    <a:pt x="49072" y="83563"/>
                  </a:cubicBezTo>
                  <a:cubicBezTo>
                    <a:pt x="48659" y="83781"/>
                    <a:pt x="49484" y="83781"/>
                    <a:pt x="47835" y="83781"/>
                  </a:cubicBezTo>
                  <a:cubicBezTo>
                    <a:pt x="46185" y="84000"/>
                    <a:pt x="44536" y="84218"/>
                    <a:pt x="44536" y="84218"/>
                  </a:cubicBezTo>
                  <a:cubicBezTo>
                    <a:pt x="44536" y="84218"/>
                    <a:pt x="45773" y="83563"/>
                    <a:pt x="45360" y="83345"/>
                  </a:cubicBezTo>
                  <a:cubicBezTo>
                    <a:pt x="44948" y="83127"/>
                    <a:pt x="45360" y="83345"/>
                    <a:pt x="44536" y="83127"/>
                  </a:cubicBezTo>
                  <a:cubicBezTo>
                    <a:pt x="44123" y="82909"/>
                    <a:pt x="43298" y="82472"/>
                    <a:pt x="43298" y="82254"/>
                  </a:cubicBezTo>
                  <a:cubicBezTo>
                    <a:pt x="43298" y="82036"/>
                    <a:pt x="43298" y="81600"/>
                    <a:pt x="42474" y="81600"/>
                  </a:cubicBezTo>
                  <a:cubicBezTo>
                    <a:pt x="42061" y="81600"/>
                    <a:pt x="41649" y="81163"/>
                    <a:pt x="40824" y="81600"/>
                  </a:cubicBezTo>
                  <a:cubicBezTo>
                    <a:pt x="40412" y="81818"/>
                    <a:pt x="40000" y="81818"/>
                    <a:pt x="40000" y="82036"/>
                  </a:cubicBezTo>
                  <a:cubicBezTo>
                    <a:pt x="39587" y="82254"/>
                    <a:pt x="37938" y="82472"/>
                    <a:pt x="37938" y="82472"/>
                  </a:cubicBezTo>
                  <a:cubicBezTo>
                    <a:pt x="37938" y="82472"/>
                    <a:pt x="39175" y="83345"/>
                    <a:pt x="39175" y="83563"/>
                  </a:cubicBezTo>
                  <a:cubicBezTo>
                    <a:pt x="39175" y="83781"/>
                    <a:pt x="40000" y="84654"/>
                    <a:pt x="40000" y="84654"/>
                  </a:cubicBezTo>
                  <a:cubicBezTo>
                    <a:pt x="42886" y="84654"/>
                    <a:pt x="42886" y="84654"/>
                    <a:pt x="42886" y="84654"/>
                  </a:cubicBezTo>
                  <a:cubicBezTo>
                    <a:pt x="42886" y="84654"/>
                    <a:pt x="40824" y="85090"/>
                    <a:pt x="40824" y="85527"/>
                  </a:cubicBezTo>
                  <a:cubicBezTo>
                    <a:pt x="40412" y="85745"/>
                    <a:pt x="40412" y="85963"/>
                    <a:pt x="40000" y="86181"/>
                  </a:cubicBezTo>
                  <a:cubicBezTo>
                    <a:pt x="39587" y="86400"/>
                    <a:pt x="39587" y="86618"/>
                    <a:pt x="38762" y="86836"/>
                  </a:cubicBezTo>
                  <a:cubicBezTo>
                    <a:pt x="37525" y="86836"/>
                    <a:pt x="36288" y="87054"/>
                    <a:pt x="35463" y="87272"/>
                  </a:cubicBezTo>
                  <a:cubicBezTo>
                    <a:pt x="35051" y="87490"/>
                    <a:pt x="34639" y="87490"/>
                    <a:pt x="34639" y="87709"/>
                  </a:cubicBezTo>
                  <a:cubicBezTo>
                    <a:pt x="34639" y="88145"/>
                    <a:pt x="32164" y="87927"/>
                    <a:pt x="34639" y="88363"/>
                  </a:cubicBezTo>
                  <a:cubicBezTo>
                    <a:pt x="37113" y="88581"/>
                    <a:pt x="37525" y="88800"/>
                    <a:pt x="37525" y="88800"/>
                  </a:cubicBezTo>
                  <a:cubicBezTo>
                    <a:pt x="37525" y="88800"/>
                    <a:pt x="38762" y="88145"/>
                    <a:pt x="39175" y="87927"/>
                  </a:cubicBezTo>
                  <a:cubicBezTo>
                    <a:pt x="40000" y="87490"/>
                    <a:pt x="40000" y="87490"/>
                    <a:pt x="41649" y="87490"/>
                  </a:cubicBezTo>
                  <a:cubicBezTo>
                    <a:pt x="43298" y="87709"/>
                    <a:pt x="43298" y="87490"/>
                    <a:pt x="43298" y="87709"/>
                  </a:cubicBezTo>
                  <a:cubicBezTo>
                    <a:pt x="43298" y="88145"/>
                    <a:pt x="43298" y="88363"/>
                    <a:pt x="43298" y="88800"/>
                  </a:cubicBezTo>
                  <a:cubicBezTo>
                    <a:pt x="42886" y="89236"/>
                    <a:pt x="42061" y="89454"/>
                    <a:pt x="42886" y="90109"/>
                  </a:cubicBezTo>
                  <a:cubicBezTo>
                    <a:pt x="43711" y="90545"/>
                    <a:pt x="42474" y="90981"/>
                    <a:pt x="42474" y="91200"/>
                  </a:cubicBezTo>
                  <a:cubicBezTo>
                    <a:pt x="42474" y="91200"/>
                    <a:pt x="41649" y="91854"/>
                    <a:pt x="42061" y="91854"/>
                  </a:cubicBezTo>
                  <a:cubicBezTo>
                    <a:pt x="42474" y="92072"/>
                    <a:pt x="42474" y="92072"/>
                    <a:pt x="42474" y="92072"/>
                  </a:cubicBezTo>
                  <a:cubicBezTo>
                    <a:pt x="42474" y="92072"/>
                    <a:pt x="41649" y="93163"/>
                    <a:pt x="41649" y="93381"/>
                  </a:cubicBezTo>
                  <a:cubicBezTo>
                    <a:pt x="41649" y="93381"/>
                    <a:pt x="40412" y="94690"/>
                    <a:pt x="40000" y="94690"/>
                  </a:cubicBezTo>
                  <a:cubicBezTo>
                    <a:pt x="39587" y="94909"/>
                    <a:pt x="40412" y="94909"/>
                    <a:pt x="37938" y="95345"/>
                  </a:cubicBezTo>
                  <a:cubicBezTo>
                    <a:pt x="35463" y="95563"/>
                    <a:pt x="34226" y="95781"/>
                    <a:pt x="34226" y="95781"/>
                  </a:cubicBezTo>
                  <a:cubicBezTo>
                    <a:pt x="32164" y="96218"/>
                    <a:pt x="32164" y="96218"/>
                    <a:pt x="32164" y="96218"/>
                  </a:cubicBezTo>
                  <a:cubicBezTo>
                    <a:pt x="30515" y="96872"/>
                    <a:pt x="30515" y="96872"/>
                    <a:pt x="30515" y="96872"/>
                  </a:cubicBezTo>
                  <a:cubicBezTo>
                    <a:pt x="29278" y="96872"/>
                    <a:pt x="29278" y="96872"/>
                    <a:pt x="29278" y="96872"/>
                  </a:cubicBezTo>
                  <a:cubicBezTo>
                    <a:pt x="27216" y="96654"/>
                    <a:pt x="27216" y="96654"/>
                    <a:pt x="27216" y="96654"/>
                  </a:cubicBezTo>
                  <a:cubicBezTo>
                    <a:pt x="27216" y="96654"/>
                    <a:pt x="25154" y="97309"/>
                    <a:pt x="25154" y="97527"/>
                  </a:cubicBezTo>
                  <a:cubicBezTo>
                    <a:pt x="25154" y="97527"/>
                    <a:pt x="23917" y="97745"/>
                    <a:pt x="23505" y="97963"/>
                  </a:cubicBezTo>
                  <a:cubicBezTo>
                    <a:pt x="23505" y="98181"/>
                    <a:pt x="25567" y="98618"/>
                    <a:pt x="25567" y="98618"/>
                  </a:cubicBezTo>
                  <a:cubicBezTo>
                    <a:pt x="25979" y="99272"/>
                    <a:pt x="25979" y="99272"/>
                    <a:pt x="25979" y="99272"/>
                  </a:cubicBezTo>
                  <a:cubicBezTo>
                    <a:pt x="25154" y="99272"/>
                    <a:pt x="25154" y="99272"/>
                    <a:pt x="25154" y="99272"/>
                  </a:cubicBezTo>
                  <a:cubicBezTo>
                    <a:pt x="23505" y="99490"/>
                    <a:pt x="23505" y="99490"/>
                    <a:pt x="23505" y="99490"/>
                  </a:cubicBezTo>
                  <a:cubicBezTo>
                    <a:pt x="23505" y="99927"/>
                    <a:pt x="23505" y="99927"/>
                    <a:pt x="23505" y="99927"/>
                  </a:cubicBezTo>
                  <a:cubicBezTo>
                    <a:pt x="24329" y="100145"/>
                    <a:pt x="24329" y="100145"/>
                    <a:pt x="24329" y="100145"/>
                  </a:cubicBezTo>
                  <a:cubicBezTo>
                    <a:pt x="24329" y="100145"/>
                    <a:pt x="24742" y="100363"/>
                    <a:pt x="25154" y="100363"/>
                  </a:cubicBezTo>
                  <a:cubicBezTo>
                    <a:pt x="25979" y="100363"/>
                    <a:pt x="27628" y="99927"/>
                    <a:pt x="27628" y="99927"/>
                  </a:cubicBezTo>
                  <a:cubicBezTo>
                    <a:pt x="25567" y="100581"/>
                    <a:pt x="25567" y="100581"/>
                    <a:pt x="25567" y="100581"/>
                  </a:cubicBezTo>
                  <a:cubicBezTo>
                    <a:pt x="25154" y="101236"/>
                    <a:pt x="25154" y="101236"/>
                    <a:pt x="25154" y="101236"/>
                  </a:cubicBezTo>
                  <a:cubicBezTo>
                    <a:pt x="25154" y="101236"/>
                    <a:pt x="24742" y="101672"/>
                    <a:pt x="25567" y="101672"/>
                  </a:cubicBezTo>
                  <a:cubicBezTo>
                    <a:pt x="26391" y="101672"/>
                    <a:pt x="27216" y="101672"/>
                    <a:pt x="27216" y="101672"/>
                  </a:cubicBezTo>
                  <a:cubicBezTo>
                    <a:pt x="27216" y="101672"/>
                    <a:pt x="27628" y="101236"/>
                    <a:pt x="28453" y="101236"/>
                  </a:cubicBezTo>
                  <a:cubicBezTo>
                    <a:pt x="29690" y="101454"/>
                    <a:pt x="29690" y="101454"/>
                    <a:pt x="29690" y="101454"/>
                  </a:cubicBezTo>
                  <a:cubicBezTo>
                    <a:pt x="29690" y="101454"/>
                    <a:pt x="30103" y="100800"/>
                    <a:pt x="30515" y="100800"/>
                  </a:cubicBezTo>
                  <a:cubicBezTo>
                    <a:pt x="30515" y="100800"/>
                    <a:pt x="30103" y="100800"/>
                    <a:pt x="31340" y="100800"/>
                  </a:cubicBezTo>
                  <a:cubicBezTo>
                    <a:pt x="32164" y="101018"/>
                    <a:pt x="35051" y="100800"/>
                    <a:pt x="35051" y="100800"/>
                  </a:cubicBezTo>
                  <a:cubicBezTo>
                    <a:pt x="35051" y="100800"/>
                    <a:pt x="35463" y="100800"/>
                    <a:pt x="35463" y="101018"/>
                  </a:cubicBezTo>
                  <a:cubicBezTo>
                    <a:pt x="35463" y="101454"/>
                    <a:pt x="36288" y="101454"/>
                    <a:pt x="36701" y="101890"/>
                  </a:cubicBezTo>
                  <a:cubicBezTo>
                    <a:pt x="37525" y="102109"/>
                    <a:pt x="39175" y="102327"/>
                    <a:pt x="39175" y="102327"/>
                  </a:cubicBezTo>
                  <a:cubicBezTo>
                    <a:pt x="37938" y="102545"/>
                    <a:pt x="37938" y="102545"/>
                    <a:pt x="37938" y="102545"/>
                  </a:cubicBezTo>
                  <a:cubicBezTo>
                    <a:pt x="36288" y="102327"/>
                    <a:pt x="36288" y="102327"/>
                    <a:pt x="36288" y="102327"/>
                  </a:cubicBezTo>
                  <a:cubicBezTo>
                    <a:pt x="36288" y="102327"/>
                    <a:pt x="35463" y="102109"/>
                    <a:pt x="35463" y="102327"/>
                  </a:cubicBezTo>
                  <a:cubicBezTo>
                    <a:pt x="35463" y="102763"/>
                    <a:pt x="35051" y="103418"/>
                    <a:pt x="35051" y="103418"/>
                  </a:cubicBezTo>
                  <a:cubicBezTo>
                    <a:pt x="35463" y="103418"/>
                    <a:pt x="37525" y="103636"/>
                    <a:pt x="37525" y="103636"/>
                  </a:cubicBezTo>
                  <a:cubicBezTo>
                    <a:pt x="39587" y="103636"/>
                    <a:pt x="39587" y="103636"/>
                    <a:pt x="39587" y="103636"/>
                  </a:cubicBezTo>
                  <a:cubicBezTo>
                    <a:pt x="40412" y="103418"/>
                    <a:pt x="40412" y="103418"/>
                    <a:pt x="40412" y="103418"/>
                  </a:cubicBezTo>
                  <a:cubicBezTo>
                    <a:pt x="41649" y="102981"/>
                    <a:pt x="41649" y="102981"/>
                    <a:pt x="41649" y="102981"/>
                  </a:cubicBezTo>
                  <a:cubicBezTo>
                    <a:pt x="41649" y="102981"/>
                    <a:pt x="42061" y="103418"/>
                    <a:pt x="41649" y="103418"/>
                  </a:cubicBezTo>
                  <a:cubicBezTo>
                    <a:pt x="41649" y="103636"/>
                    <a:pt x="42061" y="104072"/>
                    <a:pt x="42061" y="104072"/>
                  </a:cubicBezTo>
                  <a:cubicBezTo>
                    <a:pt x="42061" y="104072"/>
                    <a:pt x="42061" y="104727"/>
                    <a:pt x="42474" y="104727"/>
                  </a:cubicBezTo>
                  <a:cubicBezTo>
                    <a:pt x="42886" y="104727"/>
                    <a:pt x="43711" y="105381"/>
                    <a:pt x="43711" y="105381"/>
                  </a:cubicBezTo>
                  <a:cubicBezTo>
                    <a:pt x="44536" y="106036"/>
                    <a:pt x="44536" y="106036"/>
                    <a:pt x="44536" y="106036"/>
                  </a:cubicBezTo>
                  <a:cubicBezTo>
                    <a:pt x="46185" y="106254"/>
                    <a:pt x="46185" y="106254"/>
                    <a:pt x="46185" y="106254"/>
                  </a:cubicBezTo>
                  <a:cubicBezTo>
                    <a:pt x="46185" y="106254"/>
                    <a:pt x="47422" y="106254"/>
                    <a:pt x="47835" y="106254"/>
                  </a:cubicBezTo>
                  <a:cubicBezTo>
                    <a:pt x="48247" y="106472"/>
                    <a:pt x="49072" y="106690"/>
                    <a:pt x="49072" y="106472"/>
                  </a:cubicBezTo>
                  <a:cubicBezTo>
                    <a:pt x="49484" y="106254"/>
                    <a:pt x="50309" y="105818"/>
                    <a:pt x="50309" y="105818"/>
                  </a:cubicBezTo>
                  <a:cubicBezTo>
                    <a:pt x="51958" y="105163"/>
                    <a:pt x="51958" y="105163"/>
                    <a:pt x="51958" y="105163"/>
                  </a:cubicBezTo>
                  <a:cubicBezTo>
                    <a:pt x="51958" y="105163"/>
                    <a:pt x="52783" y="105163"/>
                    <a:pt x="53608" y="105163"/>
                  </a:cubicBezTo>
                  <a:cubicBezTo>
                    <a:pt x="54020" y="105163"/>
                    <a:pt x="56907" y="104945"/>
                    <a:pt x="56907" y="104945"/>
                  </a:cubicBezTo>
                  <a:cubicBezTo>
                    <a:pt x="56907" y="104945"/>
                    <a:pt x="57319" y="104509"/>
                    <a:pt x="58144" y="104290"/>
                  </a:cubicBezTo>
                  <a:cubicBezTo>
                    <a:pt x="58556" y="104072"/>
                    <a:pt x="60206" y="103636"/>
                    <a:pt x="60206" y="103636"/>
                  </a:cubicBezTo>
                  <a:cubicBezTo>
                    <a:pt x="63092" y="103200"/>
                    <a:pt x="63092" y="103200"/>
                    <a:pt x="63092" y="103200"/>
                  </a:cubicBezTo>
                  <a:cubicBezTo>
                    <a:pt x="60618" y="103636"/>
                    <a:pt x="60618" y="103636"/>
                    <a:pt x="60618" y="103636"/>
                  </a:cubicBezTo>
                  <a:cubicBezTo>
                    <a:pt x="59793" y="104072"/>
                    <a:pt x="59793" y="104072"/>
                    <a:pt x="59793" y="104072"/>
                  </a:cubicBezTo>
                  <a:cubicBezTo>
                    <a:pt x="58144" y="104727"/>
                    <a:pt x="58144" y="104727"/>
                    <a:pt x="58144" y="104727"/>
                  </a:cubicBezTo>
                  <a:cubicBezTo>
                    <a:pt x="57319" y="105163"/>
                    <a:pt x="57319" y="105163"/>
                    <a:pt x="57319" y="105163"/>
                  </a:cubicBezTo>
                  <a:cubicBezTo>
                    <a:pt x="57319" y="105163"/>
                    <a:pt x="56494" y="105381"/>
                    <a:pt x="56082" y="105600"/>
                  </a:cubicBezTo>
                  <a:cubicBezTo>
                    <a:pt x="56082" y="105600"/>
                    <a:pt x="54845" y="106690"/>
                    <a:pt x="54845" y="106690"/>
                  </a:cubicBezTo>
                  <a:cubicBezTo>
                    <a:pt x="53608" y="106909"/>
                    <a:pt x="53608" y="106909"/>
                    <a:pt x="53608" y="106909"/>
                  </a:cubicBezTo>
                  <a:cubicBezTo>
                    <a:pt x="53608" y="106909"/>
                    <a:pt x="52371" y="107345"/>
                    <a:pt x="51958" y="107781"/>
                  </a:cubicBezTo>
                  <a:cubicBezTo>
                    <a:pt x="51546" y="108000"/>
                    <a:pt x="51134" y="108218"/>
                    <a:pt x="51134" y="108218"/>
                  </a:cubicBezTo>
                  <a:cubicBezTo>
                    <a:pt x="51134" y="108218"/>
                    <a:pt x="51546" y="108654"/>
                    <a:pt x="49484" y="108654"/>
                  </a:cubicBezTo>
                  <a:cubicBezTo>
                    <a:pt x="47422" y="108436"/>
                    <a:pt x="45773" y="108218"/>
                    <a:pt x="45773" y="108218"/>
                  </a:cubicBezTo>
                  <a:cubicBezTo>
                    <a:pt x="45773" y="108218"/>
                    <a:pt x="43711" y="108000"/>
                    <a:pt x="43298" y="108000"/>
                  </a:cubicBezTo>
                  <a:cubicBezTo>
                    <a:pt x="42886" y="107781"/>
                    <a:pt x="42886" y="107781"/>
                    <a:pt x="41649" y="107781"/>
                  </a:cubicBezTo>
                  <a:cubicBezTo>
                    <a:pt x="40824" y="107781"/>
                    <a:pt x="36701" y="107127"/>
                    <a:pt x="36701" y="107127"/>
                  </a:cubicBezTo>
                  <a:cubicBezTo>
                    <a:pt x="36701" y="107127"/>
                    <a:pt x="35876" y="107127"/>
                    <a:pt x="35463" y="107345"/>
                  </a:cubicBezTo>
                  <a:cubicBezTo>
                    <a:pt x="35051" y="107563"/>
                    <a:pt x="34226" y="107563"/>
                    <a:pt x="34226" y="107781"/>
                  </a:cubicBezTo>
                  <a:cubicBezTo>
                    <a:pt x="34226" y="108218"/>
                    <a:pt x="34226" y="108436"/>
                    <a:pt x="34226" y="108436"/>
                  </a:cubicBezTo>
                  <a:cubicBezTo>
                    <a:pt x="33814" y="109090"/>
                    <a:pt x="33814" y="109090"/>
                    <a:pt x="33814" y="109090"/>
                  </a:cubicBezTo>
                  <a:cubicBezTo>
                    <a:pt x="32164" y="109309"/>
                    <a:pt x="32164" y="109309"/>
                    <a:pt x="32164" y="109309"/>
                  </a:cubicBezTo>
                  <a:cubicBezTo>
                    <a:pt x="30103" y="109309"/>
                    <a:pt x="30103" y="109309"/>
                    <a:pt x="30103" y="109309"/>
                  </a:cubicBezTo>
                  <a:close/>
                  <a:moveTo>
                    <a:pt x="17731" y="58036"/>
                  </a:moveTo>
                  <a:cubicBezTo>
                    <a:pt x="17731" y="58036"/>
                    <a:pt x="17731" y="58036"/>
                    <a:pt x="17731" y="58036"/>
                  </a:cubicBezTo>
                  <a:cubicBezTo>
                    <a:pt x="18144" y="58036"/>
                    <a:pt x="20618" y="58036"/>
                    <a:pt x="20618" y="58036"/>
                  </a:cubicBezTo>
                  <a:cubicBezTo>
                    <a:pt x="22268" y="58036"/>
                    <a:pt x="22268" y="58036"/>
                    <a:pt x="22268" y="58036"/>
                  </a:cubicBezTo>
                  <a:cubicBezTo>
                    <a:pt x="22268" y="58036"/>
                    <a:pt x="24329" y="58036"/>
                    <a:pt x="24742" y="58036"/>
                  </a:cubicBezTo>
                  <a:cubicBezTo>
                    <a:pt x="25154" y="58036"/>
                    <a:pt x="25567" y="58254"/>
                    <a:pt x="25567" y="58254"/>
                  </a:cubicBezTo>
                  <a:cubicBezTo>
                    <a:pt x="25567" y="58254"/>
                    <a:pt x="26391" y="57818"/>
                    <a:pt x="26804" y="58036"/>
                  </a:cubicBezTo>
                  <a:cubicBezTo>
                    <a:pt x="27216" y="58036"/>
                    <a:pt x="28041" y="58690"/>
                    <a:pt x="28041" y="58690"/>
                  </a:cubicBezTo>
                  <a:cubicBezTo>
                    <a:pt x="28865" y="59781"/>
                    <a:pt x="28865" y="59781"/>
                    <a:pt x="28865" y="59781"/>
                  </a:cubicBezTo>
                  <a:cubicBezTo>
                    <a:pt x="29278" y="61090"/>
                    <a:pt x="29278" y="61090"/>
                    <a:pt x="29278" y="61090"/>
                  </a:cubicBezTo>
                  <a:cubicBezTo>
                    <a:pt x="29690" y="62181"/>
                    <a:pt x="29690" y="62181"/>
                    <a:pt x="29690" y="62181"/>
                  </a:cubicBezTo>
                  <a:cubicBezTo>
                    <a:pt x="31340" y="63272"/>
                    <a:pt x="31340" y="63272"/>
                    <a:pt x="31340" y="63272"/>
                  </a:cubicBezTo>
                  <a:cubicBezTo>
                    <a:pt x="30515" y="63927"/>
                    <a:pt x="30515" y="63927"/>
                    <a:pt x="30515" y="63927"/>
                  </a:cubicBezTo>
                  <a:cubicBezTo>
                    <a:pt x="30515" y="63927"/>
                    <a:pt x="30515" y="64800"/>
                    <a:pt x="30515" y="64800"/>
                  </a:cubicBezTo>
                  <a:cubicBezTo>
                    <a:pt x="30103" y="64800"/>
                    <a:pt x="28865" y="65018"/>
                    <a:pt x="28865" y="65018"/>
                  </a:cubicBezTo>
                  <a:cubicBezTo>
                    <a:pt x="28453" y="65236"/>
                    <a:pt x="28041" y="65890"/>
                    <a:pt x="28041" y="65890"/>
                  </a:cubicBezTo>
                  <a:cubicBezTo>
                    <a:pt x="28041" y="65890"/>
                    <a:pt x="29690" y="65018"/>
                    <a:pt x="30103" y="65236"/>
                  </a:cubicBezTo>
                  <a:cubicBezTo>
                    <a:pt x="30515" y="65236"/>
                    <a:pt x="31752" y="65236"/>
                    <a:pt x="31752" y="65236"/>
                  </a:cubicBezTo>
                  <a:cubicBezTo>
                    <a:pt x="32577" y="65672"/>
                    <a:pt x="32577" y="65672"/>
                    <a:pt x="32577" y="65672"/>
                  </a:cubicBezTo>
                  <a:cubicBezTo>
                    <a:pt x="33402" y="66545"/>
                    <a:pt x="33402" y="66545"/>
                    <a:pt x="33402" y="66545"/>
                  </a:cubicBezTo>
                  <a:cubicBezTo>
                    <a:pt x="33402" y="67636"/>
                    <a:pt x="33402" y="67636"/>
                    <a:pt x="33402" y="67636"/>
                  </a:cubicBezTo>
                  <a:cubicBezTo>
                    <a:pt x="33402" y="67636"/>
                    <a:pt x="33402" y="68509"/>
                    <a:pt x="32989" y="68509"/>
                  </a:cubicBezTo>
                  <a:cubicBezTo>
                    <a:pt x="32989" y="68727"/>
                    <a:pt x="32577" y="68945"/>
                    <a:pt x="32164" y="68945"/>
                  </a:cubicBezTo>
                  <a:cubicBezTo>
                    <a:pt x="31752" y="68945"/>
                    <a:pt x="31340" y="68945"/>
                    <a:pt x="31752" y="68509"/>
                  </a:cubicBezTo>
                  <a:cubicBezTo>
                    <a:pt x="31752" y="68072"/>
                    <a:pt x="32164" y="67636"/>
                    <a:pt x="32164" y="67636"/>
                  </a:cubicBezTo>
                  <a:cubicBezTo>
                    <a:pt x="32164" y="67418"/>
                    <a:pt x="32577" y="66545"/>
                    <a:pt x="32164" y="66545"/>
                  </a:cubicBezTo>
                  <a:cubicBezTo>
                    <a:pt x="31340" y="66545"/>
                    <a:pt x="30927" y="66109"/>
                    <a:pt x="30927" y="66545"/>
                  </a:cubicBezTo>
                  <a:cubicBezTo>
                    <a:pt x="30515" y="66763"/>
                    <a:pt x="30927" y="67636"/>
                    <a:pt x="30927" y="67636"/>
                  </a:cubicBezTo>
                  <a:cubicBezTo>
                    <a:pt x="30927" y="67636"/>
                    <a:pt x="31340" y="67854"/>
                    <a:pt x="31340" y="68072"/>
                  </a:cubicBezTo>
                  <a:cubicBezTo>
                    <a:pt x="30927" y="68290"/>
                    <a:pt x="30927" y="68072"/>
                    <a:pt x="30515" y="68509"/>
                  </a:cubicBezTo>
                  <a:cubicBezTo>
                    <a:pt x="29690" y="68727"/>
                    <a:pt x="30927" y="68945"/>
                    <a:pt x="30927" y="68945"/>
                  </a:cubicBezTo>
                  <a:cubicBezTo>
                    <a:pt x="31340" y="69381"/>
                    <a:pt x="31340" y="69381"/>
                    <a:pt x="31340" y="69381"/>
                  </a:cubicBezTo>
                  <a:cubicBezTo>
                    <a:pt x="31340" y="69381"/>
                    <a:pt x="31340" y="70036"/>
                    <a:pt x="30927" y="70036"/>
                  </a:cubicBezTo>
                  <a:cubicBezTo>
                    <a:pt x="30515" y="70254"/>
                    <a:pt x="30515" y="70472"/>
                    <a:pt x="28865" y="70036"/>
                  </a:cubicBezTo>
                  <a:cubicBezTo>
                    <a:pt x="27216" y="69818"/>
                    <a:pt x="26804" y="69600"/>
                    <a:pt x="26804" y="69600"/>
                  </a:cubicBezTo>
                  <a:cubicBezTo>
                    <a:pt x="26391" y="70690"/>
                    <a:pt x="26391" y="70690"/>
                    <a:pt x="26391" y="70690"/>
                  </a:cubicBezTo>
                  <a:cubicBezTo>
                    <a:pt x="25567" y="71563"/>
                    <a:pt x="25567" y="71563"/>
                    <a:pt x="25567" y="71563"/>
                  </a:cubicBezTo>
                  <a:cubicBezTo>
                    <a:pt x="22680" y="72000"/>
                    <a:pt x="22680" y="72000"/>
                    <a:pt x="22680" y="72000"/>
                  </a:cubicBezTo>
                  <a:cubicBezTo>
                    <a:pt x="21030" y="70909"/>
                    <a:pt x="21030" y="70909"/>
                    <a:pt x="21030" y="70909"/>
                  </a:cubicBezTo>
                  <a:cubicBezTo>
                    <a:pt x="21030" y="70909"/>
                    <a:pt x="19793" y="71127"/>
                    <a:pt x="19381" y="71127"/>
                  </a:cubicBezTo>
                  <a:cubicBezTo>
                    <a:pt x="18969" y="70909"/>
                    <a:pt x="16907" y="70690"/>
                    <a:pt x="16907" y="70690"/>
                  </a:cubicBezTo>
                  <a:cubicBezTo>
                    <a:pt x="16494" y="69600"/>
                    <a:pt x="16494" y="69600"/>
                    <a:pt x="16494" y="69600"/>
                  </a:cubicBezTo>
                  <a:cubicBezTo>
                    <a:pt x="14432" y="68509"/>
                    <a:pt x="14432" y="68509"/>
                    <a:pt x="14432" y="68509"/>
                  </a:cubicBezTo>
                  <a:cubicBezTo>
                    <a:pt x="14845" y="67636"/>
                    <a:pt x="14845" y="67636"/>
                    <a:pt x="14845" y="67636"/>
                  </a:cubicBezTo>
                  <a:cubicBezTo>
                    <a:pt x="13608" y="66327"/>
                    <a:pt x="13608" y="66327"/>
                    <a:pt x="13608" y="66327"/>
                  </a:cubicBezTo>
                  <a:cubicBezTo>
                    <a:pt x="11134" y="66545"/>
                    <a:pt x="11134" y="66545"/>
                    <a:pt x="11134" y="66545"/>
                  </a:cubicBezTo>
                  <a:cubicBezTo>
                    <a:pt x="10309" y="67636"/>
                    <a:pt x="10309" y="67636"/>
                    <a:pt x="10309" y="67636"/>
                  </a:cubicBezTo>
                  <a:cubicBezTo>
                    <a:pt x="10309" y="67636"/>
                    <a:pt x="11134" y="68072"/>
                    <a:pt x="10309" y="68290"/>
                  </a:cubicBezTo>
                  <a:cubicBezTo>
                    <a:pt x="9484" y="68290"/>
                    <a:pt x="7835" y="68509"/>
                    <a:pt x="7835" y="68509"/>
                  </a:cubicBezTo>
                  <a:cubicBezTo>
                    <a:pt x="7835" y="68509"/>
                    <a:pt x="5773" y="68727"/>
                    <a:pt x="5360" y="68727"/>
                  </a:cubicBezTo>
                  <a:cubicBezTo>
                    <a:pt x="5360" y="68727"/>
                    <a:pt x="3711" y="67418"/>
                    <a:pt x="3711" y="67418"/>
                  </a:cubicBezTo>
                  <a:cubicBezTo>
                    <a:pt x="3711" y="67418"/>
                    <a:pt x="2886" y="67418"/>
                    <a:pt x="2474" y="67418"/>
                  </a:cubicBezTo>
                  <a:cubicBezTo>
                    <a:pt x="2061" y="67418"/>
                    <a:pt x="2061" y="67636"/>
                    <a:pt x="2061" y="67200"/>
                  </a:cubicBezTo>
                  <a:cubicBezTo>
                    <a:pt x="2061" y="66763"/>
                    <a:pt x="1649" y="66109"/>
                    <a:pt x="1649" y="66109"/>
                  </a:cubicBezTo>
                  <a:cubicBezTo>
                    <a:pt x="1649" y="66109"/>
                    <a:pt x="2886" y="66763"/>
                    <a:pt x="1649" y="65890"/>
                  </a:cubicBezTo>
                  <a:cubicBezTo>
                    <a:pt x="412" y="65018"/>
                    <a:pt x="0" y="64145"/>
                    <a:pt x="0" y="64145"/>
                  </a:cubicBezTo>
                  <a:cubicBezTo>
                    <a:pt x="2061" y="63490"/>
                    <a:pt x="2061" y="63490"/>
                    <a:pt x="2061" y="63490"/>
                  </a:cubicBezTo>
                  <a:cubicBezTo>
                    <a:pt x="2061" y="63490"/>
                    <a:pt x="4123" y="63490"/>
                    <a:pt x="4536" y="63709"/>
                  </a:cubicBezTo>
                  <a:cubicBezTo>
                    <a:pt x="4948" y="63709"/>
                    <a:pt x="5360" y="63272"/>
                    <a:pt x="5360" y="63272"/>
                  </a:cubicBezTo>
                  <a:cubicBezTo>
                    <a:pt x="5360" y="63272"/>
                    <a:pt x="6185" y="62836"/>
                    <a:pt x="5360" y="62618"/>
                  </a:cubicBezTo>
                  <a:cubicBezTo>
                    <a:pt x="4948" y="62618"/>
                    <a:pt x="4123" y="62181"/>
                    <a:pt x="4123" y="62181"/>
                  </a:cubicBezTo>
                  <a:cubicBezTo>
                    <a:pt x="4123" y="62181"/>
                    <a:pt x="3298" y="61745"/>
                    <a:pt x="4536" y="61527"/>
                  </a:cubicBezTo>
                  <a:cubicBezTo>
                    <a:pt x="5773" y="61527"/>
                    <a:pt x="5773" y="61527"/>
                    <a:pt x="6597" y="61527"/>
                  </a:cubicBezTo>
                  <a:cubicBezTo>
                    <a:pt x="7422" y="61745"/>
                    <a:pt x="7835" y="62400"/>
                    <a:pt x="8247" y="61527"/>
                  </a:cubicBezTo>
                  <a:cubicBezTo>
                    <a:pt x="8659" y="60872"/>
                    <a:pt x="7835" y="60872"/>
                    <a:pt x="9072" y="60654"/>
                  </a:cubicBezTo>
                  <a:cubicBezTo>
                    <a:pt x="10309" y="60654"/>
                    <a:pt x="11134" y="60436"/>
                    <a:pt x="11134" y="60218"/>
                  </a:cubicBezTo>
                  <a:cubicBezTo>
                    <a:pt x="11134" y="60000"/>
                    <a:pt x="11134" y="59127"/>
                    <a:pt x="11546" y="59127"/>
                  </a:cubicBezTo>
                  <a:cubicBezTo>
                    <a:pt x="11958" y="59127"/>
                    <a:pt x="14020" y="59345"/>
                    <a:pt x="14020" y="59345"/>
                  </a:cubicBezTo>
                  <a:cubicBezTo>
                    <a:pt x="14020" y="59345"/>
                    <a:pt x="14845" y="58909"/>
                    <a:pt x="15670" y="59127"/>
                  </a:cubicBezTo>
                  <a:cubicBezTo>
                    <a:pt x="16494" y="59127"/>
                    <a:pt x="16907" y="58909"/>
                    <a:pt x="16907" y="58909"/>
                  </a:cubicBezTo>
                  <a:cubicBezTo>
                    <a:pt x="16907" y="58909"/>
                    <a:pt x="17731" y="58036"/>
                    <a:pt x="17731" y="58036"/>
                  </a:cubicBezTo>
                  <a:close/>
                  <a:moveTo>
                    <a:pt x="30515" y="49527"/>
                  </a:moveTo>
                  <a:cubicBezTo>
                    <a:pt x="30515" y="49527"/>
                    <a:pt x="30515" y="49527"/>
                    <a:pt x="30515" y="49527"/>
                  </a:cubicBezTo>
                  <a:cubicBezTo>
                    <a:pt x="30515" y="49527"/>
                    <a:pt x="30103" y="48872"/>
                    <a:pt x="30515" y="48872"/>
                  </a:cubicBezTo>
                  <a:cubicBezTo>
                    <a:pt x="30927" y="48872"/>
                    <a:pt x="32164" y="48654"/>
                    <a:pt x="32164" y="48654"/>
                  </a:cubicBezTo>
                  <a:cubicBezTo>
                    <a:pt x="32164" y="48654"/>
                    <a:pt x="32577" y="48218"/>
                    <a:pt x="32577" y="48436"/>
                  </a:cubicBezTo>
                  <a:cubicBezTo>
                    <a:pt x="32989" y="48436"/>
                    <a:pt x="32989" y="48872"/>
                    <a:pt x="32577" y="48872"/>
                  </a:cubicBezTo>
                  <a:cubicBezTo>
                    <a:pt x="32577" y="48872"/>
                    <a:pt x="31752" y="49309"/>
                    <a:pt x="31752" y="49309"/>
                  </a:cubicBezTo>
                  <a:cubicBezTo>
                    <a:pt x="31752" y="49309"/>
                    <a:pt x="30927" y="49527"/>
                    <a:pt x="30927" y="49527"/>
                  </a:cubicBezTo>
                  <a:cubicBezTo>
                    <a:pt x="30515" y="49527"/>
                    <a:pt x="30515" y="49527"/>
                    <a:pt x="30515" y="49527"/>
                  </a:cubicBezTo>
                  <a:close/>
                  <a:moveTo>
                    <a:pt x="35876" y="54109"/>
                  </a:moveTo>
                  <a:cubicBezTo>
                    <a:pt x="35876" y="54109"/>
                    <a:pt x="35876" y="54109"/>
                    <a:pt x="35876" y="54109"/>
                  </a:cubicBezTo>
                  <a:cubicBezTo>
                    <a:pt x="35876" y="54109"/>
                    <a:pt x="35876" y="54327"/>
                    <a:pt x="35463" y="54327"/>
                  </a:cubicBezTo>
                  <a:cubicBezTo>
                    <a:pt x="35051" y="54327"/>
                    <a:pt x="34226" y="54327"/>
                    <a:pt x="34226" y="54109"/>
                  </a:cubicBezTo>
                  <a:cubicBezTo>
                    <a:pt x="34226" y="54109"/>
                    <a:pt x="34639" y="53672"/>
                    <a:pt x="35051" y="53672"/>
                  </a:cubicBezTo>
                  <a:cubicBezTo>
                    <a:pt x="35051" y="53672"/>
                    <a:pt x="35463" y="53454"/>
                    <a:pt x="35463" y="53454"/>
                  </a:cubicBezTo>
                  <a:cubicBezTo>
                    <a:pt x="35463" y="53454"/>
                    <a:pt x="35463" y="53236"/>
                    <a:pt x="35463" y="53236"/>
                  </a:cubicBezTo>
                  <a:cubicBezTo>
                    <a:pt x="35876" y="53236"/>
                    <a:pt x="36288" y="53672"/>
                    <a:pt x="36288" y="53672"/>
                  </a:cubicBezTo>
                  <a:cubicBezTo>
                    <a:pt x="35876" y="54109"/>
                    <a:pt x="35876" y="54109"/>
                    <a:pt x="35876" y="54109"/>
                  </a:cubicBezTo>
                  <a:close/>
                  <a:moveTo>
                    <a:pt x="39175" y="55636"/>
                  </a:moveTo>
                  <a:cubicBezTo>
                    <a:pt x="39175" y="55636"/>
                    <a:pt x="39175" y="55636"/>
                    <a:pt x="39175" y="55636"/>
                  </a:cubicBezTo>
                  <a:cubicBezTo>
                    <a:pt x="39175" y="55418"/>
                    <a:pt x="40000" y="54981"/>
                    <a:pt x="40000" y="54763"/>
                  </a:cubicBezTo>
                  <a:cubicBezTo>
                    <a:pt x="40412" y="54763"/>
                    <a:pt x="40412" y="54545"/>
                    <a:pt x="40412" y="54545"/>
                  </a:cubicBezTo>
                  <a:cubicBezTo>
                    <a:pt x="40824" y="54327"/>
                    <a:pt x="41237" y="54327"/>
                    <a:pt x="41649" y="54327"/>
                  </a:cubicBezTo>
                  <a:cubicBezTo>
                    <a:pt x="42474" y="54545"/>
                    <a:pt x="43298" y="54981"/>
                    <a:pt x="42886" y="54981"/>
                  </a:cubicBezTo>
                  <a:cubicBezTo>
                    <a:pt x="42886" y="55200"/>
                    <a:pt x="42474" y="54981"/>
                    <a:pt x="42474" y="55636"/>
                  </a:cubicBezTo>
                  <a:cubicBezTo>
                    <a:pt x="42474" y="56290"/>
                    <a:pt x="42474" y="56290"/>
                    <a:pt x="42474" y="56509"/>
                  </a:cubicBezTo>
                  <a:cubicBezTo>
                    <a:pt x="42886" y="56727"/>
                    <a:pt x="42474" y="57381"/>
                    <a:pt x="42474" y="57381"/>
                  </a:cubicBezTo>
                  <a:cubicBezTo>
                    <a:pt x="42474" y="57381"/>
                    <a:pt x="42061" y="57818"/>
                    <a:pt x="41649" y="57818"/>
                  </a:cubicBezTo>
                  <a:cubicBezTo>
                    <a:pt x="41649" y="57818"/>
                    <a:pt x="41649" y="57818"/>
                    <a:pt x="40824" y="57600"/>
                  </a:cubicBezTo>
                  <a:cubicBezTo>
                    <a:pt x="40412" y="57600"/>
                    <a:pt x="39175" y="57163"/>
                    <a:pt x="39175" y="57163"/>
                  </a:cubicBezTo>
                  <a:cubicBezTo>
                    <a:pt x="39175" y="57163"/>
                    <a:pt x="39175" y="56072"/>
                    <a:pt x="39175" y="56072"/>
                  </a:cubicBezTo>
                  <a:cubicBezTo>
                    <a:pt x="39175" y="55854"/>
                    <a:pt x="38762" y="55636"/>
                    <a:pt x="38762" y="55636"/>
                  </a:cubicBezTo>
                  <a:cubicBezTo>
                    <a:pt x="39175" y="55636"/>
                    <a:pt x="39175" y="55636"/>
                    <a:pt x="39175" y="55636"/>
                  </a:cubicBezTo>
                  <a:close/>
                  <a:moveTo>
                    <a:pt x="30515" y="45818"/>
                  </a:moveTo>
                  <a:cubicBezTo>
                    <a:pt x="30515" y="45818"/>
                    <a:pt x="30515" y="45818"/>
                    <a:pt x="30515" y="45818"/>
                  </a:cubicBezTo>
                  <a:cubicBezTo>
                    <a:pt x="30515" y="45818"/>
                    <a:pt x="30515" y="45600"/>
                    <a:pt x="31340" y="45600"/>
                  </a:cubicBezTo>
                  <a:cubicBezTo>
                    <a:pt x="31752" y="45818"/>
                    <a:pt x="31752" y="46036"/>
                    <a:pt x="31752" y="46254"/>
                  </a:cubicBezTo>
                  <a:cubicBezTo>
                    <a:pt x="31752" y="46472"/>
                    <a:pt x="32989" y="46472"/>
                    <a:pt x="32577" y="46690"/>
                  </a:cubicBezTo>
                  <a:cubicBezTo>
                    <a:pt x="31752" y="46909"/>
                    <a:pt x="31340" y="46909"/>
                    <a:pt x="31340" y="46909"/>
                  </a:cubicBezTo>
                  <a:cubicBezTo>
                    <a:pt x="31340" y="46690"/>
                    <a:pt x="30927" y="46909"/>
                    <a:pt x="30927" y="46690"/>
                  </a:cubicBezTo>
                  <a:cubicBezTo>
                    <a:pt x="30927" y="46472"/>
                    <a:pt x="30103" y="46254"/>
                    <a:pt x="30103" y="46254"/>
                  </a:cubicBezTo>
                  <a:cubicBezTo>
                    <a:pt x="30103" y="46254"/>
                    <a:pt x="30515" y="45818"/>
                    <a:pt x="30515" y="45818"/>
                  </a:cubicBezTo>
                  <a:close/>
                  <a:moveTo>
                    <a:pt x="25154" y="42763"/>
                  </a:moveTo>
                  <a:cubicBezTo>
                    <a:pt x="25154" y="42763"/>
                    <a:pt x="25154" y="42763"/>
                    <a:pt x="25154" y="42763"/>
                  </a:cubicBezTo>
                  <a:cubicBezTo>
                    <a:pt x="25979" y="42981"/>
                    <a:pt x="26391" y="42763"/>
                    <a:pt x="26391" y="42981"/>
                  </a:cubicBezTo>
                  <a:cubicBezTo>
                    <a:pt x="26804" y="42981"/>
                    <a:pt x="27216" y="43200"/>
                    <a:pt x="26804" y="43418"/>
                  </a:cubicBezTo>
                  <a:cubicBezTo>
                    <a:pt x="25979" y="43636"/>
                    <a:pt x="25979" y="43636"/>
                    <a:pt x="25154" y="43636"/>
                  </a:cubicBezTo>
                  <a:cubicBezTo>
                    <a:pt x="24742" y="43636"/>
                    <a:pt x="25567" y="43636"/>
                    <a:pt x="24742" y="43636"/>
                  </a:cubicBezTo>
                  <a:cubicBezTo>
                    <a:pt x="23917" y="43636"/>
                    <a:pt x="22680" y="44072"/>
                    <a:pt x="23505" y="43418"/>
                  </a:cubicBezTo>
                  <a:cubicBezTo>
                    <a:pt x="24329" y="42981"/>
                    <a:pt x="25154" y="42763"/>
                    <a:pt x="25154" y="42763"/>
                  </a:cubicBezTo>
                  <a:close/>
                  <a:moveTo>
                    <a:pt x="29690" y="41672"/>
                  </a:moveTo>
                  <a:cubicBezTo>
                    <a:pt x="29690" y="41672"/>
                    <a:pt x="29690" y="41672"/>
                    <a:pt x="29690" y="41672"/>
                  </a:cubicBezTo>
                  <a:cubicBezTo>
                    <a:pt x="30103" y="41672"/>
                    <a:pt x="30515" y="41236"/>
                    <a:pt x="30927" y="41454"/>
                  </a:cubicBezTo>
                  <a:cubicBezTo>
                    <a:pt x="31340" y="41672"/>
                    <a:pt x="32164" y="41890"/>
                    <a:pt x="31340" y="42109"/>
                  </a:cubicBezTo>
                  <a:cubicBezTo>
                    <a:pt x="30515" y="42327"/>
                    <a:pt x="30515" y="42327"/>
                    <a:pt x="30103" y="42545"/>
                  </a:cubicBezTo>
                  <a:cubicBezTo>
                    <a:pt x="29278" y="42763"/>
                    <a:pt x="28453" y="42981"/>
                    <a:pt x="28041" y="42981"/>
                  </a:cubicBezTo>
                  <a:cubicBezTo>
                    <a:pt x="27628" y="42981"/>
                    <a:pt x="27216" y="42545"/>
                    <a:pt x="27628" y="42545"/>
                  </a:cubicBezTo>
                  <a:cubicBezTo>
                    <a:pt x="28041" y="42545"/>
                    <a:pt x="28453" y="42327"/>
                    <a:pt x="28865" y="42327"/>
                  </a:cubicBezTo>
                  <a:cubicBezTo>
                    <a:pt x="28865" y="42109"/>
                    <a:pt x="29690" y="41672"/>
                    <a:pt x="29690" y="41672"/>
                  </a:cubicBezTo>
                  <a:close/>
                  <a:moveTo>
                    <a:pt x="32164" y="37309"/>
                  </a:moveTo>
                  <a:cubicBezTo>
                    <a:pt x="32164" y="37309"/>
                    <a:pt x="32164" y="37309"/>
                    <a:pt x="32164" y="37309"/>
                  </a:cubicBezTo>
                  <a:cubicBezTo>
                    <a:pt x="32164" y="37309"/>
                    <a:pt x="32164" y="36654"/>
                    <a:pt x="32577" y="36872"/>
                  </a:cubicBezTo>
                  <a:cubicBezTo>
                    <a:pt x="33402" y="36872"/>
                    <a:pt x="33402" y="36872"/>
                    <a:pt x="33402" y="37090"/>
                  </a:cubicBezTo>
                  <a:cubicBezTo>
                    <a:pt x="33402" y="37309"/>
                    <a:pt x="34226" y="37090"/>
                    <a:pt x="33402" y="37309"/>
                  </a:cubicBezTo>
                  <a:cubicBezTo>
                    <a:pt x="32989" y="37309"/>
                    <a:pt x="32164" y="37309"/>
                    <a:pt x="32164" y="37309"/>
                  </a:cubicBezTo>
                  <a:close/>
                  <a:moveTo>
                    <a:pt x="35876" y="39490"/>
                  </a:moveTo>
                  <a:cubicBezTo>
                    <a:pt x="35876" y="39490"/>
                    <a:pt x="35876" y="39490"/>
                    <a:pt x="35876" y="39490"/>
                  </a:cubicBezTo>
                  <a:cubicBezTo>
                    <a:pt x="35876" y="39490"/>
                    <a:pt x="36288" y="39054"/>
                    <a:pt x="36701" y="39054"/>
                  </a:cubicBezTo>
                  <a:cubicBezTo>
                    <a:pt x="36701" y="39054"/>
                    <a:pt x="37113" y="39054"/>
                    <a:pt x="37113" y="39272"/>
                  </a:cubicBezTo>
                  <a:cubicBezTo>
                    <a:pt x="37113" y="39490"/>
                    <a:pt x="37113" y="39927"/>
                    <a:pt x="36701" y="39927"/>
                  </a:cubicBezTo>
                  <a:cubicBezTo>
                    <a:pt x="36288" y="39927"/>
                    <a:pt x="36288" y="40145"/>
                    <a:pt x="35876" y="39927"/>
                  </a:cubicBezTo>
                  <a:cubicBezTo>
                    <a:pt x="35463" y="39927"/>
                    <a:pt x="35876" y="39490"/>
                    <a:pt x="35876" y="39490"/>
                  </a:cubicBezTo>
                  <a:close/>
                  <a:moveTo>
                    <a:pt x="33814" y="38618"/>
                  </a:moveTo>
                  <a:cubicBezTo>
                    <a:pt x="33814" y="38618"/>
                    <a:pt x="33814" y="38618"/>
                    <a:pt x="33814" y="38618"/>
                  </a:cubicBezTo>
                  <a:cubicBezTo>
                    <a:pt x="33814" y="38618"/>
                    <a:pt x="33402" y="37745"/>
                    <a:pt x="34226" y="37745"/>
                  </a:cubicBezTo>
                  <a:cubicBezTo>
                    <a:pt x="35051" y="37527"/>
                    <a:pt x="35463" y="37527"/>
                    <a:pt x="35463" y="37527"/>
                  </a:cubicBezTo>
                  <a:cubicBezTo>
                    <a:pt x="35463" y="37527"/>
                    <a:pt x="36701" y="38400"/>
                    <a:pt x="36701" y="38400"/>
                  </a:cubicBezTo>
                  <a:cubicBezTo>
                    <a:pt x="36288" y="38618"/>
                    <a:pt x="36288" y="38836"/>
                    <a:pt x="35463" y="38836"/>
                  </a:cubicBezTo>
                  <a:cubicBezTo>
                    <a:pt x="35051" y="38836"/>
                    <a:pt x="34639" y="39054"/>
                    <a:pt x="34639" y="38836"/>
                  </a:cubicBezTo>
                  <a:cubicBezTo>
                    <a:pt x="34226" y="38618"/>
                    <a:pt x="33814" y="38618"/>
                    <a:pt x="33814" y="38618"/>
                  </a:cubicBezTo>
                  <a:close/>
                  <a:moveTo>
                    <a:pt x="18556" y="37963"/>
                  </a:moveTo>
                  <a:cubicBezTo>
                    <a:pt x="18556" y="37963"/>
                    <a:pt x="18556" y="37963"/>
                    <a:pt x="18556" y="37963"/>
                  </a:cubicBezTo>
                  <a:cubicBezTo>
                    <a:pt x="18969" y="37963"/>
                    <a:pt x="18969" y="37745"/>
                    <a:pt x="18969" y="38181"/>
                  </a:cubicBezTo>
                  <a:cubicBezTo>
                    <a:pt x="18969" y="38400"/>
                    <a:pt x="18969" y="38618"/>
                    <a:pt x="18969" y="38618"/>
                  </a:cubicBezTo>
                  <a:cubicBezTo>
                    <a:pt x="18969" y="38618"/>
                    <a:pt x="18556" y="39054"/>
                    <a:pt x="18144" y="38836"/>
                  </a:cubicBezTo>
                  <a:cubicBezTo>
                    <a:pt x="17731" y="38618"/>
                    <a:pt x="17731" y="38400"/>
                    <a:pt x="17731" y="38400"/>
                  </a:cubicBezTo>
                  <a:cubicBezTo>
                    <a:pt x="18556" y="37963"/>
                    <a:pt x="18556" y="37963"/>
                    <a:pt x="18556" y="37963"/>
                  </a:cubicBezTo>
                  <a:close/>
                  <a:moveTo>
                    <a:pt x="21855" y="35781"/>
                  </a:moveTo>
                  <a:cubicBezTo>
                    <a:pt x="21855" y="35781"/>
                    <a:pt x="21855" y="35781"/>
                    <a:pt x="21855" y="35781"/>
                  </a:cubicBezTo>
                  <a:cubicBezTo>
                    <a:pt x="22268" y="36000"/>
                    <a:pt x="23092" y="36436"/>
                    <a:pt x="23092" y="36436"/>
                  </a:cubicBezTo>
                  <a:cubicBezTo>
                    <a:pt x="21855" y="37090"/>
                    <a:pt x="21855" y="37090"/>
                    <a:pt x="21855" y="37090"/>
                  </a:cubicBezTo>
                  <a:cubicBezTo>
                    <a:pt x="21855" y="37090"/>
                    <a:pt x="20618" y="37309"/>
                    <a:pt x="20618" y="37527"/>
                  </a:cubicBezTo>
                  <a:cubicBezTo>
                    <a:pt x="20206" y="37527"/>
                    <a:pt x="21030" y="38181"/>
                    <a:pt x="20206" y="37963"/>
                  </a:cubicBezTo>
                  <a:cubicBezTo>
                    <a:pt x="19381" y="37745"/>
                    <a:pt x="18969" y="37309"/>
                    <a:pt x="19381" y="37309"/>
                  </a:cubicBezTo>
                  <a:cubicBezTo>
                    <a:pt x="19793" y="37090"/>
                    <a:pt x="19793" y="37090"/>
                    <a:pt x="20206" y="36872"/>
                  </a:cubicBezTo>
                  <a:cubicBezTo>
                    <a:pt x="20618" y="36654"/>
                    <a:pt x="21443" y="36000"/>
                    <a:pt x="21443" y="36000"/>
                  </a:cubicBezTo>
                  <a:cubicBezTo>
                    <a:pt x="21855" y="35781"/>
                    <a:pt x="21855" y="35781"/>
                    <a:pt x="21855" y="35781"/>
                  </a:cubicBezTo>
                  <a:close/>
                  <a:moveTo>
                    <a:pt x="23917" y="32727"/>
                  </a:moveTo>
                  <a:cubicBezTo>
                    <a:pt x="23917" y="32727"/>
                    <a:pt x="23917" y="32727"/>
                    <a:pt x="23917" y="32727"/>
                  </a:cubicBezTo>
                  <a:cubicBezTo>
                    <a:pt x="23917" y="32727"/>
                    <a:pt x="24742" y="32727"/>
                    <a:pt x="25154" y="32945"/>
                  </a:cubicBezTo>
                  <a:cubicBezTo>
                    <a:pt x="25154" y="32945"/>
                    <a:pt x="25567" y="33600"/>
                    <a:pt x="25567" y="33600"/>
                  </a:cubicBezTo>
                  <a:cubicBezTo>
                    <a:pt x="25567" y="33600"/>
                    <a:pt x="25979" y="33818"/>
                    <a:pt x="25567" y="34036"/>
                  </a:cubicBezTo>
                  <a:cubicBezTo>
                    <a:pt x="25154" y="34254"/>
                    <a:pt x="24329" y="34472"/>
                    <a:pt x="24329" y="34472"/>
                  </a:cubicBezTo>
                  <a:cubicBezTo>
                    <a:pt x="24329" y="35563"/>
                    <a:pt x="24329" y="35563"/>
                    <a:pt x="24329" y="35563"/>
                  </a:cubicBezTo>
                  <a:cubicBezTo>
                    <a:pt x="23917" y="36000"/>
                    <a:pt x="23917" y="36000"/>
                    <a:pt x="23917" y="36000"/>
                  </a:cubicBezTo>
                  <a:cubicBezTo>
                    <a:pt x="22680" y="35781"/>
                    <a:pt x="22680" y="35781"/>
                    <a:pt x="22680" y="35781"/>
                  </a:cubicBezTo>
                  <a:cubicBezTo>
                    <a:pt x="22680" y="34472"/>
                    <a:pt x="22680" y="34472"/>
                    <a:pt x="22680" y="34472"/>
                  </a:cubicBezTo>
                  <a:cubicBezTo>
                    <a:pt x="22268" y="33818"/>
                    <a:pt x="22268" y="33818"/>
                    <a:pt x="22268" y="33818"/>
                  </a:cubicBezTo>
                  <a:cubicBezTo>
                    <a:pt x="23505" y="33163"/>
                    <a:pt x="23505" y="33163"/>
                    <a:pt x="23505" y="33163"/>
                  </a:cubicBezTo>
                  <a:cubicBezTo>
                    <a:pt x="23917" y="32727"/>
                    <a:pt x="23917" y="32727"/>
                    <a:pt x="23917" y="32727"/>
                  </a:cubicBezTo>
                  <a:close/>
                  <a:moveTo>
                    <a:pt x="24742" y="30981"/>
                  </a:moveTo>
                  <a:cubicBezTo>
                    <a:pt x="24742" y="30981"/>
                    <a:pt x="24742" y="30981"/>
                    <a:pt x="24742" y="30981"/>
                  </a:cubicBezTo>
                  <a:cubicBezTo>
                    <a:pt x="24742" y="30981"/>
                    <a:pt x="25567" y="30763"/>
                    <a:pt x="25979" y="30981"/>
                  </a:cubicBezTo>
                  <a:cubicBezTo>
                    <a:pt x="26391" y="31200"/>
                    <a:pt x="26391" y="30763"/>
                    <a:pt x="26804" y="31200"/>
                  </a:cubicBezTo>
                  <a:cubicBezTo>
                    <a:pt x="27216" y="31636"/>
                    <a:pt x="27628" y="31636"/>
                    <a:pt x="27216" y="31854"/>
                  </a:cubicBezTo>
                  <a:cubicBezTo>
                    <a:pt x="27216" y="32072"/>
                    <a:pt x="27216" y="32290"/>
                    <a:pt x="26804" y="32509"/>
                  </a:cubicBezTo>
                  <a:cubicBezTo>
                    <a:pt x="26391" y="32727"/>
                    <a:pt x="26804" y="32945"/>
                    <a:pt x="25979" y="32727"/>
                  </a:cubicBezTo>
                  <a:cubicBezTo>
                    <a:pt x="25154" y="32509"/>
                    <a:pt x="25154" y="32509"/>
                    <a:pt x="24742" y="32290"/>
                  </a:cubicBezTo>
                  <a:cubicBezTo>
                    <a:pt x="24329" y="32072"/>
                    <a:pt x="24329" y="32072"/>
                    <a:pt x="24329" y="32072"/>
                  </a:cubicBezTo>
                  <a:cubicBezTo>
                    <a:pt x="24742" y="30981"/>
                    <a:pt x="24742" y="30981"/>
                    <a:pt x="24742" y="30981"/>
                  </a:cubicBezTo>
                  <a:close/>
                  <a:moveTo>
                    <a:pt x="28453" y="28800"/>
                  </a:moveTo>
                  <a:cubicBezTo>
                    <a:pt x="28453" y="28800"/>
                    <a:pt x="28453" y="28800"/>
                    <a:pt x="28453" y="28800"/>
                  </a:cubicBezTo>
                  <a:cubicBezTo>
                    <a:pt x="28453" y="28800"/>
                    <a:pt x="28865" y="28581"/>
                    <a:pt x="28453" y="29018"/>
                  </a:cubicBezTo>
                  <a:cubicBezTo>
                    <a:pt x="27628" y="29672"/>
                    <a:pt x="27628" y="29890"/>
                    <a:pt x="28041" y="29890"/>
                  </a:cubicBezTo>
                  <a:cubicBezTo>
                    <a:pt x="28041" y="29890"/>
                    <a:pt x="28453" y="29890"/>
                    <a:pt x="28453" y="29890"/>
                  </a:cubicBezTo>
                  <a:cubicBezTo>
                    <a:pt x="28453" y="30763"/>
                    <a:pt x="28453" y="30763"/>
                    <a:pt x="28453" y="30763"/>
                  </a:cubicBezTo>
                  <a:cubicBezTo>
                    <a:pt x="28453" y="30763"/>
                    <a:pt x="28453" y="30981"/>
                    <a:pt x="27216" y="30763"/>
                  </a:cubicBezTo>
                  <a:cubicBezTo>
                    <a:pt x="25979" y="30763"/>
                    <a:pt x="25154" y="30545"/>
                    <a:pt x="25154" y="30545"/>
                  </a:cubicBezTo>
                  <a:cubicBezTo>
                    <a:pt x="23917" y="29890"/>
                    <a:pt x="23917" y="29890"/>
                    <a:pt x="23917" y="29890"/>
                  </a:cubicBezTo>
                  <a:cubicBezTo>
                    <a:pt x="23917" y="29890"/>
                    <a:pt x="23505" y="29672"/>
                    <a:pt x="24329" y="29236"/>
                  </a:cubicBezTo>
                  <a:cubicBezTo>
                    <a:pt x="24742" y="28800"/>
                    <a:pt x="25979" y="29018"/>
                    <a:pt x="25979" y="29018"/>
                  </a:cubicBezTo>
                  <a:cubicBezTo>
                    <a:pt x="25979" y="29018"/>
                    <a:pt x="26391" y="29454"/>
                    <a:pt x="26804" y="29018"/>
                  </a:cubicBezTo>
                  <a:cubicBezTo>
                    <a:pt x="27216" y="28581"/>
                    <a:pt x="27216" y="28145"/>
                    <a:pt x="27628" y="28363"/>
                  </a:cubicBezTo>
                  <a:cubicBezTo>
                    <a:pt x="28041" y="28581"/>
                    <a:pt x="28453" y="28800"/>
                    <a:pt x="28453" y="28800"/>
                  </a:cubicBezTo>
                  <a:close/>
                  <a:moveTo>
                    <a:pt x="31752" y="26400"/>
                  </a:moveTo>
                  <a:cubicBezTo>
                    <a:pt x="31752" y="26400"/>
                    <a:pt x="31752" y="26400"/>
                    <a:pt x="31752" y="26400"/>
                  </a:cubicBezTo>
                  <a:cubicBezTo>
                    <a:pt x="31340" y="26181"/>
                    <a:pt x="31340" y="25745"/>
                    <a:pt x="31340" y="25745"/>
                  </a:cubicBezTo>
                  <a:cubicBezTo>
                    <a:pt x="31752" y="25309"/>
                    <a:pt x="31752" y="25309"/>
                    <a:pt x="31752" y="25309"/>
                  </a:cubicBezTo>
                  <a:cubicBezTo>
                    <a:pt x="31752" y="25309"/>
                    <a:pt x="30927" y="24872"/>
                    <a:pt x="30927" y="24654"/>
                  </a:cubicBezTo>
                  <a:cubicBezTo>
                    <a:pt x="30927" y="24436"/>
                    <a:pt x="30927" y="24000"/>
                    <a:pt x="31752" y="23781"/>
                  </a:cubicBezTo>
                  <a:cubicBezTo>
                    <a:pt x="32164" y="23563"/>
                    <a:pt x="32577" y="23127"/>
                    <a:pt x="32989" y="23127"/>
                  </a:cubicBezTo>
                  <a:cubicBezTo>
                    <a:pt x="32989" y="23345"/>
                    <a:pt x="32989" y="23345"/>
                    <a:pt x="33402" y="23781"/>
                  </a:cubicBezTo>
                  <a:cubicBezTo>
                    <a:pt x="33814" y="24000"/>
                    <a:pt x="33814" y="24436"/>
                    <a:pt x="34226" y="24218"/>
                  </a:cubicBezTo>
                  <a:cubicBezTo>
                    <a:pt x="34639" y="24000"/>
                    <a:pt x="34639" y="23781"/>
                    <a:pt x="35051" y="23563"/>
                  </a:cubicBezTo>
                  <a:cubicBezTo>
                    <a:pt x="35463" y="23345"/>
                    <a:pt x="35876" y="22690"/>
                    <a:pt x="35876" y="22690"/>
                  </a:cubicBezTo>
                  <a:cubicBezTo>
                    <a:pt x="35876" y="22690"/>
                    <a:pt x="36701" y="22909"/>
                    <a:pt x="37113" y="22690"/>
                  </a:cubicBezTo>
                  <a:cubicBezTo>
                    <a:pt x="37938" y="22472"/>
                    <a:pt x="37113" y="22472"/>
                    <a:pt x="38350" y="22254"/>
                  </a:cubicBezTo>
                  <a:cubicBezTo>
                    <a:pt x="39587" y="22254"/>
                    <a:pt x="40000" y="22254"/>
                    <a:pt x="40412" y="21818"/>
                  </a:cubicBezTo>
                  <a:cubicBezTo>
                    <a:pt x="40824" y="21600"/>
                    <a:pt x="40824" y="21818"/>
                    <a:pt x="41237" y="21600"/>
                  </a:cubicBezTo>
                  <a:cubicBezTo>
                    <a:pt x="41649" y="21381"/>
                    <a:pt x="42061" y="21163"/>
                    <a:pt x="42474" y="21163"/>
                  </a:cubicBezTo>
                  <a:cubicBezTo>
                    <a:pt x="42886" y="21381"/>
                    <a:pt x="43298" y="21600"/>
                    <a:pt x="43298" y="21818"/>
                  </a:cubicBezTo>
                  <a:cubicBezTo>
                    <a:pt x="43298" y="22036"/>
                    <a:pt x="43711" y="22472"/>
                    <a:pt x="43298" y="22690"/>
                  </a:cubicBezTo>
                  <a:cubicBezTo>
                    <a:pt x="42886" y="22909"/>
                    <a:pt x="42886" y="23127"/>
                    <a:pt x="42474" y="23127"/>
                  </a:cubicBezTo>
                  <a:cubicBezTo>
                    <a:pt x="42061" y="23345"/>
                    <a:pt x="40824" y="23781"/>
                    <a:pt x="40824" y="23781"/>
                  </a:cubicBezTo>
                  <a:cubicBezTo>
                    <a:pt x="40824" y="23781"/>
                    <a:pt x="40824" y="24218"/>
                    <a:pt x="41237" y="24218"/>
                  </a:cubicBezTo>
                  <a:cubicBezTo>
                    <a:pt x="41649" y="24218"/>
                    <a:pt x="42474" y="23563"/>
                    <a:pt x="42474" y="24000"/>
                  </a:cubicBezTo>
                  <a:cubicBezTo>
                    <a:pt x="42061" y="24436"/>
                    <a:pt x="43298" y="24654"/>
                    <a:pt x="42061" y="24872"/>
                  </a:cubicBezTo>
                  <a:cubicBezTo>
                    <a:pt x="41237" y="24872"/>
                    <a:pt x="40412" y="24654"/>
                    <a:pt x="40412" y="24654"/>
                  </a:cubicBezTo>
                  <a:cubicBezTo>
                    <a:pt x="39587" y="25309"/>
                    <a:pt x="39587" y="25309"/>
                    <a:pt x="39587" y="25309"/>
                  </a:cubicBezTo>
                  <a:cubicBezTo>
                    <a:pt x="39587" y="25309"/>
                    <a:pt x="38762" y="25090"/>
                    <a:pt x="38762" y="25309"/>
                  </a:cubicBezTo>
                  <a:cubicBezTo>
                    <a:pt x="38762" y="25527"/>
                    <a:pt x="39175" y="25963"/>
                    <a:pt x="39175" y="25963"/>
                  </a:cubicBezTo>
                  <a:cubicBezTo>
                    <a:pt x="38350" y="26400"/>
                    <a:pt x="38350" y="26400"/>
                    <a:pt x="38350" y="26400"/>
                  </a:cubicBezTo>
                  <a:cubicBezTo>
                    <a:pt x="38350" y="26400"/>
                    <a:pt x="37113" y="26181"/>
                    <a:pt x="37113" y="26400"/>
                  </a:cubicBezTo>
                  <a:cubicBezTo>
                    <a:pt x="37525" y="26618"/>
                    <a:pt x="37938" y="27054"/>
                    <a:pt x="37938" y="27054"/>
                  </a:cubicBezTo>
                  <a:cubicBezTo>
                    <a:pt x="37938" y="27054"/>
                    <a:pt x="37938" y="27490"/>
                    <a:pt x="37113" y="27490"/>
                  </a:cubicBezTo>
                  <a:cubicBezTo>
                    <a:pt x="36288" y="27490"/>
                    <a:pt x="35463" y="27490"/>
                    <a:pt x="35051" y="27490"/>
                  </a:cubicBezTo>
                  <a:cubicBezTo>
                    <a:pt x="34639" y="27272"/>
                    <a:pt x="34639" y="27272"/>
                    <a:pt x="34639" y="27272"/>
                  </a:cubicBezTo>
                  <a:cubicBezTo>
                    <a:pt x="34226" y="27927"/>
                    <a:pt x="34226" y="27927"/>
                    <a:pt x="34226" y="27927"/>
                  </a:cubicBezTo>
                  <a:cubicBezTo>
                    <a:pt x="34226" y="27927"/>
                    <a:pt x="34639" y="28145"/>
                    <a:pt x="34226" y="28363"/>
                  </a:cubicBezTo>
                  <a:cubicBezTo>
                    <a:pt x="33814" y="28581"/>
                    <a:pt x="32577" y="28581"/>
                    <a:pt x="32577" y="28581"/>
                  </a:cubicBezTo>
                  <a:cubicBezTo>
                    <a:pt x="32577" y="28581"/>
                    <a:pt x="32164" y="28581"/>
                    <a:pt x="32164" y="28581"/>
                  </a:cubicBezTo>
                  <a:cubicBezTo>
                    <a:pt x="32164" y="28800"/>
                    <a:pt x="31752" y="29236"/>
                    <a:pt x="31340" y="29236"/>
                  </a:cubicBezTo>
                  <a:cubicBezTo>
                    <a:pt x="30927" y="29018"/>
                    <a:pt x="30103" y="28800"/>
                    <a:pt x="29690" y="28581"/>
                  </a:cubicBezTo>
                  <a:cubicBezTo>
                    <a:pt x="29690" y="28363"/>
                    <a:pt x="29278" y="27490"/>
                    <a:pt x="30103" y="27709"/>
                  </a:cubicBezTo>
                  <a:cubicBezTo>
                    <a:pt x="30927" y="27709"/>
                    <a:pt x="31752" y="27927"/>
                    <a:pt x="31752" y="27490"/>
                  </a:cubicBezTo>
                  <a:cubicBezTo>
                    <a:pt x="31752" y="27054"/>
                    <a:pt x="31340" y="26836"/>
                    <a:pt x="31340" y="26836"/>
                  </a:cubicBezTo>
                  <a:cubicBezTo>
                    <a:pt x="31752" y="26400"/>
                    <a:pt x="31752" y="26400"/>
                    <a:pt x="31752" y="26400"/>
                  </a:cubicBezTo>
                  <a:close/>
                  <a:moveTo>
                    <a:pt x="110103" y="3272"/>
                  </a:moveTo>
                  <a:cubicBezTo>
                    <a:pt x="110103" y="3272"/>
                    <a:pt x="110103" y="3272"/>
                    <a:pt x="110103" y="3272"/>
                  </a:cubicBezTo>
                  <a:cubicBezTo>
                    <a:pt x="110515" y="3272"/>
                    <a:pt x="111752" y="3490"/>
                    <a:pt x="111752" y="3272"/>
                  </a:cubicBezTo>
                  <a:cubicBezTo>
                    <a:pt x="111752" y="3272"/>
                    <a:pt x="112164" y="2836"/>
                    <a:pt x="112164" y="2836"/>
                  </a:cubicBezTo>
                  <a:cubicBezTo>
                    <a:pt x="111752" y="2618"/>
                    <a:pt x="111340" y="2400"/>
                    <a:pt x="110927" y="2618"/>
                  </a:cubicBezTo>
                  <a:cubicBezTo>
                    <a:pt x="110515" y="2618"/>
                    <a:pt x="110103" y="2836"/>
                    <a:pt x="110103" y="2836"/>
                  </a:cubicBezTo>
                  <a:cubicBezTo>
                    <a:pt x="110103" y="3054"/>
                    <a:pt x="110103" y="3272"/>
                    <a:pt x="110103" y="3272"/>
                  </a:cubicBezTo>
                  <a:close/>
                  <a:moveTo>
                    <a:pt x="96907" y="6981"/>
                  </a:moveTo>
                  <a:cubicBezTo>
                    <a:pt x="96907" y="6981"/>
                    <a:pt x="96907" y="6981"/>
                    <a:pt x="96907" y="6981"/>
                  </a:cubicBezTo>
                  <a:cubicBezTo>
                    <a:pt x="97319" y="6981"/>
                    <a:pt x="97731" y="6545"/>
                    <a:pt x="97731" y="6763"/>
                  </a:cubicBezTo>
                  <a:cubicBezTo>
                    <a:pt x="97731" y="7200"/>
                    <a:pt x="98144" y="7200"/>
                    <a:pt x="97731" y="7418"/>
                  </a:cubicBezTo>
                  <a:cubicBezTo>
                    <a:pt x="97319" y="7418"/>
                    <a:pt x="96494" y="7854"/>
                    <a:pt x="96082" y="7636"/>
                  </a:cubicBezTo>
                  <a:cubicBezTo>
                    <a:pt x="96082" y="7636"/>
                    <a:pt x="96494" y="6763"/>
                    <a:pt x="96494" y="6763"/>
                  </a:cubicBezTo>
                  <a:cubicBezTo>
                    <a:pt x="96907" y="6981"/>
                    <a:pt x="96907" y="6981"/>
                    <a:pt x="96907" y="6981"/>
                  </a:cubicBezTo>
                  <a:close/>
                  <a:moveTo>
                    <a:pt x="104742" y="7418"/>
                  </a:moveTo>
                  <a:cubicBezTo>
                    <a:pt x="104742" y="7418"/>
                    <a:pt x="104742" y="7418"/>
                    <a:pt x="104742" y="7418"/>
                  </a:cubicBezTo>
                  <a:cubicBezTo>
                    <a:pt x="104742" y="7418"/>
                    <a:pt x="104742" y="7636"/>
                    <a:pt x="103917" y="7418"/>
                  </a:cubicBezTo>
                  <a:cubicBezTo>
                    <a:pt x="102680" y="7418"/>
                    <a:pt x="102268" y="7636"/>
                    <a:pt x="102268" y="7200"/>
                  </a:cubicBezTo>
                  <a:cubicBezTo>
                    <a:pt x="102268" y="6981"/>
                    <a:pt x="102680" y="6763"/>
                    <a:pt x="101855" y="6545"/>
                  </a:cubicBezTo>
                  <a:cubicBezTo>
                    <a:pt x="101030" y="6545"/>
                    <a:pt x="101030" y="6545"/>
                    <a:pt x="101030" y="6545"/>
                  </a:cubicBezTo>
                  <a:cubicBezTo>
                    <a:pt x="101030" y="6545"/>
                    <a:pt x="100618" y="6109"/>
                    <a:pt x="101030" y="5890"/>
                  </a:cubicBezTo>
                  <a:cubicBezTo>
                    <a:pt x="101855" y="5454"/>
                    <a:pt x="101855" y="5672"/>
                    <a:pt x="102268" y="5672"/>
                  </a:cubicBezTo>
                  <a:cubicBezTo>
                    <a:pt x="103092" y="5672"/>
                    <a:pt x="102680" y="5672"/>
                    <a:pt x="103505" y="5890"/>
                  </a:cubicBezTo>
                  <a:cubicBezTo>
                    <a:pt x="104329" y="5890"/>
                    <a:pt x="104742" y="6109"/>
                    <a:pt x="104742" y="5672"/>
                  </a:cubicBezTo>
                  <a:cubicBezTo>
                    <a:pt x="104742" y="5454"/>
                    <a:pt x="105154" y="5454"/>
                    <a:pt x="104329" y="5018"/>
                  </a:cubicBezTo>
                  <a:cubicBezTo>
                    <a:pt x="103917" y="4581"/>
                    <a:pt x="103917" y="4800"/>
                    <a:pt x="103505" y="4581"/>
                  </a:cubicBezTo>
                  <a:cubicBezTo>
                    <a:pt x="103092" y="4145"/>
                    <a:pt x="102268" y="3709"/>
                    <a:pt x="102680" y="3490"/>
                  </a:cubicBezTo>
                  <a:cubicBezTo>
                    <a:pt x="102680" y="3272"/>
                    <a:pt x="102268" y="3272"/>
                    <a:pt x="103092" y="2836"/>
                  </a:cubicBezTo>
                  <a:cubicBezTo>
                    <a:pt x="104329" y="2618"/>
                    <a:pt x="105154" y="2181"/>
                    <a:pt x="105567" y="2181"/>
                  </a:cubicBezTo>
                  <a:cubicBezTo>
                    <a:pt x="105979" y="2181"/>
                    <a:pt x="106391" y="2181"/>
                    <a:pt x="106391" y="2400"/>
                  </a:cubicBezTo>
                  <a:cubicBezTo>
                    <a:pt x="106391" y="2836"/>
                    <a:pt x="106391" y="3054"/>
                    <a:pt x="105979" y="3272"/>
                  </a:cubicBezTo>
                  <a:cubicBezTo>
                    <a:pt x="105567" y="3272"/>
                    <a:pt x="105567" y="3490"/>
                    <a:pt x="105567" y="3490"/>
                  </a:cubicBezTo>
                  <a:cubicBezTo>
                    <a:pt x="105567" y="3490"/>
                    <a:pt x="105154" y="4145"/>
                    <a:pt x="105979" y="4145"/>
                  </a:cubicBezTo>
                  <a:cubicBezTo>
                    <a:pt x="106804" y="3927"/>
                    <a:pt x="107216" y="3490"/>
                    <a:pt x="107216" y="3272"/>
                  </a:cubicBezTo>
                  <a:cubicBezTo>
                    <a:pt x="107628" y="3054"/>
                    <a:pt x="108041" y="3272"/>
                    <a:pt x="107628" y="2836"/>
                  </a:cubicBezTo>
                  <a:cubicBezTo>
                    <a:pt x="107628" y="2400"/>
                    <a:pt x="107216" y="2181"/>
                    <a:pt x="107628" y="2181"/>
                  </a:cubicBezTo>
                  <a:cubicBezTo>
                    <a:pt x="108041" y="2181"/>
                    <a:pt x="108453" y="2618"/>
                    <a:pt x="108865" y="2181"/>
                  </a:cubicBezTo>
                  <a:cubicBezTo>
                    <a:pt x="109690" y="1527"/>
                    <a:pt x="109690" y="1309"/>
                    <a:pt x="109690" y="1309"/>
                  </a:cubicBezTo>
                  <a:cubicBezTo>
                    <a:pt x="109690" y="1309"/>
                    <a:pt x="109278" y="1309"/>
                    <a:pt x="110103" y="1090"/>
                  </a:cubicBezTo>
                  <a:cubicBezTo>
                    <a:pt x="110927" y="872"/>
                    <a:pt x="110515" y="654"/>
                    <a:pt x="110927" y="436"/>
                  </a:cubicBezTo>
                  <a:cubicBezTo>
                    <a:pt x="111340" y="218"/>
                    <a:pt x="110515" y="0"/>
                    <a:pt x="111752" y="0"/>
                  </a:cubicBezTo>
                  <a:cubicBezTo>
                    <a:pt x="112577" y="218"/>
                    <a:pt x="112577" y="218"/>
                    <a:pt x="112989" y="436"/>
                  </a:cubicBezTo>
                  <a:cubicBezTo>
                    <a:pt x="113402" y="436"/>
                    <a:pt x="112577" y="1309"/>
                    <a:pt x="112164" y="1309"/>
                  </a:cubicBezTo>
                  <a:cubicBezTo>
                    <a:pt x="111752" y="1309"/>
                    <a:pt x="111752" y="1090"/>
                    <a:pt x="110927" y="1309"/>
                  </a:cubicBezTo>
                  <a:cubicBezTo>
                    <a:pt x="110515" y="1527"/>
                    <a:pt x="111340" y="1963"/>
                    <a:pt x="110927" y="2181"/>
                  </a:cubicBezTo>
                  <a:cubicBezTo>
                    <a:pt x="110515" y="2400"/>
                    <a:pt x="110103" y="2181"/>
                    <a:pt x="109690" y="2400"/>
                  </a:cubicBezTo>
                  <a:cubicBezTo>
                    <a:pt x="109278" y="2618"/>
                    <a:pt x="109278" y="2618"/>
                    <a:pt x="109278" y="2836"/>
                  </a:cubicBezTo>
                  <a:cubicBezTo>
                    <a:pt x="109278" y="3054"/>
                    <a:pt x="108865" y="3272"/>
                    <a:pt x="108453" y="3490"/>
                  </a:cubicBezTo>
                  <a:cubicBezTo>
                    <a:pt x="108453" y="3490"/>
                    <a:pt x="107216" y="3054"/>
                    <a:pt x="108453" y="3490"/>
                  </a:cubicBezTo>
                  <a:cubicBezTo>
                    <a:pt x="109690" y="3927"/>
                    <a:pt x="110103" y="3927"/>
                    <a:pt x="109690" y="4145"/>
                  </a:cubicBezTo>
                  <a:cubicBezTo>
                    <a:pt x="109278" y="4145"/>
                    <a:pt x="108453" y="4145"/>
                    <a:pt x="108041" y="4363"/>
                  </a:cubicBezTo>
                  <a:cubicBezTo>
                    <a:pt x="107628" y="4363"/>
                    <a:pt x="107216" y="4581"/>
                    <a:pt x="108041" y="4800"/>
                  </a:cubicBezTo>
                  <a:cubicBezTo>
                    <a:pt x="108865" y="5018"/>
                    <a:pt x="108453" y="5018"/>
                    <a:pt x="108865" y="5018"/>
                  </a:cubicBezTo>
                  <a:cubicBezTo>
                    <a:pt x="109278" y="4800"/>
                    <a:pt x="111340" y="4800"/>
                    <a:pt x="111340" y="5018"/>
                  </a:cubicBezTo>
                  <a:cubicBezTo>
                    <a:pt x="110927" y="5454"/>
                    <a:pt x="111340" y="5454"/>
                    <a:pt x="110515" y="5672"/>
                  </a:cubicBezTo>
                  <a:cubicBezTo>
                    <a:pt x="109278" y="5890"/>
                    <a:pt x="108453" y="5672"/>
                    <a:pt x="108041" y="5454"/>
                  </a:cubicBezTo>
                  <a:cubicBezTo>
                    <a:pt x="107628" y="5454"/>
                    <a:pt x="107628" y="5018"/>
                    <a:pt x="107628" y="5672"/>
                  </a:cubicBezTo>
                  <a:cubicBezTo>
                    <a:pt x="108041" y="6327"/>
                    <a:pt x="108865" y="6327"/>
                    <a:pt x="108453" y="6327"/>
                  </a:cubicBezTo>
                  <a:cubicBezTo>
                    <a:pt x="107628" y="6327"/>
                    <a:pt x="106804" y="6327"/>
                    <a:pt x="106804" y="6327"/>
                  </a:cubicBezTo>
                  <a:cubicBezTo>
                    <a:pt x="106804" y="6327"/>
                    <a:pt x="106391" y="5890"/>
                    <a:pt x="106804" y="6545"/>
                  </a:cubicBezTo>
                  <a:cubicBezTo>
                    <a:pt x="107216" y="7200"/>
                    <a:pt x="107216" y="7200"/>
                    <a:pt x="107216" y="7200"/>
                  </a:cubicBezTo>
                  <a:cubicBezTo>
                    <a:pt x="107216" y="7200"/>
                    <a:pt x="106391" y="7418"/>
                    <a:pt x="106391" y="7418"/>
                  </a:cubicBezTo>
                  <a:cubicBezTo>
                    <a:pt x="106391" y="7636"/>
                    <a:pt x="106804" y="8072"/>
                    <a:pt x="107216" y="8290"/>
                  </a:cubicBezTo>
                  <a:cubicBezTo>
                    <a:pt x="107216" y="8290"/>
                    <a:pt x="106804" y="9163"/>
                    <a:pt x="106391" y="9163"/>
                  </a:cubicBezTo>
                  <a:cubicBezTo>
                    <a:pt x="106391" y="9163"/>
                    <a:pt x="106391" y="9381"/>
                    <a:pt x="105979" y="9600"/>
                  </a:cubicBezTo>
                  <a:cubicBezTo>
                    <a:pt x="105567" y="9818"/>
                    <a:pt x="105154" y="10036"/>
                    <a:pt x="105154" y="10036"/>
                  </a:cubicBezTo>
                  <a:cubicBezTo>
                    <a:pt x="104329" y="11345"/>
                    <a:pt x="104329" y="11345"/>
                    <a:pt x="104329" y="11345"/>
                  </a:cubicBezTo>
                  <a:cubicBezTo>
                    <a:pt x="104329" y="11345"/>
                    <a:pt x="103917" y="11781"/>
                    <a:pt x="103505" y="11345"/>
                  </a:cubicBezTo>
                  <a:cubicBezTo>
                    <a:pt x="103505" y="10909"/>
                    <a:pt x="103092" y="10909"/>
                    <a:pt x="103505" y="10690"/>
                  </a:cubicBezTo>
                  <a:cubicBezTo>
                    <a:pt x="103917" y="10690"/>
                    <a:pt x="103917" y="10254"/>
                    <a:pt x="104329" y="10036"/>
                  </a:cubicBezTo>
                  <a:cubicBezTo>
                    <a:pt x="104329" y="9818"/>
                    <a:pt x="104742" y="8945"/>
                    <a:pt x="104742" y="8945"/>
                  </a:cubicBezTo>
                  <a:cubicBezTo>
                    <a:pt x="104742" y="8945"/>
                    <a:pt x="105567" y="8945"/>
                    <a:pt x="105979" y="8727"/>
                  </a:cubicBezTo>
                  <a:cubicBezTo>
                    <a:pt x="105979" y="8727"/>
                    <a:pt x="105154" y="7854"/>
                    <a:pt x="105154" y="7854"/>
                  </a:cubicBezTo>
                  <a:cubicBezTo>
                    <a:pt x="105567" y="7418"/>
                    <a:pt x="105567" y="7418"/>
                    <a:pt x="105567" y="7418"/>
                  </a:cubicBezTo>
                  <a:cubicBezTo>
                    <a:pt x="104742" y="7418"/>
                    <a:pt x="104742" y="7418"/>
                    <a:pt x="104742" y="7418"/>
                  </a:cubicBezTo>
                  <a:close/>
                  <a:moveTo>
                    <a:pt x="98556" y="14618"/>
                  </a:moveTo>
                  <a:cubicBezTo>
                    <a:pt x="98556" y="14618"/>
                    <a:pt x="98556" y="14618"/>
                    <a:pt x="98556" y="14618"/>
                  </a:cubicBezTo>
                  <a:cubicBezTo>
                    <a:pt x="98556" y="14618"/>
                    <a:pt x="99793" y="13745"/>
                    <a:pt x="100206" y="13963"/>
                  </a:cubicBezTo>
                  <a:cubicBezTo>
                    <a:pt x="100206" y="13963"/>
                    <a:pt x="100206" y="14181"/>
                    <a:pt x="100206" y="14400"/>
                  </a:cubicBezTo>
                  <a:cubicBezTo>
                    <a:pt x="100206" y="14400"/>
                    <a:pt x="100618" y="14836"/>
                    <a:pt x="100206" y="14836"/>
                  </a:cubicBezTo>
                  <a:cubicBezTo>
                    <a:pt x="99793" y="14836"/>
                    <a:pt x="99381" y="14836"/>
                    <a:pt x="98969" y="14836"/>
                  </a:cubicBezTo>
                  <a:cubicBezTo>
                    <a:pt x="98969" y="14836"/>
                    <a:pt x="98556" y="14618"/>
                    <a:pt x="98556" y="14618"/>
                  </a:cubicBezTo>
                  <a:close/>
                  <a:moveTo>
                    <a:pt x="80824" y="21381"/>
                  </a:moveTo>
                  <a:cubicBezTo>
                    <a:pt x="80824" y="21381"/>
                    <a:pt x="80824" y="21381"/>
                    <a:pt x="80824" y="21381"/>
                  </a:cubicBezTo>
                  <a:cubicBezTo>
                    <a:pt x="81649" y="20945"/>
                    <a:pt x="81649" y="20945"/>
                    <a:pt x="81649" y="20945"/>
                  </a:cubicBezTo>
                  <a:cubicBezTo>
                    <a:pt x="82886" y="21163"/>
                    <a:pt x="82886" y="21163"/>
                    <a:pt x="82886" y="21163"/>
                  </a:cubicBezTo>
                  <a:cubicBezTo>
                    <a:pt x="82886" y="21163"/>
                    <a:pt x="83298" y="20727"/>
                    <a:pt x="83298" y="21163"/>
                  </a:cubicBezTo>
                  <a:cubicBezTo>
                    <a:pt x="82886" y="21600"/>
                    <a:pt x="82061" y="22254"/>
                    <a:pt x="82061" y="22254"/>
                  </a:cubicBezTo>
                  <a:cubicBezTo>
                    <a:pt x="82061" y="22254"/>
                    <a:pt x="82474" y="22254"/>
                    <a:pt x="81649" y="22472"/>
                  </a:cubicBezTo>
                  <a:cubicBezTo>
                    <a:pt x="80824" y="22690"/>
                    <a:pt x="80824" y="22909"/>
                    <a:pt x="80412" y="22472"/>
                  </a:cubicBezTo>
                  <a:cubicBezTo>
                    <a:pt x="80000" y="22254"/>
                    <a:pt x="79587" y="22254"/>
                    <a:pt x="79587" y="22036"/>
                  </a:cubicBezTo>
                  <a:cubicBezTo>
                    <a:pt x="80000" y="21818"/>
                    <a:pt x="80000" y="21381"/>
                    <a:pt x="80000" y="21381"/>
                  </a:cubicBezTo>
                  <a:cubicBezTo>
                    <a:pt x="80824" y="21381"/>
                    <a:pt x="80824" y="21381"/>
                    <a:pt x="80824" y="21381"/>
                  </a:cubicBezTo>
                  <a:close/>
                  <a:moveTo>
                    <a:pt x="89484" y="15709"/>
                  </a:moveTo>
                  <a:cubicBezTo>
                    <a:pt x="89484" y="15709"/>
                    <a:pt x="89484" y="15709"/>
                    <a:pt x="89484" y="15709"/>
                  </a:cubicBezTo>
                  <a:cubicBezTo>
                    <a:pt x="89484" y="15709"/>
                    <a:pt x="89896" y="15272"/>
                    <a:pt x="90309" y="15272"/>
                  </a:cubicBezTo>
                  <a:cubicBezTo>
                    <a:pt x="90721" y="15490"/>
                    <a:pt x="91134" y="15490"/>
                    <a:pt x="91134" y="15709"/>
                  </a:cubicBezTo>
                  <a:cubicBezTo>
                    <a:pt x="90721" y="15927"/>
                    <a:pt x="90309" y="16145"/>
                    <a:pt x="89896" y="16145"/>
                  </a:cubicBezTo>
                  <a:cubicBezTo>
                    <a:pt x="89484" y="16145"/>
                    <a:pt x="89484" y="15709"/>
                    <a:pt x="89484" y="15709"/>
                  </a:cubicBezTo>
                  <a:close/>
                  <a:moveTo>
                    <a:pt x="87835" y="16800"/>
                  </a:moveTo>
                  <a:cubicBezTo>
                    <a:pt x="87835" y="16800"/>
                    <a:pt x="87835" y="16800"/>
                    <a:pt x="87835" y="16800"/>
                  </a:cubicBezTo>
                  <a:cubicBezTo>
                    <a:pt x="87835" y="16800"/>
                    <a:pt x="88659" y="16363"/>
                    <a:pt x="89072" y="16581"/>
                  </a:cubicBezTo>
                  <a:cubicBezTo>
                    <a:pt x="89072" y="16581"/>
                    <a:pt x="89484" y="16581"/>
                    <a:pt x="89072" y="16800"/>
                  </a:cubicBezTo>
                  <a:cubicBezTo>
                    <a:pt x="89072" y="17018"/>
                    <a:pt x="89896" y="16800"/>
                    <a:pt x="88659" y="17018"/>
                  </a:cubicBezTo>
                  <a:cubicBezTo>
                    <a:pt x="87835" y="17454"/>
                    <a:pt x="88247" y="17672"/>
                    <a:pt x="87422" y="17454"/>
                  </a:cubicBezTo>
                  <a:cubicBezTo>
                    <a:pt x="87010" y="17236"/>
                    <a:pt x="87010" y="17018"/>
                    <a:pt x="87010" y="16800"/>
                  </a:cubicBezTo>
                  <a:cubicBezTo>
                    <a:pt x="87010" y="16800"/>
                    <a:pt x="87422" y="16363"/>
                    <a:pt x="87422" y="16363"/>
                  </a:cubicBezTo>
                  <a:cubicBezTo>
                    <a:pt x="87835" y="16581"/>
                    <a:pt x="87835" y="16800"/>
                    <a:pt x="87835" y="16800"/>
                  </a:cubicBezTo>
                  <a:close/>
                  <a:moveTo>
                    <a:pt x="84536" y="17454"/>
                  </a:moveTo>
                  <a:cubicBezTo>
                    <a:pt x="84536" y="17454"/>
                    <a:pt x="84536" y="17454"/>
                    <a:pt x="84536" y="17454"/>
                  </a:cubicBezTo>
                  <a:cubicBezTo>
                    <a:pt x="84536" y="17454"/>
                    <a:pt x="85360" y="17672"/>
                    <a:pt x="85360" y="17672"/>
                  </a:cubicBezTo>
                  <a:cubicBezTo>
                    <a:pt x="85773" y="17890"/>
                    <a:pt x="85773" y="17672"/>
                    <a:pt x="86185" y="17454"/>
                  </a:cubicBezTo>
                  <a:cubicBezTo>
                    <a:pt x="87010" y="17454"/>
                    <a:pt x="86185" y="17454"/>
                    <a:pt x="86597" y="17236"/>
                  </a:cubicBezTo>
                  <a:cubicBezTo>
                    <a:pt x="87010" y="16800"/>
                    <a:pt x="86597" y="17018"/>
                    <a:pt x="86597" y="16800"/>
                  </a:cubicBezTo>
                  <a:cubicBezTo>
                    <a:pt x="86185" y="16800"/>
                    <a:pt x="86185" y="16800"/>
                    <a:pt x="85773" y="16800"/>
                  </a:cubicBezTo>
                  <a:cubicBezTo>
                    <a:pt x="84948" y="16800"/>
                    <a:pt x="84536" y="17454"/>
                    <a:pt x="84536" y="17454"/>
                  </a:cubicBezTo>
                  <a:close/>
                  <a:moveTo>
                    <a:pt x="86185" y="18763"/>
                  </a:moveTo>
                  <a:cubicBezTo>
                    <a:pt x="86185" y="18763"/>
                    <a:pt x="86185" y="18763"/>
                    <a:pt x="86185" y="18763"/>
                  </a:cubicBezTo>
                  <a:cubicBezTo>
                    <a:pt x="86185" y="18763"/>
                    <a:pt x="86597" y="18109"/>
                    <a:pt x="87010" y="18109"/>
                  </a:cubicBezTo>
                  <a:cubicBezTo>
                    <a:pt x="87422" y="18327"/>
                    <a:pt x="87422" y="18109"/>
                    <a:pt x="87422" y="18327"/>
                  </a:cubicBezTo>
                  <a:cubicBezTo>
                    <a:pt x="87422" y="18545"/>
                    <a:pt x="87422" y="18981"/>
                    <a:pt x="87010" y="18981"/>
                  </a:cubicBezTo>
                  <a:cubicBezTo>
                    <a:pt x="86597" y="18981"/>
                    <a:pt x="86185" y="18763"/>
                    <a:pt x="86185" y="18763"/>
                  </a:cubicBezTo>
                  <a:close/>
                  <a:moveTo>
                    <a:pt x="82886" y="18763"/>
                  </a:moveTo>
                  <a:cubicBezTo>
                    <a:pt x="82886" y="18763"/>
                    <a:pt x="82886" y="18763"/>
                    <a:pt x="82886" y="18763"/>
                  </a:cubicBezTo>
                  <a:cubicBezTo>
                    <a:pt x="83298" y="18327"/>
                    <a:pt x="83298" y="18327"/>
                    <a:pt x="83298" y="18327"/>
                  </a:cubicBezTo>
                  <a:cubicBezTo>
                    <a:pt x="84123" y="18545"/>
                    <a:pt x="84123" y="18545"/>
                    <a:pt x="84123" y="18545"/>
                  </a:cubicBezTo>
                  <a:cubicBezTo>
                    <a:pt x="84123" y="18545"/>
                    <a:pt x="84536" y="18763"/>
                    <a:pt x="84123" y="18763"/>
                  </a:cubicBezTo>
                  <a:cubicBezTo>
                    <a:pt x="84123" y="18981"/>
                    <a:pt x="83711" y="18981"/>
                    <a:pt x="83711" y="19200"/>
                  </a:cubicBezTo>
                  <a:cubicBezTo>
                    <a:pt x="83298" y="19200"/>
                    <a:pt x="82886" y="18981"/>
                    <a:pt x="82886" y="18981"/>
                  </a:cubicBezTo>
                  <a:cubicBezTo>
                    <a:pt x="82886" y="18763"/>
                    <a:pt x="82886" y="18763"/>
                    <a:pt x="82886" y="18763"/>
                  </a:cubicBezTo>
                  <a:close/>
                  <a:moveTo>
                    <a:pt x="82886" y="15927"/>
                  </a:moveTo>
                  <a:cubicBezTo>
                    <a:pt x="82886" y="15927"/>
                    <a:pt x="82886" y="15927"/>
                    <a:pt x="82886" y="15927"/>
                  </a:cubicBezTo>
                  <a:cubicBezTo>
                    <a:pt x="82886" y="15927"/>
                    <a:pt x="83711" y="15272"/>
                    <a:pt x="83711" y="15272"/>
                  </a:cubicBezTo>
                  <a:cubicBezTo>
                    <a:pt x="84123" y="15272"/>
                    <a:pt x="84536" y="15054"/>
                    <a:pt x="84536" y="15490"/>
                  </a:cubicBezTo>
                  <a:cubicBezTo>
                    <a:pt x="84536" y="15927"/>
                    <a:pt x="85360" y="16363"/>
                    <a:pt x="84123" y="16363"/>
                  </a:cubicBezTo>
                  <a:cubicBezTo>
                    <a:pt x="83298" y="16363"/>
                    <a:pt x="82886" y="16581"/>
                    <a:pt x="82886" y="16363"/>
                  </a:cubicBezTo>
                  <a:cubicBezTo>
                    <a:pt x="82474" y="16145"/>
                    <a:pt x="82886" y="15927"/>
                    <a:pt x="82886" y="15927"/>
                  </a:cubicBezTo>
                  <a:close/>
                  <a:moveTo>
                    <a:pt x="81237" y="17236"/>
                  </a:moveTo>
                  <a:cubicBezTo>
                    <a:pt x="81237" y="17236"/>
                    <a:pt x="81237" y="17236"/>
                    <a:pt x="81237" y="17236"/>
                  </a:cubicBezTo>
                  <a:cubicBezTo>
                    <a:pt x="81237" y="17236"/>
                    <a:pt x="82061" y="16800"/>
                    <a:pt x="82474" y="16800"/>
                  </a:cubicBezTo>
                  <a:cubicBezTo>
                    <a:pt x="82886" y="17018"/>
                    <a:pt x="83298" y="17018"/>
                    <a:pt x="83298" y="17236"/>
                  </a:cubicBezTo>
                  <a:cubicBezTo>
                    <a:pt x="83298" y="17454"/>
                    <a:pt x="83298" y="17454"/>
                    <a:pt x="82886" y="17672"/>
                  </a:cubicBezTo>
                  <a:cubicBezTo>
                    <a:pt x="82886" y="17890"/>
                    <a:pt x="82474" y="17890"/>
                    <a:pt x="82061" y="17890"/>
                  </a:cubicBezTo>
                  <a:cubicBezTo>
                    <a:pt x="82061" y="17890"/>
                    <a:pt x="81237" y="17236"/>
                    <a:pt x="81237" y="17236"/>
                  </a:cubicBezTo>
                  <a:close/>
                  <a:moveTo>
                    <a:pt x="82474" y="19854"/>
                  </a:moveTo>
                  <a:cubicBezTo>
                    <a:pt x="82474" y="19854"/>
                    <a:pt x="82474" y="19854"/>
                    <a:pt x="82474" y="19854"/>
                  </a:cubicBezTo>
                  <a:cubicBezTo>
                    <a:pt x="82474" y="19854"/>
                    <a:pt x="82061" y="20509"/>
                    <a:pt x="82061" y="20727"/>
                  </a:cubicBezTo>
                  <a:cubicBezTo>
                    <a:pt x="82061" y="20945"/>
                    <a:pt x="83298" y="20945"/>
                    <a:pt x="83711" y="20727"/>
                  </a:cubicBezTo>
                  <a:cubicBezTo>
                    <a:pt x="83711" y="20727"/>
                    <a:pt x="84123" y="20290"/>
                    <a:pt x="84123" y="20290"/>
                  </a:cubicBezTo>
                  <a:cubicBezTo>
                    <a:pt x="84123" y="20290"/>
                    <a:pt x="83711" y="19854"/>
                    <a:pt x="83298" y="19636"/>
                  </a:cubicBezTo>
                  <a:cubicBezTo>
                    <a:pt x="82886" y="19418"/>
                    <a:pt x="82474" y="19854"/>
                    <a:pt x="82474" y="19854"/>
                  </a:cubicBezTo>
                  <a:close/>
                  <a:moveTo>
                    <a:pt x="78762" y="19200"/>
                  </a:moveTo>
                  <a:cubicBezTo>
                    <a:pt x="78762" y="19200"/>
                    <a:pt x="78762" y="19200"/>
                    <a:pt x="78762" y="19200"/>
                  </a:cubicBezTo>
                  <a:cubicBezTo>
                    <a:pt x="78762" y="19854"/>
                    <a:pt x="78762" y="19854"/>
                    <a:pt x="78762" y="19854"/>
                  </a:cubicBezTo>
                  <a:cubicBezTo>
                    <a:pt x="78762" y="19854"/>
                    <a:pt x="79587" y="20290"/>
                    <a:pt x="80000" y="20290"/>
                  </a:cubicBezTo>
                  <a:cubicBezTo>
                    <a:pt x="80412" y="20509"/>
                    <a:pt x="80412" y="20290"/>
                    <a:pt x="81237" y="20509"/>
                  </a:cubicBezTo>
                  <a:cubicBezTo>
                    <a:pt x="81649" y="20509"/>
                    <a:pt x="81649" y="20290"/>
                    <a:pt x="81649" y="20290"/>
                  </a:cubicBezTo>
                  <a:cubicBezTo>
                    <a:pt x="82061" y="20290"/>
                    <a:pt x="82061" y="20290"/>
                    <a:pt x="82061" y="20072"/>
                  </a:cubicBezTo>
                  <a:cubicBezTo>
                    <a:pt x="82061" y="20072"/>
                    <a:pt x="81237" y="19854"/>
                    <a:pt x="80824" y="19636"/>
                  </a:cubicBezTo>
                  <a:cubicBezTo>
                    <a:pt x="80824" y="19418"/>
                    <a:pt x="80824" y="19418"/>
                    <a:pt x="80824" y="19200"/>
                  </a:cubicBezTo>
                  <a:cubicBezTo>
                    <a:pt x="80824" y="19200"/>
                    <a:pt x="81237" y="18981"/>
                    <a:pt x="81649" y="18981"/>
                  </a:cubicBezTo>
                  <a:cubicBezTo>
                    <a:pt x="81649" y="18763"/>
                    <a:pt x="81649" y="18327"/>
                    <a:pt x="81649" y="18327"/>
                  </a:cubicBezTo>
                  <a:cubicBezTo>
                    <a:pt x="81649" y="18327"/>
                    <a:pt x="80824" y="18327"/>
                    <a:pt x="80824" y="18109"/>
                  </a:cubicBezTo>
                  <a:cubicBezTo>
                    <a:pt x="80824" y="18109"/>
                    <a:pt x="80412" y="17890"/>
                    <a:pt x="80000" y="17672"/>
                  </a:cubicBezTo>
                  <a:cubicBezTo>
                    <a:pt x="80000" y="17454"/>
                    <a:pt x="79175" y="17454"/>
                    <a:pt x="78762" y="17454"/>
                  </a:cubicBezTo>
                  <a:cubicBezTo>
                    <a:pt x="78762" y="17454"/>
                    <a:pt x="78350" y="18109"/>
                    <a:pt x="77938" y="18327"/>
                  </a:cubicBezTo>
                  <a:cubicBezTo>
                    <a:pt x="77938" y="18327"/>
                    <a:pt x="77525" y="18763"/>
                    <a:pt x="77525" y="18763"/>
                  </a:cubicBezTo>
                  <a:cubicBezTo>
                    <a:pt x="77525" y="18981"/>
                    <a:pt x="77525" y="19200"/>
                    <a:pt x="77938" y="19418"/>
                  </a:cubicBezTo>
                  <a:cubicBezTo>
                    <a:pt x="78350" y="19418"/>
                    <a:pt x="78762" y="19200"/>
                    <a:pt x="78762" y="19200"/>
                  </a:cubicBezTo>
                  <a:close/>
                  <a:moveTo>
                    <a:pt x="77525" y="20945"/>
                  </a:moveTo>
                  <a:cubicBezTo>
                    <a:pt x="77525" y="20945"/>
                    <a:pt x="77525" y="20945"/>
                    <a:pt x="77525" y="20945"/>
                  </a:cubicBezTo>
                  <a:cubicBezTo>
                    <a:pt x="77113" y="20945"/>
                    <a:pt x="76288" y="20509"/>
                    <a:pt x="76288" y="20509"/>
                  </a:cubicBezTo>
                  <a:cubicBezTo>
                    <a:pt x="76288" y="20509"/>
                    <a:pt x="77113" y="20290"/>
                    <a:pt x="77113" y="20072"/>
                  </a:cubicBezTo>
                  <a:cubicBezTo>
                    <a:pt x="77525" y="20072"/>
                    <a:pt x="77113" y="19854"/>
                    <a:pt x="77938" y="19854"/>
                  </a:cubicBezTo>
                  <a:cubicBezTo>
                    <a:pt x="78762" y="20072"/>
                    <a:pt x="78762" y="20290"/>
                    <a:pt x="78762" y="20290"/>
                  </a:cubicBezTo>
                  <a:cubicBezTo>
                    <a:pt x="78762" y="20290"/>
                    <a:pt x="79175" y="20727"/>
                    <a:pt x="79175" y="20945"/>
                  </a:cubicBezTo>
                  <a:cubicBezTo>
                    <a:pt x="79175" y="20945"/>
                    <a:pt x="79175" y="21163"/>
                    <a:pt x="79175" y="21163"/>
                  </a:cubicBezTo>
                  <a:cubicBezTo>
                    <a:pt x="79175" y="21381"/>
                    <a:pt x="80000" y="21600"/>
                    <a:pt x="78762" y="21600"/>
                  </a:cubicBezTo>
                  <a:cubicBezTo>
                    <a:pt x="77938" y="21600"/>
                    <a:pt x="77938" y="21600"/>
                    <a:pt x="77938" y="21600"/>
                  </a:cubicBezTo>
                  <a:lnTo>
                    <a:pt x="77525" y="20945"/>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74" name="Shape 2054">
              <a:extLst>
                <a:ext uri="{FF2B5EF4-FFF2-40B4-BE49-F238E27FC236}">
                  <a16:creationId xmlns:a16="http://schemas.microsoft.com/office/drawing/2014/main" id="{C2605D3A-DB4E-185F-4D3B-5FC2442C4D6E}"/>
                </a:ext>
              </a:extLst>
            </p:cNvPr>
            <p:cNvSpPr/>
            <p:nvPr/>
          </p:nvSpPr>
          <p:spPr>
            <a:xfrm>
              <a:off x="3278971" y="3425810"/>
              <a:ext cx="1218169" cy="970595"/>
            </a:xfrm>
            <a:custGeom>
              <a:avLst/>
              <a:gdLst/>
              <a:ahLst/>
              <a:cxnLst/>
              <a:rect l="0" t="0" r="0" b="0"/>
              <a:pathLst>
                <a:path w="120000" h="120000" extrusionOk="0">
                  <a:moveTo>
                    <a:pt x="111460" y="43462"/>
                  </a:moveTo>
                  <a:cubicBezTo>
                    <a:pt x="110786" y="44009"/>
                    <a:pt x="110561" y="42642"/>
                    <a:pt x="110112" y="43462"/>
                  </a:cubicBezTo>
                  <a:cubicBezTo>
                    <a:pt x="109438" y="44555"/>
                    <a:pt x="111235" y="47015"/>
                    <a:pt x="110561" y="48382"/>
                  </a:cubicBezTo>
                  <a:cubicBezTo>
                    <a:pt x="109662" y="49749"/>
                    <a:pt x="107865" y="51662"/>
                    <a:pt x="105393" y="52209"/>
                  </a:cubicBezTo>
                  <a:cubicBezTo>
                    <a:pt x="104269" y="52482"/>
                    <a:pt x="103370" y="53849"/>
                    <a:pt x="102471" y="53576"/>
                  </a:cubicBezTo>
                  <a:cubicBezTo>
                    <a:pt x="101797" y="53576"/>
                    <a:pt x="100224" y="55489"/>
                    <a:pt x="100000" y="56036"/>
                  </a:cubicBezTo>
                  <a:cubicBezTo>
                    <a:pt x="99550" y="56856"/>
                    <a:pt x="98202" y="56036"/>
                    <a:pt x="97078" y="56856"/>
                  </a:cubicBezTo>
                  <a:cubicBezTo>
                    <a:pt x="95505" y="57676"/>
                    <a:pt x="96404" y="56583"/>
                    <a:pt x="90786" y="58496"/>
                  </a:cubicBezTo>
                  <a:cubicBezTo>
                    <a:pt x="89662" y="58769"/>
                    <a:pt x="88764" y="59316"/>
                    <a:pt x="87865" y="59589"/>
                  </a:cubicBezTo>
                  <a:cubicBezTo>
                    <a:pt x="86966" y="60136"/>
                    <a:pt x="86067" y="59863"/>
                    <a:pt x="86067" y="62050"/>
                  </a:cubicBezTo>
                  <a:cubicBezTo>
                    <a:pt x="86292" y="63143"/>
                    <a:pt x="87415" y="62323"/>
                    <a:pt x="87191" y="63416"/>
                  </a:cubicBezTo>
                  <a:cubicBezTo>
                    <a:pt x="87191" y="64236"/>
                    <a:pt x="85617" y="63963"/>
                    <a:pt x="84044" y="65056"/>
                  </a:cubicBezTo>
                  <a:cubicBezTo>
                    <a:pt x="83370" y="65603"/>
                    <a:pt x="82921" y="67517"/>
                    <a:pt x="82471" y="68063"/>
                  </a:cubicBezTo>
                  <a:cubicBezTo>
                    <a:pt x="80224" y="69703"/>
                    <a:pt x="78651" y="73257"/>
                    <a:pt x="78651" y="73257"/>
                  </a:cubicBezTo>
                  <a:cubicBezTo>
                    <a:pt x="77528" y="74624"/>
                    <a:pt x="76179" y="75717"/>
                    <a:pt x="75505" y="77357"/>
                  </a:cubicBezTo>
                  <a:cubicBezTo>
                    <a:pt x="73932" y="80911"/>
                    <a:pt x="73483" y="78997"/>
                    <a:pt x="74382" y="83371"/>
                  </a:cubicBezTo>
                  <a:cubicBezTo>
                    <a:pt x="74606" y="83917"/>
                    <a:pt x="74606" y="85831"/>
                    <a:pt x="75280" y="87198"/>
                  </a:cubicBezTo>
                  <a:cubicBezTo>
                    <a:pt x="76404" y="89111"/>
                    <a:pt x="78876" y="91025"/>
                    <a:pt x="78202" y="91571"/>
                  </a:cubicBezTo>
                  <a:cubicBezTo>
                    <a:pt x="77752" y="91845"/>
                    <a:pt x="75056" y="94031"/>
                    <a:pt x="74157" y="94031"/>
                  </a:cubicBezTo>
                  <a:cubicBezTo>
                    <a:pt x="72808" y="94305"/>
                    <a:pt x="72134" y="95398"/>
                    <a:pt x="70337" y="97858"/>
                  </a:cubicBezTo>
                  <a:cubicBezTo>
                    <a:pt x="69438" y="98678"/>
                    <a:pt x="69213" y="99498"/>
                    <a:pt x="68539" y="100592"/>
                  </a:cubicBezTo>
                  <a:cubicBezTo>
                    <a:pt x="67415" y="102232"/>
                    <a:pt x="67865" y="101958"/>
                    <a:pt x="66966" y="103872"/>
                  </a:cubicBezTo>
                  <a:cubicBezTo>
                    <a:pt x="66741" y="104419"/>
                    <a:pt x="66966" y="106332"/>
                    <a:pt x="66966" y="107152"/>
                  </a:cubicBezTo>
                  <a:cubicBezTo>
                    <a:pt x="64719" y="107425"/>
                    <a:pt x="64719" y="107425"/>
                    <a:pt x="64719" y="107425"/>
                  </a:cubicBezTo>
                  <a:cubicBezTo>
                    <a:pt x="60898" y="106059"/>
                    <a:pt x="60898" y="106059"/>
                    <a:pt x="60898" y="106059"/>
                  </a:cubicBezTo>
                  <a:cubicBezTo>
                    <a:pt x="58651" y="108519"/>
                    <a:pt x="58651" y="108519"/>
                    <a:pt x="58651" y="108519"/>
                  </a:cubicBezTo>
                  <a:cubicBezTo>
                    <a:pt x="57752" y="109339"/>
                    <a:pt x="56404" y="108792"/>
                    <a:pt x="55505" y="109612"/>
                  </a:cubicBezTo>
                  <a:cubicBezTo>
                    <a:pt x="55505" y="109612"/>
                    <a:pt x="54831" y="112072"/>
                    <a:pt x="54606" y="112619"/>
                  </a:cubicBezTo>
                  <a:cubicBezTo>
                    <a:pt x="54606" y="113439"/>
                    <a:pt x="53033" y="115626"/>
                    <a:pt x="53033" y="115626"/>
                  </a:cubicBezTo>
                  <a:cubicBezTo>
                    <a:pt x="52808" y="115899"/>
                    <a:pt x="51685" y="117266"/>
                    <a:pt x="51235" y="117539"/>
                  </a:cubicBezTo>
                  <a:cubicBezTo>
                    <a:pt x="50561" y="117813"/>
                    <a:pt x="50112" y="115626"/>
                    <a:pt x="49662" y="115626"/>
                  </a:cubicBezTo>
                  <a:cubicBezTo>
                    <a:pt x="48764" y="115626"/>
                    <a:pt x="48764" y="115353"/>
                    <a:pt x="47865" y="115079"/>
                  </a:cubicBezTo>
                  <a:cubicBezTo>
                    <a:pt x="46741" y="115079"/>
                    <a:pt x="46516" y="116993"/>
                    <a:pt x="45393" y="116993"/>
                  </a:cubicBezTo>
                  <a:cubicBezTo>
                    <a:pt x="43595" y="116719"/>
                    <a:pt x="40449" y="114533"/>
                    <a:pt x="40449" y="114533"/>
                  </a:cubicBezTo>
                  <a:cubicBezTo>
                    <a:pt x="39775" y="114259"/>
                    <a:pt x="39775" y="115353"/>
                    <a:pt x="39101" y="115353"/>
                  </a:cubicBezTo>
                  <a:cubicBezTo>
                    <a:pt x="37752" y="115079"/>
                    <a:pt x="35955" y="113986"/>
                    <a:pt x="34157" y="113439"/>
                  </a:cubicBezTo>
                  <a:cubicBezTo>
                    <a:pt x="32808" y="113166"/>
                    <a:pt x="30112" y="112619"/>
                    <a:pt x="30112" y="112619"/>
                  </a:cubicBezTo>
                  <a:cubicBezTo>
                    <a:pt x="29438" y="113166"/>
                    <a:pt x="28764" y="113166"/>
                    <a:pt x="28089" y="113439"/>
                  </a:cubicBezTo>
                  <a:cubicBezTo>
                    <a:pt x="27191" y="113986"/>
                    <a:pt x="26292" y="114806"/>
                    <a:pt x="25617" y="115079"/>
                  </a:cubicBezTo>
                  <a:cubicBezTo>
                    <a:pt x="24943" y="115353"/>
                    <a:pt x="23595" y="113986"/>
                    <a:pt x="21573" y="115353"/>
                  </a:cubicBezTo>
                  <a:cubicBezTo>
                    <a:pt x="20898" y="115626"/>
                    <a:pt x="20000" y="115353"/>
                    <a:pt x="19550" y="115899"/>
                  </a:cubicBezTo>
                  <a:cubicBezTo>
                    <a:pt x="18876" y="116719"/>
                    <a:pt x="18651" y="117813"/>
                    <a:pt x="17528" y="118359"/>
                  </a:cubicBezTo>
                  <a:cubicBezTo>
                    <a:pt x="16853" y="118633"/>
                    <a:pt x="15955" y="119726"/>
                    <a:pt x="15505" y="120000"/>
                  </a:cubicBezTo>
                  <a:cubicBezTo>
                    <a:pt x="14382" y="119179"/>
                    <a:pt x="12808" y="119179"/>
                    <a:pt x="12359" y="116993"/>
                  </a:cubicBezTo>
                  <a:cubicBezTo>
                    <a:pt x="12134" y="116173"/>
                    <a:pt x="11460" y="116993"/>
                    <a:pt x="11011" y="116173"/>
                  </a:cubicBezTo>
                  <a:cubicBezTo>
                    <a:pt x="10112" y="115079"/>
                    <a:pt x="9438" y="112619"/>
                    <a:pt x="9438" y="111526"/>
                  </a:cubicBezTo>
                  <a:cubicBezTo>
                    <a:pt x="9438" y="111526"/>
                    <a:pt x="10112" y="110432"/>
                    <a:pt x="9438" y="109339"/>
                  </a:cubicBezTo>
                  <a:cubicBezTo>
                    <a:pt x="8988" y="108246"/>
                    <a:pt x="8314" y="107972"/>
                    <a:pt x="8539" y="106879"/>
                  </a:cubicBezTo>
                  <a:cubicBezTo>
                    <a:pt x="9213" y="106879"/>
                    <a:pt x="8988" y="104965"/>
                    <a:pt x="8988" y="104965"/>
                  </a:cubicBezTo>
                  <a:cubicBezTo>
                    <a:pt x="8988" y="104419"/>
                    <a:pt x="7415" y="101138"/>
                    <a:pt x="6966" y="100592"/>
                  </a:cubicBezTo>
                  <a:cubicBezTo>
                    <a:pt x="5842" y="99772"/>
                    <a:pt x="4494" y="98678"/>
                    <a:pt x="3146" y="98405"/>
                  </a:cubicBezTo>
                  <a:cubicBezTo>
                    <a:pt x="0" y="97858"/>
                    <a:pt x="0" y="97858"/>
                    <a:pt x="0" y="97858"/>
                  </a:cubicBezTo>
                  <a:cubicBezTo>
                    <a:pt x="0" y="96765"/>
                    <a:pt x="0" y="96765"/>
                    <a:pt x="0" y="96765"/>
                  </a:cubicBezTo>
                  <a:cubicBezTo>
                    <a:pt x="0" y="96218"/>
                    <a:pt x="0" y="96218"/>
                    <a:pt x="0" y="96218"/>
                  </a:cubicBezTo>
                  <a:cubicBezTo>
                    <a:pt x="0" y="95945"/>
                    <a:pt x="0" y="95945"/>
                    <a:pt x="0" y="95945"/>
                  </a:cubicBezTo>
                  <a:cubicBezTo>
                    <a:pt x="224" y="95125"/>
                    <a:pt x="224" y="95125"/>
                    <a:pt x="224" y="95125"/>
                  </a:cubicBezTo>
                  <a:cubicBezTo>
                    <a:pt x="449" y="94578"/>
                    <a:pt x="449" y="94578"/>
                    <a:pt x="449" y="94578"/>
                  </a:cubicBezTo>
                  <a:cubicBezTo>
                    <a:pt x="224" y="94031"/>
                    <a:pt x="224" y="94031"/>
                    <a:pt x="224" y="94031"/>
                  </a:cubicBezTo>
                  <a:cubicBezTo>
                    <a:pt x="224" y="93485"/>
                    <a:pt x="224" y="93485"/>
                    <a:pt x="224" y="93485"/>
                  </a:cubicBezTo>
                  <a:cubicBezTo>
                    <a:pt x="224" y="92665"/>
                    <a:pt x="224" y="92665"/>
                    <a:pt x="224" y="92665"/>
                  </a:cubicBezTo>
                  <a:cubicBezTo>
                    <a:pt x="224" y="92665"/>
                    <a:pt x="0" y="92118"/>
                    <a:pt x="0" y="92118"/>
                  </a:cubicBezTo>
                  <a:cubicBezTo>
                    <a:pt x="0" y="92118"/>
                    <a:pt x="0" y="91571"/>
                    <a:pt x="0" y="91571"/>
                  </a:cubicBezTo>
                  <a:cubicBezTo>
                    <a:pt x="0" y="91571"/>
                    <a:pt x="449" y="91298"/>
                    <a:pt x="449" y="91298"/>
                  </a:cubicBezTo>
                  <a:cubicBezTo>
                    <a:pt x="449" y="91025"/>
                    <a:pt x="898" y="90751"/>
                    <a:pt x="898" y="90751"/>
                  </a:cubicBezTo>
                  <a:cubicBezTo>
                    <a:pt x="898" y="90751"/>
                    <a:pt x="1123" y="89931"/>
                    <a:pt x="1123" y="89658"/>
                  </a:cubicBezTo>
                  <a:cubicBezTo>
                    <a:pt x="1123" y="89658"/>
                    <a:pt x="1348" y="89384"/>
                    <a:pt x="1348" y="89384"/>
                  </a:cubicBezTo>
                  <a:cubicBezTo>
                    <a:pt x="2022" y="89111"/>
                    <a:pt x="2022" y="89111"/>
                    <a:pt x="2022" y="89111"/>
                  </a:cubicBezTo>
                  <a:cubicBezTo>
                    <a:pt x="2471" y="88564"/>
                    <a:pt x="2471" y="88564"/>
                    <a:pt x="2471" y="88564"/>
                  </a:cubicBezTo>
                  <a:cubicBezTo>
                    <a:pt x="2921" y="88291"/>
                    <a:pt x="2921" y="88291"/>
                    <a:pt x="2921" y="88291"/>
                  </a:cubicBezTo>
                  <a:cubicBezTo>
                    <a:pt x="3370" y="87744"/>
                    <a:pt x="3370" y="87744"/>
                    <a:pt x="3370" y="87744"/>
                  </a:cubicBezTo>
                  <a:cubicBezTo>
                    <a:pt x="3595" y="86651"/>
                    <a:pt x="3595" y="86651"/>
                    <a:pt x="3595" y="86651"/>
                  </a:cubicBezTo>
                  <a:cubicBezTo>
                    <a:pt x="3820" y="86378"/>
                    <a:pt x="3820" y="86378"/>
                    <a:pt x="3820" y="86378"/>
                  </a:cubicBezTo>
                  <a:cubicBezTo>
                    <a:pt x="3820" y="86378"/>
                    <a:pt x="4494" y="86378"/>
                    <a:pt x="4494" y="86378"/>
                  </a:cubicBezTo>
                  <a:cubicBezTo>
                    <a:pt x="4494" y="86378"/>
                    <a:pt x="4943" y="86378"/>
                    <a:pt x="4943" y="86378"/>
                  </a:cubicBezTo>
                  <a:cubicBezTo>
                    <a:pt x="4943" y="86104"/>
                    <a:pt x="4943" y="86104"/>
                    <a:pt x="4943" y="86104"/>
                  </a:cubicBezTo>
                  <a:cubicBezTo>
                    <a:pt x="5393" y="85831"/>
                    <a:pt x="5393" y="85831"/>
                    <a:pt x="5393" y="85831"/>
                  </a:cubicBezTo>
                  <a:cubicBezTo>
                    <a:pt x="5842" y="86378"/>
                    <a:pt x="5842" y="86378"/>
                    <a:pt x="5842" y="86378"/>
                  </a:cubicBezTo>
                  <a:cubicBezTo>
                    <a:pt x="5842" y="86378"/>
                    <a:pt x="6067" y="86378"/>
                    <a:pt x="6292" y="86378"/>
                  </a:cubicBezTo>
                  <a:cubicBezTo>
                    <a:pt x="6292" y="86378"/>
                    <a:pt x="6516" y="86378"/>
                    <a:pt x="6516" y="86378"/>
                  </a:cubicBezTo>
                  <a:cubicBezTo>
                    <a:pt x="6516" y="85558"/>
                    <a:pt x="6516" y="85558"/>
                    <a:pt x="6516" y="85558"/>
                  </a:cubicBezTo>
                  <a:cubicBezTo>
                    <a:pt x="7415" y="84464"/>
                    <a:pt x="7415" y="84464"/>
                    <a:pt x="7415" y="84464"/>
                  </a:cubicBezTo>
                  <a:cubicBezTo>
                    <a:pt x="7415" y="84464"/>
                    <a:pt x="7415" y="84191"/>
                    <a:pt x="7415" y="84191"/>
                  </a:cubicBezTo>
                  <a:cubicBezTo>
                    <a:pt x="7415" y="84191"/>
                    <a:pt x="7415" y="83917"/>
                    <a:pt x="7415" y="83917"/>
                  </a:cubicBezTo>
                  <a:cubicBezTo>
                    <a:pt x="7191" y="83644"/>
                    <a:pt x="6966" y="83917"/>
                    <a:pt x="6966" y="83917"/>
                  </a:cubicBezTo>
                  <a:cubicBezTo>
                    <a:pt x="6966" y="83917"/>
                    <a:pt x="6516" y="83917"/>
                    <a:pt x="6516" y="83917"/>
                  </a:cubicBezTo>
                  <a:cubicBezTo>
                    <a:pt x="6516" y="83917"/>
                    <a:pt x="6067" y="83917"/>
                    <a:pt x="5842" y="83917"/>
                  </a:cubicBezTo>
                  <a:cubicBezTo>
                    <a:pt x="5842" y="83917"/>
                    <a:pt x="5842" y="83644"/>
                    <a:pt x="5842" y="83644"/>
                  </a:cubicBezTo>
                  <a:cubicBezTo>
                    <a:pt x="5617" y="83097"/>
                    <a:pt x="5617" y="83097"/>
                    <a:pt x="5617" y="83097"/>
                  </a:cubicBezTo>
                  <a:cubicBezTo>
                    <a:pt x="5617" y="83097"/>
                    <a:pt x="5393" y="82551"/>
                    <a:pt x="5393" y="82277"/>
                  </a:cubicBezTo>
                  <a:cubicBezTo>
                    <a:pt x="5393" y="82004"/>
                    <a:pt x="5393" y="81731"/>
                    <a:pt x="5393" y="81457"/>
                  </a:cubicBezTo>
                  <a:cubicBezTo>
                    <a:pt x="5393" y="81457"/>
                    <a:pt x="5168" y="81184"/>
                    <a:pt x="5168" y="81184"/>
                  </a:cubicBezTo>
                  <a:cubicBezTo>
                    <a:pt x="5168" y="81184"/>
                    <a:pt x="4943" y="80911"/>
                    <a:pt x="4943" y="80637"/>
                  </a:cubicBezTo>
                  <a:cubicBezTo>
                    <a:pt x="4943" y="80637"/>
                    <a:pt x="4719" y="79817"/>
                    <a:pt x="4719" y="79817"/>
                  </a:cubicBezTo>
                  <a:cubicBezTo>
                    <a:pt x="4494" y="79544"/>
                    <a:pt x="4494" y="79544"/>
                    <a:pt x="4494" y="79544"/>
                  </a:cubicBezTo>
                  <a:cubicBezTo>
                    <a:pt x="4719" y="79271"/>
                    <a:pt x="4719" y="79271"/>
                    <a:pt x="4719" y="79271"/>
                  </a:cubicBezTo>
                  <a:cubicBezTo>
                    <a:pt x="4494" y="78724"/>
                    <a:pt x="4494" y="78724"/>
                    <a:pt x="4494" y="78724"/>
                  </a:cubicBezTo>
                  <a:cubicBezTo>
                    <a:pt x="4943" y="78724"/>
                    <a:pt x="4943" y="78724"/>
                    <a:pt x="4943" y="78724"/>
                  </a:cubicBezTo>
                  <a:cubicBezTo>
                    <a:pt x="4719" y="78451"/>
                    <a:pt x="4719" y="78451"/>
                    <a:pt x="4719" y="78451"/>
                  </a:cubicBezTo>
                  <a:cubicBezTo>
                    <a:pt x="4943" y="77904"/>
                    <a:pt x="4943" y="77904"/>
                    <a:pt x="4943" y="77904"/>
                  </a:cubicBezTo>
                  <a:cubicBezTo>
                    <a:pt x="4943" y="77904"/>
                    <a:pt x="5393" y="77630"/>
                    <a:pt x="5393" y="77630"/>
                  </a:cubicBezTo>
                  <a:cubicBezTo>
                    <a:pt x="5393" y="77630"/>
                    <a:pt x="5842" y="77084"/>
                    <a:pt x="5842" y="77084"/>
                  </a:cubicBezTo>
                  <a:cubicBezTo>
                    <a:pt x="5842" y="77084"/>
                    <a:pt x="5617" y="76810"/>
                    <a:pt x="5617" y="76810"/>
                  </a:cubicBezTo>
                  <a:cubicBezTo>
                    <a:pt x="5617" y="76810"/>
                    <a:pt x="5617" y="76264"/>
                    <a:pt x="5617" y="76264"/>
                  </a:cubicBezTo>
                  <a:cubicBezTo>
                    <a:pt x="6067" y="75170"/>
                    <a:pt x="6067" y="75170"/>
                    <a:pt x="6067" y="75170"/>
                  </a:cubicBezTo>
                  <a:cubicBezTo>
                    <a:pt x="6292" y="75170"/>
                    <a:pt x="6292" y="75170"/>
                    <a:pt x="6292" y="75170"/>
                  </a:cubicBezTo>
                  <a:cubicBezTo>
                    <a:pt x="6966" y="74897"/>
                    <a:pt x="6966" y="74897"/>
                    <a:pt x="6966" y="74897"/>
                  </a:cubicBezTo>
                  <a:cubicBezTo>
                    <a:pt x="7191" y="74624"/>
                    <a:pt x="7191" y="74624"/>
                    <a:pt x="7191" y="74624"/>
                  </a:cubicBezTo>
                  <a:cubicBezTo>
                    <a:pt x="7415" y="74624"/>
                    <a:pt x="7415" y="74624"/>
                    <a:pt x="7415" y="74624"/>
                  </a:cubicBezTo>
                  <a:cubicBezTo>
                    <a:pt x="7865" y="74350"/>
                    <a:pt x="7865" y="74350"/>
                    <a:pt x="7865" y="74350"/>
                  </a:cubicBezTo>
                  <a:cubicBezTo>
                    <a:pt x="8314" y="74077"/>
                    <a:pt x="8314" y="74077"/>
                    <a:pt x="8314" y="74077"/>
                  </a:cubicBezTo>
                  <a:cubicBezTo>
                    <a:pt x="8539" y="73804"/>
                    <a:pt x="8539" y="73804"/>
                    <a:pt x="8539" y="73804"/>
                  </a:cubicBezTo>
                  <a:cubicBezTo>
                    <a:pt x="8539" y="73257"/>
                    <a:pt x="8539" y="73257"/>
                    <a:pt x="8539" y="73257"/>
                  </a:cubicBezTo>
                  <a:cubicBezTo>
                    <a:pt x="8764" y="72984"/>
                    <a:pt x="8764" y="72984"/>
                    <a:pt x="8764" y="72984"/>
                  </a:cubicBezTo>
                  <a:cubicBezTo>
                    <a:pt x="9213" y="72437"/>
                    <a:pt x="9213" y="72437"/>
                    <a:pt x="9213" y="72437"/>
                  </a:cubicBezTo>
                  <a:cubicBezTo>
                    <a:pt x="9662" y="71890"/>
                    <a:pt x="9662" y="71890"/>
                    <a:pt x="9662" y="71890"/>
                  </a:cubicBezTo>
                  <a:cubicBezTo>
                    <a:pt x="9662" y="71343"/>
                    <a:pt x="9662" y="71343"/>
                    <a:pt x="9662" y="71343"/>
                  </a:cubicBezTo>
                  <a:cubicBezTo>
                    <a:pt x="9438" y="71070"/>
                    <a:pt x="9438" y="71070"/>
                    <a:pt x="9438" y="71070"/>
                  </a:cubicBezTo>
                  <a:cubicBezTo>
                    <a:pt x="9438" y="71070"/>
                    <a:pt x="9213" y="70523"/>
                    <a:pt x="9213" y="70250"/>
                  </a:cubicBezTo>
                  <a:cubicBezTo>
                    <a:pt x="9213" y="70250"/>
                    <a:pt x="8988" y="70250"/>
                    <a:pt x="8988" y="70250"/>
                  </a:cubicBezTo>
                  <a:cubicBezTo>
                    <a:pt x="8539" y="70523"/>
                    <a:pt x="8539" y="70523"/>
                    <a:pt x="8539" y="70523"/>
                  </a:cubicBezTo>
                  <a:cubicBezTo>
                    <a:pt x="8539" y="70523"/>
                    <a:pt x="8314" y="70250"/>
                    <a:pt x="8089" y="70250"/>
                  </a:cubicBezTo>
                  <a:cubicBezTo>
                    <a:pt x="8089" y="70250"/>
                    <a:pt x="8089" y="69977"/>
                    <a:pt x="8089" y="69977"/>
                  </a:cubicBezTo>
                  <a:cubicBezTo>
                    <a:pt x="8314" y="69703"/>
                    <a:pt x="8314" y="69703"/>
                    <a:pt x="8314" y="69703"/>
                  </a:cubicBezTo>
                  <a:cubicBezTo>
                    <a:pt x="8314" y="69157"/>
                    <a:pt x="8314" y="69157"/>
                    <a:pt x="8314" y="69157"/>
                  </a:cubicBezTo>
                  <a:cubicBezTo>
                    <a:pt x="7865" y="69157"/>
                    <a:pt x="7865" y="69157"/>
                    <a:pt x="7865" y="69157"/>
                  </a:cubicBezTo>
                  <a:cubicBezTo>
                    <a:pt x="7640" y="68610"/>
                    <a:pt x="7640" y="68610"/>
                    <a:pt x="7640" y="68610"/>
                  </a:cubicBezTo>
                  <a:cubicBezTo>
                    <a:pt x="7415" y="68063"/>
                    <a:pt x="7415" y="68063"/>
                    <a:pt x="7415" y="68063"/>
                  </a:cubicBezTo>
                  <a:cubicBezTo>
                    <a:pt x="7415" y="67517"/>
                    <a:pt x="7415" y="67517"/>
                    <a:pt x="7415" y="67517"/>
                  </a:cubicBezTo>
                  <a:cubicBezTo>
                    <a:pt x="7640" y="67243"/>
                    <a:pt x="7640" y="67243"/>
                    <a:pt x="7640" y="67243"/>
                  </a:cubicBezTo>
                  <a:cubicBezTo>
                    <a:pt x="7640" y="66970"/>
                    <a:pt x="7640" y="66970"/>
                    <a:pt x="7640" y="66970"/>
                  </a:cubicBezTo>
                  <a:cubicBezTo>
                    <a:pt x="7415" y="66697"/>
                    <a:pt x="7415" y="66697"/>
                    <a:pt x="7415" y="66697"/>
                  </a:cubicBezTo>
                  <a:cubicBezTo>
                    <a:pt x="7415" y="66150"/>
                    <a:pt x="7415" y="66150"/>
                    <a:pt x="7415" y="66150"/>
                  </a:cubicBezTo>
                  <a:cubicBezTo>
                    <a:pt x="7191" y="65603"/>
                    <a:pt x="7191" y="65603"/>
                    <a:pt x="7191" y="65603"/>
                  </a:cubicBezTo>
                  <a:cubicBezTo>
                    <a:pt x="7415" y="65330"/>
                    <a:pt x="7415" y="65330"/>
                    <a:pt x="7415" y="65330"/>
                  </a:cubicBezTo>
                  <a:cubicBezTo>
                    <a:pt x="7640" y="65056"/>
                    <a:pt x="7640" y="65056"/>
                    <a:pt x="7640" y="65056"/>
                  </a:cubicBezTo>
                  <a:cubicBezTo>
                    <a:pt x="7640" y="64510"/>
                    <a:pt x="7640" y="64510"/>
                    <a:pt x="7640" y="64510"/>
                  </a:cubicBezTo>
                  <a:cubicBezTo>
                    <a:pt x="7640" y="64510"/>
                    <a:pt x="7191" y="64236"/>
                    <a:pt x="7191" y="64236"/>
                  </a:cubicBezTo>
                  <a:cubicBezTo>
                    <a:pt x="7191" y="64236"/>
                    <a:pt x="6966" y="63690"/>
                    <a:pt x="6966" y="63690"/>
                  </a:cubicBezTo>
                  <a:cubicBezTo>
                    <a:pt x="6966" y="63416"/>
                    <a:pt x="6966" y="63416"/>
                    <a:pt x="6966" y="63416"/>
                  </a:cubicBezTo>
                  <a:cubicBezTo>
                    <a:pt x="6966" y="63416"/>
                    <a:pt x="6516" y="62870"/>
                    <a:pt x="6516" y="62870"/>
                  </a:cubicBezTo>
                  <a:cubicBezTo>
                    <a:pt x="6516" y="62870"/>
                    <a:pt x="6516" y="62323"/>
                    <a:pt x="6516" y="62323"/>
                  </a:cubicBezTo>
                  <a:cubicBezTo>
                    <a:pt x="6516" y="62323"/>
                    <a:pt x="6292" y="61776"/>
                    <a:pt x="6292" y="61776"/>
                  </a:cubicBezTo>
                  <a:cubicBezTo>
                    <a:pt x="6067" y="61503"/>
                    <a:pt x="6067" y="61230"/>
                    <a:pt x="6067" y="61230"/>
                  </a:cubicBezTo>
                  <a:cubicBezTo>
                    <a:pt x="6516" y="61230"/>
                    <a:pt x="6516" y="61230"/>
                    <a:pt x="6516" y="61230"/>
                  </a:cubicBezTo>
                  <a:cubicBezTo>
                    <a:pt x="6966" y="61230"/>
                    <a:pt x="6966" y="61230"/>
                    <a:pt x="6966" y="61230"/>
                  </a:cubicBezTo>
                  <a:cubicBezTo>
                    <a:pt x="7191" y="61776"/>
                    <a:pt x="7191" y="61776"/>
                    <a:pt x="7191" y="61776"/>
                  </a:cubicBezTo>
                  <a:cubicBezTo>
                    <a:pt x="7415" y="61503"/>
                    <a:pt x="7415" y="61503"/>
                    <a:pt x="7415" y="61503"/>
                  </a:cubicBezTo>
                  <a:cubicBezTo>
                    <a:pt x="7415" y="61776"/>
                    <a:pt x="7415" y="61776"/>
                    <a:pt x="7415" y="61776"/>
                  </a:cubicBezTo>
                  <a:cubicBezTo>
                    <a:pt x="7865" y="61776"/>
                    <a:pt x="7865" y="61776"/>
                    <a:pt x="7865" y="61776"/>
                  </a:cubicBezTo>
                  <a:cubicBezTo>
                    <a:pt x="8539" y="61776"/>
                    <a:pt x="8539" y="61776"/>
                    <a:pt x="8539" y="61776"/>
                  </a:cubicBezTo>
                  <a:cubicBezTo>
                    <a:pt x="8988" y="61776"/>
                    <a:pt x="8988" y="61776"/>
                    <a:pt x="8988" y="61776"/>
                  </a:cubicBezTo>
                  <a:cubicBezTo>
                    <a:pt x="9213" y="61776"/>
                    <a:pt x="9213" y="61776"/>
                    <a:pt x="9213" y="61776"/>
                  </a:cubicBezTo>
                  <a:cubicBezTo>
                    <a:pt x="9213" y="61776"/>
                    <a:pt x="9438" y="62050"/>
                    <a:pt x="9438" y="62050"/>
                  </a:cubicBezTo>
                  <a:cubicBezTo>
                    <a:pt x="9662" y="62323"/>
                    <a:pt x="9887" y="62050"/>
                    <a:pt x="9887" y="62050"/>
                  </a:cubicBezTo>
                  <a:cubicBezTo>
                    <a:pt x="9887" y="62323"/>
                    <a:pt x="10337" y="62323"/>
                    <a:pt x="10337" y="62323"/>
                  </a:cubicBezTo>
                  <a:cubicBezTo>
                    <a:pt x="10337" y="62323"/>
                    <a:pt x="10561" y="62050"/>
                    <a:pt x="10786" y="62050"/>
                  </a:cubicBezTo>
                  <a:cubicBezTo>
                    <a:pt x="10786" y="62050"/>
                    <a:pt x="11011" y="62050"/>
                    <a:pt x="11011" y="62050"/>
                  </a:cubicBezTo>
                  <a:cubicBezTo>
                    <a:pt x="11235" y="61776"/>
                    <a:pt x="11235" y="61776"/>
                    <a:pt x="11235" y="61776"/>
                  </a:cubicBezTo>
                  <a:cubicBezTo>
                    <a:pt x="11235" y="61230"/>
                    <a:pt x="11235" y="61230"/>
                    <a:pt x="11235" y="61230"/>
                  </a:cubicBezTo>
                  <a:cubicBezTo>
                    <a:pt x="11460" y="61230"/>
                    <a:pt x="11460" y="61230"/>
                    <a:pt x="11460" y="61230"/>
                  </a:cubicBezTo>
                  <a:cubicBezTo>
                    <a:pt x="11460" y="60956"/>
                    <a:pt x="11460" y="60956"/>
                    <a:pt x="11460" y="60956"/>
                  </a:cubicBezTo>
                  <a:cubicBezTo>
                    <a:pt x="11685" y="60410"/>
                    <a:pt x="11685" y="60410"/>
                    <a:pt x="11685" y="60410"/>
                  </a:cubicBezTo>
                  <a:cubicBezTo>
                    <a:pt x="11685" y="60136"/>
                    <a:pt x="11685" y="60136"/>
                    <a:pt x="11685" y="60136"/>
                  </a:cubicBezTo>
                  <a:cubicBezTo>
                    <a:pt x="12134" y="60136"/>
                    <a:pt x="12134" y="60136"/>
                    <a:pt x="12134" y="60136"/>
                  </a:cubicBezTo>
                  <a:cubicBezTo>
                    <a:pt x="12359" y="59863"/>
                    <a:pt x="12359" y="59863"/>
                    <a:pt x="12359" y="59863"/>
                  </a:cubicBezTo>
                  <a:cubicBezTo>
                    <a:pt x="12584" y="59316"/>
                    <a:pt x="12584" y="59316"/>
                    <a:pt x="12584" y="59316"/>
                  </a:cubicBezTo>
                  <a:cubicBezTo>
                    <a:pt x="12808" y="58769"/>
                    <a:pt x="12808" y="58769"/>
                    <a:pt x="12808" y="58769"/>
                  </a:cubicBezTo>
                  <a:cubicBezTo>
                    <a:pt x="12808" y="58769"/>
                    <a:pt x="13033" y="58223"/>
                    <a:pt x="13033" y="58223"/>
                  </a:cubicBezTo>
                  <a:cubicBezTo>
                    <a:pt x="13033" y="58223"/>
                    <a:pt x="13258" y="57676"/>
                    <a:pt x="13258" y="57676"/>
                  </a:cubicBezTo>
                  <a:cubicBezTo>
                    <a:pt x="13033" y="56856"/>
                    <a:pt x="13033" y="56856"/>
                    <a:pt x="13033" y="56856"/>
                  </a:cubicBezTo>
                  <a:cubicBezTo>
                    <a:pt x="12808" y="56309"/>
                    <a:pt x="12808" y="56309"/>
                    <a:pt x="12808" y="56309"/>
                  </a:cubicBezTo>
                  <a:cubicBezTo>
                    <a:pt x="12584" y="55763"/>
                    <a:pt x="12584" y="55763"/>
                    <a:pt x="12584" y="55763"/>
                  </a:cubicBezTo>
                  <a:cubicBezTo>
                    <a:pt x="12584" y="55763"/>
                    <a:pt x="12584" y="55489"/>
                    <a:pt x="12359" y="55489"/>
                  </a:cubicBezTo>
                  <a:cubicBezTo>
                    <a:pt x="12359" y="55489"/>
                    <a:pt x="12359" y="55216"/>
                    <a:pt x="12359" y="55216"/>
                  </a:cubicBezTo>
                  <a:cubicBezTo>
                    <a:pt x="12359" y="54669"/>
                    <a:pt x="12359" y="54669"/>
                    <a:pt x="12359" y="54669"/>
                  </a:cubicBezTo>
                  <a:cubicBezTo>
                    <a:pt x="12584" y="54396"/>
                    <a:pt x="12584" y="54396"/>
                    <a:pt x="12584" y="54396"/>
                  </a:cubicBezTo>
                  <a:cubicBezTo>
                    <a:pt x="12808" y="54396"/>
                    <a:pt x="12808" y="54396"/>
                    <a:pt x="12808" y="54396"/>
                  </a:cubicBezTo>
                  <a:cubicBezTo>
                    <a:pt x="13258" y="53849"/>
                    <a:pt x="13258" y="53849"/>
                    <a:pt x="13258" y="53849"/>
                  </a:cubicBezTo>
                  <a:cubicBezTo>
                    <a:pt x="13483" y="53849"/>
                    <a:pt x="13483" y="53849"/>
                    <a:pt x="13483" y="53849"/>
                  </a:cubicBezTo>
                  <a:cubicBezTo>
                    <a:pt x="13932" y="53849"/>
                    <a:pt x="13932" y="53849"/>
                    <a:pt x="13932" y="53849"/>
                  </a:cubicBezTo>
                  <a:cubicBezTo>
                    <a:pt x="14382" y="53302"/>
                    <a:pt x="14382" y="53302"/>
                    <a:pt x="14382" y="53302"/>
                  </a:cubicBezTo>
                  <a:cubicBezTo>
                    <a:pt x="14606" y="53302"/>
                    <a:pt x="14606" y="53302"/>
                    <a:pt x="14606" y="53302"/>
                  </a:cubicBezTo>
                  <a:cubicBezTo>
                    <a:pt x="14831" y="53029"/>
                    <a:pt x="14831" y="53029"/>
                    <a:pt x="14831" y="53029"/>
                  </a:cubicBezTo>
                  <a:cubicBezTo>
                    <a:pt x="15056" y="52482"/>
                    <a:pt x="15056" y="52482"/>
                    <a:pt x="15056" y="52482"/>
                  </a:cubicBezTo>
                  <a:cubicBezTo>
                    <a:pt x="14831" y="51936"/>
                    <a:pt x="14831" y="51936"/>
                    <a:pt x="14831" y="51936"/>
                  </a:cubicBezTo>
                  <a:cubicBezTo>
                    <a:pt x="14606" y="51662"/>
                    <a:pt x="14606" y="51662"/>
                    <a:pt x="14606" y="51662"/>
                  </a:cubicBezTo>
                  <a:cubicBezTo>
                    <a:pt x="14831" y="50842"/>
                    <a:pt x="14831" y="50842"/>
                    <a:pt x="14831" y="50842"/>
                  </a:cubicBezTo>
                  <a:cubicBezTo>
                    <a:pt x="15280" y="50569"/>
                    <a:pt x="15280" y="50569"/>
                    <a:pt x="15280" y="50569"/>
                  </a:cubicBezTo>
                  <a:cubicBezTo>
                    <a:pt x="15280" y="49749"/>
                    <a:pt x="15280" y="49749"/>
                    <a:pt x="15280" y="49749"/>
                  </a:cubicBezTo>
                  <a:cubicBezTo>
                    <a:pt x="15056" y="49476"/>
                    <a:pt x="15056" y="49476"/>
                    <a:pt x="15056" y="49476"/>
                  </a:cubicBezTo>
                  <a:cubicBezTo>
                    <a:pt x="15280" y="48929"/>
                    <a:pt x="15280" y="48929"/>
                    <a:pt x="15280" y="48929"/>
                  </a:cubicBezTo>
                  <a:cubicBezTo>
                    <a:pt x="15505" y="48656"/>
                    <a:pt x="15505" y="48656"/>
                    <a:pt x="15505" y="48656"/>
                  </a:cubicBezTo>
                  <a:cubicBezTo>
                    <a:pt x="15505" y="48656"/>
                    <a:pt x="15730" y="48109"/>
                    <a:pt x="15730" y="47835"/>
                  </a:cubicBezTo>
                  <a:cubicBezTo>
                    <a:pt x="15955" y="47835"/>
                    <a:pt x="15955" y="47015"/>
                    <a:pt x="15955" y="47015"/>
                  </a:cubicBezTo>
                  <a:cubicBezTo>
                    <a:pt x="15730" y="46469"/>
                    <a:pt x="15730" y="46469"/>
                    <a:pt x="15730" y="46469"/>
                  </a:cubicBezTo>
                  <a:cubicBezTo>
                    <a:pt x="15730" y="46195"/>
                    <a:pt x="15730" y="46195"/>
                    <a:pt x="15730" y="46195"/>
                  </a:cubicBezTo>
                  <a:cubicBezTo>
                    <a:pt x="15730" y="46195"/>
                    <a:pt x="16179" y="45922"/>
                    <a:pt x="16179" y="45922"/>
                  </a:cubicBezTo>
                  <a:cubicBezTo>
                    <a:pt x="16404" y="45922"/>
                    <a:pt x="16404" y="45102"/>
                    <a:pt x="16404" y="45102"/>
                  </a:cubicBezTo>
                  <a:cubicBezTo>
                    <a:pt x="15955" y="44829"/>
                    <a:pt x="15955" y="44829"/>
                    <a:pt x="15955" y="44829"/>
                  </a:cubicBezTo>
                  <a:cubicBezTo>
                    <a:pt x="15955" y="44829"/>
                    <a:pt x="15955" y="44282"/>
                    <a:pt x="15955" y="44009"/>
                  </a:cubicBezTo>
                  <a:cubicBezTo>
                    <a:pt x="15955" y="44009"/>
                    <a:pt x="15955" y="43462"/>
                    <a:pt x="15955" y="43462"/>
                  </a:cubicBezTo>
                  <a:cubicBezTo>
                    <a:pt x="15730" y="43462"/>
                    <a:pt x="15730" y="43462"/>
                    <a:pt x="15730" y="43462"/>
                  </a:cubicBezTo>
                  <a:cubicBezTo>
                    <a:pt x="15730" y="42915"/>
                    <a:pt x="15730" y="42915"/>
                    <a:pt x="15730" y="42915"/>
                  </a:cubicBezTo>
                  <a:cubicBezTo>
                    <a:pt x="15955" y="42642"/>
                    <a:pt x="15955" y="42642"/>
                    <a:pt x="15955" y="42642"/>
                  </a:cubicBezTo>
                  <a:cubicBezTo>
                    <a:pt x="16404" y="42915"/>
                    <a:pt x="16404" y="42915"/>
                    <a:pt x="16404" y="42915"/>
                  </a:cubicBezTo>
                  <a:cubicBezTo>
                    <a:pt x="16404" y="42915"/>
                    <a:pt x="16629" y="42642"/>
                    <a:pt x="16853" y="42642"/>
                  </a:cubicBezTo>
                  <a:cubicBezTo>
                    <a:pt x="16853" y="42369"/>
                    <a:pt x="17303" y="42369"/>
                    <a:pt x="17303" y="42369"/>
                  </a:cubicBezTo>
                  <a:cubicBezTo>
                    <a:pt x="17528" y="41548"/>
                    <a:pt x="17528" y="41548"/>
                    <a:pt x="17528" y="41548"/>
                  </a:cubicBezTo>
                  <a:cubicBezTo>
                    <a:pt x="18426" y="41002"/>
                    <a:pt x="18426" y="41002"/>
                    <a:pt x="18426" y="41002"/>
                  </a:cubicBezTo>
                  <a:cubicBezTo>
                    <a:pt x="18426" y="40728"/>
                    <a:pt x="18426" y="40728"/>
                    <a:pt x="18426" y="40728"/>
                  </a:cubicBezTo>
                  <a:cubicBezTo>
                    <a:pt x="19101" y="40455"/>
                    <a:pt x="19101" y="40455"/>
                    <a:pt x="19101" y="40455"/>
                  </a:cubicBezTo>
                  <a:cubicBezTo>
                    <a:pt x="19550" y="40728"/>
                    <a:pt x="19550" y="40728"/>
                    <a:pt x="19550" y="40728"/>
                  </a:cubicBezTo>
                  <a:cubicBezTo>
                    <a:pt x="20000" y="40182"/>
                    <a:pt x="20000" y="40182"/>
                    <a:pt x="20000" y="40182"/>
                  </a:cubicBezTo>
                  <a:cubicBezTo>
                    <a:pt x="20224" y="40182"/>
                    <a:pt x="20224" y="40182"/>
                    <a:pt x="20224" y="40182"/>
                  </a:cubicBezTo>
                  <a:cubicBezTo>
                    <a:pt x="20674" y="39908"/>
                    <a:pt x="20674" y="39908"/>
                    <a:pt x="20674" y="39908"/>
                  </a:cubicBezTo>
                  <a:cubicBezTo>
                    <a:pt x="21123" y="39635"/>
                    <a:pt x="21123" y="39635"/>
                    <a:pt x="21123" y="39635"/>
                  </a:cubicBezTo>
                  <a:cubicBezTo>
                    <a:pt x="21797" y="38815"/>
                    <a:pt x="21797" y="38815"/>
                    <a:pt x="21797" y="38815"/>
                  </a:cubicBezTo>
                  <a:cubicBezTo>
                    <a:pt x="22022" y="38815"/>
                    <a:pt x="22022" y="38815"/>
                    <a:pt x="22022" y="38815"/>
                  </a:cubicBezTo>
                  <a:cubicBezTo>
                    <a:pt x="22022" y="38815"/>
                    <a:pt x="22471" y="38542"/>
                    <a:pt x="22471" y="38542"/>
                  </a:cubicBezTo>
                  <a:cubicBezTo>
                    <a:pt x="22471" y="38542"/>
                    <a:pt x="22696" y="37995"/>
                    <a:pt x="22696" y="37995"/>
                  </a:cubicBezTo>
                  <a:cubicBezTo>
                    <a:pt x="23146" y="37722"/>
                    <a:pt x="23146" y="37722"/>
                    <a:pt x="23146" y="37722"/>
                  </a:cubicBezTo>
                  <a:cubicBezTo>
                    <a:pt x="23595" y="36902"/>
                    <a:pt x="23595" y="36902"/>
                    <a:pt x="23595" y="36902"/>
                  </a:cubicBezTo>
                  <a:cubicBezTo>
                    <a:pt x="24044" y="36355"/>
                    <a:pt x="24044" y="36355"/>
                    <a:pt x="24044" y="36355"/>
                  </a:cubicBezTo>
                  <a:cubicBezTo>
                    <a:pt x="23595" y="35535"/>
                    <a:pt x="23595" y="35535"/>
                    <a:pt x="23595" y="35535"/>
                  </a:cubicBezTo>
                  <a:cubicBezTo>
                    <a:pt x="23595" y="35535"/>
                    <a:pt x="23146" y="34988"/>
                    <a:pt x="22921" y="34988"/>
                  </a:cubicBezTo>
                  <a:cubicBezTo>
                    <a:pt x="22921" y="34715"/>
                    <a:pt x="22471" y="34441"/>
                    <a:pt x="22471" y="34441"/>
                  </a:cubicBezTo>
                  <a:cubicBezTo>
                    <a:pt x="22471" y="34441"/>
                    <a:pt x="21797" y="34168"/>
                    <a:pt x="21797" y="34168"/>
                  </a:cubicBezTo>
                  <a:cubicBezTo>
                    <a:pt x="21797" y="34168"/>
                    <a:pt x="21348" y="34441"/>
                    <a:pt x="21348" y="34441"/>
                  </a:cubicBezTo>
                  <a:cubicBezTo>
                    <a:pt x="21123" y="34168"/>
                    <a:pt x="21123" y="34168"/>
                    <a:pt x="21123" y="34168"/>
                  </a:cubicBezTo>
                  <a:cubicBezTo>
                    <a:pt x="21123" y="34168"/>
                    <a:pt x="20898" y="33621"/>
                    <a:pt x="21123" y="33621"/>
                  </a:cubicBezTo>
                  <a:cubicBezTo>
                    <a:pt x="21123" y="33621"/>
                    <a:pt x="21123" y="33348"/>
                    <a:pt x="21123" y="33348"/>
                  </a:cubicBezTo>
                  <a:cubicBezTo>
                    <a:pt x="21123" y="33075"/>
                    <a:pt x="21123" y="33075"/>
                    <a:pt x="21123" y="33075"/>
                  </a:cubicBezTo>
                  <a:cubicBezTo>
                    <a:pt x="21123" y="32801"/>
                    <a:pt x="21123" y="32801"/>
                    <a:pt x="21123" y="32801"/>
                  </a:cubicBezTo>
                  <a:cubicBezTo>
                    <a:pt x="21348" y="32528"/>
                    <a:pt x="21348" y="32528"/>
                    <a:pt x="21348" y="32528"/>
                  </a:cubicBezTo>
                  <a:cubicBezTo>
                    <a:pt x="21348" y="32528"/>
                    <a:pt x="21573" y="32255"/>
                    <a:pt x="21573" y="31981"/>
                  </a:cubicBezTo>
                  <a:cubicBezTo>
                    <a:pt x="21573" y="31981"/>
                    <a:pt x="21797" y="31435"/>
                    <a:pt x="21797" y="31435"/>
                  </a:cubicBezTo>
                  <a:cubicBezTo>
                    <a:pt x="21797" y="31435"/>
                    <a:pt x="21573" y="31161"/>
                    <a:pt x="21573" y="30888"/>
                  </a:cubicBezTo>
                  <a:cubicBezTo>
                    <a:pt x="21348" y="30888"/>
                    <a:pt x="21348" y="30888"/>
                    <a:pt x="21573" y="30615"/>
                  </a:cubicBezTo>
                  <a:cubicBezTo>
                    <a:pt x="21573" y="30615"/>
                    <a:pt x="21573" y="30341"/>
                    <a:pt x="21573" y="30341"/>
                  </a:cubicBezTo>
                  <a:cubicBezTo>
                    <a:pt x="21573" y="30341"/>
                    <a:pt x="21573" y="29794"/>
                    <a:pt x="21348" y="29794"/>
                  </a:cubicBezTo>
                  <a:cubicBezTo>
                    <a:pt x="21348" y="29794"/>
                    <a:pt x="20898" y="30068"/>
                    <a:pt x="20898" y="30068"/>
                  </a:cubicBezTo>
                  <a:cubicBezTo>
                    <a:pt x="20898" y="30068"/>
                    <a:pt x="20224" y="29794"/>
                    <a:pt x="20224" y="29794"/>
                  </a:cubicBezTo>
                  <a:cubicBezTo>
                    <a:pt x="20224" y="29794"/>
                    <a:pt x="20000" y="29521"/>
                    <a:pt x="20000" y="29521"/>
                  </a:cubicBezTo>
                  <a:cubicBezTo>
                    <a:pt x="20000" y="29521"/>
                    <a:pt x="20000" y="28974"/>
                    <a:pt x="19775" y="28974"/>
                  </a:cubicBezTo>
                  <a:cubicBezTo>
                    <a:pt x="19550" y="28701"/>
                    <a:pt x="19550" y="28974"/>
                    <a:pt x="19550" y="28974"/>
                  </a:cubicBezTo>
                  <a:cubicBezTo>
                    <a:pt x="19325" y="29521"/>
                    <a:pt x="19325" y="29521"/>
                    <a:pt x="19325" y="29521"/>
                  </a:cubicBezTo>
                  <a:cubicBezTo>
                    <a:pt x="19325" y="29521"/>
                    <a:pt x="18876" y="29521"/>
                    <a:pt x="18651" y="29248"/>
                  </a:cubicBezTo>
                  <a:cubicBezTo>
                    <a:pt x="18651" y="29248"/>
                    <a:pt x="18426" y="29248"/>
                    <a:pt x="18426" y="29248"/>
                  </a:cubicBezTo>
                  <a:cubicBezTo>
                    <a:pt x="18202" y="29248"/>
                    <a:pt x="18202" y="28974"/>
                    <a:pt x="18202" y="28701"/>
                  </a:cubicBezTo>
                  <a:cubicBezTo>
                    <a:pt x="17977" y="28428"/>
                    <a:pt x="17977" y="28701"/>
                    <a:pt x="17752" y="28701"/>
                  </a:cubicBezTo>
                  <a:cubicBezTo>
                    <a:pt x="17752" y="28701"/>
                    <a:pt x="17303" y="28701"/>
                    <a:pt x="17303" y="28701"/>
                  </a:cubicBezTo>
                  <a:cubicBezTo>
                    <a:pt x="17303" y="28701"/>
                    <a:pt x="16853" y="28154"/>
                    <a:pt x="16853" y="28154"/>
                  </a:cubicBezTo>
                  <a:cubicBezTo>
                    <a:pt x="16853" y="27881"/>
                    <a:pt x="16629" y="27881"/>
                    <a:pt x="16629" y="27881"/>
                  </a:cubicBezTo>
                  <a:cubicBezTo>
                    <a:pt x="16629" y="27881"/>
                    <a:pt x="16179" y="28154"/>
                    <a:pt x="16179" y="28154"/>
                  </a:cubicBezTo>
                  <a:cubicBezTo>
                    <a:pt x="16179" y="28428"/>
                    <a:pt x="16179" y="28428"/>
                    <a:pt x="16179" y="28428"/>
                  </a:cubicBezTo>
                  <a:cubicBezTo>
                    <a:pt x="15955" y="29248"/>
                    <a:pt x="15955" y="29248"/>
                    <a:pt x="15955" y="29248"/>
                  </a:cubicBezTo>
                  <a:cubicBezTo>
                    <a:pt x="15280" y="29794"/>
                    <a:pt x="15280" y="29794"/>
                    <a:pt x="15280" y="29794"/>
                  </a:cubicBezTo>
                  <a:cubicBezTo>
                    <a:pt x="15280" y="29794"/>
                    <a:pt x="14606" y="29794"/>
                    <a:pt x="14382" y="29521"/>
                  </a:cubicBezTo>
                  <a:cubicBezTo>
                    <a:pt x="14382" y="29521"/>
                    <a:pt x="14382" y="29521"/>
                    <a:pt x="14157" y="29521"/>
                  </a:cubicBezTo>
                  <a:cubicBezTo>
                    <a:pt x="13932" y="29521"/>
                    <a:pt x="13932" y="29521"/>
                    <a:pt x="13932" y="29521"/>
                  </a:cubicBezTo>
                  <a:cubicBezTo>
                    <a:pt x="13932" y="29521"/>
                    <a:pt x="13483" y="29794"/>
                    <a:pt x="13483" y="29794"/>
                  </a:cubicBezTo>
                  <a:cubicBezTo>
                    <a:pt x="13483" y="29794"/>
                    <a:pt x="13258" y="29248"/>
                    <a:pt x="13258" y="29248"/>
                  </a:cubicBezTo>
                  <a:cubicBezTo>
                    <a:pt x="13258" y="29248"/>
                    <a:pt x="12808" y="28974"/>
                    <a:pt x="12808" y="28701"/>
                  </a:cubicBezTo>
                  <a:cubicBezTo>
                    <a:pt x="12808" y="28701"/>
                    <a:pt x="12808" y="28974"/>
                    <a:pt x="12808" y="28974"/>
                  </a:cubicBezTo>
                  <a:cubicBezTo>
                    <a:pt x="12808" y="28974"/>
                    <a:pt x="12584" y="29248"/>
                    <a:pt x="12359" y="29248"/>
                  </a:cubicBezTo>
                  <a:cubicBezTo>
                    <a:pt x="12359" y="29248"/>
                    <a:pt x="12134" y="29521"/>
                    <a:pt x="12134" y="29521"/>
                  </a:cubicBezTo>
                  <a:cubicBezTo>
                    <a:pt x="11910" y="29521"/>
                    <a:pt x="12134" y="28974"/>
                    <a:pt x="12134" y="28974"/>
                  </a:cubicBezTo>
                  <a:cubicBezTo>
                    <a:pt x="12359" y="28428"/>
                    <a:pt x="12359" y="28428"/>
                    <a:pt x="12359" y="28428"/>
                  </a:cubicBezTo>
                  <a:cubicBezTo>
                    <a:pt x="12359" y="28428"/>
                    <a:pt x="11685" y="28154"/>
                    <a:pt x="11685" y="27881"/>
                  </a:cubicBezTo>
                  <a:cubicBezTo>
                    <a:pt x="11460" y="27881"/>
                    <a:pt x="11235" y="27608"/>
                    <a:pt x="11235" y="27608"/>
                  </a:cubicBezTo>
                  <a:cubicBezTo>
                    <a:pt x="11235" y="27608"/>
                    <a:pt x="10786" y="27608"/>
                    <a:pt x="10786" y="27608"/>
                  </a:cubicBezTo>
                  <a:cubicBezTo>
                    <a:pt x="10337" y="27608"/>
                    <a:pt x="10337" y="27608"/>
                    <a:pt x="10337" y="27608"/>
                  </a:cubicBezTo>
                  <a:cubicBezTo>
                    <a:pt x="10337" y="27608"/>
                    <a:pt x="10112" y="27608"/>
                    <a:pt x="9887" y="27881"/>
                  </a:cubicBezTo>
                  <a:cubicBezTo>
                    <a:pt x="9887" y="27881"/>
                    <a:pt x="9662" y="28154"/>
                    <a:pt x="9438" y="27881"/>
                  </a:cubicBezTo>
                  <a:cubicBezTo>
                    <a:pt x="9438" y="27881"/>
                    <a:pt x="9662" y="27334"/>
                    <a:pt x="9662" y="27334"/>
                  </a:cubicBezTo>
                  <a:cubicBezTo>
                    <a:pt x="9662" y="27334"/>
                    <a:pt x="9662" y="26788"/>
                    <a:pt x="9662" y="26788"/>
                  </a:cubicBezTo>
                  <a:cubicBezTo>
                    <a:pt x="9438" y="26514"/>
                    <a:pt x="9438" y="27061"/>
                    <a:pt x="9438" y="27061"/>
                  </a:cubicBezTo>
                  <a:cubicBezTo>
                    <a:pt x="9438" y="27061"/>
                    <a:pt x="8988" y="27334"/>
                    <a:pt x="8764" y="27608"/>
                  </a:cubicBezTo>
                  <a:cubicBezTo>
                    <a:pt x="8764" y="27608"/>
                    <a:pt x="8539" y="27608"/>
                    <a:pt x="8539" y="27608"/>
                  </a:cubicBezTo>
                  <a:cubicBezTo>
                    <a:pt x="8314" y="27608"/>
                    <a:pt x="8089" y="27881"/>
                    <a:pt x="7640" y="27881"/>
                  </a:cubicBezTo>
                  <a:cubicBezTo>
                    <a:pt x="7415" y="27881"/>
                    <a:pt x="7191" y="28154"/>
                    <a:pt x="7191" y="27881"/>
                  </a:cubicBezTo>
                  <a:cubicBezTo>
                    <a:pt x="6966" y="27881"/>
                    <a:pt x="6966" y="27608"/>
                    <a:pt x="6966" y="27608"/>
                  </a:cubicBezTo>
                  <a:cubicBezTo>
                    <a:pt x="6966" y="27061"/>
                    <a:pt x="6966" y="27061"/>
                    <a:pt x="6966" y="27061"/>
                  </a:cubicBezTo>
                  <a:cubicBezTo>
                    <a:pt x="6966" y="27061"/>
                    <a:pt x="6741" y="26788"/>
                    <a:pt x="6741" y="26514"/>
                  </a:cubicBezTo>
                  <a:cubicBezTo>
                    <a:pt x="6516" y="26241"/>
                    <a:pt x="6741" y="26241"/>
                    <a:pt x="6741" y="25968"/>
                  </a:cubicBezTo>
                  <a:cubicBezTo>
                    <a:pt x="6741" y="25968"/>
                    <a:pt x="7191" y="25694"/>
                    <a:pt x="7191" y="25694"/>
                  </a:cubicBezTo>
                  <a:cubicBezTo>
                    <a:pt x="7191" y="25421"/>
                    <a:pt x="7415" y="25421"/>
                    <a:pt x="7415" y="25421"/>
                  </a:cubicBezTo>
                  <a:cubicBezTo>
                    <a:pt x="8089" y="25148"/>
                    <a:pt x="8089" y="25148"/>
                    <a:pt x="8089" y="25148"/>
                  </a:cubicBezTo>
                  <a:cubicBezTo>
                    <a:pt x="8089" y="25148"/>
                    <a:pt x="8089" y="24328"/>
                    <a:pt x="8089" y="24054"/>
                  </a:cubicBezTo>
                  <a:cubicBezTo>
                    <a:pt x="8089" y="24054"/>
                    <a:pt x="8089" y="24054"/>
                    <a:pt x="7865" y="24054"/>
                  </a:cubicBezTo>
                  <a:cubicBezTo>
                    <a:pt x="7640" y="24054"/>
                    <a:pt x="7640" y="23781"/>
                    <a:pt x="7640" y="23781"/>
                  </a:cubicBezTo>
                  <a:cubicBezTo>
                    <a:pt x="7640" y="23781"/>
                    <a:pt x="7640" y="23234"/>
                    <a:pt x="7640" y="23234"/>
                  </a:cubicBezTo>
                  <a:cubicBezTo>
                    <a:pt x="7415" y="22687"/>
                    <a:pt x="7415" y="22687"/>
                    <a:pt x="7415" y="22687"/>
                  </a:cubicBezTo>
                  <a:cubicBezTo>
                    <a:pt x="6516" y="22961"/>
                    <a:pt x="6516" y="22961"/>
                    <a:pt x="6516" y="22961"/>
                  </a:cubicBezTo>
                  <a:cubicBezTo>
                    <a:pt x="6516" y="22961"/>
                    <a:pt x="6067" y="23234"/>
                    <a:pt x="5842" y="23234"/>
                  </a:cubicBezTo>
                  <a:cubicBezTo>
                    <a:pt x="5842" y="23234"/>
                    <a:pt x="5393" y="23234"/>
                    <a:pt x="5393" y="23234"/>
                  </a:cubicBezTo>
                  <a:cubicBezTo>
                    <a:pt x="5168" y="23234"/>
                    <a:pt x="4943" y="22961"/>
                    <a:pt x="4943" y="22961"/>
                  </a:cubicBezTo>
                  <a:cubicBezTo>
                    <a:pt x="4943" y="22961"/>
                    <a:pt x="4044" y="23234"/>
                    <a:pt x="4044" y="23234"/>
                  </a:cubicBezTo>
                  <a:cubicBezTo>
                    <a:pt x="4044" y="23234"/>
                    <a:pt x="3820" y="23234"/>
                    <a:pt x="3820" y="23234"/>
                  </a:cubicBezTo>
                  <a:cubicBezTo>
                    <a:pt x="3370" y="23234"/>
                    <a:pt x="3370" y="23234"/>
                    <a:pt x="3370" y="23234"/>
                  </a:cubicBezTo>
                  <a:cubicBezTo>
                    <a:pt x="2921" y="23507"/>
                    <a:pt x="2921" y="23507"/>
                    <a:pt x="2921" y="23507"/>
                  </a:cubicBezTo>
                  <a:cubicBezTo>
                    <a:pt x="2696" y="23781"/>
                    <a:pt x="2696" y="23781"/>
                    <a:pt x="2696" y="23781"/>
                  </a:cubicBezTo>
                  <a:cubicBezTo>
                    <a:pt x="2696" y="23781"/>
                    <a:pt x="2471" y="24054"/>
                    <a:pt x="2471" y="24054"/>
                  </a:cubicBezTo>
                  <a:cubicBezTo>
                    <a:pt x="2247" y="24054"/>
                    <a:pt x="2022" y="24054"/>
                    <a:pt x="1797" y="24054"/>
                  </a:cubicBezTo>
                  <a:cubicBezTo>
                    <a:pt x="1797" y="24054"/>
                    <a:pt x="1573" y="24328"/>
                    <a:pt x="1573" y="24328"/>
                  </a:cubicBezTo>
                  <a:cubicBezTo>
                    <a:pt x="1573" y="24328"/>
                    <a:pt x="1123" y="24601"/>
                    <a:pt x="898" y="24874"/>
                  </a:cubicBezTo>
                  <a:cubicBezTo>
                    <a:pt x="674" y="23507"/>
                    <a:pt x="674" y="23507"/>
                    <a:pt x="674" y="23507"/>
                  </a:cubicBezTo>
                  <a:cubicBezTo>
                    <a:pt x="1348" y="21047"/>
                    <a:pt x="1348" y="21047"/>
                    <a:pt x="1348" y="21047"/>
                  </a:cubicBezTo>
                  <a:cubicBezTo>
                    <a:pt x="2471" y="19954"/>
                    <a:pt x="2471" y="19954"/>
                    <a:pt x="2471" y="19954"/>
                  </a:cubicBezTo>
                  <a:cubicBezTo>
                    <a:pt x="2921" y="17767"/>
                    <a:pt x="2921" y="17767"/>
                    <a:pt x="2921" y="17767"/>
                  </a:cubicBezTo>
                  <a:cubicBezTo>
                    <a:pt x="2247" y="16947"/>
                    <a:pt x="2247" y="16947"/>
                    <a:pt x="2247" y="16947"/>
                  </a:cubicBezTo>
                  <a:cubicBezTo>
                    <a:pt x="2247" y="16127"/>
                    <a:pt x="4269" y="14487"/>
                    <a:pt x="4044" y="13667"/>
                  </a:cubicBezTo>
                  <a:cubicBezTo>
                    <a:pt x="3820" y="12847"/>
                    <a:pt x="1348" y="15307"/>
                    <a:pt x="1123" y="14487"/>
                  </a:cubicBezTo>
                  <a:cubicBezTo>
                    <a:pt x="898" y="12847"/>
                    <a:pt x="1573" y="13120"/>
                    <a:pt x="2696" y="11753"/>
                  </a:cubicBezTo>
                  <a:cubicBezTo>
                    <a:pt x="1348" y="11207"/>
                    <a:pt x="1348" y="11207"/>
                    <a:pt x="1348" y="11207"/>
                  </a:cubicBezTo>
                  <a:cubicBezTo>
                    <a:pt x="1348" y="9567"/>
                    <a:pt x="1348" y="9567"/>
                    <a:pt x="1348" y="9567"/>
                  </a:cubicBezTo>
                  <a:cubicBezTo>
                    <a:pt x="449" y="9020"/>
                    <a:pt x="449" y="9020"/>
                    <a:pt x="449" y="9020"/>
                  </a:cubicBezTo>
                  <a:cubicBezTo>
                    <a:pt x="449" y="9020"/>
                    <a:pt x="674" y="8200"/>
                    <a:pt x="674" y="7380"/>
                  </a:cubicBezTo>
                  <a:cubicBezTo>
                    <a:pt x="674" y="6560"/>
                    <a:pt x="1348" y="6287"/>
                    <a:pt x="1348" y="6287"/>
                  </a:cubicBezTo>
                  <a:cubicBezTo>
                    <a:pt x="2022" y="6013"/>
                    <a:pt x="2471" y="5466"/>
                    <a:pt x="3146" y="4920"/>
                  </a:cubicBezTo>
                  <a:cubicBezTo>
                    <a:pt x="3820" y="3826"/>
                    <a:pt x="4494" y="4373"/>
                    <a:pt x="4943" y="4100"/>
                  </a:cubicBezTo>
                  <a:cubicBezTo>
                    <a:pt x="5617" y="3553"/>
                    <a:pt x="5617" y="4100"/>
                    <a:pt x="7865" y="4646"/>
                  </a:cubicBezTo>
                  <a:cubicBezTo>
                    <a:pt x="8314" y="4373"/>
                    <a:pt x="9213" y="4373"/>
                    <a:pt x="9438" y="3826"/>
                  </a:cubicBezTo>
                  <a:cubicBezTo>
                    <a:pt x="9887" y="3280"/>
                    <a:pt x="10561" y="3553"/>
                    <a:pt x="10561" y="2460"/>
                  </a:cubicBezTo>
                  <a:cubicBezTo>
                    <a:pt x="10786" y="820"/>
                    <a:pt x="13258" y="1913"/>
                    <a:pt x="13258" y="1366"/>
                  </a:cubicBezTo>
                  <a:cubicBezTo>
                    <a:pt x="13707" y="1366"/>
                    <a:pt x="14157" y="0"/>
                    <a:pt x="15280" y="0"/>
                  </a:cubicBezTo>
                  <a:cubicBezTo>
                    <a:pt x="16179" y="273"/>
                    <a:pt x="16404" y="546"/>
                    <a:pt x="17078" y="820"/>
                  </a:cubicBezTo>
                  <a:cubicBezTo>
                    <a:pt x="19550" y="2733"/>
                    <a:pt x="18426" y="3826"/>
                    <a:pt x="21348" y="4920"/>
                  </a:cubicBezTo>
                  <a:cubicBezTo>
                    <a:pt x="23820" y="5740"/>
                    <a:pt x="26741" y="6560"/>
                    <a:pt x="29213" y="7107"/>
                  </a:cubicBezTo>
                  <a:cubicBezTo>
                    <a:pt x="31460" y="7380"/>
                    <a:pt x="33707" y="8473"/>
                    <a:pt x="35955" y="9567"/>
                  </a:cubicBezTo>
                  <a:cubicBezTo>
                    <a:pt x="35955" y="9567"/>
                    <a:pt x="44269" y="14214"/>
                    <a:pt x="44494" y="14487"/>
                  </a:cubicBezTo>
                  <a:cubicBezTo>
                    <a:pt x="44719" y="14487"/>
                    <a:pt x="49438" y="13394"/>
                    <a:pt x="49662" y="13394"/>
                  </a:cubicBezTo>
                  <a:cubicBezTo>
                    <a:pt x="49887" y="13394"/>
                    <a:pt x="51460" y="13667"/>
                    <a:pt x="52584" y="14487"/>
                  </a:cubicBezTo>
                  <a:cubicBezTo>
                    <a:pt x="53258" y="15307"/>
                    <a:pt x="55505" y="17220"/>
                    <a:pt x="55505" y="17220"/>
                  </a:cubicBezTo>
                  <a:cubicBezTo>
                    <a:pt x="55955" y="17494"/>
                    <a:pt x="58651" y="16947"/>
                    <a:pt x="58651" y="16947"/>
                  </a:cubicBezTo>
                  <a:cubicBezTo>
                    <a:pt x="60449" y="16947"/>
                    <a:pt x="62022" y="19407"/>
                    <a:pt x="62921" y="19681"/>
                  </a:cubicBezTo>
                  <a:cubicBezTo>
                    <a:pt x="64044" y="19954"/>
                    <a:pt x="66741" y="18314"/>
                    <a:pt x="67865" y="19681"/>
                  </a:cubicBezTo>
                  <a:cubicBezTo>
                    <a:pt x="67865" y="19681"/>
                    <a:pt x="70112" y="19954"/>
                    <a:pt x="70337" y="21321"/>
                  </a:cubicBezTo>
                  <a:cubicBezTo>
                    <a:pt x="70786" y="22687"/>
                    <a:pt x="71685" y="24874"/>
                    <a:pt x="71685" y="24874"/>
                  </a:cubicBezTo>
                  <a:cubicBezTo>
                    <a:pt x="74606" y="26241"/>
                    <a:pt x="74606" y="26241"/>
                    <a:pt x="74606" y="26241"/>
                  </a:cubicBezTo>
                  <a:cubicBezTo>
                    <a:pt x="74606" y="26241"/>
                    <a:pt x="76179" y="27881"/>
                    <a:pt x="76404" y="28428"/>
                  </a:cubicBezTo>
                  <a:cubicBezTo>
                    <a:pt x="76629" y="28701"/>
                    <a:pt x="80000" y="30068"/>
                    <a:pt x="80000" y="30068"/>
                  </a:cubicBezTo>
                  <a:cubicBezTo>
                    <a:pt x="82247" y="32528"/>
                    <a:pt x="82247" y="32528"/>
                    <a:pt x="82247" y="32528"/>
                  </a:cubicBezTo>
                  <a:cubicBezTo>
                    <a:pt x="85617" y="32528"/>
                    <a:pt x="85617" y="32528"/>
                    <a:pt x="85617" y="32528"/>
                  </a:cubicBezTo>
                  <a:cubicBezTo>
                    <a:pt x="87865" y="33075"/>
                    <a:pt x="87865" y="33075"/>
                    <a:pt x="87865" y="33075"/>
                  </a:cubicBezTo>
                  <a:cubicBezTo>
                    <a:pt x="88988" y="31435"/>
                    <a:pt x="88988" y="31435"/>
                    <a:pt x="88988" y="31435"/>
                  </a:cubicBezTo>
                  <a:cubicBezTo>
                    <a:pt x="88988" y="31435"/>
                    <a:pt x="94606" y="34715"/>
                    <a:pt x="94831" y="34715"/>
                  </a:cubicBezTo>
                  <a:cubicBezTo>
                    <a:pt x="95056" y="34715"/>
                    <a:pt x="95056" y="35535"/>
                    <a:pt x="95280" y="36355"/>
                  </a:cubicBezTo>
                  <a:cubicBezTo>
                    <a:pt x="95280" y="36628"/>
                    <a:pt x="95280" y="36628"/>
                    <a:pt x="95280" y="36628"/>
                  </a:cubicBezTo>
                  <a:cubicBezTo>
                    <a:pt x="95056" y="36628"/>
                    <a:pt x="95280" y="36628"/>
                    <a:pt x="95280" y="36628"/>
                  </a:cubicBezTo>
                  <a:cubicBezTo>
                    <a:pt x="95280" y="36628"/>
                    <a:pt x="95280" y="36628"/>
                    <a:pt x="95280" y="36628"/>
                  </a:cubicBezTo>
                  <a:cubicBezTo>
                    <a:pt x="95280" y="37175"/>
                    <a:pt x="95280" y="37175"/>
                    <a:pt x="95280" y="37175"/>
                  </a:cubicBezTo>
                  <a:cubicBezTo>
                    <a:pt x="95280" y="37448"/>
                    <a:pt x="95280" y="37448"/>
                    <a:pt x="95280" y="37448"/>
                  </a:cubicBezTo>
                  <a:cubicBezTo>
                    <a:pt x="95056" y="37448"/>
                    <a:pt x="95056" y="37448"/>
                    <a:pt x="95056" y="37448"/>
                  </a:cubicBezTo>
                  <a:cubicBezTo>
                    <a:pt x="95056" y="37448"/>
                    <a:pt x="95056" y="37448"/>
                    <a:pt x="95056" y="37448"/>
                  </a:cubicBezTo>
                  <a:cubicBezTo>
                    <a:pt x="95280" y="37722"/>
                    <a:pt x="95280" y="37722"/>
                    <a:pt x="95280" y="37722"/>
                  </a:cubicBezTo>
                  <a:cubicBezTo>
                    <a:pt x="95280" y="37722"/>
                    <a:pt x="95280" y="37722"/>
                    <a:pt x="95280" y="37722"/>
                  </a:cubicBezTo>
                  <a:cubicBezTo>
                    <a:pt x="95280" y="37722"/>
                    <a:pt x="95280" y="37722"/>
                    <a:pt x="95280" y="37995"/>
                  </a:cubicBezTo>
                  <a:cubicBezTo>
                    <a:pt x="95280" y="37995"/>
                    <a:pt x="95280" y="37995"/>
                    <a:pt x="95280" y="37995"/>
                  </a:cubicBezTo>
                  <a:cubicBezTo>
                    <a:pt x="95280" y="37995"/>
                    <a:pt x="95280" y="37995"/>
                    <a:pt x="95280" y="38268"/>
                  </a:cubicBezTo>
                  <a:cubicBezTo>
                    <a:pt x="95280" y="38268"/>
                    <a:pt x="95280" y="38268"/>
                    <a:pt x="95280" y="38268"/>
                  </a:cubicBezTo>
                  <a:cubicBezTo>
                    <a:pt x="95505" y="38268"/>
                    <a:pt x="95505" y="38268"/>
                    <a:pt x="95505" y="38268"/>
                  </a:cubicBezTo>
                  <a:cubicBezTo>
                    <a:pt x="95505" y="38268"/>
                    <a:pt x="95505" y="38268"/>
                    <a:pt x="95505" y="38268"/>
                  </a:cubicBezTo>
                  <a:cubicBezTo>
                    <a:pt x="95505" y="38268"/>
                    <a:pt x="95730" y="38542"/>
                    <a:pt x="95730" y="38542"/>
                  </a:cubicBezTo>
                  <a:cubicBezTo>
                    <a:pt x="95730" y="38542"/>
                    <a:pt x="95730" y="38542"/>
                    <a:pt x="95955" y="38542"/>
                  </a:cubicBezTo>
                  <a:cubicBezTo>
                    <a:pt x="95955" y="38542"/>
                    <a:pt x="95955" y="38542"/>
                    <a:pt x="96179" y="38542"/>
                  </a:cubicBezTo>
                  <a:cubicBezTo>
                    <a:pt x="96179" y="38542"/>
                    <a:pt x="96179" y="38542"/>
                    <a:pt x="96179" y="38542"/>
                  </a:cubicBezTo>
                  <a:cubicBezTo>
                    <a:pt x="96179" y="38542"/>
                    <a:pt x="96404" y="38542"/>
                    <a:pt x="96404" y="38268"/>
                  </a:cubicBezTo>
                  <a:cubicBezTo>
                    <a:pt x="99325" y="39088"/>
                    <a:pt x="99325" y="39088"/>
                    <a:pt x="99325" y="39088"/>
                  </a:cubicBezTo>
                  <a:cubicBezTo>
                    <a:pt x="100000" y="39362"/>
                    <a:pt x="100000" y="39908"/>
                    <a:pt x="100674" y="40455"/>
                  </a:cubicBezTo>
                  <a:cubicBezTo>
                    <a:pt x="102471" y="39635"/>
                    <a:pt x="102471" y="39635"/>
                    <a:pt x="102471" y="39635"/>
                  </a:cubicBezTo>
                  <a:cubicBezTo>
                    <a:pt x="104719" y="41548"/>
                    <a:pt x="104719" y="41548"/>
                    <a:pt x="104719" y="41548"/>
                  </a:cubicBezTo>
                  <a:cubicBezTo>
                    <a:pt x="106741" y="40728"/>
                    <a:pt x="106741" y="40728"/>
                    <a:pt x="106741" y="40728"/>
                  </a:cubicBezTo>
                  <a:cubicBezTo>
                    <a:pt x="108764" y="40728"/>
                    <a:pt x="108764" y="40728"/>
                    <a:pt x="108764" y="40728"/>
                  </a:cubicBezTo>
                  <a:cubicBezTo>
                    <a:pt x="108764" y="40182"/>
                    <a:pt x="113483" y="40728"/>
                    <a:pt x="111460" y="43462"/>
                  </a:cubicBezTo>
                  <a:close/>
                  <a:moveTo>
                    <a:pt x="113707" y="76810"/>
                  </a:moveTo>
                  <a:cubicBezTo>
                    <a:pt x="113707" y="76810"/>
                    <a:pt x="113707" y="76810"/>
                    <a:pt x="113707" y="76810"/>
                  </a:cubicBezTo>
                  <a:cubicBezTo>
                    <a:pt x="113707" y="78451"/>
                    <a:pt x="115955" y="77904"/>
                    <a:pt x="117078" y="78997"/>
                  </a:cubicBezTo>
                  <a:cubicBezTo>
                    <a:pt x="117528" y="79544"/>
                    <a:pt x="117078" y="80911"/>
                    <a:pt x="117752" y="81184"/>
                  </a:cubicBezTo>
                  <a:cubicBezTo>
                    <a:pt x="119325" y="82824"/>
                    <a:pt x="120000" y="79817"/>
                    <a:pt x="118651" y="76810"/>
                  </a:cubicBezTo>
                  <a:cubicBezTo>
                    <a:pt x="118202" y="76264"/>
                    <a:pt x="117528" y="76264"/>
                    <a:pt x="116853" y="76264"/>
                  </a:cubicBezTo>
                  <a:cubicBezTo>
                    <a:pt x="115730" y="76264"/>
                    <a:pt x="113483" y="75444"/>
                    <a:pt x="113707" y="76810"/>
                  </a:cubicBezTo>
                  <a:close/>
                  <a:moveTo>
                    <a:pt x="100674" y="82004"/>
                  </a:moveTo>
                  <a:cubicBezTo>
                    <a:pt x="100674" y="82004"/>
                    <a:pt x="100674" y="82004"/>
                    <a:pt x="100674" y="82004"/>
                  </a:cubicBezTo>
                  <a:cubicBezTo>
                    <a:pt x="101573" y="82277"/>
                    <a:pt x="102471" y="81184"/>
                    <a:pt x="103370" y="81731"/>
                  </a:cubicBezTo>
                  <a:cubicBezTo>
                    <a:pt x="103820" y="82277"/>
                    <a:pt x="103595" y="83371"/>
                    <a:pt x="103820" y="84191"/>
                  </a:cubicBezTo>
                  <a:cubicBezTo>
                    <a:pt x="102471" y="85831"/>
                    <a:pt x="106067" y="85558"/>
                    <a:pt x="106292" y="85558"/>
                  </a:cubicBezTo>
                  <a:cubicBezTo>
                    <a:pt x="106292" y="86104"/>
                    <a:pt x="106741" y="87471"/>
                    <a:pt x="107415" y="86924"/>
                  </a:cubicBezTo>
                  <a:cubicBezTo>
                    <a:pt x="111011" y="81731"/>
                    <a:pt x="111011" y="81731"/>
                    <a:pt x="111011" y="81731"/>
                  </a:cubicBezTo>
                  <a:cubicBezTo>
                    <a:pt x="111011" y="81184"/>
                    <a:pt x="110786" y="80637"/>
                    <a:pt x="110337" y="80637"/>
                  </a:cubicBezTo>
                  <a:cubicBezTo>
                    <a:pt x="109438" y="80091"/>
                    <a:pt x="108314" y="81184"/>
                    <a:pt x="107640" y="80637"/>
                  </a:cubicBezTo>
                  <a:cubicBezTo>
                    <a:pt x="106966" y="80091"/>
                    <a:pt x="108314" y="77904"/>
                    <a:pt x="107415" y="77084"/>
                  </a:cubicBezTo>
                  <a:cubicBezTo>
                    <a:pt x="105617" y="75444"/>
                    <a:pt x="104943" y="77357"/>
                    <a:pt x="103595" y="78724"/>
                  </a:cubicBezTo>
                  <a:cubicBezTo>
                    <a:pt x="102696" y="79544"/>
                    <a:pt x="101348" y="79817"/>
                    <a:pt x="100449" y="80911"/>
                  </a:cubicBezTo>
                  <a:cubicBezTo>
                    <a:pt x="100224" y="81184"/>
                    <a:pt x="100449" y="82004"/>
                    <a:pt x="100674" y="82004"/>
                  </a:cubicBezTo>
                  <a:close/>
                  <a:moveTo>
                    <a:pt x="87865" y="89931"/>
                  </a:moveTo>
                  <a:cubicBezTo>
                    <a:pt x="87865" y="89931"/>
                    <a:pt x="87865" y="89931"/>
                    <a:pt x="87865" y="89931"/>
                  </a:cubicBezTo>
                  <a:cubicBezTo>
                    <a:pt x="86966" y="90751"/>
                    <a:pt x="88764" y="92118"/>
                    <a:pt x="89213" y="92118"/>
                  </a:cubicBezTo>
                  <a:cubicBezTo>
                    <a:pt x="89662" y="92118"/>
                    <a:pt x="92359" y="89931"/>
                    <a:pt x="92359" y="89111"/>
                  </a:cubicBezTo>
                  <a:cubicBezTo>
                    <a:pt x="92134" y="88018"/>
                    <a:pt x="91011" y="87744"/>
                    <a:pt x="90337" y="87744"/>
                  </a:cubicBezTo>
                  <a:cubicBezTo>
                    <a:pt x="89438" y="88018"/>
                    <a:pt x="88539" y="89111"/>
                    <a:pt x="87865" y="89931"/>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75" name="Shape 2055">
              <a:extLst>
                <a:ext uri="{FF2B5EF4-FFF2-40B4-BE49-F238E27FC236}">
                  <a16:creationId xmlns:a16="http://schemas.microsoft.com/office/drawing/2014/main" id="{13A0677B-CFF2-0D3B-4123-AA93519BF5D7}"/>
                </a:ext>
              </a:extLst>
            </p:cNvPr>
            <p:cNvSpPr/>
            <p:nvPr/>
          </p:nvSpPr>
          <p:spPr>
            <a:xfrm>
              <a:off x="5979171" y="3676182"/>
              <a:ext cx="930118" cy="839550"/>
            </a:xfrm>
            <a:custGeom>
              <a:avLst/>
              <a:gdLst/>
              <a:ahLst/>
              <a:cxnLst/>
              <a:rect l="0" t="0" r="0" b="0"/>
              <a:pathLst>
                <a:path w="120000" h="120000" extrusionOk="0">
                  <a:moveTo>
                    <a:pt x="65294" y="10105"/>
                  </a:moveTo>
                  <a:cubicBezTo>
                    <a:pt x="66764" y="9473"/>
                    <a:pt x="66764" y="9473"/>
                    <a:pt x="66764" y="9473"/>
                  </a:cubicBezTo>
                  <a:cubicBezTo>
                    <a:pt x="66764" y="9473"/>
                    <a:pt x="68529" y="8842"/>
                    <a:pt x="68823" y="8842"/>
                  </a:cubicBezTo>
                  <a:cubicBezTo>
                    <a:pt x="69117" y="8842"/>
                    <a:pt x="70588" y="8526"/>
                    <a:pt x="70882" y="8210"/>
                  </a:cubicBezTo>
                  <a:cubicBezTo>
                    <a:pt x="71176" y="8210"/>
                    <a:pt x="72058" y="7578"/>
                    <a:pt x="72352" y="7263"/>
                  </a:cubicBezTo>
                  <a:cubicBezTo>
                    <a:pt x="72647" y="7263"/>
                    <a:pt x="73235" y="7263"/>
                    <a:pt x="73823" y="6631"/>
                  </a:cubicBezTo>
                  <a:cubicBezTo>
                    <a:pt x="74117" y="6315"/>
                    <a:pt x="74411" y="5368"/>
                    <a:pt x="74411" y="5052"/>
                  </a:cubicBezTo>
                  <a:cubicBezTo>
                    <a:pt x="74411" y="4736"/>
                    <a:pt x="74117" y="4736"/>
                    <a:pt x="73823" y="3789"/>
                  </a:cubicBezTo>
                  <a:cubicBezTo>
                    <a:pt x="73235" y="2842"/>
                    <a:pt x="72647" y="2210"/>
                    <a:pt x="72647" y="1894"/>
                  </a:cubicBezTo>
                  <a:cubicBezTo>
                    <a:pt x="72352" y="1263"/>
                    <a:pt x="72352" y="631"/>
                    <a:pt x="72647" y="631"/>
                  </a:cubicBezTo>
                  <a:cubicBezTo>
                    <a:pt x="72941" y="315"/>
                    <a:pt x="73823" y="0"/>
                    <a:pt x="74411" y="0"/>
                  </a:cubicBezTo>
                  <a:cubicBezTo>
                    <a:pt x="75000" y="315"/>
                    <a:pt x="76470" y="631"/>
                    <a:pt x="76764" y="631"/>
                  </a:cubicBezTo>
                  <a:cubicBezTo>
                    <a:pt x="77058" y="631"/>
                    <a:pt x="78529" y="1578"/>
                    <a:pt x="78529" y="1578"/>
                  </a:cubicBezTo>
                  <a:cubicBezTo>
                    <a:pt x="78529" y="1578"/>
                    <a:pt x="79117" y="3157"/>
                    <a:pt x="79117" y="3473"/>
                  </a:cubicBezTo>
                  <a:cubicBezTo>
                    <a:pt x="79117" y="3789"/>
                    <a:pt x="80588" y="5684"/>
                    <a:pt x="80000" y="5684"/>
                  </a:cubicBezTo>
                  <a:cubicBezTo>
                    <a:pt x="79705" y="5684"/>
                    <a:pt x="78529" y="6000"/>
                    <a:pt x="78529" y="6000"/>
                  </a:cubicBezTo>
                  <a:cubicBezTo>
                    <a:pt x="77941" y="6947"/>
                    <a:pt x="77941" y="6947"/>
                    <a:pt x="77941" y="6947"/>
                  </a:cubicBezTo>
                  <a:cubicBezTo>
                    <a:pt x="77941" y="6947"/>
                    <a:pt x="77352" y="8210"/>
                    <a:pt x="77352" y="8526"/>
                  </a:cubicBezTo>
                  <a:cubicBezTo>
                    <a:pt x="77352" y="8842"/>
                    <a:pt x="77058" y="10421"/>
                    <a:pt x="77058" y="10421"/>
                  </a:cubicBezTo>
                  <a:cubicBezTo>
                    <a:pt x="78529" y="13894"/>
                    <a:pt x="78529" y="13894"/>
                    <a:pt x="78529" y="13894"/>
                  </a:cubicBezTo>
                  <a:cubicBezTo>
                    <a:pt x="77058" y="16105"/>
                    <a:pt x="77058" y="16105"/>
                    <a:pt x="77058" y="16105"/>
                  </a:cubicBezTo>
                  <a:cubicBezTo>
                    <a:pt x="75882" y="17368"/>
                    <a:pt x="75882" y="17368"/>
                    <a:pt x="75882" y="17368"/>
                  </a:cubicBezTo>
                  <a:cubicBezTo>
                    <a:pt x="75882" y="17368"/>
                    <a:pt x="74117" y="17368"/>
                    <a:pt x="74117" y="17052"/>
                  </a:cubicBezTo>
                  <a:cubicBezTo>
                    <a:pt x="74117" y="16736"/>
                    <a:pt x="72941" y="16105"/>
                    <a:pt x="72941" y="16105"/>
                  </a:cubicBezTo>
                  <a:cubicBezTo>
                    <a:pt x="72941" y="16105"/>
                    <a:pt x="71176" y="16421"/>
                    <a:pt x="70882" y="16736"/>
                  </a:cubicBezTo>
                  <a:cubicBezTo>
                    <a:pt x="70588" y="16736"/>
                    <a:pt x="66470" y="17052"/>
                    <a:pt x="66470" y="17052"/>
                  </a:cubicBezTo>
                  <a:cubicBezTo>
                    <a:pt x="66470" y="17052"/>
                    <a:pt x="65588" y="16736"/>
                    <a:pt x="65294" y="16736"/>
                  </a:cubicBezTo>
                  <a:cubicBezTo>
                    <a:pt x="65000" y="16736"/>
                    <a:pt x="63529" y="16736"/>
                    <a:pt x="63529" y="16736"/>
                  </a:cubicBezTo>
                  <a:cubicBezTo>
                    <a:pt x="63235" y="15473"/>
                    <a:pt x="63235" y="15473"/>
                    <a:pt x="63235" y="15473"/>
                  </a:cubicBezTo>
                  <a:cubicBezTo>
                    <a:pt x="62058" y="15789"/>
                    <a:pt x="62058" y="15789"/>
                    <a:pt x="62058" y="15789"/>
                  </a:cubicBezTo>
                  <a:cubicBezTo>
                    <a:pt x="61764" y="17052"/>
                    <a:pt x="61764" y="17052"/>
                    <a:pt x="61764" y="17052"/>
                  </a:cubicBezTo>
                  <a:cubicBezTo>
                    <a:pt x="60294" y="18000"/>
                    <a:pt x="60294" y="18000"/>
                    <a:pt x="60294" y="18000"/>
                  </a:cubicBezTo>
                  <a:cubicBezTo>
                    <a:pt x="58823" y="18947"/>
                    <a:pt x="58823" y="18947"/>
                    <a:pt x="58823" y="18947"/>
                  </a:cubicBezTo>
                  <a:cubicBezTo>
                    <a:pt x="55882" y="18947"/>
                    <a:pt x="55882" y="18947"/>
                    <a:pt x="55882" y="18947"/>
                  </a:cubicBezTo>
                  <a:cubicBezTo>
                    <a:pt x="54117" y="18947"/>
                    <a:pt x="54117" y="18947"/>
                    <a:pt x="54117" y="18947"/>
                  </a:cubicBezTo>
                  <a:cubicBezTo>
                    <a:pt x="54117" y="19578"/>
                    <a:pt x="54117" y="19578"/>
                    <a:pt x="54117" y="19578"/>
                  </a:cubicBezTo>
                  <a:cubicBezTo>
                    <a:pt x="53235" y="21473"/>
                    <a:pt x="53235" y="21473"/>
                    <a:pt x="53235" y="21473"/>
                  </a:cubicBezTo>
                  <a:cubicBezTo>
                    <a:pt x="52058" y="22421"/>
                    <a:pt x="52058" y="22421"/>
                    <a:pt x="52058" y="22421"/>
                  </a:cubicBezTo>
                  <a:cubicBezTo>
                    <a:pt x="52058" y="22421"/>
                    <a:pt x="50294" y="23052"/>
                    <a:pt x="50000" y="23368"/>
                  </a:cubicBezTo>
                  <a:cubicBezTo>
                    <a:pt x="50000" y="23368"/>
                    <a:pt x="48823" y="23052"/>
                    <a:pt x="48823" y="23052"/>
                  </a:cubicBezTo>
                  <a:cubicBezTo>
                    <a:pt x="47352" y="24000"/>
                    <a:pt x="47352" y="24000"/>
                    <a:pt x="47352" y="24000"/>
                  </a:cubicBezTo>
                  <a:cubicBezTo>
                    <a:pt x="47058" y="24947"/>
                    <a:pt x="47058" y="24947"/>
                    <a:pt x="47058" y="24947"/>
                  </a:cubicBezTo>
                  <a:cubicBezTo>
                    <a:pt x="47647" y="25578"/>
                    <a:pt x="47647" y="25578"/>
                    <a:pt x="47647" y="25578"/>
                  </a:cubicBezTo>
                  <a:cubicBezTo>
                    <a:pt x="48823" y="26210"/>
                    <a:pt x="48823" y="26210"/>
                    <a:pt x="48823" y="26210"/>
                  </a:cubicBezTo>
                  <a:cubicBezTo>
                    <a:pt x="48823" y="26210"/>
                    <a:pt x="49705" y="26526"/>
                    <a:pt x="49705" y="26842"/>
                  </a:cubicBezTo>
                  <a:cubicBezTo>
                    <a:pt x="49705" y="26842"/>
                    <a:pt x="49411" y="27473"/>
                    <a:pt x="49411" y="27473"/>
                  </a:cubicBezTo>
                  <a:cubicBezTo>
                    <a:pt x="49411" y="29052"/>
                    <a:pt x="49411" y="29052"/>
                    <a:pt x="49411" y="29052"/>
                  </a:cubicBezTo>
                  <a:cubicBezTo>
                    <a:pt x="49411" y="29052"/>
                    <a:pt x="50294" y="29368"/>
                    <a:pt x="50588" y="29368"/>
                  </a:cubicBezTo>
                  <a:cubicBezTo>
                    <a:pt x="50588" y="29368"/>
                    <a:pt x="51470" y="28736"/>
                    <a:pt x="51470" y="28736"/>
                  </a:cubicBezTo>
                  <a:cubicBezTo>
                    <a:pt x="51470" y="28421"/>
                    <a:pt x="51764" y="28105"/>
                    <a:pt x="51764" y="28105"/>
                  </a:cubicBezTo>
                  <a:cubicBezTo>
                    <a:pt x="52352" y="28736"/>
                    <a:pt x="52352" y="28736"/>
                    <a:pt x="52352" y="28736"/>
                  </a:cubicBezTo>
                  <a:cubicBezTo>
                    <a:pt x="52352" y="28736"/>
                    <a:pt x="52647" y="29368"/>
                    <a:pt x="52941" y="29368"/>
                  </a:cubicBezTo>
                  <a:cubicBezTo>
                    <a:pt x="52941" y="29368"/>
                    <a:pt x="53823" y="29368"/>
                    <a:pt x="53823" y="29368"/>
                  </a:cubicBezTo>
                  <a:cubicBezTo>
                    <a:pt x="55000" y="30000"/>
                    <a:pt x="55000" y="30000"/>
                    <a:pt x="55000" y="30000"/>
                  </a:cubicBezTo>
                  <a:cubicBezTo>
                    <a:pt x="56470" y="31263"/>
                    <a:pt x="56470" y="31263"/>
                    <a:pt x="56470" y="31263"/>
                  </a:cubicBezTo>
                  <a:cubicBezTo>
                    <a:pt x="56470" y="31263"/>
                    <a:pt x="57647" y="31894"/>
                    <a:pt x="57352" y="32210"/>
                  </a:cubicBezTo>
                  <a:cubicBezTo>
                    <a:pt x="56764" y="32526"/>
                    <a:pt x="56176" y="32842"/>
                    <a:pt x="55882" y="32842"/>
                  </a:cubicBezTo>
                  <a:cubicBezTo>
                    <a:pt x="55882" y="32842"/>
                    <a:pt x="55294" y="32526"/>
                    <a:pt x="55294" y="32210"/>
                  </a:cubicBezTo>
                  <a:cubicBezTo>
                    <a:pt x="55294" y="31578"/>
                    <a:pt x="55000" y="31263"/>
                    <a:pt x="54705" y="31263"/>
                  </a:cubicBezTo>
                  <a:cubicBezTo>
                    <a:pt x="54411" y="31263"/>
                    <a:pt x="53823" y="30631"/>
                    <a:pt x="53823" y="30631"/>
                  </a:cubicBezTo>
                  <a:cubicBezTo>
                    <a:pt x="53529" y="30631"/>
                    <a:pt x="52941" y="30631"/>
                    <a:pt x="52647" y="30947"/>
                  </a:cubicBezTo>
                  <a:cubicBezTo>
                    <a:pt x="52352" y="30947"/>
                    <a:pt x="51764" y="30947"/>
                    <a:pt x="51764" y="30631"/>
                  </a:cubicBezTo>
                  <a:cubicBezTo>
                    <a:pt x="51470" y="30631"/>
                    <a:pt x="51176" y="29684"/>
                    <a:pt x="51176" y="29684"/>
                  </a:cubicBezTo>
                  <a:cubicBezTo>
                    <a:pt x="49705" y="29368"/>
                    <a:pt x="49705" y="29368"/>
                    <a:pt x="49705" y="29368"/>
                  </a:cubicBezTo>
                  <a:cubicBezTo>
                    <a:pt x="49705" y="29368"/>
                    <a:pt x="49411" y="29684"/>
                    <a:pt x="49411" y="30000"/>
                  </a:cubicBezTo>
                  <a:cubicBezTo>
                    <a:pt x="49411" y="30000"/>
                    <a:pt x="48823" y="30631"/>
                    <a:pt x="48823" y="30631"/>
                  </a:cubicBezTo>
                  <a:cubicBezTo>
                    <a:pt x="48529" y="30947"/>
                    <a:pt x="48529" y="30947"/>
                    <a:pt x="48529" y="30947"/>
                  </a:cubicBezTo>
                  <a:cubicBezTo>
                    <a:pt x="48529" y="31578"/>
                    <a:pt x="48529" y="31578"/>
                    <a:pt x="48529" y="31578"/>
                  </a:cubicBezTo>
                  <a:cubicBezTo>
                    <a:pt x="49117" y="32210"/>
                    <a:pt x="49117" y="32210"/>
                    <a:pt x="49117" y="32210"/>
                  </a:cubicBezTo>
                  <a:cubicBezTo>
                    <a:pt x="50294" y="33157"/>
                    <a:pt x="50294" y="33157"/>
                    <a:pt x="50294" y="33157"/>
                  </a:cubicBezTo>
                  <a:cubicBezTo>
                    <a:pt x="50294" y="33157"/>
                    <a:pt x="51764" y="33473"/>
                    <a:pt x="51764" y="33473"/>
                  </a:cubicBezTo>
                  <a:cubicBezTo>
                    <a:pt x="52058" y="33473"/>
                    <a:pt x="52647" y="34421"/>
                    <a:pt x="52647" y="34421"/>
                  </a:cubicBezTo>
                  <a:cubicBezTo>
                    <a:pt x="52647" y="35368"/>
                    <a:pt x="52647" y="35368"/>
                    <a:pt x="52647" y="35368"/>
                  </a:cubicBezTo>
                  <a:cubicBezTo>
                    <a:pt x="52352" y="36315"/>
                    <a:pt x="52352" y="36315"/>
                    <a:pt x="52352" y="36315"/>
                  </a:cubicBezTo>
                  <a:cubicBezTo>
                    <a:pt x="52352" y="36315"/>
                    <a:pt x="52352" y="36947"/>
                    <a:pt x="51764" y="36631"/>
                  </a:cubicBezTo>
                  <a:cubicBezTo>
                    <a:pt x="51176" y="36315"/>
                    <a:pt x="50882" y="36000"/>
                    <a:pt x="50882" y="36000"/>
                  </a:cubicBezTo>
                  <a:cubicBezTo>
                    <a:pt x="50000" y="35684"/>
                    <a:pt x="50000" y="35684"/>
                    <a:pt x="50000" y="35684"/>
                  </a:cubicBezTo>
                  <a:cubicBezTo>
                    <a:pt x="49705" y="34421"/>
                    <a:pt x="49705" y="34421"/>
                    <a:pt x="49705" y="34421"/>
                  </a:cubicBezTo>
                  <a:cubicBezTo>
                    <a:pt x="49705" y="34421"/>
                    <a:pt x="49117" y="33789"/>
                    <a:pt x="49117" y="33789"/>
                  </a:cubicBezTo>
                  <a:cubicBezTo>
                    <a:pt x="48823" y="33789"/>
                    <a:pt x="47352" y="32842"/>
                    <a:pt x="47352" y="32842"/>
                  </a:cubicBezTo>
                  <a:cubicBezTo>
                    <a:pt x="45588" y="32842"/>
                    <a:pt x="45588" y="32842"/>
                    <a:pt x="45588" y="32842"/>
                  </a:cubicBezTo>
                  <a:cubicBezTo>
                    <a:pt x="44411" y="32842"/>
                    <a:pt x="44411" y="32842"/>
                    <a:pt x="44411" y="32842"/>
                  </a:cubicBezTo>
                  <a:cubicBezTo>
                    <a:pt x="44117" y="33789"/>
                    <a:pt x="44117" y="33789"/>
                    <a:pt x="44117" y="33789"/>
                  </a:cubicBezTo>
                  <a:cubicBezTo>
                    <a:pt x="44117" y="33789"/>
                    <a:pt x="44117" y="34421"/>
                    <a:pt x="44411" y="34421"/>
                  </a:cubicBezTo>
                  <a:cubicBezTo>
                    <a:pt x="44411" y="34736"/>
                    <a:pt x="45294" y="35368"/>
                    <a:pt x="45294" y="35368"/>
                  </a:cubicBezTo>
                  <a:cubicBezTo>
                    <a:pt x="45294" y="35368"/>
                    <a:pt x="45882" y="35368"/>
                    <a:pt x="45882" y="35684"/>
                  </a:cubicBezTo>
                  <a:cubicBezTo>
                    <a:pt x="46176" y="36000"/>
                    <a:pt x="46764" y="36631"/>
                    <a:pt x="46764" y="36631"/>
                  </a:cubicBezTo>
                  <a:cubicBezTo>
                    <a:pt x="46764" y="36631"/>
                    <a:pt x="47058" y="36631"/>
                    <a:pt x="47352" y="36631"/>
                  </a:cubicBezTo>
                  <a:cubicBezTo>
                    <a:pt x="47941" y="36631"/>
                    <a:pt x="48529" y="36947"/>
                    <a:pt x="48529" y="36947"/>
                  </a:cubicBezTo>
                  <a:cubicBezTo>
                    <a:pt x="49411" y="37263"/>
                    <a:pt x="49411" y="37263"/>
                    <a:pt x="49411" y="37263"/>
                  </a:cubicBezTo>
                  <a:cubicBezTo>
                    <a:pt x="49705" y="37578"/>
                    <a:pt x="49705" y="37578"/>
                    <a:pt x="49705" y="37578"/>
                  </a:cubicBezTo>
                  <a:cubicBezTo>
                    <a:pt x="49705" y="37578"/>
                    <a:pt x="48823" y="37894"/>
                    <a:pt x="48529" y="37894"/>
                  </a:cubicBezTo>
                  <a:cubicBezTo>
                    <a:pt x="48235" y="38210"/>
                    <a:pt x="47352" y="38210"/>
                    <a:pt x="47352" y="38210"/>
                  </a:cubicBezTo>
                  <a:cubicBezTo>
                    <a:pt x="47352" y="38210"/>
                    <a:pt x="46764" y="37578"/>
                    <a:pt x="46470" y="37578"/>
                  </a:cubicBezTo>
                  <a:cubicBezTo>
                    <a:pt x="46470" y="37578"/>
                    <a:pt x="45588" y="37894"/>
                    <a:pt x="45588" y="37894"/>
                  </a:cubicBezTo>
                  <a:cubicBezTo>
                    <a:pt x="45588" y="37894"/>
                    <a:pt x="45000" y="38526"/>
                    <a:pt x="44705" y="37894"/>
                  </a:cubicBezTo>
                  <a:cubicBezTo>
                    <a:pt x="44411" y="37263"/>
                    <a:pt x="44117" y="36631"/>
                    <a:pt x="44117" y="36631"/>
                  </a:cubicBezTo>
                  <a:cubicBezTo>
                    <a:pt x="44117" y="36000"/>
                    <a:pt x="44117" y="36000"/>
                    <a:pt x="44117" y="36000"/>
                  </a:cubicBezTo>
                  <a:cubicBezTo>
                    <a:pt x="44117" y="35052"/>
                    <a:pt x="44117" y="35052"/>
                    <a:pt x="44117" y="35052"/>
                  </a:cubicBezTo>
                  <a:cubicBezTo>
                    <a:pt x="43823" y="34105"/>
                    <a:pt x="43823" y="34105"/>
                    <a:pt x="43823" y="34105"/>
                  </a:cubicBezTo>
                  <a:cubicBezTo>
                    <a:pt x="42647" y="33473"/>
                    <a:pt x="42647" y="33473"/>
                    <a:pt x="42647" y="33473"/>
                  </a:cubicBezTo>
                  <a:cubicBezTo>
                    <a:pt x="41176" y="33473"/>
                    <a:pt x="41176" y="33473"/>
                    <a:pt x="41176" y="33473"/>
                  </a:cubicBezTo>
                  <a:cubicBezTo>
                    <a:pt x="39705" y="32526"/>
                    <a:pt x="39705" y="32526"/>
                    <a:pt x="39705" y="32526"/>
                  </a:cubicBezTo>
                  <a:cubicBezTo>
                    <a:pt x="37941" y="31894"/>
                    <a:pt x="37941" y="31894"/>
                    <a:pt x="37941" y="31894"/>
                  </a:cubicBezTo>
                  <a:cubicBezTo>
                    <a:pt x="37352" y="30631"/>
                    <a:pt x="37352" y="30631"/>
                    <a:pt x="37352" y="30631"/>
                  </a:cubicBezTo>
                  <a:cubicBezTo>
                    <a:pt x="38529" y="29684"/>
                    <a:pt x="38529" y="29684"/>
                    <a:pt x="38529" y="29684"/>
                  </a:cubicBezTo>
                  <a:cubicBezTo>
                    <a:pt x="38235" y="28736"/>
                    <a:pt x="38235" y="28736"/>
                    <a:pt x="38235" y="28736"/>
                  </a:cubicBezTo>
                  <a:cubicBezTo>
                    <a:pt x="37647" y="28105"/>
                    <a:pt x="37647" y="28105"/>
                    <a:pt x="37647" y="28105"/>
                  </a:cubicBezTo>
                  <a:cubicBezTo>
                    <a:pt x="36176" y="29052"/>
                    <a:pt x="36176" y="29052"/>
                    <a:pt x="36176" y="29052"/>
                  </a:cubicBezTo>
                  <a:cubicBezTo>
                    <a:pt x="36176" y="30000"/>
                    <a:pt x="36176" y="30000"/>
                    <a:pt x="36176" y="30000"/>
                  </a:cubicBezTo>
                  <a:cubicBezTo>
                    <a:pt x="34705" y="30631"/>
                    <a:pt x="34705" y="30631"/>
                    <a:pt x="34705" y="30631"/>
                  </a:cubicBezTo>
                  <a:cubicBezTo>
                    <a:pt x="34117" y="31894"/>
                    <a:pt x="34117" y="31894"/>
                    <a:pt x="34117" y="31894"/>
                  </a:cubicBezTo>
                  <a:cubicBezTo>
                    <a:pt x="35000" y="32842"/>
                    <a:pt x="35000" y="32842"/>
                    <a:pt x="35000" y="32842"/>
                  </a:cubicBezTo>
                  <a:cubicBezTo>
                    <a:pt x="35000" y="34421"/>
                    <a:pt x="35000" y="34421"/>
                    <a:pt x="35000" y="34421"/>
                  </a:cubicBezTo>
                  <a:cubicBezTo>
                    <a:pt x="35000" y="34421"/>
                    <a:pt x="34705" y="36000"/>
                    <a:pt x="35000" y="36315"/>
                  </a:cubicBezTo>
                  <a:cubicBezTo>
                    <a:pt x="35000" y="36315"/>
                    <a:pt x="34705" y="37263"/>
                    <a:pt x="34705" y="37894"/>
                  </a:cubicBezTo>
                  <a:cubicBezTo>
                    <a:pt x="35000" y="38210"/>
                    <a:pt x="35000" y="38526"/>
                    <a:pt x="35588" y="38842"/>
                  </a:cubicBezTo>
                  <a:cubicBezTo>
                    <a:pt x="35882" y="39157"/>
                    <a:pt x="35882" y="39157"/>
                    <a:pt x="36470" y="39473"/>
                  </a:cubicBezTo>
                  <a:cubicBezTo>
                    <a:pt x="37058" y="39789"/>
                    <a:pt x="37352" y="40105"/>
                    <a:pt x="37352" y="40105"/>
                  </a:cubicBezTo>
                  <a:cubicBezTo>
                    <a:pt x="37941" y="41368"/>
                    <a:pt x="37941" y="41368"/>
                    <a:pt x="37941" y="41368"/>
                  </a:cubicBezTo>
                  <a:cubicBezTo>
                    <a:pt x="37941" y="41368"/>
                    <a:pt x="38235" y="41684"/>
                    <a:pt x="38529" y="41684"/>
                  </a:cubicBezTo>
                  <a:cubicBezTo>
                    <a:pt x="38823" y="42000"/>
                    <a:pt x="39705" y="42315"/>
                    <a:pt x="39705" y="42631"/>
                  </a:cubicBezTo>
                  <a:cubicBezTo>
                    <a:pt x="39705" y="43263"/>
                    <a:pt x="40000" y="43894"/>
                    <a:pt x="40000" y="43894"/>
                  </a:cubicBezTo>
                  <a:cubicBezTo>
                    <a:pt x="40000" y="43894"/>
                    <a:pt x="40294" y="44526"/>
                    <a:pt x="40294" y="44526"/>
                  </a:cubicBezTo>
                  <a:cubicBezTo>
                    <a:pt x="40588" y="44842"/>
                    <a:pt x="40882" y="44526"/>
                    <a:pt x="40882" y="44842"/>
                  </a:cubicBezTo>
                  <a:cubicBezTo>
                    <a:pt x="41176" y="45157"/>
                    <a:pt x="40882" y="45473"/>
                    <a:pt x="41470" y="45789"/>
                  </a:cubicBezTo>
                  <a:cubicBezTo>
                    <a:pt x="41764" y="46421"/>
                    <a:pt x="42352" y="46736"/>
                    <a:pt x="42352" y="46736"/>
                  </a:cubicBezTo>
                  <a:cubicBezTo>
                    <a:pt x="42647" y="46736"/>
                    <a:pt x="43235" y="47052"/>
                    <a:pt x="43235" y="47052"/>
                  </a:cubicBezTo>
                  <a:cubicBezTo>
                    <a:pt x="45000" y="48315"/>
                    <a:pt x="45000" y="48315"/>
                    <a:pt x="45000" y="48315"/>
                  </a:cubicBezTo>
                  <a:cubicBezTo>
                    <a:pt x="46176" y="49894"/>
                    <a:pt x="46176" y="49894"/>
                    <a:pt x="46176" y="49894"/>
                  </a:cubicBezTo>
                  <a:cubicBezTo>
                    <a:pt x="47058" y="50842"/>
                    <a:pt x="47058" y="50842"/>
                    <a:pt x="47058" y="50842"/>
                  </a:cubicBezTo>
                  <a:cubicBezTo>
                    <a:pt x="46764" y="52105"/>
                    <a:pt x="46764" y="52105"/>
                    <a:pt x="46764" y="52105"/>
                  </a:cubicBezTo>
                  <a:cubicBezTo>
                    <a:pt x="46470" y="52736"/>
                    <a:pt x="46470" y="52736"/>
                    <a:pt x="46470" y="52736"/>
                  </a:cubicBezTo>
                  <a:cubicBezTo>
                    <a:pt x="46470" y="52736"/>
                    <a:pt x="45882" y="53052"/>
                    <a:pt x="45588" y="53052"/>
                  </a:cubicBezTo>
                  <a:cubicBezTo>
                    <a:pt x="45588" y="53052"/>
                    <a:pt x="45000" y="53368"/>
                    <a:pt x="45000" y="53368"/>
                  </a:cubicBezTo>
                  <a:cubicBezTo>
                    <a:pt x="45000" y="53368"/>
                    <a:pt x="44705" y="53052"/>
                    <a:pt x="44705" y="53052"/>
                  </a:cubicBezTo>
                  <a:cubicBezTo>
                    <a:pt x="45000" y="52736"/>
                    <a:pt x="45882" y="52421"/>
                    <a:pt x="45882" y="52421"/>
                  </a:cubicBezTo>
                  <a:cubicBezTo>
                    <a:pt x="45882" y="52421"/>
                    <a:pt x="45882" y="51473"/>
                    <a:pt x="45588" y="51473"/>
                  </a:cubicBezTo>
                  <a:cubicBezTo>
                    <a:pt x="45294" y="51157"/>
                    <a:pt x="44411" y="50526"/>
                    <a:pt x="44411" y="50526"/>
                  </a:cubicBezTo>
                  <a:cubicBezTo>
                    <a:pt x="43823" y="49894"/>
                    <a:pt x="43823" y="49894"/>
                    <a:pt x="43823" y="49894"/>
                  </a:cubicBezTo>
                  <a:cubicBezTo>
                    <a:pt x="42941" y="49894"/>
                    <a:pt x="42941" y="49894"/>
                    <a:pt x="42941" y="49894"/>
                  </a:cubicBezTo>
                  <a:cubicBezTo>
                    <a:pt x="42941" y="49894"/>
                    <a:pt x="42352" y="49894"/>
                    <a:pt x="42352" y="50210"/>
                  </a:cubicBezTo>
                  <a:cubicBezTo>
                    <a:pt x="42058" y="50526"/>
                    <a:pt x="41176" y="51157"/>
                    <a:pt x="41176" y="51157"/>
                  </a:cubicBezTo>
                  <a:cubicBezTo>
                    <a:pt x="40588" y="52421"/>
                    <a:pt x="40588" y="52421"/>
                    <a:pt x="40588" y="52421"/>
                  </a:cubicBezTo>
                  <a:cubicBezTo>
                    <a:pt x="42058" y="52736"/>
                    <a:pt x="42058" y="52736"/>
                    <a:pt x="42058" y="52736"/>
                  </a:cubicBezTo>
                  <a:cubicBezTo>
                    <a:pt x="42058" y="52736"/>
                    <a:pt x="42647" y="53368"/>
                    <a:pt x="42647" y="53368"/>
                  </a:cubicBezTo>
                  <a:cubicBezTo>
                    <a:pt x="42647" y="53684"/>
                    <a:pt x="43235" y="54315"/>
                    <a:pt x="43235" y="54315"/>
                  </a:cubicBezTo>
                  <a:cubicBezTo>
                    <a:pt x="43823" y="54631"/>
                    <a:pt x="43823" y="54631"/>
                    <a:pt x="43823" y="54631"/>
                  </a:cubicBezTo>
                  <a:cubicBezTo>
                    <a:pt x="43823" y="55263"/>
                    <a:pt x="43823" y="55263"/>
                    <a:pt x="43823" y="55263"/>
                  </a:cubicBezTo>
                  <a:cubicBezTo>
                    <a:pt x="43529" y="56210"/>
                    <a:pt x="43529" y="56210"/>
                    <a:pt x="43529" y="56210"/>
                  </a:cubicBezTo>
                  <a:cubicBezTo>
                    <a:pt x="42647" y="57473"/>
                    <a:pt x="42647" y="57473"/>
                    <a:pt x="42647" y="57473"/>
                  </a:cubicBezTo>
                  <a:cubicBezTo>
                    <a:pt x="42647" y="57473"/>
                    <a:pt x="42058" y="57789"/>
                    <a:pt x="42058" y="57789"/>
                  </a:cubicBezTo>
                  <a:cubicBezTo>
                    <a:pt x="41764" y="57789"/>
                    <a:pt x="41176" y="58421"/>
                    <a:pt x="41176" y="58421"/>
                  </a:cubicBezTo>
                  <a:cubicBezTo>
                    <a:pt x="41176" y="58421"/>
                    <a:pt x="40882" y="58421"/>
                    <a:pt x="40882" y="58421"/>
                  </a:cubicBezTo>
                  <a:cubicBezTo>
                    <a:pt x="40588" y="58421"/>
                    <a:pt x="40000" y="58105"/>
                    <a:pt x="39705" y="58105"/>
                  </a:cubicBezTo>
                  <a:cubicBezTo>
                    <a:pt x="39705" y="58105"/>
                    <a:pt x="39117" y="58421"/>
                    <a:pt x="39117" y="58421"/>
                  </a:cubicBezTo>
                  <a:cubicBezTo>
                    <a:pt x="39117" y="58421"/>
                    <a:pt x="38235" y="59052"/>
                    <a:pt x="39411" y="59368"/>
                  </a:cubicBezTo>
                  <a:cubicBezTo>
                    <a:pt x="40588" y="59368"/>
                    <a:pt x="40882" y="59368"/>
                    <a:pt x="41176" y="59368"/>
                  </a:cubicBezTo>
                  <a:cubicBezTo>
                    <a:pt x="41176" y="59368"/>
                    <a:pt x="42352" y="59368"/>
                    <a:pt x="42352" y="59368"/>
                  </a:cubicBezTo>
                  <a:cubicBezTo>
                    <a:pt x="42352" y="59368"/>
                    <a:pt x="42647" y="59368"/>
                    <a:pt x="42941" y="59684"/>
                  </a:cubicBezTo>
                  <a:cubicBezTo>
                    <a:pt x="43529" y="59684"/>
                    <a:pt x="43823" y="59684"/>
                    <a:pt x="44117" y="60000"/>
                  </a:cubicBezTo>
                  <a:cubicBezTo>
                    <a:pt x="44411" y="60000"/>
                    <a:pt x="44705" y="60315"/>
                    <a:pt x="44705" y="60315"/>
                  </a:cubicBezTo>
                  <a:cubicBezTo>
                    <a:pt x="44705" y="60631"/>
                    <a:pt x="44705" y="60631"/>
                    <a:pt x="45000" y="60631"/>
                  </a:cubicBezTo>
                  <a:cubicBezTo>
                    <a:pt x="45294" y="60631"/>
                    <a:pt x="45588" y="60947"/>
                    <a:pt x="45588" y="60947"/>
                  </a:cubicBezTo>
                  <a:cubicBezTo>
                    <a:pt x="45882" y="60947"/>
                    <a:pt x="45882" y="60947"/>
                    <a:pt x="45882" y="60947"/>
                  </a:cubicBezTo>
                  <a:cubicBezTo>
                    <a:pt x="45882" y="60947"/>
                    <a:pt x="46176" y="60947"/>
                    <a:pt x="46470" y="60947"/>
                  </a:cubicBezTo>
                  <a:cubicBezTo>
                    <a:pt x="46764" y="60947"/>
                    <a:pt x="46764" y="60631"/>
                    <a:pt x="47058" y="60631"/>
                  </a:cubicBezTo>
                  <a:cubicBezTo>
                    <a:pt x="47352" y="60631"/>
                    <a:pt x="48235" y="60631"/>
                    <a:pt x="48235" y="60631"/>
                  </a:cubicBezTo>
                  <a:cubicBezTo>
                    <a:pt x="48823" y="61894"/>
                    <a:pt x="48823" y="61894"/>
                    <a:pt x="48823" y="61894"/>
                  </a:cubicBezTo>
                  <a:cubicBezTo>
                    <a:pt x="48823" y="61894"/>
                    <a:pt x="48823" y="62210"/>
                    <a:pt x="49117" y="62210"/>
                  </a:cubicBezTo>
                  <a:cubicBezTo>
                    <a:pt x="49117" y="62526"/>
                    <a:pt x="49705" y="62842"/>
                    <a:pt x="50000" y="62842"/>
                  </a:cubicBezTo>
                  <a:cubicBezTo>
                    <a:pt x="50294" y="62842"/>
                    <a:pt x="52647" y="62210"/>
                    <a:pt x="52647" y="62210"/>
                  </a:cubicBezTo>
                  <a:cubicBezTo>
                    <a:pt x="51470" y="61263"/>
                    <a:pt x="51470" y="61263"/>
                    <a:pt x="51470" y="61263"/>
                  </a:cubicBezTo>
                  <a:cubicBezTo>
                    <a:pt x="51470" y="61263"/>
                    <a:pt x="50882" y="60631"/>
                    <a:pt x="50588" y="60315"/>
                  </a:cubicBezTo>
                  <a:cubicBezTo>
                    <a:pt x="50588" y="60000"/>
                    <a:pt x="49117" y="59052"/>
                    <a:pt x="49117" y="59052"/>
                  </a:cubicBezTo>
                  <a:cubicBezTo>
                    <a:pt x="47647" y="58736"/>
                    <a:pt x="47647" y="58736"/>
                    <a:pt x="47647" y="58736"/>
                  </a:cubicBezTo>
                  <a:cubicBezTo>
                    <a:pt x="45882" y="57789"/>
                    <a:pt x="45882" y="57789"/>
                    <a:pt x="45882" y="57789"/>
                  </a:cubicBezTo>
                  <a:cubicBezTo>
                    <a:pt x="44117" y="57157"/>
                    <a:pt x="44117" y="57157"/>
                    <a:pt x="44117" y="57157"/>
                  </a:cubicBezTo>
                  <a:cubicBezTo>
                    <a:pt x="44117" y="57157"/>
                    <a:pt x="44705" y="55894"/>
                    <a:pt x="45000" y="55578"/>
                  </a:cubicBezTo>
                  <a:cubicBezTo>
                    <a:pt x="45000" y="55263"/>
                    <a:pt x="45000" y="54315"/>
                    <a:pt x="45294" y="54315"/>
                  </a:cubicBezTo>
                  <a:cubicBezTo>
                    <a:pt x="45588" y="54631"/>
                    <a:pt x="46176" y="54631"/>
                    <a:pt x="46470" y="54631"/>
                  </a:cubicBezTo>
                  <a:cubicBezTo>
                    <a:pt x="46764" y="54631"/>
                    <a:pt x="47352" y="54315"/>
                    <a:pt x="47647" y="54315"/>
                  </a:cubicBezTo>
                  <a:cubicBezTo>
                    <a:pt x="47941" y="54315"/>
                    <a:pt x="48529" y="54631"/>
                    <a:pt x="48529" y="54631"/>
                  </a:cubicBezTo>
                  <a:cubicBezTo>
                    <a:pt x="48529" y="54631"/>
                    <a:pt x="48823" y="55263"/>
                    <a:pt x="48823" y="55578"/>
                  </a:cubicBezTo>
                  <a:cubicBezTo>
                    <a:pt x="49117" y="55578"/>
                    <a:pt x="49117" y="56210"/>
                    <a:pt x="49411" y="56526"/>
                  </a:cubicBezTo>
                  <a:cubicBezTo>
                    <a:pt x="49705" y="56526"/>
                    <a:pt x="51176" y="57157"/>
                    <a:pt x="51176" y="57157"/>
                  </a:cubicBezTo>
                  <a:cubicBezTo>
                    <a:pt x="51176" y="57157"/>
                    <a:pt x="52941" y="57789"/>
                    <a:pt x="52941" y="57789"/>
                  </a:cubicBezTo>
                  <a:cubicBezTo>
                    <a:pt x="53235" y="57789"/>
                    <a:pt x="53823" y="57789"/>
                    <a:pt x="53823" y="57789"/>
                  </a:cubicBezTo>
                  <a:cubicBezTo>
                    <a:pt x="54705" y="58736"/>
                    <a:pt x="54705" y="58736"/>
                    <a:pt x="54705" y="58736"/>
                  </a:cubicBezTo>
                  <a:cubicBezTo>
                    <a:pt x="56470" y="58421"/>
                    <a:pt x="56470" y="58421"/>
                    <a:pt x="56470" y="58421"/>
                  </a:cubicBezTo>
                  <a:cubicBezTo>
                    <a:pt x="58235" y="58105"/>
                    <a:pt x="58235" y="58105"/>
                    <a:pt x="58235" y="58105"/>
                  </a:cubicBezTo>
                  <a:cubicBezTo>
                    <a:pt x="58529" y="58736"/>
                    <a:pt x="58529" y="58736"/>
                    <a:pt x="58529" y="58736"/>
                  </a:cubicBezTo>
                  <a:cubicBezTo>
                    <a:pt x="58529" y="58736"/>
                    <a:pt x="59411" y="59368"/>
                    <a:pt x="59411" y="59368"/>
                  </a:cubicBezTo>
                  <a:cubicBezTo>
                    <a:pt x="59411" y="59684"/>
                    <a:pt x="60000" y="60947"/>
                    <a:pt x="60000" y="60947"/>
                  </a:cubicBezTo>
                  <a:cubicBezTo>
                    <a:pt x="60000" y="60947"/>
                    <a:pt x="60000" y="61894"/>
                    <a:pt x="60000" y="61894"/>
                  </a:cubicBezTo>
                  <a:cubicBezTo>
                    <a:pt x="60000" y="62210"/>
                    <a:pt x="60588" y="63473"/>
                    <a:pt x="60588" y="63473"/>
                  </a:cubicBezTo>
                  <a:cubicBezTo>
                    <a:pt x="60882" y="63789"/>
                    <a:pt x="62058" y="65052"/>
                    <a:pt x="62058" y="65368"/>
                  </a:cubicBezTo>
                  <a:cubicBezTo>
                    <a:pt x="62058" y="65368"/>
                    <a:pt x="62647" y="66315"/>
                    <a:pt x="62941" y="66315"/>
                  </a:cubicBezTo>
                  <a:cubicBezTo>
                    <a:pt x="62941" y="66315"/>
                    <a:pt x="63235" y="66000"/>
                    <a:pt x="63235" y="66000"/>
                  </a:cubicBezTo>
                  <a:cubicBezTo>
                    <a:pt x="63529" y="66000"/>
                    <a:pt x="64411" y="65368"/>
                    <a:pt x="64411" y="65368"/>
                  </a:cubicBezTo>
                  <a:cubicBezTo>
                    <a:pt x="64411" y="65368"/>
                    <a:pt x="65294" y="65368"/>
                    <a:pt x="65294" y="65684"/>
                  </a:cubicBezTo>
                  <a:cubicBezTo>
                    <a:pt x="65294" y="66000"/>
                    <a:pt x="66470" y="66947"/>
                    <a:pt x="66470" y="66947"/>
                  </a:cubicBezTo>
                  <a:cubicBezTo>
                    <a:pt x="66470" y="66947"/>
                    <a:pt x="66764" y="68210"/>
                    <a:pt x="66764" y="68210"/>
                  </a:cubicBezTo>
                  <a:cubicBezTo>
                    <a:pt x="66470" y="68526"/>
                    <a:pt x="65588" y="68842"/>
                    <a:pt x="65588" y="69157"/>
                  </a:cubicBezTo>
                  <a:cubicBezTo>
                    <a:pt x="65294" y="69157"/>
                    <a:pt x="64411" y="69157"/>
                    <a:pt x="64411" y="69157"/>
                  </a:cubicBezTo>
                  <a:cubicBezTo>
                    <a:pt x="64117" y="69473"/>
                    <a:pt x="62941" y="69789"/>
                    <a:pt x="62941" y="69789"/>
                  </a:cubicBezTo>
                  <a:cubicBezTo>
                    <a:pt x="62941" y="68526"/>
                    <a:pt x="62941" y="68526"/>
                    <a:pt x="62941" y="68526"/>
                  </a:cubicBezTo>
                  <a:cubicBezTo>
                    <a:pt x="62941" y="68526"/>
                    <a:pt x="62941" y="68210"/>
                    <a:pt x="62647" y="68210"/>
                  </a:cubicBezTo>
                  <a:cubicBezTo>
                    <a:pt x="62647" y="68210"/>
                    <a:pt x="60882" y="67578"/>
                    <a:pt x="60882" y="67578"/>
                  </a:cubicBezTo>
                  <a:cubicBezTo>
                    <a:pt x="60588" y="66000"/>
                    <a:pt x="60588" y="66000"/>
                    <a:pt x="60588" y="66000"/>
                  </a:cubicBezTo>
                  <a:cubicBezTo>
                    <a:pt x="59705" y="65052"/>
                    <a:pt x="59705" y="65052"/>
                    <a:pt x="59705" y="65052"/>
                  </a:cubicBezTo>
                  <a:cubicBezTo>
                    <a:pt x="58823" y="64421"/>
                    <a:pt x="58823" y="64421"/>
                    <a:pt x="58823" y="64421"/>
                  </a:cubicBezTo>
                  <a:cubicBezTo>
                    <a:pt x="58235" y="63473"/>
                    <a:pt x="58235" y="63473"/>
                    <a:pt x="58235" y="63473"/>
                  </a:cubicBezTo>
                  <a:cubicBezTo>
                    <a:pt x="57058" y="63473"/>
                    <a:pt x="57058" y="63473"/>
                    <a:pt x="57058" y="63473"/>
                  </a:cubicBezTo>
                  <a:cubicBezTo>
                    <a:pt x="57058" y="63473"/>
                    <a:pt x="56470" y="63789"/>
                    <a:pt x="56470" y="63789"/>
                  </a:cubicBezTo>
                  <a:cubicBezTo>
                    <a:pt x="56176" y="64105"/>
                    <a:pt x="55000" y="63789"/>
                    <a:pt x="55000" y="63789"/>
                  </a:cubicBezTo>
                  <a:cubicBezTo>
                    <a:pt x="54117" y="64105"/>
                    <a:pt x="54117" y="64105"/>
                    <a:pt x="54117" y="64105"/>
                  </a:cubicBezTo>
                  <a:cubicBezTo>
                    <a:pt x="54117" y="64736"/>
                    <a:pt x="54117" y="64736"/>
                    <a:pt x="54117" y="64736"/>
                  </a:cubicBezTo>
                  <a:cubicBezTo>
                    <a:pt x="55588" y="64736"/>
                    <a:pt x="55588" y="64736"/>
                    <a:pt x="55588" y="64736"/>
                  </a:cubicBezTo>
                  <a:cubicBezTo>
                    <a:pt x="56764" y="65052"/>
                    <a:pt x="56764" y="65052"/>
                    <a:pt x="56764" y="65052"/>
                  </a:cubicBezTo>
                  <a:cubicBezTo>
                    <a:pt x="58529" y="65368"/>
                    <a:pt x="58529" y="65368"/>
                    <a:pt x="58529" y="65368"/>
                  </a:cubicBezTo>
                  <a:cubicBezTo>
                    <a:pt x="58529" y="66631"/>
                    <a:pt x="58529" y="66631"/>
                    <a:pt x="58529" y="66631"/>
                  </a:cubicBezTo>
                  <a:cubicBezTo>
                    <a:pt x="58529" y="66631"/>
                    <a:pt x="58823" y="67263"/>
                    <a:pt x="58823" y="67578"/>
                  </a:cubicBezTo>
                  <a:cubicBezTo>
                    <a:pt x="58823" y="67894"/>
                    <a:pt x="59411" y="69157"/>
                    <a:pt x="59411" y="69157"/>
                  </a:cubicBezTo>
                  <a:cubicBezTo>
                    <a:pt x="60000" y="71052"/>
                    <a:pt x="60000" y="71052"/>
                    <a:pt x="60000" y="71052"/>
                  </a:cubicBezTo>
                  <a:cubicBezTo>
                    <a:pt x="60588" y="72315"/>
                    <a:pt x="60588" y="72315"/>
                    <a:pt x="60588" y="72315"/>
                  </a:cubicBezTo>
                  <a:cubicBezTo>
                    <a:pt x="61176" y="72631"/>
                    <a:pt x="61176" y="72631"/>
                    <a:pt x="61176" y="72631"/>
                  </a:cubicBezTo>
                  <a:cubicBezTo>
                    <a:pt x="61176" y="73894"/>
                    <a:pt x="61176" y="73894"/>
                    <a:pt x="61176" y="73894"/>
                  </a:cubicBezTo>
                  <a:cubicBezTo>
                    <a:pt x="61764" y="74210"/>
                    <a:pt x="61764" y="74210"/>
                    <a:pt x="61764" y="74210"/>
                  </a:cubicBezTo>
                  <a:cubicBezTo>
                    <a:pt x="61764" y="74210"/>
                    <a:pt x="61470" y="74526"/>
                    <a:pt x="61470" y="74842"/>
                  </a:cubicBezTo>
                  <a:cubicBezTo>
                    <a:pt x="61470" y="74842"/>
                    <a:pt x="60882" y="75789"/>
                    <a:pt x="60882" y="75789"/>
                  </a:cubicBezTo>
                  <a:cubicBezTo>
                    <a:pt x="60882" y="75789"/>
                    <a:pt x="60294" y="75789"/>
                    <a:pt x="60000" y="75789"/>
                  </a:cubicBezTo>
                  <a:cubicBezTo>
                    <a:pt x="60000" y="75473"/>
                    <a:pt x="59705" y="74842"/>
                    <a:pt x="59411" y="74842"/>
                  </a:cubicBezTo>
                  <a:cubicBezTo>
                    <a:pt x="58823" y="74526"/>
                    <a:pt x="58823" y="73894"/>
                    <a:pt x="58529" y="73894"/>
                  </a:cubicBezTo>
                  <a:cubicBezTo>
                    <a:pt x="58235" y="73894"/>
                    <a:pt x="57352" y="73894"/>
                    <a:pt x="57352" y="73894"/>
                  </a:cubicBezTo>
                  <a:cubicBezTo>
                    <a:pt x="57352" y="73894"/>
                    <a:pt x="56764" y="72947"/>
                    <a:pt x="56470" y="72631"/>
                  </a:cubicBezTo>
                  <a:cubicBezTo>
                    <a:pt x="56470" y="72631"/>
                    <a:pt x="56176" y="72315"/>
                    <a:pt x="55882" y="72000"/>
                  </a:cubicBezTo>
                  <a:cubicBezTo>
                    <a:pt x="55588" y="71684"/>
                    <a:pt x="55000" y="70736"/>
                    <a:pt x="55000" y="71052"/>
                  </a:cubicBezTo>
                  <a:cubicBezTo>
                    <a:pt x="55000" y="71684"/>
                    <a:pt x="55294" y="72315"/>
                    <a:pt x="55000" y="72315"/>
                  </a:cubicBezTo>
                  <a:cubicBezTo>
                    <a:pt x="54411" y="72315"/>
                    <a:pt x="54117" y="72315"/>
                    <a:pt x="54117" y="72315"/>
                  </a:cubicBezTo>
                  <a:cubicBezTo>
                    <a:pt x="54117" y="72315"/>
                    <a:pt x="53529" y="72947"/>
                    <a:pt x="53235" y="73263"/>
                  </a:cubicBezTo>
                  <a:cubicBezTo>
                    <a:pt x="53235" y="73263"/>
                    <a:pt x="53529" y="73263"/>
                    <a:pt x="52941" y="73578"/>
                  </a:cubicBezTo>
                  <a:cubicBezTo>
                    <a:pt x="52647" y="73578"/>
                    <a:pt x="52058" y="73578"/>
                    <a:pt x="52058" y="73578"/>
                  </a:cubicBezTo>
                  <a:cubicBezTo>
                    <a:pt x="52058" y="73263"/>
                    <a:pt x="52058" y="73263"/>
                    <a:pt x="52058" y="72947"/>
                  </a:cubicBezTo>
                  <a:cubicBezTo>
                    <a:pt x="52352" y="72631"/>
                    <a:pt x="54117" y="71684"/>
                    <a:pt x="54117" y="71684"/>
                  </a:cubicBezTo>
                  <a:cubicBezTo>
                    <a:pt x="54117" y="71368"/>
                    <a:pt x="53529" y="70421"/>
                    <a:pt x="53529" y="70421"/>
                  </a:cubicBezTo>
                  <a:cubicBezTo>
                    <a:pt x="53235" y="70736"/>
                    <a:pt x="53235" y="70736"/>
                    <a:pt x="53235" y="70736"/>
                  </a:cubicBezTo>
                  <a:cubicBezTo>
                    <a:pt x="52352" y="71368"/>
                    <a:pt x="52352" y="71368"/>
                    <a:pt x="52352" y="71368"/>
                  </a:cubicBezTo>
                  <a:cubicBezTo>
                    <a:pt x="51176" y="72315"/>
                    <a:pt x="51176" y="72315"/>
                    <a:pt x="51176" y="72315"/>
                  </a:cubicBezTo>
                  <a:cubicBezTo>
                    <a:pt x="50294" y="72631"/>
                    <a:pt x="50294" y="72631"/>
                    <a:pt x="50294" y="72631"/>
                  </a:cubicBezTo>
                  <a:cubicBezTo>
                    <a:pt x="49411" y="73263"/>
                    <a:pt x="49411" y="73263"/>
                    <a:pt x="49411" y="73263"/>
                  </a:cubicBezTo>
                  <a:cubicBezTo>
                    <a:pt x="48235" y="73578"/>
                    <a:pt x="48235" y="73578"/>
                    <a:pt x="48235" y="73578"/>
                  </a:cubicBezTo>
                  <a:cubicBezTo>
                    <a:pt x="47058" y="73578"/>
                    <a:pt x="47058" y="73578"/>
                    <a:pt x="47058" y="73578"/>
                  </a:cubicBezTo>
                  <a:cubicBezTo>
                    <a:pt x="46470" y="73263"/>
                    <a:pt x="46470" y="73263"/>
                    <a:pt x="46470" y="73263"/>
                  </a:cubicBezTo>
                  <a:cubicBezTo>
                    <a:pt x="45882" y="72315"/>
                    <a:pt x="45882" y="72315"/>
                    <a:pt x="45882" y="72315"/>
                  </a:cubicBezTo>
                  <a:cubicBezTo>
                    <a:pt x="45588" y="72315"/>
                    <a:pt x="45588" y="72315"/>
                    <a:pt x="45588" y="72315"/>
                  </a:cubicBezTo>
                  <a:cubicBezTo>
                    <a:pt x="45588" y="72315"/>
                    <a:pt x="45294" y="71684"/>
                    <a:pt x="45588" y="71368"/>
                  </a:cubicBezTo>
                  <a:cubicBezTo>
                    <a:pt x="45588" y="71368"/>
                    <a:pt x="45882" y="71052"/>
                    <a:pt x="46470" y="71052"/>
                  </a:cubicBezTo>
                  <a:cubicBezTo>
                    <a:pt x="47058" y="71052"/>
                    <a:pt x="47352" y="71052"/>
                    <a:pt x="47647" y="71052"/>
                  </a:cubicBezTo>
                  <a:cubicBezTo>
                    <a:pt x="47941" y="71052"/>
                    <a:pt x="48235" y="70736"/>
                    <a:pt x="48235" y="70736"/>
                  </a:cubicBezTo>
                  <a:cubicBezTo>
                    <a:pt x="48235" y="70736"/>
                    <a:pt x="48529" y="70736"/>
                    <a:pt x="48529" y="70421"/>
                  </a:cubicBezTo>
                  <a:cubicBezTo>
                    <a:pt x="48529" y="70105"/>
                    <a:pt x="47647" y="68842"/>
                    <a:pt x="47647" y="68842"/>
                  </a:cubicBezTo>
                  <a:cubicBezTo>
                    <a:pt x="47647" y="68842"/>
                    <a:pt x="46470" y="68842"/>
                    <a:pt x="46176" y="69157"/>
                  </a:cubicBezTo>
                  <a:cubicBezTo>
                    <a:pt x="45588" y="69157"/>
                    <a:pt x="45588" y="69789"/>
                    <a:pt x="45000" y="69473"/>
                  </a:cubicBezTo>
                  <a:cubicBezTo>
                    <a:pt x="44411" y="69157"/>
                    <a:pt x="42941" y="68526"/>
                    <a:pt x="42941" y="68526"/>
                  </a:cubicBezTo>
                  <a:cubicBezTo>
                    <a:pt x="41764" y="67263"/>
                    <a:pt x="41764" y="67263"/>
                    <a:pt x="41764" y="67263"/>
                  </a:cubicBezTo>
                  <a:cubicBezTo>
                    <a:pt x="41176" y="67894"/>
                    <a:pt x="41176" y="67894"/>
                    <a:pt x="41176" y="67894"/>
                  </a:cubicBezTo>
                  <a:cubicBezTo>
                    <a:pt x="40294" y="68526"/>
                    <a:pt x="40294" y="68526"/>
                    <a:pt x="40294" y="68526"/>
                  </a:cubicBezTo>
                  <a:cubicBezTo>
                    <a:pt x="40294" y="68526"/>
                    <a:pt x="40294" y="69157"/>
                    <a:pt x="39705" y="68526"/>
                  </a:cubicBezTo>
                  <a:cubicBezTo>
                    <a:pt x="39117" y="67578"/>
                    <a:pt x="39117" y="66947"/>
                    <a:pt x="39117" y="66947"/>
                  </a:cubicBezTo>
                  <a:cubicBezTo>
                    <a:pt x="38235" y="66947"/>
                    <a:pt x="38235" y="66947"/>
                    <a:pt x="38235" y="66947"/>
                  </a:cubicBezTo>
                  <a:cubicBezTo>
                    <a:pt x="37941" y="67894"/>
                    <a:pt x="37941" y="67894"/>
                    <a:pt x="37941" y="67894"/>
                  </a:cubicBezTo>
                  <a:cubicBezTo>
                    <a:pt x="37941" y="67894"/>
                    <a:pt x="37352" y="68842"/>
                    <a:pt x="37352" y="68842"/>
                  </a:cubicBezTo>
                  <a:cubicBezTo>
                    <a:pt x="37058" y="68842"/>
                    <a:pt x="36176" y="68842"/>
                    <a:pt x="35882" y="69157"/>
                  </a:cubicBezTo>
                  <a:cubicBezTo>
                    <a:pt x="35882" y="69157"/>
                    <a:pt x="34411" y="69157"/>
                    <a:pt x="34411" y="69157"/>
                  </a:cubicBezTo>
                  <a:cubicBezTo>
                    <a:pt x="32352" y="68526"/>
                    <a:pt x="32352" y="68526"/>
                    <a:pt x="32352" y="68526"/>
                  </a:cubicBezTo>
                  <a:cubicBezTo>
                    <a:pt x="32352" y="68526"/>
                    <a:pt x="31764" y="68842"/>
                    <a:pt x="31764" y="68842"/>
                  </a:cubicBezTo>
                  <a:cubicBezTo>
                    <a:pt x="31470" y="69157"/>
                    <a:pt x="28529" y="69789"/>
                    <a:pt x="28529" y="69789"/>
                  </a:cubicBezTo>
                  <a:cubicBezTo>
                    <a:pt x="27058" y="70736"/>
                    <a:pt x="27058" y="70736"/>
                    <a:pt x="27058" y="70736"/>
                  </a:cubicBezTo>
                  <a:cubicBezTo>
                    <a:pt x="26176" y="70736"/>
                    <a:pt x="26176" y="70736"/>
                    <a:pt x="26176" y="70736"/>
                  </a:cubicBezTo>
                  <a:cubicBezTo>
                    <a:pt x="25294" y="69473"/>
                    <a:pt x="25294" y="69473"/>
                    <a:pt x="25294" y="69473"/>
                  </a:cubicBezTo>
                  <a:cubicBezTo>
                    <a:pt x="24705" y="68526"/>
                    <a:pt x="24705" y="68526"/>
                    <a:pt x="24705" y="68526"/>
                  </a:cubicBezTo>
                  <a:cubicBezTo>
                    <a:pt x="24705" y="69789"/>
                    <a:pt x="24705" y="69789"/>
                    <a:pt x="24705" y="69789"/>
                  </a:cubicBezTo>
                  <a:cubicBezTo>
                    <a:pt x="24411" y="70421"/>
                    <a:pt x="24411" y="70421"/>
                    <a:pt x="24411" y="70421"/>
                  </a:cubicBezTo>
                  <a:cubicBezTo>
                    <a:pt x="24411" y="70421"/>
                    <a:pt x="23235" y="71684"/>
                    <a:pt x="22941" y="72000"/>
                  </a:cubicBezTo>
                  <a:cubicBezTo>
                    <a:pt x="22941" y="72000"/>
                    <a:pt x="21470" y="70421"/>
                    <a:pt x="21470" y="70421"/>
                  </a:cubicBezTo>
                  <a:cubicBezTo>
                    <a:pt x="21176" y="68210"/>
                    <a:pt x="21176" y="68210"/>
                    <a:pt x="21176" y="68210"/>
                  </a:cubicBezTo>
                  <a:cubicBezTo>
                    <a:pt x="19705" y="66631"/>
                    <a:pt x="19705" y="66631"/>
                    <a:pt x="19705" y="66631"/>
                  </a:cubicBezTo>
                  <a:cubicBezTo>
                    <a:pt x="18823" y="66947"/>
                    <a:pt x="18823" y="66947"/>
                    <a:pt x="18823" y="66947"/>
                  </a:cubicBezTo>
                  <a:cubicBezTo>
                    <a:pt x="18529" y="65368"/>
                    <a:pt x="18529" y="65368"/>
                    <a:pt x="18529" y="65368"/>
                  </a:cubicBezTo>
                  <a:cubicBezTo>
                    <a:pt x="17941" y="64421"/>
                    <a:pt x="17941" y="64421"/>
                    <a:pt x="17941" y="64421"/>
                  </a:cubicBezTo>
                  <a:cubicBezTo>
                    <a:pt x="16764" y="64421"/>
                    <a:pt x="16764" y="64421"/>
                    <a:pt x="16764" y="64421"/>
                  </a:cubicBezTo>
                  <a:cubicBezTo>
                    <a:pt x="16470" y="65052"/>
                    <a:pt x="16470" y="65052"/>
                    <a:pt x="16470" y="65052"/>
                  </a:cubicBezTo>
                  <a:cubicBezTo>
                    <a:pt x="16176" y="66000"/>
                    <a:pt x="16176" y="66000"/>
                    <a:pt x="16176" y="66000"/>
                  </a:cubicBezTo>
                  <a:cubicBezTo>
                    <a:pt x="16176" y="66000"/>
                    <a:pt x="16470" y="66947"/>
                    <a:pt x="16470" y="66947"/>
                  </a:cubicBezTo>
                  <a:cubicBezTo>
                    <a:pt x="16470" y="67263"/>
                    <a:pt x="16176" y="67578"/>
                    <a:pt x="15882" y="67578"/>
                  </a:cubicBezTo>
                  <a:cubicBezTo>
                    <a:pt x="15882" y="67578"/>
                    <a:pt x="14411" y="68210"/>
                    <a:pt x="14411" y="68210"/>
                  </a:cubicBezTo>
                  <a:cubicBezTo>
                    <a:pt x="14411" y="68210"/>
                    <a:pt x="14117" y="67263"/>
                    <a:pt x="14117" y="66947"/>
                  </a:cubicBezTo>
                  <a:cubicBezTo>
                    <a:pt x="14117" y="66315"/>
                    <a:pt x="14117" y="65368"/>
                    <a:pt x="14117" y="65368"/>
                  </a:cubicBezTo>
                  <a:cubicBezTo>
                    <a:pt x="14117" y="65368"/>
                    <a:pt x="15294" y="64736"/>
                    <a:pt x="15294" y="64736"/>
                  </a:cubicBezTo>
                  <a:cubicBezTo>
                    <a:pt x="15294" y="64421"/>
                    <a:pt x="16176" y="62842"/>
                    <a:pt x="16176" y="62842"/>
                  </a:cubicBezTo>
                  <a:cubicBezTo>
                    <a:pt x="16176" y="61894"/>
                    <a:pt x="16176" y="61894"/>
                    <a:pt x="16176" y="61894"/>
                  </a:cubicBezTo>
                  <a:cubicBezTo>
                    <a:pt x="16176" y="61894"/>
                    <a:pt x="17352" y="61578"/>
                    <a:pt x="17647" y="61578"/>
                  </a:cubicBezTo>
                  <a:cubicBezTo>
                    <a:pt x="17941" y="61578"/>
                    <a:pt x="18529" y="61578"/>
                    <a:pt x="18823" y="61894"/>
                  </a:cubicBezTo>
                  <a:cubicBezTo>
                    <a:pt x="19411" y="62210"/>
                    <a:pt x="19117" y="62210"/>
                    <a:pt x="19705" y="62210"/>
                  </a:cubicBezTo>
                  <a:cubicBezTo>
                    <a:pt x="20294" y="61894"/>
                    <a:pt x="20882" y="61578"/>
                    <a:pt x="20882" y="61263"/>
                  </a:cubicBezTo>
                  <a:cubicBezTo>
                    <a:pt x="20882" y="60947"/>
                    <a:pt x="21176" y="59684"/>
                    <a:pt x="20294" y="59684"/>
                  </a:cubicBezTo>
                  <a:cubicBezTo>
                    <a:pt x="19705" y="59684"/>
                    <a:pt x="18823" y="60315"/>
                    <a:pt x="18529" y="60315"/>
                  </a:cubicBezTo>
                  <a:cubicBezTo>
                    <a:pt x="18235" y="60631"/>
                    <a:pt x="17941" y="60315"/>
                    <a:pt x="17352" y="60000"/>
                  </a:cubicBezTo>
                  <a:cubicBezTo>
                    <a:pt x="17058" y="60000"/>
                    <a:pt x="16470" y="59684"/>
                    <a:pt x="16470" y="59684"/>
                  </a:cubicBezTo>
                  <a:cubicBezTo>
                    <a:pt x="15588" y="60631"/>
                    <a:pt x="15588" y="60631"/>
                    <a:pt x="15588" y="60631"/>
                  </a:cubicBezTo>
                  <a:cubicBezTo>
                    <a:pt x="15588" y="60631"/>
                    <a:pt x="16176" y="61894"/>
                    <a:pt x="15000" y="60947"/>
                  </a:cubicBezTo>
                  <a:cubicBezTo>
                    <a:pt x="13823" y="60315"/>
                    <a:pt x="13823" y="60000"/>
                    <a:pt x="13823" y="60000"/>
                  </a:cubicBezTo>
                  <a:cubicBezTo>
                    <a:pt x="12647" y="58736"/>
                    <a:pt x="12647" y="58736"/>
                    <a:pt x="12647" y="58736"/>
                  </a:cubicBezTo>
                  <a:cubicBezTo>
                    <a:pt x="12058" y="56526"/>
                    <a:pt x="12058" y="56526"/>
                    <a:pt x="12058" y="56526"/>
                  </a:cubicBezTo>
                  <a:cubicBezTo>
                    <a:pt x="11176" y="55263"/>
                    <a:pt x="11176" y="55263"/>
                    <a:pt x="11176" y="55263"/>
                  </a:cubicBezTo>
                  <a:cubicBezTo>
                    <a:pt x="11176" y="55263"/>
                    <a:pt x="10882" y="55894"/>
                    <a:pt x="10588" y="56526"/>
                  </a:cubicBezTo>
                  <a:cubicBezTo>
                    <a:pt x="10294" y="56842"/>
                    <a:pt x="9705" y="56842"/>
                    <a:pt x="9411" y="56526"/>
                  </a:cubicBezTo>
                  <a:cubicBezTo>
                    <a:pt x="9411" y="55894"/>
                    <a:pt x="8529" y="54631"/>
                    <a:pt x="8529" y="54631"/>
                  </a:cubicBezTo>
                  <a:cubicBezTo>
                    <a:pt x="8823" y="53368"/>
                    <a:pt x="8823" y="53368"/>
                    <a:pt x="8823" y="53368"/>
                  </a:cubicBezTo>
                  <a:cubicBezTo>
                    <a:pt x="7647" y="53052"/>
                    <a:pt x="7647" y="53052"/>
                    <a:pt x="7647" y="53052"/>
                  </a:cubicBezTo>
                  <a:cubicBezTo>
                    <a:pt x="7647" y="53052"/>
                    <a:pt x="7058" y="52736"/>
                    <a:pt x="7058" y="52421"/>
                  </a:cubicBezTo>
                  <a:cubicBezTo>
                    <a:pt x="7352" y="51789"/>
                    <a:pt x="7941" y="50842"/>
                    <a:pt x="7941" y="50842"/>
                  </a:cubicBezTo>
                  <a:cubicBezTo>
                    <a:pt x="8529" y="49578"/>
                    <a:pt x="8529" y="49578"/>
                    <a:pt x="8529" y="49578"/>
                  </a:cubicBezTo>
                  <a:cubicBezTo>
                    <a:pt x="8529" y="49578"/>
                    <a:pt x="8529" y="48631"/>
                    <a:pt x="8235" y="48315"/>
                  </a:cubicBezTo>
                  <a:cubicBezTo>
                    <a:pt x="8235" y="48000"/>
                    <a:pt x="7941" y="43894"/>
                    <a:pt x="7941" y="43894"/>
                  </a:cubicBezTo>
                  <a:cubicBezTo>
                    <a:pt x="10294" y="42315"/>
                    <a:pt x="10294" y="42315"/>
                    <a:pt x="10294" y="42315"/>
                  </a:cubicBezTo>
                  <a:cubicBezTo>
                    <a:pt x="11764" y="39789"/>
                    <a:pt x="11764" y="39789"/>
                    <a:pt x="11764" y="39789"/>
                  </a:cubicBezTo>
                  <a:cubicBezTo>
                    <a:pt x="12352" y="36947"/>
                    <a:pt x="12352" y="36947"/>
                    <a:pt x="12352" y="36947"/>
                  </a:cubicBezTo>
                  <a:cubicBezTo>
                    <a:pt x="13235" y="34421"/>
                    <a:pt x="13235" y="34421"/>
                    <a:pt x="13235" y="34421"/>
                  </a:cubicBezTo>
                  <a:cubicBezTo>
                    <a:pt x="13235" y="34421"/>
                    <a:pt x="14411" y="33157"/>
                    <a:pt x="14411" y="33473"/>
                  </a:cubicBezTo>
                  <a:cubicBezTo>
                    <a:pt x="14705" y="33789"/>
                    <a:pt x="14411" y="30947"/>
                    <a:pt x="14411" y="30947"/>
                  </a:cubicBezTo>
                  <a:cubicBezTo>
                    <a:pt x="13529" y="30000"/>
                    <a:pt x="13529" y="30000"/>
                    <a:pt x="13529" y="30000"/>
                  </a:cubicBezTo>
                  <a:cubicBezTo>
                    <a:pt x="13529" y="28421"/>
                    <a:pt x="13529" y="28421"/>
                    <a:pt x="13529" y="28421"/>
                  </a:cubicBezTo>
                  <a:cubicBezTo>
                    <a:pt x="13529" y="28421"/>
                    <a:pt x="15000" y="28105"/>
                    <a:pt x="15294" y="28105"/>
                  </a:cubicBezTo>
                  <a:cubicBezTo>
                    <a:pt x="15588" y="28105"/>
                    <a:pt x="16176" y="27789"/>
                    <a:pt x="17058" y="27473"/>
                  </a:cubicBezTo>
                  <a:cubicBezTo>
                    <a:pt x="17647" y="27473"/>
                    <a:pt x="18235" y="26842"/>
                    <a:pt x="18823" y="26842"/>
                  </a:cubicBezTo>
                  <a:cubicBezTo>
                    <a:pt x="19117" y="26842"/>
                    <a:pt x="20588" y="26842"/>
                    <a:pt x="20588" y="26842"/>
                  </a:cubicBezTo>
                  <a:cubicBezTo>
                    <a:pt x="20588" y="26842"/>
                    <a:pt x="22058" y="25894"/>
                    <a:pt x="22352" y="25578"/>
                  </a:cubicBezTo>
                  <a:cubicBezTo>
                    <a:pt x="22647" y="25263"/>
                    <a:pt x="23529" y="24000"/>
                    <a:pt x="23529" y="24000"/>
                  </a:cubicBezTo>
                  <a:cubicBezTo>
                    <a:pt x="23529" y="24000"/>
                    <a:pt x="23823" y="22421"/>
                    <a:pt x="24411" y="22105"/>
                  </a:cubicBezTo>
                  <a:cubicBezTo>
                    <a:pt x="24705" y="22105"/>
                    <a:pt x="25588" y="21473"/>
                    <a:pt x="26176" y="21473"/>
                  </a:cubicBezTo>
                  <a:cubicBezTo>
                    <a:pt x="26764" y="21157"/>
                    <a:pt x="28235" y="20842"/>
                    <a:pt x="28529" y="20842"/>
                  </a:cubicBezTo>
                  <a:cubicBezTo>
                    <a:pt x="28823" y="20842"/>
                    <a:pt x="32352" y="20210"/>
                    <a:pt x="32352" y="20210"/>
                  </a:cubicBezTo>
                  <a:cubicBezTo>
                    <a:pt x="33823" y="18947"/>
                    <a:pt x="33823" y="18947"/>
                    <a:pt x="33823" y="18947"/>
                  </a:cubicBezTo>
                  <a:cubicBezTo>
                    <a:pt x="33529" y="16105"/>
                    <a:pt x="33529" y="16105"/>
                    <a:pt x="33529" y="16105"/>
                  </a:cubicBezTo>
                  <a:cubicBezTo>
                    <a:pt x="37941" y="15473"/>
                    <a:pt x="37941" y="15473"/>
                    <a:pt x="37941" y="15473"/>
                  </a:cubicBezTo>
                  <a:cubicBezTo>
                    <a:pt x="39705" y="14210"/>
                    <a:pt x="39705" y="14210"/>
                    <a:pt x="39705" y="14210"/>
                  </a:cubicBezTo>
                  <a:cubicBezTo>
                    <a:pt x="39705" y="14210"/>
                    <a:pt x="40588" y="13263"/>
                    <a:pt x="40882" y="13263"/>
                  </a:cubicBezTo>
                  <a:cubicBezTo>
                    <a:pt x="41176" y="13578"/>
                    <a:pt x="41764" y="13263"/>
                    <a:pt x="41764" y="13263"/>
                  </a:cubicBezTo>
                  <a:cubicBezTo>
                    <a:pt x="43823" y="12631"/>
                    <a:pt x="43823" y="12631"/>
                    <a:pt x="43823" y="12631"/>
                  </a:cubicBezTo>
                  <a:cubicBezTo>
                    <a:pt x="43823" y="12631"/>
                    <a:pt x="46470" y="11684"/>
                    <a:pt x="46764" y="11368"/>
                  </a:cubicBezTo>
                  <a:cubicBezTo>
                    <a:pt x="46764" y="11368"/>
                    <a:pt x="48235" y="10736"/>
                    <a:pt x="48235" y="10736"/>
                  </a:cubicBezTo>
                  <a:cubicBezTo>
                    <a:pt x="48823" y="9473"/>
                    <a:pt x="48823" y="9473"/>
                    <a:pt x="48823" y="9473"/>
                  </a:cubicBezTo>
                  <a:cubicBezTo>
                    <a:pt x="48823" y="9473"/>
                    <a:pt x="49411" y="8842"/>
                    <a:pt x="50294" y="8842"/>
                  </a:cubicBezTo>
                  <a:cubicBezTo>
                    <a:pt x="50882" y="8842"/>
                    <a:pt x="51470" y="8842"/>
                    <a:pt x="51764" y="8842"/>
                  </a:cubicBezTo>
                  <a:cubicBezTo>
                    <a:pt x="51764" y="8526"/>
                    <a:pt x="52058" y="7894"/>
                    <a:pt x="52352" y="7894"/>
                  </a:cubicBezTo>
                  <a:cubicBezTo>
                    <a:pt x="52647" y="7894"/>
                    <a:pt x="54411" y="7578"/>
                    <a:pt x="54411" y="7578"/>
                  </a:cubicBezTo>
                  <a:cubicBezTo>
                    <a:pt x="55294" y="9157"/>
                    <a:pt x="55294" y="9157"/>
                    <a:pt x="55294" y="9157"/>
                  </a:cubicBezTo>
                  <a:cubicBezTo>
                    <a:pt x="55294" y="9157"/>
                    <a:pt x="57058" y="10421"/>
                    <a:pt x="57352" y="10421"/>
                  </a:cubicBezTo>
                  <a:cubicBezTo>
                    <a:pt x="57647" y="10421"/>
                    <a:pt x="59117" y="9157"/>
                    <a:pt x="59117" y="9157"/>
                  </a:cubicBezTo>
                  <a:cubicBezTo>
                    <a:pt x="62058" y="10105"/>
                    <a:pt x="62058" y="10105"/>
                    <a:pt x="62058" y="10105"/>
                  </a:cubicBezTo>
                  <a:cubicBezTo>
                    <a:pt x="64411" y="10736"/>
                    <a:pt x="64411" y="10736"/>
                    <a:pt x="64411" y="10736"/>
                  </a:cubicBezTo>
                  <a:cubicBezTo>
                    <a:pt x="65294" y="10105"/>
                    <a:pt x="65294" y="10105"/>
                    <a:pt x="65294" y="10105"/>
                  </a:cubicBezTo>
                  <a:close/>
                  <a:moveTo>
                    <a:pt x="55294" y="47052"/>
                  </a:moveTo>
                  <a:cubicBezTo>
                    <a:pt x="55294" y="47052"/>
                    <a:pt x="55294" y="47052"/>
                    <a:pt x="55294" y="47052"/>
                  </a:cubicBezTo>
                  <a:cubicBezTo>
                    <a:pt x="55588" y="47368"/>
                    <a:pt x="55588" y="47368"/>
                    <a:pt x="55588" y="47368"/>
                  </a:cubicBezTo>
                  <a:cubicBezTo>
                    <a:pt x="55588" y="47368"/>
                    <a:pt x="56176" y="47368"/>
                    <a:pt x="56470" y="47052"/>
                  </a:cubicBezTo>
                  <a:cubicBezTo>
                    <a:pt x="56764" y="47052"/>
                    <a:pt x="56176" y="46736"/>
                    <a:pt x="56176" y="46736"/>
                  </a:cubicBezTo>
                  <a:cubicBezTo>
                    <a:pt x="55588" y="46736"/>
                    <a:pt x="55588" y="46736"/>
                    <a:pt x="55588" y="46736"/>
                  </a:cubicBezTo>
                  <a:cubicBezTo>
                    <a:pt x="55588" y="46736"/>
                    <a:pt x="55294" y="47052"/>
                    <a:pt x="55294" y="47052"/>
                  </a:cubicBezTo>
                  <a:close/>
                  <a:moveTo>
                    <a:pt x="54117" y="49578"/>
                  </a:moveTo>
                  <a:cubicBezTo>
                    <a:pt x="54117" y="49578"/>
                    <a:pt x="54117" y="49578"/>
                    <a:pt x="54117" y="49578"/>
                  </a:cubicBezTo>
                  <a:cubicBezTo>
                    <a:pt x="54411" y="49894"/>
                    <a:pt x="54411" y="49894"/>
                    <a:pt x="54411" y="49894"/>
                  </a:cubicBezTo>
                  <a:cubicBezTo>
                    <a:pt x="54411" y="49894"/>
                    <a:pt x="54705" y="48947"/>
                    <a:pt x="55000" y="48631"/>
                  </a:cubicBezTo>
                  <a:cubicBezTo>
                    <a:pt x="55294" y="48000"/>
                    <a:pt x="54705" y="48315"/>
                    <a:pt x="54705" y="48315"/>
                  </a:cubicBezTo>
                  <a:cubicBezTo>
                    <a:pt x="54411" y="48631"/>
                    <a:pt x="54411" y="48631"/>
                    <a:pt x="54411" y="48631"/>
                  </a:cubicBezTo>
                  <a:cubicBezTo>
                    <a:pt x="54411" y="48631"/>
                    <a:pt x="54117" y="49578"/>
                    <a:pt x="54117" y="49578"/>
                  </a:cubicBezTo>
                  <a:close/>
                  <a:moveTo>
                    <a:pt x="93529" y="72947"/>
                  </a:moveTo>
                  <a:cubicBezTo>
                    <a:pt x="93529" y="72947"/>
                    <a:pt x="93529" y="72947"/>
                    <a:pt x="93529" y="72947"/>
                  </a:cubicBezTo>
                  <a:cubicBezTo>
                    <a:pt x="93529" y="72947"/>
                    <a:pt x="94411" y="73578"/>
                    <a:pt x="94411" y="73578"/>
                  </a:cubicBezTo>
                  <a:cubicBezTo>
                    <a:pt x="93823" y="74842"/>
                    <a:pt x="93823" y="74842"/>
                    <a:pt x="93823" y="74842"/>
                  </a:cubicBezTo>
                  <a:cubicBezTo>
                    <a:pt x="92941" y="74210"/>
                    <a:pt x="92941" y="74210"/>
                    <a:pt x="92941" y="74210"/>
                  </a:cubicBezTo>
                  <a:cubicBezTo>
                    <a:pt x="93529" y="72947"/>
                    <a:pt x="93529" y="72947"/>
                    <a:pt x="93529" y="72947"/>
                  </a:cubicBezTo>
                  <a:close/>
                  <a:moveTo>
                    <a:pt x="100588" y="78947"/>
                  </a:moveTo>
                  <a:cubicBezTo>
                    <a:pt x="100588" y="78947"/>
                    <a:pt x="100588" y="78947"/>
                    <a:pt x="100588" y="78947"/>
                  </a:cubicBezTo>
                  <a:cubicBezTo>
                    <a:pt x="100588" y="78947"/>
                    <a:pt x="102058" y="79263"/>
                    <a:pt x="102058" y="78947"/>
                  </a:cubicBezTo>
                  <a:cubicBezTo>
                    <a:pt x="102058" y="78631"/>
                    <a:pt x="102352" y="78000"/>
                    <a:pt x="102352" y="78000"/>
                  </a:cubicBezTo>
                  <a:cubicBezTo>
                    <a:pt x="102058" y="77684"/>
                    <a:pt x="101176" y="77368"/>
                    <a:pt x="101176" y="77368"/>
                  </a:cubicBezTo>
                  <a:cubicBezTo>
                    <a:pt x="100882" y="77368"/>
                    <a:pt x="100588" y="77368"/>
                    <a:pt x="100294" y="77052"/>
                  </a:cubicBezTo>
                  <a:cubicBezTo>
                    <a:pt x="98529" y="74842"/>
                    <a:pt x="99705" y="77684"/>
                    <a:pt x="100588" y="78000"/>
                  </a:cubicBezTo>
                  <a:cubicBezTo>
                    <a:pt x="100588" y="78315"/>
                    <a:pt x="100588" y="78315"/>
                    <a:pt x="100588" y="78315"/>
                  </a:cubicBezTo>
                  <a:cubicBezTo>
                    <a:pt x="100588" y="78947"/>
                    <a:pt x="100588" y="78947"/>
                    <a:pt x="100588" y="78947"/>
                  </a:cubicBezTo>
                  <a:close/>
                  <a:moveTo>
                    <a:pt x="102647" y="81157"/>
                  </a:moveTo>
                  <a:cubicBezTo>
                    <a:pt x="102647" y="81157"/>
                    <a:pt x="102647" y="81157"/>
                    <a:pt x="102647" y="81157"/>
                  </a:cubicBezTo>
                  <a:cubicBezTo>
                    <a:pt x="103823" y="79578"/>
                    <a:pt x="103823" y="79578"/>
                    <a:pt x="103823" y="79578"/>
                  </a:cubicBezTo>
                  <a:cubicBezTo>
                    <a:pt x="103823" y="79578"/>
                    <a:pt x="104411" y="78947"/>
                    <a:pt x="104705" y="78947"/>
                  </a:cubicBezTo>
                  <a:cubicBezTo>
                    <a:pt x="105000" y="78947"/>
                    <a:pt x="106176" y="78631"/>
                    <a:pt x="106176" y="78631"/>
                  </a:cubicBezTo>
                  <a:cubicBezTo>
                    <a:pt x="106176" y="78631"/>
                    <a:pt x="107058" y="78947"/>
                    <a:pt x="106470" y="79263"/>
                  </a:cubicBezTo>
                  <a:cubicBezTo>
                    <a:pt x="106176" y="79578"/>
                    <a:pt x="105294" y="80210"/>
                    <a:pt x="105000" y="80210"/>
                  </a:cubicBezTo>
                  <a:cubicBezTo>
                    <a:pt x="104705" y="80526"/>
                    <a:pt x="104117" y="81473"/>
                    <a:pt x="104117" y="81473"/>
                  </a:cubicBezTo>
                  <a:cubicBezTo>
                    <a:pt x="102941" y="81789"/>
                    <a:pt x="102941" y="81789"/>
                    <a:pt x="102941" y="81789"/>
                  </a:cubicBezTo>
                  <a:cubicBezTo>
                    <a:pt x="101764" y="82421"/>
                    <a:pt x="101764" y="82421"/>
                    <a:pt x="101764" y="82421"/>
                  </a:cubicBezTo>
                  <a:cubicBezTo>
                    <a:pt x="102058" y="83684"/>
                    <a:pt x="102058" y="83684"/>
                    <a:pt x="102058" y="83684"/>
                  </a:cubicBezTo>
                  <a:cubicBezTo>
                    <a:pt x="102058" y="83684"/>
                    <a:pt x="101764" y="84000"/>
                    <a:pt x="101470" y="84000"/>
                  </a:cubicBezTo>
                  <a:cubicBezTo>
                    <a:pt x="101470" y="83684"/>
                    <a:pt x="100588" y="83052"/>
                    <a:pt x="100588" y="83052"/>
                  </a:cubicBezTo>
                  <a:cubicBezTo>
                    <a:pt x="100882" y="81473"/>
                    <a:pt x="100882" y="81473"/>
                    <a:pt x="100882" y="81473"/>
                  </a:cubicBezTo>
                  <a:cubicBezTo>
                    <a:pt x="102058" y="81473"/>
                    <a:pt x="102058" y="81473"/>
                    <a:pt x="102058" y="81473"/>
                  </a:cubicBezTo>
                  <a:cubicBezTo>
                    <a:pt x="102647" y="81157"/>
                    <a:pt x="102647" y="81157"/>
                    <a:pt x="102647" y="81157"/>
                  </a:cubicBezTo>
                  <a:close/>
                  <a:moveTo>
                    <a:pt x="114117" y="90315"/>
                  </a:moveTo>
                  <a:cubicBezTo>
                    <a:pt x="114117" y="90315"/>
                    <a:pt x="114117" y="90315"/>
                    <a:pt x="114117" y="90315"/>
                  </a:cubicBezTo>
                  <a:cubicBezTo>
                    <a:pt x="114117" y="90315"/>
                    <a:pt x="115294" y="91578"/>
                    <a:pt x="115294" y="91578"/>
                  </a:cubicBezTo>
                  <a:cubicBezTo>
                    <a:pt x="115000" y="93157"/>
                    <a:pt x="115000" y="93157"/>
                    <a:pt x="115000" y="93157"/>
                  </a:cubicBezTo>
                  <a:cubicBezTo>
                    <a:pt x="115000" y="93157"/>
                    <a:pt x="115000" y="93789"/>
                    <a:pt x="115588" y="93789"/>
                  </a:cubicBezTo>
                  <a:cubicBezTo>
                    <a:pt x="116176" y="94105"/>
                    <a:pt x="117058" y="94105"/>
                    <a:pt x="117058" y="93473"/>
                  </a:cubicBezTo>
                  <a:cubicBezTo>
                    <a:pt x="117058" y="92842"/>
                    <a:pt x="117352" y="92210"/>
                    <a:pt x="117647" y="91894"/>
                  </a:cubicBezTo>
                  <a:cubicBezTo>
                    <a:pt x="117941" y="91263"/>
                    <a:pt x="118529" y="90315"/>
                    <a:pt x="118529" y="90315"/>
                  </a:cubicBezTo>
                  <a:cubicBezTo>
                    <a:pt x="118529" y="90315"/>
                    <a:pt x="118823" y="90315"/>
                    <a:pt x="119117" y="90000"/>
                  </a:cubicBezTo>
                  <a:cubicBezTo>
                    <a:pt x="119411" y="90000"/>
                    <a:pt x="118823" y="89052"/>
                    <a:pt x="118823" y="89052"/>
                  </a:cubicBezTo>
                  <a:cubicBezTo>
                    <a:pt x="118823" y="89052"/>
                    <a:pt x="118529" y="89052"/>
                    <a:pt x="119117" y="87789"/>
                  </a:cubicBezTo>
                  <a:cubicBezTo>
                    <a:pt x="119705" y="86842"/>
                    <a:pt x="119705" y="86842"/>
                    <a:pt x="119705" y="86842"/>
                  </a:cubicBezTo>
                  <a:cubicBezTo>
                    <a:pt x="119705" y="86526"/>
                    <a:pt x="120000" y="85578"/>
                    <a:pt x="120000" y="85263"/>
                  </a:cubicBezTo>
                  <a:cubicBezTo>
                    <a:pt x="119705" y="84631"/>
                    <a:pt x="119411" y="83052"/>
                    <a:pt x="119411" y="83052"/>
                  </a:cubicBezTo>
                  <a:cubicBezTo>
                    <a:pt x="118823" y="83684"/>
                    <a:pt x="118823" y="83684"/>
                    <a:pt x="118823" y="83684"/>
                  </a:cubicBezTo>
                  <a:cubicBezTo>
                    <a:pt x="118823" y="83684"/>
                    <a:pt x="118235" y="84315"/>
                    <a:pt x="117647" y="84315"/>
                  </a:cubicBezTo>
                  <a:cubicBezTo>
                    <a:pt x="117058" y="84631"/>
                    <a:pt x="116470" y="84947"/>
                    <a:pt x="116470" y="85263"/>
                  </a:cubicBezTo>
                  <a:cubicBezTo>
                    <a:pt x="116470" y="85263"/>
                    <a:pt x="116470" y="86210"/>
                    <a:pt x="116176" y="86526"/>
                  </a:cubicBezTo>
                  <a:cubicBezTo>
                    <a:pt x="115882" y="86842"/>
                    <a:pt x="115000" y="87789"/>
                    <a:pt x="115000" y="87789"/>
                  </a:cubicBezTo>
                  <a:cubicBezTo>
                    <a:pt x="114411" y="89368"/>
                    <a:pt x="114411" y="89368"/>
                    <a:pt x="114411" y="89368"/>
                  </a:cubicBezTo>
                  <a:cubicBezTo>
                    <a:pt x="114411" y="89368"/>
                    <a:pt x="114117" y="90315"/>
                    <a:pt x="114117" y="90315"/>
                  </a:cubicBezTo>
                  <a:close/>
                  <a:moveTo>
                    <a:pt x="109705" y="104526"/>
                  </a:moveTo>
                  <a:cubicBezTo>
                    <a:pt x="109705" y="104526"/>
                    <a:pt x="109705" y="104526"/>
                    <a:pt x="109705" y="104526"/>
                  </a:cubicBezTo>
                  <a:cubicBezTo>
                    <a:pt x="109117" y="104210"/>
                    <a:pt x="108529" y="103578"/>
                    <a:pt x="108529" y="102947"/>
                  </a:cubicBezTo>
                  <a:cubicBezTo>
                    <a:pt x="108529" y="102631"/>
                    <a:pt x="108823" y="102000"/>
                    <a:pt x="108823" y="102000"/>
                  </a:cubicBezTo>
                  <a:cubicBezTo>
                    <a:pt x="108823" y="102000"/>
                    <a:pt x="108235" y="101684"/>
                    <a:pt x="108235" y="101368"/>
                  </a:cubicBezTo>
                  <a:cubicBezTo>
                    <a:pt x="108235" y="101368"/>
                    <a:pt x="108823" y="100105"/>
                    <a:pt x="108823" y="99473"/>
                  </a:cubicBezTo>
                  <a:cubicBezTo>
                    <a:pt x="108529" y="99157"/>
                    <a:pt x="108823" y="97263"/>
                    <a:pt x="108823" y="97263"/>
                  </a:cubicBezTo>
                  <a:cubicBezTo>
                    <a:pt x="108823" y="97263"/>
                    <a:pt x="109705" y="96947"/>
                    <a:pt x="109705" y="97263"/>
                  </a:cubicBezTo>
                  <a:cubicBezTo>
                    <a:pt x="109705" y="97578"/>
                    <a:pt x="109411" y="98526"/>
                    <a:pt x="109411" y="98842"/>
                  </a:cubicBezTo>
                  <a:cubicBezTo>
                    <a:pt x="109411" y="99157"/>
                    <a:pt x="109117" y="100421"/>
                    <a:pt x="109117" y="100736"/>
                  </a:cubicBezTo>
                  <a:cubicBezTo>
                    <a:pt x="109117" y="100736"/>
                    <a:pt x="109411" y="100421"/>
                    <a:pt x="110000" y="101052"/>
                  </a:cubicBezTo>
                  <a:cubicBezTo>
                    <a:pt x="110588" y="101684"/>
                    <a:pt x="110588" y="102631"/>
                    <a:pt x="110588" y="102631"/>
                  </a:cubicBezTo>
                  <a:cubicBezTo>
                    <a:pt x="110000" y="103263"/>
                    <a:pt x="110000" y="103263"/>
                    <a:pt x="110000" y="103263"/>
                  </a:cubicBezTo>
                  <a:cubicBezTo>
                    <a:pt x="109705" y="104526"/>
                    <a:pt x="109705" y="104526"/>
                    <a:pt x="109705" y="104526"/>
                  </a:cubicBezTo>
                  <a:close/>
                  <a:moveTo>
                    <a:pt x="106176" y="105157"/>
                  </a:moveTo>
                  <a:cubicBezTo>
                    <a:pt x="106176" y="105157"/>
                    <a:pt x="106176" y="105157"/>
                    <a:pt x="106176" y="105157"/>
                  </a:cubicBezTo>
                  <a:cubicBezTo>
                    <a:pt x="106176" y="105157"/>
                    <a:pt x="105882" y="106421"/>
                    <a:pt x="105882" y="106736"/>
                  </a:cubicBezTo>
                  <a:cubicBezTo>
                    <a:pt x="105882" y="106736"/>
                    <a:pt x="106176" y="106736"/>
                    <a:pt x="106470" y="106736"/>
                  </a:cubicBezTo>
                  <a:cubicBezTo>
                    <a:pt x="106764" y="106421"/>
                    <a:pt x="107058" y="106421"/>
                    <a:pt x="107352" y="106105"/>
                  </a:cubicBezTo>
                  <a:cubicBezTo>
                    <a:pt x="107647" y="105789"/>
                    <a:pt x="108529" y="105157"/>
                    <a:pt x="108823" y="105157"/>
                  </a:cubicBezTo>
                  <a:cubicBezTo>
                    <a:pt x="109117" y="104842"/>
                    <a:pt x="107647" y="104210"/>
                    <a:pt x="107647" y="104210"/>
                  </a:cubicBezTo>
                  <a:cubicBezTo>
                    <a:pt x="106176" y="105157"/>
                    <a:pt x="106176" y="105157"/>
                    <a:pt x="106176" y="105157"/>
                  </a:cubicBezTo>
                  <a:close/>
                  <a:moveTo>
                    <a:pt x="66176" y="41684"/>
                  </a:moveTo>
                  <a:cubicBezTo>
                    <a:pt x="66176" y="41684"/>
                    <a:pt x="66176" y="41684"/>
                    <a:pt x="66176" y="41684"/>
                  </a:cubicBezTo>
                  <a:cubicBezTo>
                    <a:pt x="66764" y="42000"/>
                    <a:pt x="66764" y="42000"/>
                    <a:pt x="66764" y="42000"/>
                  </a:cubicBezTo>
                  <a:cubicBezTo>
                    <a:pt x="66764" y="42000"/>
                    <a:pt x="67058" y="41684"/>
                    <a:pt x="67352" y="41368"/>
                  </a:cubicBezTo>
                  <a:cubicBezTo>
                    <a:pt x="67647" y="41052"/>
                    <a:pt x="67058" y="40736"/>
                    <a:pt x="67058" y="40736"/>
                  </a:cubicBezTo>
                  <a:cubicBezTo>
                    <a:pt x="66764" y="41052"/>
                    <a:pt x="66764" y="41052"/>
                    <a:pt x="66764" y="41052"/>
                  </a:cubicBezTo>
                  <a:cubicBezTo>
                    <a:pt x="66764" y="41052"/>
                    <a:pt x="66176" y="41684"/>
                    <a:pt x="66176" y="41684"/>
                  </a:cubicBezTo>
                  <a:close/>
                  <a:moveTo>
                    <a:pt x="48235" y="51789"/>
                  </a:moveTo>
                  <a:cubicBezTo>
                    <a:pt x="48235" y="51789"/>
                    <a:pt x="48235" y="51789"/>
                    <a:pt x="48235" y="51789"/>
                  </a:cubicBezTo>
                  <a:cubicBezTo>
                    <a:pt x="48529" y="52105"/>
                    <a:pt x="48529" y="52105"/>
                    <a:pt x="48529" y="52105"/>
                  </a:cubicBezTo>
                  <a:cubicBezTo>
                    <a:pt x="48529" y="52105"/>
                    <a:pt x="48823" y="51473"/>
                    <a:pt x="49411" y="51157"/>
                  </a:cubicBezTo>
                  <a:cubicBezTo>
                    <a:pt x="49705" y="50842"/>
                    <a:pt x="49117" y="50842"/>
                    <a:pt x="49117" y="50842"/>
                  </a:cubicBezTo>
                  <a:cubicBezTo>
                    <a:pt x="48529" y="51157"/>
                    <a:pt x="48529" y="51157"/>
                    <a:pt x="48529" y="51157"/>
                  </a:cubicBezTo>
                  <a:cubicBezTo>
                    <a:pt x="48529" y="51157"/>
                    <a:pt x="48235" y="51473"/>
                    <a:pt x="48235" y="51789"/>
                  </a:cubicBezTo>
                  <a:close/>
                  <a:moveTo>
                    <a:pt x="51176" y="51157"/>
                  </a:moveTo>
                  <a:cubicBezTo>
                    <a:pt x="51176" y="51157"/>
                    <a:pt x="51176" y="51157"/>
                    <a:pt x="51176" y="51157"/>
                  </a:cubicBezTo>
                  <a:cubicBezTo>
                    <a:pt x="51176" y="51789"/>
                    <a:pt x="51176" y="51789"/>
                    <a:pt x="51176" y="51789"/>
                  </a:cubicBezTo>
                  <a:cubicBezTo>
                    <a:pt x="51176" y="51789"/>
                    <a:pt x="52058" y="52105"/>
                    <a:pt x="52647" y="52421"/>
                  </a:cubicBezTo>
                  <a:cubicBezTo>
                    <a:pt x="53529" y="52736"/>
                    <a:pt x="52941" y="51789"/>
                    <a:pt x="52941" y="51789"/>
                  </a:cubicBezTo>
                  <a:cubicBezTo>
                    <a:pt x="52352" y="51157"/>
                    <a:pt x="52352" y="51157"/>
                    <a:pt x="52352" y="51157"/>
                  </a:cubicBezTo>
                  <a:cubicBezTo>
                    <a:pt x="52352" y="51157"/>
                    <a:pt x="51470" y="50842"/>
                    <a:pt x="51176" y="51157"/>
                  </a:cubicBezTo>
                  <a:close/>
                  <a:moveTo>
                    <a:pt x="62058" y="51789"/>
                  </a:moveTo>
                  <a:cubicBezTo>
                    <a:pt x="62058" y="51789"/>
                    <a:pt x="62058" y="51789"/>
                    <a:pt x="62058" y="51789"/>
                  </a:cubicBezTo>
                  <a:cubicBezTo>
                    <a:pt x="61764" y="52421"/>
                    <a:pt x="61764" y="52421"/>
                    <a:pt x="61764" y="52421"/>
                  </a:cubicBezTo>
                  <a:cubicBezTo>
                    <a:pt x="61764" y="52421"/>
                    <a:pt x="62352" y="53052"/>
                    <a:pt x="62647" y="53684"/>
                  </a:cubicBezTo>
                  <a:cubicBezTo>
                    <a:pt x="62941" y="53684"/>
                    <a:pt x="64117" y="54947"/>
                    <a:pt x="64705" y="54947"/>
                  </a:cubicBezTo>
                  <a:cubicBezTo>
                    <a:pt x="67058" y="55894"/>
                    <a:pt x="63235" y="52736"/>
                    <a:pt x="62941" y="52421"/>
                  </a:cubicBezTo>
                  <a:cubicBezTo>
                    <a:pt x="62941" y="52421"/>
                    <a:pt x="62058" y="51473"/>
                    <a:pt x="62058" y="51789"/>
                  </a:cubicBezTo>
                  <a:close/>
                  <a:moveTo>
                    <a:pt x="75882" y="56210"/>
                  </a:moveTo>
                  <a:cubicBezTo>
                    <a:pt x="75882" y="56210"/>
                    <a:pt x="75882" y="56210"/>
                    <a:pt x="75882" y="56210"/>
                  </a:cubicBezTo>
                  <a:cubicBezTo>
                    <a:pt x="76470" y="56842"/>
                    <a:pt x="76470" y="56842"/>
                    <a:pt x="76470" y="56842"/>
                  </a:cubicBezTo>
                  <a:cubicBezTo>
                    <a:pt x="76470" y="56842"/>
                    <a:pt x="77352" y="56526"/>
                    <a:pt x="77941" y="56210"/>
                  </a:cubicBezTo>
                  <a:cubicBezTo>
                    <a:pt x="78529" y="56210"/>
                    <a:pt x="77941" y="55578"/>
                    <a:pt x="77941" y="55578"/>
                  </a:cubicBezTo>
                  <a:cubicBezTo>
                    <a:pt x="77058" y="55578"/>
                    <a:pt x="77058" y="55578"/>
                    <a:pt x="77058" y="55578"/>
                  </a:cubicBezTo>
                  <a:cubicBezTo>
                    <a:pt x="77058" y="55578"/>
                    <a:pt x="75882" y="55894"/>
                    <a:pt x="75882" y="56210"/>
                  </a:cubicBezTo>
                  <a:close/>
                  <a:moveTo>
                    <a:pt x="70000" y="23052"/>
                  </a:moveTo>
                  <a:cubicBezTo>
                    <a:pt x="70000" y="23052"/>
                    <a:pt x="70000" y="23052"/>
                    <a:pt x="70000" y="23052"/>
                  </a:cubicBezTo>
                  <a:cubicBezTo>
                    <a:pt x="70000" y="23052"/>
                    <a:pt x="68823" y="23684"/>
                    <a:pt x="68823" y="23684"/>
                  </a:cubicBezTo>
                  <a:cubicBezTo>
                    <a:pt x="68529" y="23684"/>
                    <a:pt x="68823" y="24315"/>
                    <a:pt x="69117" y="24315"/>
                  </a:cubicBezTo>
                  <a:cubicBezTo>
                    <a:pt x="69411" y="24631"/>
                    <a:pt x="70294" y="24947"/>
                    <a:pt x="70294" y="24947"/>
                  </a:cubicBezTo>
                  <a:cubicBezTo>
                    <a:pt x="70588" y="24947"/>
                    <a:pt x="71470" y="24315"/>
                    <a:pt x="72058" y="23684"/>
                  </a:cubicBezTo>
                  <a:cubicBezTo>
                    <a:pt x="72647" y="23368"/>
                    <a:pt x="71470" y="23052"/>
                    <a:pt x="71470" y="23052"/>
                  </a:cubicBezTo>
                  <a:cubicBezTo>
                    <a:pt x="70000" y="23052"/>
                    <a:pt x="70000" y="23052"/>
                    <a:pt x="70000" y="23052"/>
                  </a:cubicBezTo>
                  <a:close/>
                  <a:moveTo>
                    <a:pt x="59411" y="20842"/>
                  </a:moveTo>
                  <a:cubicBezTo>
                    <a:pt x="59411" y="20842"/>
                    <a:pt x="59411" y="20842"/>
                    <a:pt x="59411" y="20842"/>
                  </a:cubicBezTo>
                  <a:cubicBezTo>
                    <a:pt x="59411" y="20842"/>
                    <a:pt x="58235" y="20842"/>
                    <a:pt x="57941" y="20842"/>
                  </a:cubicBezTo>
                  <a:cubicBezTo>
                    <a:pt x="57941" y="20842"/>
                    <a:pt x="57647" y="21157"/>
                    <a:pt x="57352" y="21473"/>
                  </a:cubicBezTo>
                  <a:cubicBezTo>
                    <a:pt x="57058" y="21789"/>
                    <a:pt x="57058" y="22421"/>
                    <a:pt x="56764" y="23052"/>
                  </a:cubicBezTo>
                  <a:cubicBezTo>
                    <a:pt x="56764" y="23684"/>
                    <a:pt x="57058" y="23684"/>
                    <a:pt x="57058" y="23684"/>
                  </a:cubicBezTo>
                  <a:cubicBezTo>
                    <a:pt x="57352" y="24000"/>
                    <a:pt x="57352" y="24000"/>
                    <a:pt x="57941" y="24631"/>
                  </a:cubicBezTo>
                  <a:cubicBezTo>
                    <a:pt x="58529" y="24947"/>
                    <a:pt x="59117" y="24315"/>
                    <a:pt x="59705" y="24000"/>
                  </a:cubicBezTo>
                  <a:cubicBezTo>
                    <a:pt x="60588" y="23684"/>
                    <a:pt x="60000" y="23368"/>
                    <a:pt x="60294" y="22736"/>
                  </a:cubicBezTo>
                  <a:cubicBezTo>
                    <a:pt x="60294" y="22421"/>
                    <a:pt x="60000" y="21473"/>
                    <a:pt x="60000" y="21473"/>
                  </a:cubicBezTo>
                  <a:cubicBezTo>
                    <a:pt x="60000" y="21157"/>
                    <a:pt x="59411" y="20842"/>
                    <a:pt x="59411" y="20842"/>
                  </a:cubicBezTo>
                  <a:close/>
                  <a:moveTo>
                    <a:pt x="69411" y="32526"/>
                  </a:moveTo>
                  <a:cubicBezTo>
                    <a:pt x="69411" y="32526"/>
                    <a:pt x="69411" y="32526"/>
                    <a:pt x="69411" y="32526"/>
                  </a:cubicBezTo>
                  <a:cubicBezTo>
                    <a:pt x="69411" y="32526"/>
                    <a:pt x="69117" y="33157"/>
                    <a:pt x="69117" y="33157"/>
                  </a:cubicBezTo>
                  <a:cubicBezTo>
                    <a:pt x="69117" y="33157"/>
                    <a:pt x="69117" y="33789"/>
                    <a:pt x="69117" y="33789"/>
                  </a:cubicBezTo>
                  <a:cubicBezTo>
                    <a:pt x="69117" y="33789"/>
                    <a:pt x="68823" y="34105"/>
                    <a:pt x="68529" y="34421"/>
                  </a:cubicBezTo>
                  <a:cubicBezTo>
                    <a:pt x="67941" y="35052"/>
                    <a:pt x="68529" y="35052"/>
                    <a:pt x="68823" y="35368"/>
                  </a:cubicBezTo>
                  <a:cubicBezTo>
                    <a:pt x="69117" y="36000"/>
                    <a:pt x="68823" y="35684"/>
                    <a:pt x="69117" y="35684"/>
                  </a:cubicBezTo>
                  <a:cubicBezTo>
                    <a:pt x="69117" y="36000"/>
                    <a:pt x="69411" y="35684"/>
                    <a:pt x="70000" y="35368"/>
                  </a:cubicBezTo>
                  <a:cubicBezTo>
                    <a:pt x="70588" y="35052"/>
                    <a:pt x="70294" y="35052"/>
                    <a:pt x="70294" y="35052"/>
                  </a:cubicBezTo>
                  <a:cubicBezTo>
                    <a:pt x="70294" y="35052"/>
                    <a:pt x="69705" y="34105"/>
                    <a:pt x="69705" y="34105"/>
                  </a:cubicBezTo>
                  <a:cubicBezTo>
                    <a:pt x="69705" y="34105"/>
                    <a:pt x="69705" y="33789"/>
                    <a:pt x="69705" y="33789"/>
                  </a:cubicBezTo>
                  <a:cubicBezTo>
                    <a:pt x="69705" y="33473"/>
                    <a:pt x="70000" y="33473"/>
                    <a:pt x="70294" y="33157"/>
                  </a:cubicBezTo>
                  <a:cubicBezTo>
                    <a:pt x="70588" y="32526"/>
                    <a:pt x="70588" y="32210"/>
                    <a:pt x="70588" y="32210"/>
                  </a:cubicBezTo>
                  <a:cubicBezTo>
                    <a:pt x="70588" y="31894"/>
                    <a:pt x="70000" y="31894"/>
                    <a:pt x="70000" y="31894"/>
                  </a:cubicBezTo>
                  <a:cubicBezTo>
                    <a:pt x="70000" y="31894"/>
                    <a:pt x="69411" y="32210"/>
                    <a:pt x="69411" y="32526"/>
                  </a:cubicBezTo>
                  <a:close/>
                  <a:moveTo>
                    <a:pt x="68529" y="33157"/>
                  </a:moveTo>
                  <a:cubicBezTo>
                    <a:pt x="68529" y="33157"/>
                    <a:pt x="68529" y="33157"/>
                    <a:pt x="68529" y="33157"/>
                  </a:cubicBezTo>
                  <a:cubicBezTo>
                    <a:pt x="68235" y="32526"/>
                    <a:pt x="68235" y="32526"/>
                    <a:pt x="68235" y="32526"/>
                  </a:cubicBezTo>
                  <a:cubicBezTo>
                    <a:pt x="68235" y="32526"/>
                    <a:pt x="67941" y="32210"/>
                    <a:pt x="67058" y="32210"/>
                  </a:cubicBezTo>
                  <a:cubicBezTo>
                    <a:pt x="66470" y="32210"/>
                    <a:pt x="66470" y="32526"/>
                    <a:pt x="65882" y="32526"/>
                  </a:cubicBezTo>
                  <a:cubicBezTo>
                    <a:pt x="65294" y="32526"/>
                    <a:pt x="65294" y="33157"/>
                    <a:pt x="65294" y="33473"/>
                  </a:cubicBezTo>
                  <a:cubicBezTo>
                    <a:pt x="65000" y="34105"/>
                    <a:pt x="65294" y="33789"/>
                    <a:pt x="65588" y="34105"/>
                  </a:cubicBezTo>
                  <a:cubicBezTo>
                    <a:pt x="65882" y="34421"/>
                    <a:pt x="65588" y="34421"/>
                    <a:pt x="65882" y="35368"/>
                  </a:cubicBezTo>
                  <a:cubicBezTo>
                    <a:pt x="65882" y="36000"/>
                    <a:pt x="66176" y="35684"/>
                    <a:pt x="66176" y="35684"/>
                  </a:cubicBezTo>
                  <a:cubicBezTo>
                    <a:pt x="66470" y="36000"/>
                    <a:pt x="66764" y="35684"/>
                    <a:pt x="67352" y="35368"/>
                  </a:cubicBezTo>
                  <a:cubicBezTo>
                    <a:pt x="67941" y="34736"/>
                    <a:pt x="67352" y="34736"/>
                    <a:pt x="67352" y="34736"/>
                  </a:cubicBezTo>
                  <a:cubicBezTo>
                    <a:pt x="67352" y="34736"/>
                    <a:pt x="67941" y="34421"/>
                    <a:pt x="68529" y="33789"/>
                  </a:cubicBezTo>
                  <a:cubicBezTo>
                    <a:pt x="68823" y="33157"/>
                    <a:pt x="68529" y="33157"/>
                    <a:pt x="68529" y="33157"/>
                  </a:cubicBezTo>
                  <a:close/>
                  <a:moveTo>
                    <a:pt x="83529" y="43894"/>
                  </a:moveTo>
                  <a:cubicBezTo>
                    <a:pt x="83529" y="43894"/>
                    <a:pt x="83529" y="43894"/>
                    <a:pt x="83529" y="43894"/>
                  </a:cubicBezTo>
                  <a:cubicBezTo>
                    <a:pt x="83235" y="43894"/>
                    <a:pt x="82941" y="44526"/>
                    <a:pt x="82941" y="44526"/>
                  </a:cubicBezTo>
                  <a:cubicBezTo>
                    <a:pt x="82941" y="44526"/>
                    <a:pt x="82647" y="44842"/>
                    <a:pt x="82647" y="45157"/>
                  </a:cubicBezTo>
                  <a:cubicBezTo>
                    <a:pt x="82352" y="45157"/>
                    <a:pt x="82058" y="45789"/>
                    <a:pt x="82058" y="45789"/>
                  </a:cubicBezTo>
                  <a:cubicBezTo>
                    <a:pt x="82058" y="45789"/>
                    <a:pt x="82352" y="46105"/>
                    <a:pt x="82647" y="46105"/>
                  </a:cubicBezTo>
                  <a:cubicBezTo>
                    <a:pt x="82941" y="46421"/>
                    <a:pt x="82941" y="46421"/>
                    <a:pt x="83235" y="46421"/>
                  </a:cubicBezTo>
                  <a:cubicBezTo>
                    <a:pt x="83529" y="46421"/>
                    <a:pt x="83529" y="46421"/>
                    <a:pt x="84411" y="46421"/>
                  </a:cubicBezTo>
                  <a:cubicBezTo>
                    <a:pt x="85588" y="46421"/>
                    <a:pt x="86470" y="46421"/>
                    <a:pt x="86764" y="46421"/>
                  </a:cubicBezTo>
                  <a:cubicBezTo>
                    <a:pt x="86764" y="46421"/>
                    <a:pt x="87352" y="46105"/>
                    <a:pt x="87352" y="46105"/>
                  </a:cubicBezTo>
                  <a:cubicBezTo>
                    <a:pt x="87352" y="45789"/>
                    <a:pt x="87352" y="45789"/>
                    <a:pt x="87058" y="45473"/>
                  </a:cubicBezTo>
                  <a:cubicBezTo>
                    <a:pt x="86764" y="44842"/>
                    <a:pt x="86176" y="44526"/>
                    <a:pt x="86176" y="44526"/>
                  </a:cubicBezTo>
                  <a:cubicBezTo>
                    <a:pt x="85882" y="44526"/>
                    <a:pt x="86176" y="43894"/>
                    <a:pt x="86470" y="44210"/>
                  </a:cubicBezTo>
                  <a:cubicBezTo>
                    <a:pt x="86470" y="44210"/>
                    <a:pt x="87352" y="45157"/>
                    <a:pt x="87352" y="45157"/>
                  </a:cubicBezTo>
                  <a:cubicBezTo>
                    <a:pt x="87647" y="45157"/>
                    <a:pt x="88235" y="45157"/>
                    <a:pt x="88235" y="44526"/>
                  </a:cubicBezTo>
                  <a:cubicBezTo>
                    <a:pt x="87941" y="44210"/>
                    <a:pt x="88529" y="43578"/>
                    <a:pt x="87647" y="43263"/>
                  </a:cubicBezTo>
                  <a:cubicBezTo>
                    <a:pt x="87058" y="42947"/>
                    <a:pt x="86764" y="42631"/>
                    <a:pt x="86470" y="42631"/>
                  </a:cubicBezTo>
                  <a:cubicBezTo>
                    <a:pt x="85882" y="42631"/>
                    <a:pt x="86764" y="42947"/>
                    <a:pt x="85588" y="42000"/>
                  </a:cubicBezTo>
                  <a:cubicBezTo>
                    <a:pt x="84411" y="41052"/>
                    <a:pt x="84411" y="41368"/>
                    <a:pt x="84411" y="41368"/>
                  </a:cubicBezTo>
                  <a:cubicBezTo>
                    <a:pt x="84411" y="41368"/>
                    <a:pt x="85000" y="40421"/>
                    <a:pt x="84705" y="40105"/>
                  </a:cubicBezTo>
                  <a:cubicBezTo>
                    <a:pt x="84705" y="40105"/>
                    <a:pt x="83529" y="39789"/>
                    <a:pt x="83529" y="39789"/>
                  </a:cubicBezTo>
                  <a:cubicBezTo>
                    <a:pt x="83529" y="39789"/>
                    <a:pt x="82058" y="40105"/>
                    <a:pt x="82058" y="40105"/>
                  </a:cubicBezTo>
                  <a:cubicBezTo>
                    <a:pt x="81764" y="40421"/>
                    <a:pt x="81470" y="40736"/>
                    <a:pt x="81470" y="40736"/>
                  </a:cubicBezTo>
                  <a:cubicBezTo>
                    <a:pt x="81470" y="41368"/>
                    <a:pt x="81470" y="41368"/>
                    <a:pt x="81470" y="41368"/>
                  </a:cubicBezTo>
                  <a:cubicBezTo>
                    <a:pt x="80882" y="41684"/>
                    <a:pt x="80882" y="41684"/>
                    <a:pt x="80882" y="41684"/>
                  </a:cubicBezTo>
                  <a:cubicBezTo>
                    <a:pt x="80882" y="41684"/>
                    <a:pt x="80588" y="42315"/>
                    <a:pt x="80588" y="42315"/>
                  </a:cubicBezTo>
                  <a:cubicBezTo>
                    <a:pt x="80294" y="42315"/>
                    <a:pt x="79705" y="42631"/>
                    <a:pt x="79705" y="42631"/>
                  </a:cubicBezTo>
                  <a:cubicBezTo>
                    <a:pt x="79411" y="42631"/>
                    <a:pt x="78823" y="42631"/>
                    <a:pt x="78823" y="42947"/>
                  </a:cubicBezTo>
                  <a:cubicBezTo>
                    <a:pt x="78529" y="43263"/>
                    <a:pt x="77647" y="43578"/>
                    <a:pt x="77647" y="43578"/>
                  </a:cubicBezTo>
                  <a:cubicBezTo>
                    <a:pt x="77647" y="43578"/>
                    <a:pt x="77352" y="43894"/>
                    <a:pt x="77941" y="44526"/>
                  </a:cubicBezTo>
                  <a:cubicBezTo>
                    <a:pt x="78529" y="44842"/>
                    <a:pt x="79117" y="44842"/>
                    <a:pt x="79117" y="45157"/>
                  </a:cubicBezTo>
                  <a:cubicBezTo>
                    <a:pt x="79411" y="45157"/>
                    <a:pt x="79411" y="45157"/>
                    <a:pt x="79705" y="45157"/>
                  </a:cubicBezTo>
                  <a:cubicBezTo>
                    <a:pt x="80000" y="45473"/>
                    <a:pt x="80000" y="45473"/>
                    <a:pt x="80588" y="45473"/>
                  </a:cubicBezTo>
                  <a:cubicBezTo>
                    <a:pt x="80882" y="45157"/>
                    <a:pt x="81470" y="45157"/>
                    <a:pt x="81470" y="44842"/>
                  </a:cubicBezTo>
                  <a:cubicBezTo>
                    <a:pt x="81764" y="44526"/>
                    <a:pt x="81764" y="44210"/>
                    <a:pt x="82058" y="43894"/>
                  </a:cubicBezTo>
                  <a:cubicBezTo>
                    <a:pt x="82058" y="43578"/>
                    <a:pt x="82058" y="43263"/>
                    <a:pt x="82647" y="43263"/>
                  </a:cubicBezTo>
                  <a:cubicBezTo>
                    <a:pt x="82941" y="43263"/>
                    <a:pt x="83529" y="42947"/>
                    <a:pt x="83529" y="42947"/>
                  </a:cubicBezTo>
                  <a:cubicBezTo>
                    <a:pt x="83529" y="42947"/>
                    <a:pt x="83529" y="43894"/>
                    <a:pt x="83529" y="43894"/>
                  </a:cubicBezTo>
                  <a:close/>
                  <a:moveTo>
                    <a:pt x="85000" y="57473"/>
                  </a:moveTo>
                  <a:cubicBezTo>
                    <a:pt x="85000" y="57473"/>
                    <a:pt x="85000" y="57473"/>
                    <a:pt x="85000" y="57473"/>
                  </a:cubicBezTo>
                  <a:cubicBezTo>
                    <a:pt x="84705" y="57157"/>
                    <a:pt x="84705" y="57157"/>
                    <a:pt x="84705" y="57157"/>
                  </a:cubicBezTo>
                  <a:cubicBezTo>
                    <a:pt x="84705" y="56842"/>
                    <a:pt x="84705" y="56842"/>
                    <a:pt x="84705" y="56842"/>
                  </a:cubicBezTo>
                  <a:cubicBezTo>
                    <a:pt x="83823" y="55894"/>
                    <a:pt x="83823" y="55894"/>
                    <a:pt x="83823" y="55894"/>
                  </a:cubicBezTo>
                  <a:cubicBezTo>
                    <a:pt x="83823" y="55894"/>
                    <a:pt x="85000" y="55578"/>
                    <a:pt x="85588" y="55263"/>
                  </a:cubicBezTo>
                  <a:cubicBezTo>
                    <a:pt x="86470" y="54947"/>
                    <a:pt x="85588" y="54631"/>
                    <a:pt x="85588" y="54315"/>
                  </a:cubicBezTo>
                  <a:cubicBezTo>
                    <a:pt x="85588" y="54315"/>
                    <a:pt x="85294" y="54315"/>
                    <a:pt x="84705" y="54315"/>
                  </a:cubicBezTo>
                  <a:cubicBezTo>
                    <a:pt x="84411" y="54315"/>
                    <a:pt x="84117" y="54315"/>
                    <a:pt x="83529" y="54631"/>
                  </a:cubicBezTo>
                  <a:cubicBezTo>
                    <a:pt x="83235" y="54631"/>
                    <a:pt x="82941" y="54000"/>
                    <a:pt x="82941" y="54000"/>
                  </a:cubicBezTo>
                  <a:cubicBezTo>
                    <a:pt x="82647" y="54000"/>
                    <a:pt x="81470" y="54000"/>
                    <a:pt x="81176" y="54000"/>
                  </a:cubicBezTo>
                  <a:cubicBezTo>
                    <a:pt x="81176" y="54000"/>
                    <a:pt x="80882" y="54631"/>
                    <a:pt x="80588" y="54947"/>
                  </a:cubicBezTo>
                  <a:cubicBezTo>
                    <a:pt x="80294" y="55263"/>
                    <a:pt x="80000" y="55578"/>
                    <a:pt x="79705" y="55578"/>
                  </a:cubicBezTo>
                  <a:cubicBezTo>
                    <a:pt x="79411" y="55894"/>
                    <a:pt x="80588" y="56526"/>
                    <a:pt x="80882" y="56526"/>
                  </a:cubicBezTo>
                  <a:cubicBezTo>
                    <a:pt x="80882" y="56842"/>
                    <a:pt x="81764" y="56842"/>
                    <a:pt x="81764" y="57157"/>
                  </a:cubicBezTo>
                  <a:cubicBezTo>
                    <a:pt x="82058" y="57157"/>
                    <a:pt x="82941" y="57789"/>
                    <a:pt x="83235" y="57789"/>
                  </a:cubicBezTo>
                  <a:cubicBezTo>
                    <a:pt x="83529" y="58105"/>
                    <a:pt x="82941" y="58421"/>
                    <a:pt x="82647" y="59052"/>
                  </a:cubicBezTo>
                  <a:cubicBezTo>
                    <a:pt x="82352" y="59684"/>
                    <a:pt x="82058" y="59684"/>
                    <a:pt x="81764" y="60000"/>
                  </a:cubicBezTo>
                  <a:cubicBezTo>
                    <a:pt x="81470" y="60315"/>
                    <a:pt x="82058" y="60631"/>
                    <a:pt x="82352" y="60947"/>
                  </a:cubicBezTo>
                  <a:cubicBezTo>
                    <a:pt x="82647" y="61263"/>
                    <a:pt x="83235" y="61578"/>
                    <a:pt x="83235" y="61578"/>
                  </a:cubicBezTo>
                  <a:cubicBezTo>
                    <a:pt x="83529" y="61578"/>
                    <a:pt x="84411" y="60947"/>
                    <a:pt x="84411" y="60947"/>
                  </a:cubicBezTo>
                  <a:cubicBezTo>
                    <a:pt x="84411" y="60947"/>
                    <a:pt x="84705" y="60000"/>
                    <a:pt x="84705" y="60000"/>
                  </a:cubicBezTo>
                  <a:cubicBezTo>
                    <a:pt x="84705" y="59684"/>
                    <a:pt x="85000" y="59052"/>
                    <a:pt x="85000" y="59052"/>
                  </a:cubicBezTo>
                  <a:cubicBezTo>
                    <a:pt x="85294" y="58736"/>
                    <a:pt x="85294" y="58736"/>
                    <a:pt x="85294" y="58736"/>
                  </a:cubicBezTo>
                  <a:cubicBezTo>
                    <a:pt x="85000" y="57473"/>
                    <a:pt x="85000" y="57473"/>
                    <a:pt x="85000" y="57473"/>
                  </a:cubicBezTo>
                  <a:close/>
                  <a:moveTo>
                    <a:pt x="92941" y="66000"/>
                  </a:moveTo>
                  <a:cubicBezTo>
                    <a:pt x="92941" y="66000"/>
                    <a:pt x="92941" y="66000"/>
                    <a:pt x="92941" y="66000"/>
                  </a:cubicBezTo>
                  <a:cubicBezTo>
                    <a:pt x="93235" y="65684"/>
                    <a:pt x="93823" y="65052"/>
                    <a:pt x="93823" y="64736"/>
                  </a:cubicBezTo>
                  <a:cubicBezTo>
                    <a:pt x="93823" y="64736"/>
                    <a:pt x="94411" y="64736"/>
                    <a:pt x="94705" y="64736"/>
                  </a:cubicBezTo>
                  <a:cubicBezTo>
                    <a:pt x="94705" y="64736"/>
                    <a:pt x="95882" y="65052"/>
                    <a:pt x="95882" y="65052"/>
                  </a:cubicBezTo>
                  <a:cubicBezTo>
                    <a:pt x="95882" y="65052"/>
                    <a:pt x="96764" y="65052"/>
                    <a:pt x="96764" y="65052"/>
                  </a:cubicBezTo>
                  <a:cubicBezTo>
                    <a:pt x="96764" y="65052"/>
                    <a:pt x="97647" y="64421"/>
                    <a:pt x="97647" y="64421"/>
                  </a:cubicBezTo>
                  <a:cubicBezTo>
                    <a:pt x="97941" y="64421"/>
                    <a:pt x="98823" y="65368"/>
                    <a:pt x="98823" y="65368"/>
                  </a:cubicBezTo>
                  <a:cubicBezTo>
                    <a:pt x="98823" y="65368"/>
                    <a:pt x="98235" y="66315"/>
                    <a:pt x="97941" y="66315"/>
                  </a:cubicBezTo>
                  <a:cubicBezTo>
                    <a:pt x="97647" y="66631"/>
                    <a:pt x="97352" y="66631"/>
                    <a:pt x="97058" y="66947"/>
                  </a:cubicBezTo>
                  <a:cubicBezTo>
                    <a:pt x="96764" y="67578"/>
                    <a:pt x="96764" y="67578"/>
                    <a:pt x="96764" y="67894"/>
                  </a:cubicBezTo>
                  <a:cubicBezTo>
                    <a:pt x="96470" y="67894"/>
                    <a:pt x="96176" y="68526"/>
                    <a:pt x="95588" y="67894"/>
                  </a:cubicBezTo>
                  <a:cubicBezTo>
                    <a:pt x="95000" y="67578"/>
                    <a:pt x="94411" y="66947"/>
                    <a:pt x="94411" y="66947"/>
                  </a:cubicBezTo>
                  <a:cubicBezTo>
                    <a:pt x="94411" y="66947"/>
                    <a:pt x="93823" y="67263"/>
                    <a:pt x="93529" y="67263"/>
                  </a:cubicBezTo>
                  <a:cubicBezTo>
                    <a:pt x="93235" y="67578"/>
                    <a:pt x="92647" y="67263"/>
                    <a:pt x="92647" y="67263"/>
                  </a:cubicBezTo>
                  <a:cubicBezTo>
                    <a:pt x="92941" y="66947"/>
                    <a:pt x="92647" y="66315"/>
                    <a:pt x="92941" y="66000"/>
                  </a:cubicBezTo>
                  <a:close/>
                  <a:moveTo>
                    <a:pt x="86764" y="72315"/>
                  </a:moveTo>
                  <a:cubicBezTo>
                    <a:pt x="86764" y="72315"/>
                    <a:pt x="86764" y="72315"/>
                    <a:pt x="86764" y="72315"/>
                  </a:cubicBezTo>
                  <a:cubicBezTo>
                    <a:pt x="86764" y="72315"/>
                    <a:pt x="85588" y="71684"/>
                    <a:pt x="85882" y="71368"/>
                  </a:cubicBezTo>
                  <a:cubicBezTo>
                    <a:pt x="86176" y="70736"/>
                    <a:pt x="87352" y="69473"/>
                    <a:pt x="87647" y="69157"/>
                  </a:cubicBezTo>
                  <a:cubicBezTo>
                    <a:pt x="87647" y="69157"/>
                    <a:pt x="88529" y="69473"/>
                    <a:pt x="88529" y="69473"/>
                  </a:cubicBezTo>
                  <a:cubicBezTo>
                    <a:pt x="88823" y="69473"/>
                    <a:pt x="89117" y="68526"/>
                    <a:pt x="89411" y="68526"/>
                  </a:cubicBezTo>
                  <a:cubicBezTo>
                    <a:pt x="89411" y="68526"/>
                    <a:pt x="90588" y="68526"/>
                    <a:pt x="90588" y="68526"/>
                  </a:cubicBezTo>
                  <a:cubicBezTo>
                    <a:pt x="90588" y="68526"/>
                    <a:pt x="90000" y="69789"/>
                    <a:pt x="89411" y="70105"/>
                  </a:cubicBezTo>
                  <a:cubicBezTo>
                    <a:pt x="88823" y="70421"/>
                    <a:pt x="88529" y="70421"/>
                    <a:pt x="88529" y="70736"/>
                  </a:cubicBezTo>
                  <a:cubicBezTo>
                    <a:pt x="88235" y="71052"/>
                    <a:pt x="87941" y="71368"/>
                    <a:pt x="87941" y="71684"/>
                  </a:cubicBezTo>
                  <a:cubicBezTo>
                    <a:pt x="87647" y="71684"/>
                    <a:pt x="86764" y="72315"/>
                    <a:pt x="86764" y="72315"/>
                  </a:cubicBezTo>
                  <a:close/>
                  <a:moveTo>
                    <a:pt x="82941" y="84631"/>
                  </a:moveTo>
                  <a:cubicBezTo>
                    <a:pt x="82941" y="84631"/>
                    <a:pt x="82941" y="84631"/>
                    <a:pt x="82941" y="84631"/>
                  </a:cubicBezTo>
                  <a:cubicBezTo>
                    <a:pt x="83235" y="84947"/>
                    <a:pt x="82647" y="86210"/>
                    <a:pt x="81764" y="85578"/>
                  </a:cubicBezTo>
                  <a:cubicBezTo>
                    <a:pt x="81764" y="85578"/>
                    <a:pt x="81470" y="84947"/>
                    <a:pt x="82058" y="84631"/>
                  </a:cubicBezTo>
                  <a:cubicBezTo>
                    <a:pt x="82352" y="84631"/>
                    <a:pt x="82941" y="84631"/>
                    <a:pt x="82941" y="84631"/>
                  </a:cubicBezTo>
                  <a:close/>
                  <a:moveTo>
                    <a:pt x="82058" y="92210"/>
                  </a:moveTo>
                  <a:cubicBezTo>
                    <a:pt x="82058" y="92210"/>
                    <a:pt x="82058" y="92210"/>
                    <a:pt x="82058" y="92210"/>
                  </a:cubicBezTo>
                  <a:cubicBezTo>
                    <a:pt x="82058" y="92210"/>
                    <a:pt x="82647" y="91578"/>
                    <a:pt x="82647" y="91578"/>
                  </a:cubicBezTo>
                  <a:cubicBezTo>
                    <a:pt x="82941" y="91578"/>
                    <a:pt x="83235" y="91894"/>
                    <a:pt x="83235" y="91894"/>
                  </a:cubicBezTo>
                  <a:cubicBezTo>
                    <a:pt x="83235" y="91894"/>
                    <a:pt x="84117" y="92526"/>
                    <a:pt x="84117" y="92526"/>
                  </a:cubicBezTo>
                  <a:cubicBezTo>
                    <a:pt x="84117" y="92842"/>
                    <a:pt x="84411" y="93473"/>
                    <a:pt x="84117" y="93473"/>
                  </a:cubicBezTo>
                  <a:cubicBezTo>
                    <a:pt x="83823" y="93789"/>
                    <a:pt x="83529" y="94105"/>
                    <a:pt x="83235" y="93789"/>
                  </a:cubicBezTo>
                  <a:cubicBezTo>
                    <a:pt x="82941" y="93789"/>
                    <a:pt x="82647" y="93789"/>
                    <a:pt x="82647" y="93473"/>
                  </a:cubicBezTo>
                  <a:cubicBezTo>
                    <a:pt x="82647" y="93157"/>
                    <a:pt x="82647" y="93157"/>
                    <a:pt x="82647" y="92842"/>
                  </a:cubicBezTo>
                  <a:cubicBezTo>
                    <a:pt x="82647" y="92842"/>
                    <a:pt x="82058" y="92842"/>
                    <a:pt x="82058" y="92842"/>
                  </a:cubicBezTo>
                  <a:cubicBezTo>
                    <a:pt x="82058" y="92210"/>
                    <a:pt x="82058" y="92210"/>
                    <a:pt x="82058" y="92210"/>
                  </a:cubicBezTo>
                  <a:close/>
                  <a:moveTo>
                    <a:pt x="70000" y="88105"/>
                  </a:moveTo>
                  <a:cubicBezTo>
                    <a:pt x="70000" y="88105"/>
                    <a:pt x="70000" y="88105"/>
                    <a:pt x="70000" y="88105"/>
                  </a:cubicBezTo>
                  <a:cubicBezTo>
                    <a:pt x="70294" y="88105"/>
                    <a:pt x="70882" y="87789"/>
                    <a:pt x="70882" y="88105"/>
                  </a:cubicBezTo>
                  <a:cubicBezTo>
                    <a:pt x="71176" y="88421"/>
                    <a:pt x="71470" y="88421"/>
                    <a:pt x="71470" y="88736"/>
                  </a:cubicBezTo>
                  <a:cubicBezTo>
                    <a:pt x="71470" y="88736"/>
                    <a:pt x="71764" y="89052"/>
                    <a:pt x="71176" y="89368"/>
                  </a:cubicBezTo>
                  <a:cubicBezTo>
                    <a:pt x="70588" y="89368"/>
                    <a:pt x="70294" y="89368"/>
                    <a:pt x="70294" y="89368"/>
                  </a:cubicBezTo>
                  <a:cubicBezTo>
                    <a:pt x="70588" y="90315"/>
                    <a:pt x="70588" y="90315"/>
                    <a:pt x="70588" y="90315"/>
                  </a:cubicBezTo>
                  <a:cubicBezTo>
                    <a:pt x="70588" y="90315"/>
                    <a:pt x="71176" y="90315"/>
                    <a:pt x="70294" y="90947"/>
                  </a:cubicBezTo>
                  <a:cubicBezTo>
                    <a:pt x="69705" y="91578"/>
                    <a:pt x="69117" y="91578"/>
                    <a:pt x="69117" y="91578"/>
                  </a:cubicBezTo>
                  <a:cubicBezTo>
                    <a:pt x="69117" y="91263"/>
                    <a:pt x="69117" y="91263"/>
                    <a:pt x="69117" y="91263"/>
                  </a:cubicBezTo>
                  <a:cubicBezTo>
                    <a:pt x="68235" y="91578"/>
                    <a:pt x="68235" y="91578"/>
                    <a:pt x="68235" y="91578"/>
                  </a:cubicBezTo>
                  <a:cubicBezTo>
                    <a:pt x="68235" y="91578"/>
                    <a:pt x="67941" y="91894"/>
                    <a:pt x="67941" y="91578"/>
                  </a:cubicBezTo>
                  <a:cubicBezTo>
                    <a:pt x="67647" y="90947"/>
                    <a:pt x="67352" y="90315"/>
                    <a:pt x="67941" y="90315"/>
                  </a:cubicBezTo>
                  <a:cubicBezTo>
                    <a:pt x="68529" y="90000"/>
                    <a:pt x="68529" y="89684"/>
                    <a:pt x="68823" y="90000"/>
                  </a:cubicBezTo>
                  <a:cubicBezTo>
                    <a:pt x="69117" y="90315"/>
                    <a:pt x="69117" y="90631"/>
                    <a:pt x="69117" y="90631"/>
                  </a:cubicBezTo>
                  <a:cubicBezTo>
                    <a:pt x="69411" y="89684"/>
                    <a:pt x="69411" y="89684"/>
                    <a:pt x="69411" y="89684"/>
                  </a:cubicBezTo>
                  <a:cubicBezTo>
                    <a:pt x="69411" y="89684"/>
                    <a:pt x="69117" y="89684"/>
                    <a:pt x="69117" y="89368"/>
                  </a:cubicBezTo>
                  <a:cubicBezTo>
                    <a:pt x="69411" y="89052"/>
                    <a:pt x="69411" y="89052"/>
                    <a:pt x="69705" y="88736"/>
                  </a:cubicBezTo>
                  <a:cubicBezTo>
                    <a:pt x="70000" y="88736"/>
                    <a:pt x="70294" y="89052"/>
                    <a:pt x="70294" y="89052"/>
                  </a:cubicBezTo>
                  <a:cubicBezTo>
                    <a:pt x="70000" y="88105"/>
                    <a:pt x="70000" y="88105"/>
                    <a:pt x="70000" y="88105"/>
                  </a:cubicBezTo>
                  <a:close/>
                  <a:moveTo>
                    <a:pt x="75882" y="90315"/>
                  </a:moveTo>
                  <a:cubicBezTo>
                    <a:pt x="75882" y="90315"/>
                    <a:pt x="75882" y="90315"/>
                    <a:pt x="75882" y="90315"/>
                  </a:cubicBezTo>
                  <a:cubicBezTo>
                    <a:pt x="75882" y="90315"/>
                    <a:pt x="76176" y="90315"/>
                    <a:pt x="76176" y="90631"/>
                  </a:cubicBezTo>
                  <a:cubicBezTo>
                    <a:pt x="76470" y="90947"/>
                    <a:pt x="76470" y="90947"/>
                    <a:pt x="76176" y="90947"/>
                  </a:cubicBezTo>
                  <a:cubicBezTo>
                    <a:pt x="76176" y="90947"/>
                    <a:pt x="75294" y="90947"/>
                    <a:pt x="75294" y="90947"/>
                  </a:cubicBezTo>
                  <a:cubicBezTo>
                    <a:pt x="75294" y="90947"/>
                    <a:pt x="75000" y="91263"/>
                    <a:pt x="75000" y="90631"/>
                  </a:cubicBezTo>
                  <a:cubicBezTo>
                    <a:pt x="75000" y="90315"/>
                    <a:pt x="75000" y="90000"/>
                    <a:pt x="75000" y="90000"/>
                  </a:cubicBezTo>
                  <a:cubicBezTo>
                    <a:pt x="75882" y="90315"/>
                    <a:pt x="75882" y="90315"/>
                    <a:pt x="75882" y="90315"/>
                  </a:cubicBezTo>
                  <a:close/>
                  <a:moveTo>
                    <a:pt x="77941" y="89052"/>
                  </a:moveTo>
                  <a:cubicBezTo>
                    <a:pt x="77941" y="89052"/>
                    <a:pt x="77941" y="89052"/>
                    <a:pt x="77941" y="89052"/>
                  </a:cubicBezTo>
                  <a:cubicBezTo>
                    <a:pt x="79117" y="88105"/>
                    <a:pt x="79117" y="88105"/>
                    <a:pt x="79117" y="88105"/>
                  </a:cubicBezTo>
                  <a:cubicBezTo>
                    <a:pt x="79117" y="88105"/>
                    <a:pt x="79411" y="89052"/>
                    <a:pt x="78823" y="89368"/>
                  </a:cubicBezTo>
                  <a:cubicBezTo>
                    <a:pt x="78529" y="89684"/>
                    <a:pt x="78235" y="89684"/>
                    <a:pt x="78235" y="89684"/>
                  </a:cubicBezTo>
                  <a:cubicBezTo>
                    <a:pt x="77647" y="89368"/>
                    <a:pt x="77647" y="89368"/>
                    <a:pt x="77647" y="89368"/>
                  </a:cubicBezTo>
                  <a:cubicBezTo>
                    <a:pt x="77941" y="89052"/>
                    <a:pt x="77941" y="89052"/>
                    <a:pt x="77941" y="89052"/>
                  </a:cubicBezTo>
                  <a:close/>
                  <a:moveTo>
                    <a:pt x="80294" y="86842"/>
                  </a:moveTo>
                  <a:cubicBezTo>
                    <a:pt x="80294" y="86842"/>
                    <a:pt x="80294" y="86842"/>
                    <a:pt x="80294" y="86842"/>
                  </a:cubicBezTo>
                  <a:cubicBezTo>
                    <a:pt x="80294" y="86842"/>
                    <a:pt x="80000" y="87789"/>
                    <a:pt x="80294" y="88421"/>
                  </a:cubicBezTo>
                  <a:cubicBezTo>
                    <a:pt x="80294" y="88736"/>
                    <a:pt x="80294" y="88736"/>
                    <a:pt x="80588" y="88736"/>
                  </a:cubicBezTo>
                  <a:cubicBezTo>
                    <a:pt x="80882" y="89052"/>
                    <a:pt x="81176" y="89052"/>
                    <a:pt x="81470" y="88736"/>
                  </a:cubicBezTo>
                  <a:cubicBezTo>
                    <a:pt x="81764" y="88736"/>
                    <a:pt x="81764" y="87789"/>
                    <a:pt x="81764" y="87789"/>
                  </a:cubicBezTo>
                  <a:cubicBezTo>
                    <a:pt x="81764" y="87789"/>
                    <a:pt x="81764" y="87473"/>
                    <a:pt x="81470" y="86842"/>
                  </a:cubicBezTo>
                  <a:cubicBezTo>
                    <a:pt x="81176" y="85894"/>
                    <a:pt x="80588" y="86842"/>
                    <a:pt x="80294" y="86842"/>
                  </a:cubicBezTo>
                  <a:close/>
                  <a:moveTo>
                    <a:pt x="80588" y="81789"/>
                  </a:moveTo>
                  <a:cubicBezTo>
                    <a:pt x="80588" y="81789"/>
                    <a:pt x="80588" y="81789"/>
                    <a:pt x="80588" y="81789"/>
                  </a:cubicBezTo>
                  <a:cubicBezTo>
                    <a:pt x="80588" y="81473"/>
                    <a:pt x="80588" y="80526"/>
                    <a:pt x="80882" y="80210"/>
                  </a:cubicBezTo>
                  <a:cubicBezTo>
                    <a:pt x="81176" y="80210"/>
                    <a:pt x="81176" y="79894"/>
                    <a:pt x="81470" y="79578"/>
                  </a:cubicBezTo>
                  <a:cubicBezTo>
                    <a:pt x="81470" y="79263"/>
                    <a:pt x="82647" y="79263"/>
                    <a:pt x="82647" y="79263"/>
                  </a:cubicBezTo>
                  <a:cubicBezTo>
                    <a:pt x="82941" y="79894"/>
                    <a:pt x="82941" y="79894"/>
                    <a:pt x="82941" y="79894"/>
                  </a:cubicBezTo>
                  <a:cubicBezTo>
                    <a:pt x="82941" y="79894"/>
                    <a:pt x="82941" y="80526"/>
                    <a:pt x="82941" y="80842"/>
                  </a:cubicBezTo>
                  <a:cubicBezTo>
                    <a:pt x="82941" y="81157"/>
                    <a:pt x="82941" y="81157"/>
                    <a:pt x="83235" y="81789"/>
                  </a:cubicBezTo>
                  <a:cubicBezTo>
                    <a:pt x="83235" y="82105"/>
                    <a:pt x="82941" y="82736"/>
                    <a:pt x="82941" y="83052"/>
                  </a:cubicBezTo>
                  <a:cubicBezTo>
                    <a:pt x="82647" y="83368"/>
                    <a:pt x="82647" y="83684"/>
                    <a:pt x="82352" y="83684"/>
                  </a:cubicBezTo>
                  <a:cubicBezTo>
                    <a:pt x="82058" y="84000"/>
                    <a:pt x="82058" y="84315"/>
                    <a:pt x="81764" y="84000"/>
                  </a:cubicBezTo>
                  <a:cubicBezTo>
                    <a:pt x="81470" y="83684"/>
                    <a:pt x="80588" y="83368"/>
                    <a:pt x="80588" y="83052"/>
                  </a:cubicBezTo>
                  <a:cubicBezTo>
                    <a:pt x="80588" y="83052"/>
                    <a:pt x="80588" y="82421"/>
                    <a:pt x="80588" y="82421"/>
                  </a:cubicBezTo>
                  <a:cubicBezTo>
                    <a:pt x="80588" y="81789"/>
                    <a:pt x="80588" y="81789"/>
                    <a:pt x="80588" y="81789"/>
                  </a:cubicBezTo>
                  <a:close/>
                  <a:moveTo>
                    <a:pt x="77058" y="83368"/>
                  </a:moveTo>
                  <a:cubicBezTo>
                    <a:pt x="77058" y="83368"/>
                    <a:pt x="77058" y="83368"/>
                    <a:pt x="77058" y="83368"/>
                  </a:cubicBezTo>
                  <a:cubicBezTo>
                    <a:pt x="77058" y="83052"/>
                    <a:pt x="77352" y="81789"/>
                    <a:pt x="77352" y="81789"/>
                  </a:cubicBezTo>
                  <a:cubicBezTo>
                    <a:pt x="77352" y="81789"/>
                    <a:pt x="77352" y="81157"/>
                    <a:pt x="77941" y="80842"/>
                  </a:cubicBezTo>
                  <a:cubicBezTo>
                    <a:pt x="78235" y="80842"/>
                    <a:pt x="78235" y="80526"/>
                    <a:pt x="78529" y="80842"/>
                  </a:cubicBezTo>
                  <a:cubicBezTo>
                    <a:pt x="78823" y="81157"/>
                    <a:pt x="79117" y="81473"/>
                    <a:pt x="79117" y="81473"/>
                  </a:cubicBezTo>
                  <a:cubicBezTo>
                    <a:pt x="79117" y="81473"/>
                    <a:pt x="78823" y="81473"/>
                    <a:pt x="78823" y="81789"/>
                  </a:cubicBezTo>
                  <a:cubicBezTo>
                    <a:pt x="78823" y="81789"/>
                    <a:pt x="79117" y="82421"/>
                    <a:pt x="79117" y="82421"/>
                  </a:cubicBezTo>
                  <a:cubicBezTo>
                    <a:pt x="78823" y="82736"/>
                    <a:pt x="78529" y="83052"/>
                    <a:pt x="78235" y="83368"/>
                  </a:cubicBezTo>
                  <a:cubicBezTo>
                    <a:pt x="78235" y="83684"/>
                    <a:pt x="77647" y="84000"/>
                    <a:pt x="77647" y="84000"/>
                  </a:cubicBezTo>
                  <a:cubicBezTo>
                    <a:pt x="76764" y="84631"/>
                    <a:pt x="76764" y="84631"/>
                    <a:pt x="76764" y="84631"/>
                  </a:cubicBezTo>
                  <a:cubicBezTo>
                    <a:pt x="76764" y="84947"/>
                    <a:pt x="76764" y="84947"/>
                    <a:pt x="76764" y="84947"/>
                  </a:cubicBezTo>
                  <a:cubicBezTo>
                    <a:pt x="76470" y="84947"/>
                    <a:pt x="76470" y="84947"/>
                    <a:pt x="76470" y="84947"/>
                  </a:cubicBezTo>
                  <a:cubicBezTo>
                    <a:pt x="75882" y="84000"/>
                    <a:pt x="75882" y="84000"/>
                    <a:pt x="75882" y="84000"/>
                  </a:cubicBezTo>
                  <a:cubicBezTo>
                    <a:pt x="76764" y="83368"/>
                    <a:pt x="76764" y="83368"/>
                    <a:pt x="76764" y="83368"/>
                  </a:cubicBezTo>
                  <a:cubicBezTo>
                    <a:pt x="77058" y="83368"/>
                    <a:pt x="77058" y="83368"/>
                    <a:pt x="77058" y="83368"/>
                  </a:cubicBezTo>
                  <a:close/>
                  <a:moveTo>
                    <a:pt x="71176" y="84631"/>
                  </a:moveTo>
                  <a:cubicBezTo>
                    <a:pt x="71176" y="84631"/>
                    <a:pt x="71176" y="84631"/>
                    <a:pt x="71176" y="84631"/>
                  </a:cubicBezTo>
                  <a:cubicBezTo>
                    <a:pt x="72058" y="84315"/>
                    <a:pt x="72058" y="84315"/>
                    <a:pt x="72058" y="84315"/>
                  </a:cubicBezTo>
                  <a:cubicBezTo>
                    <a:pt x="72941" y="84947"/>
                    <a:pt x="72941" y="84947"/>
                    <a:pt x="72941" y="84947"/>
                  </a:cubicBezTo>
                  <a:cubicBezTo>
                    <a:pt x="72941" y="85894"/>
                    <a:pt x="72941" y="85894"/>
                    <a:pt x="72941" y="85894"/>
                  </a:cubicBezTo>
                  <a:cubicBezTo>
                    <a:pt x="72941" y="85894"/>
                    <a:pt x="72352" y="87157"/>
                    <a:pt x="72058" y="86842"/>
                  </a:cubicBezTo>
                  <a:cubicBezTo>
                    <a:pt x="71764" y="86210"/>
                    <a:pt x="71764" y="85578"/>
                    <a:pt x="71764" y="85578"/>
                  </a:cubicBezTo>
                  <a:cubicBezTo>
                    <a:pt x="71176" y="84631"/>
                    <a:pt x="71176" y="84631"/>
                    <a:pt x="71176" y="84631"/>
                  </a:cubicBezTo>
                  <a:close/>
                  <a:moveTo>
                    <a:pt x="67352" y="82105"/>
                  </a:moveTo>
                  <a:cubicBezTo>
                    <a:pt x="67352" y="82105"/>
                    <a:pt x="67352" y="82105"/>
                    <a:pt x="67352" y="82105"/>
                  </a:cubicBezTo>
                  <a:cubicBezTo>
                    <a:pt x="67352" y="82105"/>
                    <a:pt x="68823" y="81789"/>
                    <a:pt x="68823" y="82105"/>
                  </a:cubicBezTo>
                  <a:cubicBezTo>
                    <a:pt x="68823" y="82105"/>
                    <a:pt x="68823" y="82736"/>
                    <a:pt x="69117" y="82736"/>
                  </a:cubicBezTo>
                  <a:cubicBezTo>
                    <a:pt x="69117" y="83052"/>
                    <a:pt x="68235" y="84000"/>
                    <a:pt x="67941" y="84000"/>
                  </a:cubicBezTo>
                  <a:cubicBezTo>
                    <a:pt x="67941" y="84000"/>
                    <a:pt x="67647" y="83684"/>
                    <a:pt x="67647" y="83684"/>
                  </a:cubicBezTo>
                  <a:cubicBezTo>
                    <a:pt x="67352" y="82105"/>
                    <a:pt x="67352" y="82105"/>
                    <a:pt x="67352" y="82105"/>
                  </a:cubicBezTo>
                  <a:close/>
                  <a:moveTo>
                    <a:pt x="66176" y="78000"/>
                  </a:moveTo>
                  <a:cubicBezTo>
                    <a:pt x="66176" y="78000"/>
                    <a:pt x="66176" y="78000"/>
                    <a:pt x="66176" y="78000"/>
                  </a:cubicBezTo>
                  <a:cubicBezTo>
                    <a:pt x="66176" y="78000"/>
                    <a:pt x="66470" y="77684"/>
                    <a:pt x="66764" y="77684"/>
                  </a:cubicBezTo>
                  <a:cubicBezTo>
                    <a:pt x="67058" y="78000"/>
                    <a:pt x="67058" y="78947"/>
                    <a:pt x="67058" y="78947"/>
                  </a:cubicBezTo>
                  <a:cubicBezTo>
                    <a:pt x="66764" y="79894"/>
                    <a:pt x="66764" y="79894"/>
                    <a:pt x="66764" y="79894"/>
                  </a:cubicBezTo>
                  <a:cubicBezTo>
                    <a:pt x="66764" y="79894"/>
                    <a:pt x="66176" y="80842"/>
                    <a:pt x="66176" y="80842"/>
                  </a:cubicBezTo>
                  <a:cubicBezTo>
                    <a:pt x="66176" y="80526"/>
                    <a:pt x="65882" y="78947"/>
                    <a:pt x="65882" y="78947"/>
                  </a:cubicBezTo>
                  <a:cubicBezTo>
                    <a:pt x="66176" y="78000"/>
                    <a:pt x="66176" y="78000"/>
                    <a:pt x="66176" y="78000"/>
                  </a:cubicBezTo>
                  <a:close/>
                  <a:moveTo>
                    <a:pt x="64411" y="75473"/>
                  </a:moveTo>
                  <a:cubicBezTo>
                    <a:pt x="64411" y="75473"/>
                    <a:pt x="64411" y="75473"/>
                    <a:pt x="64411" y="75473"/>
                  </a:cubicBezTo>
                  <a:cubicBezTo>
                    <a:pt x="64411" y="75473"/>
                    <a:pt x="64117" y="76421"/>
                    <a:pt x="64117" y="76736"/>
                  </a:cubicBezTo>
                  <a:cubicBezTo>
                    <a:pt x="64117" y="76736"/>
                    <a:pt x="64411" y="77368"/>
                    <a:pt x="64411" y="77368"/>
                  </a:cubicBezTo>
                  <a:cubicBezTo>
                    <a:pt x="64411" y="77684"/>
                    <a:pt x="64411" y="77368"/>
                    <a:pt x="64705" y="77052"/>
                  </a:cubicBezTo>
                  <a:cubicBezTo>
                    <a:pt x="65000" y="76736"/>
                    <a:pt x="65000" y="76421"/>
                    <a:pt x="65000" y="76421"/>
                  </a:cubicBezTo>
                  <a:cubicBezTo>
                    <a:pt x="65000" y="76421"/>
                    <a:pt x="65588" y="76105"/>
                    <a:pt x="65588" y="75789"/>
                  </a:cubicBezTo>
                  <a:cubicBezTo>
                    <a:pt x="65882" y="75789"/>
                    <a:pt x="65882" y="74842"/>
                    <a:pt x="65882" y="74842"/>
                  </a:cubicBezTo>
                  <a:cubicBezTo>
                    <a:pt x="65882" y="74842"/>
                    <a:pt x="65000" y="74210"/>
                    <a:pt x="65000" y="74526"/>
                  </a:cubicBezTo>
                  <a:cubicBezTo>
                    <a:pt x="64705" y="74526"/>
                    <a:pt x="64411" y="75473"/>
                    <a:pt x="64411" y="75473"/>
                  </a:cubicBezTo>
                  <a:close/>
                  <a:moveTo>
                    <a:pt x="68529" y="74842"/>
                  </a:moveTo>
                  <a:cubicBezTo>
                    <a:pt x="68529" y="74842"/>
                    <a:pt x="68529" y="74842"/>
                    <a:pt x="68529" y="74842"/>
                  </a:cubicBezTo>
                  <a:cubicBezTo>
                    <a:pt x="68823" y="74842"/>
                    <a:pt x="68823" y="74842"/>
                    <a:pt x="68823" y="74842"/>
                  </a:cubicBezTo>
                  <a:cubicBezTo>
                    <a:pt x="68823" y="75157"/>
                    <a:pt x="68823" y="75157"/>
                    <a:pt x="68823" y="75157"/>
                  </a:cubicBezTo>
                  <a:cubicBezTo>
                    <a:pt x="68823" y="75157"/>
                    <a:pt x="69705" y="74842"/>
                    <a:pt x="70000" y="74842"/>
                  </a:cubicBezTo>
                  <a:cubicBezTo>
                    <a:pt x="70294" y="74526"/>
                    <a:pt x="70000" y="74210"/>
                    <a:pt x="70000" y="73894"/>
                  </a:cubicBezTo>
                  <a:cubicBezTo>
                    <a:pt x="69705" y="73578"/>
                    <a:pt x="68529" y="74842"/>
                    <a:pt x="68529" y="74842"/>
                  </a:cubicBezTo>
                  <a:close/>
                  <a:moveTo>
                    <a:pt x="72647" y="76105"/>
                  </a:moveTo>
                  <a:cubicBezTo>
                    <a:pt x="72647" y="76105"/>
                    <a:pt x="72647" y="76105"/>
                    <a:pt x="72647" y="76105"/>
                  </a:cubicBezTo>
                  <a:cubicBezTo>
                    <a:pt x="72058" y="75789"/>
                    <a:pt x="72058" y="75789"/>
                    <a:pt x="72058" y="75789"/>
                  </a:cubicBezTo>
                  <a:cubicBezTo>
                    <a:pt x="72058" y="76421"/>
                    <a:pt x="72058" y="76421"/>
                    <a:pt x="72058" y="76421"/>
                  </a:cubicBezTo>
                  <a:cubicBezTo>
                    <a:pt x="72058" y="76421"/>
                    <a:pt x="72352" y="77052"/>
                    <a:pt x="72647" y="77368"/>
                  </a:cubicBezTo>
                  <a:cubicBezTo>
                    <a:pt x="72647" y="77368"/>
                    <a:pt x="72058" y="78000"/>
                    <a:pt x="72058" y="78000"/>
                  </a:cubicBezTo>
                  <a:cubicBezTo>
                    <a:pt x="72647" y="78947"/>
                    <a:pt x="72647" y="78947"/>
                    <a:pt x="72647" y="78947"/>
                  </a:cubicBezTo>
                  <a:cubicBezTo>
                    <a:pt x="73529" y="77368"/>
                    <a:pt x="73529" y="77368"/>
                    <a:pt x="73529" y="77368"/>
                  </a:cubicBezTo>
                  <a:cubicBezTo>
                    <a:pt x="73529" y="77368"/>
                    <a:pt x="73235" y="76736"/>
                    <a:pt x="73235" y="76736"/>
                  </a:cubicBezTo>
                  <a:cubicBezTo>
                    <a:pt x="73235" y="76421"/>
                    <a:pt x="72647" y="76105"/>
                    <a:pt x="72647" y="76105"/>
                  </a:cubicBezTo>
                  <a:close/>
                  <a:moveTo>
                    <a:pt x="76764" y="76105"/>
                  </a:moveTo>
                  <a:cubicBezTo>
                    <a:pt x="76764" y="76105"/>
                    <a:pt x="76764" y="76105"/>
                    <a:pt x="76764" y="76105"/>
                  </a:cubicBezTo>
                  <a:cubicBezTo>
                    <a:pt x="77058" y="76736"/>
                    <a:pt x="77058" y="76736"/>
                    <a:pt x="77058" y="76736"/>
                  </a:cubicBezTo>
                  <a:cubicBezTo>
                    <a:pt x="77058" y="76736"/>
                    <a:pt x="76764" y="77368"/>
                    <a:pt x="76470" y="77368"/>
                  </a:cubicBezTo>
                  <a:cubicBezTo>
                    <a:pt x="76470" y="77368"/>
                    <a:pt x="76176" y="77052"/>
                    <a:pt x="76176" y="77052"/>
                  </a:cubicBezTo>
                  <a:cubicBezTo>
                    <a:pt x="76764" y="76105"/>
                    <a:pt x="76764" y="76105"/>
                    <a:pt x="76764" y="76105"/>
                  </a:cubicBezTo>
                  <a:close/>
                  <a:moveTo>
                    <a:pt x="77647" y="75157"/>
                  </a:moveTo>
                  <a:cubicBezTo>
                    <a:pt x="77647" y="75157"/>
                    <a:pt x="77647" y="75157"/>
                    <a:pt x="77647" y="75157"/>
                  </a:cubicBezTo>
                  <a:cubicBezTo>
                    <a:pt x="77941" y="75789"/>
                    <a:pt x="77941" y="75789"/>
                    <a:pt x="77941" y="75789"/>
                  </a:cubicBezTo>
                  <a:cubicBezTo>
                    <a:pt x="77941" y="75789"/>
                    <a:pt x="78823" y="75473"/>
                    <a:pt x="79411" y="75157"/>
                  </a:cubicBezTo>
                  <a:cubicBezTo>
                    <a:pt x="80294" y="74842"/>
                    <a:pt x="79411" y="74526"/>
                    <a:pt x="79411" y="74526"/>
                  </a:cubicBezTo>
                  <a:cubicBezTo>
                    <a:pt x="78529" y="74526"/>
                    <a:pt x="78529" y="74526"/>
                    <a:pt x="78529" y="74526"/>
                  </a:cubicBezTo>
                  <a:cubicBezTo>
                    <a:pt x="78529" y="74526"/>
                    <a:pt x="77647" y="74842"/>
                    <a:pt x="77647" y="75157"/>
                  </a:cubicBezTo>
                  <a:close/>
                  <a:moveTo>
                    <a:pt x="72647" y="72631"/>
                  </a:moveTo>
                  <a:cubicBezTo>
                    <a:pt x="72647" y="72631"/>
                    <a:pt x="72647" y="72631"/>
                    <a:pt x="72647" y="72631"/>
                  </a:cubicBezTo>
                  <a:cubicBezTo>
                    <a:pt x="73529" y="73578"/>
                    <a:pt x="73529" y="73578"/>
                    <a:pt x="73529" y="73578"/>
                  </a:cubicBezTo>
                  <a:cubicBezTo>
                    <a:pt x="73529" y="73578"/>
                    <a:pt x="74705" y="74210"/>
                    <a:pt x="75000" y="74210"/>
                  </a:cubicBezTo>
                  <a:cubicBezTo>
                    <a:pt x="75000" y="74526"/>
                    <a:pt x="75588" y="74210"/>
                    <a:pt x="76176" y="74210"/>
                  </a:cubicBezTo>
                  <a:cubicBezTo>
                    <a:pt x="76470" y="73894"/>
                    <a:pt x="76470" y="73894"/>
                    <a:pt x="76470" y="73578"/>
                  </a:cubicBezTo>
                  <a:cubicBezTo>
                    <a:pt x="76470" y="73578"/>
                    <a:pt x="76176" y="73263"/>
                    <a:pt x="76176" y="73263"/>
                  </a:cubicBezTo>
                  <a:cubicBezTo>
                    <a:pt x="76176" y="73263"/>
                    <a:pt x="75882" y="72631"/>
                    <a:pt x="75000" y="72631"/>
                  </a:cubicBezTo>
                  <a:cubicBezTo>
                    <a:pt x="74411" y="72947"/>
                    <a:pt x="74411" y="72631"/>
                    <a:pt x="74411" y="72631"/>
                  </a:cubicBezTo>
                  <a:cubicBezTo>
                    <a:pt x="74411" y="72631"/>
                    <a:pt x="74117" y="72631"/>
                    <a:pt x="73235" y="72315"/>
                  </a:cubicBezTo>
                  <a:cubicBezTo>
                    <a:pt x="72647" y="72315"/>
                    <a:pt x="72941" y="72631"/>
                    <a:pt x="72647" y="72631"/>
                  </a:cubicBezTo>
                  <a:close/>
                  <a:moveTo>
                    <a:pt x="72058" y="72315"/>
                  </a:moveTo>
                  <a:cubicBezTo>
                    <a:pt x="72058" y="72315"/>
                    <a:pt x="72058" y="72315"/>
                    <a:pt x="72058" y="72315"/>
                  </a:cubicBezTo>
                  <a:cubicBezTo>
                    <a:pt x="72352" y="72000"/>
                    <a:pt x="72352" y="72000"/>
                    <a:pt x="72352" y="72000"/>
                  </a:cubicBezTo>
                  <a:cubicBezTo>
                    <a:pt x="72352" y="72000"/>
                    <a:pt x="72352" y="71368"/>
                    <a:pt x="72352" y="70421"/>
                  </a:cubicBezTo>
                  <a:cubicBezTo>
                    <a:pt x="72352" y="69789"/>
                    <a:pt x="72058" y="70105"/>
                    <a:pt x="72058" y="70105"/>
                  </a:cubicBezTo>
                  <a:cubicBezTo>
                    <a:pt x="72058" y="69789"/>
                    <a:pt x="72058" y="69473"/>
                    <a:pt x="71764" y="68842"/>
                  </a:cubicBezTo>
                  <a:cubicBezTo>
                    <a:pt x="71470" y="68526"/>
                    <a:pt x="71470" y="68842"/>
                    <a:pt x="71176" y="68842"/>
                  </a:cubicBezTo>
                  <a:cubicBezTo>
                    <a:pt x="71176" y="68842"/>
                    <a:pt x="70882" y="69157"/>
                    <a:pt x="70294" y="69157"/>
                  </a:cubicBezTo>
                  <a:cubicBezTo>
                    <a:pt x="69705" y="69157"/>
                    <a:pt x="70000" y="68526"/>
                    <a:pt x="69705" y="68210"/>
                  </a:cubicBezTo>
                  <a:cubicBezTo>
                    <a:pt x="69411" y="67894"/>
                    <a:pt x="68823" y="67894"/>
                    <a:pt x="68823" y="67894"/>
                  </a:cubicBezTo>
                  <a:cubicBezTo>
                    <a:pt x="68529" y="67894"/>
                    <a:pt x="67941" y="68842"/>
                    <a:pt x="67941" y="69157"/>
                  </a:cubicBezTo>
                  <a:cubicBezTo>
                    <a:pt x="67941" y="69473"/>
                    <a:pt x="68235" y="69473"/>
                    <a:pt x="69117" y="70421"/>
                  </a:cubicBezTo>
                  <a:cubicBezTo>
                    <a:pt x="70000" y="71052"/>
                    <a:pt x="70294" y="71052"/>
                    <a:pt x="70588" y="71052"/>
                  </a:cubicBezTo>
                  <a:cubicBezTo>
                    <a:pt x="70882" y="71368"/>
                    <a:pt x="71764" y="72000"/>
                    <a:pt x="72058" y="72315"/>
                  </a:cubicBezTo>
                  <a:close/>
                  <a:moveTo>
                    <a:pt x="63529" y="113684"/>
                  </a:moveTo>
                  <a:cubicBezTo>
                    <a:pt x="63529" y="113684"/>
                    <a:pt x="63529" y="113684"/>
                    <a:pt x="63529" y="113684"/>
                  </a:cubicBezTo>
                  <a:cubicBezTo>
                    <a:pt x="63823" y="112736"/>
                    <a:pt x="63823" y="112736"/>
                    <a:pt x="63823" y="112736"/>
                  </a:cubicBezTo>
                  <a:cubicBezTo>
                    <a:pt x="63235" y="111789"/>
                    <a:pt x="63235" y="111789"/>
                    <a:pt x="63235" y="111789"/>
                  </a:cubicBezTo>
                  <a:cubicBezTo>
                    <a:pt x="63235" y="110526"/>
                    <a:pt x="63235" y="110526"/>
                    <a:pt x="63235" y="110526"/>
                  </a:cubicBezTo>
                  <a:cubicBezTo>
                    <a:pt x="63529" y="110210"/>
                    <a:pt x="63529" y="110210"/>
                    <a:pt x="63529" y="110210"/>
                  </a:cubicBezTo>
                  <a:cubicBezTo>
                    <a:pt x="63529" y="110210"/>
                    <a:pt x="64117" y="110842"/>
                    <a:pt x="64117" y="111157"/>
                  </a:cubicBezTo>
                  <a:cubicBezTo>
                    <a:pt x="64117" y="111473"/>
                    <a:pt x="64117" y="112105"/>
                    <a:pt x="64117" y="112105"/>
                  </a:cubicBezTo>
                  <a:cubicBezTo>
                    <a:pt x="64117" y="112105"/>
                    <a:pt x="65000" y="112736"/>
                    <a:pt x="65000" y="112736"/>
                  </a:cubicBezTo>
                  <a:cubicBezTo>
                    <a:pt x="65294" y="112736"/>
                    <a:pt x="67058" y="112421"/>
                    <a:pt x="67058" y="112421"/>
                  </a:cubicBezTo>
                  <a:cubicBezTo>
                    <a:pt x="67058" y="112421"/>
                    <a:pt x="67647" y="111473"/>
                    <a:pt x="67647" y="111473"/>
                  </a:cubicBezTo>
                  <a:cubicBezTo>
                    <a:pt x="67941" y="111157"/>
                    <a:pt x="68823" y="110526"/>
                    <a:pt x="68823" y="110526"/>
                  </a:cubicBezTo>
                  <a:cubicBezTo>
                    <a:pt x="68823" y="110526"/>
                    <a:pt x="68823" y="110210"/>
                    <a:pt x="69411" y="110842"/>
                  </a:cubicBezTo>
                  <a:cubicBezTo>
                    <a:pt x="70000" y="111157"/>
                    <a:pt x="69411" y="112105"/>
                    <a:pt x="69411" y="112105"/>
                  </a:cubicBezTo>
                  <a:cubicBezTo>
                    <a:pt x="69117" y="112105"/>
                    <a:pt x="69117" y="112421"/>
                    <a:pt x="69117" y="112421"/>
                  </a:cubicBezTo>
                  <a:cubicBezTo>
                    <a:pt x="69705" y="113052"/>
                    <a:pt x="69705" y="113052"/>
                    <a:pt x="69705" y="113052"/>
                  </a:cubicBezTo>
                  <a:cubicBezTo>
                    <a:pt x="69705" y="113052"/>
                    <a:pt x="69705" y="112421"/>
                    <a:pt x="70000" y="112421"/>
                  </a:cubicBezTo>
                  <a:cubicBezTo>
                    <a:pt x="70294" y="112421"/>
                    <a:pt x="70294" y="112105"/>
                    <a:pt x="70588" y="112105"/>
                  </a:cubicBezTo>
                  <a:cubicBezTo>
                    <a:pt x="70588" y="112421"/>
                    <a:pt x="71176" y="113052"/>
                    <a:pt x="71176" y="113052"/>
                  </a:cubicBezTo>
                  <a:cubicBezTo>
                    <a:pt x="71176" y="113052"/>
                    <a:pt x="71176" y="114000"/>
                    <a:pt x="71470" y="114000"/>
                  </a:cubicBezTo>
                  <a:cubicBezTo>
                    <a:pt x="71764" y="113684"/>
                    <a:pt x="72352" y="114000"/>
                    <a:pt x="72647" y="113684"/>
                  </a:cubicBezTo>
                  <a:cubicBezTo>
                    <a:pt x="72941" y="113684"/>
                    <a:pt x="75882" y="112736"/>
                    <a:pt x="75882" y="112736"/>
                  </a:cubicBezTo>
                  <a:cubicBezTo>
                    <a:pt x="76764" y="112105"/>
                    <a:pt x="76764" y="112105"/>
                    <a:pt x="76764" y="112105"/>
                  </a:cubicBezTo>
                  <a:cubicBezTo>
                    <a:pt x="76764" y="112105"/>
                    <a:pt x="77352" y="111789"/>
                    <a:pt x="77941" y="111789"/>
                  </a:cubicBezTo>
                  <a:cubicBezTo>
                    <a:pt x="78235" y="111789"/>
                    <a:pt x="80000" y="111157"/>
                    <a:pt x="80000" y="111157"/>
                  </a:cubicBezTo>
                  <a:cubicBezTo>
                    <a:pt x="80000" y="111157"/>
                    <a:pt x="80882" y="110526"/>
                    <a:pt x="81470" y="110842"/>
                  </a:cubicBezTo>
                  <a:cubicBezTo>
                    <a:pt x="81764" y="111473"/>
                    <a:pt x="82941" y="112421"/>
                    <a:pt x="82941" y="112421"/>
                  </a:cubicBezTo>
                  <a:cubicBezTo>
                    <a:pt x="84705" y="112105"/>
                    <a:pt x="84705" y="112105"/>
                    <a:pt x="84705" y="112105"/>
                  </a:cubicBezTo>
                  <a:cubicBezTo>
                    <a:pt x="84705" y="112105"/>
                    <a:pt x="85294" y="111789"/>
                    <a:pt x="85294" y="111789"/>
                  </a:cubicBezTo>
                  <a:cubicBezTo>
                    <a:pt x="85588" y="112105"/>
                    <a:pt x="87352" y="111789"/>
                    <a:pt x="87352" y="111789"/>
                  </a:cubicBezTo>
                  <a:cubicBezTo>
                    <a:pt x="87352" y="111789"/>
                    <a:pt x="88235" y="110842"/>
                    <a:pt x="88529" y="110842"/>
                  </a:cubicBezTo>
                  <a:cubicBezTo>
                    <a:pt x="88529" y="110842"/>
                    <a:pt x="90588" y="110210"/>
                    <a:pt x="90588" y="110210"/>
                  </a:cubicBezTo>
                  <a:cubicBezTo>
                    <a:pt x="90588" y="110210"/>
                    <a:pt x="90882" y="110210"/>
                    <a:pt x="90882" y="110842"/>
                  </a:cubicBezTo>
                  <a:cubicBezTo>
                    <a:pt x="90882" y="111473"/>
                    <a:pt x="90882" y="112421"/>
                    <a:pt x="90882" y="112736"/>
                  </a:cubicBezTo>
                  <a:cubicBezTo>
                    <a:pt x="91176" y="113052"/>
                    <a:pt x="90882" y="113684"/>
                    <a:pt x="91470" y="113684"/>
                  </a:cubicBezTo>
                  <a:cubicBezTo>
                    <a:pt x="92058" y="113368"/>
                    <a:pt x="92647" y="113052"/>
                    <a:pt x="92647" y="113052"/>
                  </a:cubicBezTo>
                  <a:cubicBezTo>
                    <a:pt x="92647" y="113052"/>
                    <a:pt x="92058" y="113052"/>
                    <a:pt x="93235" y="112421"/>
                  </a:cubicBezTo>
                  <a:cubicBezTo>
                    <a:pt x="94117" y="111789"/>
                    <a:pt x="94411" y="111473"/>
                    <a:pt x="94705" y="111473"/>
                  </a:cubicBezTo>
                  <a:cubicBezTo>
                    <a:pt x="95000" y="111473"/>
                    <a:pt x="95000" y="111157"/>
                    <a:pt x="95294" y="111157"/>
                  </a:cubicBezTo>
                  <a:cubicBezTo>
                    <a:pt x="95882" y="111157"/>
                    <a:pt x="95882" y="111157"/>
                    <a:pt x="96176" y="111157"/>
                  </a:cubicBezTo>
                  <a:cubicBezTo>
                    <a:pt x="96470" y="110842"/>
                    <a:pt x="97058" y="109894"/>
                    <a:pt x="97058" y="109894"/>
                  </a:cubicBezTo>
                  <a:cubicBezTo>
                    <a:pt x="97058" y="109894"/>
                    <a:pt x="97352" y="109263"/>
                    <a:pt x="97647" y="109263"/>
                  </a:cubicBezTo>
                  <a:cubicBezTo>
                    <a:pt x="97647" y="109263"/>
                    <a:pt x="98235" y="108947"/>
                    <a:pt x="98235" y="108947"/>
                  </a:cubicBezTo>
                  <a:cubicBezTo>
                    <a:pt x="97941" y="109894"/>
                    <a:pt x="97941" y="109894"/>
                    <a:pt x="97941" y="109894"/>
                  </a:cubicBezTo>
                  <a:cubicBezTo>
                    <a:pt x="97941" y="109894"/>
                    <a:pt x="98529" y="111157"/>
                    <a:pt x="98529" y="111473"/>
                  </a:cubicBezTo>
                  <a:cubicBezTo>
                    <a:pt x="98529" y="111473"/>
                    <a:pt x="98529" y="111789"/>
                    <a:pt x="98235" y="112105"/>
                  </a:cubicBezTo>
                  <a:cubicBezTo>
                    <a:pt x="98235" y="112736"/>
                    <a:pt x="98235" y="113052"/>
                    <a:pt x="98235" y="113052"/>
                  </a:cubicBezTo>
                  <a:cubicBezTo>
                    <a:pt x="97941" y="113368"/>
                    <a:pt x="97941" y="113684"/>
                    <a:pt x="97941" y="114000"/>
                  </a:cubicBezTo>
                  <a:cubicBezTo>
                    <a:pt x="97647" y="114000"/>
                    <a:pt x="96764" y="114631"/>
                    <a:pt x="96764" y="114631"/>
                  </a:cubicBezTo>
                  <a:cubicBezTo>
                    <a:pt x="95294" y="114315"/>
                    <a:pt x="95294" y="114315"/>
                    <a:pt x="95294" y="114315"/>
                  </a:cubicBezTo>
                  <a:cubicBezTo>
                    <a:pt x="95294" y="114315"/>
                    <a:pt x="94705" y="114631"/>
                    <a:pt x="94411" y="114947"/>
                  </a:cubicBezTo>
                  <a:cubicBezTo>
                    <a:pt x="93823" y="114947"/>
                    <a:pt x="92941" y="115894"/>
                    <a:pt x="92647" y="115894"/>
                  </a:cubicBezTo>
                  <a:cubicBezTo>
                    <a:pt x="92352" y="115894"/>
                    <a:pt x="91470" y="115894"/>
                    <a:pt x="90588" y="115894"/>
                  </a:cubicBezTo>
                  <a:cubicBezTo>
                    <a:pt x="89705" y="116210"/>
                    <a:pt x="87352" y="116842"/>
                    <a:pt x="87352" y="116842"/>
                  </a:cubicBezTo>
                  <a:cubicBezTo>
                    <a:pt x="87352" y="116842"/>
                    <a:pt x="87058" y="117157"/>
                    <a:pt x="86764" y="117473"/>
                  </a:cubicBezTo>
                  <a:cubicBezTo>
                    <a:pt x="86176" y="117473"/>
                    <a:pt x="85000" y="118105"/>
                    <a:pt x="84705" y="118105"/>
                  </a:cubicBezTo>
                  <a:cubicBezTo>
                    <a:pt x="84411" y="118421"/>
                    <a:pt x="83529" y="119052"/>
                    <a:pt x="83235" y="119052"/>
                  </a:cubicBezTo>
                  <a:cubicBezTo>
                    <a:pt x="82941" y="119052"/>
                    <a:pt x="82647" y="119368"/>
                    <a:pt x="81470" y="119368"/>
                  </a:cubicBezTo>
                  <a:cubicBezTo>
                    <a:pt x="80000" y="119684"/>
                    <a:pt x="79705" y="120000"/>
                    <a:pt x="79705" y="120000"/>
                  </a:cubicBezTo>
                  <a:cubicBezTo>
                    <a:pt x="78823" y="120000"/>
                    <a:pt x="78823" y="120000"/>
                    <a:pt x="78823" y="120000"/>
                  </a:cubicBezTo>
                  <a:cubicBezTo>
                    <a:pt x="78823" y="117789"/>
                    <a:pt x="78823" y="117789"/>
                    <a:pt x="78823" y="117789"/>
                  </a:cubicBezTo>
                  <a:cubicBezTo>
                    <a:pt x="78823" y="117789"/>
                    <a:pt x="78823" y="116842"/>
                    <a:pt x="77941" y="117157"/>
                  </a:cubicBezTo>
                  <a:cubicBezTo>
                    <a:pt x="77058" y="117473"/>
                    <a:pt x="78235" y="117157"/>
                    <a:pt x="76470" y="117473"/>
                  </a:cubicBezTo>
                  <a:cubicBezTo>
                    <a:pt x="75000" y="117789"/>
                    <a:pt x="74117" y="116842"/>
                    <a:pt x="74117" y="116842"/>
                  </a:cubicBezTo>
                  <a:cubicBezTo>
                    <a:pt x="74117" y="116842"/>
                    <a:pt x="72647" y="116842"/>
                    <a:pt x="72058" y="117157"/>
                  </a:cubicBezTo>
                  <a:cubicBezTo>
                    <a:pt x="71470" y="117157"/>
                    <a:pt x="70588" y="117157"/>
                    <a:pt x="70294" y="117157"/>
                  </a:cubicBezTo>
                  <a:cubicBezTo>
                    <a:pt x="70000" y="117473"/>
                    <a:pt x="70000" y="117157"/>
                    <a:pt x="69117" y="117473"/>
                  </a:cubicBezTo>
                  <a:cubicBezTo>
                    <a:pt x="68235" y="117473"/>
                    <a:pt x="67352" y="117789"/>
                    <a:pt x="67352" y="117789"/>
                  </a:cubicBezTo>
                  <a:cubicBezTo>
                    <a:pt x="66470" y="117157"/>
                    <a:pt x="66470" y="117157"/>
                    <a:pt x="66470" y="117157"/>
                  </a:cubicBezTo>
                  <a:cubicBezTo>
                    <a:pt x="66470" y="117157"/>
                    <a:pt x="65588" y="117157"/>
                    <a:pt x="65294" y="117473"/>
                  </a:cubicBezTo>
                  <a:cubicBezTo>
                    <a:pt x="64705" y="117789"/>
                    <a:pt x="65000" y="118105"/>
                    <a:pt x="64411" y="118105"/>
                  </a:cubicBezTo>
                  <a:cubicBezTo>
                    <a:pt x="63823" y="118105"/>
                    <a:pt x="64117" y="118421"/>
                    <a:pt x="63529" y="118105"/>
                  </a:cubicBezTo>
                  <a:cubicBezTo>
                    <a:pt x="62647" y="117789"/>
                    <a:pt x="62058" y="117473"/>
                    <a:pt x="62058" y="117473"/>
                  </a:cubicBezTo>
                  <a:cubicBezTo>
                    <a:pt x="61764" y="115578"/>
                    <a:pt x="61764" y="115578"/>
                    <a:pt x="61764" y="115578"/>
                  </a:cubicBezTo>
                  <a:cubicBezTo>
                    <a:pt x="61764" y="115578"/>
                    <a:pt x="61764" y="115578"/>
                    <a:pt x="61764" y="114631"/>
                  </a:cubicBezTo>
                  <a:cubicBezTo>
                    <a:pt x="61470" y="114000"/>
                    <a:pt x="61176" y="112736"/>
                    <a:pt x="61176" y="112736"/>
                  </a:cubicBezTo>
                  <a:cubicBezTo>
                    <a:pt x="61764" y="111789"/>
                    <a:pt x="61764" y="111789"/>
                    <a:pt x="61764" y="111789"/>
                  </a:cubicBezTo>
                  <a:cubicBezTo>
                    <a:pt x="61764" y="111789"/>
                    <a:pt x="62058" y="112421"/>
                    <a:pt x="62058" y="112736"/>
                  </a:cubicBezTo>
                  <a:cubicBezTo>
                    <a:pt x="62058" y="112736"/>
                    <a:pt x="62058" y="113684"/>
                    <a:pt x="62352" y="113684"/>
                  </a:cubicBezTo>
                  <a:cubicBezTo>
                    <a:pt x="62941" y="113684"/>
                    <a:pt x="63529" y="113684"/>
                    <a:pt x="63529" y="113684"/>
                  </a:cubicBezTo>
                  <a:close/>
                  <a:moveTo>
                    <a:pt x="50588" y="100736"/>
                  </a:moveTo>
                  <a:cubicBezTo>
                    <a:pt x="50588" y="100736"/>
                    <a:pt x="50588" y="100736"/>
                    <a:pt x="50588" y="100736"/>
                  </a:cubicBezTo>
                  <a:cubicBezTo>
                    <a:pt x="51470" y="100421"/>
                    <a:pt x="51470" y="100421"/>
                    <a:pt x="51470" y="100421"/>
                  </a:cubicBezTo>
                  <a:cubicBezTo>
                    <a:pt x="51764" y="101368"/>
                    <a:pt x="51764" y="101368"/>
                    <a:pt x="51764" y="101368"/>
                  </a:cubicBezTo>
                  <a:cubicBezTo>
                    <a:pt x="52647" y="101684"/>
                    <a:pt x="52647" y="101684"/>
                    <a:pt x="52647" y="101684"/>
                  </a:cubicBezTo>
                  <a:cubicBezTo>
                    <a:pt x="52647" y="101684"/>
                    <a:pt x="53823" y="102315"/>
                    <a:pt x="53823" y="102631"/>
                  </a:cubicBezTo>
                  <a:cubicBezTo>
                    <a:pt x="53823" y="102631"/>
                    <a:pt x="53235" y="103578"/>
                    <a:pt x="53235" y="103578"/>
                  </a:cubicBezTo>
                  <a:cubicBezTo>
                    <a:pt x="53235" y="103578"/>
                    <a:pt x="53235" y="104210"/>
                    <a:pt x="53235" y="104526"/>
                  </a:cubicBezTo>
                  <a:cubicBezTo>
                    <a:pt x="53235" y="104526"/>
                    <a:pt x="52647" y="104526"/>
                    <a:pt x="52352" y="104526"/>
                  </a:cubicBezTo>
                  <a:cubicBezTo>
                    <a:pt x="52058" y="104210"/>
                    <a:pt x="51176" y="103894"/>
                    <a:pt x="51176" y="103894"/>
                  </a:cubicBezTo>
                  <a:cubicBezTo>
                    <a:pt x="51176" y="102631"/>
                    <a:pt x="51176" y="102631"/>
                    <a:pt x="51176" y="102631"/>
                  </a:cubicBezTo>
                  <a:cubicBezTo>
                    <a:pt x="50294" y="101684"/>
                    <a:pt x="50294" y="101684"/>
                    <a:pt x="50294" y="101684"/>
                  </a:cubicBezTo>
                  <a:cubicBezTo>
                    <a:pt x="50588" y="100736"/>
                    <a:pt x="50588" y="100736"/>
                    <a:pt x="50588" y="100736"/>
                  </a:cubicBezTo>
                  <a:close/>
                  <a:moveTo>
                    <a:pt x="27058" y="73263"/>
                  </a:moveTo>
                  <a:cubicBezTo>
                    <a:pt x="27058" y="73263"/>
                    <a:pt x="27058" y="73263"/>
                    <a:pt x="27058" y="73263"/>
                  </a:cubicBezTo>
                  <a:cubicBezTo>
                    <a:pt x="27058" y="73263"/>
                    <a:pt x="26470" y="73263"/>
                    <a:pt x="26470" y="73263"/>
                  </a:cubicBezTo>
                  <a:cubicBezTo>
                    <a:pt x="26176" y="73263"/>
                    <a:pt x="25882" y="73263"/>
                    <a:pt x="25588" y="73263"/>
                  </a:cubicBezTo>
                  <a:cubicBezTo>
                    <a:pt x="25294" y="73263"/>
                    <a:pt x="25588" y="73894"/>
                    <a:pt x="25588" y="74210"/>
                  </a:cubicBezTo>
                  <a:cubicBezTo>
                    <a:pt x="25588" y="74210"/>
                    <a:pt x="25588" y="74842"/>
                    <a:pt x="25588" y="75157"/>
                  </a:cubicBezTo>
                  <a:cubicBezTo>
                    <a:pt x="25294" y="75473"/>
                    <a:pt x="25000" y="75789"/>
                    <a:pt x="25000" y="76105"/>
                  </a:cubicBezTo>
                  <a:cubicBezTo>
                    <a:pt x="25000" y="76105"/>
                    <a:pt x="25000" y="76736"/>
                    <a:pt x="25000" y="77052"/>
                  </a:cubicBezTo>
                  <a:cubicBezTo>
                    <a:pt x="24705" y="77052"/>
                    <a:pt x="24117" y="77684"/>
                    <a:pt x="23823" y="77684"/>
                  </a:cubicBezTo>
                  <a:cubicBezTo>
                    <a:pt x="23529" y="78000"/>
                    <a:pt x="22941" y="78315"/>
                    <a:pt x="22941" y="78315"/>
                  </a:cubicBezTo>
                  <a:cubicBezTo>
                    <a:pt x="23529" y="79894"/>
                    <a:pt x="23529" y="79894"/>
                    <a:pt x="23529" y="79894"/>
                  </a:cubicBezTo>
                  <a:cubicBezTo>
                    <a:pt x="23529" y="79894"/>
                    <a:pt x="24117" y="79578"/>
                    <a:pt x="24411" y="79894"/>
                  </a:cubicBezTo>
                  <a:cubicBezTo>
                    <a:pt x="24705" y="80210"/>
                    <a:pt x="25588" y="80842"/>
                    <a:pt x="25882" y="80842"/>
                  </a:cubicBezTo>
                  <a:cubicBezTo>
                    <a:pt x="25882" y="80842"/>
                    <a:pt x="26470" y="82736"/>
                    <a:pt x="26470" y="82736"/>
                  </a:cubicBezTo>
                  <a:cubicBezTo>
                    <a:pt x="26764" y="83052"/>
                    <a:pt x="27058" y="82736"/>
                    <a:pt x="27058" y="82736"/>
                  </a:cubicBezTo>
                  <a:cubicBezTo>
                    <a:pt x="27058" y="82736"/>
                    <a:pt x="27647" y="83052"/>
                    <a:pt x="27941" y="83368"/>
                  </a:cubicBezTo>
                  <a:cubicBezTo>
                    <a:pt x="28235" y="83368"/>
                    <a:pt x="28823" y="83684"/>
                    <a:pt x="29117" y="84000"/>
                  </a:cubicBezTo>
                  <a:cubicBezTo>
                    <a:pt x="29411" y="84000"/>
                    <a:pt x="30000" y="84947"/>
                    <a:pt x="30294" y="84947"/>
                  </a:cubicBezTo>
                  <a:cubicBezTo>
                    <a:pt x="30588" y="85263"/>
                    <a:pt x="31176" y="85894"/>
                    <a:pt x="31176" y="85894"/>
                  </a:cubicBezTo>
                  <a:cubicBezTo>
                    <a:pt x="31176" y="85894"/>
                    <a:pt x="31764" y="86842"/>
                    <a:pt x="32058" y="87473"/>
                  </a:cubicBezTo>
                  <a:cubicBezTo>
                    <a:pt x="32058" y="87789"/>
                    <a:pt x="32058" y="87789"/>
                    <a:pt x="31764" y="88105"/>
                  </a:cubicBezTo>
                  <a:cubicBezTo>
                    <a:pt x="31470" y="88421"/>
                    <a:pt x="31470" y="88736"/>
                    <a:pt x="31176" y="89368"/>
                  </a:cubicBezTo>
                  <a:cubicBezTo>
                    <a:pt x="30882" y="90000"/>
                    <a:pt x="31470" y="90631"/>
                    <a:pt x="31470" y="90631"/>
                  </a:cubicBezTo>
                  <a:cubicBezTo>
                    <a:pt x="31470" y="92210"/>
                    <a:pt x="31470" y="92210"/>
                    <a:pt x="31470" y="92210"/>
                  </a:cubicBezTo>
                  <a:cubicBezTo>
                    <a:pt x="31764" y="92842"/>
                    <a:pt x="31764" y="92842"/>
                    <a:pt x="31764" y="92842"/>
                  </a:cubicBezTo>
                  <a:cubicBezTo>
                    <a:pt x="31764" y="92842"/>
                    <a:pt x="32058" y="93157"/>
                    <a:pt x="32352" y="93157"/>
                  </a:cubicBezTo>
                  <a:cubicBezTo>
                    <a:pt x="32647" y="93473"/>
                    <a:pt x="32647" y="93473"/>
                    <a:pt x="32647" y="93473"/>
                  </a:cubicBezTo>
                  <a:cubicBezTo>
                    <a:pt x="32647" y="93473"/>
                    <a:pt x="33235" y="94105"/>
                    <a:pt x="33529" y="94421"/>
                  </a:cubicBezTo>
                  <a:cubicBezTo>
                    <a:pt x="33529" y="94736"/>
                    <a:pt x="33235" y="95052"/>
                    <a:pt x="33235" y="95368"/>
                  </a:cubicBezTo>
                  <a:cubicBezTo>
                    <a:pt x="33235" y="95684"/>
                    <a:pt x="33529" y="96947"/>
                    <a:pt x="33529" y="96947"/>
                  </a:cubicBezTo>
                  <a:cubicBezTo>
                    <a:pt x="33529" y="96947"/>
                    <a:pt x="34117" y="96631"/>
                    <a:pt x="34705" y="96315"/>
                  </a:cubicBezTo>
                  <a:cubicBezTo>
                    <a:pt x="35000" y="96315"/>
                    <a:pt x="35294" y="96631"/>
                    <a:pt x="35588" y="96631"/>
                  </a:cubicBezTo>
                  <a:cubicBezTo>
                    <a:pt x="35882" y="96947"/>
                    <a:pt x="35882" y="97263"/>
                    <a:pt x="35882" y="97263"/>
                  </a:cubicBezTo>
                  <a:cubicBezTo>
                    <a:pt x="35882" y="97263"/>
                    <a:pt x="36764" y="96631"/>
                    <a:pt x="36764" y="96315"/>
                  </a:cubicBezTo>
                  <a:cubicBezTo>
                    <a:pt x="36764" y="96315"/>
                    <a:pt x="36764" y="95684"/>
                    <a:pt x="36764" y="95684"/>
                  </a:cubicBezTo>
                  <a:cubicBezTo>
                    <a:pt x="36764" y="95684"/>
                    <a:pt x="36764" y="94421"/>
                    <a:pt x="36764" y="94105"/>
                  </a:cubicBezTo>
                  <a:cubicBezTo>
                    <a:pt x="36764" y="93789"/>
                    <a:pt x="36470" y="92842"/>
                    <a:pt x="36470" y="92526"/>
                  </a:cubicBezTo>
                  <a:cubicBezTo>
                    <a:pt x="36470" y="92526"/>
                    <a:pt x="36764" y="91894"/>
                    <a:pt x="36764" y="91894"/>
                  </a:cubicBezTo>
                  <a:cubicBezTo>
                    <a:pt x="36764" y="91894"/>
                    <a:pt x="37647" y="91578"/>
                    <a:pt x="37941" y="91578"/>
                  </a:cubicBezTo>
                  <a:cubicBezTo>
                    <a:pt x="38235" y="91578"/>
                    <a:pt x="38529" y="91894"/>
                    <a:pt x="38823" y="92210"/>
                  </a:cubicBezTo>
                  <a:cubicBezTo>
                    <a:pt x="38823" y="92526"/>
                    <a:pt x="38823" y="93789"/>
                    <a:pt x="38823" y="93789"/>
                  </a:cubicBezTo>
                  <a:cubicBezTo>
                    <a:pt x="40588" y="94105"/>
                    <a:pt x="40588" y="94105"/>
                    <a:pt x="40588" y="94105"/>
                  </a:cubicBezTo>
                  <a:cubicBezTo>
                    <a:pt x="40588" y="94105"/>
                    <a:pt x="41176" y="94421"/>
                    <a:pt x="41176" y="94421"/>
                  </a:cubicBezTo>
                  <a:cubicBezTo>
                    <a:pt x="41176" y="94736"/>
                    <a:pt x="41470" y="95368"/>
                    <a:pt x="41764" y="95684"/>
                  </a:cubicBezTo>
                  <a:cubicBezTo>
                    <a:pt x="42058" y="96000"/>
                    <a:pt x="42352" y="96315"/>
                    <a:pt x="42352" y="96315"/>
                  </a:cubicBezTo>
                  <a:cubicBezTo>
                    <a:pt x="42352" y="96315"/>
                    <a:pt x="42941" y="97894"/>
                    <a:pt x="43235" y="98210"/>
                  </a:cubicBezTo>
                  <a:cubicBezTo>
                    <a:pt x="43235" y="98526"/>
                    <a:pt x="43235" y="99157"/>
                    <a:pt x="43235" y="99789"/>
                  </a:cubicBezTo>
                  <a:cubicBezTo>
                    <a:pt x="43235" y="100421"/>
                    <a:pt x="43235" y="100421"/>
                    <a:pt x="43235" y="100421"/>
                  </a:cubicBezTo>
                  <a:cubicBezTo>
                    <a:pt x="43235" y="100421"/>
                    <a:pt x="44117" y="100736"/>
                    <a:pt x="44411" y="101052"/>
                  </a:cubicBezTo>
                  <a:cubicBezTo>
                    <a:pt x="45000" y="101368"/>
                    <a:pt x="44705" y="101052"/>
                    <a:pt x="45000" y="100736"/>
                  </a:cubicBezTo>
                  <a:cubicBezTo>
                    <a:pt x="45294" y="100421"/>
                    <a:pt x="45000" y="100105"/>
                    <a:pt x="45000" y="99789"/>
                  </a:cubicBezTo>
                  <a:cubicBezTo>
                    <a:pt x="45000" y="99473"/>
                    <a:pt x="45000" y="98842"/>
                    <a:pt x="44705" y="98210"/>
                  </a:cubicBezTo>
                  <a:cubicBezTo>
                    <a:pt x="44705" y="97894"/>
                    <a:pt x="44705" y="97578"/>
                    <a:pt x="44705" y="97578"/>
                  </a:cubicBezTo>
                  <a:cubicBezTo>
                    <a:pt x="44705" y="97578"/>
                    <a:pt x="45000" y="96947"/>
                    <a:pt x="45000" y="96631"/>
                  </a:cubicBezTo>
                  <a:cubicBezTo>
                    <a:pt x="45000" y="96631"/>
                    <a:pt x="45000" y="96000"/>
                    <a:pt x="45000" y="95684"/>
                  </a:cubicBezTo>
                  <a:cubicBezTo>
                    <a:pt x="45000" y="95368"/>
                    <a:pt x="45588" y="95052"/>
                    <a:pt x="45588" y="95052"/>
                  </a:cubicBezTo>
                  <a:cubicBezTo>
                    <a:pt x="45588" y="95052"/>
                    <a:pt x="45588" y="94736"/>
                    <a:pt x="45882" y="94105"/>
                  </a:cubicBezTo>
                  <a:cubicBezTo>
                    <a:pt x="46176" y="93789"/>
                    <a:pt x="45882" y="94105"/>
                    <a:pt x="46176" y="94105"/>
                  </a:cubicBezTo>
                  <a:cubicBezTo>
                    <a:pt x="46470" y="93789"/>
                    <a:pt x="46764" y="93789"/>
                    <a:pt x="47352" y="93789"/>
                  </a:cubicBezTo>
                  <a:cubicBezTo>
                    <a:pt x="47647" y="93789"/>
                    <a:pt x="47941" y="94105"/>
                    <a:pt x="47941" y="94105"/>
                  </a:cubicBezTo>
                  <a:cubicBezTo>
                    <a:pt x="48529" y="95052"/>
                    <a:pt x="48529" y="95052"/>
                    <a:pt x="48529" y="95052"/>
                  </a:cubicBezTo>
                  <a:cubicBezTo>
                    <a:pt x="48529" y="95052"/>
                    <a:pt x="48529" y="95052"/>
                    <a:pt x="48529" y="95368"/>
                  </a:cubicBezTo>
                  <a:cubicBezTo>
                    <a:pt x="48529" y="95684"/>
                    <a:pt x="49117" y="96315"/>
                    <a:pt x="49117" y="96315"/>
                  </a:cubicBezTo>
                  <a:cubicBezTo>
                    <a:pt x="50294" y="97263"/>
                    <a:pt x="50294" y="97263"/>
                    <a:pt x="50294" y="97263"/>
                  </a:cubicBezTo>
                  <a:cubicBezTo>
                    <a:pt x="50294" y="97263"/>
                    <a:pt x="50294" y="97578"/>
                    <a:pt x="50294" y="97578"/>
                  </a:cubicBezTo>
                  <a:cubicBezTo>
                    <a:pt x="50294" y="97894"/>
                    <a:pt x="50588" y="98526"/>
                    <a:pt x="50882" y="98842"/>
                  </a:cubicBezTo>
                  <a:cubicBezTo>
                    <a:pt x="51176" y="99473"/>
                    <a:pt x="50882" y="98526"/>
                    <a:pt x="51176" y="98526"/>
                  </a:cubicBezTo>
                  <a:cubicBezTo>
                    <a:pt x="51176" y="98210"/>
                    <a:pt x="51470" y="97894"/>
                    <a:pt x="51470" y="97894"/>
                  </a:cubicBezTo>
                  <a:cubicBezTo>
                    <a:pt x="52058" y="98842"/>
                    <a:pt x="52058" y="98842"/>
                    <a:pt x="52058" y="98842"/>
                  </a:cubicBezTo>
                  <a:cubicBezTo>
                    <a:pt x="52058" y="98842"/>
                    <a:pt x="53235" y="99157"/>
                    <a:pt x="53529" y="99157"/>
                  </a:cubicBezTo>
                  <a:cubicBezTo>
                    <a:pt x="53823" y="98842"/>
                    <a:pt x="54117" y="98526"/>
                    <a:pt x="54117" y="98526"/>
                  </a:cubicBezTo>
                  <a:cubicBezTo>
                    <a:pt x="53529" y="97894"/>
                    <a:pt x="53529" y="97894"/>
                    <a:pt x="53529" y="97894"/>
                  </a:cubicBezTo>
                  <a:cubicBezTo>
                    <a:pt x="52941" y="96947"/>
                    <a:pt x="52941" y="96947"/>
                    <a:pt x="52941" y="96947"/>
                  </a:cubicBezTo>
                  <a:cubicBezTo>
                    <a:pt x="52941" y="96947"/>
                    <a:pt x="52058" y="96000"/>
                    <a:pt x="51764" y="96000"/>
                  </a:cubicBezTo>
                  <a:cubicBezTo>
                    <a:pt x="51470" y="95684"/>
                    <a:pt x="51176" y="95368"/>
                    <a:pt x="51176" y="95052"/>
                  </a:cubicBezTo>
                  <a:cubicBezTo>
                    <a:pt x="50882" y="94736"/>
                    <a:pt x="50882" y="94105"/>
                    <a:pt x="50882" y="94105"/>
                  </a:cubicBezTo>
                  <a:cubicBezTo>
                    <a:pt x="51176" y="93789"/>
                    <a:pt x="51176" y="93157"/>
                    <a:pt x="51470" y="92526"/>
                  </a:cubicBezTo>
                  <a:cubicBezTo>
                    <a:pt x="51764" y="91894"/>
                    <a:pt x="51176" y="92526"/>
                    <a:pt x="51176" y="92526"/>
                  </a:cubicBezTo>
                  <a:cubicBezTo>
                    <a:pt x="51176" y="92526"/>
                    <a:pt x="50588" y="91578"/>
                    <a:pt x="50882" y="91263"/>
                  </a:cubicBezTo>
                  <a:cubicBezTo>
                    <a:pt x="50882" y="91263"/>
                    <a:pt x="49705" y="89368"/>
                    <a:pt x="49705" y="89368"/>
                  </a:cubicBezTo>
                  <a:cubicBezTo>
                    <a:pt x="49705" y="89368"/>
                    <a:pt x="49411" y="88736"/>
                    <a:pt x="49411" y="88736"/>
                  </a:cubicBezTo>
                  <a:cubicBezTo>
                    <a:pt x="49411" y="88736"/>
                    <a:pt x="48529" y="88105"/>
                    <a:pt x="48235" y="88105"/>
                  </a:cubicBezTo>
                  <a:cubicBezTo>
                    <a:pt x="47941" y="87789"/>
                    <a:pt x="47647" y="87473"/>
                    <a:pt x="47647" y="87473"/>
                  </a:cubicBezTo>
                  <a:cubicBezTo>
                    <a:pt x="47647" y="87157"/>
                    <a:pt x="47647" y="86526"/>
                    <a:pt x="47647" y="86210"/>
                  </a:cubicBezTo>
                  <a:cubicBezTo>
                    <a:pt x="47352" y="85894"/>
                    <a:pt x="47058" y="85263"/>
                    <a:pt x="46764" y="84947"/>
                  </a:cubicBezTo>
                  <a:cubicBezTo>
                    <a:pt x="46470" y="84631"/>
                    <a:pt x="46176" y="84000"/>
                    <a:pt x="45882" y="83368"/>
                  </a:cubicBezTo>
                  <a:cubicBezTo>
                    <a:pt x="45588" y="83052"/>
                    <a:pt x="45294" y="82421"/>
                    <a:pt x="45294" y="82421"/>
                  </a:cubicBezTo>
                  <a:cubicBezTo>
                    <a:pt x="45000" y="81157"/>
                    <a:pt x="45000" y="81157"/>
                    <a:pt x="45000" y="81157"/>
                  </a:cubicBezTo>
                  <a:cubicBezTo>
                    <a:pt x="45000" y="80526"/>
                    <a:pt x="45000" y="80526"/>
                    <a:pt x="45000" y="80526"/>
                  </a:cubicBezTo>
                  <a:cubicBezTo>
                    <a:pt x="45882" y="81157"/>
                    <a:pt x="45882" y="81157"/>
                    <a:pt x="45882" y="81157"/>
                  </a:cubicBezTo>
                  <a:cubicBezTo>
                    <a:pt x="45882" y="81157"/>
                    <a:pt x="46470" y="80842"/>
                    <a:pt x="46764" y="80842"/>
                  </a:cubicBezTo>
                  <a:cubicBezTo>
                    <a:pt x="47058" y="80842"/>
                    <a:pt x="47941" y="81157"/>
                    <a:pt x="47941" y="81157"/>
                  </a:cubicBezTo>
                  <a:cubicBezTo>
                    <a:pt x="47941" y="81157"/>
                    <a:pt x="48529" y="81473"/>
                    <a:pt x="48823" y="81473"/>
                  </a:cubicBezTo>
                  <a:cubicBezTo>
                    <a:pt x="48823" y="81473"/>
                    <a:pt x="49117" y="81789"/>
                    <a:pt x="49411" y="81473"/>
                  </a:cubicBezTo>
                  <a:cubicBezTo>
                    <a:pt x="49705" y="81473"/>
                    <a:pt x="50000" y="82105"/>
                    <a:pt x="50000" y="82421"/>
                  </a:cubicBezTo>
                  <a:cubicBezTo>
                    <a:pt x="50000" y="82736"/>
                    <a:pt x="49705" y="83052"/>
                    <a:pt x="49705" y="83052"/>
                  </a:cubicBezTo>
                  <a:cubicBezTo>
                    <a:pt x="49705" y="83368"/>
                    <a:pt x="49705" y="83684"/>
                    <a:pt x="49705" y="83684"/>
                  </a:cubicBezTo>
                  <a:cubicBezTo>
                    <a:pt x="49705" y="83684"/>
                    <a:pt x="50294" y="84000"/>
                    <a:pt x="50588" y="84000"/>
                  </a:cubicBezTo>
                  <a:cubicBezTo>
                    <a:pt x="50588" y="84315"/>
                    <a:pt x="50294" y="84631"/>
                    <a:pt x="50294" y="84631"/>
                  </a:cubicBezTo>
                  <a:cubicBezTo>
                    <a:pt x="50294" y="84631"/>
                    <a:pt x="50294" y="85263"/>
                    <a:pt x="50294" y="85578"/>
                  </a:cubicBezTo>
                  <a:cubicBezTo>
                    <a:pt x="50588" y="85578"/>
                    <a:pt x="50882" y="84947"/>
                    <a:pt x="50882" y="84947"/>
                  </a:cubicBezTo>
                  <a:cubicBezTo>
                    <a:pt x="50882" y="84947"/>
                    <a:pt x="51176" y="84315"/>
                    <a:pt x="51176" y="84000"/>
                  </a:cubicBezTo>
                  <a:cubicBezTo>
                    <a:pt x="51176" y="83684"/>
                    <a:pt x="51764" y="83368"/>
                    <a:pt x="51764" y="83368"/>
                  </a:cubicBezTo>
                  <a:cubicBezTo>
                    <a:pt x="52352" y="82105"/>
                    <a:pt x="52352" y="82105"/>
                    <a:pt x="52352" y="82105"/>
                  </a:cubicBezTo>
                  <a:cubicBezTo>
                    <a:pt x="52941" y="81473"/>
                    <a:pt x="52941" y="81473"/>
                    <a:pt x="52941" y="81473"/>
                  </a:cubicBezTo>
                  <a:cubicBezTo>
                    <a:pt x="52941" y="81473"/>
                    <a:pt x="54117" y="81157"/>
                    <a:pt x="54411" y="80842"/>
                  </a:cubicBezTo>
                  <a:cubicBezTo>
                    <a:pt x="54705" y="80526"/>
                    <a:pt x="54705" y="80842"/>
                    <a:pt x="54705" y="80526"/>
                  </a:cubicBezTo>
                  <a:cubicBezTo>
                    <a:pt x="55000" y="80526"/>
                    <a:pt x="55000" y="79894"/>
                    <a:pt x="55000" y="79894"/>
                  </a:cubicBezTo>
                  <a:cubicBezTo>
                    <a:pt x="54411" y="79263"/>
                    <a:pt x="54411" y="79263"/>
                    <a:pt x="54411" y="79263"/>
                  </a:cubicBezTo>
                  <a:cubicBezTo>
                    <a:pt x="53235" y="79578"/>
                    <a:pt x="53235" y="79578"/>
                    <a:pt x="53235" y="79578"/>
                  </a:cubicBezTo>
                  <a:cubicBezTo>
                    <a:pt x="52941" y="78947"/>
                    <a:pt x="52941" y="78947"/>
                    <a:pt x="52941" y="78947"/>
                  </a:cubicBezTo>
                  <a:cubicBezTo>
                    <a:pt x="52941" y="78947"/>
                    <a:pt x="52941" y="78947"/>
                    <a:pt x="53235" y="78947"/>
                  </a:cubicBezTo>
                  <a:cubicBezTo>
                    <a:pt x="53235" y="78947"/>
                    <a:pt x="53235" y="77684"/>
                    <a:pt x="53235" y="77684"/>
                  </a:cubicBezTo>
                  <a:cubicBezTo>
                    <a:pt x="53235" y="77684"/>
                    <a:pt x="52647" y="78000"/>
                    <a:pt x="52352" y="78000"/>
                  </a:cubicBezTo>
                  <a:cubicBezTo>
                    <a:pt x="52058" y="78000"/>
                    <a:pt x="52352" y="78947"/>
                    <a:pt x="52352" y="78947"/>
                  </a:cubicBezTo>
                  <a:cubicBezTo>
                    <a:pt x="52352" y="78947"/>
                    <a:pt x="50882" y="78631"/>
                    <a:pt x="50588" y="78631"/>
                  </a:cubicBezTo>
                  <a:cubicBezTo>
                    <a:pt x="50294" y="78315"/>
                    <a:pt x="50294" y="78000"/>
                    <a:pt x="50294" y="78000"/>
                  </a:cubicBezTo>
                  <a:cubicBezTo>
                    <a:pt x="50000" y="77684"/>
                    <a:pt x="50588" y="76736"/>
                    <a:pt x="50588" y="76736"/>
                  </a:cubicBezTo>
                  <a:cubicBezTo>
                    <a:pt x="50882" y="75473"/>
                    <a:pt x="50882" y="75473"/>
                    <a:pt x="50882" y="75473"/>
                  </a:cubicBezTo>
                  <a:cubicBezTo>
                    <a:pt x="50882" y="75473"/>
                    <a:pt x="49411" y="75157"/>
                    <a:pt x="49411" y="74842"/>
                  </a:cubicBezTo>
                  <a:cubicBezTo>
                    <a:pt x="49411" y="74526"/>
                    <a:pt x="47941" y="75473"/>
                    <a:pt x="47352" y="74842"/>
                  </a:cubicBezTo>
                  <a:cubicBezTo>
                    <a:pt x="47058" y="74210"/>
                    <a:pt x="47058" y="74210"/>
                    <a:pt x="47058" y="74210"/>
                  </a:cubicBezTo>
                  <a:cubicBezTo>
                    <a:pt x="46470" y="73578"/>
                    <a:pt x="46470" y="73578"/>
                    <a:pt x="46470" y="73578"/>
                  </a:cubicBezTo>
                  <a:cubicBezTo>
                    <a:pt x="45882" y="73578"/>
                    <a:pt x="45882" y="73578"/>
                    <a:pt x="45882" y="73578"/>
                  </a:cubicBezTo>
                  <a:cubicBezTo>
                    <a:pt x="45882" y="73578"/>
                    <a:pt x="45000" y="73894"/>
                    <a:pt x="44705" y="73894"/>
                  </a:cubicBezTo>
                  <a:cubicBezTo>
                    <a:pt x="44411" y="73894"/>
                    <a:pt x="44411" y="73263"/>
                    <a:pt x="44411" y="73263"/>
                  </a:cubicBezTo>
                  <a:cubicBezTo>
                    <a:pt x="42941" y="72631"/>
                    <a:pt x="42941" y="72631"/>
                    <a:pt x="42941" y="72631"/>
                  </a:cubicBezTo>
                  <a:cubicBezTo>
                    <a:pt x="41470" y="72315"/>
                    <a:pt x="41470" y="72315"/>
                    <a:pt x="41470" y="72315"/>
                  </a:cubicBezTo>
                  <a:cubicBezTo>
                    <a:pt x="41470" y="72315"/>
                    <a:pt x="39705" y="72000"/>
                    <a:pt x="39117" y="71684"/>
                  </a:cubicBezTo>
                  <a:cubicBezTo>
                    <a:pt x="38823" y="71684"/>
                    <a:pt x="37352" y="71368"/>
                    <a:pt x="36764" y="71368"/>
                  </a:cubicBezTo>
                  <a:cubicBezTo>
                    <a:pt x="36176" y="71368"/>
                    <a:pt x="35588" y="71368"/>
                    <a:pt x="35000" y="71052"/>
                  </a:cubicBezTo>
                  <a:cubicBezTo>
                    <a:pt x="34705" y="70736"/>
                    <a:pt x="33823" y="70421"/>
                    <a:pt x="33823" y="70421"/>
                  </a:cubicBezTo>
                  <a:cubicBezTo>
                    <a:pt x="33823" y="70421"/>
                    <a:pt x="32058" y="69789"/>
                    <a:pt x="32058" y="69789"/>
                  </a:cubicBezTo>
                  <a:cubicBezTo>
                    <a:pt x="31764" y="69789"/>
                    <a:pt x="31470" y="69789"/>
                    <a:pt x="31470" y="69789"/>
                  </a:cubicBezTo>
                  <a:cubicBezTo>
                    <a:pt x="31176" y="69789"/>
                    <a:pt x="30588" y="70736"/>
                    <a:pt x="30000" y="71052"/>
                  </a:cubicBezTo>
                  <a:cubicBezTo>
                    <a:pt x="29705" y="71052"/>
                    <a:pt x="29705" y="72000"/>
                    <a:pt x="29411" y="72315"/>
                  </a:cubicBezTo>
                  <a:cubicBezTo>
                    <a:pt x="29411" y="72947"/>
                    <a:pt x="29117" y="73263"/>
                    <a:pt x="28823" y="73263"/>
                  </a:cubicBezTo>
                  <a:cubicBezTo>
                    <a:pt x="28823" y="73578"/>
                    <a:pt x="27058" y="72947"/>
                    <a:pt x="27058" y="73263"/>
                  </a:cubicBezTo>
                  <a:close/>
                  <a:moveTo>
                    <a:pt x="17647" y="79578"/>
                  </a:moveTo>
                  <a:cubicBezTo>
                    <a:pt x="17647" y="79578"/>
                    <a:pt x="17647" y="79578"/>
                    <a:pt x="17647" y="79578"/>
                  </a:cubicBezTo>
                  <a:cubicBezTo>
                    <a:pt x="17647" y="79578"/>
                    <a:pt x="18235" y="79263"/>
                    <a:pt x="18235" y="79578"/>
                  </a:cubicBezTo>
                  <a:cubicBezTo>
                    <a:pt x="18235" y="79578"/>
                    <a:pt x="18529" y="79894"/>
                    <a:pt x="18529" y="80210"/>
                  </a:cubicBezTo>
                  <a:cubicBezTo>
                    <a:pt x="18823" y="80210"/>
                    <a:pt x="19411" y="80842"/>
                    <a:pt x="19705" y="80842"/>
                  </a:cubicBezTo>
                  <a:cubicBezTo>
                    <a:pt x="20000" y="80842"/>
                    <a:pt x="20882" y="80842"/>
                    <a:pt x="20882" y="80842"/>
                  </a:cubicBezTo>
                  <a:cubicBezTo>
                    <a:pt x="21764" y="81789"/>
                    <a:pt x="21764" y="81789"/>
                    <a:pt x="21764" y="81789"/>
                  </a:cubicBezTo>
                  <a:cubicBezTo>
                    <a:pt x="21764" y="81789"/>
                    <a:pt x="22647" y="82105"/>
                    <a:pt x="22647" y="82421"/>
                  </a:cubicBezTo>
                  <a:cubicBezTo>
                    <a:pt x="22647" y="82421"/>
                    <a:pt x="21176" y="83368"/>
                    <a:pt x="21176" y="83368"/>
                  </a:cubicBezTo>
                  <a:cubicBezTo>
                    <a:pt x="20882" y="83684"/>
                    <a:pt x="20882" y="83684"/>
                    <a:pt x="20882" y="83684"/>
                  </a:cubicBezTo>
                  <a:cubicBezTo>
                    <a:pt x="20882" y="83684"/>
                    <a:pt x="20882" y="84315"/>
                    <a:pt x="20294" y="84000"/>
                  </a:cubicBezTo>
                  <a:cubicBezTo>
                    <a:pt x="20000" y="84000"/>
                    <a:pt x="19705" y="84000"/>
                    <a:pt x="19411" y="83684"/>
                  </a:cubicBezTo>
                  <a:cubicBezTo>
                    <a:pt x="19411" y="83368"/>
                    <a:pt x="19411" y="83368"/>
                    <a:pt x="19117" y="83052"/>
                  </a:cubicBezTo>
                  <a:cubicBezTo>
                    <a:pt x="18529" y="82736"/>
                    <a:pt x="17352" y="81789"/>
                    <a:pt x="17352" y="81789"/>
                  </a:cubicBezTo>
                  <a:cubicBezTo>
                    <a:pt x="17352" y="80842"/>
                    <a:pt x="17352" y="80842"/>
                    <a:pt x="17352" y="80842"/>
                  </a:cubicBezTo>
                  <a:cubicBezTo>
                    <a:pt x="17352" y="80210"/>
                    <a:pt x="17352" y="80210"/>
                    <a:pt x="17352" y="80210"/>
                  </a:cubicBezTo>
                  <a:cubicBezTo>
                    <a:pt x="17647" y="79578"/>
                    <a:pt x="17647" y="79578"/>
                    <a:pt x="17647" y="79578"/>
                  </a:cubicBezTo>
                  <a:close/>
                  <a:moveTo>
                    <a:pt x="14117" y="73894"/>
                  </a:moveTo>
                  <a:cubicBezTo>
                    <a:pt x="14117" y="73894"/>
                    <a:pt x="14117" y="73894"/>
                    <a:pt x="14117" y="73894"/>
                  </a:cubicBezTo>
                  <a:cubicBezTo>
                    <a:pt x="13235" y="72631"/>
                    <a:pt x="13235" y="72631"/>
                    <a:pt x="13235" y="72631"/>
                  </a:cubicBezTo>
                  <a:cubicBezTo>
                    <a:pt x="12647" y="73894"/>
                    <a:pt x="12647" y="73894"/>
                    <a:pt x="12647" y="73894"/>
                  </a:cubicBezTo>
                  <a:cubicBezTo>
                    <a:pt x="12352" y="75157"/>
                    <a:pt x="12352" y="75157"/>
                    <a:pt x="12352" y="75157"/>
                  </a:cubicBezTo>
                  <a:cubicBezTo>
                    <a:pt x="13235" y="75789"/>
                    <a:pt x="13235" y="75789"/>
                    <a:pt x="13235" y="75789"/>
                  </a:cubicBezTo>
                  <a:cubicBezTo>
                    <a:pt x="13529" y="75789"/>
                    <a:pt x="13529" y="75789"/>
                    <a:pt x="13529" y="75789"/>
                  </a:cubicBezTo>
                  <a:cubicBezTo>
                    <a:pt x="14117" y="74842"/>
                    <a:pt x="14117" y="74842"/>
                    <a:pt x="14117" y="74842"/>
                  </a:cubicBezTo>
                  <a:cubicBezTo>
                    <a:pt x="14705" y="75789"/>
                    <a:pt x="14705" y="75789"/>
                    <a:pt x="14705" y="75789"/>
                  </a:cubicBezTo>
                  <a:cubicBezTo>
                    <a:pt x="15294" y="77052"/>
                    <a:pt x="15294" y="77052"/>
                    <a:pt x="15294" y="77052"/>
                  </a:cubicBezTo>
                  <a:cubicBezTo>
                    <a:pt x="15294" y="77052"/>
                    <a:pt x="15882" y="76421"/>
                    <a:pt x="16176" y="76105"/>
                  </a:cubicBezTo>
                  <a:cubicBezTo>
                    <a:pt x="16470" y="76105"/>
                    <a:pt x="17647" y="77052"/>
                    <a:pt x="17647" y="77052"/>
                  </a:cubicBezTo>
                  <a:cubicBezTo>
                    <a:pt x="17647" y="77052"/>
                    <a:pt x="18823" y="76421"/>
                    <a:pt x="19117" y="76421"/>
                  </a:cubicBezTo>
                  <a:cubicBezTo>
                    <a:pt x="19411" y="76421"/>
                    <a:pt x="18529" y="75473"/>
                    <a:pt x="18529" y="75473"/>
                  </a:cubicBezTo>
                  <a:cubicBezTo>
                    <a:pt x="17647" y="74526"/>
                    <a:pt x="17647" y="74526"/>
                    <a:pt x="17647" y="74526"/>
                  </a:cubicBezTo>
                  <a:cubicBezTo>
                    <a:pt x="17058" y="73894"/>
                    <a:pt x="17058" y="73894"/>
                    <a:pt x="17058" y="73894"/>
                  </a:cubicBezTo>
                  <a:cubicBezTo>
                    <a:pt x="15882" y="73263"/>
                    <a:pt x="15882" y="73263"/>
                    <a:pt x="15882" y="73263"/>
                  </a:cubicBezTo>
                  <a:cubicBezTo>
                    <a:pt x="15882" y="72947"/>
                    <a:pt x="15882" y="72947"/>
                    <a:pt x="15882" y="72947"/>
                  </a:cubicBezTo>
                  <a:cubicBezTo>
                    <a:pt x="16176" y="72315"/>
                    <a:pt x="16176" y="72315"/>
                    <a:pt x="16176" y="72315"/>
                  </a:cubicBezTo>
                  <a:cubicBezTo>
                    <a:pt x="16176" y="72315"/>
                    <a:pt x="16176" y="72947"/>
                    <a:pt x="16764" y="72631"/>
                  </a:cubicBezTo>
                  <a:cubicBezTo>
                    <a:pt x="17352" y="72631"/>
                    <a:pt x="17352" y="72631"/>
                    <a:pt x="17352" y="72315"/>
                  </a:cubicBezTo>
                  <a:cubicBezTo>
                    <a:pt x="17647" y="72315"/>
                    <a:pt x="17352" y="72000"/>
                    <a:pt x="17352" y="72000"/>
                  </a:cubicBezTo>
                  <a:cubicBezTo>
                    <a:pt x="16470" y="71368"/>
                    <a:pt x="16470" y="71368"/>
                    <a:pt x="16470" y="71368"/>
                  </a:cubicBezTo>
                  <a:cubicBezTo>
                    <a:pt x="16764" y="70421"/>
                    <a:pt x="16764" y="70421"/>
                    <a:pt x="16764" y="70421"/>
                  </a:cubicBezTo>
                  <a:cubicBezTo>
                    <a:pt x="15882" y="69789"/>
                    <a:pt x="15882" y="69789"/>
                    <a:pt x="15882" y="69789"/>
                  </a:cubicBezTo>
                  <a:cubicBezTo>
                    <a:pt x="15588" y="70736"/>
                    <a:pt x="15588" y="70736"/>
                    <a:pt x="15588" y="70736"/>
                  </a:cubicBezTo>
                  <a:cubicBezTo>
                    <a:pt x="14705" y="70421"/>
                    <a:pt x="14705" y="70421"/>
                    <a:pt x="14705" y="70421"/>
                  </a:cubicBezTo>
                  <a:cubicBezTo>
                    <a:pt x="14705" y="70421"/>
                    <a:pt x="14411" y="71052"/>
                    <a:pt x="14411" y="71052"/>
                  </a:cubicBezTo>
                  <a:cubicBezTo>
                    <a:pt x="14411" y="71368"/>
                    <a:pt x="14705" y="72315"/>
                    <a:pt x="14705" y="72315"/>
                  </a:cubicBezTo>
                  <a:cubicBezTo>
                    <a:pt x="14117" y="73894"/>
                    <a:pt x="14117" y="73894"/>
                    <a:pt x="14117" y="73894"/>
                  </a:cubicBezTo>
                  <a:close/>
                  <a:moveTo>
                    <a:pt x="3235" y="50842"/>
                  </a:moveTo>
                  <a:cubicBezTo>
                    <a:pt x="3235" y="50842"/>
                    <a:pt x="3235" y="50842"/>
                    <a:pt x="3235" y="50842"/>
                  </a:cubicBezTo>
                  <a:cubicBezTo>
                    <a:pt x="2647" y="50842"/>
                    <a:pt x="2647" y="50842"/>
                    <a:pt x="2647" y="50842"/>
                  </a:cubicBezTo>
                  <a:cubicBezTo>
                    <a:pt x="2647" y="50842"/>
                    <a:pt x="2647" y="51157"/>
                    <a:pt x="2941" y="51473"/>
                  </a:cubicBezTo>
                  <a:cubicBezTo>
                    <a:pt x="3235" y="51789"/>
                    <a:pt x="3823" y="53684"/>
                    <a:pt x="3823" y="53684"/>
                  </a:cubicBezTo>
                  <a:cubicBezTo>
                    <a:pt x="4411" y="54000"/>
                    <a:pt x="4411" y="54000"/>
                    <a:pt x="4411" y="54000"/>
                  </a:cubicBezTo>
                  <a:cubicBezTo>
                    <a:pt x="5588" y="54631"/>
                    <a:pt x="5588" y="54631"/>
                    <a:pt x="5588" y="54631"/>
                  </a:cubicBezTo>
                  <a:cubicBezTo>
                    <a:pt x="6470" y="55578"/>
                    <a:pt x="6470" y="55578"/>
                    <a:pt x="6470" y="55578"/>
                  </a:cubicBezTo>
                  <a:cubicBezTo>
                    <a:pt x="6470" y="55578"/>
                    <a:pt x="7058" y="56526"/>
                    <a:pt x="6176" y="56210"/>
                  </a:cubicBezTo>
                  <a:cubicBezTo>
                    <a:pt x="5294" y="55894"/>
                    <a:pt x="4411" y="55263"/>
                    <a:pt x="4117" y="54947"/>
                  </a:cubicBezTo>
                  <a:cubicBezTo>
                    <a:pt x="3529" y="54947"/>
                    <a:pt x="2941" y="54631"/>
                    <a:pt x="2941" y="54631"/>
                  </a:cubicBezTo>
                  <a:cubicBezTo>
                    <a:pt x="2941" y="54631"/>
                    <a:pt x="2647" y="53052"/>
                    <a:pt x="2647" y="52736"/>
                  </a:cubicBezTo>
                  <a:cubicBezTo>
                    <a:pt x="2352" y="52736"/>
                    <a:pt x="1764" y="52421"/>
                    <a:pt x="1764" y="52421"/>
                  </a:cubicBezTo>
                  <a:cubicBezTo>
                    <a:pt x="0" y="51473"/>
                    <a:pt x="0" y="51473"/>
                    <a:pt x="0" y="51473"/>
                  </a:cubicBezTo>
                  <a:cubicBezTo>
                    <a:pt x="0" y="51473"/>
                    <a:pt x="0" y="50210"/>
                    <a:pt x="294" y="49894"/>
                  </a:cubicBezTo>
                  <a:cubicBezTo>
                    <a:pt x="294" y="49894"/>
                    <a:pt x="294" y="49263"/>
                    <a:pt x="882" y="49263"/>
                  </a:cubicBezTo>
                  <a:cubicBezTo>
                    <a:pt x="1176" y="48947"/>
                    <a:pt x="2058" y="48947"/>
                    <a:pt x="2058" y="48947"/>
                  </a:cubicBezTo>
                  <a:cubicBezTo>
                    <a:pt x="2058" y="48947"/>
                    <a:pt x="2058" y="48000"/>
                    <a:pt x="2352" y="48315"/>
                  </a:cubicBezTo>
                  <a:cubicBezTo>
                    <a:pt x="2647" y="48631"/>
                    <a:pt x="3235" y="49578"/>
                    <a:pt x="3235" y="49578"/>
                  </a:cubicBezTo>
                  <a:lnTo>
                    <a:pt x="3235" y="50842"/>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76" name="Shape 2056">
              <a:extLst>
                <a:ext uri="{FF2B5EF4-FFF2-40B4-BE49-F238E27FC236}">
                  <a16:creationId xmlns:a16="http://schemas.microsoft.com/office/drawing/2014/main" id="{D1CC2AE6-20BB-952E-58E7-C04B2317991D}"/>
                </a:ext>
              </a:extLst>
            </p:cNvPr>
            <p:cNvSpPr/>
            <p:nvPr/>
          </p:nvSpPr>
          <p:spPr>
            <a:xfrm>
              <a:off x="6551975" y="3312876"/>
              <a:ext cx="1810761" cy="943960"/>
            </a:xfrm>
            <a:custGeom>
              <a:avLst/>
              <a:gdLst/>
              <a:ahLst/>
              <a:cxnLst/>
              <a:rect l="0" t="0" r="0" b="0"/>
              <a:pathLst>
                <a:path w="120000" h="120000" extrusionOk="0">
                  <a:moveTo>
                    <a:pt x="109874" y="22482"/>
                  </a:moveTo>
                  <a:cubicBezTo>
                    <a:pt x="108362" y="23606"/>
                    <a:pt x="108362" y="23606"/>
                    <a:pt x="108362" y="23606"/>
                  </a:cubicBezTo>
                  <a:cubicBezTo>
                    <a:pt x="108362" y="24168"/>
                    <a:pt x="108362" y="24168"/>
                    <a:pt x="108362" y="24168"/>
                  </a:cubicBezTo>
                  <a:cubicBezTo>
                    <a:pt x="109269" y="26135"/>
                    <a:pt x="109269" y="26135"/>
                    <a:pt x="109269" y="26135"/>
                  </a:cubicBezTo>
                  <a:cubicBezTo>
                    <a:pt x="110176" y="26697"/>
                    <a:pt x="110176" y="26697"/>
                    <a:pt x="110176" y="26697"/>
                  </a:cubicBezTo>
                  <a:cubicBezTo>
                    <a:pt x="110780" y="29508"/>
                    <a:pt x="110780" y="29508"/>
                    <a:pt x="110780" y="29508"/>
                  </a:cubicBezTo>
                  <a:cubicBezTo>
                    <a:pt x="112141" y="32599"/>
                    <a:pt x="112141" y="32599"/>
                    <a:pt x="112141" y="32599"/>
                  </a:cubicBezTo>
                  <a:cubicBezTo>
                    <a:pt x="113047" y="36252"/>
                    <a:pt x="113047" y="36252"/>
                    <a:pt x="113047" y="36252"/>
                  </a:cubicBezTo>
                  <a:cubicBezTo>
                    <a:pt x="114256" y="36533"/>
                    <a:pt x="114256" y="36533"/>
                    <a:pt x="114256" y="36533"/>
                  </a:cubicBezTo>
                  <a:cubicBezTo>
                    <a:pt x="114559" y="37939"/>
                    <a:pt x="114256" y="35971"/>
                    <a:pt x="114256" y="38220"/>
                  </a:cubicBezTo>
                  <a:cubicBezTo>
                    <a:pt x="113954" y="41592"/>
                    <a:pt x="113803" y="39344"/>
                    <a:pt x="114256" y="43278"/>
                  </a:cubicBezTo>
                  <a:cubicBezTo>
                    <a:pt x="114256" y="44402"/>
                    <a:pt x="116523" y="43840"/>
                    <a:pt x="116675" y="43840"/>
                  </a:cubicBezTo>
                  <a:cubicBezTo>
                    <a:pt x="116523" y="44121"/>
                    <a:pt x="117430" y="44964"/>
                    <a:pt x="117128" y="46370"/>
                  </a:cubicBezTo>
                  <a:cubicBezTo>
                    <a:pt x="116826" y="47494"/>
                    <a:pt x="118337" y="46932"/>
                    <a:pt x="117884" y="48618"/>
                  </a:cubicBezTo>
                  <a:cubicBezTo>
                    <a:pt x="117732" y="49180"/>
                    <a:pt x="118942" y="48618"/>
                    <a:pt x="119546" y="49180"/>
                  </a:cubicBezTo>
                  <a:cubicBezTo>
                    <a:pt x="120000" y="49461"/>
                    <a:pt x="120000" y="50866"/>
                    <a:pt x="119848" y="51147"/>
                  </a:cubicBezTo>
                  <a:cubicBezTo>
                    <a:pt x="119546" y="51990"/>
                    <a:pt x="119395" y="51428"/>
                    <a:pt x="118790" y="52552"/>
                  </a:cubicBezTo>
                  <a:cubicBezTo>
                    <a:pt x="117884" y="53676"/>
                    <a:pt x="118337" y="54519"/>
                    <a:pt x="118337" y="54800"/>
                  </a:cubicBezTo>
                  <a:cubicBezTo>
                    <a:pt x="118186" y="55644"/>
                    <a:pt x="117884" y="55925"/>
                    <a:pt x="117732" y="56206"/>
                  </a:cubicBezTo>
                  <a:cubicBezTo>
                    <a:pt x="116675" y="55081"/>
                    <a:pt x="116675" y="55081"/>
                    <a:pt x="116675" y="55081"/>
                  </a:cubicBezTo>
                  <a:cubicBezTo>
                    <a:pt x="116372" y="52833"/>
                    <a:pt x="116372" y="52833"/>
                    <a:pt x="116372" y="52833"/>
                  </a:cubicBezTo>
                  <a:cubicBezTo>
                    <a:pt x="115012" y="52833"/>
                    <a:pt x="115012" y="52833"/>
                    <a:pt x="115012" y="52833"/>
                  </a:cubicBezTo>
                  <a:cubicBezTo>
                    <a:pt x="114408" y="55081"/>
                    <a:pt x="114408" y="55081"/>
                    <a:pt x="114408" y="55081"/>
                  </a:cubicBezTo>
                  <a:cubicBezTo>
                    <a:pt x="111385" y="55644"/>
                    <a:pt x="111385" y="55644"/>
                    <a:pt x="111385" y="55644"/>
                  </a:cubicBezTo>
                  <a:cubicBezTo>
                    <a:pt x="110327" y="57049"/>
                    <a:pt x="109722" y="54519"/>
                    <a:pt x="109118" y="56768"/>
                  </a:cubicBezTo>
                  <a:cubicBezTo>
                    <a:pt x="107758" y="57049"/>
                    <a:pt x="108967" y="57611"/>
                    <a:pt x="107607" y="57330"/>
                  </a:cubicBezTo>
                  <a:cubicBezTo>
                    <a:pt x="107304" y="57330"/>
                    <a:pt x="107455" y="60702"/>
                    <a:pt x="106700" y="61545"/>
                  </a:cubicBezTo>
                  <a:cubicBezTo>
                    <a:pt x="106246" y="61826"/>
                    <a:pt x="106246" y="62388"/>
                    <a:pt x="105642" y="62388"/>
                  </a:cubicBezTo>
                  <a:cubicBezTo>
                    <a:pt x="104735" y="62107"/>
                    <a:pt x="105340" y="60983"/>
                    <a:pt x="105188" y="60983"/>
                  </a:cubicBezTo>
                  <a:cubicBezTo>
                    <a:pt x="104282" y="60702"/>
                    <a:pt x="104282" y="60702"/>
                    <a:pt x="104282" y="60702"/>
                  </a:cubicBezTo>
                  <a:cubicBezTo>
                    <a:pt x="103526" y="64074"/>
                    <a:pt x="103526" y="64074"/>
                    <a:pt x="103526" y="64074"/>
                  </a:cubicBezTo>
                  <a:cubicBezTo>
                    <a:pt x="101259" y="65761"/>
                    <a:pt x="101259" y="65761"/>
                    <a:pt x="101259" y="65761"/>
                  </a:cubicBezTo>
                  <a:cubicBezTo>
                    <a:pt x="99596" y="67447"/>
                    <a:pt x="99596" y="67447"/>
                    <a:pt x="99596" y="67447"/>
                  </a:cubicBezTo>
                  <a:cubicBezTo>
                    <a:pt x="96423" y="69133"/>
                    <a:pt x="96423" y="69133"/>
                    <a:pt x="96423" y="69133"/>
                  </a:cubicBezTo>
                  <a:cubicBezTo>
                    <a:pt x="94760" y="71943"/>
                    <a:pt x="94760" y="71943"/>
                    <a:pt x="94760" y="71943"/>
                  </a:cubicBezTo>
                  <a:cubicBezTo>
                    <a:pt x="92191" y="73348"/>
                    <a:pt x="94458" y="73348"/>
                    <a:pt x="92040" y="77564"/>
                  </a:cubicBezTo>
                  <a:cubicBezTo>
                    <a:pt x="90377" y="80655"/>
                    <a:pt x="87657" y="81498"/>
                    <a:pt x="85239" y="82903"/>
                  </a:cubicBezTo>
                  <a:cubicBezTo>
                    <a:pt x="83274" y="80936"/>
                    <a:pt x="83274" y="80936"/>
                    <a:pt x="83274" y="80936"/>
                  </a:cubicBezTo>
                  <a:cubicBezTo>
                    <a:pt x="83274" y="80936"/>
                    <a:pt x="82367" y="81498"/>
                    <a:pt x="81914" y="81498"/>
                  </a:cubicBezTo>
                  <a:cubicBezTo>
                    <a:pt x="81460" y="81779"/>
                    <a:pt x="79949" y="84871"/>
                    <a:pt x="79949" y="84871"/>
                  </a:cubicBezTo>
                  <a:cubicBezTo>
                    <a:pt x="77984" y="88243"/>
                    <a:pt x="77984" y="88243"/>
                    <a:pt x="77984" y="88243"/>
                  </a:cubicBezTo>
                  <a:cubicBezTo>
                    <a:pt x="77229" y="89086"/>
                    <a:pt x="76322" y="89929"/>
                    <a:pt x="75264" y="89929"/>
                  </a:cubicBezTo>
                  <a:cubicBezTo>
                    <a:pt x="73904" y="88243"/>
                    <a:pt x="73904" y="88243"/>
                    <a:pt x="73904" y="88243"/>
                  </a:cubicBezTo>
                  <a:cubicBezTo>
                    <a:pt x="72544" y="88243"/>
                    <a:pt x="71939" y="89648"/>
                    <a:pt x="72695" y="91615"/>
                  </a:cubicBezTo>
                  <a:cubicBezTo>
                    <a:pt x="72997" y="92459"/>
                    <a:pt x="72695" y="93021"/>
                    <a:pt x="72846" y="93864"/>
                  </a:cubicBezTo>
                  <a:cubicBezTo>
                    <a:pt x="72846" y="95269"/>
                    <a:pt x="74206" y="95831"/>
                    <a:pt x="74055" y="96955"/>
                  </a:cubicBezTo>
                  <a:cubicBezTo>
                    <a:pt x="73904" y="97517"/>
                    <a:pt x="73148" y="97517"/>
                    <a:pt x="72544" y="98360"/>
                  </a:cubicBezTo>
                  <a:cubicBezTo>
                    <a:pt x="72090" y="98922"/>
                    <a:pt x="72997" y="102014"/>
                    <a:pt x="72695" y="102014"/>
                  </a:cubicBezTo>
                  <a:cubicBezTo>
                    <a:pt x="72695" y="102014"/>
                    <a:pt x="71939" y="105386"/>
                    <a:pt x="71335" y="104824"/>
                  </a:cubicBezTo>
                  <a:cubicBezTo>
                    <a:pt x="71032" y="104262"/>
                    <a:pt x="70579" y="103419"/>
                    <a:pt x="70277" y="102295"/>
                  </a:cubicBezTo>
                  <a:cubicBezTo>
                    <a:pt x="69974" y="101451"/>
                    <a:pt x="68916" y="100608"/>
                    <a:pt x="68765" y="99484"/>
                  </a:cubicBezTo>
                  <a:cubicBezTo>
                    <a:pt x="68312" y="98360"/>
                    <a:pt x="70277" y="93864"/>
                    <a:pt x="70125" y="93583"/>
                  </a:cubicBezTo>
                  <a:cubicBezTo>
                    <a:pt x="70277" y="92740"/>
                    <a:pt x="70277" y="92740"/>
                    <a:pt x="69974" y="91053"/>
                  </a:cubicBezTo>
                  <a:cubicBezTo>
                    <a:pt x="69974" y="90210"/>
                    <a:pt x="68614" y="89929"/>
                    <a:pt x="68312" y="89086"/>
                  </a:cubicBezTo>
                  <a:cubicBezTo>
                    <a:pt x="67405" y="92177"/>
                    <a:pt x="67405" y="92177"/>
                    <a:pt x="67405" y="92177"/>
                  </a:cubicBezTo>
                  <a:cubicBezTo>
                    <a:pt x="66196" y="93583"/>
                    <a:pt x="66196" y="93583"/>
                    <a:pt x="66196" y="93583"/>
                  </a:cubicBezTo>
                  <a:cubicBezTo>
                    <a:pt x="64987" y="93864"/>
                    <a:pt x="66952" y="96393"/>
                    <a:pt x="66045" y="96112"/>
                  </a:cubicBezTo>
                  <a:cubicBezTo>
                    <a:pt x="65894" y="95831"/>
                    <a:pt x="64836" y="97517"/>
                    <a:pt x="63929" y="96674"/>
                  </a:cubicBezTo>
                  <a:cubicBezTo>
                    <a:pt x="62871" y="95550"/>
                    <a:pt x="61511" y="95269"/>
                    <a:pt x="61057" y="95269"/>
                  </a:cubicBezTo>
                  <a:cubicBezTo>
                    <a:pt x="59697" y="96393"/>
                    <a:pt x="59697" y="96393"/>
                    <a:pt x="59697" y="96393"/>
                  </a:cubicBezTo>
                  <a:cubicBezTo>
                    <a:pt x="59244" y="97798"/>
                    <a:pt x="59093" y="99484"/>
                    <a:pt x="58790" y="100327"/>
                  </a:cubicBezTo>
                  <a:cubicBezTo>
                    <a:pt x="57581" y="103419"/>
                    <a:pt x="57581" y="103419"/>
                    <a:pt x="57581" y="103419"/>
                  </a:cubicBezTo>
                  <a:cubicBezTo>
                    <a:pt x="55919" y="104543"/>
                    <a:pt x="57279" y="105386"/>
                    <a:pt x="56523" y="105948"/>
                  </a:cubicBezTo>
                  <a:cubicBezTo>
                    <a:pt x="56221" y="106229"/>
                    <a:pt x="55768" y="108196"/>
                    <a:pt x="54710" y="108758"/>
                  </a:cubicBezTo>
                  <a:cubicBezTo>
                    <a:pt x="54105" y="109039"/>
                    <a:pt x="53198" y="110444"/>
                    <a:pt x="52443" y="110444"/>
                  </a:cubicBezTo>
                  <a:cubicBezTo>
                    <a:pt x="52141" y="110444"/>
                    <a:pt x="50478" y="112693"/>
                    <a:pt x="50327" y="113255"/>
                  </a:cubicBezTo>
                  <a:cubicBezTo>
                    <a:pt x="49118" y="112693"/>
                    <a:pt x="45793" y="111007"/>
                    <a:pt x="45491" y="108758"/>
                  </a:cubicBezTo>
                  <a:cubicBezTo>
                    <a:pt x="45188" y="106791"/>
                    <a:pt x="44130" y="109601"/>
                    <a:pt x="43224" y="107634"/>
                  </a:cubicBezTo>
                  <a:cubicBezTo>
                    <a:pt x="40957" y="106229"/>
                    <a:pt x="40957" y="106229"/>
                    <a:pt x="40957" y="106229"/>
                  </a:cubicBezTo>
                  <a:cubicBezTo>
                    <a:pt x="39445" y="106229"/>
                    <a:pt x="39445" y="106229"/>
                    <a:pt x="39445" y="106229"/>
                  </a:cubicBezTo>
                  <a:cubicBezTo>
                    <a:pt x="38841" y="106229"/>
                    <a:pt x="36120" y="106791"/>
                    <a:pt x="35516" y="107353"/>
                  </a:cubicBezTo>
                  <a:cubicBezTo>
                    <a:pt x="35969" y="110444"/>
                    <a:pt x="35818" y="108196"/>
                    <a:pt x="35818" y="111850"/>
                  </a:cubicBezTo>
                  <a:cubicBezTo>
                    <a:pt x="34911" y="112131"/>
                    <a:pt x="35969" y="115784"/>
                    <a:pt x="35214" y="116908"/>
                  </a:cubicBezTo>
                  <a:cubicBezTo>
                    <a:pt x="32644" y="118032"/>
                    <a:pt x="32644" y="118032"/>
                    <a:pt x="32644" y="118032"/>
                  </a:cubicBezTo>
                  <a:cubicBezTo>
                    <a:pt x="31133" y="119718"/>
                    <a:pt x="31133" y="119718"/>
                    <a:pt x="31133" y="119718"/>
                  </a:cubicBezTo>
                  <a:cubicBezTo>
                    <a:pt x="28413" y="119718"/>
                    <a:pt x="28413" y="119718"/>
                    <a:pt x="28413" y="119718"/>
                  </a:cubicBezTo>
                  <a:cubicBezTo>
                    <a:pt x="28413" y="120000"/>
                    <a:pt x="27052" y="118313"/>
                    <a:pt x="26901" y="117189"/>
                  </a:cubicBezTo>
                  <a:cubicBezTo>
                    <a:pt x="26146" y="113536"/>
                    <a:pt x="26599" y="114098"/>
                    <a:pt x="25994" y="113536"/>
                  </a:cubicBezTo>
                  <a:cubicBezTo>
                    <a:pt x="24937" y="112974"/>
                    <a:pt x="24937" y="113817"/>
                    <a:pt x="24634" y="113536"/>
                  </a:cubicBezTo>
                  <a:cubicBezTo>
                    <a:pt x="24634" y="113255"/>
                    <a:pt x="24030" y="113536"/>
                    <a:pt x="23123" y="114941"/>
                  </a:cubicBezTo>
                  <a:cubicBezTo>
                    <a:pt x="22821" y="115784"/>
                    <a:pt x="22216" y="118032"/>
                    <a:pt x="21914" y="118313"/>
                  </a:cubicBezTo>
                  <a:cubicBezTo>
                    <a:pt x="21612" y="118875"/>
                    <a:pt x="21612" y="116908"/>
                    <a:pt x="21309" y="117189"/>
                  </a:cubicBezTo>
                  <a:cubicBezTo>
                    <a:pt x="20705" y="117751"/>
                    <a:pt x="20856" y="116065"/>
                    <a:pt x="19647" y="117470"/>
                  </a:cubicBezTo>
                  <a:cubicBezTo>
                    <a:pt x="19193" y="118032"/>
                    <a:pt x="17682" y="117189"/>
                    <a:pt x="19496" y="116065"/>
                  </a:cubicBezTo>
                  <a:cubicBezTo>
                    <a:pt x="19798" y="116065"/>
                    <a:pt x="22216" y="112693"/>
                    <a:pt x="22216" y="112412"/>
                  </a:cubicBezTo>
                  <a:cubicBezTo>
                    <a:pt x="22367" y="111850"/>
                    <a:pt x="20705" y="110444"/>
                    <a:pt x="20554" y="110444"/>
                  </a:cubicBezTo>
                  <a:cubicBezTo>
                    <a:pt x="20403" y="110444"/>
                    <a:pt x="19647" y="112693"/>
                    <a:pt x="18891" y="113255"/>
                  </a:cubicBezTo>
                  <a:cubicBezTo>
                    <a:pt x="17682" y="113817"/>
                    <a:pt x="17682" y="114098"/>
                    <a:pt x="17078" y="114379"/>
                  </a:cubicBezTo>
                  <a:cubicBezTo>
                    <a:pt x="16624" y="114660"/>
                    <a:pt x="16473" y="113536"/>
                    <a:pt x="16171" y="113817"/>
                  </a:cubicBezTo>
                  <a:cubicBezTo>
                    <a:pt x="15717" y="114098"/>
                    <a:pt x="15717" y="114660"/>
                    <a:pt x="15415" y="114660"/>
                  </a:cubicBezTo>
                  <a:cubicBezTo>
                    <a:pt x="14659" y="114660"/>
                    <a:pt x="15113" y="112693"/>
                    <a:pt x="15113" y="112693"/>
                  </a:cubicBezTo>
                  <a:cubicBezTo>
                    <a:pt x="15717" y="112131"/>
                    <a:pt x="15566" y="112693"/>
                    <a:pt x="16473" y="112131"/>
                  </a:cubicBezTo>
                  <a:cubicBezTo>
                    <a:pt x="16775" y="111850"/>
                    <a:pt x="17682" y="111288"/>
                    <a:pt x="17682" y="110444"/>
                  </a:cubicBezTo>
                  <a:cubicBezTo>
                    <a:pt x="17229" y="107353"/>
                    <a:pt x="16473" y="110163"/>
                    <a:pt x="16171" y="109039"/>
                  </a:cubicBezTo>
                  <a:cubicBezTo>
                    <a:pt x="15869" y="107915"/>
                    <a:pt x="15415" y="108477"/>
                    <a:pt x="15264" y="107915"/>
                  </a:cubicBezTo>
                  <a:cubicBezTo>
                    <a:pt x="14962" y="106510"/>
                    <a:pt x="14962" y="111850"/>
                    <a:pt x="14357" y="107915"/>
                  </a:cubicBezTo>
                  <a:cubicBezTo>
                    <a:pt x="14055" y="105948"/>
                    <a:pt x="14811" y="105948"/>
                    <a:pt x="13148" y="105105"/>
                  </a:cubicBezTo>
                  <a:cubicBezTo>
                    <a:pt x="13148" y="105105"/>
                    <a:pt x="12846" y="104824"/>
                    <a:pt x="12695" y="104824"/>
                  </a:cubicBezTo>
                  <a:cubicBezTo>
                    <a:pt x="12695" y="104543"/>
                    <a:pt x="12846" y="104262"/>
                    <a:pt x="12846" y="104262"/>
                  </a:cubicBezTo>
                  <a:cubicBezTo>
                    <a:pt x="12846" y="104262"/>
                    <a:pt x="12392" y="103419"/>
                    <a:pt x="12241" y="103419"/>
                  </a:cubicBezTo>
                  <a:cubicBezTo>
                    <a:pt x="12241" y="103419"/>
                    <a:pt x="11788" y="103981"/>
                    <a:pt x="11788" y="103981"/>
                  </a:cubicBezTo>
                  <a:cubicBezTo>
                    <a:pt x="11788" y="103981"/>
                    <a:pt x="11637" y="103981"/>
                    <a:pt x="11486" y="103981"/>
                  </a:cubicBezTo>
                  <a:cubicBezTo>
                    <a:pt x="11486" y="103700"/>
                    <a:pt x="11939" y="103700"/>
                    <a:pt x="12544" y="103138"/>
                  </a:cubicBezTo>
                  <a:cubicBezTo>
                    <a:pt x="12846" y="103138"/>
                    <a:pt x="12997" y="103981"/>
                    <a:pt x="13299" y="103981"/>
                  </a:cubicBezTo>
                  <a:cubicBezTo>
                    <a:pt x="13602" y="104262"/>
                    <a:pt x="14206" y="103981"/>
                    <a:pt x="14206" y="103700"/>
                  </a:cubicBezTo>
                  <a:cubicBezTo>
                    <a:pt x="14357" y="103419"/>
                    <a:pt x="13602" y="102576"/>
                    <a:pt x="13753" y="101170"/>
                  </a:cubicBezTo>
                  <a:cubicBezTo>
                    <a:pt x="13753" y="100608"/>
                    <a:pt x="14055" y="100608"/>
                    <a:pt x="13753" y="100327"/>
                  </a:cubicBezTo>
                  <a:cubicBezTo>
                    <a:pt x="13450" y="100046"/>
                    <a:pt x="13450" y="99765"/>
                    <a:pt x="13450" y="99765"/>
                  </a:cubicBezTo>
                  <a:cubicBezTo>
                    <a:pt x="11486" y="99484"/>
                    <a:pt x="11486" y="99484"/>
                    <a:pt x="11486" y="99484"/>
                  </a:cubicBezTo>
                  <a:cubicBezTo>
                    <a:pt x="11486" y="99484"/>
                    <a:pt x="11486" y="99484"/>
                    <a:pt x="11183" y="99203"/>
                  </a:cubicBezTo>
                  <a:cubicBezTo>
                    <a:pt x="10881" y="98922"/>
                    <a:pt x="10579" y="98641"/>
                    <a:pt x="10579" y="98641"/>
                  </a:cubicBezTo>
                  <a:cubicBezTo>
                    <a:pt x="9974" y="97798"/>
                    <a:pt x="9974" y="97798"/>
                    <a:pt x="9974" y="97798"/>
                  </a:cubicBezTo>
                  <a:cubicBezTo>
                    <a:pt x="9974" y="97798"/>
                    <a:pt x="9370" y="98079"/>
                    <a:pt x="9219" y="98079"/>
                  </a:cubicBezTo>
                  <a:cubicBezTo>
                    <a:pt x="9219" y="98079"/>
                    <a:pt x="9370" y="99203"/>
                    <a:pt x="9370" y="99203"/>
                  </a:cubicBezTo>
                  <a:cubicBezTo>
                    <a:pt x="9219" y="99484"/>
                    <a:pt x="9219" y="100608"/>
                    <a:pt x="8614" y="99765"/>
                  </a:cubicBezTo>
                  <a:cubicBezTo>
                    <a:pt x="8463" y="99484"/>
                    <a:pt x="8010" y="98641"/>
                    <a:pt x="7858" y="98641"/>
                  </a:cubicBezTo>
                  <a:cubicBezTo>
                    <a:pt x="7707" y="98922"/>
                    <a:pt x="7103" y="98641"/>
                    <a:pt x="7103" y="98360"/>
                  </a:cubicBezTo>
                  <a:cubicBezTo>
                    <a:pt x="6952" y="98079"/>
                    <a:pt x="6498" y="97798"/>
                    <a:pt x="6498" y="97798"/>
                  </a:cubicBezTo>
                  <a:cubicBezTo>
                    <a:pt x="6498" y="97798"/>
                    <a:pt x="6952" y="96674"/>
                    <a:pt x="6801" y="96393"/>
                  </a:cubicBezTo>
                  <a:cubicBezTo>
                    <a:pt x="6649" y="96393"/>
                    <a:pt x="7556" y="96955"/>
                    <a:pt x="7556" y="96955"/>
                  </a:cubicBezTo>
                  <a:cubicBezTo>
                    <a:pt x="7556" y="96955"/>
                    <a:pt x="7556" y="95550"/>
                    <a:pt x="7707" y="95550"/>
                  </a:cubicBezTo>
                  <a:cubicBezTo>
                    <a:pt x="7858" y="95269"/>
                    <a:pt x="7405" y="95269"/>
                    <a:pt x="7254" y="94988"/>
                  </a:cubicBezTo>
                  <a:cubicBezTo>
                    <a:pt x="7103" y="94707"/>
                    <a:pt x="6952" y="93864"/>
                    <a:pt x="6952" y="93864"/>
                  </a:cubicBezTo>
                  <a:cubicBezTo>
                    <a:pt x="6952" y="93864"/>
                    <a:pt x="6649" y="93583"/>
                    <a:pt x="6649" y="93302"/>
                  </a:cubicBezTo>
                  <a:cubicBezTo>
                    <a:pt x="6498" y="92177"/>
                    <a:pt x="6952" y="91334"/>
                    <a:pt x="7103" y="91334"/>
                  </a:cubicBezTo>
                  <a:cubicBezTo>
                    <a:pt x="7254" y="91615"/>
                    <a:pt x="7254" y="91615"/>
                    <a:pt x="7405" y="91615"/>
                  </a:cubicBezTo>
                  <a:cubicBezTo>
                    <a:pt x="7707" y="91896"/>
                    <a:pt x="7707" y="91896"/>
                    <a:pt x="7707" y="91896"/>
                  </a:cubicBezTo>
                  <a:cubicBezTo>
                    <a:pt x="7707" y="91896"/>
                    <a:pt x="8010" y="92740"/>
                    <a:pt x="8010" y="92740"/>
                  </a:cubicBezTo>
                  <a:cubicBezTo>
                    <a:pt x="8161" y="92740"/>
                    <a:pt x="8614" y="93583"/>
                    <a:pt x="8614" y="93583"/>
                  </a:cubicBezTo>
                  <a:cubicBezTo>
                    <a:pt x="8614" y="93583"/>
                    <a:pt x="8916" y="94707"/>
                    <a:pt x="9068" y="94988"/>
                  </a:cubicBezTo>
                  <a:cubicBezTo>
                    <a:pt x="9219" y="94988"/>
                    <a:pt x="9219" y="94426"/>
                    <a:pt x="9521" y="94426"/>
                  </a:cubicBezTo>
                  <a:cubicBezTo>
                    <a:pt x="9823" y="94707"/>
                    <a:pt x="10125" y="95269"/>
                    <a:pt x="10277" y="94988"/>
                  </a:cubicBezTo>
                  <a:cubicBezTo>
                    <a:pt x="10428" y="94988"/>
                    <a:pt x="10579" y="93583"/>
                    <a:pt x="10579" y="93583"/>
                  </a:cubicBezTo>
                  <a:cubicBezTo>
                    <a:pt x="10579" y="93583"/>
                    <a:pt x="9672" y="92459"/>
                    <a:pt x="9521" y="92459"/>
                  </a:cubicBezTo>
                  <a:cubicBezTo>
                    <a:pt x="9521" y="92177"/>
                    <a:pt x="9219" y="91896"/>
                    <a:pt x="9219" y="91615"/>
                  </a:cubicBezTo>
                  <a:cubicBezTo>
                    <a:pt x="9068" y="91615"/>
                    <a:pt x="8765" y="91334"/>
                    <a:pt x="8765" y="91334"/>
                  </a:cubicBezTo>
                  <a:cubicBezTo>
                    <a:pt x="8765" y="91334"/>
                    <a:pt x="8614" y="90491"/>
                    <a:pt x="8614" y="90491"/>
                  </a:cubicBezTo>
                  <a:cubicBezTo>
                    <a:pt x="8463" y="90210"/>
                    <a:pt x="8614" y="89648"/>
                    <a:pt x="8614" y="89648"/>
                  </a:cubicBezTo>
                  <a:cubicBezTo>
                    <a:pt x="8765" y="89367"/>
                    <a:pt x="9068" y="89086"/>
                    <a:pt x="9219" y="89086"/>
                  </a:cubicBezTo>
                  <a:cubicBezTo>
                    <a:pt x="9370" y="89086"/>
                    <a:pt x="9823" y="88805"/>
                    <a:pt x="9823" y="88805"/>
                  </a:cubicBezTo>
                  <a:cubicBezTo>
                    <a:pt x="9974" y="87400"/>
                    <a:pt x="9974" y="87400"/>
                    <a:pt x="9974" y="87400"/>
                  </a:cubicBezTo>
                  <a:cubicBezTo>
                    <a:pt x="9974" y="87400"/>
                    <a:pt x="10277" y="86276"/>
                    <a:pt x="10277" y="86276"/>
                  </a:cubicBezTo>
                  <a:cubicBezTo>
                    <a:pt x="10125" y="86276"/>
                    <a:pt x="9068" y="87119"/>
                    <a:pt x="9068" y="86838"/>
                  </a:cubicBezTo>
                  <a:cubicBezTo>
                    <a:pt x="8916" y="86838"/>
                    <a:pt x="8614" y="86838"/>
                    <a:pt x="8614" y="86557"/>
                  </a:cubicBezTo>
                  <a:cubicBezTo>
                    <a:pt x="8463" y="86276"/>
                    <a:pt x="8463" y="85714"/>
                    <a:pt x="8463" y="85433"/>
                  </a:cubicBezTo>
                  <a:cubicBezTo>
                    <a:pt x="8463" y="85152"/>
                    <a:pt x="8614" y="84590"/>
                    <a:pt x="8614" y="84590"/>
                  </a:cubicBezTo>
                  <a:cubicBezTo>
                    <a:pt x="8614" y="84590"/>
                    <a:pt x="8463" y="84028"/>
                    <a:pt x="8312" y="84028"/>
                  </a:cubicBezTo>
                  <a:cubicBezTo>
                    <a:pt x="8312" y="83747"/>
                    <a:pt x="8161" y="83185"/>
                    <a:pt x="8161" y="83185"/>
                  </a:cubicBezTo>
                  <a:cubicBezTo>
                    <a:pt x="8161" y="83185"/>
                    <a:pt x="7103" y="82060"/>
                    <a:pt x="7103" y="82060"/>
                  </a:cubicBezTo>
                  <a:cubicBezTo>
                    <a:pt x="7103" y="81779"/>
                    <a:pt x="7103" y="80936"/>
                    <a:pt x="7254" y="80936"/>
                  </a:cubicBezTo>
                  <a:cubicBezTo>
                    <a:pt x="7254" y="80655"/>
                    <a:pt x="7103" y="80093"/>
                    <a:pt x="7405" y="79531"/>
                  </a:cubicBezTo>
                  <a:cubicBezTo>
                    <a:pt x="7858" y="78969"/>
                    <a:pt x="8161" y="77283"/>
                    <a:pt x="8161" y="77283"/>
                  </a:cubicBezTo>
                  <a:cubicBezTo>
                    <a:pt x="8161" y="77283"/>
                    <a:pt x="7103" y="77002"/>
                    <a:pt x="7103" y="77002"/>
                  </a:cubicBezTo>
                  <a:cubicBezTo>
                    <a:pt x="6952" y="77002"/>
                    <a:pt x="6498" y="78126"/>
                    <a:pt x="6498" y="78126"/>
                  </a:cubicBezTo>
                  <a:cubicBezTo>
                    <a:pt x="6498" y="78126"/>
                    <a:pt x="5894" y="78407"/>
                    <a:pt x="5894" y="78688"/>
                  </a:cubicBezTo>
                  <a:cubicBezTo>
                    <a:pt x="5743" y="78688"/>
                    <a:pt x="4987" y="78969"/>
                    <a:pt x="4987" y="79250"/>
                  </a:cubicBezTo>
                  <a:cubicBezTo>
                    <a:pt x="4836" y="79250"/>
                    <a:pt x="4534" y="79812"/>
                    <a:pt x="4382" y="79812"/>
                  </a:cubicBezTo>
                  <a:cubicBezTo>
                    <a:pt x="4231" y="80093"/>
                    <a:pt x="3627" y="80655"/>
                    <a:pt x="3627" y="80655"/>
                  </a:cubicBezTo>
                  <a:cubicBezTo>
                    <a:pt x="3627" y="80655"/>
                    <a:pt x="3022" y="80655"/>
                    <a:pt x="3022" y="80655"/>
                  </a:cubicBezTo>
                  <a:cubicBezTo>
                    <a:pt x="3022" y="80374"/>
                    <a:pt x="3022" y="78407"/>
                    <a:pt x="3022" y="78407"/>
                  </a:cubicBezTo>
                  <a:cubicBezTo>
                    <a:pt x="3022" y="78407"/>
                    <a:pt x="3324" y="78126"/>
                    <a:pt x="3324" y="77845"/>
                  </a:cubicBezTo>
                  <a:cubicBezTo>
                    <a:pt x="3324" y="77845"/>
                    <a:pt x="3173" y="76721"/>
                    <a:pt x="3022" y="76440"/>
                  </a:cubicBezTo>
                  <a:cubicBezTo>
                    <a:pt x="3022" y="76440"/>
                    <a:pt x="3022" y="75035"/>
                    <a:pt x="3022" y="74754"/>
                  </a:cubicBezTo>
                  <a:cubicBezTo>
                    <a:pt x="3022" y="74192"/>
                    <a:pt x="2871" y="73348"/>
                    <a:pt x="2871" y="73348"/>
                  </a:cubicBezTo>
                  <a:cubicBezTo>
                    <a:pt x="2720" y="71943"/>
                    <a:pt x="2720" y="71943"/>
                    <a:pt x="2720" y="71943"/>
                  </a:cubicBezTo>
                  <a:cubicBezTo>
                    <a:pt x="2871" y="70819"/>
                    <a:pt x="2871" y="70819"/>
                    <a:pt x="2871" y="70819"/>
                  </a:cubicBezTo>
                  <a:cubicBezTo>
                    <a:pt x="3022" y="70257"/>
                    <a:pt x="3022" y="70257"/>
                    <a:pt x="3022" y="70257"/>
                  </a:cubicBezTo>
                  <a:cubicBezTo>
                    <a:pt x="3022" y="70257"/>
                    <a:pt x="3324" y="69133"/>
                    <a:pt x="3324" y="69133"/>
                  </a:cubicBezTo>
                  <a:cubicBezTo>
                    <a:pt x="3324" y="68852"/>
                    <a:pt x="3627" y="67728"/>
                    <a:pt x="3627" y="67728"/>
                  </a:cubicBezTo>
                  <a:cubicBezTo>
                    <a:pt x="3778" y="67447"/>
                    <a:pt x="4685" y="65761"/>
                    <a:pt x="4685" y="65761"/>
                  </a:cubicBezTo>
                  <a:cubicBezTo>
                    <a:pt x="5138" y="64637"/>
                    <a:pt x="5138" y="64637"/>
                    <a:pt x="5138" y="64637"/>
                  </a:cubicBezTo>
                  <a:cubicBezTo>
                    <a:pt x="5138" y="64637"/>
                    <a:pt x="5743" y="64637"/>
                    <a:pt x="5894" y="64637"/>
                  </a:cubicBezTo>
                  <a:cubicBezTo>
                    <a:pt x="5894" y="64637"/>
                    <a:pt x="6498" y="63793"/>
                    <a:pt x="6498" y="63793"/>
                  </a:cubicBezTo>
                  <a:cubicBezTo>
                    <a:pt x="6649" y="63231"/>
                    <a:pt x="6649" y="63231"/>
                    <a:pt x="6649" y="63231"/>
                  </a:cubicBezTo>
                  <a:cubicBezTo>
                    <a:pt x="7103" y="63231"/>
                    <a:pt x="7103" y="63231"/>
                    <a:pt x="7103" y="63231"/>
                  </a:cubicBezTo>
                  <a:cubicBezTo>
                    <a:pt x="7103" y="63231"/>
                    <a:pt x="7405" y="62669"/>
                    <a:pt x="7556" y="62669"/>
                  </a:cubicBezTo>
                  <a:cubicBezTo>
                    <a:pt x="7556" y="62669"/>
                    <a:pt x="7858" y="62669"/>
                    <a:pt x="8161" y="62669"/>
                  </a:cubicBezTo>
                  <a:cubicBezTo>
                    <a:pt x="8463" y="62669"/>
                    <a:pt x="8614" y="62388"/>
                    <a:pt x="8765" y="62388"/>
                  </a:cubicBezTo>
                  <a:cubicBezTo>
                    <a:pt x="8765" y="62669"/>
                    <a:pt x="9370" y="63793"/>
                    <a:pt x="9370" y="63793"/>
                  </a:cubicBezTo>
                  <a:cubicBezTo>
                    <a:pt x="11183" y="63231"/>
                    <a:pt x="11183" y="63231"/>
                    <a:pt x="11183" y="63231"/>
                  </a:cubicBezTo>
                  <a:cubicBezTo>
                    <a:pt x="11939" y="62669"/>
                    <a:pt x="11939" y="62669"/>
                    <a:pt x="11939" y="62669"/>
                  </a:cubicBezTo>
                  <a:cubicBezTo>
                    <a:pt x="11939" y="62669"/>
                    <a:pt x="11939" y="61826"/>
                    <a:pt x="11939" y="61826"/>
                  </a:cubicBezTo>
                  <a:cubicBezTo>
                    <a:pt x="11788" y="61545"/>
                    <a:pt x="11032" y="61264"/>
                    <a:pt x="11032" y="61264"/>
                  </a:cubicBezTo>
                  <a:cubicBezTo>
                    <a:pt x="11032" y="61264"/>
                    <a:pt x="10881" y="61264"/>
                    <a:pt x="11032" y="61264"/>
                  </a:cubicBezTo>
                  <a:cubicBezTo>
                    <a:pt x="11032" y="60983"/>
                    <a:pt x="11335" y="59859"/>
                    <a:pt x="11335" y="59859"/>
                  </a:cubicBezTo>
                  <a:cubicBezTo>
                    <a:pt x="11486" y="59859"/>
                    <a:pt x="11637" y="59859"/>
                    <a:pt x="11939" y="59859"/>
                  </a:cubicBezTo>
                  <a:cubicBezTo>
                    <a:pt x="12241" y="59859"/>
                    <a:pt x="12846" y="59859"/>
                    <a:pt x="12846" y="59859"/>
                  </a:cubicBezTo>
                  <a:cubicBezTo>
                    <a:pt x="12846" y="59859"/>
                    <a:pt x="13148" y="60421"/>
                    <a:pt x="12846" y="60702"/>
                  </a:cubicBezTo>
                  <a:cubicBezTo>
                    <a:pt x="12695" y="60983"/>
                    <a:pt x="12544" y="60983"/>
                    <a:pt x="12544" y="61264"/>
                  </a:cubicBezTo>
                  <a:cubicBezTo>
                    <a:pt x="12544" y="61264"/>
                    <a:pt x="12544" y="61826"/>
                    <a:pt x="12695" y="61826"/>
                  </a:cubicBezTo>
                  <a:cubicBezTo>
                    <a:pt x="12695" y="61826"/>
                    <a:pt x="13450" y="61545"/>
                    <a:pt x="13450" y="61545"/>
                  </a:cubicBezTo>
                  <a:cubicBezTo>
                    <a:pt x="13450" y="61545"/>
                    <a:pt x="13602" y="60983"/>
                    <a:pt x="13904" y="60983"/>
                  </a:cubicBezTo>
                  <a:cubicBezTo>
                    <a:pt x="14055" y="60702"/>
                    <a:pt x="14508" y="60421"/>
                    <a:pt x="14508" y="60421"/>
                  </a:cubicBezTo>
                  <a:cubicBezTo>
                    <a:pt x="16020" y="60140"/>
                    <a:pt x="16020" y="60140"/>
                    <a:pt x="16020" y="60140"/>
                  </a:cubicBezTo>
                  <a:cubicBezTo>
                    <a:pt x="17078" y="59578"/>
                    <a:pt x="17078" y="59578"/>
                    <a:pt x="17078" y="59578"/>
                  </a:cubicBezTo>
                  <a:cubicBezTo>
                    <a:pt x="17078" y="59578"/>
                    <a:pt x="18287" y="58173"/>
                    <a:pt x="18589" y="58173"/>
                  </a:cubicBezTo>
                  <a:cubicBezTo>
                    <a:pt x="19042" y="58454"/>
                    <a:pt x="19345" y="58454"/>
                    <a:pt x="19496" y="58173"/>
                  </a:cubicBezTo>
                  <a:cubicBezTo>
                    <a:pt x="19647" y="57892"/>
                    <a:pt x="19949" y="57049"/>
                    <a:pt x="19949" y="57049"/>
                  </a:cubicBezTo>
                  <a:cubicBezTo>
                    <a:pt x="19647" y="56768"/>
                    <a:pt x="19647" y="56768"/>
                    <a:pt x="19647" y="56768"/>
                  </a:cubicBezTo>
                  <a:cubicBezTo>
                    <a:pt x="18891" y="56768"/>
                    <a:pt x="18891" y="56768"/>
                    <a:pt x="18891" y="56768"/>
                  </a:cubicBezTo>
                  <a:cubicBezTo>
                    <a:pt x="18891" y="56768"/>
                    <a:pt x="18136" y="57049"/>
                    <a:pt x="18136" y="57049"/>
                  </a:cubicBezTo>
                  <a:cubicBezTo>
                    <a:pt x="17984" y="56768"/>
                    <a:pt x="17531" y="56768"/>
                    <a:pt x="17682" y="56487"/>
                  </a:cubicBezTo>
                  <a:cubicBezTo>
                    <a:pt x="17833" y="55925"/>
                    <a:pt x="17833" y="55925"/>
                    <a:pt x="18136" y="55362"/>
                  </a:cubicBezTo>
                  <a:cubicBezTo>
                    <a:pt x="18287" y="55081"/>
                    <a:pt x="18438" y="54800"/>
                    <a:pt x="18589" y="54519"/>
                  </a:cubicBezTo>
                  <a:cubicBezTo>
                    <a:pt x="18891" y="54519"/>
                    <a:pt x="18891" y="54238"/>
                    <a:pt x="19193" y="53957"/>
                  </a:cubicBezTo>
                  <a:cubicBezTo>
                    <a:pt x="19496" y="53676"/>
                    <a:pt x="19496" y="53676"/>
                    <a:pt x="20100" y="53114"/>
                  </a:cubicBezTo>
                  <a:cubicBezTo>
                    <a:pt x="20705" y="52833"/>
                    <a:pt x="21914" y="51147"/>
                    <a:pt x="22065" y="51147"/>
                  </a:cubicBezTo>
                  <a:cubicBezTo>
                    <a:pt x="22216" y="51147"/>
                    <a:pt x="22367" y="51428"/>
                    <a:pt x="22972" y="50866"/>
                  </a:cubicBezTo>
                  <a:cubicBezTo>
                    <a:pt x="23727" y="50585"/>
                    <a:pt x="24181" y="49742"/>
                    <a:pt x="24030" y="49742"/>
                  </a:cubicBezTo>
                  <a:cubicBezTo>
                    <a:pt x="23879" y="49742"/>
                    <a:pt x="23576" y="49461"/>
                    <a:pt x="23274" y="49742"/>
                  </a:cubicBezTo>
                  <a:cubicBezTo>
                    <a:pt x="22821" y="50023"/>
                    <a:pt x="23123" y="49461"/>
                    <a:pt x="22518" y="50023"/>
                  </a:cubicBezTo>
                  <a:cubicBezTo>
                    <a:pt x="21763" y="50866"/>
                    <a:pt x="20705" y="51428"/>
                    <a:pt x="20403" y="51428"/>
                  </a:cubicBezTo>
                  <a:cubicBezTo>
                    <a:pt x="20100" y="51147"/>
                    <a:pt x="19798" y="50866"/>
                    <a:pt x="19496" y="50304"/>
                  </a:cubicBezTo>
                  <a:cubicBezTo>
                    <a:pt x="19042" y="49742"/>
                    <a:pt x="18136" y="49742"/>
                    <a:pt x="18136" y="49461"/>
                  </a:cubicBezTo>
                  <a:cubicBezTo>
                    <a:pt x="17984" y="49461"/>
                    <a:pt x="16775" y="50304"/>
                    <a:pt x="16775" y="50304"/>
                  </a:cubicBezTo>
                  <a:cubicBezTo>
                    <a:pt x="16775" y="50304"/>
                    <a:pt x="15113" y="50585"/>
                    <a:pt x="14659" y="50585"/>
                  </a:cubicBezTo>
                  <a:cubicBezTo>
                    <a:pt x="14357" y="50585"/>
                    <a:pt x="13450" y="50304"/>
                    <a:pt x="13299" y="50304"/>
                  </a:cubicBezTo>
                  <a:cubicBezTo>
                    <a:pt x="13299" y="50304"/>
                    <a:pt x="12392" y="50866"/>
                    <a:pt x="12392" y="50866"/>
                  </a:cubicBezTo>
                  <a:cubicBezTo>
                    <a:pt x="12241" y="50866"/>
                    <a:pt x="11637" y="52552"/>
                    <a:pt x="11335" y="52833"/>
                  </a:cubicBezTo>
                  <a:cubicBezTo>
                    <a:pt x="11032" y="53114"/>
                    <a:pt x="10277" y="52833"/>
                    <a:pt x="10277" y="52833"/>
                  </a:cubicBezTo>
                  <a:cubicBezTo>
                    <a:pt x="10277" y="52833"/>
                    <a:pt x="9974" y="53395"/>
                    <a:pt x="9672" y="53676"/>
                  </a:cubicBezTo>
                  <a:cubicBezTo>
                    <a:pt x="9370" y="53957"/>
                    <a:pt x="8916" y="54519"/>
                    <a:pt x="8614" y="54800"/>
                  </a:cubicBezTo>
                  <a:cubicBezTo>
                    <a:pt x="8312" y="55081"/>
                    <a:pt x="8161" y="57330"/>
                    <a:pt x="8161" y="57611"/>
                  </a:cubicBezTo>
                  <a:cubicBezTo>
                    <a:pt x="8010" y="58173"/>
                    <a:pt x="7254" y="60140"/>
                    <a:pt x="7254" y="60140"/>
                  </a:cubicBezTo>
                  <a:cubicBezTo>
                    <a:pt x="6498" y="61545"/>
                    <a:pt x="6498" y="61545"/>
                    <a:pt x="6498" y="61545"/>
                  </a:cubicBezTo>
                  <a:cubicBezTo>
                    <a:pt x="6498" y="61545"/>
                    <a:pt x="5894" y="62669"/>
                    <a:pt x="5743" y="62669"/>
                  </a:cubicBezTo>
                  <a:cubicBezTo>
                    <a:pt x="5591" y="62950"/>
                    <a:pt x="4685" y="64637"/>
                    <a:pt x="4685" y="64637"/>
                  </a:cubicBezTo>
                  <a:cubicBezTo>
                    <a:pt x="4685" y="64637"/>
                    <a:pt x="4382" y="64355"/>
                    <a:pt x="4382" y="64355"/>
                  </a:cubicBezTo>
                  <a:cubicBezTo>
                    <a:pt x="4382" y="64355"/>
                    <a:pt x="3778" y="66042"/>
                    <a:pt x="3778" y="66042"/>
                  </a:cubicBezTo>
                  <a:cubicBezTo>
                    <a:pt x="3778" y="66042"/>
                    <a:pt x="3476" y="67447"/>
                    <a:pt x="3324" y="67728"/>
                  </a:cubicBezTo>
                  <a:cubicBezTo>
                    <a:pt x="3324" y="68009"/>
                    <a:pt x="2720" y="69695"/>
                    <a:pt x="2720" y="69695"/>
                  </a:cubicBezTo>
                  <a:cubicBezTo>
                    <a:pt x="2569" y="70257"/>
                    <a:pt x="2569" y="70257"/>
                    <a:pt x="2569" y="70257"/>
                  </a:cubicBezTo>
                  <a:cubicBezTo>
                    <a:pt x="2418" y="71381"/>
                    <a:pt x="2418" y="71381"/>
                    <a:pt x="2418" y="71381"/>
                  </a:cubicBezTo>
                  <a:cubicBezTo>
                    <a:pt x="2418" y="71381"/>
                    <a:pt x="2115" y="71943"/>
                    <a:pt x="2115" y="71662"/>
                  </a:cubicBezTo>
                  <a:cubicBezTo>
                    <a:pt x="2115" y="71381"/>
                    <a:pt x="2115" y="70257"/>
                    <a:pt x="2267" y="69976"/>
                  </a:cubicBezTo>
                  <a:cubicBezTo>
                    <a:pt x="2418" y="69695"/>
                    <a:pt x="2418" y="69133"/>
                    <a:pt x="2418" y="69133"/>
                  </a:cubicBezTo>
                  <a:cubicBezTo>
                    <a:pt x="2267" y="67728"/>
                    <a:pt x="2267" y="67728"/>
                    <a:pt x="2267" y="67728"/>
                  </a:cubicBezTo>
                  <a:cubicBezTo>
                    <a:pt x="2267" y="67728"/>
                    <a:pt x="2115" y="68290"/>
                    <a:pt x="2267" y="67447"/>
                  </a:cubicBezTo>
                  <a:cubicBezTo>
                    <a:pt x="2418" y="66604"/>
                    <a:pt x="2267" y="66604"/>
                    <a:pt x="2418" y="66323"/>
                  </a:cubicBezTo>
                  <a:cubicBezTo>
                    <a:pt x="2720" y="66042"/>
                    <a:pt x="2569" y="66042"/>
                    <a:pt x="3022" y="65480"/>
                  </a:cubicBezTo>
                  <a:cubicBezTo>
                    <a:pt x="3324" y="64918"/>
                    <a:pt x="3173" y="64637"/>
                    <a:pt x="3324" y="64637"/>
                  </a:cubicBezTo>
                  <a:cubicBezTo>
                    <a:pt x="3627" y="64355"/>
                    <a:pt x="3627" y="64355"/>
                    <a:pt x="3929" y="64074"/>
                  </a:cubicBezTo>
                  <a:cubicBezTo>
                    <a:pt x="4382" y="63512"/>
                    <a:pt x="4534" y="63231"/>
                    <a:pt x="4685" y="62950"/>
                  </a:cubicBezTo>
                  <a:cubicBezTo>
                    <a:pt x="4685" y="62669"/>
                    <a:pt x="5440" y="62107"/>
                    <a:pt x="5289" y="61826"/>
                  </a:cubicBezTo>
                  <a:cubicBezTo>
                    <a:pt x="5289" y="61545"/>
                    <a:pt x="5440" y="60983"/>
                    <a:pt x="4987" y="60983"/>
                  </a:cubicBezTo>
                  <a:cubicBezTo>
                    <a:pt x="4685" y="60983"/>
                    <a:pt x="4080" y="61545"/>
                    <a:pt x="3778" y="61826"/>
                  </a:cubicBezTo>
                  <a:cubicBezTo>
                    <a:pt x="3324" y="62107"/>
                    <a:pt x="2871" y="62669"/>
                    <a:pt x="2871" y="62669"/>
                  </a:cubicBezTo>
                  <a:cubicBezTo>
                    <a:pt x="2871" y="62669"/>
                    <a:pt x="1813" y="63231"/>
                    <a:pt x="1662" y="63231"/>
                  </a:cubicBezTo>
                  <a:cubicBezTo>
                    <a:pt x="1511" y="62950"/>
                    <a:pt x="1209" y="63231"/>
                    <a:pt x="1057" y="63231"/>
                  </a:cubicBezTo>
                  <a:cubicBezTo>
                    <a:pt x="755" y="63512"/>
                    <a:pt x="151" y="62950"/>
                    <a:pt x="151" y="62950"/>
                  </a:cubicBezTo>
                  <a:cubicBezTo>
                    <a:pt x="0" y="60983"/>
                    <a:pt x="0" y="60983"/>
                    <a:pt x="0" y="60983"/>
                  </a:cubicBezTo>
                  <a:cubicBezTo>
                    <a:pt x="0" y="60983"/>
                    <a:pt x="0" y="60983"/>
                    <a:pt x="0" y="60983"/>
                  </a:cubicBezTo>
                  <a:cubicBezTo>
                    <a:pt x="151" y="60983"/>
                    <a:pt x="151" y="61264"/>
                    <a:pt x="151" y="61264"/>
                  </a:cubicBezTo>
                  <a:cubicBezTo>
                    <a:pt x="151" y="61264"/>
                    <a:pt x="151" y="61264"/>
                    <a:pt x="151" y="61264"/>
                  </a:cubicBezTo>
                  <a:cubicBezTo>
                    <a:pt x="302" y="61545"/>
                    <a:pt x="1057" y="61545"/>
                    <a:pt x="1057" y="61545"/>
                  </a:cubicBezTo>
                  <a:cubicBezTo>
                    <a:pt x="1662" y="60421"/>
                    <a:pt x="1662" y="60421"/>
                    <a:pt x="1662" y="60421"/>
                  </a:cubicBezTo>
                  <a:cubicBezTo>
                    <a:pt x="2418" y="58454"/>
                    <a:pt x="2418" y="58454"/>
                    <a:pt x="2418" y="58454"/>
                  </a:cubicBezTo>
                  <a:cubicBezTo>
                    <a:pt x="1662" y="55362"/>
                    <a:pt x="1662" y="55362"/>
                    <a:pt x="1662" y="55362"/>
                  </a:cubicBezTo>
                  <a:cubicBezTo>
                    <a:pt x="1662" y="55362"/>
                    <a:pt x="1662" y="55362"/>
                    <a:pt x="1662" y="55362"/>
                  </a:cubicBezTo>
                  <a:cubicBezTo>
                    <a:pt x="1662" y="55362"/>
                    <a:pt x="1662" y="55362"/>
                    <a:pt x="1662" y="55362"/>
                  </a:cubicBezTo>
                  <a:cubicBezTo>
                    <a:pt x="1662" y="55362"/>
                    <a:pt x="1662" y="55362"/>
                    <a:pt x="1662" y="55362"/>
                  </a:cubicBezTo>
                  <a:cubicBezTo>
                    <a:pt x="1662" y="55081"/>
                    <a:pt x="1813" y="53957"/>
                    <a:pt x="1813" y="53676"/>
                  </a:cubicBezTo>
                  <a:cubicBezTo>
                    <a:pt x="1813" y="53395"/>
                    <a:pt x="2115" y="52271"/>
                    <a:pt x="2115" y="52271"/>
                  </a:cubicBezTo>
                  <a:cubicBezTo>
                    <a:pt x="2418" y="51428"/>
                    <a:pt x="2418" y="51428"/>
                    <a:pt x="2418" y="51428"/>
                  </a:cubicBezTo>
                  <a:cubicBezTo>
                    <a:pt x="2418" y="51428"/>
                    <a:pt x="3022" y="51147"/>
                    <a:pt x="3173" y="51147"/>
                  </a:cubicBezTo>
                  <a:cubicBezTo>
                    <a:pt x="3476" y="51147"/>
                    <a:pt x="2720" y="49461"/>
                    <a:pt x="2720" y="49180"/>
                  </a:cubicBezTo>
                  <a:cubicBezTo>
                    <a:pt x="2720" y="48899"/>
                    <a:pt x="2418" y="47494"/>
                    <a:pt x="2418" y="47494"/>
                  </a:cubicBezTo>
                  <a:cubicBezTo>
                    <a:pt x="2418" y="47494"/>
                    <a:pt x="1662" y="46651"/>
                    <a:pt x="1511" y="46651"/>
                  </a:cubicBezTo>
                  <a:cubicBezTo>
                    <a:pt x="1360" y="46651"/>
                    <a:pt x="604" y="46370"/>
                    <a:pt x="302" y="46088"/>
                  </a:cubicBezTo>
                  <a:cubicBezTo>
                    <a:pt x="302" y="46088"/>
                    <a:pt x="302" y="46088"/>
                    <a:pt x="302" y="46088"/>
                  </a:cubicBezTo>
                  <a:cubicBezTo>
                    <a:pt x="302" y="46088"/>
                    <a:pt x="302" y="46088"/>
                    <a:pt x="302" y="46088"/>
                  </a:cubicBezTo>
                  <a:cubicBezTo>
                    <a:pt x="302" y="46088"/>
                    <a:pt x="151" y="45807"/>
                    <a:pt x="151" y="45526"/>
                  </a:cubicBezTo>
                  <a:cubicBezTo>
                    <a:pt x="151" y="45526"/>
                    <a:pt x="151" y="45526"/>
                    <a:pt x="151" y="45526"/>
                  </a:cubicBezTo>
                  <a:cubicBezTo>
                    <a:pt x="151" y="45526"/>
                    <a:pt x="151" y="45526"/>
                    <a:pt x="151" y="45526"/>
                  </a:cubicBezTo>
                  <a:cubicBezTo>
                    <a:pt x="151" y="45245"/>
                    <a:pt x="151" y="45245"/>
                    <a:pt x="151" y="45245"/>
                  </a:cubicBezTo>
                  <a:cubicBezTo>
                    <a:pt x="151" y="45245"/>
                    <a:pt x="151" y="45245"/>
                    <a:pt x="151" y="45245"/>
                  </a:cubicBezTo>
                  <a:cubicBezTo>
                    <a:pt x="151" y="45245"/>
                    <a:pt x="151" y="45245"/>
                    <a:pt x="151" y="45245"/>
                  </a:cubicBezTo>
                  <a:cubicBezTo>
                    <a:pt x="151" y="45245"/>
                    <a:pt x="151" y="45245"/>
                    <a:pt x="151" y="45245"/>
                  </a:cubicBezTo>
                  <a:cubicBezTo>
                    <a:pt x="151" y="45245"/>
                    <a:pt x="151" y="45245"/>
                    <a:pt x="151" y="45245"/>
                  </a:cubicBezTo>
                  <a:cubicBezTo>
                    <a:pt x="302" y="44683"/>
                    <a:pt x="755" y="44402"/>
                    <a:pt x="755" y="44402"/>
                  </a:cubicBezTo>
                  <a:cubicBezTo>
                    <a:pt x="1360" y="43559"/>
                    <a:pt x="1360" y="43559"/>
                    <a:pt x="1360" y="43559"/>
                  </a:cubicBezTo>
                  <a:cubicBezTo>
                    <a:pt x="1209" y="42435"/>
                    <a:pt x="1209" y="42435"/>
                    <a:pt x="1209" y="42435"/>
                  </a:cubicBezTo>
                  <a:cubicBezTo>
                    <a:pt x="1209" y="42435"/>
                    <a:pt x="1813" y="41592"/>
                    <a:pt x="1964" y="41311"/>
                  </a:cubicBezTo>
                  <a:cubicBezTo>
                    <a:pt x="2267" y="41030"/>
                    <a:pt x="3324" y="40468"/>
                    <a:pt x="3324" y="40468"/>
                  </a:cubicBezTo>
                  <a:cubicBezTo>
                    <a:pt x="3778" y="39063"/>
                    <a:pt x="3778" y="39063"/>
                    <a:pt x="3778" y="39063"/>
                  </a:cubicBezTo>
                  <a:cubicBezTo>
                    <a:pt x="4534" y="38782"/>
                    <a:pt x="4534" y="38782"/>
                    <a:pt x="4534" y="38782"/>
                  </a:cubicBezTo>
                  <a:cubicBezTo>
                    <a:pt x="4836" y="37939"/>
                    <a:pt x="4836" y="37939"/>
                    <a:pt x="4836" y="37939"/>
                  </a:cubicBezTo>
                  <a:cubicBezTo>
                    <a:pt x="5591" y="38220"/>
                    <a:pt x="5591" y="38220"/>
                    <a:pt x="5591" y="38220"/>
                  </a:cubicBezTo>
                  <a:cubicBezTo>
                    <a:pt x="6801" y="39625"/>
                    <a:pt x="6801" y="39625"/>
                    <a:pt x="6801" y="39625"/>
                  </a:cubicBezTo>
                  <a:cubicBezTo>
                    <a:pt x="6801" y="39625"/>
                    <a:pt x="7707" y="38782"/>
                    <a:pt x="7858" y="38501"/>
                  </a:cubicBezTo>
                  <a:cubicBezTo>
                    <a:pt x="8161" y="38220"/>
                    <a:pt x="8463" y="38220"/>
                    <a:pt x="8463" y="38220"/>
                  </a:cubicBezTo>
                  <a:cubicBezTo>
                    <a:pt x="8916" y="37658"/>
                    <a:pt x="8916" y="37658"/>
                    <a:pt x="8916" y="37658"/>
                  </a:cubicBezTo>
                  <a:cubicBezTo>
                    <a:pt x="8916" y="37658"/>
                    <a:pt x="9672" y="37096"/>
                    <a:pt x="9823" y="36814"/>
                  </a:cubicBezTo>
                  <a:cubicBezTo>
                    <a:pt x="9823" y="36814"/>
                    <a:pt x="9823" y="36814"/>
                    <a:pt x="9823" y="36814"/>
                  </a:cubicBezTo>
                  <a:cubicBezTo>
                    <a:pt x="9823" y="36814"/>
                    <a:pt x="9823" y="36814"/>
                    <a:pt x="9823" y="36814"/>
                  </a:cubicBezTo>
                  <a:cubicBezTo>
                    <a:pt x="10125" y="42154"/>
                    <a:pt x="9370" y="39344"/>
                    <a:pt x="10881" y="41311"/>
                  </a:cubicBezTo>
                  <a:cubicBezTo>
                    <a:pt x="11032" y="41592"/>
                    <a:pt x="10881" y="41873"/>
                    <a:pt x="11032" y="42154"/>
                  </a:cubicBezTo>
                  <a:cubicBezTo>
                    <a:pt x="11032" y="42716"/>
                    <a:pt x="12090" y="43559"/>
                    <a:pt x="12090" y="43559"/>
                  </a:cubicBezTo>
                  <a:cubicBezTo>
                    <a:pt x="12090" y="43559"/>
                    <a:pt x="12997" y="43559"/>
                    <a:pt x="12997" y="43840"/>
                  </a:cubicBezTo>
                  <a:cubicBezTo>
                    <a:pt x="13148" y="44121"/>
                    <a:pt x="14055" y="44964"/>
                    <a:pt x="14055" y="44964"/>
                  </a:cubicBezTo>
                  <a:cubicBezTo>
                    <a:pt x="16020" y="44121"/>
                    <a:pt x="16020" y="44121"/>
                    <a:pt x="16020" y="44121"/>
                  </a:cubicBezTo>
                  <a:cubicBezTo>
                    <a:pt x="16926" y="45807"/>
                    <a:pt x="16926" y="45807"/>
                    <a:pt x="16926" y="45807"/>
                  </a:cubicBezTo>
                  <a:cubicBezTo>
                    <a:pt x="17984" y="45245"/>
                    <a:pt x="17984" y="45245"/>
                    <a:pt x="17984" y="45245"/>
                  </a:cubicBezTo>
                  <a:cubicBezTo>
                    <a:pt x="17984" y="45245"/>
                    <a:pt x="18438" y="45526"/>
                    <a:pt x="18740" y="45807"/>
                  </a:cubicBezTo>
                  <a:cubicBezTo>
                    <a:pt x="19042" y="46088"/>
                    <a:pt x="19949" y="45807"/>
                    <a:pt x="20251" y="45526"/>
                  </a:cubicBezTo>
                  <a:cubicBezTo>
                    <a:pt x="20554" y="45526"/>
                    <a:pt x="21309" y="44683"/>
                    <a:pt x="21612" y="44964"/>
                  </a:cubicBezTo>
                  <a:cubicBezTo>
                    <a:pt x="21914" y="44964"/>
                    <a:pt x="23274" y="44402"/>
                    <a:pt x="23274" y="44402"/>
                  </a:cubicBezTo>
                  <a:cubicBezTo>
                    <a:pt x="24030" y="43278"/>
                    <a:pt x="24030" y="43278"/>
                    <a:pt x="24030" y="43278"/>
                  </a:cubicBezTo>
                  <a:cubicBezTo>
                    <a:pt x="25541" y="41873"/>
                    <a:pt x="25541" y="41873"/>
                    <a:pt x="25541" y="41873"/>
                  </a:cubicBezTo>
                  <a:cubicBezTo>
                    <a:pt x="27204" y="45245"/>
                    <a:pt x="27204" y="45245"/>
                    <a:pt x="27204" y="45245"/>
                  </a:cubicBezTo>
                  <a:cubicBezTo>
                    <a:pt x="27204" y="45245"/>
                    <a:pt x="28866" y="44683"/>
                    <a:pt x="29017" y="44683"/>
                  </a:cubicBezTo>
                  <a:cubicBezTo>
                    <a:pt x="29319" y="44683"/>
                    <a:pt x="30528" y="43840"/>
                    <a:pt x="30528" y="43840"/>
                  </a:cubicBezTo>
                  <a:cubicBezTo>
                    <a:pt x="30528" y="43840"/>
                    <a:pt x="30831" y="42997"/>
                    <a:pt x="30680" y="42154"/>
                  </a:cubicBezTo>
                  <a:cubicBezTo>
                    <a:pt x="30680" y="41592"/>
                    <a:pt x="30528" y="41030"/>
                    <a:pt x="30528" y="41030"/>
                  </a:cubicBezTo>
                  <a:cubicBezTo>
                    <a:pt x="30528" y="41030"/>
                    <a:pt x="30226" y="40468"/>
                    <a:pt x="30680" y="40187"/>
                  </a:cubicBezTo>
                  <a:cubicBezTo>
                    <a:pt x="31133" y="39906"/>
                    <a:pt x="31284" y="39344"/>
                    <a:pt x="31586" y="39063"/>
                  </a:cubicBezTo>
                  <a:cubicBezTo>
                    <a:pt x="32040" y="38501"/>
                    <a:pt x="32342" y="37658"/>
                    <a:pt x="32493" y="37377"/>
                  </a:cubicBezTo>
                  <a:cubicBezTo>
                    <a:pt x="32644" y="37377"/>
                    <a:pt x="32947" y="36252"/>
                    <a:pt x="33098" y="36252"/>
                  </a:cubicBezTo>
                  <a:cubicBezTo>
                    <a:pt x="33098" y="35971"/>
                    <a:pt x="33400" y="35128"/>
                    <a:pt x="33400" y="34847"/>
                  </a:cubicBezTo>
                  <a:cubicBezTo>
                    <a:pt x="33551" y="34847"/>
                    <a:pt x="34307" y="33442"/>
                    <a:pt x="34307" y="33442"/>
                  </a:cubicBezTo>
                  <a:cubicBezTo>
                    <a:pt x="34609" y="32599"/>
                    <a:pt x="34609" y="32599"/>
                    <a:pt x="34609" y="32599"/>
                  </a:cubicBezTo>
                  <a:cubicBezTo>
                    <a:pt x="34609" y="32599"/>
                    <a:pt x="35214" y="30351"/>
                    <a:pt x="35516" y="30070"/>
                  </a:cubicBezTo>
                  <a:cubicBezTo>
                    <a:pt x="35818" y="30070"/>
                    <a:pt x="37481" y="27540"/>
                    <a:pt x="37783" y="27822"/>
                  </a:cubicBezTo>
                  <a:cubicBezTo>
                    <a:pt x="38085" y="27822"/>
                    <a:pt x="39143" y="26135"/>
                    <a:pt x="39445" y="25573"/>
                  </a:cubicBezTo>
                  <a:cubicBezTo>
                    <a:pt x="39748" y="25292"/>
                    <a:pt x="39748" y="24730"/>
                    <a:pt x="40503" y="24449"/>
                  </a:cubicBezTo>
                  <a:cubicBezTo>
                    <a:pt x="41108" y="24449"/>
                    <a:pt x="45340" y="23325"/>
                    <a:pt x="45340" y="23325"/>
                  </a:cubicBezTo>
                  <a:cubicBezTo>
                    <a:pt x="47758" y="21920"/>
                    <a:pt x="47758" y="21920"/>
                    <a:pt x="47758" y="21920"/>
                  </a:cubicBezTo>
                  <a:cubicBezTo>
                    <a:pt x="48967" y="20234"/>
                    <a:pt x="48967" y="20234"/>
                    <a:pt x="48967" y="20234"/>
                  </a:cubicBezTo>
                  <a:cubicBezTo>
                    <a:pt x="49118" y="19391"/>
                    <a:pt x="49118" y="19391"/>
                    <a:pt x="49118" y="19391"/>
                  </a:cubicBezTo>
                  <a:cubicBezTo>
                    <a:pt x="50478" y="19391"/>
                    <a:pt x="50478" y="19391"/>
                    <a:pt x="50478" y="19391"/>
                  </a:cubicBezTo>
                  <a:cubicBezTo>
                    <a:pt x="50478" y="19391"/>
                    <a:pt x="50327" y="20515"/>
                    <a:pt x="50327" y="20515"/>
                  </a:cubicBezTo>
                  <a:cubicBezTo>
                    <a:pt x="50327" y="20796"/>
                    <a:pt x="50176" y="21077"/>
                    <a:pt x="50629" y="21358"/>
                  </a:cubicBezTo>
                  <a:cubicBezTo>
                    <a:pt x="51083" y="21920"/>
                    <a:pt x="51536" y="22482"/>
                    <a:pt x="51687" y="22482"/>
                  </a:cubicBezTo>
                  <a:cubicBezTo>
                    <a:pt x="51838" y="22482"/>
                    <a:pt x="52141" y="22763"/>
                    <a:pt x="52292" y="22763"/>
                  </a:cubicBezTo>
                  <a:cubicBezTo>
                    <a:pt x="52443" y="23044"/>
                    <a:pt x="53198" y="23325"/>
                    <a:pt x="53198" y="23325"/>
                  </a:cubicBezTo>
                  <a:cubicBezTo>
                    <a:pt x="53198" y="23325"/>
                    <a:pt x="54105" y="22763"/>
                    <a:pt x="54105" y="22763"/>
                  </a:cubicBezTo>
                  <a:cubicBezTo>
                    <a:pt x="54105" y="22482"/>
                    <a:pt x="54559" y="22201"/>
                    <a:pt x="54861" y="21920"/>
                  </a:cubicBezTo>
                  <a:cubicBezTo>
                    <a:pt x="55163" y="21639"/>
                    <a:pt x="56372" y="21077"/>
                    <a:pt x="56372" y="21077"/>
                  </a:cubicBezTo>
                  <a:cubicBezTo>
                    <a:pt x="56372" y="21077"/>
                    <a:pt x="56675" y="21920"/>
                    <a:pt x="56826" y="21920"/>
                  </a:cubicBezTo>
                  <a:cubicBezTo>
                    <a:pt x="56826" y="22201"/>
                    <a:pt x="57430" y="22763"/>
                    <a:pt x="57279" y="23325"/>
                  </a:cubicBezTo>
                  <a:cubicBezTo>
                    <a:pt x="57279" y="23606"/>
                    <a:pt x="57279" y="24449"/>
                    <a:pt x="57279" y="24449"/>
                  </a:cubicBezTo>
                  <a:cubicBezTo>
                    <a:pt x="58186" y="25292"/>
                    <a:pt x="58186" y="25292"/>
                    <a:pt x="58186" y="25292"/>
                  </a:cubicBezTo>
                  <a:cubicBezTo>
                    <a:pt x="58186" y="25292"/>
                    <a:pt x="58790" y="25854"/>
                    <a:pt x="58942" y="26135"/>
                  </a:cubicBezTo>
                  <a:cubicBezTo>
                    <a:pt x="59093" y="26135"/>
                    <a:pt x="60000" y="26416"/>
                    <a:pt x="60000" y="26416"/>
                  </a:cubicBezTo>
                  <a:cubicBezTo>
                    <a:pt x="60151" y="24449"/>
                    <a:pt x="60151" y="24449"/>
                    <a:pt x="60151" y="24449"/>
                  </a:cubicBezTo>
                  <a:cubicBezTo>
                    <a:pt x="60151" y="24449"/>
                    <a:pt x="60453" y="23887"/>
                    <a:pt x="60906" y="23887"/>
                  </a:cubicBezTo>
                  <a:cubicBezTo>
                    <a:pt x="61360" y="23887"/>
                    <a:pt x="62115" y="23887"/>
                    <a:pt x="62115" y="23887"/>
                  </a:cubicBezTo>
                  <a:cubicBezTo>
                    <a:pt x="62115" y="23887"/>
                    <a:pt x="62720" y="24168"/>
                    <a:pt x="62720" y="24449"/>
                  </a:cubicBezTo>
                  <a:cubicBezTo>
                    <a:pt x="62720" y="24730"/>
                    <a:pt x="63476" y="25573"/>
                    <a:pt x="63476" y="25573"/>
                  </a:cubicBezTo>
                  <a:cubicBezTo>
                    <a:pt x="64534" y="25011"/>
                    <a:pt x="64534" y="25011"/>
                    <a:pt x="64534" y="25011"/>
                  </a:cubicBezTo>
                  <a:cubicBezTo>
                    <a:pt x="64987" y="25292"/>
                    <a:pt x="64987" y="25292"/>
                    <a:pt x="64987" y="25292"/>
                  </a:cubicBezTo>
                  <a:cubicBezTo>
                    <a:pt x="66347" y="25573"/>
                    <a:pt x="66347" y="25573"/>
                    <a:pt x="66347" y="25573"/>
                  </a:cubicBezTo>
                  <a:cubicBezTo>
                    <a:pt x="66347" y="25573"/>
                    <a:pt x="66649" y="25573"/>
                    <a:pt x="66649" y="25292"/>
                  </a:cubicBezTo>
                  <a:cubicBezTo>
                    <a:pt x="66801" y="25011"/>
                    <a:pt x="66801" y="24168"/>
                    <a:pt x="66801" y="24168"/>
                  </a:cubicBezTo>
                  <a:cubicBezTo>
                    <a:pt x="66801" y="24168"/>
                    <a:pt x="66649" y="24168"/>
                    <a:pt x="67103" y="23887"/>
                  </a:cubicBezTo>
                  <a:cubicBezTo>
                    <a:pt x="67556" y="23887"/>
                    <a:pt x="67405" y="23606"/>
                    <a:pt x="67556" y="23887"/>
                  </a:cubicBezTo>
                  <a:cubicBezTo>
                    <a:pt x="67707" y="24168"/>
                    <a:pt x="68312" y="24168"/>
                    <a:pt x="68614" y="24449"/>
                  </a:cubicBezTo>
                  <a:cubicBezTo>
                    <a:pt x="68765" y="24449"/>
                    <a:pt x="69370" y="24730"/>
                    <a:pt x="69521" y="24730"/>
                  </a:cubicBezTo>
                  <a:cubicBezTo>
                    <a:pt x="69672" y="24730"/>
                    <a:pt x="71183" y="24449"/>
                    <a:pt x="71183" y="24449"/>
                  </a:cubicBezTo>
                  <a:cubicBezTo>
                    <a:pt x="71183" y="24449"/>
                    <a:pt x="70881" y="24730"/>
                    <a:pt x="71486" y="24168"/>
                  </a:cubicBezTo>
                  <a:cubicBezTo>
                    <a:pt x="72090" y="23606"/>
                    <a:pt x="72846" y="22763"/>
                    <a:pt x="72846" y="22763"/>
                  </a:cubicBezTo>
                  <a:cubicBezTo>
                    <a:pt x="72846" y="22763"/>
                    <a:pt x="72846" y="22763"/>
                    <a:pt x="73299" y="22482"/>
                  </a:cubicBezTo>
                  <a:cubicBezTo>
                    <a:pt x="73753" y="22201"/>
                    <a:pt x="73753" y="21077"/>
                    <a:pt x="73753" y="21077"/>
                  </a:cubicBezTo>
                  <a:cubicBezTo>
                    <a:pt x="73753" y="21077"/>
                    <a:pt x="73753" y="21077"/>
                    <a:pt x="74055" y="21077"/>
                  </a:cubicBezTo>
                  <a:cubicBezTo>
                    <a:pt x="74206" y="20796"/>
                    <a:pt x="75113" y="20515"/>
                    <a:pt x="75113" y="20515"/>
                  </a:cubicBezTo>
                  <a:cubicBezTo>
                    <a:pt x="75113" y="20515"/>
                    <a:pt x="75264" y="19953"/>
                    <a:pt x="75415" y="19672"/>
                  </a:cubicBezTo>
                  <a:cubicBezTo>
                    <a:pt x="75566" y="19672"/>
                    <a:pt x="75869" y="19110"/>
                    <a:pt x="75869" y="19110"/>
                  </a:cubicBezTo>
                  <a:cubicBezTo>
                    <a:pt x="76020" y="19110"/>
                    <a:pt x="76020" y="19110"/>
                    <a:pt x="76020" y="19110"/>
                  </a:cubicBezTo>
                  <a:cubicBezTo>
                    <a:pt x="76624" y="18829"/>
                    <a:pt x="76624" y="18829"/>
                    <a:pt x="76624" y="18829"/>
                  </a:cubicBezTo>
                  <a:cubicBezTo>
                    <a:pt x="76775" y="18266"/>
                    <a:pt x="76775" y="18266"/>
                    <a:pt x="76775" y="18266"/>
                  </a:cubicBezTo>
                  <a:cubicBezTo>
                    <a:pt x="77984" y="18829"/>
                    <a:pt x="77984" y="18829"/>
                    <a:pt x="77984" y="18829"/>
                  </a:cubicBezTo>
                  <a:cubicBezTo>
                    <a:pt x="77984" y="18829"/>
                    <a:pt x="79042" y="19110"/>
                    <a:pt x="79193" y="18829"/>
                  </a:cubicBezTo>
                  <a:cubicBezTo>
                    <a:pt x="79496" y="18829"/>
                    <a:pt x="79949" y="17423"/>
                    <a:pt x="80251" y="17704"/>
                  </a:cubicBezTo>
                  <a:cubicBezTo>
                    <a:pt x="80403" y="17704"/>
                    <a:pt x="80705" y="18266"/>
                    <a:pt x="80856" y="17985"/>
                  </a:cubicBezTo>
                  <a:cubicBezTo>
                    <a:pt x="81007" y="17985"/>
                    <a:pt x="81158" y="18548"/>
                    <a:pt x="81612" y="17985"/>
                  </a:cubicBezTo>
                  <a:cubicBezTo>
                    <a:pt x="82216" y="17142"/>
                    <a:pt x="82670" y="16018"/>
                    <a:pt x="82670" y="16018"/>
                  </a:cubicBezTo>
                  <a:cubicBezTo>
                    <a:pt x="82670" y="16018"/>
                    <a:pt x="82518" y="15456"/>
                    <a:pt x="82972" y="15175"/>
                  </a:cubicBezTo>
                  <a:cubicBezTo>
                    <a:pt x="83425" y="14613"/>
                    <a:pt x="83425" y="14332"/>
                    <a:pt x="83727" y="14332"/>
                  </a:cubicBezTo>
                  <a:cubicBezTo>
                    <a:pt x="84030" y="14051"/>
                    <a:pt x="84030" y="14332"/>
                    <a:pt x="84181" y="13770"/>
                  </a:cubicBezTo>
                  <a:cubicBezTo>
                    <a:pt x="84181" y="13208"/>
                    <a:pt x="84181" y="12646"/>
                    <a:pt x="84332" y="12365"/>
                  </a:cubicBezTo>
                  <a:cubicBezTo>
                    <a:pt x="84483" y="12365"/>
                    <a:pt x="84634" y="11803"/>
                    <a:pt x="84937" y="11803"/>
                  </a:cubicBezTo>
                  <a:cubicBezTo>
                    <a:pt x="85088" y="11522"/>
                    <a:pt x="85390" y="11241"/>
                    <a:pt x="85390" y="10679"/>
                  </a:cubicBezTo>
                  <a:cubicBezTo>
                    <a:pt x="85541" y="10117"/>
                    <a:pt x="85239" y="10398"/>
                    <a:pt x="85541" y="10117"/>
                  </a:cubicBezTo>
                  <a:cubicBezTo>
                    <a:pt x="85843" y="9555"/>
                    <a:pt x="85994" y="9274"/>
                    <a:pt x="86297" y="8711"/>
                  </a:cubicBezTo>
                  <a:cubicBezTo>
                    <a:pt x="86599" y="8430"/>
                    <a:pt x="86750" y="8149"/>
                    <a:pt x="86901" y="7587"/>
                  </a:cubicBezTo>
                  <a:cubicBezTo>
                    <a:pt x="86901" y="7025"/>
                    <a:pt x="86901" y="6744"/>
                    <a:pt x="87052" y="5901"/>
                  </a:cubicBezTo>
                  <a:cubicBezTo>
                    <a:pt x="87355" y="5058"/>
                    <a:pt x="87052" y="4496"/>
                    <a:pt x="87506" y="4496"/>
                  </a:cubicBezTo>
                  <a:cubicBezTo>
                    <a:pt x="87657" y="4496"/>
                    <a:pt x="87657" y="4496"/>
                    <a:pt x="87808" y="4496"/>
                  </a:cubicBezTo>
                  <a:cubicBezTo>
                    <a:pt x="87808" y="5058"/>
                    <a:pt x="88110" y="5339"/>
                    <a:pt x="88413" y="5620"/>
                  </a:cubicBezTo>
                  <a:cubicBezTo>
                    <a:pt x="88866" y="5901"/>
                    <a:pt x="90075" y="4777"/>
                    <a:pt x="90075" y="4777"/>
                  </a:cubicBezTo>
                  <a:cubicBezTo>
                    <a:pt x="90831" y="4215"/>
                    <a:pt x="90831" y="4215"/>
                    <a:pt x="90831" y="4215"/>
                  </a:cubicBezTo>
                  <a:cubicBezTo>
                    <a:pt x="91586" y="3934"/>
                    <a:pt x="91586" y="3934"/>
                    <a:pt x="91586" y="3934"/>
                  </a:cubicBezTo>
                  <a:cubicBezTo>
                    <a:pt x="91586" y="3934"/>
                    <a:pt x="93400" y="3653"/>
                    <a:pt x="93702" y="3372"/>
                  </a:cubicBezTo>
                  <a:cubicBezTo>
                    <a:pt x="94156" y="2810"/>
                    <a:pt x="94156" y="2248"/>
                    <a:pt x="94156" y="2248"/>
                  </a:cubicBezTo>
                  <a:cubicBezTo>
                    <a:pt x="94005" y="1405"/>
                    <a:pt x="94005" y="1405"/>
                    <a:pt x="94005" y="1405"/>
                  </a:cubicBezTo>
                  <a:cubicBezTo>
                    <a:pt x="94005" y="1405"/>
                    <a:pt x="94911" y="562"/>
                    <a:pt x="95365" y="281"/>
                  </a:cubicBezTo>
                  <a:cubicBezTo>
                    <a:pt x="95667" y="0"/>
                    <a:pt x="95969" y="562"/>
                    <a:pt x="95969" y="562"/>
                  </a:cubicBezTo>
                  <a:cubicBezTo>
                    <a:pt x="96423" y="1405"/>
                    <a:pt x="96423" y="1405"/>
                    <a:pt x="96423" y="1405"/>
                  </a:cubicBezTo>
                  <a:cubicBezTo>
                    <a:pt x="97027" y="2529"/>
                    <a:pt x="97027" y="2529"/>
                    <a:pt x="97027" y="2529"/>
                  </a:cubicBezTo>
                  <a:cubicBezTo>
                    <a:pt x="97783" y="2810"/>
                    <a:pt x="97783" y="2810"/>
                    <a:pt x="97783" y="2810"/>
                  </a:cubicBezTo>
                  <a:cubicBezTo>
                    <a:pt x="97783" y="2810"/>
                    <a:pt x="98236" y="3653"/>
                    <a:pt x="98387" y="3934"/>
                  </a:cubicBezTo>
                  <a:cubicBezTo>
                    <a:pt x="98387" y="4496"/>
                    <a:pt x="98387" y="4496"/>
                    <a:pt x="98387" y="4496"/>
                  </a:cubicBezTo>
                  <a:cubicBezTo>
                    <a:pt x="99294" y="4496"/>
                    <a:pt x="99294" y="4496"/>
                    <a:pt x="99294" y="4496"/>
                  </a:cubicBezTo>
                  <a:cubicBezTo>
                    <a:pt x="100050" y="3934"/>
                    <a:pt x="100050" y="3934"/>
                    <a:pt x="100050" y="3934"/>
                  </a:cubicBezTo>
                  <a:cubicBezTo>
                    <a:pt x="100806" y="4777"/>
                    <a:pt x="100806" y="4777"/>
                    <a:pt x="100806" y="4777"/>
                  </a:cubicBezTo>
                  <a:cubicBezTo>
                    <a:pt x="101410" y="4496"/>
                    <a:pt x="101410" y="4496"/>
                    <a:pt x="101410" y="4496"/>
                  </a:cubicBezTo>
                  <a:cubicBezTo>
                    <a:pt x="101561" y="4496"/>
                    <a:pt x="101561" y="4777"/>
                    <a:pt x="101712" y="4777"/>
                  </a:cubicBezTo>
                  <a:cubicBezTo>
                    <a:pt x="101712" y="5058"/>
                    <a:pt x="101712" y="5339"/>
                    <a:pt x="101712" y="5620"/>
                  </a:cubicBezTo>
                  <a:cubicBezTo>
                    <a:pt x="101863" y="6182"/>
                    <a:pt x="102015" y="6182"/>
                    <a:pt x="102015" y="6182"/>
                  </a:cubicBezTo>
                  <a:cubicBezTo>
                    <a:pt x="102317" y="7025"/>
                    <a:pt x="102317" y="7025"/>
                    <a:pt x="102317" y="7025"/>
                  </a:cubicBezTo>
                  <a:cubicBezTo>
                    <a:pt x="102468" y="7868"/>
                    <a:pt x="102468" y="7868"/>
                    <a:pt x="102468" y="7868"/>
                  </a:cubicBezTo>
                  <a:cubicBezTo>
                    <a:pt x="102317" y="9274"/>
                    <a:pt x="102317" y="9274"/>
                    <a:pt x="102317" y="9274"/>
                  </a:cubicBezTo>
                  <a:cubicBezTo>
                    <a:pt x="102317" y="9274"/>
                    <a:pt x="102015" y="10679"/>
                    <a:pt x="101863" y="11241"/>
                  </a:cubicBezTo>
                  <a:cubicBezTo>
                    <a:pt x="101712" y="11803"/>
                    <a:pt x="102166" y="12365"/>
                    <a:pt x="102166" y="12365"/>
                  </a:cubicBezTo>
                  <a:cubicBezTo>
                    <a:pt x="102317" y="12927"/>
                    <a:pt x="102317" y="12927"/>
                    <a:pt x="102317" y="12927"/>
                  </a:cubicBezTo>
                  <a:cubicBezTo>
                    <a:pt x="102317" y="12927"/>
                    <a:pt x="102468" y="13770"/>
                    <a:pt x="102619" y="14051"/>
                  </a:cubicBezTo>
                  <a:cubicBezTo>
                    <a:pt x="102619" y="14332"/>
                    <a:pt x="102619" y="14332"/>
                    <a:pt x="102619" y="14332"/>
                  </a:cubicBezTo>
                  <a:cubicBezTo>
                    <a:pt x="102619" y="14332"/>
                    <a:pt x="103073" y="14894"/>
                    <a:pt x="103224" y="15175"/>
                  </a:cubicBezTo>
                  <a:cubicBezTo>
                    <a:pt x="103375" y="15175"/>
                    <a:pt x="103375" y="15456"/>
                    <a:pt x="103526" y="15737"/>
                  </a:cubicBezTo>
                  <a:cubicBezTo>
                    <a:pt x="103677" y="16018"/>
                    <a:pt x="103526" y="16580"/>
                    <a:pt x="103526" y="16580"/>
                  </a:cubicBezTo>
                  <a:cubicBezTo>
                    <a:pt x="103073" y="17423"/>
                    <a:pt x="103073" y="17423"/>
                    <a:pt x="103073" y="17423"/>
                  </a:cubicBezTo>
                  <a:cubicBezTo>
                    <a:pt x="103073" y="17423"/>
                    <a:pt x="103828" y="17423"/>
                    <a:pt x="104130" y="17423"/>
                  </a:cubicBezTo>
                  <a:cubicBezTo>
                    <a:pt x="104433" y="17423"/>
                    <a:pt x="104433" y="17423"/>
                    <a:pt x="104584" y="17423"/>
                  </a:cubicBezTo>
                  <a:cubicBezTo>
                    <a:pt x="104735" y="17423"/>
                    <a:pt x="105340" y="17704"/>
                    <a:pt x="105340" y="17704"/>
                  </a:cubicBezTo>
                  <a:cubicBezTo>
                    <a:pt x="105340" y="17704"/>
                    <a:pt x="105642" y="17423"/>
                    <a:pt x="105793" y="17423"/>
                  </a:cubicBezTo>
                  <a:cubicBezTo>
                    <a:pt x="106095" y="17142"/>
                    <a:pt x="106397" y="17142"/>
                    <a:pt x="106397" y="17142"/>
                  </a:cubicBezTo>
                  <a:cubicBezTo>
                    <a:pt x="107002" y="16299"/>
                    <a:pt x="107002" y="16299"/>
                    <a:pt x="107002" y="16299"/>
                  </a:cubicBezTo>
                  <a:cubicBezTo>
                    <a:pt x="107002" y="16299"/>
                    <a:pt x="107758" y="16580"/>
                    <a:pt x="108060" y="16580"/>
                  </a:cubicBezTo>
                  <a:cubicBezTo>
                    <a:pt x="108211" y="16580"/>
                    <a:pt x="108664" y="16580"/>
                    <a:pt x="108816" y="16299"/>
                  </a:cubicBezTo>
                  <a:cubicBezTo>
                    <a:pt x="108967" y="16299"/>
                    <a:pt x="109571" y="16861"/>
                    <a:pt x="109571" y="16861"/>
                  </a:cubicBezTo>
                  <a:cubicBezTo>
                    <a:pt x="109571" y="16861"/>
                    <a:pt x="109874" y="17423"/>
                    <a:pt x="110025" y="17704"/>
                  </a:cubicBezTo>
                  <a:cubicBezTo>
                    <a:pt x="109874" y="18548"/>
                    <a:pt x="109722" y="19110"/>
                    <a:pt x="109722" y="19391"/>
                  </a:cubicBezTo>
                  <a:cubicBezTo>
                    <a:pt x="109874" y="19672"/>
                    <a:pt x="110327" y="20234"/>
                    <a:pt x="110478" y="20796"/>
                  </a:cubicBezTo>
                  <a:cubicBezTo>
                    <a:pt x="110478" y="21077"/>
                    <a:pt x="109874" y="22482"/>
                    <a:pt x="109874" y="22482"/>
                  </a:cubicBezTo>
                  <a:close/>
                  <a:moveTo>
                    <a:pt x="0" y="46088"/>
                  </a:moveTo>
                  <a:cubicBezTo>
                    <a:pt x="0" y="46088"/>
                    <a:pt x="0" y="46088"/>
                    <a:pt x="0" y="46088"/>
                  </a:cubicBezTo>
                  <a:cubicBezTo>
                    <a:pt x="0" y="46088"/>
                    <a:pt x="0" y="46088"/>
                    <a:pt x="0" y="46088"/>
                  </a:cubicBezTo>
                  <a:cubicBezTo>
                    <a:pt x="0" y="46088"/>
                    <a:pt x="0" y="46088"/>
                    <a:pt x="0" y="46088"/>
                  </a:cubicBezTo>
                  <a:cubicBezTo>
                    <a:pt x="0" y="46088"/>
                    <a:pt x="0" y="46088"/>
                    <a:pt x="0" y="46088"/>
                  </a:cubicBezTo>
                  <a:cubicBezTo>
                    <a:pt x="0" y="46088"/>
                    <a:pt x="0" y="46088"/>
                    <a:pt x="0" y="46088"/>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77" name="Shape 2057">
              <a:extLst>
                <a:ext uri="{FF2B5EF4-FFF2-40B4-BE49-F238E27FC236}">
                  <a16:creationId xmlns:a16="http://schemas.microsoft.com/office/drawing/2014/main" id="{AF7E29BB-E1D3-B670-7F6A-D5CC24199DDE}"/>
                </a:ext>
              </a:extLst>
            </p:cNvPr>
            <p:cNvSpPr/>
            <p:nvPr/>
          </p:nvSpPr>
          <p:spPr>
            <a:xfrm>
              <a:off x="5477832" y="363797"/>
              <a:ext cx="722325" cy="1278502"/>
            </a:xfrm>
            <a:custGeom>
              <a:avLst/>
              <a:gdLst/>
              <a:ahLst/>
              <a:cxnLst/>
              <a:rect l="0" t="0" r="0" b="0"/>
              <a:pathLst>
                <a:path w="120000" h="120000" extrusionOk="0">
                  <a:moveTo>
                    <a:pt x="7570" y="20761"/>
                  </a:moveTo>
                  <a:cubicBezTo>
                    <a:pt x="6435" y="19723"/>
                    <a:pt x="6435" y="19723"/>
                    <a:pt x="6435" y="19723"/>
                  </a:cubicBezTo>
                  <a:cubicBezTo>
                    <a:pt x="4921" y="19307"/>
                    <a:pt x="4921" y="19307"/>
                    <a:pt x="4921" y="19307"/>
                  </a:cubicBezTo>
                  <a:cubicBezTo>
                    <a:pt x="3028" y="18892"/>
                    <a:pt x="3028" y="18892"/>
                    <a:pt x="3028" y="18892"/>
                  </a:cubicBezTo>
                  <a:cubicBezTo>
                    <a:pt x="3028" y="18062"/>
                    <a:pt x="3028" y="18062"/>
                    <a:pt x="3028" y="18062"/>
                  </a:cubicBezTo>
                  <a:cubicBezTo>
                    <a:pt x="378" y="17231"/>
                    <a:pt x="378" y="17231"/>
                    <a:pt x="378" y="17231"/>
                  </a:cubicBezTo>
                  <a:cubicBezTo>
                    <a:pt x="378" y="17231"/>
                    <a:pt x="0" y="16816"/>
                    <a:pt x="378" y="16816"/>
                  </a:cubicBezTo>
                  <a:cubicBezTo>
                    <a:pt x="757" y="16608"/>
                    <a:pt x="2271" y="16608"/>
                    <a:pt x="2649" y="16608"/>
                  </a:cubicBezTo>
                  <a:cubicBezTo>
                    <a:pt x="2649" y="16401"/>
                    <a:pt x="2649" y="16401"/>
                    <a:pt x="2649" y="16401"/>
                  </a:cubicBezTo>
                  <a:cubicBezTo>
                    <a:pt x="3028" y="16401"/>
                    <a:pt x="3028" y="16401"/>
                    <a:pt x="3028" y="16401"/>
                  </a:cubicBezTo>
                  <a:cubicBezTo>
                    <a:pt x="3406" y="16401"/>
                    <a:pt x="3406" y="16193"/>
                    <a:pt x="3406" y="16193"/>
                  </a:cubicBezTo>
                  <a:cubicBezTo>
                    <a:pt x="3406" y="16193"/>
                    <a:pt x="2271" y="14948"/>
                    <a:pt x="3028" y="14325"/>
                  </a:cubicBezTo>
                  <a:cubicBezTo>
                    <a:pt x="3028" y="14117"/>
                    <a:pt x="3028" y="14117"/>
                    <a:pt x="3028" y="14117"/>
                  </a:cubicBezTo>
                  <a:cubicBezTo>
                    <a:pt x="3028" y="14117"/>
                    <a:pt x="3028" y="14117"/>
                    <a:pt x="3028" y="14117"/>
                  </a:cubicBezTo>
                  <a:cubicBezTo>
                    <a:pt x="3785" y="13702"/>
                    <a:pt x="5299" y="13702"/>
                    <a:pt x="6056" y="14117"/>
                  </a:cubicBezTo>
                  <a:cubicBezTo>
                    <a:pt x="7570" y="14325"/>
                    <a:pt x="7570" y="14325"/>
                    <a:pt x="7570" y="14325"/>
                  </a:cubicBezTo>
                  <a:cubicBezTo>
                    <a:pt x="10220" y="15986"/>
                    <a:pt x="10220" y="15986"/>
                    <a:pt x="10220" y="15986"/>
                  </a:cubicBezTo>
                  <a:cubicBezTo>
                    <a:pt x="12492" y="17439"/>
                    <a:pt x="12492" y="17439"/>
                    <a:pt x="12492" y="17439"/>
                  </a:cubicBezTo>
                  <a:cubicBezTo>
                    <a:pt x="12492" y="17439"/>
                    <a:pt x="15899" y="18892"/>
                    <a:pt x="16656" y="19100"/>
                  </a:cubicBezTo>
                  <a:cubicBezTo>
                    <a:pt x="17413" y="19307"/>
                    <a:pt x="21577" y="19723"/>
                    <a:pt x="21955" y="19930"/>
                  </a:cubicBezTo>
                  <a:cubicBezTo>
                    <a:pt x="23091" y="19100"/>
                    <a:pt x="23091" y="19100"/>
                    <a:pt x="23091" y="19100"/>
                  </a:cubicBezTo>
                  <a:cubicBezTo>
                    <a:pt x="24605" y="18477"/>
                    <a:pt x="24605" y="18477"/>
                    <a:pt x="24605" y="18477"/>
                  </a:cubicBezTo>
                  <a:cubicBezTo>
                    <a:pt x="24227" y="18062"/>
                    <a:pt x="24227" y="18062"/>
                    <a:pt x="24227" y="18062"/>
                  </a:cubicBezTo>
                  <a:cubicBezTo>
                    <a:pt x="26119" y="17439"/>
                    <a:pt x="26119" y="17439"/>
                    <a:pt x="26119" y="17439"/>
                  </a:cubicBezTo>
                  <a:cubicBezTo>
                    <a:pt x="27634" y="18062"/>
                    <a:pt x="27634" y="18062"/>
                    <a:pt x="27634" y="18062"/>
                  </a:cubicBezTo>
                  <a:cubicBezTo>
                    <a:pt x="31419" y="18477"/>
                    <a:pt x="31419" y="18477"/>
                    <a:pt x="31419" y="18477"/>
                  </a:cubicBezTo>
                  <a:cubicBezTo>
                    <a:pt x="32933" y="19100"/>
                    <a:pt x="32933" y="19100"/>
                    <a:pt x="32933" y="19100"/>
                  </a:cubicBezTo>
                  <a:cubicBezTo>
                    <a:pt x="32933" y="19100"/>
                    <a:pt x="33312" y="19100"/>
                    <a:pt x="33690" y="18892"/>
                  </a:cubicBezTo>
                  <a:cubicBezTo>
                    <a:pt x="33690" y="18892"/>
                    <a:pt x="33690" y="18892"/>
                    <a:pt x="33690" y="18892"/>
                  </a:cubicBezTo>
                  <a:cubicBezTo>
                    <a:pt x="34069" y="18892"/>
                    <a:pt x="34069" y="18892"/>
                    <a:pt x="34447" y="18685"/>
                  </a:cubicBezTo>
                  <a:cubicBezTo>
                    <a:pt x="34447" y="18685"/>
                    <a:pt x="34447" y="18685"/>
                    <a:pt x="34447" y="18685"/>
                  </a:cubicBezTo>
                  <a:cubicBezTo>
                    <a:pt x="34447" y="18685"/>
                    <a:pt x="34447" y="18685"/>
                    <a:pt x="34447" y="18685"/>
                  </a:cubicBezTo>
                  <a:cubicBezTo>
                    <a:pt x="34447" y="18685"/>
                    <a:pt x="34447" y="18685"/>
                    <a:pt x="34447" y="18685"/>
                  </a:cubicBezTo>
                  <a:cubicBezTo>
                    <a:pt x="34447" y="18685"/>
                    <a:pt x="34447" y="18685"/>
                    <a:pt x="34447" y="18685"/>
                  </a:cubicBezTo>
                  <a:cubicBezTo>
                    <a:pt x="34447" y="18685"/>
                    <a:pt x="34447" y="18685"/>
                    <a:pt x="34447" y="18685"/>
                  </a:cubicBezTo>
                  <a:cubicBezTo>
                    <a:pt x="34447" y="18477"/>
                    <a:pt x="34447" y="18477"/>
                    <a:pt x="34447" y="18477"/>
                  </a:cubicBezTo>
                  <a:cubicBezTo>
                    <a:pt x="34447" y="18269"/>
                    <a:pt x="34447" y="17024"/>
                    <a:pt x="34447" y="17024"/>
                  </a:cubicBezTo>
                  <a:cubicBezTo>
                    <a:pt x="34447" y="17024"/>
                    <a:pt x="33312" y="16608"/>
                    <a:pt x="34447" y="16193"/>
                  </a:cubicBezTo>
                  <a:cubicBezTo>
                    <a:pt x="35583" y="15570"/>
                    <a:pt x="37097" y="14948"/>
                    <a:pt x="37097" y="14948"/>
                  </a:cubicBezTo>
                  <a:cubicBezTo>
                    <a:pt x="37097" y="14948"/>
                    <a:pt x="37854" y="14740"/>
                    <a:pt x="37854" y="14117"/>
                  </a:cubicBezTo>
                  <a:cubicBezTo>
                    <a:pt x="37854" y="13494"/>
                    <a:pt x="37097" y="11833"/>
                    <a:pt x="37097" y="11833"/>
                  </a:cubicBezTo>
                  <a:cubicBezTo>
                    <a:pt x="37097" y="11833"/>
                    <a:pt x="36340" y="10795"/>
                    <a:pt x="36340" y="10380"/>
                  </a:cubicBezTo>
                  <a:cubicBezTo>
                    <a:pt x="37097" y="7889"/>
                    <a:pt x="35205" y="6020"/>
                    <a:pt x="36340" y="5813"/>
                  </a:cubicBezTo>
                  <a:cubicBezTo>
                    <a:pt x="36340" y="5813"/>
                    <a:pt x="36340" y="5813"/>
                    <a:pt x="36340" y="5813"/>
                  </a:cubicBezTo>
                  <a:cubicBezTo>
                    <a:pt x="37097" y="5605"/>
                    <a:pt x="37097" y="5605"/>
                    <a:pt x="37097" y="5605"/>
                  </a:cubicBezTo>
                  <a:cubicBezTo>
                    <a:pt x="38233" y="5190"/>
                    <a:pt x="38233" y="5190"/>
                    <a:pt x="38233" y="5190"/>
                  </a:cubicBezTo>
                  <a:cubicBezTo>
                    <a:pt x="38233" y="5190"/>
                    <a:pt x="38233" y="4982"/>
                    <a:pt x="38233" y="4982"/>
                  </a:cubicBezTo>
                  <a:cubicBezTo>
                    <a:pt x="38233" y="3944"/>
                    <a:pt x="35962" y="2906"/>
                    <a:pt x="38611" y="2698"/>
                  </a:cubicBezTo>
                  <a:cubicBezTo>
                    <a:pt x="39747" y="2283"/>
                    <a:pt x="39747" y="2283"/>
                    <a:pt x="39747" y="2283"/>
                  </a:cubicBezTo>
                  <a:cubicBezTo>
                    <a:pt x="43154" y="2283"/>
                    <a:pt x="43154" y="2283"/>
                    <a:pt x="43154" y="2283"/>
                  </a:cubicBezTo>
                  <a:cubicBezTo>
                    <a:pt x="43911" y="1038"/>
                    <a:pt x="43911" y="1038"/>
                    <a:pt x="43911" y="1038"/>
                  </a:cubicBezTo>
                  <a:cubicBezTo>
                    <a:pt x="45425" y="207"/>
                    <a:pt x="45425" y="207"/>
                    <a:pt x="45425" y="207"/>
                  </a:cubicBezTo>
                  <a:cubicBezTo>
                    <a:pt x="46561" y="207"/>
                    <a:pt x="48075" y="0"/>
                    <a:pt x="48832" y="207"/>
                  </a:cubicBezTo>
                  <a:cubicBezTo>
                    <a:pt x="49589" y="830"/>
                    <a:pt x="49589" y="1245"/>
                    <a:pt x="51104" y="1453"/>
                  </a:cubicBezTo>
                  <a:cubicBezTo>
                    <a:pt x="55646" y="2283"/>
                    <a:pt x="55646" y="2283"/>
                    <a:pt x="55646" y="2283"/>
                  </a:cubicBezTo>
                  <a:cubicBezTo>
                    <a:pt x="58296" y="2491"/>
                    <a:pt x="58296" y="2491"/>
                    <a:pt x="58296" y="2491"/>
                  </a:cubicBezTo>
                  <a:cubicBezTo>
                    <a:pt x="59053" y="2906"/>
                    <a:pt x="59053" y="2906"/>
                    <a:pt x="59053" y="2906"/>
                  </a:cubicBezTo>
                  <a:cubicBezTo>
                    <a:pt x="59053" y="2906"/>
                    <a:pt x="59053" y="2906"/>
                    <a:pt x="59053" y="2906"/>
                  </a:cubicBezTo>
                  <a:cubicBezTo>
                    <a:pt x="59053" y="3321"/>
                    <a:pt x="59053" y="3737"/>
                    <a:pt x="59432" y="3944"/>
                  </a:cubicBezTo>
                  <a:cubicBezTo>
                    <a:pt x="59432" y="4359"/>
                    <a:pt x="59810" y="4982"/>
                    <a:pt x="59810" y="4982"/>
                  </a:cubicBezTo>
                  <a:cubicBezTo>
                    <a:pt x="59810" y="4982"/>
                    <a:pt x="59432" y="5605"/>
                    <a:pt x="59432" y="6020"/>
                  </a:cubicBezTo>
                  <a:cubicBezTo>
                    <a:pt x="59053" y="6228"/>
                    <a:pt x="59053" y="6851"/>
                    <a:pt x="59053" y="7058"/>
                  </a:cubicBezTo>
                  <a:cubicBezTo>
                    <a:pt x="59053" y="7266"/>
                    <a:pt x="59053" y="7474"/>
                    <a:pt x="59053" y="7681"/>
                  </a:cubicBezTo>
                  <a:cubicBezTo>
                    <a:pt x="59053" y="8096"/>
                    <a:pt x="59432" y="8719"/>
                    <a:pt x="59810" y="8927"/>
                  </a:cubicBezTo>
                  <a:cubicBezTo>
                    <a:pt x="59810" y="9134"/>
                    <a:pt x="61703" y="9757"/>
                    <a:pt x="61703" y="9757"/>
                  </a:cubicBezTo>
                  <a:cubicBezTo>
                    <a:pt x="61703" y="9757"/>
                    <a:pt x="61703" y="9965"/>
                    <a:pt x="59810" y="10795"/>
                  </a:cubicBezTo>
                  <a:cubicBezTo>
                    <a:pt x="58296" y="11833"/>
                    <a:pt x="58296" y="11833"/>
                    <a:pt x="58296" y="11833"/>
                  </a:cubicBezTo>
                  <a:cubicBezTo>
                    <a:pt x="60946" y="12249"/>
                    <a:pt x="60946" y="12249"/>
                    <a:pt x="60946" y="12249"/>
                  </a:cubicBezTo>
                  <a:cubicBezTo>
                    <a:pt x="60946" y="13287"/>
                    <a:pt x="60946" y="13287"/>
                    <a:pt x="60946" y="13287"/>
                  </a:cubicBezTo>
                  <a:cubicBezTo>
                    <a:pt x="60946" y="14117"/>
                    <a:pt x="60946" y="14117"/>
                    <a:pt x="60946" y="14117"/>
                  </a:cubicBezTo>
                  <a:cubicBezTo>
                    <a:pt x="60567" y="15363"/>
                    <a:pt x="60567" y="15363"/>
                    <a:pt x="60567" y="15363"/>
                  </a:cubicBezTo>
                  <a:cubicBezTo>
                    <a:pt x="59432" y="16193"/>
                    <a:pt x="59432" y="16193"/>
                    <a:pt x="59432" y="16193"/>
                  </a:cubicBezTo>
                  <a:cubicBezTo>
                    <a:pt x="60946" y="17439"/>
                    <a:pt x="60946" y="17439"/>
                    <a:pt x="60946" y="17439"/>
                  </a:cubicBezTo>
                  <a:cubicBezTo>
                    <a:pt x="62839" y="19100"/>
                    <a:pt x="62839" y="19100"/>
                    <a:pt x="62839" y="19100"/>
                  </a:cubicBezTo>
                  <a:cubicBezTo>
                    <a:pt x="65488" y="19930"/>
                    <a:pt x="65488" y="19930"/>
                    <a:pt x="65488" y="19930"/>
                  </a:cubicBezTo>
                  <a:cubicBezTo>
                    <a:pt x="65488" y="19930"/>
                    <a:pt x="65867" y="19723"/>
                    <a:pt x="68517" y="19930"/>
                  </a:cubicBezTo>
                  <a:cubicBezTo>
                    <a:pt x="71167" y="20346"/>
                    <a:pt x="71924" y="21591"/>
                    <a:pt x="71924" y="21591"/>
                  </a:cubicBezTo>
                  <a:cubicBezTo>
                    <a:pt x="73438" y="22629"/>
                    <a:pt x="73438" y="22629"/>
                    <a:pt x="73438" y="22629"/>
                  </a:cubicBezTo>
                  <a:cubicBezTo>
                    <a:pt x="75709" y="23460"/>
                    <a:pt x="75709" y="23460"/>
                    <a:pt x="75709" y="23460"/>
                  </a:cubicBezTo>
                  <a:cubicBezTo>
                    <a:pt x="76845" y="24083"/>
                    <a:pt x="76845" y="24083"/>
                    <a:pt x="76845" y="24083"/>
                  </a:cubicBezTo>
                  <a:cubicBezTo>
                    <a:pt x="76466" y="25951"/>
                    <a:pt x="76466" y="25951"/>
                    <a:pt x="76466" y="25951"/>
                  </a:cubicBezTo>
                  <a:cubicBezTo>
                    <a:pt x="76466" y="25951"/>
                    <a:pt x="75331" y="26989"/>
                    <a:pt x="75709" y="27820"/>
                  </a:cubicBezTo>
                  <a:cubicBezTo>
                    <a:pt x="75709" y="28858"/>
                    <a:pt x="74574" y="30311"/>
                    <a:pt x="74574" y="30726"/>
                  </a:cubicBezTo>
                  <a:cubicBezTo>
                    <a:pt x="74574" y="30934"/>
                    <a:pt x="73817" y="32595"/>
                    <a:pt x="73817" y="32595"/>
                  </a:cubicBezTo>
                  <a:cubicBezTo>
                    <a:pt x="74952" y="34048"/>
                    <a:pt x="74952" y="34048"/>
                    <a:pt x="74952" y="34048"/>
                  </a:cubicBezTo>
                  <a:cubicBezTo>
                    <a:pt x="76466" y="34878"/>
                    <a:pt x="76466" y="34878"/>
                    <a:pt x="76466" y="34878"/>
                  </a:cubicBezTo>
                  <a:cubicBezTo>
                    <a:pt x="78738" y="36332"/>
                    <a:pt x="78738" y="36332"/>
                    <a:pt x="78738" y="36332"/>
                  </a:cubicBezTo>
                  <a:cubicBezTo>
                    <a:pt x="81766" y="38200"/>
                    <a:pt x="81766" y="38200"/>
                    <a:pt x="81766" y="38200"/>
                  </a:cubicBezTo>
                  <a:cubicBezTo>
                    <a:pt x="82902" y="39653"/>
                    <a:pt x="82902" y="39653"/>
                    <a:pt x="82902" y="39653"/>
                  </a:cubicBezTo>
                  <a:cubicBezTo>
                    <a:pt x="82902" y="39653"/>
                    <a:pt x="85930" y="40692"/>
                    <a:pt x="85930" y="40899"/>
                  </a:cubicBezTo>
                  <a:cubicBezTo>
                    <a:pt x="85930" y="41107"/>
                    <a:pt x="87066" y="42145"/>
                    <a:pt x="87066" y="42145"/>
                  </a:cubicBezTo>
                  <a:cubicBezTo>
                    <a:pt x="88580" y="43598"/>
                    <a:pt x="88580" y="43598"/>
                    <a:pt x="88580" y="43598"/>
                  </a:cubicBezTo>
                  <a:cubicBezTo>
                    <a:pt x="88201" y="44636"/>
                    <a:pt x="88201" y="44636"/>
                    <a:pt x="88201" y="44636"/>
                  </a:cubicBezTo>
                  <a:cubicBezTo>
                    <a:pt x="87066" y="45674"/>
                    <a:pt x="87066" y="45674"/>
                    <a:pt x="87066" y="45674"/>
                  </a:cubicBezTo>
                  <a:cubicBezTo>
                    <a:pt x="87066" y="46297"/>
                    <a:pt x="87066" y="46297"/>
                    <a:pt x="87066" y="46297"/>
                  </a:cubicBezTo>
                  <a:cubicBezTo>
                    <a:pt x="88201" y="47128"/>
                    <a:pt x="88201" y="47128"/>
                    <a:pt x="88201" y="47128"/>
                  </a:cubicBezTo>
                  <a:cubicBezTo>
                    <a:pt x="87823" y="47958"/>
                    <a:pt x="87823" y="47958"/>
                    <a:pt x="87823" y="47958"/>
                  </a:cubicBezTo>
                  <a:cubicBezTo>
                    <a:pt x="88958" y="49204"/>
                    <a:pt x="88958" y="49204"/>
                    <a:pt x="88958" y="49204"/>
                  </a:cubicBezTo>
                  <a:cubicBezTo>
                    <a:pt x="88201" y="50034"/>
                    <a:pt x="88201" y="50034"/>
                    <a:pt x="88201" y="50034"/>
                  </a:cubicBezTo>
                  <a:cubicBezTo>
                    <a:pt x="90094" y="50449"/>
                    <a:pt x="90094" y="50449"/>
                    <a:pt x="90094" y="50449"/>
                  </a:cubicBezTo>
                  <a:cubicBezTo>
                    <a:pt x="90094" y="50449"/>
                    <a:pt x="90473" y="50657"/>
                    <a:pt x="90094" y="51072"/>
                  </a:cubicBezTo>
                  <a:cubicBezTo>
                    <a:pt x="89716" y="51280"/>
                    <a:pt x="89337" y="52733"/>
                    <a:pt x="89337" y="52733"/>
                  </a:cubicBezTo>
                  <a:cubicBezTo>
                    <a:pt x="91230" y="54394"/>
                    <a:pt x="91230" y="54394"/>
                    <a:pt x="91230" y="54394"/>
                  </a:cubicBezTo>
                  <a:cubicBezTo>
                    <a:pt x="93880" y="54602"/>
                    <a:pt x="93880" y="54602"/>
                    <a:pt x="93880" y="54602"/>
                  </a:cubicBezTo>
                  <a:cubicBezTo>
                    <a:pt x="93880" y="54602"/>
                    <a:pt x="95394" y="54602"/>
                    <a:pt x="95394" y="54809"/>
                  </a:cubicBezTo>
                  <a:cubicBezTo>
                    <a:pt x="95772" y="55017"/>
                    <a:pt x="96151" y="55640"/>
                    <a:pt x="96151" y="55640"/>
                  </a:cubicBezTo>
                  <a:cubicBezTo>
                    <a:pt x="95015" y="56885"/>
                    <a:pt x="95015" y="56885"/>
                    <a:pt x="95015" y="56885"/>
                  </a:cubicBezTo>
                  <a:cubicBezTo>
                    <a:pt x="95015" y="56885"/>
                    <a:pt x="95394" y="57508"/>
                    <a:pt x="96529" y="57923"/>
                  </a:cubicBezTo>
                  <a:cubicBezTo>
                    <a:pt x="97287" y="58131"/>
                    <a:pt x="98044" y="58131"/>
                    <a:pt x="98044" y="58546"/>
                  </a:cubicBezTo>
                  <a:cubicBezTo>
                    <a:pt x="98422" y="58961"/>
                    <a:pt x="98422" y="59584"/>
                    <a:pt x="98801" y="59377"/>
                  </a:cubicBezTo>
                  <a:cubicBezTo>
                    <a:pt x="99558" y="59377"/>
                    <a:pt x="101072" y="59584"/>
                    <a:pt x="101072" y="59584"/>
                  </a:cubicBezTo>
                  <a:cubicBezTo>
                    <a:pt x="102208" y="60622"/>
                    <a:pt x="102208" y="60622"/>
                    <a:pt x="102208" y="60622"/>
                  </a:cubicBezTo>
                  <a:cubicBezTo>
                    <a:pt x="102965" y="61453"/>
                    <a:pt x="102965" y="61453"/>
                    <a:pt x="102965" y="61453"/>
                  </a:cubicBezTo>
                  <a:cubicBezTo>
                    <a:pt x="102965" y="61453"/>
                    <a:pt x="102965" y="62076"/>
                    <a:pt x="102965" y="62283"/>
                  </a:cubicBezTo>
                  <a:cubicBezTo>
                    <a:pt x="102965" y="62698"/>
                    <a:pt x="102586" y="63944"/>
                    <a:pt x="102586" y="63944"/>
                  </a:cubicBezTo>
                  <a:cubicBezTo>
                    <a:pt x="100694" y="65605"/>
                    <a:pt x="100694" y="65605"/>
                    <a:pt x="100694" y="65605"/>
                  </a:cubicBezTo>
                  <a:cubicBezTo>
                    <a:pt x="100694" y="65605"/>
                    <a:pt x="102208" y="66643"/>
                    <a:pt x="103343" y="67058"/>
                  </a:cubicBezTo>
                  <a:cubicBezTo>
                    <a:pt x="104479" y="67474"/>
                    <a:pt x="105993" y="68096"/>
                    <a:pt x="106372" y="68096"/>
                  </a:cubicBezTo>
                  <a:cubicBezTo>
                    <a:pt x="106750" y="68096"/>
                    <a:pt x="108643" y="68304"/>
                    <a:pt x="109400" y="68512"/>
                  </a:cubicBezTo>
                  <a:cubicBezTo>
                    <a:pt x="109779" y="68512"/>
                    <a:pt x="111293" y="68927"/>
                    <a:pt x="111671" y="69134"/>
                  </a:cubicBezTo>
                  <a:cubicBezTo>
                    <a:pt x="112050" y="69342"/>
                    <a:pt x="114700" y="70173"/>
                    <a:pt x="114700" y="70173"/>
                  </a:cubicBezTo>
                  <a:cubicBezTo>
                    <a:pt x="116971" y="70795"/>
                    <a:pt x="116971" y="70795"/>
                    <a:pt x="116971" y="70795"/>
                  </a:cubicBezTo>
                  <a:cubicBezTo>
                    <a:pt x="119242" y="71833"/>
                    <a:pt x="119242" y="71833"/>
                    <a:pt x="119242" y="71833"/>
                  </a:cubicBezTo>
                  <a:cubicBezTo>
                    <a:pt x="120000" y="74325"/>
                    <a:pt x="120000" y="74325"/>
                    <a:pt x="120000" y="74325"/>
                  </a:cubicBezTo>
                  <a:cubicBezTo>
                    <a:pt x="120000" y="74325"/>
                    <a:pt x="119242" y="78062"/>
                    <a:pt x="118864" y="78477"/>
                  </a:cubicBezTo>
                  <a:cubicBezTo>
                    <a:pt x="118864" y="78892"/>
                    <a:pt x="117728" y="80761"/>
                    <a:pt x="117350" y="80968"/>
                  </a:cubicBezTo>
                  <a:cubicBezTo>
                    <a:pt x="116593" y="81176"/>
                    <a:pt x="115835" y="81384"/>
                    <a:pt x="115835" y="81799"/>
                  </a:cubicBezTo>
                  <a:cubicBezTo>
                    <a:pt x="115835" y="82214"/>
                    <a:pt x="114700" y="84498"/>
                    <a:pt x="114700" y="84498"/>
                  </a:cubicBezTo>
                  <a:cubicBezTo>
                    <a:pt x="114700" y="84498"/>
                    <a:pt x="113564" y="85951"/>
                    <a:pt x="113564" y="86366"/>
                  </a:cubicBezTo>
                  <a:cubicBezTo>
                    <a:pt x="113564" y="86782"/>
                    <a:pt x="112429" y="88027"/>
                    <a:pt x="112429" y="88442"/>
                  </a:cubicBezTo>
                  <a:cubicBezTo>
                    <a:pt x="112050" y="88650"/>
                    <a:pt x="111293" y="90311"/>
                    <a:pt x="111293" y="90311"/>
                  </a:cubicBezTo>
                  <a:cubicBezTo>
                    <a:pt x="106372" y="95709"/>
                    <a:pt x="106372" y="95709"/>
                    <a:pt x="106372" y="95709"/>
                  </a:cubicBezTo>
                  <a:cubicBezTo>
                    <a:pt x="105236" y="97785"/>
                    <a:pt x="105236" y="97785"/>
                    <a:pt x="105236" y="97785"/>
                  </a:cubicBezTo>
                  <a:cubicBezTo>
                    <a:pt x="105236" y="97785"/>
                    <a:pt x="104100" y="97993"/>
                    <a:pt x="103722" y="98408"/>
                  </a:cubicBezTo>
                  <a:cubicBezTo>
                    <a:pt x="103343" y="99031"/>
                    <a:pt x="102965" y="99446"/>
                    <a:pt x="102586" y="100069"/>
                  </a:cubicBezTo>
                  <a:cubicBezTo>
                    <a:pt x="102586" y="100484"/>
                    <a:pt x="100694" y="102352"/>
                    <a:pt x="100694" y="102352"/>
                  </a:cubicBezTo>
                  <a:cubicBezTo>
                    <a:pt x="99936" y="103391"/>
                    <a:pt x="99936" y="103391"/>
                    <a:pt x="99936" y="103391"/>
                  </a:cubicBezTo>
                  <a:cubicBezTo>
                    <a:pt x="98422" y="104429"/>
                    <a:pt x="98422" y="104429"/>
                    <a:pt x="98422" y="104429"/>
                  </a:cubicBezTo>
                  <a:cubicBezTo>
                    <a:pt x="98422" y="104429"/>
                    <a:pt x="97287" y="104844"/>
                    <a:pt x="97287" y="104844"/>
                  </a:cubicBezTo>
                  <a:cubicBezTo>
                    <a:pt x="97287" y="104844"/>
                    <a:pt x="96529" y="104844"/>
                    <a:pt x="96529" y="104844"/>
                  </a:cubicBezTo>
                  <a:cubicBezTo>
                    <a:pt x="94637" y="104844"/>
                    <a:pt x="94637" y="104844"/>
                    <a:pt x="94637" y="104844"/>
                  </a:cubicBezTo>
                  <a:cubicBezTo>
                    <a:pt x="93501" y="104429"/>
                    <a:pt x="93501" y="104429"/>
                    <a:pt x="93501" y="104429"/>
                  </a:cubicBezTo>
                  <a:cubicBezTo>
                    <a:pt x="93501" y="104429"/>
                    <a:pt x="92365" y="104844"/>
                    <a:pt x="92365" y="104844"/>
                  </a:cubicBezTo>
                  <a:cubicBezTo>
                    <a:pt x="92365" y="105051"/>
                    <a:pt x="91608" y="105259"/>
                    <a:pt x="91608" y="105467"/>
                  </a:cubicBezTo>
                  <a:cubicBezTo>
                    <a:pt x="91608" y="105467"/>
                    <a:pt x="91230" y="105882"/>
                    <a:pt x="90851" y="105882"/>
                  </a:cubicBezTo>
                  <a:cubicBezTo>
                    <a:pt x="90473" y="106089"/>
                    <a:pt x="90094" y="106297"/>
                    <a:pt x="89716" y="106297"/>
                  </a:cubicBezTo>
                  <a:cubicBezTo>
                    <a:pt x="89716" y="106505"/>
                    <a:pt x="88958" y="106505"/>
                    <a:pt x="88958" y="106505"/>
                  </a:cubicBezTo>
                  <a:cubicBezTo>
                    <a:pt x="88958" y="106505"/>
                    <a:pt x="88958" y="106712"/>
                    <a:pt x="88580" y="106920"/>
                  </a:cubicBezTo>
                  <a:cubicBezTo>
                    <a:pt x="88580" y="106920"/>
                    <a:pt x="87444" y="106920"/>
                    <a:pt x="87066" y="106712"/>
                  </a:cubicBezTo>
                  <a:cubicBezTo>
                    <a:pt x="86687" y="106505"/>
                    <a:pt x="85930" y="106297"/>
                    <a:pt x="86309" y="106297"/>
                  </a:cubicBezTo>
                  <a:cubicBezTo>
                    <a:pt x="86309" y="106505"/>
                    <a:pt x="85930" y="106920"/>
                    <a:pt x="85930" y="106920"/>
                  </a:cubicBezTo>
                  <a:cubicBezTo>
                    <a:pt x="85930" y="107128"/>
                    <a:pt x="85173" y="107750"/>
                    <a:pt x="84794" y="107750"/>
                  </a:cubicBezTo>
                  <a:cubicBezTo>
                    <a:pt x="84416" y="107750"/>
                    <a:pt x="83659" y="107543"/>
                    <a:pt x="83280" y="107335"/>
                  </a:cubicBezTo>
                  <a:cubicBezTo>
                    <a:pt x="82902" y="107335"/>
                    <a:pt x="82523" y="107335"/>
                    <a:pt x="82523" y="107335"/>
                  </a:cubicBezTo>
                  <a:cubicBezTo>
                    <a:pt x="82523" y="107543"/>
                    <a:pt x="82523" y="108166"/>
                    <a:pt x="82523" y="108373"/>
                  </a:cubicBezTo>
                  <a:cubicBezTo>
                    <a:pt x="82523" y="108373"/>
                    <a:pt x="82523" y="108581"/>
                    <a:pt x="82523" y="108788"/>
                  </a:cubicBezTo>
                  <a:cubicBezTo>
                    <a:pt x="82145" y="108788"/>
                    <a:pt x="81388" y="108996"/>
                    <a:pt x="81388" y="108996"/>
                  </a:cubicBezTo>
                  <a:cubicBezTo>
                    <a:pt x="81388" y="108996"/>
                    <a:pt x="81766" y="109411"/>
                    <a:pt x="81388" y="109411"/>
                  </a:cubicBezTo>
                  <a:cubicBezTo>
                    <a:pt x="81009" y="109619"/>
                    <a:pt x="80630" y="109826"/>
                    <a:pt x="80252" y="109826"/>
                  </a:cubicBezTo>
                  <a:cubicBezTo>
                    <a:pt x="80252" y="109619"/>
                    <a:pt x="79495" y="109411"/>
                    <a:pt x="79495" y="109411"/>
                  </a:cubicBezTo>
                  <a:cubicBezTo>
                    <a:pt x="79116" y="109619"/>
                    <a:pt x="78738" y="110034"/>
                    <a:pt x="78738" y="110034"/>
                  </a:cubicBezTo>
                  <a:cubicBezTo>
                    <a:pt x="78738" y="110242"/>
                    <a:pt x="78359" y="110449"/>
                    <a:pt x="78359" y="110449"/>
                  </a:cubicBezTo>
                  <a:cubicBezTo>
                    <a:pt x="78359" y="110449"/>
                    <a:pt x="75709" y="112110"/>
                    <a:pt x="75709" y="112110"/>
                  </a:cubicBezTo>
                  <a:cubicBezTo>
                    <a:pt x="75331" y="112110"/>
                    <a:pt x="74574" y="111487"/>
                    <a:pt x="74574" y="111487"/>
                  </a:cubicBezTo>
                  <a:cubicBezTo>
                    <a:pt x="74574" y="111695"/>
                    <a:pt x="74574" y="112110"/>
                    <a:pt x="74574" y="112110"/>
                  </a:cubicBezTo>
                  <a:cubicBezTo>
                    <a:pt x="74195" y="112318"/>
                    <a:pt x="73438" y="112525"/>
                    <a:pt x="73438" y="112525"/>
                  </a:cubicBezTo>
                  <a:cubicBezTo>
                    <a:pt x="73438" y="112733"/>
                    <a:pt x="73059" y="112525"/>
                    <a:pt x="72681" y="112525"/>
                  </a:cubicBezTo>
                  <a:cubicBezTo>
                    <a:pt x="72681" y="112733"/>
                    <a:pt x="72302" y="112733"/>
                    <a:pt x="72302" y="112941"/>
                  </a:cubicBezTo>
                  <a:cubicBezTo>
                    <a:pt x="72302" y="113148"/>
                    <a:pt x="71924" y="113356"/>
                    <a:pt x="71924" y="113356"/>
                  </a:cubicBezTo>
                  <a:cubicBezTo>
                    <a:pt x="71924" y="113356"/>
                    <a:pt x="71167" y="113564"/>
                    <a:pt x="71167" y="113771"/>
                  </a:cubicBezTo>
                  <a:cubicBezTo>
                    <a:pt x="70788" y="113979"/>
                    <a:pt x="70031" y="114186"/>
                    <a:pt x="70031" y="114186"/>
                  </a:cubicBezTo>
                  <a:cubicBezTo>
                    <a:pt x="70031" y="114186"/>
                    <a:pt x="69652" y="114394"/>
                    <a:pt x="69274" y="114186"/>
                  </a:cubicBezTo>
                  <a:cubicBezTo>
                    <a:pt x="68895" y="114186"/>
                    <a:pt x="68138" y="113564"/>
                    <a:pt x="68138" y="113564"/>
                  </a:cubicBezTo>
                  <a:cubicBezTo>
                    <a:pt x="68138" y="113564"/>
                    <a:pt x="67381" y="113564"/>
                    <a:pt x="67381" y="113771"/>
                  </a:cubicBezTo>
                  <a:cubicBezTo>
                    <a:pt x="67003" y="113979"/>
                    <a:pt x="67003" y="114186"/>
                    <a:pt x="66624" y="114186"/>
                  </a:cubicBezTo>
                  <a:cubicBezTo>
                    <a:pt x="66246" y="114394"/>
                    <a:pt x="65867" y="114394"/>
                    <a:pt x="65488" y="114394"/>
                  </a:cubicBezTo>
                  <a:cubicBezTo>
                    <a:pt x="65110" y="114602"/>
                    <a:pt x="64353" y="114602"/>
                    <a:pt x="64353" y="114809"/>
                  </a:cubicBezTo>
                  <a:cubicBezTo>
                    <a:pt x="63974" y="114809"/>
                    <a:pt x="63596" y="115224"/>
                    <a:pt x="63596" y="115432"/>
                  </a:cubicBezTo>
                  <a:cubicBezTo>
                    <a:pt x="63596" y="115640"/>
                    <a:pt x="64353" y="115640"/>
                    <a:pt x="63596" y="115640"/>
                  </a:cubicBezTo>
                  <a:cubicBezTo>
                    <a:pt x="62839" y="115847"/>
                    <a:pt x="61703" y="115847"/>
                    <a:pt x="61703" y="115847"/>
                  </a:cubicBezTo>
                  <a:cubicBezTo>
                    <a:pt x="61703" y="115847"/>
                    <a:pt x="60946" y="116055"/>
                    <a:pt x="60946" y="116262"/>
                  </a:cubicBezTo>
                  <a:cubicBezTo>
                    <a:pt x="60567" y="116470"/>
                    <a:pt x="60946" y="116470"/>
                    <a:pt x="60189" y="116678"/>
                  </a:cubicBezTo>
                  <a:cubicBezTo>
                    <a:pt x="59810" y="116678"/>
                    <a:pt x="59432" y="116885"/>
                    <a:pt x="59432" y="116885"/>
                  </a:cubicBezTo>
                  <a:cubicBezTo>
                    <a:pt x="58675" y="116470"/>
                    <a:pt x="58675" y="116470"/>
                    <a:pt x="58675" y="116470"/>
                  </a:cubicBezTo>
                  <a:cubicBezTo>
                    <a:pt x="59053" y="116055"/>
                    <a:pt x="59053" y="116055"/>
                    <a:pt x="59053" y="116055"/>
                  </a:cubicBezTo>
                  <a:cubicBezTo>
                    <a:pt x="59053" y="116055"/>
                    <a:pt x="58675" y="115640"/>
                    <a:pt x="58675" y="115847"/>
                  </a:cubicBezTo>
                  <a:cubicBezTo>
                    <a:pt x="58296" y="116262"/>
                    <a:pt x="58675" y="116470"/>
                    <a:pt x="58675" y="116470"/>
                  </a:cubicBezTo>
                  <a:cubicBezTo>
                    <a:pt x="58675" y="116470"/>
                    <a:pt x="58296" y="116470"/>
                    <a:pt x="58296" y="116678"/>
                  </a:cubicBezTo>
                  <a:cubicBezTo>
                    <a:pt x="57917" y="116885"/>
                    <a:pt x="58296" y="116885"/>
                    <a:pt x="57917" y="117093"/>
                  </a:cubicBezTo>
                  <a:cubicBezTo>
                    <a:pt x="57917" y="117301"/>
                    <a:pt x="57539" y="117508"/>
                    <a:pt x="57160" y="117508"/>
                  </a:cubicBezTo>
                  <a:cubicBezTo>
                    <a:pt x="57160" y="117716"/>
                    <a:pt x="56782" y="117716"/>
                    <a:pt x="56403" y="117716"/>
                  </a:cubicBezTo>
                  <a:cubicBezTo>
                    <a:pt x="56403" y="117716"/>
                    <a:pt x="55646" y="117716"/>
                    <a:pt x="55646" y="117716"/>
                  </a:cubicBezTo>
                  <a:cubicBezTo>
                    <a:pt x="55268" y="117716"/>
                    <a:pt x="54889" y="117508"/>
                    <a:pt x="55268" y="117508"/>
                  </a:cubicBezTo>
                  <a:cubicBezTo>
                    <a:pt x="55268" y="117508"/>
                    <a:pt x="56025" y="117301"/>
                    <a:pt x="56025" y="117301"/>
                  </a:cubicBezTo>
                  <a:cubicBezTo>
                    <a:pt x="56025" y="117301"/>
                    <a:pt x="56403" y="117093"/>
                    <a:pt x="56025" y="117093"/>
                  </a:cubicBezTo>
                  <a:cubicBezTo>
                    <a:pt x="55646" y="116885"/>
                    <a:pt x="55268" y="116678"/>
                    <a:pt x="55268" y="116678"/>
                  </a:cubicBezTo>
                  <a:cubicBezTo>
                    <a:pt x="55268" y="116678"/>
                    <a:pt x="55646" y="116885"/>
                    <a:pt x="54511" y="116885"/>
                  </a:cubicBezTo>
                  <a:cubicBezTo>
                    <a:pt x="53753" y="117093"/>
                    <a:pt x="53375" y="117093"/>
                    <a:pt x="53375" y="116885"/>
                  </a:cubicBezTo>
                  <a:cubicBezTo>
                    <a:pt x="53375" y="116885"/>
                    <a:pt x="52618" y="116885"/>
                    <a:pt x="52996" y="116678"/>
                  </a:cubicBezTo>
                  <a:cubicBezTo>
                    <a:pt x="53753" y="116470"/>
                    <a:pt x="53753" y="116262"/>
                    <a:pt x="54132" y="116262"/>
                  </a:cubicBezTo>
                  <a:cubicBezTo>
                    <a:pt x="54511" y="116262"/>
                    <a:pt x="54511" y="115847"/>
                    <a:pt x="54511" y="115640"/>
                  </a:cubicBezTo>
                  <a:cubicBezTo>
                    <a:pt x="54511" y="115640"/>
                    <a:pt x="55268" y="116055"/>
                    <a:pt x="54132" y="115640"/>
                  </a:cubicBezTo>
                  <a:cubicBezTo>
                    <a:pt x="53375" y="115017"/>
                    <a:pt x="53375" y="115017"/>
                    <a:pt x="53375" y="115017"/>
                  </a:cubicBezTo>
                  <a:cubicBezTo>
                    <a:pt x="53375" y="115017"/>
                    <a:pt x="52996" y="115224"/>
                    <a:pt x="52996" y="115432"/>
                  </a:cubicBezTo>
                  <a:cubicBezTo>
                    <a:pt x="53375" y="115640"/>
                    <a:pt x="54132" y="115847"/>
                    <a:pt x="52996" y="116055"/>
                  </a:cubicBezTo>
                  <a:cubicBezTo>
                    <a:pt x="51861" y="116055"/>
                    <a:pt x="51861" y="116055"/>
                    <a:pt x="51861" y="116055"/>
                  </a:cubicBezTo>
                  <a:cubicBezTo>
                    <a:pt x="51482" y="116262"/>
                    <a:pt x="50347" y="116262"/>
                    <a:pt x="50347" y="116262"/>
                  </a:cubicBezTo>
                  <a:cubicBezTo>
                    <a:pt x="50347" y="116262"/>
                    <a:pt x="49589" y="116262"/>
                    <a:pt x="49968" y="116470"/>
                  </a:cubicBezTo>
                  <a:cubicBezTo>
                    <a:pt x="49968" y="116678"/>
                    <a:pt x="50725" y="116885"/>
                    <a:pt x="50725" y="116885"/>
                  </a:cubicBezTo>
                  <a:cubicBezTo>
                    <a:pt x="50725" y="116885"/>
                    <a:pt x="50725" y="117093"/>
                    <a:pt x="49968" y="117093"/>
                  </a:cubicBezTo>
                  <a:cubicBezTo>
                    <a:pt x="49589" y="117301"/>
                    <a:pt x="48832" y="117301"/>
                    <a:pt x="48832" y="117301"/>
                  </a:cubicBezTo>
                  <a:cubicBezTo>
                    <a:pt x="48454" y="117508"/>
                    <a:pt x="48454" y="117508"/>
                    <a:pt x="48454" y="117508"/>
                  </a:cubicBezTo>
                  <a:cubicBezTo>
                    <a:pt x="48454" y="117508"/>
                    <a:pt x="48075" y="117508"/>
                    <a:pt x="48075" y="117301"/>
                  </a:cubicBezTo>
                  <a:cubicBezTo>
                    <a:pt x="48075" y="117301"/>
                    <a:pt x="48454" y="117093"/>
                    <a:pt x="48454" y="116885"/>
                  </a:cubicBezTo>
                  <a:cubicBezTo>
                    <a:pt x="48454" y="116678"/>
                    <a:pt x="48832" y="116885"/>
                    <a:pt x="48454" y="116678"/>
                  </a:cubicBezTo>
                  <a:cubicBezTo>
                    <a:pt x="48075" y="116262"/>
                    <a:pt x="47697" y="116262"/>
                    <a:pt x="47697" y="116055"/>
                  </a:cubicBezTo>
                  <a:cubicBezTo>
                    <a:pt x="48075" y="115847"/>
                    <a:pt x="48832" y="115640"/>
                    <a:pt x="48832" y="115640"/>
                  </a:cubicBezTo>
                  <a:cubicBezTo>
                    <a:pt x="48832" y="115432"/>
                    <a:pt x="48832" y="115224"/>
                    <a:pt x="48832" y="115224"/>
                  </a:cubicBezTo>
                  <a:cubicBezTo>
                    <a:pt x="48832" y="115224"/>
                    <a:pt x="48454" y="115224"/>
                    <a:pt x="48832" y="115017"/>
                  </a:cubicBezTo>
                  <a:cubicBezTo>
                    <a:pt x="49211" y="114602"/>
                    <a:pt x="49589" y="114394"/>
                    <a:pt x="49589" y="114394"/>
                  </a:cubicBezTo>
                  <a:cubicBezTo>
                    <a:pt x="49589" y="114186"/>
                    <a:pt x="49211" y="113979"/>
                    <a:pt x="48832" y="113979"/>
                  </a:cubicBezTo>
                  <a:cubicBezTo>
                    <a:pt x="48832" y="113979"/>
                    <a:pt x="48454" y="114394"/>
                    <a:pt x="48454" y="114602"/>
                  </a:cubicBezTo>
                  <a:cubicBezTo>
                    <a:pt x="48454" y="114602"/>
                    <a:pt x="48832" y="115017"/>
                    <a:pt x="47697" y="114809"/>
                  </a:cubicBezTo>
                  <a:cubicBezTo>
                    <a:pt x="46561" y="114809"/>
                    <a:pt x="45804" y="114809"/>
                    <a:pt x="45425" y="114602"/>
                  </a:cubicBezTo>
                  <a:cubicBezTo>
                    <a:pt x="45425" y="114394"/>
                    <a:pt x="44668" y="114186"/>
                    <a:pt x="45804" y="114186"/>
                  </a:cubicBezTo>
                  <a:cubicBezTo>
                    <a:pt x="46940" y="113979"/>
                    <a:pt x="46940" y="113979"/>
                    <a:pt x="46940" y="113979"/>
                  </a:cubicBezTo>
                  <a:cubicBezTo>
                    <a:pt x="47318" y="113771"/>
                    <a:pt x="47318" y="113564"/>
                    <a:pt x="47318" y="113356"/>
                  </a:cubicBezTo>
                  <a:cubicBezTo>
                    <a:pt x="46940" y="113356"/>
                    <a:pt x="46561" y="112941"/>
                    <a:pt x="46561" y="113148"/>
                  </a:cubicBezTo>
                  <a:cubicBezTo>
                    <a:pt x="46182" y="113564"/>
                    <a:pt x="46182" y="113771"/>
                    <a:pt x="46182" y="113771"/>
                  </a:cubicBezTo>
                  <a:cubicBezTo>
                    <a:pt x="46182" y="113771"/>
                    <a:pt x="44668" y="113771"/>
                    <a:pt x="44668" y="113771"/>
                  </a:cubicBezTo>
                  <a:cubicBezTo>
                    <a:pt x="44668" y="113771"/>
                    <a:pt x="44290" y="113564"/>
                    <a:pt x="44290" y="113356"/>
                  </a:cubicBezTo>
                  <a:cubicBezTo>
                    <a:pt x="44290" y="113356"/>
                    <a:pt x="44668" y="112525"/>
                    <a:pt x="44668" y="112525"/>
                  </a:cubicBezTo>
                  <a:cubicBezTo>
                    <a:pt x="44668" y="112525"/>
                    <a:pt x="45425" y="112318"/>
                    <a:pt x="45047" y="112318"/>
                  </a:cubicBezTo>
                  <a:cubicBezTo>
                    <a:pt x="45047" y="112318"/>
                    <a:pt x="44290" y="112110"/>
                    <a:pt x="44290" y="112318"/>
                  </a:cubicBezTo>
                  <a:cubicBezTo>
                    <a:pt x="43911" y="112318"/>
                    <a:pt x="44290" y="112525"/>
                    <a:pt x="44290" y="112733"/>
                  </a:cubicBezTo>
                  <a:cubicBezTo>
                    <a:pt x="44290" y="112941"/>
                    <a:pt x="44290" y="113148"/>
                    <a:pt x="43911" y="113148"/>
                  </a:cubicBezTo>
                  <a:cubicBezTo>
                    <a:pt x="43533" y="113356"/>
                    <a:pt x="42018" y="113356"/>
                    <a:pt x="42018" y="113356"/>
                  </a:cubicBezTo>
                  <a:cubicBezTo>
                    <a:pt x="42018" y="113148"/>
                    <a:pt x="41640" y="113148"/>
                    <a:pt x="42018" y="112941"/>
                  </a:cubicBezTo>
                  <a:cubicBezTo>
                    <a:pt x="42018" y="112733"/>
                    <a:pt x="42018" y="112525"/>
                    <a:pt x="42018" y="112525"/>
                  </a:cubicBezTo>
                  <a:cubicBezTo>
                    <a:pt x="42018" y="112525"/>
                    <a:pt x="41640" y="112110"/>
                    <a:pt x="41640" y="112318"/>
                  </a:cubicBezTo>
                  <a:cubicBezTo>
                    <a:pt x="41261" y="112318"/>
                    <a:pt x="40883" y="112318"/>
                    <a:pt x="40883" y="112318"/>
                  </a:cubicBezTo>
                  <a:cubicBezTo>
                    <a:pt x="40883" y="111903"/>
                    <a:pt x="40883" y="111903"/>
                    <a:pt x="40883" y="111903"/>
                  </a:cubicBezTo>
                  <a:cubicBezTo>
                    <a:pt x="40126" y="111903"/>
                    <a:pt x="40126" y="111903"/>
                    <a:pt x="40126" y="111903"/>
                  </a:cubicBezTo>
                  <a:cubicBezTo>
                    <a:pt x="39747" y="111903"/>
                    <a:pt x="39747" y="111903"/>
                    <a:pt x="39747" y="111903"/>
                  </a:cubicBezTo>
                  <a:cubicBezTo>
                    <a:pt x="39747" y="111903"/>
                    <a:pt x="39369" y="111695"/>
                    <a:pt x="39369" y="111695"/>
                  </a:cubicBezTo>
                  <a:cubicBezTo>
                    <a:pt x="38990" y="111695"/>
                    <a:pt x="38990" y="111695"/>
                    <a:pt x="38990" y="111903"/>
                  </a:cubicBezTo>
                  <a:cubicBezTo>
                    <a:pt x="38611" y="111903"/>
                    <a:pt x="37476" y="112110"/>
                    <a:pt x="37476" y="112110"/>
                  </a:cubicBezTo>
                  <a:cubicBezTo>
                    <a:pt x="37476" y="112110"/>
                    <a:pt x="37476" y="111695"/>
                    <a:pt x="37097" y="112110"/>
                  </a:cubicBezTo>
                  <a:cubicBezTo>
                    <a:pt x="37097" y="112318"/>
                    <a:pt x="35205" y="112318"/>
                    <a:pt x="35205" y="112318"/>
                  </a:cubicBezTo>
                  <a:cubicBezTo>
                    <a:pt x="35205" y="112318"/>
                    <a:pt x="34826" y="111903"/>
                    <a:pt x="34826" y="111695"/>
                  </a:cubicBezTo>
                  <a:cubicBezTo>
                    <a:pt x="34826" y="111695"/>
                    <a:pt x="35205" y="111072"/>
                    <a:pt x="35205" y="111072"/>
                  </a:cubicBezTo>
                  <a:cubicBezTo>
                    <a:pt x="35583" y="110865"/>
                    <a:pt x="35583" y="110865"/>
                    <a:pt x="35583" y="110865"/>
                  </a:cubicBezTo>
                  <a:cubicBezTo>
                    <a:pt x="35205" y="110657"/>
                    <a:pt x="35205" y="110657"/>
                    <a:pt x="35205" y="110657"/>
                  </a:cubicBezTo>
                  <a:cubicBezTo>
                    <a:pt x="35205" y="110657"/>
                    <a:pt x="34069" y="110657"/>
                    <a:pt x="34447" y="110657"/>
                  </a:cubicBezTo>
                  <a:cubicBezTo>
                    <a:pt x="34447" y="110449"/>
                    <a:pt x="35205" y="110034"/>
                    <a:pt x="35205" y="110034"/>
                  </a:cubicBezTo>
                  <a:cubicBezTo>
                    <a:pt x="35205" y="110034"/>
                    <a:pt x="35583" y="109826"/>
                    <a:pt x="35583" y="109826"/>
                  </a:cubicBezTo>
                  <a:cubicBezTo>
                    <a:pt x="35962" y="109619"/>
                    <a:pt x="36719" y="109619"/>
                    <a:pt x="36340" y="109411"/>
                  </a:cubicBezTo>
                  <a:cubicBezTo>
                    <a:pt x="35962" y="109411"/>
                    <a:pt x="35583" y="109204"/>
                    <a:pt x="35583" y="109204"/>
                  </a:cubicBezTo>
                  <a:cubicBezTo>
                    <a:pt x="35583" y="109204"/>
                    <a:pt x="35205" y="109204"/>
                    <a:pt x="35205" y="108996"/>
                  </a:cubicBezTo>
                  <a:cubicBezTo>
                    <a:pt x="35205" y="108996"/>
                    <a:pt x="35583" y="108581"/>
                    <a:pt x="35583" y="108373"/>
                  </a:cubicBezTo>
                  <a:cubicBezTo>
                    <a:pt x="35583" y="108166"/>
                    <a:pt x="35205" y="107958"/>
                    <a:pt x="35205" y="107958"/>
                  </a:cubicBezTo>
                  <a:cubicBezTo>
                    <a:pt x="34826" y="107958"/>
                    <a:pt x="35205" y="108166"/>
                    <a:pt x="34447" y="108166"/>
                  </a:cubicBezTo>
                  <a:cubicBezTo>
                    <a:pt x="34069" y="108373"/>
                    <a:pt x="32933" y="108788"/>
                    <a:pt x="32933" y="108788"/>
                  </a:cubicBezTo>
                  <a:cubicBezTo>
                    <a:pt x="32933" y="108581"/>
                    <a:pt x="32933" y="108373"/>
                    <a:pt x="32933" y="108166"/>
                  </a:cubicBezTo>
                  <a:cubicBezTo>
                    <a:pt x="33312" y="107958"/>
                    <a:pt x="34447" y="107958"/>
                    <a:pt x="34826" y="107750"/>
                  </a:cubicBezTo>
                  <a:cubicBezTo>
                    <a:pt x="34826" y="107543"/>
                    <a:pt x="34069" y="106920"/>
                    <a:pt x="34069" y="106920"/>
                  </a:cubicBezTo>
                  <a:cubicBezTo>
                    <a:pt x="34069" y="106920"/>
                    <a:pt x="34826" y="107128"/>
                    <a:pt x="34447" y="106712"/>
                  </a:cubicBezTo>
                  <a:cubicBezTo>
                    <a:pt x="33690" y="106505"/>
                    <a:pt x="33690" y="106505"/>
                    <a:pt x="33690" y="106505"/>
                  </a:cubicBezTo>
                  <a:cubicBezTo>
                    <a:pt x="33690" y="106297"/>
                    <a:pt x="33690" y="106089"/>
                    <a:pt x="34069" y="105882"/>
                  </a:cubicBezTo>
                  <a:cubicBezTo>
                    <a:pt x="34447" y="105467"/>
                    <a:pt x="34826" y="105467"/>
                    <a:pt x="34826" y="105259"/>
                  </a:cubicBezTo>
                  <a:cubicBezTo>
                    <a:pt x="34826" y="105259"/>
                    <a:pt x="33690" y="105051"/>
                    <a:pt x="33690" y="104844"/>
                  </a:cubicBezTo>
                  <a:cubicBezTo>
                    <a:pt x="33690" y="104636"/>
                    <a:pt x="32933" y="104636"/>
                    <a:pt x="33690" y="104221"/>
                  </a:cubicBezTo>
                  <a:cubicBezTo>
                    <a:pt x="34069" y="104013"/>
                    <a:pt x="34447" y="104013"/>
                    <a:pt x="34447" y="104013"/>
                  </a:cubicBezTo>
                  <a:cubicBezTo>
                    <a:pt x="34447" y="104013"/>
                    <a:pt x="34447" y="103391"/>
                    <a:pt x="34447" y="103183"/>
                  </a:cubicBezTo>
                  <a:cubicBezTo>
                    <a:pt x="34447" y="102975"/>
                    <a:pt x="34826" y="102975"/>
                    <a:pt x="34826" y="102768"/>
                  </a:cubicBezTo>
                  <a:cubicBezTo>
                    <a:pt x="34447" y="102560"/>
                    <a:pt x="34069" y="102560"/>
                    <a:pt x="33690" y="102145"/>
                  </a:cubicBezTo>
                  <a:cubicBezTo>
                    <a:pt x="33690" y="101937"/>
                    <a:pt x="33690" y="101937"/>
                    <a:pt x="33690" y="101730"/>
                  </a:cubicBezTo>
                  <a:cubicBezTo>
                    <a:pt x="34069" y="101730"/>
                    <a:pt x="34447" y="101522"/>
                    <a:pt x="34069" y="101522"/>
                  </a:cubicBezTo>
                  <a:cubicBezTo>
                    <a:pt x="34069" y="101314"/>
                    <a:pt x="34069" y="101107"/>
                    <a:pt x="34069" y="101107"/>
                  </a:cubicBezTo>
                  <a:cubicBezTo>
                    <a:pt x="34069" y="101107"/>
                    <a:pt x="34069" y="101107"/>
                    <a:pt x="33690" y="100692"/>
                  </a:cubicBezTo>
                  <a:cubicBezTo>
                    <a:pt x="33312" y="100484"/>
                    <a:pt x="33312" y="100069"/>
                    <a:pt x="33312" y="99861"/>
                  </a:cubicBezTo>
                  <a:cubicBezTo>
                    <a:pt x="33312" y="99653"/>
                    <a:pt x="33690" y="98823"/>
                    <a:pt x="33690" y="98823"/>
                  </a:cubicBezTo>
                  <a:cubicBezTo>
                    <a:pt x="33690" y="98823"/>
                    <a:pt x="33690" y="98200"/>
                    <a:pt x="32933" y="97993"/>
                  </a:cubicBezTo>
                  <a:cubicBezTo>
                    <a:pt x="32555" y="97577"/>
                    <a:pt x="31798" y="97370"/>
                    <a:pt x="31798" y="97370"/>
                  </a:cubicBezTo>
                  <a:cubicBezTo>
                    <a:pt x="31798" y="97370"/>
                    <a:pt x="31798" y="96955"/>
                    <a:pt x="31798" y="96747"/>
                  </a:cubicBezTo>
                  <a:cubicBezTo>
                    <a:pt x="31798" y="96747"/>
                    <a:pt x="31041" y="96539"/>
                    <a:pt x="31041" y="96332"/>
                  </a:cubicBezTo>
                  <a:cubicBezTo>
                    <a:pt x="31041" y="96124"/>
                    <a:pt x="30662" y="95709"/>
                    <a:pt x="30662" y="95709"/>
                  </a:cubicBezTo>
                  <a:cubicBezTo>
                    <a:pt x="30662" y="95709"/>
                    <a:pt x="30283" y="95709"/>
                    <a:pt x="30662" y="95294"/>
                  </a:cubicBezTo>
                  <a:cubicBezTo>
                    <a:pt x="30662" y="94671"/>
                    <a:pt x="30662" y="94463"/>
                    <a:pt x="30662" y="94256"/>
                  </a:cubicBezTo>
                  <a:cubicBezTo>
                    <a:pt x="30283" y="94048"/>
                    <a:pt x="29905" y="93633"/>
                    <a:pt x="29905" y="93425"/>
                  </a:cubicBezTo>
                  <a:cubicBezTo>
                    <a:pt x="29905" y="93217"/>
                    <a:pt x="29905" y="92802"/>
                    <a:pt x="29905" y="92802"/>
                  </a:cubicBezTo>
                  <a:cubicBezTo>
                    <a:pt x="29905" y="92802"/>
                    <a:pt x="29905" y="92595"/>
                    <a:pt x="29526" y="92387"/>
                  </a:cubicBezTo>
                  <a:cubicBezTo>
                    <a:pt x="29148" y="92179"/>
                    <a:pt x="28012" y="91141"/>
                    <a:pt x="28012" y="91141"/>
                  </a:cubicBezTo>
                  <a:cubicBezTo>
                    <a:pt x="28012" y="91141"/>
                    <a:pt x="27634" y="91141"/>
                    <a:pt x="27634" y="90726"/>
                  </a:cubicBezTo>
                  <a:cubicBezTo>
                    <a:pt x="27255" y="90311"/>
                    <a:pt x="27255" y="89896"/>
                    <a:pt x="27255" y="89896"/>
                  </a:cubicBezTo>
                  <a:cubicBezTo>
                    <a:pt x="27255" y="89896"/>
                    <a:pt x="27255" y="89273"/>
                    <a:pt x="27255" y="89273"/>
                  </a:cubicBezTo>
                  <a:cubicBezTo>
                    <a:pt x="26119" y="88650"/>
                    <a:pt x="26119" y="88650"/>
                    <a:pt x="26119" y="88650"/>
                  </a:cubicBezTo>
                  <a:cubicBezTo>
                    <a:pt x="26498" y="87820"/>
                    <a:pt x="26498" y="87820"/>
                    <a:pt x="26498" y="87820"/>
                  </a:cubicBezTo>
                  <a:cubicBezTo>
                    <a:pt x="26498" y="86989"/>
                    <a:pt x="26498" y="86989"/>
                    <a:pt x="26498" y="86989"/>
                  </a:cubicBezTo>
                  <a:cubicBezTo>
                    <a:pt x="26498" y="86989"/>
                    <a:pt x="26498" y="85951"/>
                    <a:pt x="26876" y="85951"/>
                  </a:cubicBezTo>
                  <a:cubicBezTo>
                    <a:pt x="27255" y="85951"/>
                    <a:pt x="28012" y="85328"/>
                    <a:pt x="28012" y="85328"/>
                  </a:cubicBezTo>
                  <a:cubicBezTo>
                    <a:pt x="28012" y="85328"/>
                    <a:pt x="28769" y="84705"/>
                    <a:pt x="28391" y="84498"/>
                  </a:cubicBezTo>
                  <a:cubicBezTo>
                    <a:pt x="28391" y="84290"/>
                    <a:pt x="28012" y="83460"/>
                    <a:pt x="28012" y="83460"/>
                  </a:cubicBezTo>
                  <a:cubicBezTo>
                    <a:pt x="28012" y="83460"/>
                    <a:pt x="28769" y="82837"/>
                    <a:pt x="28391" y="82837"/>
                  </a:cubicBezTo>
                  <a:cubicBezTo>
                    <a:pt x="28391" y="82629"/>
                    <a:pt x="27634" y="81799"/>
                    <a:pt x="27634" y="81799"/>
                  </a:cubicBezTo>
                  <a:cubicBezTo>
                    <a:pt x="26498" y="82422"/>
                    <a:pt x="26498" y="82422"/>
                    <a:pt x="26498" y="82422"/>
                  </a:cubicBezTo>
                  <a:cubicBezTo>
                    <a:pt x="25741" y="82214"/>
                    <a:pt x="25741" y="82214"/>
                    <a:pt x="25741" y="82214"/>
                  </a:cubicBezTo>
                  <a:cubicBezTo>
                    <a:pt x="26119" y="81384"/>
                    <a:pt x="26119" y="81384"/>
                    <a:pt x="26119" y="81384"/>
                  </a:cubicBezTo>
                  <a:cubicBezTo>
                    <a:pt x="26119" y="81384"/>
                    <a:pt x="25362" y="80968"/>
                    <a:pt x="25362" y="80761"/>
                  </a:cubicBezTo>
                  <a:cubicBezTo>
                    <a:pt x="25362" y="80553"/>
                    <a:pt x="26119" y="80138"/>
                    <a:pt x="26119" y="80138"/>
                  </a:cubicBezTo>
                  <a:cubicBezTo>
                    <a:pt x="26119" y="80138"/>
                    <a:pt x="26876" y="80968"/>
                    <a:pt x="26876" y="81176"/>
                  </a:cubicBezTo>
                  <a:cubicBezTo>
                    <a:pt x="26876" y="81384"/>
                    <a:pt x="27634" y="81591"/>
                    <a:pt x="27634" y="81591"/>
                  </a:cubicBezTo>
                  <a:cubicBezTo>
                    <a:pt x="28012" y="81384"/>
                    <a:pt x="28012" y="80968"/>
                    <a:pt x="28391" y="80968"/>
                  </a:cubicBezTo>
                  <a:cubicBezTo>
                    <a:pt x="28769" y="80968"/>
                    <a:pt x="29148" y="81176"/>
                    <a:pt x="29148" y="81384"/>
                  </a:cubicBezTo>
                  <a:cubicBezTo>
                    <a:pt x="29148" y="81384"/>
                    <a:pt x="30662" y="81176"/>
                    <a:pt x="30662" y="81176"/>
                  </a:cubicBezTo>
                  <a:cubicBezTo>
                    <a:pt x="30662" y="81176"/>
                    <a:pt x="30283" y="80968"/>
                    <a:pt x="31419" y="80968"/>
                  </a:cubicBezTo>
                  <a:cubicBezTo>
                    <a:pt x="32555" y="81176"/>
                    <a:pt x="32555" y="80968"/>
                    <a:pt x="32555" y="80553"/>
                  </a:cubicBezTo>
                  <a:cubicBezTo>
                    <a:pt x="32555" y="80346"/>
                    <a:pt x="31419" y="79515"/>
                    <a:pt x="32176" y="79515"/>
                  </a:cubicBezTo>
                  <a:cubicBezTo>
                    <a:pt x="33312" y="79515"/>
                    <a:pt x="33690" y="79723"/>
                    <a:pt x="33690" y="79723"/>
                  </a:cubicBezTo>
                  <a:cubicBezTo>
                    <a:pt x="33690" y="79723"/>
                    <a:pt x="33690" y="79930"/>
                    <a:pt x="33690" y="80138"/>
                  </a:cubicBezTo>
                  <a:cubicBezTo>
                    <a:pt x="33690" y="80553"/>
                    <a:pt x="34826" y="80968"/>
                    <a:pt x="34826" y="80553"/>
                  </a:cubicBezTo>
                  <a:cubicBezTo>
                    <a:pt x="35205" y="80138"/>
                    <a:pt x="35205" y="80346"/>
                    <a:pt x="35205" y="79930"/>
                  </a:cubicBezTo>
                  <a:cubicBezTo>
                    <a:pt x="35205" y="79515"/>
                    <a:pt x="34447" y="79515"/>
                    <a:pt x="34069" y="79100"/>
                  </a:cubicBezTo>
                  <a:cubicBezTo>
                    <a:pt x="34069" y="78892"/>
                    <a:pt x="33690" y="79307"/>
                    <a:pt x="33690" y="78685"/>
                  </a:cubicBezTo>
                  <a:cubicBezTo>
                    <a:pt x="34069" y="78062"/>
                    <a:pt x="34069" y="77854"/>
                    <a:pt x="34447" y="77854"/>
                  </a:cubicBezTo>
                  <a:cubicBezTo>
                    <a:pt x="35205" y="77647"/>
                    <a:pt x="34447" y="77854"/>
                    <a:pt x="35205" y="77647"/>
                  </a:cubicBezTo>
                  <a:cubicBezTo>
                    <a:pt x="35962" y="77647"/>
                    <a:pt x="36340" y="77231"/>
                    <a:pt x="35962" y="76608"/>
                  </a:cubicBezTo>
                  <a:cubicBezTo>
                    <a:pt x="35962" y="76193"/>
                    <a:pt x="35583" y="75986"/>
                    <a:pt x="35962" y="75778"/>
                  </a:cubicBezTo>
                  <a:cubicBezTo>
                    <a:pt x="36719" y="75570"/>
                    <a:pt x="36340" y="75363"/>
                    <a:pt x="37097" y="75570"/>
                  </a:cubicBezTo>
                  <a:cubicBezTo>
                    <a:pt x="37854" y="75778"/>
                    <a:pt x="37476" y="75778"/>
                    <a:pt x="38233" y="75778"/>
                  </a:cubicBezTo>
                  <a:cubicBezTo>
                    <a:pt x="38611" y="75570"/>
                    <a:pt x="38611" y="74532"/>
                    <a:pt x="38611" y="74532"/>
                  </a:cubicBezTo>
                  <a:cubicBezTo>
                    <a:pt x="38233" y="74740"/>
                    <a:pt x="37476" y="74325"/>
                    <a:pt x="37476" y="74325"/>
                  </a:cubicBezTo>
                  <a:cubicBezTo>
                    <a:pt x="37097" y="74325"/>
                    <a:pt x="37097" y="73910"/>
                    <a:pt x="37476" y="73702"/>
                  </a:cubicBezTo>
                  <a:cubicBezTo>
                    <a:pt x="37476" y="73702"/>
                    <a:pt x="37476" y="73287"/>
                    <a:pt x="37854" y="73287"/>
                  </a:cubicBezTo>
                  <a:cubicBezTo>
                    <a:pt x="38611" y="73287"/>
                    <a:pt x="38611" y="73494"/>
                    <a:pt x="39369" y="73287"/>
                  </a:cubicBezTo>
                  <a:cubicBezTo>
                    <a:pt x="39747" y="73079"/>
                    <a:pt x="39747" y="73079"/>
                    <a:pt x="40126" y="72871"/>
                  </a:cubicBezTo>
                  <a:cubicBezTo>
                    <a:pt x="40504" y="72664"/>
                    <a:pt x="40883" y="72664"/>
                    <a:pt x="41261" y="72249"/>
                  </a:cubicBezTo>
                  <a:cubicBezTo>
                    <a:pt x="41261" y="72041"/>
                    <a:pt x="41640" y="70795"/>
                    <a:pt x="41640" y="70795"/>
                  </a:cubicBezTo>
                  <a:cubicBezTo>
                    <a:pt x="41261" y="70588"/>
                    <a:pt x="42018" y="70795"/>
                    <a:pt x="42776" y="70588"/>
                  </a:cubicBezTo>
                  <a:cubicBezTo>
                    <a:pt x="43154" y="70380"/>
                    <a:pt x="43533" y="69134"/>
                    <a:pt x="43911" y="68927"/>
                  </a:cubicBezTo>
                  <a:cubicBezTo>
                    <a:pt x="44290" y="68512"/>
                    <a:pt x="45425" y="67681"/>
                    <a:pt x="45425" y="67474"/>
                  </a:cubicBezTo>
                  <a:cubicBezTo>
                    <a:pt x="45425" y="67266"/>
                    <a:pt x="46561" y="65813"/>
                    <a:pt x="46561" y="65813"/>
                  </a:cubicBezTo>
                  <a:cubicBezTo>
                    <a:pt x="48075" y="64359"/>
                    <a:pt x="48075" y="64359"/>
                    <a:pt x="48075" y="64359"/>
                  </a:cubicBezTo>
                  <a:cubicBezTo>
                    <a:pt x="48075" y="64359"/>
                    <a:pt x="48075" y="63944"/>
                    <a:pt x="47697" y="63529"/>
                  </a:cubicBezTo>
                  <a:cubicBezTo>
                    <a:pt x="47697" y="63321"/>
                    <a:pt x="47318" y="62491"/>
                    <a:pt x="47697" y="62283"/>
                  </a:cubicBezTo>
                  <a:cubicBezTo>
                    <a:pt x="48075" y="62283"/>
                    <a:pt x="48454" y="61660"/>
                    <a:pt x="48454" y="61660"/>
                  </a:cubicBezTo>
                  <a:cubicBezTo>
                    <a:pt x="48454" y="60830"/>
                    <a:pt x="48454" y="60830"/>
                    <a:pt x="48454" y="60830"/>
                  </a:cubicBezTo>
                  <a:cubicBezTo>
                    <a:pt x="48454" y="60830"/>
                    <a:pt x="50347" y="60207"/>
                    <a:pt x="50347" y="60207"/>
                  </a:cubicBezTo>
                  <a:cubicBezTo>
                    <a:pt x="52618" y="60000"/>
                    <a:pt x="51104" y="59377"/>
                    <a:pt x="53753" y="60000"/>
                  </a:cubicBezTo>
                  <a:cubicBezTo>
                    <a:pt x="53753" y="60000"/>
                    <a:pt x="55268" y="59792"/>
                    <a:pt x="54889" y="59584"/>
                  </a:cubicBezTo>
                  <a:cubicBezTo>
                    <a:pt x="54889" y="59584"/>
                    <a:pt x="53375" y="58754"/>
                    <a:pt x="53375" y="58754"/>
                  </a:cubicBezTo>
                  <a:cubicBezTo>
                    <a:pt x="54132" y="58131"/>
                    <a:pt x="54132" y="58131"/>
                    <a:pt x="54132" y="58131"/>
                  </a:cubicBezTo>
                  <a:cubicBezTo>
                    <a:pt x="54132" y="58131"/>
                    <a:pt x="55268" y="57716"/>
                    <a:pt x="54132" y="57508"/>
                  </a:cubicBezTo>
                  <a:cubicBezTo>
                    <a:pt x="53375" y="57301"/>
                    <a:pt x="52618" y="57093"/>
                    <a:pt x="52618" y="56885"/>
                  </a:cubicBezTo>
                  <a:cubicBezTo>
                    <a:pt x="52618" y="56885"/>
                    <a:pt x="52239" y="56055"/>
                    <a:pt x="52239" y="55847"/>
                  </a:cubicBezTo>
                  <a:cubicBezTo>
                    <a:pt x="52239" y="55640"/>
                    <a:pt x="51861" y="55017"/>
                    <a:pt x="51861" y="55017"/>
                  </a:cubicBezTo>
                  <a:cubicBezTo>
                    <a:pt x="51861" y="55017"/>
                    <a:pt x="51861" y="54186"/>
                    <a:pt x="51861" y="53979"/>
                  </a:cubicBezTo>
                  <a:cubicBezTo>
                    <a:pt x="51861" y="53771"/>
                    <a:pt x="51482" y="53148"/>
                    <a:pt x="51104" y="52941"/>
                  </a:cubicBezTo>
                  <a:cubicBezTo>
                    <a:pt x="50725" y="52733"/>
                    <a:pt x="49211" y="52110"/>
                    <a:pt x="49211" y="52110"/>
                  </a:cubicBezTo>
                  <a:cubicBezTo>
                    <a:pt x="46561" y="51487"/>
                    <a:pt x="46561" y="51487"/>
                    <a:pt x="46561" y="51487"/>
                  </a:cubicBezTo>
                  <a:cubicBezTo>
                    <a:pt x="45804" y="51903"/>
                    <a:pt x="45804" y="51903"/>
                    <a:pt x="45804" y="51903"/>
                  </a:cubicBezTo>
                  <a:cubicBezTo>
                    <a:pt x="43911" y="50865"/>
                    <a:pt x="43911" y="50865"/>
                    <a:pt x="43911" y="50865"/>
                  </a:cubicBezTo>
                  <a:cubicBezTo>
                    <a:pt x="42397" y="50657"/>
                    <a:pt x="42397" y="50657"/>
                    <a:pt x="42397" y="50657"/>
                  </a:cubicBezTo>
                  <a:cubicBezTo>
                    <a:pt x="40883" y="50657"/>
                    <a:pt x="40883" y="50657"/>
                    <a:pt x="40883" y="50657"/>
                  </a:cubicBezTo>
                  <a:cubicBezTo>
                    <a:pt x="38233" y="47543"/>
                    <a:pt x="38233" y="47543"/>
                    <a:pt x="38233" y="47543"/>
                  </a:cubicBezTo>
                  <a:cubicBezTo>
                    <a:pt x="35962" y="46920"/>
                    <a:pt x="35962" y="46920"/>
                    <a:pt x="35962" y="46920"/>
                  </a:cubicBezTo>
                  <a:cubicBezTo>
                    <a:pt x="34447" y="46089"/>
                    <a:pt x="34447" y="46089"/>
                    <a:pt x="34447" y="46089"/>
                  </a:cubicBezTo>
                  <a:cubicBezTo>
                    <a:pt x="34447" y="45051"/>
                    <a:pt x="34447" y="45051"/>
                    <a:pt x="34447" y="45051"/>
                  </a:cubicBezTo>
                  <a:cubicBezTo>
                    <a:pt x="33312" y="44221"/>
                    <a:pt x="33312" y="44221"/>
                    <a:pt x="33312" y="44221"/>
                  </a:cubicBezTo>
                  <a:cubicBezTo>
                    <a:pt x="33312" y="44221"/>
                    <a:pt x="33690" y="43598"/>
                    <a:pt x="33690" y="43391"/>
                  </a:cubicBezTo>
                  <a:cubicBezTo>
                    <a:pt x="34069" y="43183"/>
                    <a:pt x="34826" y="42145"/>
                    <a:pt x="34826" y="42145"/>
                  </a:cubicBezTo>
                  <a:cubicBezTo>
                    <a:pt x="34826" y="42145"/>
                    <a:pt x="34447" y="41314"/>
                    <a:pt x="34447" y="41107"/>
                  </a:cubicBezTo>
                  <a:cubicBezTo>
                    <a:pt x="34447" y="40899"/>
                    <a:pt x="34826" y="39861"/>
                    <a:pt x="34826" y="39861"/>
                  </a:cubicBezTo>
                  <a:cubicBezTo>
                    <a:pt x="34447" y="38823"/>
                    <a:pt x="34447" y="38823"/>
                    <a:pt x="34447" y="38823"/>
                  </a:cubicBezTo>
                  <a:cubicBezTo>
                    <a:pt x="29905" y="35916"/>
                    <a:pt x="29905" y="35916"/>
                    <a:pt x="29905" y="35916"/>
                  </a:cubicBezTo>
                  <a:cubicBezTo>
                    <a:pt x="30283" y="34671"/>
                    <a:pt x="30283" y="34671"/>
                    <a:pt x="30283" y="34671"/>
                  </a:cubicBezTo>
                  <a:cubicBezTo>
                    <a:pt x="29905" y="34048"/>
                    <a:pt x="29905" y="34048"/>
                    <a:pt x="29905" y="34048"/>
                  </a:cubicBezTo>
                  <a:cubicBezTo>
                    <a:pt x="29526" y="33425"/>
                    <a:pt x="29526" y="33425"/>
                    <a:pt x="29905" y="33010"/>
                  </a:cubicBezTo>
                  <a:cubicBezTo>
                    <a:pt x="29905" y="32802"/>
                    <a:pt x="29905" y="32802"/>
                    <a:pt x="29905" y="32802"/>
                  </a:cubicBezTo>
                  <a:cubicBezTo>
                    <a:pt x="28391" y="33010"/>
                    <a:pt x="28391" y="33010"/>
                    <a:pt x="28391" y="33010"/>
                  </a:cubicBezTo>
                  <a:cubicBezTo>
                    <a:pt x="27255" y="32179"/>
                    <a:pt x="27255" y="32179"/>
                    <a:pt x="27255" y="32179"/>
                  </a:cubicBezTo>
                  <a:cubicBezTo>
                    <a:pt x="27634" y="31141"/>
                    <a:pt x="27634" y="31141"/>
                    <a:pt x="27634" y="31141"/>
                  </a:cubicBezTo>
                  <a:cubicBezTo>
                    <a:pt x="26876" y="28650"/>
                    <a:pt x="26876" y="28650"/>
                    <a:pt x="26876" y="28650"/>
                  </a:cubicBezTo>
                  <a:cubicBezTo>
                    <a:pt x="27634" y="27404"/>
                    <a:pt x="27634" y="27404"/>
                    <a:pt x="27634" y="27404"/>
                  </a:cubicBezTo>
                  <a:cubicBezTo>
                    <a:pt x="25362" y="26782"/>
                    <a:pt x="25362" y="26782"/>
                    <a:pt x="25362" y="26782"/>
                  </a:cubicBezTo>
                  <a:cubicBezTo>
                    <a:pt x="23848" y="25536"/>
                    <a:pt x="23848" y="25536"/>
                    <a:pt x="23848" y="25536"/>
                  </a:cubicBezTo>
                  <a:cubicBezTo>
                    <a:pt x="23848" y="25536"/>
                    <a:pt x="23470" y="25951"/>
                    <a:pt x="23091" y="25743"/>
                  </a:cubicBezTo>
                  <a:cubicBezTo>
                    <a:pt x="22712" y="25536"/>
                    <a:pt x="20820" y="23875"/>
                    <a:pt x="20820" y="23875"/>
                  </a:cubicBezTo>
                  <a:cubicBezTo>
                    <a:pt x="17413" y="23252"/>
                    <a:pt x="17413" y="23252"/>
                    <a:pt x="17413" y="23252"/>
                  </a:cubicBezTo>
                  <a:cubicBezTo>
                    <a:pt x="15899" y="22837"/>
                    <a:pt x="15899" y="22837"/>
                    <a:pt x="15899" y="22837"/>
                  </a:cubicBezTo>
                  <a:cubicBezTo>
                    <a:pt x="14006" y="22629"/>
                    <a:pt x="14006" y="22629"/>
                    <a:pt x="14006" y="22629"/>
                  </a:cubicBezTo>
                  <a:cubicBezTo>
                    <a:pt x="14006" y="22629"/>
                    <a:pt x="13627" y="23044"/>
                    <a:pt x="13249" y="22629"/>
                  </a:cubicBezTo>
                  <a:cubicBezTo>
                    <a:pt x="12870" y="22214"/>
                    <a:pt x="12113" y="21799"/>
                    <a:pt x="12113" y="21799"/>
                  </a:cubicBezTo>
                  <a:cubicBezTo>
                    <a:pt x="10599" y="22006"/>
                    <a:pt x="10599" y="22006"/>
                    <a:pt x="10599" y="22006"/>
                  </a:cubicBezTo>
                  <a:cubicBezTo>
                    <a:pt x="9463" y="21176"/>
                    <a:pt x="9463" y="21176"/>
                    <a:pt x="9463" y="21176"/>
                  </a:cubicBezTo>
                  <a:cubicBezTo>
                    <a:pt x="9463" y="21176"/>
                    <a:pt x="9085" y="21176"/>
                    <a:pt x="8706" y="21176"/>
                  </a:cubicBezTo>
                  <a:cubicBezTo>
                    <a:pt x="8328" y="20968"/>
                    <a:pt x="7570" y="20761"/>
                    <a:pt x="7570" y="20761"/>
                  </a:cubicBezTo>
                  <a:close/>
                  <a:moveTo>
                    <a:pt x="53753" y="117923"/>
                  </a:moveTo>
                  <a:cubicBezTo>
                    <a:pt x="53753" y="117923"/>
                    <a:pt x="53753" y="117923"/>
                    <a:pt x="53753" y="117923"/>
                  </a:cubicBezTo>
                  <a:cubicBezTo>
                    <a:pt x="53753" y="117923"/>
                    <a:pt x="53753" y="118131"/>
                    <a:pt x="53753" y="118339"/>
                  </a:cubicBezTo>
                  <a:cubicBezTo>
                    <a:pt x="53753" y="118339"/>
                    <a:pt x="54132" y="118546"/>
                    <a:pt x="54511" y="118546"/>
                  </a:cubicBezTo>
                  <a:cubicBezTo>
                    <a:pt x="54511" y="118546"/>
                    <a:pt x="55268" y="118339"/>
                    <a:pt x="55646" y="118131"/>
                  </a:cubicBezTo>
                  <a:cubicBezTo>
                    <a:pt x="56403" y="117923"/>
                    <a:pt x="55646" y="118131"/>
                    <a:pt x="55646" y="118131"/>
                  </a:cubicBezTo>
                  <a:cubicBezTo>
                    <a:pt x="54889" y="117716"/>
                    <a:pt x="54889" y="117716"/>
                    <a:pt x="54889" y="117716"/>
                  </a:cubicBezTo>
                  <a:cubicBezTo>
                    <a:pt x="54889" y="117716"/>
                    <a:pt x="54132" y="117923"/>
                    <a:pt x="53753" y="117923"/>
                  </a:cubicBezTo>
                  <a:close/>
                  <a:moveTo>
                    <a:pt x="48832" y="117923"/>
                  </a:moveTo>
                  <a:cubicBezTo>
                    <a:pt x="48832" y="117923"/>
                    <a:pt x="48832" y="117923"/>
                    <a:pt x="48832" y="117923"/>
                  </a:cubicBezTo>
                  <a:cubicBezTo>
                    <a:pt x="48832" y="117923"/>
                    <a:pt x="48832" y="118339"/>
                    <a:pt x="48832" y="118339"/>
                  </a:cubicBezTo>
                  <a:cubicBezTo>
                    <a:pt x="48832" y="118546"/>
                    <a:pt x="49211" y="118546"/>
                    <a:pt x="49589" y="118339"/>
                  </a:cubicBezTo>
                  <a:cubicBezTo>
                    <a:pt x="49589" y="118339"/>
                    <a:pt x="49968" y="118339"/>
                    <a:pt x="50347" y="118131"/>
                  </a:cubicBezTo>
                  <a:cubicBezTo>
                    <a:pt x="50725" y="117923"/>
                    <a:pt x="50347" y="117716"/>
                    <a:pt x="49968" y="117716"/>
                  </a:cubicBezTo>
                  <a:cubicBezTo>
                    <a:pt x="49968" y="117508"/>
                    <a:pt x="49589" y="117716"/>
                    <a:pt x="49589" y="117716"/>
                  </a:cubicBezTo>
                  <a:cubicBezTo>
                    <a:pt x="49211" y="117716"/>
                    <a:pt x="48832" y="117923"/>
                    <a:pt x="48832" y="117923"/>
                  </a:cubicBezTo>
                  <a:close/>
                  <a:moveTo>
                    <a:pt x="39747" y="115432"/>
                  </a:moveTo>
                  <a:cubicBezTo>
                    <a:pt x="39747" y="115432"/>
                    <a:pt x="39747" y="115432"/>
                    <a:pt x="39747" y="115432"/>
                  </a:cubicBezTo>
                  <a:cubicBezTo>
                    <a:pt x="39369" y="115640"/>
                    <a:pt x="39369" y="115640"/>
                    <a:pt x="39369" y="115640"/>
                  </a:cubicBezTo>
                  <a:cubicBezTo>
                    <a:pt x="39369" y="115640"/>
                    <a:pt x="38990" y="115847"/>
                    <a:pt x="39369" y="116055"/>
                  </a:cubicBezTo>
                  <a:cubicBezTo>
                    <a:pt x="39369" y="116470"/>
                    <a:pt x="39747" y="116470"/>
                    <a:pt x="39747" y="116470"/>
                  </a:cubicBezTo>
                  <a:cubicBezTo>
                    <a:pt x="39747" y="116470"/>
                    <a:pt x="40126" y="116262"/>
                    <a:pt x="40883" y="116262"/>
                  </a:cubicBezTo>
                  <a:cubicBezTo>
                    <a:pt x="41261" y="116262"/>
                    <a:pt x="42018" y="115847"/>
                    <a:pt x="42018" y="115640"/>
                  </a:cubicBezTo>
                  <a:cubicBezTo>
                    <a:pt x="42397" y="115640"/>
                    <a:pt x="42397" y="115224"/>
                    <a:pt x="42776" y="115224"/>
                  </a:cubicBezTo>
                  <a:cubicBezTo>
                    <a:pt x="43154" y="115224"/>
                    <a:pt x="44290" y="115432"/>
                    <a:pt x="44668" y="115432"/>
                  </a:cubicBezTo>
                  <a:cubicBezTo>
                    <a:pt x="45047" y="115432"/>
                    <a:pt x="44290" y="114809"/>
                    <a:pt x="44290" y="114809"/>
                  </a:cubicBezTo>
                  <a:cubicBezTo>
                    <a:pt x="44290" y="114602"/>
                    <a:pt x="43154" y="114809"/>
                    <a:pt x="43154" y="114809"/>
                  </a:cubicBezTo>
                  <a:cubicBezTo>
                    <a:pt x="43154" y="114809"/>
                    <a:pt x="42397" y="114809"/>
                    <a:pt x="42018" y="114602"/>
                  </a:cubicBezTo>
                  <a:cubicBezTo>
                    <a:pt x="41640" y="114602"/>
                    <a:pt x="41640" y="114602"/>
                    <a:pt x="41640" y="114602"/>
                  </a:cubicBezTo>
                  <a:cubicBezTo>
                    <a:pt x="41261" y="114809"/>
                    <a:pt x="41261" y="115017"/>
                    <a:pt x="40883" y="115224"/>
                  </a:cubicBezTo>
                  <a:cubicBezTo>
                    <a:pt x="40504" y="115432"/>
                    <a:pt x="40504" y="115224"/>
                    <a:pt x="40504" y="115017"/>
                  </a:cubicBezTo>
                  <a:cubicBezTo>
                    <a:pt x="40504" y="115017"/>
                    <a:pt x="39747" y="114809"/>
                    <a:pt x="39369" y="115017"/>
                  </a:cubicBezTo>
                  <a:cubicBezTo>
                    <a:pt x="39369" y="115017"/>
                    <a:pt x="39747" y="115224"/>
                    <a:pt x="39747" y="115432"/>
                  </a:cubicBezTo>
                  <a:close/>
                  <a:moveTo>
                    <a:pt x="36719" y="115432"/>
                  </a:moveTo>
                  <a:cubicBezTo>
                    <a:pt x="36719" y="115432"/>
                    <a:pt x="36719" y="115432"/>
                    <a:pt x="36719" y="115432"/>
                  </a:cubicBezTo>
                  <a:cubicBezTo>
                    <a:pt x="36719" y="115432"/>
                    <a:pt x="37476" y="115640"/>
                    <a:pt x="38233" y="115640"/>
                  </a:cubicBezTo>
                  <a:cubicBezTo>
                    <a:pt x="38611" y="115640"/>
                    <a:pt x="38233" y="115432"/>
                    <a:pt x="38611" y="115224"/>
                  </a:cubicBezTo>
                  <a:cubicBezTo>
                    <a:pt x="38611" y="115017"/>
                    <a:pt x="38233" y="115224"/>
                    <a:pt x="37854" y="115017"/>
                  </a:cubicBezTo>
                  <a:cubicBezTo>
                    <a:pt x="37476" y="115017"/>
                    <a:pt x="37476" y="115017"/>
                    <a:pt x="37097" y="115017"/>
                  </a:cubicBezTo>
                  <a:cubicBezTo>
                    <a:pt x="36340" y="115017"/>
                    <a:pt x="36719" y="115432"/>
                    <a:pt x="36719" y="115432"/>
                  </a:cubicBezTo>
                  <a:close/>
                  <a:moveTo>
                    <a:pt x="33312" y="113148"/>
                  </a:moveTo>
                  <a:cubicBezTo>
                    <a:pt x="33312" y="113148"/>
                    <a:pt x="33312" y="113148"/>
                    <a:pt x="33312" y="113148"/>
                  </a:cubicBezTo>
                  <a:cubicBezTo>
                    <a:pt x="32933" y="114186"/>
                    <a:pt x="34826" y="113564"/>
                    <a:pt x="34826" y="112941"/>
                  </a:cubicBezTo>
                  <a:cubicBezTo>
                    <a:pt x="34447" y="112525"/>
                    <a:pt x="34826" y="112525"/>
                    <a:pt x="34069" y="112110"/>
                  </a:cubicBezTo>
                  <a:cubicBezTo>
                    <a:pt x="33690" y="111487"/>
                    <a:pt x="33690" y="112110"/>
                    <a:pt x="33312" y="112318"/>
                  </a:cubicBezTo>
                  <a:cubicBezTo>
                    <a:pt x="32933" y="112733"/>
                    <a:pt x="33690" y="112733"/>
                    <a:pt x="33690" y="112941"/>
                  </a:cubicBezTo>
                  <a:cubicBezTo>
                    <a:pt x="33690" y="113148"/>
                    <a:pt x="33312" y="112941"/>
                    <a:pt x="33312" y="113148"/>
                  </a:cubicBezTo>
                  <a:close/>
                  <a:moveTo>
                    <a:pt x="30283" y="115640"/>
                  </a:moveTo>
                  <a:cubicBezTo>
                    <a:pt x="30283" y="115640"/>
                    <a:pt x="30283" y="115640"/>
                    <a:pt x="30283" y="115640"/>
                  </a:cubicBezTo>
                  <a:cubicBezTo>
                    <a:pt x="30283" y="115640"/>
                    <a:pt x="29905" y="115847"/>
                    <a:pt x="30283" y="116262"/>
                  </a:cubicBezTo>
                  <a:cubicBezTo>
                    <a:pt x="30283" y="116470"/>
                    <a:pt x="30283" y="116262"/>
                    <a:pt x="31419" y="115847"/>
                  </a:cubicBezTo>
                  <a:cubicBezTo>
                    <a:pt x="32176" y="115432"/>
                    <a:pt x="31041" y="115640"/>
                    <a:pt x="31041" y="115640"/>
                  </a:cubicBezTo>
                  <a:cubicBezTo>
                    <a:pt x="31041" y="115432"/>
                    <a:pt x="30662" y="115640"/>
                    <a:pt x="30283" y="115640"/>
                  </a:cubicBezTo>
                  <a:close/>
                  <a:moveTo>
                    <a:pt x="30283" y="116885"/>
                  </a:moveTo>
                  <a:cubicBezTo>
                    <a:pt x="30283" y="116885"/>
                    <a:pt x="30283" y="116885"/>
                    <a:pt x="30283" y="116885"/>
                  </a:cubicBezTo>
                  <a:cubicBezTo>
                    <a:pt x="30283" y="116885"/>
                    <a:pt x="30283" y="117301"/>
                    <a:pt x="30662" y="117301"/>
                  </a:cubicBezTo>
                  <a:cubicBezTo>
                    <a:pt x="31041" y="117301"/>
                    <a:pt x="31041" y="117093"/>
                    <a:pt x="31419" y="116885"/>
                  </a:cubicBezTo>
                  <a:cubicBezTo>
                    <a:pt x="31419" y="116678"/>
                    <a:pt x="31041" y="116678"/>
                    <a:pt x="31041" y="116470"/>
                  </a:cubicBezTo>
                  <a:cubicBezTo>
                    <a:pt x="30662" y="116470"/>
                    <a:pt x="30283" y="116678"/>
                    <a:pt x="30283" y="116885"/>
                  </a:cubicBezTo>
                  <a:close/>
                  <a:moveTo>
                    <a:pt x="29148" y="117923"/>
                  </a:moveTo>
                  <a:cubicBezTo>
                    <a:pt x="29148" y="117923"/>
                    <a:pt x="29148" y="117923"/>
                    <a:pt x="29148" y="117923"/>
                  </a:cubicBezTo>
                  <a:cubicBezTo>
                    <a:pt x="28391" y="117923"/>
                    <a:pt x="28391" y="117923"/>
                    <a:pt x="28391" y="117923"/>
                  </a:cubicBezTo>
                  <a:cubicBezTo>
                    <a:pt x="28391" y="117923"/>
                    <a:pt x="28391" y="117923"/>
                    <a:pt x="27255" y="118339"/>
                  </a:cubicBezTo>
                  <a:cubicBezTo>
                    <a:pt x="26119" y="118546"/>
                    <a:pt x="26876" y="118754"/>
                    <a:pt x="26876" y="118961"/>
                  </a:cubicBezTo>
                  <a:cubicBezTo>
                    <a:pt x="26876" y="119377"/>
                    <a:pt x="28012" y="118961"/>
                    <a:pt x="28769" y="118754"/>
                  </a:cubicBezTo>
                  <a:cubicBezTo>
                    <a:pt x="29148" y="118754"/>
                    <a:pt x="28769" y="118546"/>
                    <a:pt x="29148" y="118546"/>
                  </a:cubicBezTo>
                  <a:cubicBezTo>
                    <a:pt x="29148" y="118546"/>
                    <a:pt x="29148" y="118546"/>
                    <a:pt x="29905" y="118339"/>
                  </a:cubicBezTo>
                  <a:cubicBezTo>
                    <a:pt x="30662" y="118131"/>
                    <a:pt x="30283" y="118131"/>
                    <a:pt x="30283" y="117923"/>
                  </a:cubicBezTo>
                  <a:cubicBezTo>
                    <a:pt x="30283" y="117923"/>
                    <a:pt x="29526" y="117716"/>
                    <a:pt x="29148" y="117923"/>
                  </a:cubicBezTo>
                  <a:close/>
                  <a:moveTo>
                    <a:pt x="19305" y="118961"/>
                  </a:moveTo>
                  <a:cubicBezTo>
                    <a:pt x="19305" y="118961"/>
                    <a:pt x="19305" y="118961"/>
                    <a:pt x="19305" y="118961"/>
                  </a:cubicBezTo>
                  <a:cubicBezTo>
                    <a:pt x="19684" y="118961"/>
                    <a:pt x="20063" y="118754"/>
                    <a:pt x="20441" y="118961"/>
                  </a:cubicBezTo>
                  <a:cubicBezTo>
                    <a:pt x="20820" y="119169"/>
                    <a:pt x="20441" y="119584"/>
                    <a:pt x="20441" y="119584"/>
                  </a:cubicBezTo>
                  <a:cubicBezTo>
                    <a:pt x="20063" y="119792"/>
                    <a:pt x="19684" y="120000"/>
                    <a:pt x="19305" y="120000"/>
                  </a:cubicBezTo>
                  <a:cubicBezTo>
                    <a:pt x="18927" y="120000"/>
                    <a:pt x="18548" y="120000"/>
                    <a:pt x="18170" y="119792"/>
                  </a:cubicBezTo>
                  <a:cubicBezTo>
                    <a:pt x="18170" y="119584"/>
                    <a:pt x="18170" y="118961"/>
                    <a:pt x="18170" y="118961"/>
                  </a:cubicBezTo>
                  <a:cubicBezTo>
                    <a:pt x="18548" y="118961"/>
                    <a:pt x="19305" y="118961"/>
                    <a:pt x="19305" y="118961"/>
                  </a:cubicBezTo>
                  <a:close/>
                  <a:moveTo>
                    <a:pt x="22334" y="115847"/>
                  </a:moveTo>
                  <a:cubicBezTo>
                    <a:pt x="22334" y="115847"/>
                    <a:pt x="22334" y="115847"/>
                    <a:pt x="22334" y="115847"/>
                  </a:cubicBezTo>
                  <a:cubicBezTo>
                    <a:pt x="22334" y="115847"/>
                    <a:pt x="22334" y="115847"/>
                    <a:pt x="22334" y="115847"/>
                  </a:cubicBezTo>
                  <a:cubicBezTo>
                    <a:pt x="22334" y="115847"/>
                    <a:pt x="22334" y="116262"/>
                    <a:pt x="21955" y="116262"/>
                  </a:cubicBezTo>
                  <a:cubicBezTo>
                    <a:pt x="21198" y="116470"/>
                    <a:pt x="21577" y="115847"/>
                    <a:pt x="21577" y="115640"/>
                  </a:cubicBezTo>
                  <a:cubicBezTo>
                    <a:pt x="21577" y="115432"/>
                    <a:pt x="20063" y="115847"/>
                    <a:pt x="20063" y="115847"/>
                  </a:cubicBezTo>
                  <a:cubicBezTo>
                    <a:pt x="20063" y="115847"/>
                    <a:pt x="20063" y="116470"/>
                    <a:pt x="19684" y="116678"/>
                  </a:cubicBezTo>
                  <a:cubicBezTo>
                    <a:pt x="19305" y="116678"/>
                    <a:pt x="19305" y="116678"/>
                    <a:pt x="18927" y="116885"/>
                  </a:cubicBezTo>
                  <a:cubicBezTo>
                    <a:pt x="18548" y="117093"/>
                    <a:pt x="18548" y="117508"/>
                    <a:pt x="18548" y="117508"/>
                  </a:cubicBezTo>
                  <a:cubicBezTo>
                    <a:pt x="18927" y="117716"/>
                    <a:pt x="19684" y="117716"/>
                    <a:pt x="19684" y="117716"/>
                  </a:cubicBezTo>
                  <a:cubicBezTo>
                    <a:pt x="20063" y="117716"/>
                    <a:pt x="20063" y="117716"/>
                    <a:pt x="21198" y="118131"/>
                  </a:cubicBezTo>
                  <a:cubicBezTo>
                    <a:pt x="22712" y="118339"/>
                    <a:pt x="21577" y="118131"/>
                    <a:pt x="22712" y="118131"/>
                  </a:cubicBezTo>
                  <a:cubicBezTo>
                    <a:pt x="23470" y="118131"/>
                    <a:pt x="23091" y="118339"/>
                    <a:pt x="23470" y="118339"/>
                  </a:cubicBezTo>
                  <a:cubicBezTo>
                    <a:pt x="23848" y="118339"/>
                    <a:pt x="24227" y="118754"/>
                    <a:pt x="24605" y="118961"/>
                  </a:cubicBezTo>
                  <a:cubicBezTo>
                    <a:pt x="25362" y="119169"/>
                    <a:pt x="25741" y="118754"/>
                    <a:pt x="26119" y="118754"/>
                  </a:cubicBezTo>
                  <a:cubicBezTo>
                    <a:pt x="26119" y="118546"/>
                    <a:pt x="26876" y="117923"/>
                    <a:pt x="26876" y="117923"/>
                  </a:cubicBezTo>
                  <a:cubicBezTo>
                    <a:pt x="26876" y="117923"/>
                    <a:pt x="24605" y="117508"/>
                    <a:pt x="24605" y="117508"/>
                  </a:cubicBezTo>
                  <a:cubicBezTo>
                    <a:pt x="24227" y="117508"/>
                    <a:pt x="23848" y="116885"/>
                    <a:pt x="24605" y="116885"/>
                  </a:cubicBezTo>
                  <a:cubicBezTo>
                    <a:pt x="24984" y="116885"/>
                    <a:pt x="24984" y="117093"/>
                    <a:pt x="25362" y="117301"/>
                  </a:cubicBezTo>
                  <a:cubicBezTo>
                    <a:pt x="25362" y="117508"/>
                    <a:pt x="25741" y="117508"/>
                    <a:pt x="26119" y="117508"/>
                  </a:cubicBezTo>
                  <a:cubicBezTo>
                    <a:pt x="26498" y="117508"/>
                    <a:pt x="26876" y="117301"/>
                    <a:pt x="26876" y="117093"/>
                  </a:cubicBezTo>
                  <a:cubicBezTo>
                    <a:pt x="26876" y="116885"/>
                    <a:pt x="26498" y="117093"/>
                    <a:pt x="25741" y="116470"/>
                  </a:cubicBezTo>
                  <a:cubicBezTo>
                    <a:pt x="24605" y="115847"/>
                    <a:pt x="25741" y="116055"/>
                    <a:pt x="26119" y="116055"/>
                  </a:cubicBezTo>
                  <a:cubicBezTo>
                    <a:pt x="26119" y="115847"/>
                    <a:pt x="26876" y="115432"/>
                    <a:pt x="26876" y="115432"/>
                  </a:cubicBezTo>
                  <a:cubicBezTo>
                    <a:pt x="27255" y="115224"/>
                    <a:pt x="26119" y="115224"/>
                    <a:pt x="25741" y="115017"/>
                  </a:cubicBezTo>
                  <a:cubicBezTo>
                    <a:pt x="25362" y="115017"/>
                    <a:pt x="25362" y="115017"/>
                    <a:pt x="25362" y="115017"/>
                  </a:cubicBezTo>
                  <a:cubicBezTo>
                    <a:pt x="25362" y="115224"/>
                    <a:pt x="24227" y="115017"/>
                    <a:pt x="23848" y="114809"/>
                  </a:cubicBezTo>
                  <a:cubicBezTo>
                    <a:pt x="23848" y="114809"/>
                    <a:pt x="23848" y="114394"/>
                    <a:pt x="23470" y="114186"/>
                  </a:cubicBezTo>
                  <a:cubicBezTo>
                    <a:pt x="23470" y="114186"/>
                    <a:pt x="22712" y="114186"/>
                    <a:pt x="21955" y="114186"/>
                  </a:cubicBezTo>
                  <a:cubicBezTo>
                    <a:pt x="21198" y="114186"/>
                    <a:pt x="21577" y="114809"/>
                    <a:pt x="21577" y="114809"/>
                  </a:cubicBezTo>
                  <a:cubicBezTo>
                    <a:pt x="21577" y="114809"/>
                    <a:pt x="21955" y="115224"/>
                    <a:pt x="22334" y="115432"/>
                  </a:cubicBezTo>
                  <a:cubicBezTo>
                    <a:pt x="22334" y="115432"/>
                    <a:pt x="22334" y="115847"/>
                    <a:pt x="22334" y="115847"/>
                  </a:cubicBez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178" name="Shape 2058">
              <a:extLst>
                <a:ext uri="{FF2B5EF4-FFF2-40B4-BE49-F238E27FC236}">
                  <a16:creationId xmlns:a16="http://schemas.microsoft.com/office/drawing/2014/main" id="{9D1C2D47-D3F6-20C6-4226-73DF77F45D81}"/>
                </a:ext>
              </a:extLst>
            </p:cNvPr>
            <p:cNvSpPr/>
            <p:nvPr/>
          </p:nvSpPr>
          <p:spPr>
            <a:xfrm>
              <a:off x="8031807" y="1593291"/>
              <a:ext cx="1169793" cy="1439380"/>
            </a:xfrm>
            <a:custGeom>
              <a:avLst/>
              <a:gdLst/>
              <a:ahLst/>
              <a:cxnLst/>
              <a:rect l="0" t="0" r="0" b="0"/>
              <a:pathLst>
                <a:path w="120000" h="120000" extrusionOk="0">
                  <a:moveTo>
                    <a:pt x="35321" y="81290"/>
                  </a:moveTo>
                  <a:cubicBezTo>
                    <a:pt x="42339" y="77788"/>
                    <a:pt x="42339" y="77788"/>
                    <a:pt x="42339" y="77788"/>
                  </a:cubicBezTo>
                  <a:cubicBezTo>
                    <a:pt x="50760" y="72811"/>
                    <a:pt x="50760" y="72811"/>
                    <a:pt x="50760" y="72811"/>
                  </a:cubicBezTo>
                  <a:cubicBezTo>
                    <a:pt x="59883" y="72442"/>
                    <a:pt x="59883" y="72442"/>
                    <a:pt x="59883" y="72442"/>
                  </a:cubicBezTo>
                  <a:cubicBezTo>
                    <a:pt x="62222" y="72811"/>
                    <a:pt x="62923" y="74101"/>
                    <a:pt x="67134" y="71520"/>
                  </a:cubicBezTo>
                  <a:cubicBezTo>
                    <a:pt x="71578" y="73917"/>
                    <a:pt x="71578" y="73917"/>
                    <a:pt x="71578" y="73917"/>
                  </a:cubicBezTo>
                  <a:cubicBezTo>
                    <a:pt x="74385" y="78341"/>
                    <a:pt x="74385" y="78341"/>
                    <a:pt x="74385" y="78341"/>
                  </a:cubicBezTo>
                  <a:cubicBezTo>
                    <a:pt x="75789" y="84792"/>
                    <a:pt x="75789" y="84792"/>
                    <a:pt x="75789" y="84792"/>
                  </a:cubicBezTo>
                  <a:cubicBezTo>
                    <a:pt x="82339" y="84792"/>
                    <a:pt x="82339" y="84792"/>
                    <a:pt x="82339" y="84792"/>
                  </a:cubicBezTo>
                  <a:cubicBezTo>
                    <a:pt x="86783" y="83317"/>
                    <a:pt x="86783" y="83317"/>
                    <a:pt x="86783" y="83317"/>
                  </a:cubicBezTo>
                  <a:cubicBezTo>
                    <a:pt x="89824" y="85345"/>
                    <a:pt x="89122" y="84608"/>
                    <a:pt x="89824" y="86267"/>
                  </a:cubicBezTo>
                  <a:cubicBezTo>
                    <a:pt x="87017" y="88110"/>
                    <a:pt x="87485" y="87741"/>
                    <a:pt x="84210" y="89216"/>
                  </a:cubicBezTo>
                  <a:cubicBezTo>
                    <a:pt x="82807" y="93640"/>
                    <a:pt x="82807" y="93640"/>
                    <a:pt x="82807" y="93640"/>
                  </a:cubicBezTo>
                  <a:cubicBezTo>
                    <a:pt x="81169" y="93824"/>
                    <a:pt x="81169" y="93824"/>
                    <a:pt x="81169" y="93824"/>
                  </a:cubicBezTo>
                  <a:cubicBezTo>
                    <a:pt x="81169" y="89400"/>
                    <a:pt x="80701" y="91059"/>
                    <a:pt x="83274" y="87004"/>
                  </a:cubicBezTo>
                  <a:cubicBezTo>
                    <a:pt x="81871" y="86451"/>
                    <a:pt x="81871" y="86451"/>
                    <a:pt x="81871" y="86451"/>
                  </a:cubicBezTo>
                  <a:cubicBezTo>
                    <a:pt x="74853" y="86451"/>
                    <a:pt x="74853" y="86451"/>
                    <a:pt x="74853" y="86451"/>
                  </a:cubicBezTo>
                  <a:cubicBezTo>
                    <a:pt x="68538" y="86451"/>
                    <a:pt x="71578" y="86082"/>
                    <a:pt x="64795" y="87373"/>
                  </a:cubicBezTo>
                  <a:cubicBezTo>
                    <a:pt x="64561" y="87926"/>
                    <a:pt x="61988" y="87188"/>
                    <a:pt x="61520" y="87741"/>
                  </a:cubicBezTo>
                  <a:cubicBezTo>
                    <a:pt x="58479" y="91612"/>
                    <a:pt x="57309" y="92534"/>
                    <a:pt x="65029" y="94377"/>
                  </a:cubicBezTo>
                  <a:cubicBezTo>
                    <a:pt x="64093" y="96405"/>
                    <a:pt x="64093" y="96405"/>
                    <a:pt x="64093" y="96405"/>
                  </a:cubicBezTo>
                  <a:cubicBezTo>
                    <a:pt x="60818" y="94930"/>
                    <a:pt x="62456" y="95299"/>
                    <a:pt x="57309" y="95483"/>
                  </a:cubicBezTo>
                  <a:cubicBezTo>
                    <a:pt x="54035" y="95668"/>
                    <a:pt x="54035" y="95668"/>
                    <a:pt x="54035" y="95668"/>
                  </a:cubicBezTo>
                  <a:cubicBezTo>
                    <a:pt x="54035" y="97880"/>
                    <a:pt x="54035" y="97880"/>
                    <a:pt x="54035" y="97880"/>
                  </a:cubicBezTo>
                  <a:cubicBezTo>
                    <a:pt x="57543" y="97695"/>
                    <a:pt x="57543" y="97695"/>
                    <a:pt x="57543" y="97695"/>
                  </a:cubicBezTo>
                  <a:cubicBezTo>
                    <a:pt x="60818" y="99170"/>
                    <a:pt x="60818" y="99170"/>
                    <a:pt x="60818" y="99170"/>
                  </a:cubicBezTo>
                  <a:cubicBezTo>
                    <a:pt x="62923" y="101013"/>
                    <a:pt x="62923" y="101013"/>
                    <a:pt x="62923" y="101013"/>
                  </a:cubicBezTo>
                  <a:cubicBezTo>
                    <a:pt x="68070" y="104700"/>
                    <a:pt x="68070" y="104700"/>
                    <a:pt x="68070" y="104700"/>
                  </a:cubicBezTo>
                  <a:cubicBezTo>
                    <a:pt x="68771" y="108018"/>
                    <a:pt x="68771" y="108018"/>
                    <a:pt x="68771" y="108018"/>
                  </a:cubicBezTo>
                  <a:cubicBezTo>
                    <a:pt x="71578" y="107649"/>
                    <a:pt x="71345" y="107465"/>
                    <a:pt x="73918" y="108387"/>
                  </a:cubicBezTo>
                  <a:cubicBezTo>
                    <a:pt x="78128" y="109861"/>
                    <a:pt x="78830" y="109308"/>
                    <a:pt x="83742" y="108571"/>
                  </a:cubicBezTo>
                  <a:cubicBezTo>
                    <a:pt x="84678" y="110230"/>
                    <a:pt x="84678" y="110230"/>
                    <a:pt x="84678" y="110230"/>
                  </a:cubicBezTo>
                  <a:cubicBezTo>
                    <a:pt x="84678" y="113917"/>
                    <a:pt x="84678" y="113917"/>
                    <a:pt x="84678" y="113917"/>
                  </a:cubicBezTo>
                  <a:cubicBezTo>
                    <a:pt x="85380" y="117235"/>
                    <a:pt x="85380" y="117235"/>
                    <a:pt x="85380" y="117235"/>
                  </a:cubicBezTo>
                  <a:cubicBezTo>
                    <a:pt x="89122" y="115391"/>
                    <a:pt x="89122" y="115391"/>
                    <a:pt x="89122" y="115391"/>
                  </a:cubicBezTo>
                  <a:cubicBezTo>
                    <a:pt x="90760" y="113364"/>
                    <a:pt x="90760" y="113364"/>
                    <a:pt x="90760" y="113364"/>
                  </a:cubicBezTo>
                  <a:cubicBezTo>
                    <a:pt x="96608" y="111889"/>
                    <a:pt x="96608" y="111889"/>
                    <a:pt x="96608" y="111889"/>
                  </a:cubicBezTo>
                  <a:cubicBezTo>
                    <a:pt x="103391" y="112258"/>
                    <a:pt x="103391" y="112258"/>
                    <a:pt x="103391" y="112258"/>
                  </a:cubicBezTo>
                  <a:cubicBezTo>
                    <a:pt x="103391" y="112442"/>
                    <a:pt x="111578" y="116497"/>
                    <a:pt x="112748" y="117419"/>
                  </a:cubicBezTo>
                  <a:cubicBezTo>
                    <a:pt x="113684" y="118341"/>
                    <a:pt x="115087" y="120000"/>
                    <a:pt x="115087" y="120000"/>
                  </a:cubicBezTo>
                  <a:cubicBezTo>
                    <a:pt x="119532" y="119078"/>
                    <a:pt x="119532" y="119078"/>
                    <a:pt x="119532" y="119078"/>
                  </a:cubicBezTo>
                  <a:cubicBezTo>
                    <a:pt x="120000" y="118709"/>
                    <a:pt x="120000" y="118709"/>
                    <a:pt x="120000" y="118709"/>
                  </a:cubicBezTo>
                  <a:cubicBezTo>
                    <a:pt x="120000" y="113917"/>
                    <a:pt x="120000" y="113917"/>
                    <a:pt x="120000" y="113917"/>
                  </a:cubicBezTo>
                  <a:cubicBezTo>
                    <a:pt x="105029" y="85714"/>
                    <a:pt x="105029" y="85714"/>
                    <a:pt x="105029" y="85714"/>
                  </a:cubicBezTo>
                  <a:cubicBezTo>
                    <a:pt x="120000" y="80368"/>
                    <a:pt x="120000" y="80368"/>
                    <a:pt x="120000" y="80368"/>
                  </a:cubicBezTo>
                  <a:cubicBezTo>
                    <a:pt x="120000" y="30046"/>
                    <a:pt x="120000" y="30046"/>
                    <a:pt x="120000" y="30046"/>
                  </a:cubicBezTo>
                  <a:cubicBezTo>
                    <a:pt x="119298" y="30046"/>
                    <a:pt x="118362" y="30230"/>
                    <a:pt x="117192" y="30230"/>
                  </a:cubicBezTo>
                  <a:cubicBezTo>
                    <a:pt x="115555" y="32442"/>
                    <a:pt x="115555" y="32442"/>
                    <a:pt x="115555" y="32442"/>
                  </a:cubicBezTo>
                  <a:cubicBezTo>
                    <a:pt x="103625" y="30783"/>
                    <a:pt x="103625" y="30783"/>
                    <a:pt x="103625" y="30783"/>
                  </a:cubicBezTo>
                  <a:cubicBezTo>
                    <a:pt x="99649" y="28940"/>
                    <a:pt x="99649" y="28940"/>
                    <a:pt x="99649" y="28940"/>
                  </a:cubicBezTo>
                  <a:cubicBezTo>
                    <a:pt x="96608" y="30599"/>
                    <a:pt x="97309" y="29861"/>
                    <a:pt x="94736" y="32073"/>
                  </a:cubicBezTo>
                  <a:cubicBezTo>
                    <a:pt x="87719" y="30599"/>
                    <a:pt x="87719" y="30599"/>
                    <a:pt x="87719" y="30599"/>
                  </a:cubicBezTo>
                  <a:cubicBezTo>
                    <a:pt x="83274" y="32258"/>
                    <a:pt x="83274" y="32258"/>
                    <a:pt x="83274" y="32258"/>
                  </a:cubicBezTo>
                  <a:cubicBezTo>
                    <a:pt x="78128" y="36313"/>
                    <a:pt x="78128" y="36313"/>
                    <a:pt x="78128" y="36313"/>
                  </a:cubicBezTo>
                  <a:cubicBezTo>
                    <a:pt x="69473" y="35944"/>
                    <a:pt x="69473" y="35944"/>
                    <a:pt x="69473" y="35944"/>
                  </a:cubicBezTo>
                  <a:cubicBezTo>
                    <a:pt x="67602" y="33917"/>
                    <a:pt x="67602" y="33917"/>
                    <a:pt x="67602" y="33917"/>
                  </a:cubicBezTo>
                  <a:cubicBezTo>
                    <a:pt x="67134" y="35760"/>
                    <a:pt x="67134" y="35760"/>
                    <a:pt x="67134" y="35760"/>
                  </a:cubicBezTo>
                  <a:cubicBezTo>
                    <a:pt x="69005" y="37603"/>
                    <a:pt x="69005" y="37603"/>
                    <a:pt x="69005" y="37603"/>
                  </a:cubicBezTo>
                  <a:cubicBezTo>
                    <a:pt x="65730" y="38894"/>
                    <a:pt x="65730" y="38894"/>
                    <a:pt x="65730" y="38894"/>
                  </a:cubicBezTo>
                  <a:cubicBezTo>
                    <a:pt x="64561" y="36313"/>
                    <a:pt x="64561" y="36313"/>
                    <a:pt x="64561" y="36313"/>
                  </a:cubicBezTo>
                  <a:cubicBezTo>
                    <a:pt x="61754" y="33548"/>
                    <a:pt x="61754" y="33548"/>
                    <a:pt x="61754" y="33548"/>
                  </a:cubicBezTo>
                  <a:cubicBezTo>
                    <a:pt x="57543" y="32811"/>
                    <a:pt x="57543" y="32811"/>
                    <a:pt x="57543" y="32811"/>
                  </a:cubicBezTo>
                  <a:cubicBezTo>
                    <a:pt x="55204" y="31520"/>
                    <a:pt x="55204" y="31520"/>
                    <a:pt x="55204" y="31520"/>
                  </a:cubicBezTo>
                  <a:cubicBezTo>
                    <a:pt x="54736" y="31336"/>
                    <a:pt x="46081" y="32073"/>
                    <a:pt x="44444" y="32258"/>
                  </a:cubicBezTo>
                  <a:cubicBezTo>
                    <a:pt x="42339" y="31152"/>
                    <a:pt x="42105" y="31152"/>
                    <a:pt x="39766" y="30230"/>
                  </a:cubicBezTo>
                  <a:cubicBezTo>
                    <a:pt x="37426" y="31705"/>
                    <a:pt x="37426" y="31705"/>
                    <a:pt x="37426" y="31705"/>
                  </a:cubicBezTo>
                  <a:cubicBezTo>
                    <a:pt x="37426" y="31705"/>
                    <a:pt x="36257" y="33364"/>
                    <a:pt x="34385" y="33364"/>
                  </a:cubicBezTo>
                  <a:cubicBezTo>
                    <a:pt x="32280" y="33364"/>
                    <a:pt x="32514" y="31152"/>
                    <a:pt x="32514" y="31152"/>
                  </a:cubicBezTo>
                  <a:cubicBezTo>
                    <a:pt x="29473" y="31520"/>
                    <a:pt x="29473" y="31520"/>
                    <a:pt x="29473" y="31520"/>
                  </a:cubicBezTo>
                  <a:cubicBezTo>
                    <a:pt x="25497" y="35944"/>
                    <a:pt x="25497" y="35944"/>
                    <a:pt x="25497" y="35944"/>
                  </a:cubicBezTo>
                  <a:cubicBezTo>
                    <a:pt x="20584" y="39262"/>
                    <a:pt x="20584" y="39262"/>
                    <a:pt x="20584" y="39262"/>
                  </a:cubicBezTo>
                  <a:cubicBezTo>
                    <a:pt x="17777" y="42580"/>
                    <a:pt x="17777" y="42580"/>
                    <a:pt x="17777" y="42580"/>
                  </a:cubicBezTo>
                  <a:cubicBezTo>
                    <a:pt x="12397" y="44239"/>
                    <a:pt x="12397" y="44239"/>
                    <a:pt x="12397" y="44239"/>
                  </a:cubicBezTo>
                  <a:cubicBezTo>
                    <a:pt x="12631" y="45714"/>
                    <a:pt x="12631" y="45714"/>
                    <a:pt x="12631" y="45714"/>
                  </a:cubicBezTo>
                  <a:cubicBezTo>
                    <a:pt x="18011" y="49400"/>
                    <a:pt x="18011" y="49400"/>
                    <a:pt x="18011" y="49400"/>
                  </a:cubicBezTo>
                  <a:cubicBezTo>
                    <a:pt x="14269" y="51428"/>
                    <a:pt x="14269" y="51428"/>
                    <a:pt x="14269" y="51428"/>
                  </a:cubicBezTo>
                  <a:cubicBezTo>
                    <a:pt x="8654" y="46820"/>
                    <a:pt x="10760" y="50322"/>
                    <a:pt x="3742" y="46082"/>
                  </a:cubicBezTo>
                  <a:cubicBezTo>
                    <a:pt x="2573" y="49400"/>
                    <a:pt x="2339" y="48479"/>
                    <a:pt x="3040" y="51244"/>
                  </a:cubicBezTo>
                  <a:cubicBezTo>
                    <a:pt x="0" y="52903"/>
                    <a:pt x="0" y="52903"/>
                    <a:pt x="0" y="52903"/>
                  </a:cubicBezTo>
                  <a:cubicBezTo>
                    <a:pt x="1637" y="57880"/>
                    <a:pt x="467" y="56221"/>
                    <a:pt x="4444" y="59539"/>
                  </a:cubicBezTo>
                  <a:cubicBezTo>
                    <a:pt x="2105" y="63410"/>
                    <a:pt x="2573" y="61751"/>
                    <a:pt x="2807" y="66359"/>
                  </a:cubicBezTo>
                  <a:cubicBezTo>
                    <a:pt x="8187" y="67649"/>
                    <a:pt x="8187" y="67649"/>
                    <a:pt x="8187" y="67649"/>
                  </a:cubicBezTo>
                  <a:cubicBezTo>
                    <a:pt x="9590" y="70230"/>
                    <a:pt x="9590" y="70230"/>
                    <a:pt x="9590" y="70230"/>
                  </a:cubicBezTo>
                  <a:cubicBezTo>
                    <a:pt x="13099" y="71520"/>
                    <a:pt x="13099" y="71520"/>
                    <a:pt x="13099" y="71520"/>
                  </a:cubicBezTo>
                  <a:cubicBezTo>
                    <a:pt x="16608" y="69677"/>
                    <a:pt x="16608" y="69677"/>
                    <a:pt x="16608" y="69677"/>
                  </a:cubicBezTo>
                  <a:cubicBezTo>
                    <a:pt x="21754" y="71705"/>
                    <a:pt x="21754" y="71705"/>
                    <a:pt x="21754" y="71705"/>
                  </a:cubicBezTo>
                  <a:cubicBezTo>
                    <a:pt x="28538" y="75760"/>
                    <a:pt x="28538" y="75760"/>
                    <a:pt x="28538" y="75760"/>
                  </a:cubicBezTo>
                  <a:cubicBezTo>
                    <a:pt x="32514" y="79631"/>
                    <a:pt x="32514" y="79631"/>
                    <a:pt x="32514" y="79631"/>
                  </a:cubicBezTo>
                  <a:cubicBezTo>
                    <a:pt x="30175" y="78156"/>
                    <a:pt x="30175" y="78156"/>
                    <a:pt x="30175" y="78156"/>
                  </a:cubicBezTo>
                  <a:cubicBezTo>
                    <a:pt x="28771" y="78709"/>
                    <a:pt x="28771" y="78709"/>
                    <a:pt x="28771" y="78709"/>
                  </a:cubicBezTo>
                  <a:cubicBezTo>
                    <a:pt x="29707" y="80000"/>
                    <a:pt x="29707" y="80000"/>
                    <a:pt x="29707" y="80000"/>
                  </a:cubicBezTo>
                  <a:cubicBezTo>
                    <a:pt x="35321" y="81290"/>
                    <a:pt x="35321" y="81290"/>
                    <a:pt x="35321" y="81290"/>
                  </a:cubicBezTo>
                  <a:close/>
                  <a:moveTo>
                    <a:pt x="120000" y="0"/>
                  </a:moveTo>
                  <a:cubicBezTo>
                    <a:pt x="120000" y="0"/>
                    <a:pt x="120000" y="0"/>
                    <a:pt x="120000" y="0"/>
                  </a:cubicBezTo>
                  <a:cubicBezTo>
                    <a:pt x="116725" y="921"/>
                    <a:pt x="116725" y="921"/>
                    <a:pt x="116725" y="921"/>
                  </a:cubicBezTo>
                  <a:cubicBezTo>
                    <a:pt x="116257" y="921"/>
                    <a:pt x="109707" y="184"/>
                    <a:pt x="109941" y="1843"/>
                  </a:cubicBezTo>
                  <a:cubicBezTo>
                    <a:pt x="110175" y="2764"/>
                    <a:pt x="111345" y="2949"/>
                    <a:pt x="111345" y="2949"/>
                  </a:cubicBezTo>
                  <a:cubicBezTo>
                    <a:pt x="114385" y="5161"/>
                    <a:pt x="114385" y="5161"/>
                    <a:pt x="114385" y="5161"/>
                  </a:cubicBezTo>
                  <a:cubicBezTo>
                    <a:pt x="114152" y="6451"/>
                    <a:pt x="114152" y="6451"/>
                    <a:pt x="114152" y="6451"/>
                  </a:cubicBezTo>
                  <a:cubicBezTo>
                    <a:pt x="116023" y="6820"/>
                    <a:pt x="116023" y="6820"/>
                    <a:pt x="116023" y="6820"/>
                  </a:cubicBezTo>
                  <a:cubicBezTo>
                    <a:pt x="120000" y="6820"/>
                    <a:pt x="120000" y="6820"/>
                    <a:pt x="120000" y="6820"/>
                  </a:cubicBezTo>
                  <a:cubicBezTo>
                    <a:pt x="120000" y="0"/>
                    <a:pt x="120000" y="0"/>
                    <a:pt x="120000" y="0"/>
                  </a:cubicBezTo>
                  <a:close/>
                  <a:moveTo>
                    <a:pt x="120000" y="9032"/>
                  </a:moveTo>
                  <a:cubicBezTo>
                    <a:pt x="120000" y="9032"/>
                    <a:pt x="120000" y="9032"/>
                    <a:pt x="120000" y="9032"/>
                  </a:cubicBezTo>
                  <a:cubicBezTo>
                    <a:pt x="117660" y="9216"/>
                    <a:pt x="115087" y="9585"/>
                    <a:pt x="114619" y="9769"/>
                  </a:cubicBezTo>
                  <a:cubicBezTo>
                    <a:pt x="112046" y="11981"/>
                    <a:pt x="112046" y="11981"/>
                    <a:pt x="112046" y="11981"/>
                  </a:cubicBezTo>
                  <a:cubicBezTo>
                    <a:pt x="115087" y="15115"/>
                    <a:pt x="115087" y="15115"/>
                    <a:pt x="115087" y="15115"/>
                  </a:cubicBezTo>
                  <a:cubicBezTo>
                    <a:pt x="114853" y="17142"/>
                    <a:pt x="114853" y="17142"/>
                    <a:pt x="114853" y="17142"/>
                  </a:cubicBezTo>
                  <a:cubicBezTo>
                    <a:pt x="112280" y="18617"/>
                    <a:pt x="112280" y="18617"/>
                    <a:pt x="112280" y="18617"/>
                  </a:cubicBezTo>
                  <a:cubicBezTo>
                    <a:pt x="114385" y="20276"/>
                    <a:pt x="114385" y="20276"/>
                    <a:pt x="114385" y="20276"/>
                  </a:cubicBezTo>
                  <a:cubicBezTo>
                    <a:pt x="118128" y="20276"/>
                    <a:pt x="118128" y="20276"/>
                    <a:pt x="118128" y="20276"/>
                  </a:cubicBezTo>
                  <a:cubicBezTo>
                    <a:pt x="120000" y="21382"/>
                    <a:pt x="120000" y="21382"/>
                    <a:pt x="120000" y="21382"/>
                  </a:cubicBezTo>
                  <a:lnTo>
                    <a:pt x="120000" y="9032"/>
                  </a:lnTo>
                  <a:close/>
                </a:path>
              </a:pathLst>
            </a:custGeom>
            <a:grpFill/>
            <a:ln w="3175" cap="flat" cmpd="sng">
              <a:solidFill>
                <a:srgbClr val="FFFFFF"/>
              </a:solidFill>
              <a:prstDash val="solid"/>
              <a:miter/>
              <a:headEnd type="none" w="med" len="med"/>
              <a:tailEnd type="none" w="med" len="med"/>
            </a:ln>
          </p:spPr>
          <p:txBody>
            <a:bodyPr lIns="34285" tIns="17138" rIns="34285" bIns="17138" anchor="t" anchorCtr="0">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grpSp>
      <p:cxnSp>
        <p:nvCxnSpPr>
          <p:cNvPr id="179" name="Straight Connector 190">
            <a:extLst>
              <a:ext uri="{FF2B5EF4-FFF2-40B4-BE49-F238E27FC236}">
                <a16:creationId xmlns:a16="http://schemas.microsoft.com/office/drawing/2014/main" id="{A865CE27-2B2E-DB62-2448-3054A1CD6F65}"/>
              </a:ext>
            </a:extLst>
          </p:cNvPr>
          <p:cNvCxnSpPr>
            <a:cxnSpLocks noChangeShapeType="1"/>
            <a:stCxn id="204" idx="4"/>
          </p:cNvCxnSpPr>
          <p:nvPr/>
        </p:nvCxnSpPr>
        <p:spPr bwMode="auto">
          <a:xfrm flipH="1">
            <a:off x="9838021" y="2339957"/>
            <a:ext cx="1828" cy="490992"/>
          </a:xfrm>
          <a:prstGeom prst="line">
            <a:avLst/>
          </a:prstGeom>
          <a:noFill/>
          <a:ln w="12700" algn="ctr">
            <a:solidFill>
              <a:srgbClr val="002C3C"/>
            </a:solidFill>
            <a:round/>
            <a:headEnd/>
            <a:tailEnd type="oval" w="med" len="med"/>
          </a:ln>
          <a:extLst>
            <a:ext uri="{909E8E84-426E-40DD-AFC4-6F175D3DCCD1}">
              <a14:hiddenFill xmlns:a14="http://schemas.microsoft.com/office/drawing/2010/main">
                <a:noFill/>
              </a14:hiddenFill>
            </a:ext>
          </a:extLst>
        </p:spPr>
      </p:cxnSp>
      <p:cxnSp>
        <p:nvCxnSpPr>
          <p:cNvPr id="180" name="Straight Connector 203">
            <a:extLst>
              <a:ext uri="{FF2B5EF4-FFF2-40B4-BE49-F238E27FC236}">
                <a16:creationId xmlns:a16="http://schemas.microsoft.com/office/drawing/2014/main" id="{F28F4916-A285-2BFD-8C6D-B39685EFDFBA}"/>
              </a:ext>
            </a:extLst>
          </p:cNvPr>
          <p:cNvCxnSpPr>
            <a:cxnSpLocks noChangeShapeType="1"/>
          </p:cNvCxnSpPr>
          <p:nvPr/>
        </p:nvCxnSpPr>
        <p:spPr bwMode="auto">
          <a:xfrm>
            <a:off x="10007507" y="2628792"/>
            <a:ext cx="3569" cy="133319"/>
          </a:xfrm>
          <a:prstGeom prst="line">
            <a:avLst/>
          </a:prstGeom>
          <a:noFill/>
          <a:ln w="12700" algn="ctr">
            <a:solidFill>
              <a:srgbClr val="002C3C"/>
            </a:solidFill>
            <a:round/>
            <a:headEnd/>
            <a:tailEnd type="oval" w="med" len="med"/>
          </a:ln>
          <a:extLst>
            <a:ext uri="{909E8E84-426E-40DD-AFC4-6F175D3DCCD1}">
              <a14:hiddenFill xmlns:a14="http://schemas.microsoft.com/office/drawing/2010/main">
                <a:noFill/>
              </a14:hiddenFill>
            </a:ext>
          </a:extLst>
        </p:spPr>
      </p:cxnSp>
      <p:cxnSp>
        <p:nvCxnSpPr>
          <p:cNvPr id="181" name="Straight Connector 190">
            <a:extLst>
              <a:ext uri="{FF2B5EF4-FFF2-40B4-BE49-F238E27FC236}">
                <a16:creationId xmlns:a16="http://schemas.microsoft.com/office/drawing/2014/main" id="{8071C68A-AFDE-D069-2274-6AF455ABBA7B}"/>
              </a:ext>
            </a:extLst>
          </p:cNvPr>
          <p:cNvCxnSpPr>
            <a:cxnSpLocks noChangeShapeType="1"/>
            <a:stCxn id="206" idx="4"/>
          </p:cNvCxnSpPr>
          <p:nvPr/>
        </p:nvCxnSpPr>
        <p:spPr bwMode="auto">
          <a:xfrm flipH="1" flipV="1">
            <a:off x="9716126" y="2942451"/>
            <a:ext cx="23343" cy="1159929"/>
          </a:xfrm>
          <a:prstGeom prst="line">
            <a:avLst/>
          </a:prstGeom>
          <a:noFill/>
          <a:ln w="12700" algn="ctr">
            <a:solidFill>
              <a:srgbClr val="002C3C"/>
            </a:solidFill>
            <a:round/>
            <a:headEnd/>
            <a:tailEnd type="oval" w="med" len="med"/>
          </a:ln>
          <a:extLst>
            <a:ext uri="{909E8E84-426E-40DD-AFC4-6F175D3DCCD1}">
              <a14:hiddenFill xmlns:a14="http://schemas.microsoft.com/office/drawing/2010/main">
                <a:noFill/>
              </a14:hiddenFill>
            </a:ext>
          </a:extLst>
        </p:spPr>
      </p:cxnSp>
      <p:cxnSp>
        <p:nvCxnSpPr>
          <p:cNvPr id="182" name="Straight Connector 190">
            <a:extLst>
              <a:ext uri="{FF2B5EF4-FFF2-40B4-BE49-F238E27FC236}">
                <a16:creationId xmlns:a16="http://schemas.microsoft.com/office/drawing/2014/main" id="{B6D1D224-F933-B6C0-77EF-F1D905C9C291}"/>
              </a:ext>
            </a:extLst>
          </p:cNvPr>
          <p:cNvCxnSpPr>
            <a:cxnSpLocks noChangeShapeType="1"/>
          </p:cNvCxnSpPr>
          <p:nvPr/>
        </p:nvCxnSpPr>
        <p:spPr bwMode="auto">
          <a:xfrm>
            <a:off x="9284565" y="2645805"/>
            <a:ext cx="364956" cy="0"/>
          </a:xfrm>
          <a:prstGeom prst="line">
            <a:avLst/>
          </a:prstGeom>
          <a:noFill/>
          <a:ln w="12700" algn="ctr">
            <a:solidFill>
              <a:srgbClr val="002C3C"/>
            </a:solidFill>
            <a:round/>
            <a:headEnd/>
            <a:tailEnd type="oval" w="med" len="med"/>
          </a:ln>
          <a:extLst>
            <a:ext uri="{909E8E84-426E-40DD-AFC4-6F175D3DCCD1}">
              <a14:hiddenFill xmlns:a14="http://schemas.microsoft.com/office/drawing/2010/main">
                <a:noFill/>
              </a14:hiddenFill>
            </a:ext>
          </a:extLst>
        </p:spPr>
      </p:cxnSp>
      <p:grpSp>
        <p:nvGrpSpPr>
          <p:cNvPr id="183" name="Group 182">
            <a:extLst>
              <a:ext uri="{FF2B5EF4-FFF2-40B4-BE49-F238E27FC236}">
                <a16:creationId xmlns:a16="http://schemas.microsoft.com/office/drawing/2014/main" id="{7EB19254-E20F-DD9A-6E19-4BC8DBB78815}"/>
              </a:ext>
            </a:extLst>
          </p:cNvPr>
          <p:cNvGrpSpPr/>
          <p:nvPr/>
        </p:nvGrpSpPr>
        <p:grpSpPr>
          <a:xfrm>
            <a:off x="4336028" y="5477811"/>
            <a:ext cx="7124763" cy="281920"/>
            <a:chOff x="4615862" y="5333128"/>
            <a:chExt cx="7124763" cy="281920"/>
          </a:xfrm>
        </p:grpSpPr>
        <p:sp>
          <p:nvSpPr>
            <p:cNvPr id="184" name="Rectangle 183">
              <a:extLst>
                <a:ext uri="{FF2B5EF4-FFF2-40B4-BE49-F238E27FC236}">
                  <a16:creationId xmlns:a16="http://schemas.microsoft.com/office/drawing/2014/main" id="{E83D48D5-A3BA-80D7-BE6F-2B7A925FB0A7}"/>
                </a:ext>
              </a:extLst>
            </p:cNvPr>
            <p:cNvSpPr/>
            <p:nvPr/>
          </p:nvSpPr>
          <p:spPr bwMode="auto">
            <a:xfrm>
              <a:off x="7096938" y="5338049"/>
              <a:ext cx="2110280" cy="276999"/>
            </a:xfrm>
            <a:prstGeom prst="rect">
              <a:avLst/>
            </a:prstGeom>
          </p:spPr>
          <p:txBody>
            <a:bodyPr wrap="square" lIns="0">
              <a:spAutoFit/>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796E65"/>
                  </a:solidFill>
                  <a:effectLst/>
                  <a:uLnTx/>
                  <a:uFillTx/>
                  <a:latin typeface="Verdana"/>
                  <a:ea typeface="Open Sans" panose="020B0606030504020204" pitchFamily="34" charset="0"/>
                  <a:cs typeface="Open Sans" panose="020B0606030504020204" pitchFamily="34" charset="0"/>
                </a:rPr>
                <a:t>Corporate Headquarters</a:t>
              </a:r>
            </a:p>
          </p:txBody>
        </p:sp>
        <p:sp>
          <p:nvSpPr>
            <p:cNvPr id="185" name="Rectangle 184">
              <a:extLst>
                <a:ext uri="{FF2B5EF4-FFF2-40B4-BE49-F238E27FC236}">
                  <a16:creationId xmlns:a16="http://schemas.microsoft.com/office/drawing/2014/main" id="{40E4C226-7FE6-02A9-A984-D3F25BD3DC59}"/>
                </a:ext>
              </a:extLst>
            </p:cNvPr>
            <p:cNvSpPr/>
            <p:nvPr/>
          </p:nvSpPr>
          <p:spPr bwMode="auto">
            <a:xfrm>
              <a:off x="5055245" y="5333129"/>
              <a:ext cx="1360581" cy="276999"/>
            </a:xfrm>
            <a:prstGeom prst="rect">
              <a:avLst/>
            </a:prstGeom>
          </p:spPr>
          <p:txBody>
            <a:bodyPr wrap="square" lIns="0">
              <a:spAutoFit/>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796E65"/>
                  </a:solidFill>
                  <a:effectLst/>
                  <a:uLnTx/>
                  <a:uFillTx/>
                  <a:latin typeface="Verdana"/>
                  <a:ea typeface="Open Sans" panose="020B0606030504020204" pitchFamily="34" charset="0"/>
                  <a:cs typeface="Open Sans" panose="020B0606030504020204" pitchFamily="34" charset="0"/>
                </a:rPr>
                <a:t>Regional Offices</a:t>
              </a:r>
            </a:p>
          </p:txBody>
        </p:sp>
        <p:grpSp>
          <p:nvGrpSpPr>
            <p:cNvPr id="186" name="Group 185">
              <a:extLst>
                <a:ext uri="{FF2B5EF4-FFF2-40B4-BE49-F238E27FC236}">
                  <a16:creationId xmlns:a16="http://schemas.microsoft.com/office/drawing/2014/main" id="{C4FF9829-E0B4-DA33-0578-C024D5D99276}"/>
                </a:ext>
              </a:extLst>
            </p:cNvPr>
            <p:cNvGrpSpPr/>
            <p:nvPr/>
          </p:nvGrpSpPr>
          <p:grpSpPr>
            <a:xfrm>
              <a:off x="4615862" y="5347067"/>
              <a:ext cx="481140" cy="256183"/>
              <a:chOff x="4615862" y="5347067"/>
              <a:chExt cx="481140" cy="256183"/>
            </a:xfrm>
          </p:grpSpPr>
          <p:sp>
            <p:nvSpPr>
              <p:cNvPr id="192" name="Oval 191">
                <a:extLst>
                  <a:ext uri="{FF2B5EF4-FFF2-40B4-BE49-F238E27FC236}">
                    <a16:creationId xmlns:a16="http://schemas.microsoft.com/office/drawing/2014/main" id="{3435317D-11F6-24B0-0910-A05B5937DEE7}"/>
                  </a:ext>
                </a:extLst>
              </p:cNvPr>
              <p:cNvSpPr>
                <a:spLocks noChangeAspect="1"/>
              </p:cNvSpPr>
              <p:nvPr/>
            </p:nvSpPr>
            <p:spPr bwMode="auto">
              <a:xfrm>
                <a:off x="4721645" y="5347067"/>
                <a:ext cx="256183" cy="256183"/>
              </a:xfrm>
              <a:prstGeom prst="ellipse">
                <a:avLst/>
              </a:prstGeom>
              <a:solidFill>
                <a:srgbClr val="796E65"/>
              </a:solidFill>
              <a:ln w="9525" cap="flat" cmpd="sng" algn="ctr">
                <a:noFill/>
                <a:prstDash val="solid"/>
              </a:ln>
              <a:effec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96E65"/>
                  </a:solidFill>
                  <a:effectLst/>
                  <a:uLnTx/>
                  <a:uFillTx/>
                  <a:latin typeface="Verdana"/>
                  <a:ea typeface="Lato" panose="020F0502020204030203" pitchFamily="34" charset="0"/>
                  <a:cs typeface="Lato" panose="020F0502020204030203" pitchFamily="34" charset="0"/>
                </a:endParaRPr>
              </a:p>
            </p:txBody>
          </p:sp>
          <p:sp>
            <p:nvSpPr>
              <p:cNvPr id="193" name="Rectangle 261">
                <a:extLst>
                  <a:ext uri="{FF2B5EF4-FFF2-40B4-BE49-F238E27FC236}">
                    <a16:creationId xmlns:a16="http://schemas.microsoft.com/office/drawing/2014/main" id="{196B826A-1345-3434-B2C2-E09FC2D9A44E}"/>
                  </a:ext>
                </a:extLst>
              </p:cNvPr>
              <p:cNvSpPr>
                <a:spLocks noChangeArrowheads="1"/>
              </p:cNvSpPr>
              <p:nvPr/>
            </p:nvSpPr>
            <p:spPr bwMode="auto">
              <a:xfrm>
                <a:off x="4615862" y="5375130"/>
                <a:ext cx="48114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700" b="1" i="0" u="none" strike="noStrike" kern="0" cap="none" spc="0" normalizeH="0" baseline="0" noProof="0">
                    <a:ln>
                      <a:noFill/>
                    </a:ln>
                    <a:solidFill>
                      <a:srgbClr val="FFFFFF"/>
                    </a:solidFill>
                    <a:effectLst/>
                    <a:uLnTx/>
                    <a:uFillTx/>
                    <a:latin typeface="Verdana"/>
                    <a:ea typeface="Lato" panose="020F0502020204030203" pitchFamily="34" charset="0"/>
                    <a:cs typeface="Lato" panose="020F0502020204030203" pitchFamily="34" charset="0"/>
                  </a:rPr>
                  <a:t>RO</a:t>
                </a:r>
              </a:p>
            </p:txBody>
          </p:sp>
        </p:grpSp>
        <p:grpSp>
          <p:nvGrpSpPr>
            <p:cNvPr id="187" name="Group 186">
              <a:extLst>
                <a:ext uri="{FF2B5EF4-FFF2-40B4-BE49-F238E27FC236}">
                  <a16:creationId xmlns:a16="http://schemas.microsoft.com/office/drawing/2014/main" id="{C7437A35-561F-8A8B-BE8E-4516A6448D01}"/>
                </a:ext>
              </a:extLst>
            </p:cNvPr>
            <p:cNvGrpSpPr/>
            <p:nvPr/>
          </p:nvGrpSpPr>
          <p:grpSpPr>
            <a:xfrm>
              <a:off x="6575837" y="5350530"/>
              <a:ext cx="607623" cy="256183"/>
              <a:chOff x="4543240" y="4946667"/>
              <a:chExt cx="607623" cy="256183"/>
            </a:xfrm>
          </p:grpSpPr>
          <p:sp>
            <p:nvSpPr>
              <p:cNvPr id="190" name="Oval 189">
                <a:extLst>
                  <a:ext uri="{FF2B5EF4-FFF2-40B4-BE49-F238E27FC236}">
                    <a16:creationId xmlns:a16="http://schemas.microsoft.com/office/drawing/2014/main" id="{903E9317-A8F9-F58D-647E-9258B35B6947}"/>
                  </a:ext>
                </a:extLst>
              </p:cNvPr>
              <p:cNvSpPr>
                <a:spLocks noChangeAspect="1"/>
              </p:cNvSpPr>
              <p:nvPr/>
            </p:nvSpPr>
            <p:spPr bwMode="auto">
              <a:xfrm>
                <a:off x="4721645" y="4946667"/>
                <a:ext cx="256183" cy="256183"/>
              </a:xfrm>
              <a:prstGeom prst="ellipse">
                <a:avLst/>
              </a:prstGeom>
              <a:solidFill>
                <a:srgbClr val="A30C34"/>
              </a:solidFill>
              <a:ln w="9525" cap="flat" cmpd="sng" algn="ctr">
                <a:noFill/>
                <a:prstDash val="solid"/>
              </a:ln>
              <a:effec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7D2CB">
                      <a:lumMod val="25000"/>
                    </a:srgbClr>
                  </a:solidFill>
                  <a:effectLst/>
                  <a:uLnTx/>
                  <a:uFillTx/>
                  <a:latin typeface="Verdana"/>
                  <a:ea typeface="Lato" panose="020F0502020204030203" pitchFamily="34" charset="0"/>
                  <a:cs typeface="Lato" panose="020F0502020204030203" pitchFamily="34" charset="0"/>
                </a:endParaRPr>
              </a:p>
            </p:txBody>
          </p:sp>
          <p:sp>
            <p:nvSpPr>
              <p:cNvPr id="191" name="Rectangle 261">
                <a:extLst>
                  <a:ext uri="{FF2B5EF4-FFF2-40B4-BE49-F238E27FC236}">
                    <a16:creationId xmlns:a16="http://schemas.microsoft.com/office/drawing/2014/main" id="{19E16D9C-435A-A47E-D302-050391A60D83}"/>
                  </a:ext>
                </a:extLst>
              </p:cNvPr>
              <p:cNvSpPr>
                <a:spLocks noChangeArrowheads="1"/>
              </p:cNvSpPr>
              <p:nvPr/>
            </p:nvSpPr>
            <p:spPr bwMode="auto">
              <a:xfrm>
                <a:off x="4543240" y="4968652"/>
                <a:ext cx="6076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700" b="1" i="0" u="none" strike="noStrike" kern="0" cap="none" spc="0" normalizeH="0" baseline="0" noProof="0">
                    <a:ln>
                      <a:noFill/>
                    </a:ln>
                    <a:solidFill>
                      <a:srgbClr val="FFFFFF"/>
                    </a:solidFill>
                    <a:effectLst/>
                    <a:uLnTx/>
                    <a:uFillTx/>
                    <a:latin typeface="Verdana"/>
                    <a:ea typeface="Lato" panose="020F0502020204030203" pitchFamily="34" charset="0"/>
                    <a:cs typeface="Lato" panose="020F0502020204030203" pitchFamily="34" charset="0"/>
                  </a:rPr>
                  <a:t>CH</a:t>
                </a:r>
              </a:p>
            </p:txBody>
          </p:sp>
        </p:grpSp>
        <p:sp>
          <p:nvSpPr>
            <p:cNvPr id="188" name="Rectangle 187">
              <a:extLst>
                <a:ext uri="{FF2B5EF4-FFF2-40B4-BE49-F238E27FC236}">
                  <a16:creationId xmlns:a16="http://schemas.microsoft.com/office/drawing/2014/main" id="{6802EFE0-37B8-AC7E-74EF-E05B23B42475}"/>
                </a:ext>
              </a:extLst>
            </p:cNvPr>
            <p:cNvSpPr/>
            <p:nvPr/>
          </p:nvSpPr>
          <p:spPr bwMode="auto">
            <a:xfrm>
              <a:off x="9946549" y="5333128"/>
              <a:ext cx="1794076" cy="276999"/>
            </a:xfrm>
            <a:prstGeom prst="rect">
              <a:avLst/>
            </a:prstGeom>
          </p:spPr>
          <p:txBody>
            <a:bodyPr wrap="square" lIns="0" tIns="45720" rIns="91440" bIns="45720" anchor="t">
              <a:spAutoFit/>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796E65"/>
                  </a:solidFill>
                  <a:effectLst/>
                  <a:uLnTx/>
                  <a:uFillTx/>
                  <a:latin typeface="Verdana"/>
                  <a:ea typeface="Open Sans"/>
                  <a:cs typeface="Open Sans"/>
                </a:rPr>
                <a:t>International Offices</a:t>
              </a:r>
              <a:endParaRPr kumimoji="0" lang="en-US" sz="1200" b="0" i="0" u="none" strike="noStrike" kern="0" cap="none" spc="0" normalizeH="0" baseline="0" noProof="0">
                <a:ln>
                  <a:noFill/>
                </a:ln>
                <a:solidFill>
                  <a:srgbClr val="796E65"/>
                </a:solidFill>
                <a:effectLst/>
                <a:uLnTx/>
                <a:uFillTx/>
                <a:latin typeface="Verdana"/>
                <a:ea typeface="Open Sans" panose="020B0606030504020204" pitchFamily="34" charset="0"/>
                <a:cs typeface="Open Sans" panose="020B0606030504020204" pitchFamily="34" charset="0"/>
              </a:endParaRPr>
            </a:p>
          </p:txBody>
        </p:sp>
        <p:sp>
          <p:nvSpPr>
            <p:cNvPr id="189" name="Oval 188">
              <a:extLst>
                <a:ext uri="{FF2B5EF4-FFF2-40B4-BE49-F238E27FC236}">
                  <a16:creationId xmlns:a16="http://schemas.microsoft.com/office/drawing/2014/main" id="{25851251-26B8-5F03-1F1F-3314D91955D3}"/>
                </a:ext>
              </a:extLst>
            </p:cNvPr>
            <p:cNvSpPr>
              <a:spLocks noChangeAspect="1"/>
            </p:cNvSpPr>
            <p:nvPr/>
          </p:nvSpPr>
          <p:spPr bwMode="auto">
            <a:xfrm>
              <a:off x="9535942" y="5347067"/>
              <a:ext cx="256183" cy="256183"/>
            </a:xfrm>
            <a:prstGeom prst="ellipse">
              <a:avLst/>
            </a:prstGeom>
            <a:solidFill>
              <a:srgbClr val="002C3C"/>
            </a:solidFill>
            <a:ln w="9525" cap="flat" cmpd="sng" algn="ctr">
              <a:noFill/>
              <a:prstDash val="solid"/>
            </a:ln>
            <a:effec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7D2CB">
                    <a:lumMod val="25000"/>
                  </a:srgbClr>
                </a:solidFill>
                <a:effectLst/>
                <a:uLnTx/>
                <a:uFillTx/>
                <a:latin typeface="Verdana"/>
                <a:ea typeface="Lato" panose="020F0502020204030203" pitchFamily="34" charset="0"/>
                <a:cs typeface="Lato" panose="020F0502020204030203" pitchFamily="34" charset="0"/>
              </a:endParaRPr>
            </a:p>
          </p:txBody>
        </p:sp>
      </p:grpSp>
      <p:sp>
        <p:nvSpPr>
          <p:cNvPr id="194" name="Rectangle 193">
            <a:extLst>
              <a:ext uri="{FF2B5EF4-FFF2-40B4-BE49-F238E27FC236}">
                <a16:creationId xmlns:a16="http://schemas.microsoft.com/office/drawing/2014/main" id="{EE4EA178-2A71-3A97-206D-9468E7FCBF47}"/>
              </a:ext>
            </a:extLst>
          </p:cNvPr>
          <p:cNvSpPr/>
          <p:nvPr/>
        </p:nvSpPr>
        <p:spPr bwMode="auto">
          <a:xfrm>
            <a:off x="1563375" y="2273700"/>
            <a:ext cx="2227321" cy="461665"/>
          </a:xfrm>
          <a:prstGeom prst="rect">
            <a:avLst/>
          </a:prstGeom>
        </p:spPr>
        <p:txBody>
          <a:bodyPr wrap="square">
            <a:spAutoFit/>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tr-TR" sz="1200" b="1"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5 U.S. </a:t>
            </a:r>
            <a:r>
              <a:rPr kumimoji="0" lang="tr-TR" sz="12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Regional Offices</a:t>
            </a:r>
            <a:r>
              <a:rPr kumimoji="0" lang="nl-NL" sz="12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 </a:t>
            </a:r>
            <a:br>
              <a:rPr kumimoji="0" lang="nl-NL" sz="12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br>
            <a:r>
              <a:rPr kumimoji="0" lang="nl-NL" sz="12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+ 4 International Offices </a:t>
            </a:r>
            <a:endParaRPr kumimoji="0" lang="tr-TR" sz="12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endParaRPr>
          </a:p>
        </p:txBody>
      </p:sp>
      <p:grpSp>
        <p:nvGrpSpPr>
          <p:cNvPr id="195" name="Group 194">
            <a:extLst>
              <a:ext uri="{FF2B5EF4-FFF2-40B4-BE49-F238E27FC236}">
                <a16:creationId xmlns:a16="http://schemas.microsoft.com/office/drawing/2014/main" id="{84770C41-7839-E0E4-09EA-DAC3388F48BC}"/>
              </a:ext>
            </a:extLst>
          </p:cNvPr>
          <p:cNvGrpSpPr/>
          <p:nvPr/>
        </p:nvGrpSpPr>
        <p:grpSpPr>
          <a:xfrm>
            <a:off x="572509" y="2058579"/>
            <a:ext cx="810415" cy="810415"/>
            <a:chOff x="343440" y="1518417"/>
            <a:chExt cx="607811" cy="607811"/>
          </a:xfrm>
        </p:grpSpPr>
        <p:sp>
          <p:nvSpPr>
            <p:cNvPr id="196" name="Freeform 44">
              <a:extLst>
                <a:ext uri="{FF2B5EF4-FFF2-40B4-BE49-F238E27FC236}">
                  <a16:creationId xmlns:a16="http://schemas.microsoft.com/office/drawing/2014/main" id="{397FC8F8-7E20-60A5-F1FD-0608F36B720B}"/>
                </a:ext>
              </a:extLst>
            </p:cNvPr>
            <p:cNvSpPr>
              <a:spLocks noEditPoints="1"/>
            </p:cNvSpPr>
            <p:nvPr/>
          </p:nvSpPr>
          <p:spPr bwMode="auto">
            <a:xfrm>
              <a:off x="484142" y="1643999"/>
              <a:ext cx="342604" cy="332596"/>
            </a:xfrm>
            <a:custGeom>
              <a:avLst/>
              <a:gdLst>
                <a:gd name="T0" fmla="*/ 1986 w 2465"/>
                <a:gd name="T1" fmla="*/ 2507 h 2801"/>
                <a:gd name="T2" fmla="*/ 1943 w 2465"/>
                <a:gd name="T3" fmla="*/ 2584 h 2801"/>
                <a:gd name="T4" fmla="*/ 1864 w 2465"/>
                <a:gd name="T5" fmla="*/ 2579 h 2801"/>
                <a:gd name="T6" fmla="*/ 1796 w 2465"/>
                <a:gd name="T7" fmla="*/ 2616 h 2801"/>
                <a:gd name="T8" fmla="*/ 1832 w 2465"/>
                <a:gd name="T9" fmla="*/ 2686 h 2801"/>
                <a:gd name="T10" fmla="*/ 2342 w 2465"/>
                <a:gd name="T11" fmla="*/ 2666 h 2801"/>
                <a:gd name="T12" fmla="*/ 2331 w 2465"/>
                <a:gd name="T13" fmla="*/ 2589 h 2801"/>
                <a:gd name="T14" fmla="*/ 2250 w 2465"/>
                <a:gd name="T15" fmla="*/ 2593 h 2801"/>
                <a:gd name="T16" fmla="*/ 2186 w 2465"/>
                <a:gd name="T17" fmla="*/ 2565 h 2801"/>
                <a:gd name="T18" fmla="*/ 2122 w 2465"/>
                <a:gd name="T19" fmla="*/ 2476 h 2801"/>
                <a:gd name="T20" fmla="*/ 1345 w 2465"/>
                <a:gd name="T21" fmla="*/ 2689 h 2801"/>
                <a:gd name="T22" fmla="*/ 1009 w 2465"/>
                <a:gd name="T23" fmla="*/ 2689 h 2801"/>
                <a:gd name="T24" fmla="*/ 672 w 2465"/>
                <a:gd name="T25" fmla="*/ 2689 h 2801"/>
                <a:gd name="T26" fmla="*/ 336 w 2465"/>
                <a:gd name="T27" fmla="*/ 2689 h 2801"/>
                <a:gd name="T28" fmla="*/ 1681 w 2465"/>
                <a:gd name="T29" fmla="*/ 2241 h 2801"/>
                <a:gd name="T30" fmla="*/ 1345 w 2465"/>
                <a:gd name="T31" fmla="*/ 2241 h 2801"/>
                <a:gd name="T32" fmla="*/ 1009 w 2465"/>
                <a:gd name="T33" fmla="*/ 2241 h 2801"/>
                <a:gd name="T34" fmla="*/ 672 w 2465"/>
                <a:gd name="T35" fmla="*/ 2241 h 2801"/>
                <a:gd name="T36" fmla="*/ 336 w 2465"/>
                <a:gd name="T37" fmla="*/ 2241 h 2801"/>
                <a:gd name="T38" fmla="*/ 1681 w 2465"/>
                <a:gd name="T39" fmla="*/ 1793 h 2801"/>
                <a:gd name="T40" fmla="*/ 1345 w 2465"/>
                <a:gd name="T41" fmla="*/ 1793 h 2801"/>
                <a:gd name="T42" fmla="*/ 1009 w 2465"/>
                <a:gd name="T43" fmla="*/ 1793 h 2801"/>
                <a:gd name="T44" fmla="*/ 672 w 2465"/>
                <a:gd name="T45" fmla="*/ 1793 h 2801"/>
                <a:gd name="T46" fmla="*/ 336 w 2465"/>
                <a:gd name="T47" fmla="*/ 1793 h 2801"/>
                <a:gd name="T48" fmla="*/ 1681 w 2465"/>
                <a:gd name="T49" fmla="*/ 1345 h 2801"/>
                <a:gd name="T50" fmla="*/ 1345 w 2465"/>
                <a:gd name="T51" fmla="*/ 1345 h 2801"/>
                <a:gd name="T52" fmla="*/ 1009 w 2465"/>
                <a:gd name="T53" fmla="*/ 1345 h 2801"/>
                <a:gd name="T54" fmla="*/ 672 w 2465"/>
                <a:gd name="T55" fmla="*/ 1345 h 2801"/>
                <a:gd name="T56" fmla="*/ 336 w 2465"/>
                <a:gd name="T57" fmla="*/ 1345 h 2801"/>
                <a:gd name="T58" fmla="*/ 1681 w 2465"/>
                <a:gd name="T59" fmla="*/ 896 h 2801"/>
                <a:gd name="T60" fmla="*/ 1345 w 2465"/>
                <a:gd name="T61" fmla="*/ 896 h 2801"/>
                <a:gd name="T62" fmla="*/ 1009 w 2465"/>
                <a:gd name="T63" fmla="*/ 896 h 2801"/>
                <a:gd name="T64" fmla="*/ 672 w 2465"/>
                <a:gd name="T65" fmla="*/ 896 h 2801"/>
                <a:gd name="T66" fmla="*/ 336 w 2465"/>
                <a:gd name="T67" fmla="*/ 896 h 2801"/>
                <a:gd name="T68" fmla="*/ 1681 w 2465"/>
                <a:gd name="T69" fmla="*/ 448 h 2801"/>
                <a:gd name="T70" fmla="*/ 1345 w 2465"/>
                <a:gd name="T71" fmla="*/ 448 h 2801"/>
                <a:gd name="T72" fmla="*/ 1009 w 2465"/>
                <a:gd name="T73" fmla="*/ 448 h 2801"/>
                <a:gd name="T74" fmla="*/ 672 w 2465"/>
                <a:gd name="T75" fmla="*/ 448 h 2801"/>
                <a:gd name="T76" fmla="*/ 336 w 2465"/>
                <a:gd name="T77" fmla="*/ 448 h 2801"/>
                <a:gd name="T78" fmla="*/ 1754 w 2465"/>
                <a:gd name="T79" fmla="*/ 3 h 2801"/>
                <a:gd name="T80" fmla="*/ 1793 w 2465"/>
                <a:gd name="T81" fmla="*/ 2297 h 2801"/>
                <a:gd name="T82" fmla="*/ 1737 w 2465"/>
                <a:gd name="T83" fmla="*/ 2353 h 2801"/>
                <a:gd name="T84" fmla="*/ 1681 w 2465"/>
                <a:gd name="T85" fmla="*/ 2633 h 2801"/>
                <a:gd name="T86" fmla="*/ 1741 w 2465"/>
                <a:gd name="T87" fmla="*/ 2505 h 2801"/>
                <a:gd name="T88" fmla="*/ 1877 w 2465"/>
                <a:gd name="T89" fmla="*/ 2467 h 2801"/>
                <a:gd name="T90" fmla="*/ 2005 w 2465"/>
                <a:gd name="T91" fmla="*/ 2363 h 2801"/>
                <a:gd name="T92" fmla="*/ 2173 w 2465"/>
                <a:gd name="T93" fmla="*/ 2376 h 2801"/>
                <a:gd name="T94" fmla="*/ 2297 w 2465"/>
                <a:gd name="T95" fmla="*/ 2465 h 2801"/>
                <a:gd name="T96" fmla="*/ 2425 w 2465"/>
                <a:gd name="T97" fmla="*/ 2525 h 2801"/>
                <a:gd name="T98" fmla="*/ 2462 w 2465"/>
                <a:gd name="T99" fmla="*/ 2664 h 2801"/>
                <a:gd name="T100" fmla="*/ 2382 w 2465"/>
                <a:gd name="T101" fmla="*/ 2778 h 2801"/>
                <a:gd name="T102" fmla="*/ 39 w 2465"/>
                <a:gd name="T103" fmla="*/ 2798 h 2801"/>
                <a:gd name="T104" fmla="*/ 0 w 2465"/>
                <a:gd name="T105" fmla="*/ 56 h 2801"/>
                <a:gd name="T106" fmla="*/ 56 w 2465"/>
                <a:gd name="T107" fmla="*/ 0 h 2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65" h="2801">
                  <a:moveTo>
                    <a:pt x="2073" y="2465"/>
                  </a:moveTo>
                  <a:lnTo>
                    <a:pt x="2047" y="2468"/>
                  </a:lnTo>
                  <a:lnTo>
                    <a:pt x="2024" y="2476"/>
                  </a:lnTo>
                  <a:lnTo>
                    <a:pt x="2004" y="2489"/>
                  </a:lnTo>
                  <a:lnTo>
                    <a:pt x="1986" y="2507"/>
                  </a:lnTo>
                  <a:lnTo>
                    <a:pt x="1973" y="2527"/>
                  </a:lnTo>
                  <a:lnTo>
                    <a:pt x="1964" y="2551"/>
                  </a:lnTo>
                  <a:lnTo>
                    <a:pt x="1960" y="2565"/>
                  </a:lnTo>
                  <a:lnTo>
                    <a:pt x="1952" y="2575"/>
                  </a:lnTo>
                  <a:lnTo>
                    <a:pt x="1943" y="2584"/>
                  </a:lnTo>
                  <a:lnTo>
                    <a:pt x="1930" y="2591"/>
                  </a:lnTo>
                  <a:lnTo>
                    <a:pt x="1913" y="2595"/>
                  </a:lnTo>
                  <a:lnTo>
                    <a:pt x="1896" y="2593"/>
                  </a:lnTo>
                  <a:lnTo>
                    <a:pt x="1879" y="2586"/>
                  </a:lnTo>
                  <a:lnTo>
                    <a:pt x="1864" y="2579"/>
                  </a:lnTo>
                  <a:lnTo>
                    <a:pt x="1849" y="2577"/>
                  </a:lnTo>
                  <a:lnTo>
                    <a:pt x="1832" y="2580"/>
                  </a:lnTo>
                  <a:lnTo>
                    <a:pt x="1816" y="2588"/>
                  </a:lnTo>
                  <a:lnTo>
                    <a:pt x="1804" y="2600"/>
                  </a:lnTo>
                  <a:lnTo>
                    <a:pt x="1796" y="2616"/>
                  </a:lnTo>
                  <a:lnTo>
                    <a:pt x="1793" y="2633"/>
                  </a:lnTo>
                  <a:lnTo>
                    <a:pt x="1796" y="2650"/>
                  </a:lnTo>
                  <a:lnTo>
                    <a:pt x="1804" y="2666"/>
                  </a:lnTo>
                  <a:lnTo>
                    <a:pt x="1816" y="2678"/>
                  </a:lnTo>
                  <a:lnTo>
                    <a:pt x="1832" y="2686"/>
                  </a:lnTo>
                  <a:lnTo>
                    <a:pt x="1849" y="2689"/>
                  </a:lnTo>
                  <a:lnTo>
                    <a:pt x="2297" y="2689"/>
                  </a:lnTo>
                  <a:lnTo>
                    <a:pt x="2314" y="2686"/>
                  </a:lnTo>
                  <a:lnTo>
                    <a:pt x="2330" y="2678"/>
                  </a:lnTo>
                  <a:lnTo>
                    <a:pt x="2342" y="2666"/>
                  </a:lnTo>
                  <a:lnTo>
                    <a:pt x="2350" y="2650"/>
                  </a:lnTo>
                  <a:lnTo>
                    <a:pt x="2353" y="2633"/>
                  </a:lnTo>
                  <a:lnTo>
                    <a:pt x="2350" y="2616"/>
                  </a:lnTo>
                  <a:lnTo>
                    <a:pt x="2342" y="2601"/>
                  </a:lnTo>
                  <a:lnTo>
                    <a:pt x="2331" y="2589"/>
                  </a:lnTo>
                  <a:lnTo>
                    <a:pt x="2316" y="2582"/>
                  </a:lnTo>
                  <a:lnTo>
                    <a:pt x="2300" y="2578"/>
                  </a:lnTo>
                  <a:lnTo>
                    <a:pt x="2283" y="2579"/>
                  </a:lnTo>
                  <a:lnTo>
                    <a:pt x="2266" y="2586"/>
                  </a:lnTo>
                  <a:lnTo>
                    <a:pt x="2250" y="2593"/>
                  </a:lnTo>
                  <a:lnTo>
                    <a:pt x="2233" y="2595"/>
                  </a:lnTo>
                  <a:lnTo>
                    <a:pt x="2215" y="2591"/>
                  </a:lnTo>
                  <a:lnTo>
                    <a:pt x="2203" y="2584"/>
                  </a:lnTo>
                  <a:lnTo>
                    <a:pt x="2194" y="2575"/>
                  </a:lnTo>
                  <a:lnTo>
                    <a:pt x="2186" y="2565"/>
                  </a:lnTo>
                  <a:lnTo>
                    <a:pt x="2182" y="2551"/>
                  </a:lnTo>
                  <a:lnTo>
                    <a:pt x="2173" y="2527"/>
                  </a:lnTo>
                  <a:lnTo>
                    <a:pt x="2159" y="2507"/>
                  </a:lnTo>
                  <a:lnTo>
                    <a:pt x="2142" y="2489"/>
                  </a:lnTo>
                  <a:lnTo>
                    <a:pt x="2122" y="2476"/>
                  </a:lnTo>
                  <a:lnTo>
                    <a:pt x="2098" y="2468"/>
                  </a:lnTo>
                  <a:lnTo>
                    <a:pt x="2073" y="2465"/>
                  </a:lnTo>
                  <a:close/>
                  <a:moveTo>
                    <a:pt x="1121" y="2353"/>
                  </a:moveTo>
                  <a:lnTo>
                    <a:pt x="1121" y="2689"/>
                  </a:lnTo>
                  <a:lnTo>
                    <a:pt x="1345" y="2689"/>
                  </a:lnTo>
                  <a:lnTo>
                    <a:pt x="1345" y="2353"/>
                  </a:lnTo>
                  <a:lnTo>
                    <a:pt x="1121" y="2353"/>
                  </a:lnTo>
                  <a:close/>
                  <a:moveTo>
                    <a:pt x="783" y="2353"/>
                  </a:moveTo>
                  <a:lnTo>
                    <a:pt x="783" y="2689"/>
                  </a:lnTo>
                  <a:lnTo>
                    <a:pt x="1009" y="2689"/>
                  </a:lnTo>
                  <a:lnTo>
                    <a:pt x="1009" y="2353"/>
                  </a:lnTo>
                  <a:lnTo>
                    <a:pt x="783" y="2353"/>
                  </a:lnTo>
                  <a:close/>
                  <a:moveTo>
                    <a:pt x="448" y="2353"/>
                  </a:moveTo>
                  <a:lnTo>
                    <a:pt x="448" y="2689"/>
                  </a:lnTo>
                  <a:lnTo>
                    <a:pt x="672" y="2689"/>
                  </a:lnTo>
                  <a:lnTo>
                    <a:pt x="672" y="2353"/>
                  </a:lnTo>
                  <a:lnTo>
                    <a:pt x="448" y="2353"/>
                  </a:lnTo>
                  <a:close/>
                  <a:moveTo>
                    <a:pt x="112" y="2353"/>
                  </a:moveTo>
                  <a:lnTo>
                    <a:pt x="112" y="2689"/>
                  </a:lnTo>
                  <a:lnTo>
                    <a:pt x="336" y="2689"/>
                  </a:lnTo>
                  <a:lnTo>
                    <a:pt x="336" y="2353"/>
                  </a:lnTo>
                  <a:lnTo>
                    <a:pt x="112" y="2353"/>
                  </a:lnTo>
                  <a:close/>
                  <a:moveTo>
                    <a:pt x="1457" y="1905"/>
                  </a:moveTo>
                  <a:lnTo>
                    <a:pt x="1457" y="2241"/>
                  </a:lnTo>
                  <a:lnTo>
                    <a:pt x="1681" y="2241"/>
                  </a:lnTo>
                  <a:lnTo>
                    <a:pt x="1681" y="1905"/>
                  </a:lnTo>
                  <a:lnTo>
                    <a:pt x="1457" y="1905"/>
                  </a:lnTo>
                  <a:close/>
                  <a:moveTo>
                    <a:pt x="1121" y="1905"/>
                  </a:moveTo>
                  <a:lnTo>
                    <a:pt x="1121" y="2241"/>
                  </a:lnTo>
                  <a:lnTo>
                    <a:pt x="1345" y="2241"/>
                  </a:lnTo>
                  <a:lnTo>
                    <a:pt x="1345" y="1905"/>
                  </a:lnTo>
                  <a:lnTo>
                    <a:pt x="1121" y="1905"/>
                  </a:lnTo>
                  <a:close/>
                  <a:moveTo>
                    <a:pt x="783" y="1905"/>
                  </a:moveTo>
                  <a:lnTo>
                    <a:pt x="783" y="2241"/>
                  </a:lnTo>
                  <a:lnTo>
                    <a:pt x="1009" y="2241"/>
                  </a:lnTo>
                  <a:lnTo>
                    <a:pt x="1009" y="1905"/>
                  </a:lnTo>
                  <a:lnTo>
                    <a:pt x="783" y="1905"/>
                  </a:lnTo>
                  <a:close/>
                  <a:moveTo>
                    <a:pt x="448" y="1905"/>
                  </a:moveTo>
                  <a:lnTo>
                    <a:pt x="448" y="2241"/>
                  </a:lnTo>
                  <a:lnTo>
                    <a:pt x="672" y="2241"/>
                  </a:lnTo>
                  <a:lnTo>
                    <a:pt x="672" y="1905"/>
                  </a:lnTo>
                  <a:lnTo>
                    <a:pt x="448" y="1905"/>
                  </a:lnTo>
                  <a:close/>
                  <a:moveTo>
                    <a:pt x="112" y="1905"/>
                  </a:moveTo>
                  <a:lnTo>
                    <a:pt x="112" y="2241"/>
                  </a:lnTo>
                  <a:lnTo>
                    <a:pt x="336" y="2241"/>
                  </a:lnTo>
                  <a:lnTo>
                    <a:pt x="336" y="1905"/>
                  </a:lnTo>
                  <a:lnTo>
                    <a:pt x="112" y="1905"/>
                  </a:lnTo>
                  <a:close/>
                  <a:moveTo>
                    <a:pt x="1457" y="1457"/>
                  </a:moveTo>
                  <a:lnTo>
                    <a:pt x="1457" y="1793"/>
                  </a:lnTo>
                  <a:lnTo>
                    <a:pt x="1681" y="1793"/>
                  </a:lnTo>
                  <a:lnTo>
                    <a:pt x="1681" y="1457"/>
                  </a:lnTo>
                  <a:lnTo>
                    <a:pt x="1457" y="1457"/>
                  </a:lnTo>
                  <a:close/>
                  <a:moveTo>
                    <a:pt x="1121" y="1457"/>
                  </a:moveTo>
                  <a:lnTo>
                    <a:pt x="1121" y="1793"/>
                  </a:lnTo>
                  <a:lnTo>
                    <a:pt x="1345" y="1793"/>
                  </a:lnTo>
                  <a:lnTo>
                    <a:pt x="1345" y="1457"/>
                  </a:lnTo>
                  <a:lnTo>
                    <a:pt x="1121" y="1457"/>
                  </a:lnTo>
                  <a:close/>
                  <a:moveTo>
                    <a:pt x="783" y="1457"/>
                  </a:moveTo>
                  <a:lnTo>
                    <a:pt x="783" y="1793"/>
                  </a:lnTo>
                  <a:lnTo>
                    <a:pt x="1009" y="1793"/>
                  </a:lnTo>
                  <a:lnTo>
                    <a:pt x="1009" y="1457"/>
                  </a:lnTo>
                  <a:lnTo>
                    <a:pt x="783" y="1457"/>
                  </a:lnTo>
                  <a:close/>
                  <a:moveTo>
                    <a:pt x="448" y="1457"/>
                  </a:moveTo>
                  <a:lnTo>
                    <a:pt x="448" y="1793"/>
                  </a:lnTo>
                  <a:lnTo>
                    <a:pt x="672" y="1793"/>
                  </a:lnTo>
                  <a:lnTo>
                    <a:pt x="672" y="1457"/>
                  </a:lnTo>
                  <a:lnTo>
                    <a:pt x="448" y="1457"/>
                  </a:lnTo>
                  <a:close/>
                  <a:moveTo>
                    <a:pt x="112" y="1457"/>
                  </a:moveTo>
                  <a:lnTo>
                    <a:pt x="112" y="1793"/>
                  </a:lnTo>
                  <a:lnTo>
                    <a:pt x="336" y="1793"/>
                  </a:lnTo>
                  <a:lnTo>
                    <a:pt x="336" y="1457"/>
                  </a:lnTo>
                  <a:lnTo>
                    <a:pt x="112" y="1457"/>
                  </a:lnTo>
                  <a:close/>
                  <a:moveTo>
                    <a:pt x="1457" y="1008"/>
                  </a:moveTo>
                  <a:lnTo>
                    <a:pt x="1457" y="1345"/>
                  </a:lnTo>
                  <a:lnTo>
                    <a:pt x="1681" y="1345"/>
                  </a:lnTo>
                  <a:lnTo>
                    <a:pt x="1681" y="1008"/>
                  </a:lnTo>
                  <a:lnTo>
                    <a:pt x="1457" y="1008"/>
                  </a:lnTo>
                  <a:close/>
                  <a:moveTo>
                    <a:pt x="1121" y="1008"/>
                  </a:moveTo>
                  <a:lnTo>
                    <a:pt x="1121" y="1345"/>
                  </a:lnTo>
                  <a:lnTo>
                    <a:pt x="1345" y="1345"/>
                  </a:lnTo>
                  <a:lnTo>
                    <a:pt x="1345" y="1008"/>
                  </a:lnTo>
                  <a:lnTo>
                    <a:pt x="1121" y="1008"/>
                  </a:lnTo>
                  <a:close/>
                  <a:moveTo>
                    <a:pt x="783" y="1008"/>
                  </a:moveTo>
                  <a:lnTo>
                    <a:pt x="783" y="1345"/>
                  </a:lnTo>
                  <a:lnTo>
                    <a:pt x="1009" y="1345"/>
                  </a:lnTo>
                  <a:lnTo>
                    <a:pt x="1009" y="1008"/>
                  </a:lnTo>
                  <a:lnTo>
                    <a:pt x="783" y="1008"/>
                  </a:lnTo>
                  <a:close/>
                  <a:moveTo>
                    <a:pt x="448" y="1008"/>
                  </a:moveTo>
                  <a:lnTo>
                    <a:pt x="448" y="1345"/>
                  </a:lnTo>
                  <a:lnTo>
                    <a:pt x="672" y="1345"/>
                  </a:lnTo>
                  <a:lnTo>
                    <a:pt x="672" y="1008"/>
                  </a:lnTo>
                  <a:lnTo>
                    <a:pt x="448" y="1008"/>
                  </a:lnTo>
                  <a:close/>
                  <a:moveTo>
                    <a:pt x="112" y="1008"/>
                  </a:moveTo>
                  <a:lnTo>
                    <a:pt x="112" y="1345"/>
                  </a:lnTo>
                  <a:lnTo>
                    <a:pt x="336" y="1345"/>
                  </a:lnTo>
                  <a:lnTo>
                    <a:pt x="336" y="1008"/>
                  </a:lnTo>
                  <a:lnTo>
                    <a:pt x="112" y="1008"/>
                  </a:lnTo>
                  <a:close/>
                  <a:moveTo>
                    <a:pt x="1457" y="560"/>
                  </a:moveTo>
                  <a:lnTo>
                    <a:pt x="1457" y="896"/>
                  </a:lnTo>
                  <a:lnTo>
                    <a:pt x="1681" y="896"/>
                  </a:lnTo>
                  <a:lnTo>
                    <a:pt x="1681" y="560"/>
                  </a:lnTo>
                  <a:lnTo>
                    <a:pt x="1457" y="560"/>
                  </a:lnTo>
                  <a:close/>
                  <a:moveTo>
                    <a:pt x="1121" y="560"/>
                  </a:moveTo>
                  <a:lnTo>
                    <a:pt x="1121" y="896"/>
                  </a:lnTo>
                  <a:lnTo>
                    <a:pt x="1345" y="896"/>
                  </a:lnTo>
                  <a:lnTo>
                    <a:pt x="1345" y="560"/>
                  </a:lnTo>
                  <a:lnTo>
                    <a:pt x="1121" y="560"/>
                  </a:lnTo>
                  <a:close/>
                  <a:moveTo>
                    <a:pt x="783" y="560"/>
                  </a:moveTo>
                  <a:lnTo>
                    <a:pt x="783" y="896"/>
                  </a:lnTo>
                  <a:lnTo>
                    <a:pt x="1009" y="896"/>
                  </a:lnTo>
                  <a:lnTo>
                    <a:pt x="1009" y="560"/>
                  </a:lnTo>
                  <a:lnTo>
                    <a:pt x="783" y="560"/>
                  </a:lnTo>
                  <a:close/>
                  <a:moveTo>
                    <a:pt x="448" y="560"/>
                  </a:moveTo>
                  <a:lnTo>
                    <a:pt x="448" y="896"/>
                  </a:lnTo>
                  <a:lnTo>
                    <a:pt x="672" y="896"/>
                  </a:lnTo>
                  <a:lnTo>
                    <a:pt x="672" y="560"/>
                  </a:lnTo>
                  <a:lnTo>
                    <a:pt x="448" y="560"/>
                  </a:lnTo>
                  <a:close/>
                  <a:moveTo>
                    <a:pt x="112" y="560"/>
                  </a:moveTo>
                  <a:lnTo>
                    <a:pt x="112" y="896"/>
                  </a:lnTo>
                  <a:lnTo>
                    <a:pt x="336" y="896"/>
                  </a:lnTo>
                  <a:lnTo>
                    <a:pt x="336" y="560"/>
                  </a:lnTo>
                  <a:lnTo>
                    <a:pt x="112" y="560"/>
                  </a:lnTo>
                  <a:close/>
                  <a:moveTo>
                    <a:pt x="1457" y="112"/>
                  </a:moveTo>
                  <a:lnTo>
                    <a:pt x="1457" y="448"/>
                  </a:lnTo>
                  <a:lnTo>
                    <a:pt x="1681" y="448"/>
                  </a:lnTo>
                  <a:lnTo>
                    <a:pt x="1681" y="112"/>
                  </a:lnTo>
                  <a:lnTo>
                    <a:pt x="1457" y="112"/>
                  </a:lnTo>
                  <a:close/>
                  <a:moveTo>
                    <a:pt x="1121" y="112"/>
                  </a:moveTo>
                  <a:lnTo>
                    <a:pt x="1121" y="448"/>
                  </a:lnTo>
                  <a:lnTo>
                    <a:pt x="1345" y="448"/>
                  </a:lnTo>
                  <a:lnTo>
                    <a:pt x="1345" y="112"/>
                  </a:lnTo>
                  <a:lnTo>
                    <a:pt x="1121" y="112"/>
                  </a:lnTo>
                  <a:close/>
                  <a:moveTo>
                    <a:pt x="783" y="112"/>
                  </a:moveTo>
                  <a:lnTo>
                    <a:pt x="783" y="448"/>
                  </a:lnTo>
                  <a:lnTo>
                    <a:pt x="1009" y="448"/>
                  </a:lnTo>
                  <a:lnTo>
                    <a:pt x="1009" y="112"/>
                  </a:lnTo>
                  <a:lnTo>
                    <a:pt x="783" y="112"/>
                  </a:lnTo>
                  <a:close/>
                  <a:moveTo>
                    <a:pt x="448" y="112"/>
                  </a:moveTo>
                  <a:lnTo>
                    <a:pt x="448" y="448"/>
                  </a:lnTo>
                  <a:lnTo>
                    <a:pt x="672" y="448"/>
                  </a:lnTo>
                  <a:lnTo>
                    <a:pt x="672" y="112"/>
                  </a:lnTo>
                  <a:lnTo>
                    <a:pt x="448" y="112"/>
                  </a:lnTo>
                  <a:close/>
                  <a:moveTo>
                    <a:pt x="112" y="112"/>
                  </a:moveTo>
                  <a:lnTo>
                    <a:pt x="112" y="448"/>
                  </a:lnTo>
                  <a:lnTo>
                    <a:pt x="336" y="448"/>
                  </a:lnTo>
                  <a:lnTo>
                    <a:pt x="336" y="112"/>
                  </a:lnTo>
                  <a:lnTo>
                    <a:pt x="112" y="112"/>
                  </a:lnTo>
                  <a:close/>
                  <a:moveTo>
                    <a:pt x="56" y="0"/>
                  </a:moveTo>
                  <a:lnTo>
                    <a:pt x="1737" y="0"/>
                  </a:lnTo>
                  <a:lnTo>
                    <a:pt x="1754" y="3"/>
                  </a:lnTo>
                  <a:lnTo>
                    <a:pt x="1769" y="11"/>
                  </a:lnTo>
                  <a:lnTo>
                    <a:pt x="1782" y="24"/>
                  </a:lnTo>
                  <a:lnTo>
                    <a:pt x="1790" y="39"/>
                  </a:lnTo>
                  <a:lnTo>
                    <a:pt x="1793" y="56"/>
                  </a:lnTo>
                  <a:lnTo>
                    <a:pt x="1793" y="2297"/>
                  </a:lnTo>
                  <a:lnTo>
                    <a:pt x="1790" y="2314"/>
                  </a:lnTo>
                  <a:lnTo>
                    <a:pt x="1782" y="2329"/>
                  </a:lnTo>
                  <a:lnTo>
                    <a:pt x="1769" y="2342"/>
                  </a:lnTo>
                  <a:lnTo>
                    <a:pt x="1754" y="2350"/>
                  </a:lnTo>
                  <a:lnTo>
                    <a:pt x="1737" y="2353"/>
                  </a:lnTo>
                  <a:lnTo>
                    <a:pt x="1457" y="2353"/>
                  </a:lnTo>
                  <a:lnTo>
                    <a:pt x="1457" y="2689"/>
                  </a:lnTo>
                  <a:lnTo>
                    <a:pt x="1691" y="2689"/>
                  </a:lnTo>
                  <a:lnTo>
                    <a:pt x="1684" y="2661"/>
                  </a:lnTo>
                  <a:lnTo>
                    <a:pt x="1681" y="2633"/>
                  </a:lnTo>
                  <a:lnTo>
                    <a:pt x="1684" y="2602"/>
                  </a:lnTo>
                  <a:lnTo>
                    <a:pt x="1691" y="2574"/>
                  </a:lnTo>
                  <a:lnTo>
                    <a:pt x="1704" y="2548"/>
                  </a:lnTo>
                  <a:lnTo>
                    <a:pt x="1721" y="2525"/>
                  </a:lnTo>
                  <a:lnTo>
                    <a:pt x="1741" y="2505"/>
                  </a:lnTo>
                  <a:lnTo>
                    <a:pt x="1764" y="2488"/>
                  </a:lnTo>
                  <a:lnTo>
                    <a:pt x="1790" y="2475"/>
                  </a:lnTo>
                  <a:lnTo>
                    <a:pt x="1818" y="2468"/>
                  </a:lnTo>
                  <a:lnTo>
                    <a:pt x="1849" y="2465"/>
                  </a:lnTo>
                  <a:lnTo>
                    <a:pt x="1877" y="2467"/>
                  </a:lnTo>
                  <a:lnTo>
                    <a:pt x="1897" y="2439"/>
                  </a:lnTo>
                  <a:lnTo>
                    <a:pt x="1919" y="2414"/>
                  </a:lnTo>
                  <a:lnTo>
                    <a:pt x="1945" y="2394"/>
                  </a:lnTo>
                  <a:lnTo>
                    <a:pt x="1973" y="2376"/>
                  </a:lnTo>
                  <a:lnTo>
                    <a:pt x="2005" y="2363"/>
                  </a:lnTo>
                  <a:lnTo>
                    <a:pt x="2038" y="2356"/>
                  </a:lnTo>
                  <a:lnTo>
                    <a:pt x="2073" y="2353"/>
                  </a:lnTo>
                  <a:lnTo>
                    <a:pt x="2108" y="2356"/>
                  </a:lnTo>
                  <a:lnTo>
                    <a:pt x="2141" y="2363"/>
                  </a:lnTo>
                  <a:lnTo>
                    <a:pt x="2173" y="2376"/>
                  </a:lnTo>
                  <a:lnTo>
                    <a:pt x="2201" y="2394"/>
                  </a:lnTo>
                  <a:lnTo>
                    <a:pt x="2227" y="2414"/>
                  </a:lnTo>
                  <a:lnTo>
                    <a:pt x="2249" y="2439"/>
                  </a:lnTo>
                  <a:lnTo>
                    <a:pt x="2268" y="2467"/>
                  </a:lnTo>
                  <a:lnTo>
                    <a:pt x="2297" y="2465"/>
                  </a:lnTo>
                  <a:lnTo>
                    <a:pt x="2328" y="2468"/>
                  </a:lnTo>
                  <a:lnTo>
                    <a:pt x="2356" y="2475"/>
                  </a:lnTo>
                  <a:lnTo>
                    <a:pt x="2382" y="2488"/>
                  </a:lnTo>
                  <a:lnTo>
                    <a:pt x="2405" y="2505"/>
                  </a:lnTo>
                  <a:lnTo>
                    <a:pt x="2425" y="2525"/>
                  </a:lnTo>
                  <a:lnTo>
                    <a:pt x="2442" y="2548"/>
                  </a:lnTo>
                  <a:lnTo>
                    <a:pt x="2455" y="2574"/>
                  </a:lnTo>
                  <a:lnTo>
                    <a:pt x="2462" y="2602"/>
                  </a:lnTo>
                  <a:lnTo>
                    <a:pt x="2465" y="2633"/>
                  </a:lnTo>
                  <a:lnTo>
                    <a:pt x="2462" y="2664"/>
                  </a:lnTo>
                  <a:lnTo>
                    <a:pt x="2455" y="2692"/>
                  </a:lnTo>
                  <a:lnTo>
                    <a:pt x="2442" y="2717"/>
                  </a:lnTo>
                  <a:lnTo>
                    <a:pt x="2425" y="2741"/>
                  </a:lnTo>
                  <a:lnTo>
                    <a:pt x="2405" y="2761"/>
                  </a:lnTo>
                  <a:lnTo>
                    <a:pt x="2382" y="2778"/>
                  </a:lnTo>
                  <a:lnTo>
                    <a:pt x="2356" y="2791"/>
                  </a:lnTo>
                  <a:lnTo>
                    <a:pt x="2328" y="2798"/>
                  </a:lnTo>
                  <a:lnTo>
                    <a:pt x="2297" y="2801"/>
                  </a:lnTo>
                  <a:lnTo>
                    <a:pt x="56" y="2801"/>
                  </a:lnTo>
                  <a:lnTo>
                    <a:pt x="39" y="2798"/>
                  </a:lnTo>
                  <a:lnTo>
                    <a:pt x="24" y="2790"/>
                  </a:lnTo>
                  <a:lnTo>
                    <a:pt x="11" y="2778"/>
                  </a:lnTo>
                  <a:lnTo>
                    <a:pt x="3" y="2762"/>
                  </a:lnTo>
                  <a:lnTo>
                    <a:pt x="0" y="2745"/>
                  </a:lnTo>
                  <a:lnTo>
                    <a:pt x="0" y="56"/>
                  </a:lnTo>
                  <a:lnTo>
                    <a:pt x="3" y="39"/>
                  </a:lnTo>
                  <a:lnTo>
                    <a:pt x="11" y="24"/>
                  </a:lnTo>
                  <a:lnTo>
                    <a:pt x="24" y="11"/>
                  </a:lnTo>
                  <a:lnTo>
                    <a:pt x="39" y="3"/>
                  </a:lnTo>
                  <a:lnTo>
                    <a:pt x="56" y="0"/>
                  </a:lnTo>
                  <a:close/>
                </a:path>
              </a:pathLst>
            </a:custGeom>
            <a:solidFill>
              <a:srgbClr val="999D19"/>
            </a:solidFill>
            <a:ln w="0">
              <a:solidFill>
                <a:srgbClr val="999D19"/>
              </a:solidFill>
              <a:prstDash val="solid"/>
              <a:round/>
              <a:headEnd/>
              <a:tailEnd/>
            </a:ln>
          </p:spPr>
          <p:txBody>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rgbClr val="D7D2CB">
                    <a:lumMod val="25000"/>
                  </a:srgbClr>
                </a:solidFill>
                <a:effectLst/>
                <a:uLnTx/>
                <a:uFillTx/>
                <a:latin typeface="Verdana"/>
                <a:ea typeface="Verdana" panose="020B0604030504040204" pitchFamily="34" charset="0"/>
                <a:cs typeface="Lato" panose="020F0502020204030203" pitchFamily="34" charset="0"/>
              </a:endParaRPr>
            </a:p>
          </p:txBody>
        </p:sp>
        <p:sp>
          <p:nvSpPr>
            <p:cNvPr id="197" name="Oval 196">
              <a:extLst>
                <a:ext uri="{FF2B5EF4-FFF2-40B4-BE49-F238E27FC236}">
                  <a16:creationId xmlns:a16="http://schemas.microsoft.com/office/drawing/2014/main" id="{D7A60576-1E90-336B-3FB3-64AA161F0942}"/>
                </a:ext>
              </a:extLst>
            </p:cNvPr>
            <p:cNvSpPr/>
            <p:nvPr/>
          </p:nvSpPr>
          <p:spPr>
            <a:xfrm>
              <a:off x="343440" y="1518417"/>
              <a:ext cx="607811" cy="607811"/>
            </a:xfrm>
            <a:prstGeom prst="ellipse">
              <a:avLst/>
            </a:prstGeom>
            <a:noFill/>
            <a:ln w="12700" cap="flat" cmpd="sng" algn="ctr">
              <a:solidFill>
                <a:srgbClr val="999D19"/>
              </a:solidFill>
              <a:prstDash val="solid"/>
            </a:ln>
            <a:effec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S PGothic" panose="020B0600070205080204" pitchFamily="34" charset="-128"/>
                <a:cs typeface="+mn-cs"/>
              </a:endParaRPr>
            </a:p>
          </p:txBody>
        </p:sp>
      </p:grpSp>
      <p:sp>
        <p:nvSpPr>
          <p:cNvPr id="198" name="Rectangle 62">
            <a:extLst>
              <a:ext uri="{FF2B5EF4-FFF2-40B4-BE49-F238E27FC236}">
                <a16:creationId xmlns:a16="http://schemas.microsoft.com/office/drawing/2014/main" id="{E2169C96-2DF2-4626-F21D-D14B0ACD105A}"/>
              </a:ext>
            </a:extLst>
          </p:cNvPr>
          <p:cNvSpPr>
            <a:spLocks noChangeArrowheads="1"/>
          </p:cNvSpPr>
          <p:nvPr/>
        </p:nvSpPr>
        <p:spPr bwMode="auto">
          <a:xfrm>
            <a:off x="1563375" y="4938713"/>
            <a:ext cx="2592386" cy="60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marL="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kumimoji="0" sz="1800" b="0" i="0" normalizeH="0" noProof="0">
                <a:solidFill>
                  <a:srgbClr val="264B4C"/>
                </a:solidFill>
                <a:uLnTx/>
                <a:uFillTx/>
                <a:latin typeface="Trebuchet MS" panose="020B0603020202020204" pitchFamily="34" charset="0"/>
                <a:ea typeface="MS PGothic" panose="020B0600070205080204" pitchFamily="34" charset="-128"/>
                <a:cs typeface="+mn-cs"/>
              </a:defRPr>
            </a:pPr>
            <a:r>
              <a:rPr kumimoji="0" lang="en-US" altLang="en-US" sz="1200" b="1" i="0" u="none" strike="noStrike" kern="1200" cap="none" spc="0" normalizeH="0" baseline="0" noProof="0">
                <a:ln>
                  <a:noFill/>
                </a:ln>
                <a:solidFill>
                  <a:srgbClr val="796E65"/>
                </a:solidFill>
                <a:effectLst/>
                <a:uLnTx/>
                <a:uFillTx/>
                <a:latin typeface="Verdana"/>
                <a:ea typeface="Open Sans" panose="020B0606030504020204" pitchFamily="34" charset="0"/>
                <a:cs typeface="Open Sans" panose="020B0606030504020204" pitchFamily="34" charset="0"/>
              </a:rPr>
              <a:t>350</a:t>
            </a:r>
            <a:r>
              <a:rPr kumimoji="0" lang="en-US" altLang="en-US" sz="1200" b="1"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 </a:t>
            </a:r>
            <a:r>
              <a:rPr kumimoji="0" lang="en-US" altLang="en-US" sz="12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licenses and </a:t>
            </a:r>
            <a:endParaRPr kumimoji="0" lang="tr-TR" altLang="en-US" sz="12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kumimoji="0" sz="1800" b="0" i="0" normalizeH="0" noProof="0">
                <a:solidFill>
                  <a:srgbClr val="264B4C"/>
                </a:solidFill>
                <a:uLnTx/>
                <a:uFillTx/>
                <a:latin typeface="Trebuchet MS" panose="020B0603020202020204" pitchFamily="34" charset="0"/>
                <a:ea typeface="MS PGothic" panose="020B0600070205080204" pitchFamily="34" charset="-128"/>
                <a:cs typeface="+mn-cs"/>
              </a:defRPr>
            </a:pPr>
            <a:r>
              <a:rPr kumimoji="0" lang="en-US" altLang="en-US" sz="12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professional</a:t>
            </a:r>
            <a:r>
              <a:rPr kumimoji="0" lang="tr-TR" altLang="en-US" sz="12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 </a:t>
            </a:r>
            <a:r>
              <a:rPr kumimoji="0" lang="en-US" altLang="en-US" sz="12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designations </a:t>
            </a:r>
            <a:endParaRPr kumimoji="0" lang="tr-TR" altLang="en-US" sz="12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endParaRPr>
          </a:p>
          <a:p>
            <a:pPr marL="0" marR="0" lvl="0" indent="0" algn="l" defTabSz="609585" rtl="0" eaLnBrk="1" fontAlgn="base" latinLnBrk="0" hangingPunct="1">
              <a:lnSpc>
                <a:spcPct val="100000"/>
              </a:lnSpc>
              <a:spcBef>
                <a:spcPct val="0"/>
              </a:spcBef>
              <a:spcAft>
                <a:spcPct val="0"/>
              </a:spcAft>
              <a:buClrTx/>
              <a:buSzTx/>
              <a:buFontTx/>
              <a:buNone/>
              <a:tabLst/>
              <a:defRPr kumimoji="0" sz="1800" b="0" i="0" normalizeH="0" noProof="0">
                <a:solidFill>
                  <a:srgbClr val="264B4C"/>
                </a:solidFill>
                <a:uLnTx/>
                <a:uFillTx/>
                <a:latin typeface="Trebuchet MS" panose="020B0603020202020204" pitchFamily="34" charset="0"/>
                <a:ea typeface="MS PGothic" panose="020B0600070205080204" pitchFamily="34" charset="-128"/>
                <a:cs typeface="+mn-cs"/>
              </a:defRPr>
            </a:pPr>
            <a:r>
              <a:rPr kumimoji="0" lang="en-US" altLang="en-US" sz="12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held by MarshBerry staff</a:t>
            </a:r>
            <a:endParaRPr kumimoji="0" lang="en-US" altLang="en-US" sz="1200" b="0" i="0" u="none" strike="noStrike" kern="120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endParaRPr>
          </a:p>
        </p:txBody>
      </p:sp>
      <p:sp>
        <p:nvSpPr>
          <p:cNvPr id="199" name="Oval 198">
            <a:extLst>
              <a:ext uri="{FF2B5EF4-FFF2-40B4-BE49-F238E27FC236}">
                <a16:creationId xmlns:a16="http://schemas.microsoft.com/office/drawing/2014/main" id="{ADAA8BDD-4332-7C5F-B8E5-E7FCD169354C}"/>
              </a:ext>
            </a:extLst>
          </p:cNvPr>
          <p:cNvSpPr/>
          <p:nvPr/>
        </p:nvSpPr>
        <p:spPr>
          <a:xfrm>
            <a:off x="557672" y="3899296"/>
            <a:ext cx="788987" cy="788987"/>
          </a:xfrm>
          <a:prstGeom prst="ellipse">
            <a:avLst/>
          </a:prstGeom>
          <a:noFill/>
          <a:ln w="12700" cap="flat" cmpd="sng" algn="ctr">
            <a:solidFill>
              <a:srgbClr val="E3A11B"/>
            </a:solidFill>
            <a:prstDash val="solid"/>
          </a:ln>
          <a:effectLst/>
        </p:spPr>
        <p:txBody>
          <a:bodyPr anchor="ct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S PGothic" panose="020B0600070205080204" pitchFamily="34" charset="-128"/>
              <a:cs typeface="+mn-cs"/>
            </a:endParaRPr>
          </a:p>
        </p:txBody>
      </p:sp>
      <p:sp>
        <p:nvSpPr>
          <p:cNvPr id="200" name="Freeform 7">
            <a:extLst>
              <a:ext uri="{FF2B5EF4-FFF2-40B4-BE49-F238E27FC236}">
                <a16:creationId xmlns:a16="http://schemas.microsoft.com/office/drawing/2014/main" id="{C46C54B1-BFBF-3AE7-26BC-D6335E2AD77F}"/>
              </a:ext>
            </a:extLst>
          </p:cNvPr>
          <p:cNvSpPr>
            <a:spLocks noEditPoints="1"/>
          </p:cNvSpPr>
          <p:nvPr/>
        </p:nvSpPr>
        <p:spPr bwMode="auto">
          <a:xfrm>
            <a:off x="672805" y="4175472"/>
            <a:ext cx="376131" cy="376131"/>
          </a:xfrm>
          <a:custGeom>
            <a:avLst/>
            <a:gdLst>
              <a:gd name="T0" fmla="*/ 207 w 525"/>
              <a:gd name="T1" fmla="*/ 125 h 525"/>
              <a:gd name="T2" fmla="*/ 157 w 525"/>
              <a:gd name="T3" fmla="*/ 190 h 525"/>
              <a:gd name="T4" fmla="*/ 164 w 525"/>
              <a:gd name="T5" fmla="*/ 269 h 525"/>
              <a:gd name="T6" fmla="*/ 206 w 525"/>
              <a:gd name="T7" fmla="*/ 314 h 525"/>
              <a:gd name="T8" fmla="*/ 207 w 525"/>
              <a:gd name="T9" fmla="*/ 315 h 525"/>
              <a:gd name="T10" fmla="*/ 122 w 525"/>
              <a:gd name="T11" fmla="*/ 380 h 525"/>
              <a:gd name="T12" fmla="*/ 129 w 525"/>
              <a:gd name="T13" fmla="*/ 475 h 525"/>
              <a:gd name="T14" fmla="*/ 262 w 525"/>
              <a:gd name="T15" fmla="*/ 512 h 525"/>
              <a:gd name="T16" fmla="*/ 394 w 525"/>
              <a:gd name="T17" fmla="*/ 475 h 525"/>
              <a:gd name="T18" fmla="*/ 403 w 525"/>
              <a:gd name="T19" fmla="*/ 380 h 525"/>
              <a:gd name="T20" fmla="*/ 318 w 525"/>
              <a:gd name="T21" fmla="*/ 315 h 525"/>
              <a:gd name="T22" fmla="*/ 319 w 525"/>
              <a:gd name="T23" fmla="*/ 314 h 525"/>
              <a:gd name="T24" fmla="*/ 361 w 525"/>
              <a:gd name="T25" fmla="*/ 269 h 525"/>
              <a:gd name="T26" fmla="*/ 368 w 525"/>
              <a:gd name="T27" fmla="*/ 190 h 525"/>
              <a:gd name="T28" fmla="*/ 318 w 525"/>
              <a:gd name="T29" fmla="*/ 125 h 525"/>
              <a:gd name="T30" fmla="*/ 262 w 525"/>
              <a:gd name="T31" fmla="*/ 12 h 525"/>
              <a:gd name="T32" fmla="*/ 137 w 525"/>
              <a:gd name="T33" fmla="*/ 46 h 525"/>
              <a:gd name="T34" fmla="*/ 46 w 525"/>
              <a:gd name="T35" fmla="*/ 137 h 525"/>
              <a:gd name="T36" fmla="*/ 12 w 525"/>
              <a:gd name="T37" fmla="*/ 262 h 525"/>
              <a:gd name="T38" fmla="*/ 39 w 525"/>
              <a:gd name="T39" fmla="*/ 376 h 525"/>
              <a:gd name="T40" fmla="*/ 94 w 525"/>
              <a:gd name="T41" fmla="*/ 406 h 525"/>
              <a:gd name="T42" fmla="*/ 154 w 525"/>
              <a:gd name="T43" fmla="*/ 328 h 525"/>
              <a:gd name="T44" fmla="*/ 151 w 525"/>
              <a:gd name="T45" fmla="*/ 271 h 525"/>
              <a:gd name="T46" fmla="*/ 145 w 525"/>
              <a:gd name="T47" fmla="*/ 187 h 525"/>
              <a:gd name="T48" fmla="*/ 201 w 525"/>
              <a:gd name="T49" fmla="*/ 114 h 525"/>
              <a:gd name="T50" fmla="*/ 295 w 525"/>
              <a:gd name="T51" fmla="*/ 102 h 525"/>
              <a:gd name="T52" fmla="*/ 368 w 525"/>
              <a:gd name="T53" fmla="*/ 159 h 525"/>
              <a:gd name="T54" fmla="*/ 381 w 525"/>
              <a:gd name="T55" fmla="*/ 246 h 525"/>
              <a:gd name="T56" fmla="*/ 342 w 525"/>
              <a:gd name="T57" fmla="*/ 312 h 525"/>
              <a:gd name="T58" fmla="*/ 416 w 525"/>
              <a:gd name="T59" fmla="*/ 376 h 525"/>
              <a:gd name="T60" fmla="*/ 466 w 525"/>
              <a:gd name="T61" fmla="*/ 409 h 525"/>
              <a:gd name="T62" fmla="*/ 509 w 525"/>
              <a:gd name="T63" fmla="*/ 302 h 525"/>
              <a:gd name="T64" fmla="*/ 496 w 525"/>
              <a:gd name="T65" fmla="*/ 176 h 525"/>
              <a:gd name="T66" fmla="*/ 423 w 525"/>
              <a:gd name="T67" fmla="*/ 71 h 525"/>
              <a:gd name="T68" fmla="*/ 308 w 525"/>
              <a:gd name="T69" fmla="*/ 16 h 525"/>
              <a:gd name="T70" fmla="*/ 309 w 525"/>
              <a:gd name="T71" fmla="*/ 5 h 525"/>
              <a:gd name="T72" fmla="*/ 431 w 525"/>
              <a:gd name="T73" fmla="*/ 62 h 525"/>
              <a:gd name="T74" fmla="*/ 507 w 525"/>
              <a:gd name="T75" fmla="*/ 171 h 525"/>
              <a:gd name="T76" fmla="*/ 520 w 525"/>
              <a:gd name="T77" fmla="*/ 309 h 525"/>
              <a:gd name="T78" fmla="*/ 463 w 525"/>
              <a:gd name="T79" fmla="*/ 432 h 525"/>
              <a:gd name="T80" fmla="*/ 354 w 525"/>
              <a:gd name="T81" fmla="*/ 508 h 525"/>
              <a:gd name="T82" fmla="*/ 216 w 525"/>
              <a:gd name="T83" fmla="*/ 521 h 525"/>
              <a:gd name="T84" fmla="*/ 94 w 525"/>
              <a:gd name="T85" fmla="*/ 463 h 525"/>
              <a:gd name="T86" fmla="*/ 16 w 525"/>
              <a:gd name="T87" fmla="*/ 354 h 525"/>
              <a:gd name="T88" fmla="*/ 4 w 525"/>
              <a:gd name="T89" fmla="*/ 216 h 525"/>
              <a:gd name="T90" fmla="*/ 62 w 525"/>
              <a:gd name="T91" fmla="*/ 94 h 525"/>
              <a:gd name="T92" fmla="*/ 171 w 525"/>
              <a:gd name="T93" fmla="*/ 16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5" h="525">
                <a:moveTo>
                  <a:pt x="262" y="110"/>
                </a:moveTo>
                <a:lnTo>
                  <a:pt x="233" y="114"/>
                </a:lnTo>
                <a:lnTo>
                  <a:pt x="207" y="125"/>
                </a:lnTo>
                <a:lnTo>
                  <a:pt x="184" y="143"/>
                </a:lnTo>
                <a:lnTo>
                  <a:pt x="167" y="164"/>
                </a:lnTo>
                <a:lnTo>
                  <a:pt x="157" y="190"/>
                </a:lnTo>
                <a:lnTo>
                  <a:pt x="152" y="220"/>
                </a:lnTo>
                <a:lnTo>
                  <a:pt x="155" y="246"/>
                </a:lnTo>
                <a:lnTo>
                  <a:pt x="164" y="269"/>
                </a:lnTo>
                <a:lnTo>
                  <a:pt x="178" y="289"/>
                </a:lnTo>
                <a:lnTo>
                  <a:pt x="196" y="307"/>
                </a:lnTo>
                <a:lnTo>
                  <a:pt x="206" y="314"/>
                </a:lnTo>
                <a:lnTo>
                  <a:pt x="207" y="315"/>
                </a:lnTo>
                <a:lnTo>
                  <a:pt x="207" y="315"/>
                </a:lnTo>
                <a:lnTo>
                  <a:pt x="207" y="315"/>
                </a:lnTo>
                <a:lnTo>
                  <a:pt x="174" y="330"/>
                </a:lnTo>
                <a:lnTo>
                  <a:pt x="145" y="353"/>
                </a:lnTo>
                <a:lnTo>
                  <a:pt x="122" y="380"/>
                </a:lnTo>
                <a:lnTo>
                  <a:pt x="105" y="412"/>
                </a:lnTo>
                <a:lnTo>
                  <a:pt x="94" y="447"/>
                </a:lnTo>
                <a:lnTo>
                  <a:pt x="129" y="475"/>
                </a:lnTo>
                <a:lnTo>
                  <a:pt x="171" y="495"/>
                </a:lnTo>
                <a:lnTo>
                  <a:pt x="214" y="508"/>
                </a:lnTo>
                <a:lnTo>
                  <a:pt x="262" y="512"/>
                </a:lnTo>
                <a:lnTo>
                  <a:pt x="309" y="508"/>
                </a:lnTo>
                <a:lnTo>
                  <a:pt x="354" y="495"/>
                </a:lnTo>
                <a:lnTo>
                  <a:pt x="394" y="475"/>
                </a:lnTo>
                <a:lnTo>
                  <a:pt x="430" y="447"/>
                </a:lnTo>
                <a:lnTo>
                  <a:pt x="420" y="412"/>
                </a:lnTo>
                <a:lnTo>
                  <a:pt x="403" y="380"/>
                </a:lnTo>
                <a:lnTo>
                  <a:pt x="380" y="353"/>
                </a:lnTo>
                <a:lnTo>
                  <a:pt x="351" y="330"/>
                </a:lnTo>
                <a:lnTo>
                  <a:pt x="318" y="315"/>
                </a:lnTo>
                <a:lnTo>
                  <a:pt x="318" y="315"/>
                </a:lnTo>
                <a:lnTo>
                  <a:pt x="318" y="315"/>
                </a:lnTo>
                <a:lnTo>
                  <a:pt x="319" y="314"/>
                </a:lnTo>
                <a:lnTo>
                  <a:pt x="329" y="307"/>
                </a:lnTo>
                <a:lnTo>
                  <a:pt x="347" y="289"/>
                </a:lnTo>
                <a:lnTo>
                  <a:pt x="361" y="269"/>
                </a:lnTo>
                <a:lnTo>
                  <a:pt x="370" y="246"/>
                </a:lnTo>
                <a:lnTo>
                  <a:pt x="372" y="220"/>
                </a:lnTo>
                <a:lnTo>
                  <a:pt x="368" y="190"/>
                </a:lnTo>
                <a:lnTo>
                  <a:pt x="357" y="164"/>
                </a:lnTo>
                <a:lnTo>
                  <a:pt x="339" y="143"/>
                </a:lnTo>
                <a:lnTo>
                  <a:pt x="318" y="125"/>
                </a:lnTo>
                <a:lnTo>
                  <a:pt x="292" y="114"/>
                </a:lnTo>
                <a:lnTo>
                  <a:pt x="262" y="110"/>
                </a:lnTo>
                <a:close/>
                <a:moveTo>
                  <a:pt x="262" y="12"/>
                </a:moveTo>
                <a:lnTo>
                  <a:pt x="217" y="16"/>
                </a:lnTo>
                <a:lnTo>
                  <a:pt x="175" y="28"/>
                </a:lnTo>
                <a:lnTo>
                  <a:pt x="137" y="46"/>
                </a:lnTo>
                <a:lnTo>
                  <a:pt x="101" y="71"/>
                </a:lnTo>
                <a:lnTo>
                  <a:pt x="71" y="101"/>
                </a:lnTo>
                <a:lnTo>
                  <a:pt x="46" y="137"/>
                </a:lnTo>
                <a:lnTo>
                  <a:pt x="27" y="176"/>
                </a:lnTo>
                <a:lnTo>
                  <a:pt x="16" y="217"/>
                </a:lnTo>
                <a:lnTo>
                  <a:pt x="12" y="262"/>
                </a:lnTo>
                <a:lnTo>
                  <a:pt x="16" y="302"/>
                </a:lnTo>
                <a:lnTo>
                  <a:pt x="25" y="341"/>
                </a:lnTo>
                <a:lnTo>
                  <a:pt x="39" y="376"/>
                </a:lnTo>
                <a:lnTo>
                  <a:pt x="59" y="409"/>
                </a:lnTo>
                <a:lnTo>
                  <a:pt x="84" y="437"/>
                </a:lnTo>
                <a:lnTo>
                  <a:pt x="94" y="406"/>
                </a:lnTo>
                <a:lnTo>
                  <a:pt x="109" y="376"/>
                </a:lnTo>
                <a:lnTo>
                  <a:pt x="129" y="351"/>
                </a:lnTo>
                <a:lnTo>
                  <a:pt x="154" y="328"/>
                </a:lnTo>
                <a:lnTo>
                  <a:pt x="183" y="312"/>
                </a:lnTo>
                <a:lnTo>
                  <a:pt x="165" y="294"/>
                </a:lnTo>
                <a:lnTo>
                  <a:pt x="151" y="271"/>
                </a:lnTo>
                <a:lnTo>
                  <a:pt x="144" y="246"/>
                </a:lnTo>
                <a:lnTo>
                  <a:pt x="141" y="220"/>
                </a:lnTo>
                <a:lnTo>
                  <a:pt x="145" y="187"/>
                </a:lnTo>
                <a:lnTo>
                  <a:pt x="157" y="159"/>
                </a:lnTo>
                <a:lnTo>
                  <a:pt x="175" y="134"/>
                </a:lnTo>
                <a:lnTo>
                  <a:pt x="201" y="114"/>
                </a:lnTo>
                <a:lnTo>
                  <a:pt x="230" y="102"/>
                </a:lnTo>
                <a:lnTo>
                  <a:pt x="262" y="98"/>
                </a:lnTo>
                <a:lnTo>
                  <a:pt x="295" y="102"/>
                </a:lnTo>
                <a:lnTo>
                  <a:pt x="324" y="114"/>
                </a:lnTo>
                <a:lnTo>
                  <a:pt x="348" y="134"/>
                </a:lnTo>
                <a:lnTo>
                  <a:pt x="368" y="159"/>
                </a:lnTo>
                <a:lnTo>
                  <a:pt x="380" y="187"/>
                </a:lnTo>
                <a:lnTo>
                  <a:pt x="384" y="220"/>
                </a:lnTo>
                <a:lnTo>
                  <a:pt x="381" y="246"/>
                </a:lnTo>
                <a:lnTo>
                  <a:pt x="372" y="271"/>
                </a:lnTo>
                <a:lnTo>
                  <a:pt x="359" y="294"/>
                </a:lnTo>
                <a:lnTo>
                  <a:pt x="342" y="312"/>
                </a:lnTo>
                <a:lnTo>
                  <a:pt x="371" y="328"/>
                </a:lnTo>
                <a:lnTo>
                  <a:pt x="395" y="351"/>
                </a:lnTo>
                <a:lnTo>
                  <a:pt x="416" y="376"/>
                </a:lnTo>
                <a:lnTo>
                  <a:pt x="431" y="406"/>
                </a:lnTo>
                <a:lnTo>
                  <a:pt x="441" y="437"/>
                </a:lnTo>
                <a:lnTo>
                  <a:pt x="466" y="409"/>
                </a:lnTo>
                <a:lnTo>
                  <a:pt x="485" y="376"/>
                </a:lnTo>
                <a:lnTo>
                  <a:pt x="500" y="341"/>
                </a:lnTo>
                <a:lnTo>
                  <a:pt x="509" y="302"/>
                </a:lnTo>
                <a:lnTo>
                  <a:pt x="512" y="262"/>
                </a:lnTo>
                <a:lnTo>
                  <a:pt x="509" y="217"/>
                </a:lnTo>
                <a:lnTo>
                  <a:pt x="496" y="176"/>
                </a:lnTo>
                <a:lnTo>
                  <a:pt x="479" y="137"/>
                </a:lnTo>
                <a:lnTo>
                  <a:pt x="453" y="101"/>
                </a:lnTo>
                <a:lnTo>
                  <a:pt x="423" y="71"/>
                </a:lnTo>
                <a:lnTo>
                  <a:pt x="388" y="46"/>
                </a:lnTo>
                <a:lnTo>
                  <a:pt x="349" y="28"/>
                </a:lnTo>
                <a:lnTo>
                  <a:pt x="308" y="16"/>
                </a:lnTo>
                <a:lnTo>
                  <a:pt x="262" y="12"/>
                </a:lnTo>
                <a:close/>
                <a:moveTo>
                  <a:pt x="262" y="0"/>
                </a:moveTo>
                <a:lnTo>
                  <a:pt x="309" y="5"/>
                </a:lnTo>
                <a:lnTo>
                  <a:pt x="354" y="16"/>
                </a:lnTo>
                <a:lnTo>
                  <a:pt x="394" y="36"/>
                </a:lnTo>
                <a:lnTo>
                  <a:pt x="431" y="62"/>
                </a:lnTo>
                <a:lnTo>
                  <a:pt x="463" y="94"/>
                </a:lnTo>
                <a:lnTo>
                  <a:pt x="489" y="130"/>
                </a:lnTo>
                <a:lnTo>
                  <a:pt x="507" y="171"/>
                </a:lnTo>
                <a:lnTo>
                  <a:pt x="520" y="216"/>
                </a:lnTo>
                <a:lnTo>
                  <a:pt x="525" y="262"/>
                </a:lnTo>
                <a:lnTo>
                  <a:pt x="520" y="309"/>
                </a:lnTo>
                <a:lnTo>
                  <a:pt x="507" y="354"/>
                </a:lnTo>
                <a:lnTo>
                  <a:pt x="489" y="394"/>
                </a:lnTo>
                <a:lnTo>
                  <a:pt x="463" y="432"/>
                </a:lnTo>
                <a:lnTo>
                  <a:pt x="431" y="463"/>
                </a:lnTo>
                <a:lnTo>
                  <a:pt x="394" y="489"/>
                </a:lnTo>
                <a:lnTo>
                  <a:pt x="354" y="508"/>
                </a:lnTo>
                <a:lnTo>
                  <a:pt x="309" y="521"/>
                </a:lnTo>
                <a:lnTo>
                  <a:pt x="262" y="525"/>
                </a:lnTo>
                <a:lnTo>
                  <a:pt x="216" y="521"/>
                </a:lnTo>
                <a:lnTo>
                  <a:pt x="171" y="508"/>
                </a:lnTo>
                <a:lnTo>
                  <a:pt x="129" y="489"/>
                </a:lnTo>
                <a:lnTo>
                  <a:pt x="94" y="463"/>
                </a:lnTo>
                <a:lnTo>
                  <a:pt x="62" y="432"/>
                </a:lnTo>
                <a:lnTo>
                  <a:pt x="36" y="394"/>
                </a:lnTo>
                <a:lnTo>
                  <a:pt x="16" y="354"/>
                </a:lnTo>
                <a:lnTo>
                  <a:pt x="4" y="309"/>
                </a:lnTo>
                <a:lnTo>
                  <a:pt x="0" y="262"/>
                </a:lnTo>
                <a:lnTo>
                  <a:pt x="4" y="216"/>
                </a:lnTo>
                <a:lnTo>
                  <a:pt x="16" y="171"/>
                </a:lnTo>
                <a:lnTo>
                  <a:pt x="36" y="130"/>
                </a:lnTo>
                <a:lnTo>
                  <a:pt x="62" y="94"/>
                </a:lnTo>
                <a:lnTo>
                  <a:pt x="94" y="62"/>
                </a:lnTo>
                <a:lnTo>
                  <a:pt x="129" y="36"/>
                </a:lnTo>
                <a:lnTo>
                  <a:pt x="171" y="16"/>
                </a:lnTo>
                <a:lnTo>
                  <a:pt x="216" y="5"/>
                </a:lnTo>
                <a:lnTo>
                  <a:pt x="262" y="0"/>
                </a:lnTo>
                <a:close/>
              </a:path>
            </a:pathLst>
          </a:custGeom>
          <a:solidFill>
            <a:srgbClr val="E3A11B"/>
          </a:solidFill>
          <a:ln w="12700">
            <a:solidFill>
              <a:srgbClr val="E3A11B"/>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C3C"/>
              </a:solidFill>
              <a:effectLst/>
              <a:uLnTx/>
              <a:uFillTx/>
              <a:latin typeface="Verdana"/>
              <a:ea typeface="MS PGothic" panose="020B0600070205080204" pitchFamily="34" charset="-128"/>
              <a:cs typeface="+mn-cs"/>
            </a:endParaRPr>
          </a:p>
        </p:txBody>
      </p:sp>
      <p:sp>
        <p:nvSpPr>
          <p:cNvPr id="201" name="Freeform 7">
            <a:extLst>
              <a:ext uri="{FF2B5EF4-FFF2-40B4-BE49-F238E27FC236}">
                <a16:creationId xmlns:a16="http://schemas.microsoft.com/office/drawing/2014/main" id="{55824C2E-DEDB-CD62-C437-525059DE8D44}"/>
              </a:ext>
            </a:extLst>
          </p:cNvPr>
          <p:cNvSpPr>
            <a:spLocks noEditPoints="1"/>
          </p:cNvSpPr>
          <p:nvPr/>
        </p:nvSpPr>
        <p:spPr bwMode="auto">
          <a:xfrm>
            <a:off x="1002111" y="4052377"/>
            <a:ext cx="211532" cy="211532"/>
          </a:xfrm>
          <a:custGeom>
            <a:avLst/>
            <a:gdLst>
              <a:gd name="T0" fmla="*/ 207 w 525"/>
              <a:gd name="T1" fmla="*/ 125 h 525"/>
              <a:gd name="T2" fmla="*/ 157 w 525"/>
              <a:gd name="T3" fmla="*/ 190 h 525"/>
              <a:gd name="T4" fmla="*/ 164 w 525"/>
              <a:gd name="T5" fmla="*/ 269 h 525"/>
              <a:gd name="T6" fmla="*/ 206 w 525"/>
              <a:gd name="T7" fmla="*/ 314 h 525"/>
              <a:gd name="T8" fmla="*/ 207 w 525"/>
              <a:gd name="T9" fmla="*/ 315 h 525"/>
              <a:gd name="T10" fmla="*/ 122 w 525"/>
              <a:gd name="T11" fmla="*/ 380 h 525"/>
              <a:gd name="T12" fmla="*/ 129 w 525"/>
              <a:gd name="T13" fmla="*/ 475 h 525"/>
              <a:gd name="T14" fmla="*/ 262 w 525"/>
              <a:gd name="T15" fmla="*/ 512 h 525"/>
              <a:gd name="T16" fmla="*/ 394 w 525"/>
              <a:gd name="T17" fmla="*/ 475 h 525"/>
              <a:gd name="T18" fmla="*/ 403 w 525"/>
              <a:gd name="T19" fmla="*/ 380 h 525"/>
              <a:gd name="T20" fmla="*/ 318 w 525"/>
              <a:gd name="T21" fmla="*/ 315 h 525"/>
              <a:gd name="T22" fmla="*/ 319 w 525"/>
              <a:gd name="T23" fmla="*/ 314 h 525"/>
              <a:gd name="T24" fmla="*/ 361 w 525"/>
              <a:gd name="T25" fmla="*/ 269 h 525"/>
              <a:gd name="T26" fmla="*/ 368 w 525"/>
              <a:gd name="T27" fmla="*/ 190 h 525"/>
              <a:gd name="T28" fmla="*/ 318 w 525"/>
              <a:gd name="T29" fmla="*/ 125 h 525"/>
              <a:gd name="T30" fmla="*/ 262 w 525"/>
              <a:gd name="T31" fmla="*/ 12 h 525"/>
              <a:gd name="T32" fmla="*/ 137 w 525"/>
              <a:gd name="T33" fmla="*/ 46 h 525"/>
              <a:gd name="T34" fmla="*/ 46 w 525"/>
              <a:gd name="T35" fmla="*/ 137 h 525"/>
              <a:gd name="T36" fmla="*/ 12 w 525"/>
              <a:gd name="T37" fmla="*/ 262 h 525"/>
              <a:gd name="T38" fmla="*/ 39 w 525"/>
              <a:gd name="T39" fmla="*/ 376 h 525"/>
              <a:gd name="T40" fmla="*/ 94 w 525"/>
              <a:gd name="T41" fmla="*/ 406 h 525"/>
              <a:gd name="T42" fmla="*/ 154 w 525"/>
              <a:gd name="T43" fmla="*/ 328 h 525"/>
              <a:gd name="T44" fmla="*/ 151 w 525"/>
              <a:gd name="T45" fmla="*/ 271 h 525"/>
              <a:gd name="T46" fmla="*/ 145 w 525"/>
              <a:gd name="T47" fmla="*/ 187 h 525"/>
              <a:gd name="T48" fmla="*/ 201 w 525"/>
              <a:gd name="T49" fmla="*/ 114 h 525"/>
              <a:gd name="T50" fmla="*/ 295 w 525"/>
              <a:gd name="T51" fmla="*/ 102 h 525"/>
              <a:gd name="T52" fmla="*/ 368 w 525"/>
              <a:gd name="T53" fmla="*/ 159 h 525"/>
              <a:gd name="T54" fmla="*/ 381 w 525"/>
              <a:gd name="T55" fmla="*/ 246 h 525"/>
              <a:gd name="T56" fmla="*/ 342 w 525"/>
              <a:gd name="T57" fmla="*/ 312 h 525"/>
              <a:gd name="T58" fmla="*/ 416 w 525"/>
              <a:gd name="T59" fmla="*/ 376 h 525"/>
              <a:gd name="T60" fmla="*/ 466 w 525"/>
              <a:gd name="T61" fmla="*/ 409 h 525"/>
              <a:gd name="T62" fmla="*/ 509 w 525"/>
              <a:gd name="T63" fmla="*/ 302 h 525"/>
              <a:gd name="T64" fmla="*/ 496 w 525"/>
              <a:gd name="T65" fmla="*/ 176 h 525"/>
              <a:gd name="T66" fmla="*/ 423 w 525"/>
              <a:gd name="T67" fmla="*/ 71 h 525"/>
              <a:gd name="T68" fmla="*/ 308 w 525"/>
              <a:gd name="T69" fmla="*/ 16 h 525"/>
              <a:gd name="T70" fmla="*/ 309 w 525"/>
              <a:gd name="T71" fmla="*/ 5 h 525"/>
              <a:gd name="T72" fmla="*/ 431 w 525"/>
              <a:gd name="T73" fmla="*/ 62 h 525"/>
              <a:gd name="T74" fmla="*/ 507 w 525"/>
              <a:gd name="T75" fmla="*/ 171 h 525"/>
              <a:gd name="T76" fmla="*/ 520 w 525"/>
              <a:gd name="T77" fmla="*/ 309 h 525"/>
              <a:gd name="T78" fmla="*/ 463 w 525"/>
              <a:gd name="T79" fmla="*/ 432 h 525"/>
              <a:gd name="T80" fmla="*/ 354 w 525"/>
              <a:gd name="T81" fmla="*/ 508 h 525"/>
              <a:gd name="T82" fmla="*/ 216 w 525"/>
              <a:gd name="T83" fmla="*/ 521 h 525"/>
              <a:gd name="T84" fmla="*/ 94 w 525"/>
              <a:gd name="T85" fmla="*/ 463 h 525"/>
              <a:gd name="T86" fmla="*/ 16 w 525"/>
              <a:gd name="T87" fmla="*/ 354 h 525"/>
              <a:gd name="T88" fmla="*/ 4 w 525"/>
              <a:gd name="T89" fmla="*/ 216 h 525"/>
              <a:gd name="T90" fmla="*/ 62 w 525"/>
              <a:gd name="T91" fmla="*/ 94 h 525"/>
              <a:gd name="T92" fmla="*/ 171 w 525"/>
              <a:gd name="T93" fmla="*/ 16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5" h="525">
                <a:moveTo>
                  <a:pt x="262" y="110"/>
                </a:moveTo>
                <a:lnTo>
                  <a:pt x="233" y="114"/>
                </a:lnTo>
                <a:lnTo>
                  <a:pt x="207" y="125"/>
                </a:lnTo>
                <a:lnTo>
                  <a:pt x="184" y="143"/>
                </a:lnTo>
                <a:lnTo>
                  <a:pt x="167" y="164"/>
                </a:lnTo>
                <a:lnTo>
                  <a:pt x="157" y="190"/>
                </a:lnTo>
                <a:lnTo>
                  <a:pt x="152" y="220"/>
                </a:lnTo>
                <a:lnTo>
                  <a:pt x="155" y="246"/>
                </a:lnTo>
                <a:lnTo>
                  <a:pt x="164" y="269"/>
                </a:lnTo>
                <a:lnTo>
                  <a:pt x="178" y="289"/>
                </a:lnTo>
                <a:lnTo>
                  <a:pt x="196" y="307"/>
                </a:lnTo>
                <a:lnTo>
                  <a:pt x="206" y="314"/>
                </a:lnTo>
                <a:lnTo>
                  <a:pt x="207" y="315"/>
                </a:lnTo>
                <a:lnTo>
                  <a:pt x="207" y="315"/>
                </a:lnTo>
                <a:lnTo>
                  <a:pt x="207" y="315"/>
                </a:lnTo>
                <a:lnTo>
                  <a:pt x="174" y="330"/>
                </a:lnTo>
                <a:lnTo>
                  <a:pt x="145" y="353"/>
                </a:lnTo>
                <a:lnTo>
                  <a:pt x="122" y="380"/>
                </a:lnTo>
                <a:lnTo>
                  <a:pt x="105" y="412"/>
                </a:lnTo>
                <a:lnTo>
                  <a:pt x="94" y="447"/>
                </a:lnTo>
                <a:lnTo>
                  <a:pt x="129" y="475"/>
                </a:lnTo>
                <a:lnTo>
                  <a:pt x="171" y="495"/>
                </a:lnTo>
                <a:lnTo>
                  <a:pt x="214" y="508"/>
                </a:lnTo>
                <a:lnTo>
                  <a:pt x="262" y="512"/>
                </a:lnTo>
                <a:lnTo>
                  <a:pt x="309" y="508"/>
                </a:lnTo>
                <a:lnTo>
                  <a:pt x="354" y="495"/>
                </a:lnTo>
                <a:lnTo>
                  <a:pt x="394" y="475"/>
                </a:lnTo>
                <a:lnTo>
                  <a:pt x="430" y="447"/>
                </a:lnTo>
                <a:lnTo>
                  <a:pt x="420" y="412"/>
                </a:lnTo>
                <a:lnTo>
                  <a:pt x="403" y="380"/>
                </a:lnTo>
                <a:lnTo>
                  <a:pt x="380" y="353"/>
                </a:lnTo>
                <a:lnTo>
                  <a:pt x="351" y="330"/>
                </a:lnTo>
                <a:lnTo>
                  <a:pt x="318" y="315"/>
                </a:lnTo>
                <a:lnTo>
                  <a:pt x="318" y="315"/>
                </a:lnTo>
                <a:lnTo>
                  <a:pt x="318" y="315"/>
                </a:lnTo>
                <a:lnTo>
                  <a:pt x="319" y="314"/>
                </a:lnTo>
                <a:lnTo>
                  <a:pt x="329" y="307"/>
                </a:lnTo>
                <a:lnTo>
                  <a:pt x="347" y="289"/>
                </a:lnTo>
                <a:lnTo>
                  <a:pt x="361" y="269"/>
                </a:lnTo>
                <a:lnTo>
                  <a:pt x="370" y="246"/>
                </a:lnTo>
                <a:lnTo>
                  <a:pt x="372" y="220"/>
                </a:lnTo>
                <a:lnTo>
                  <a:pt x="368" y="190"/>
                </a:lnTo>
                <a:lnTo>
                  <a:pt x="357" y="164"/>
                </a:lnTo>
                <a:lnTo>
                  <a:pt x="339" y="143"/>
                </a:lnTo>
                <a:lnTo>
                  <a:pt x="318" y="125"/>
                </a:lnTo>
                <a:lnTo>
                  <a:pt x="292" y="114"/>
                </a:lnTo>
                <a:lnTo>
                  <a:pt x="262" y="110"/>
                </a:lnTo>
                <a:close/>
                <a:moveTo>
                  <a:pt x="262" y="12"/>
                </a:moveTo>
                <a:lnTo>
                  <a:pt x="217" y="16"/>
                </a:lnTo>
                <a:lnTo>
                  <a:pt x="175" y="28"/>
                </a:lnTo>
                <a:lnTo>
                  <a:pt x="137" y="46"/>
                </a:lnTo>
                <a:lnTo>
                  <a:pt x="101" y="71"/>
                </a:lnTo>
                <a:lnTo>
                  <a:pt x="71" y="101"/>
                </a:lnTo>
                <a:lnTo>
                  <a:pt x="46" y="137"/>
                </a:lnTo>
                <a:lnTo>
                  <a:pt x="27" y="176"/>
                </a:lnTo>
                <a:lnTo>
                  <a:pt x="16" y="217"/>
                </a:lnTo>
                <a:lnTo>
                  <a:pt x="12" y="262"/>
                </a:lnTo>
                <a:lnTo>
                  <a:pt x="16" y="302"/>
                </a:lnTo>
                <a:lnTo>
                  <a:pt x="25" y="341"/>
                </a:lnTo>
                <a:lnTo>
                  <a:pt x="39" y="376"/>
                </a:lnTo>
                <a:lnTo>
                  <a:pt x="59" y="409"/>
                </a:lnTo>
                <a:lnTo>
                  <a:pt x="84" y="437"/>
                </a:lnTo>
                <a:lnTo>
                  <a:pt x="94" y="406"/>
                </a:lnTo>
                <a:lnTo>
                  <a:pt x="109" y="376"/>
                </a:lnTo>
                <a:lnTo>
                  <a:pt x="129" y="351"/>
                </a:lnTo>
                <a:lnTo>
                  <a:pt x="154" y="328"/>
                </a:lnTo>
                <a:lnTo>
                  <a:pt x="183" y="312"/>
                </a:lnTo>
                <a:lnTo>
                  <a:pt x="165" y="294"/>
                </a:lnTo>
                <a:lnTo>
                  <a:pt x="151" y="271"/>
                </a:lnTo>
                <a:lnTo>
                  <a:pt x="144" y="246"/>
                </a:lnTo>
                <a:lnTo>
                  <a:pt x="141" y="220"/>
                </a:lnTo>
                <a:lnTo>
                  <a:pt x="145" y="187"/>
                </a:lnTo>
                <a:lnTo>
                  <a:pt x="157" y="159"/>
                </a:lnTo>
                <a:lnTo>
                  <a:pt x="175" y="134"/>
                </a:lnTo>
                <a:lnTo>
                  <a:pt x="201" y="114"/>
                </a:lnTo>
                <a:lnTo>
                  <a:pt x="230" y="102"/>
                </a:lnTo>
                <a:lnTo>
                  <a:pt x="262" y="98"/>
                </a:lnTo>
                <a:lnTo>
                  <a:pt x="295" y="102"/>
                </a:lnTo>
                <a:lnTo>
                  <a:pt x="324" y="114"/>
                </a:lnTo>
                <a:lnTo>
                  <a:pt x="348" y="134"/>
                </a:lnTo>
                <a:lnTo>
                  <a:pt x="368" y="159"/>
                </a:lnTo>
                <a:lnTo>
                  <a:pt x="380" y="187"/>
                </a:lnTo>
                <a:lnTo>
                  <a:pt x="384" y="220"/>
                </a:lnTo>
                <a:lnTo>
                  <a:pt x="381" y="246"/>
                </a:lnTo>
                <a:lnTo>
                  <a:pt x="372" y="271"/>
                </a:lnTo>
                <a:lnTo>
                  <a:pt x="359" y="294"/>
                </a:lnTo>
                <a:lnTo>
                  <a:pt x="342" y="312"/>
                </a:lnTo>
                <a:lnTo>
                  <a:pt x="371" y="328"/>
                </a:lnTo>
                <a:lnTo>
                  <a:pt x="395" y="351"/>
                </a:lnTo>
                <a:lnTo>
                  <a:pt x="416" y="376"/>
                </a:lnTo>
                <a:lnTo>
                  <a:pt x="431" y="406"/>
                </a:lnTo>
                <a:lnTo>
                  <a:pt x="441" y="437"/>
                </a:lnTo>
                <a:lnTo>
                  <a:pt x="466" y="409"/>
                </a:lnTo>
                <a:lnTo>
                  <a:pt x="485" y="376"/>
                </a:lnTo>
                <a:lnTo>
                  <a:pt x="500" y="341"/>
                </a:lnTo>
                <a:lnTo>
                  <a:pt x="509" y="302"/>
                </a:lnTo>
                <a:lnTo>
                  <a:pt x="512" y="262"/>
                </a:lnTo>
                <a:lnTo>
                  <a:pt x="509" y="217"/>
                </a:lnTo>
                <a:lnTo>
                  <a:pt x="496" y="176"/>
                </a:lnTo>
                <a:lnTo>
                  <a:pt x="479" y="137"/>
                </a:lnTo>
                <a:lnTo>
                  <a:pt x="453" y="101"/>
                </a:lnTo>
                <a:lnTo>
                  <a:pt x="423" y="71"/>
                </a:lnTo>
                <a:lnTo>
                  <a:pt x="388" y="46"/>
                </a:lnTo>
                <a:lnTo>
                  <a:pt x="349" y="28"/>
                </a:lnTo>
                <a:lnTo>
                  <a:pt x="308" y="16"/>
                </a:lnTo>
                <a:lnTo>
                  <a:pt x="262" y="12"/>
                </a:lnTo>
                <a:close/>
                <a:moveTo>
                  <a:pt x="262" y="0"/>
                </a:moveTo>
                <a:lnTo>
                  <a:pt x="309" y="5"/>
                </a:lnTo>
                <a:lnTo>
                  <a:pt x="354" y="16"/>
                </a:lnTo>
                <a:lnTo>
                  <a:pt x="394" y="36"/>
                </a:lnTo>
                <a:lnTo>
                  <a:pt x="431" y="62"/>
                </a:lnTo>
                <a:lnTo>
                  <a:pt x="463" y="94"/>
                </a:lnTo>
                <a:lnTo>
                  <a:pt x="489" y="130"/>
                </a:lnTo>
                <a:lnTo>
                  <a:pt x="507" y="171"/>
                </a:lnTo>
                <a:lnTo>
                  <a:pt x="520" y="216"/>
                </a:lnTo>
                <a:lnTo>
                  <a:pt x="525" y="262"/>
                </a:lnTo>
                <a:lnTo>
                  <a:pt x="520" y="309"/>
                </a:lnTo>
                <a:lnTo>
                  <a:pt x="507" y="354"/>
                </a:lnTo>
                <a:lnTo>
                  <a:pt x="489" y="394"/>
                </a:lnTo>
                <a:lnTo>
                  <a:pt x="463" y="432"/>
                </a:lnTo>
                <a:lnTo>
                  <a:pt x="431" y="463"/>
                </a:lnTo>
                <a:lnTo>
                  <a:pt x="394" y="489"/>
                </a:lnTo>
                <a:lnTo>
                  <a:pt x="354" y="508"/>
                </a:lnTo>
                <a:lnTo>
                  <a:pt x="309" y="521"/>
                </a:lnTo>
                <a:lnTo>
                  <a:pt x="262" y="525"/>
                </a:lnTo>
                <a:lnTo>
                  <a:pt x="216" y="521"/>
                </a:lnTo>
                <a:lnTo>
                  <a:pt x="171" y="508"/>
                </a:lnTo>
                <a:lnTo>
                  <a:pt x="129" y="489"/>
                </a:lnTo>
                <a:lnTo>
                  <a:pt x="94" y="463"/>
                </a:lnTo>
                <a:lnTo>
                  <a:pt x="62" y="432"/>
                </a:lnTo>
                <a:lnTo>
                  <a:pt x="36" y="394"/>
                </a:lnTo>
                <a:lnTo>
                  <a:pt x="16" y="354"/>
                </a:lnTo>
                <a:lnTo>
                  <a:pt x="4" y="309"/>
                </a:lnTo>
                <a:lnTo>
                  <a:pt x="0" y="262"/>
                </a:lnTo>
                <a:lnTo>
                  <a:pt x="4" y="216"/>
                </a:lnTo>
                <a:lnTo>
                  <a:pt x="16" y="171"/>
                </a:lnTo>
                <a:lnTo>
                  <a:pt x="36" y="130"/>
                </a:lnTo>
                <a:lnTo>
                  <a:pt x="62" y="94"/>
                </a:lnTo>
                <a:lnTo>
                  <a:pt x="94" y="62"/>
                </a:lnTo>
                <a:lnTo>
                  <a:pt x="129" y="36"/>
                </a:lnTo>
                <a:lnTo>
                  <a:pt x="171" y="16"/>
                </a:lnTo>
                <a:lnTo>
                  <a:pt x="216" y="5"/>
                </a:lnTo>
                <a:lnTo>
                  <a:pt x="262" y="0"/>
                </a:lnTo>
                <a:close/>
              </a:path>
            </a:pathLst>
          </a:custGeom>
          <a:solidFill>
            <a:srgbClr val="E3A11B"/>
          </a:solidFill>
          <a:ln w="12700">
            <a:solidFill>
              <a:srgbClr val="E3A11B"/>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C3C"/>
              </a:solidFill>
              <a:effectLst/>
              <a:uLnTx/>
              <a:uFillTx/>
              <a:latin typeface="Verdana"/>
              <a:ea typeface="MS PGothic" panose="020B0600070205080204" pitchFamily="34" charset="-128"/>
              <a:cs typeface="+mn-cs"/>
            </a:endParaRPr>
          </a:p>
        </p:txBody>
      </p:sp>
      <p:sp>
        <p:nvSpPr>
          <p:cNvPr id="202" name="Oval 201">
            <a:extLst>
              <a:ext uri="{FF2B5EF4-FFF2-40B4-BE49-F238E27FC236}">
                <a16:creationId xmlns:a16="http://schemas.microsoft.com/office/drawing/2014/main" id="{5137DEBC-2191-1413-2952-A25D2D338A5C}"/>
              </a:ext>
            </a:extLst>
          </p:cNvPr>
          <p:cNvSpPr>
            <a:spLocks noChangeAspect="1"/>
          </p:cNvSpPr>
          <p:nvPr/>
        </p:nvSpPr>
        <p:spPr bwMode="auto">
          <a:xfrm>
            <a:off x="8926935" y="2459514"/>
            <a:ext cx="361007" cy="361007"/>
          </a:xfrm>
          <a:prstGeom prst="ellipse">
            <a:avLst/>
          </a:prstGeom>
          <a:solidFill>
            <a:srgbClr val="002C3C"/>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lumMod val="65000"/>
                  <a:lumOff val="35000"/>
                </a:prstClr>
              </a:solidFill>
              <a:effectLst/>
              <a:uLnTx/>
              <a:uFillTx/>
              <a:latin typeface="Verdana"/>
              <a:ea typeface="Verdana" panose="020B0604030504040204" pitchFamily="34" charset="0"/>
              <a:cs typeface="Verdana" panose="020B0604030504040204" pitchFamily="34" charset="0"/>
            </a:endParaRPr>
          </a:p>
        </p:txBody>
      </p:sp>
      <p:sp>
        <p:nvSpPr>
          <p:cNvPr id="203" name="Rectangle 202">
            <a:extLst>
              <a:ext uri="{FF2B5EF4-FFF2-40B4-BE49-F238E27FC236}">
                <a16:creationId xmlns:a16="http://schemas.microsoft.com/office/drawing/2014/main" id="{1E929380-69C8-831F-8498-8F8BCDDAD25C}"/>
              </a:ext>
            </a:extLst>
          </p:cNvPr>
          <p:cNvSpPr/>
          <p:nvPr/>
        </p:nvSpPr>
        <p:spPr>
          <a:xfrm>
            <a:off x="8845378" y="2514239"/>
            <a:ext cx="538126"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prstClr val="white"/>
                </a:solidFill>
                <a:effectLst/>
                <a:uLnTx/>
                <a:uFillTx/>
                <a:latin typeface="Verdana"/>
                <a:ea typeface="Verdana" panose="020B0604030504040204" pitchFamily="34" charset="0"/>
                <a:cs typeface="Verdana" panose="020B0604030504040204" pitchFamily="34" charset="0"/>
              </a:rPr>
              <a:t>UK</a:t>
            </a:r>
            <a:endParaRPr kumimoji="0" lang="en-NL" sz="18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endParaRPr>
          </a:p>
        </p:txBody>
      </p:sp>
      <p:sp>
        <p:nvSpPr>
          <p:cNvPr id="204" name="Oval 203">
            <a:extLst>
              <a:ext uri="{FF2B5EF4-FFF2-40B4-BE49-F238E27FC236}">
                <a16:creationId xmlns:a16="http://schemas.microsoft.com/office/drawing/2014/main" id="{3EFFB28D-B28F-A9F8-2BD3-756ABF15215A}"/>
              </a:ext>
            </a:extLst>
          </p:cNvPr>
          <p:cNvSpPr>
            <a:spLocks noChangeAspect="1"/>
          </p:cNvSpPr>
          <p:nvPr/>
        </p:nvSpPr>
        <p:spPr bwMode="auto">
          <a:xfrm>
            <a:off x="9659345" y="1805875"/>
            <a:ext cx="361007" cy="361007"/>
          </a:xfrm>
          <a:prstGeom prst="ellipse">
            <a:avLst/>
          </a:prstGeom>
          <a:solidFill>
            <a:srgbClr val="002C3C"/>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lumMod val="65000"/>
                  <a:lumOff val="35000"/>
                </a:prstClr>
              </a:solidFill>
              <a:effectLst/>
              <a:uLnTx/>
              <a:uFillTx/>
              <a:latin typeface="Verdana"/>
              <a:ea typeface="Verdana" panose="020B0604030504040204" pitchFamily="34" charset="0"/>
              <a:cs typeface="Verdana" panose="020B0604030504040204" pitchFamily="34" charset="0"/>
            </a:endParaRPr>
          </a:p>
        </p:txBody>
      </p:sp>
      <p:sp>
        <p:nvSpPr>
          <p:cNvPr id="205" name="Rectangle 204">
            <a:extLst>
              <a:ext uri="{FF2B5EF4-FFF2-40B4-BE49-F238E27FC236}">
                <a16:creationId xmlns:a16="http://schemas.microsoft.com/office/drawing/2014/main" id="{DF1CF848-AAA6-757A-B590-087FF7932500}"/>
              </a:ext>
            </a:extLst>
          </p:cNvPr>
          <p:cNvSpPr/>
          <p:nvPr/>
        </p:nvSpPr>
        <p:spPr>
          <a:xfrm>
            <a:off x="9671311" y="1873953"/>
            <a:ext cx="336952"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a:ln>
                  <a:noFill/>
                </a:ln>
                <a:solidFill>
                  <a:prstClr val="white"/>
                </a:solidFill>
                <a:effectLst/>
                <a:uLnTx/>
                <a:uFillTx/>
                <a:latin typeface="Verdana"/>
                <a:ea typeface="Verdana" panose="020B0604030504040204" pitchFamily="34" charset="0"/>
                <a:cs typeface="Verdana" panose="020B0604030504040204" pitchFamily="34" charset="0"/>
              </a:rPr>
              <a:t>NL</a:t>
            </a:r>
            <a:endParaRPr kumimoji="0" lang="en-NL" sz="1800" b="0" i="0" u="none" strike="noStrike" kern="1200" cap="none" spc="0" normalizeH="0" baseline="0" noProof="0">
              <a:ln>
                <a:noFill/>
              </a:ln>
              <a:solidFill>
                <a:prstClr val="black"/>
              </a:solidFill>
              <a:effectLst/>
              <a:uLnTx/>
              <a:uFillTx/>
              <a:latin typeface="Verdana"/>
              <a:ea typeface="Verdana" panose="020B0604030504040204" pitchFamily="34" charset="0"/>
              <a:cs typeface="Verdana" panose="020B0604030504040204" pitchFamily="34" charset="0"/>
            </a:endParaRPr>
          </a:p>
        </p:txBody>
      </p:sp>
      <p:sp>
        <p:nvSpPr>
          <p:cNvPr id="206" name="Oval 205">
            <a:extLst>
              <a:ext uri="{FF2B5EF4-FFF2-40B4-BE49-F238E27FC236}">
                <a16:creationId xmlns:a16="http://schemas.microsoft.com/office/drawing/2014/main" id="{B4AC4249-29EF-27B6-D7C6-BC9A5DEEFAE9}"/>
              </a:ext>
            </a:extLst>
          </p:cNvPr>
          <p:cNvSpPr>
            <a:spLocks noChangeAspect="1"/>
          </p:cNvSpPr>
          <p:nvPr/>
        </p:nvSpPr>
        <p:spPr bwMode="auto">
          <a:xfrm>
            <a:off x="9558965" y="3741373"/>
            <a:ext cx="361007" cy="361007"/>
          </a:xfrm>
          <a:prstGeom prst="ellipse">
            <a:avLst/>
          </a:prstGeom>
          <a:solidFill>
            <a:srgbClr val="002C3C"/>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lumMod val="65000"/>
                  <a:lumOff val="35000"/>
                </a:prstClr>
              </a:solidFill>
              <a:effectLst/>
              <a:uLnTx/>
              <a:uFillTx/>
              <a:latin typeface="Verdana"/>
              <a:ea typeface="Verdana" panose="020B0604030504040204" pitchFamily="34" charset="0"/>
              <a:cs typeface="Verdana" panose="020B0604030504040204" pitchFamily="34" charset="0"/>
            </a:endParaRPr>
          </a:p>
        </p:txBody>
      </p:sp>
      <p:sp>
        <p:nvSpPr>
          <p:cNvPr id="207" name="Rectangle 206">
            <a:extLst>
              <a:ext uri="{FF2B5EF4-FFF2-40B4-BE49-F238E27FC236}">
                <a16:creationId xmlns:a16="http://schemas.microsoft.com/office/drawing/2014/main" id="{00475E0F-80C3-A355-F523-6B0CD662478F}"/>
              </a:ext>
            </a:extLst>
          </p:cNvPr>
          <p:cNvSpPr/>
          <p:nvPr/>
        </p:nvSpPr>
        <p:spPr>
          <a:xfrm>
            <a:off x="10046202" y="1285208"/>
            <a:ext cx="325730"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a:ln>
                  <a:noFill/>
                </a:ln>
                <a:solidFill>
                  <a:prstClr val="white"/>
                </a:solidFill>
                <a:effectLst/>
                <a:uLnTx/>
                <a:uFillTx/>
                <a:latin typeface="Verdana"/>
                <a:ea typeface="Verdana" panose="020B0604030504040204" pitchFamily="34" charset="0"/>
                <a:cs typeface="Verdana" panose="020B0604030504040204" pitchFamily="34" charset="0"/>
              </a:rPr>
              <a:t>F*</a:t>
            </a:r>
            <a:endParaRPr kumimoji="0" lang="en-NL" sz="1800" b="0" i="0" u="none" strike="noStrike" kern="1200" cap="none" spc="0" normalizeH="0" baseline="0" noProof="0">
              <a:ln>
                <a:noFill/>
              </a:ln>
              <a:solidFill>
                <a:prstClr val="black"/>
              </a:solidFill>
              <a:effectLst/>
              <a:uLnTx/>
              <a:uFillTx/>
              <a:latin typeface="Verdana"/>
              <a:ea typeface="Verdana" panose="020B0604030504040204" pitchFamily="34" charset="0"/>
              <a:cs typeface="Verdana" panose="020B0604030504040204" pitchFamily="34" charset="0"/>
            </a:endParaRPr>
          </a:p>
        </p:txBody>
      </p:sp>
      <p:sp>
        <p:nvSpPr>
          <p:cNvPr id="208" name="Oval 207">
            <a:extLst>
              <a:ext uri="{FF2B5EF4-FFF2-40B4-BE49-F238E27FC236}">
                <a16:creationId xmlns:a16="http://schemas.microsoft.com/office/drawing/2014/main" id="{62D70447-822E-E407-DB26-08AB999D790C}"/>
              </a:ext>
            </a:extLst>
          </p:cNvPr>
          <p:cNvSpPr>
            <a:spLocks noChangeAspect="1"/>
          </p:cNvSpPr>
          <p:nvPr/>
        </p:nvSpPr>
        <p:spPr bwMode="auto">
          <a:xfrm>
            <a:off x="9821542" y="2286812"/>
            <a:ext cx="361007" cy="361007"/>
          </a:xfrm>
          <a:prstGeom prst="ellipse">
            <a:avLst/>
          </a:prstGeom>
          <a:solidFill>
            <a:srgbClr val="002C3C"/>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lumMod val="65000"/>
                  <a:lumOff val="35000"/>
                </a:prstClr>
              </a:solidFill>
              <a:effectLst/>
              <a:uLnTx/>
              <a:uFillTx/>
              <a:latin typeface="Verdana"/>
              <a:ea typeface="Verdana" panose="020B0604030504040204" pitchFamily="34" charset="0"/>
              <a:cs typeface="Verdana" panose="020B0604030504040204" pitchFamily="34" charset="0"/>
            </a:endParaRPr>
          </a:p>
        </p:txBody>
      </p:sp>
      <p:sp>
        <p:nvSpPr>
          <p:cNvPr id="209" name="Rectangle 208">
            <a:extLst>
              <a:ext uri="{FF2B5EF4-FFF2-40B4-BE49-F238E27FC236}">
                <a16:creationId xmlns:a16="http://schemas.microsoft.com/office/drawing/2014/main" id="{B74CE4D1-7481-E8B7-D1B5-DD05662B46AE}"/>
              </a:ext>
            </a:extLst>
          </p:cNvPr>
          <p:cNvSpPr/>
          <p:nvPr/>
        </p:nvSpPr>
        <p:spPr>
          <a:xfrm>
            <a:off x="9800744" y="2370192"/>
            <a:ext cx="428322" cy="18466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 b="1" i="0" u="none" strike="noStrike" kern="0" cap="none" spc="0" normalizeH="0" baseline="0" noProof="0" dirty="0">
                <a:ln>
                  <a:noFill/>
                </a:ln>
                <a:solidFill>
                  <a:prstClr val="white"/>
                </a:solidFill>
                <a:effectLst/>
                <a:uLnTx/>
                <a:uFillTx/>
                <a:latin typeface="Verdana"/>
                <a:ea typeface="Verdana" panose="020B0604030504040204" pitchFamily="34" charset="0"/>
                <a:cs typeface="Verdana" panose="020B0604030504040204" pitchFamily="34" charset="0"/>
              </a:rPr>
              <a:t>DACH</a:t>
            </a:r>
            <a:endParaRPr kumimoji="0" lang="en-NL" sz="6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endParaRPr>
          </a:p>
        </p:txBody>
      </p:sp>
      <p:sp>
        <p:nvSpPr>
          <p:cNvPr id="210" name="Rectangle 209">
            <a:extLst>
              <a:ext uri="{FF2B5EF4-FFF2-40B4-BE49-F238E27FC236}">
                <a16:creationId xmlns:a16="http://schemas.microsoft.com/office/drawing/2014/main" id="{69D142CF-F33B-06C0-B9AD-1B53AF696BDD}"/>
              </a:ext>
            </a:extLst>
          </p:cNvPr>
          <p:cNvSpPr/>
          <p:nvPr/>
        </p:nvSpPr>
        <p:spPr>
          <a:xfrm>
            <a:off x="9569316" y="3815637"/>
            <a:ext cx="332142"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a:ln>
                  <a:noFill/>
                </a:ln>
                <a:solidFill>
                  <a:prstClr val="white"/>
                </a:solidFill>
                <a:effectLst/>
                <a:uLnTx/>
                <a:uFillTx/>
                <a:latin typeface="Verdana"/>
                <a:ea typeface="Verdana" panose="020B0604030504040204" pitchFamily="34" charset="0"/>
                <a:cs typeface="Verdana" panose="020B0604030504040204" pitchFamily="34" charset="0"/>
              </a:rPr>
              <a:t>FR</a:t>
            </a:r>
            <a:endParaRPr kumimoji="0" lang="en-NL" sz="18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endParaRPr>
          </a:p>
        </p:txBody>
      </p:sp>
      <p:sp>
        <p:nvSpPr>
          <p:cNvPr id="8" name="object 32">
            <a:extLst>
              <a:ext uri="{FF2B5EF4-FFF2-40B4-BE49-F238E27FC236}">
                <a16:creationId xmlns:a16="http://schemas.microsoft.com/office/drawing/2014/main" id="{5023C6C6-6793-78F0-CA80-AC74862B55E8}"/>
              </a:ext>
            </a:extLst>
          </p:cNvPr>
          <p:cNvSpPr txBox="1"/>
          <p:nvPr/>
        </p:nvSpPr>
        <p:spPr>
          <a:xfrm>
            <a:off x="0" y="114226"/>
            <a:ext cx="12192000" cy="505267"/>
          </a:xfrm>
          <a:prstGeom prst="rect">
            <a:avLst/>
          </a:prstGeom>
        </p:spPr>
        <p:txBody>
          <a:bodyPr vert="horz" wrap="square" lIns="0" tIns="134620" rIns="0" bIns="0" rtlCol="0" anchor="t">
            <a:sp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414020" lvl="0" indent="0" algn="ctr" defTabSz="914400" rtl="0" eaLnBrk="1" fontAlgn="base" latinLnBrk="0" hangingPunct="1">
              <a:lnSpc>
                <a:spcPct val="100000"/>
              </a:lnSpc>
              <a:spcBef>
                <a:spcPts val="1060"/>
              </a:spcBef>
              <a:spcAft>
                <a:spcPct val="0"/>
              </a:spcAft>
              <a:buClrTx/>
              <a:buSzTx/>
              <a:buFontTx/>
              <a:buNone/>
              <a:tabLst/>
              <a:defRPr/>
            </a:pPr>
            <a:r>
              <a:rPr kumimoji="0" lang="en-US" sz="2400" b="1" i="0" u="none" strike="noStrike" kern="1200" cap="none" spc="25" normalizeH="0" baseline="0" noProof="0" dirty="0">
                <a:ln>
                  <a:noFill/>
                </a:ln>
                <a:solidFill>
                  <a:srgbClr val="002D3D"/>
                </a:solidFill>
                <a:effectLst/>
                <a:uLnTx/>
                <a:uFillTx/>
                <a:latin typeface="Verdana" panose="020B0604030504040204" pitchFamily="34" charset="0"/>
                <a:ea typeface="Verdana" panose="020B0604030504040204" pitchFamily="34" charset="0"/>
                <a:cs typeface="Vani" panose="02040502050405020303" pitchFamily="18" charset="0"/>
              </a:rPr>
              <a:t>GLOBAL REACH. LOCAL EXPERTISE.</a:t>
            </a:r>
            <a:endParaRPr kumimoji="0" lang="en-US" sz="2400" b="1" i="0" u="none" strike="noStrike" kern="1200" cap="none" spc="0" normalizeH="0" baseline="0" noProof="0" dirty="0">
              <a:ln>
                <a:noFill/>
              </a:ln>
              <a:solidFill>
                <a:srgbClr val="002D3D"/>
              </a:solidFill>
              <a:effectLst/>
              <a:uLnTx/>
              <a:uFillTx/>
              <a:latin typeface="Verdana" panose="020B0604030504040204" pitchFamily="34" charset="0"/>
              <a:ea typeface="Verdana" panose="020B0604030504040204" pitchFamily="34" charset="0"/>
              <a:cs typeface="Vani" panose="02040502050405020303"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BD9C313-197A-4170-9E03-E6750D249B59}"/>
              </a:ext>
            </a:extLst>
          </p:cNvPr>
          <p:cNvSpPr txBox="1">
            <a:spLocks noChangeArrowheads="1"/>
          </p:cNvSpPr>
          <p:nvPr/>
        </p:nvSpPr>
        <p:spPr bwMode="auto">
          <a:xfrm>
            <a:off x="538692" y="851253"/>
            <a:ext cx="11114616" cy="4896216"/>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2767" tIns="61384" rIns="122767" bIns="61384" numCol="1" anchor="t" anchorCtr="0" compatLnSpc="1">
            <a:prstTxWarp prst="textNoShape">
              <a:avLst/>
            </a:prstTxWarp>
            <a:normAutofit fontScale="62500" lnSpcReduction="20000"/>
          </a:bodyPr>
          <a:lstStyle>
            <a:defPPr>
              <a:defRPr lang="en-US"/>
            </a:defPPr>
            <a:lvl1pPr marL="0" indent="0" algn="l" defTabSz="192881" rtl="0" eaLnBrk="1" fontAlgn="base" latinLnBrk="0" hangingPunct="1">
              <a:spcBef>
                <a:spcPct val="20000"/>
              </a:spcBef>
              <a:spcAft>
                <a:spcPct val="0"/>
              </a:spcAft>
              <a:buClr>
                <a:schemeClr val="accent2"/>
              </a:buClr>
              <a:buFont typeface="Arial" pitchFamily="34" charset="0"/>
              <a:buNone/>
              <a:defRPr sz="1181" kern="1200">
                <a:solidFill>
                  <a:schemeClr val="tx1"/>
                </a:solidFill>
                <a:latin typeface="Verdana" panose="020B0604030504040204" pitchFamily="34" charset="0"/>
                <a:ea typeface="Verdana" panose="020B0604030504040204" pitchFamily="34" charset="0"/>
                <a:cs typeface="+mn-cs"/>
              </a:defRPr>
            </a:lvl1pPr>
            <a:lvl2pPr marL="313135" indent="-120254" algn="l" defTabSz="192881" rtl="0" eaLnBrk="1" fontAlgn="base" latinLnBrk="0" hangingPunct="1">
              <a:spcBef>
                <a:spcPct val="20000"/>
              </a:spcBef>
              <a:spcAft>
                <a:spcPct val="0"/>
              </a:spcAft>
              <a:buClr>
                <a:schemeClr val="accent1"/>
              </a:buClr>
              <a:buFont typeface="Arial" pitchFamily="34" charset="0"/>
              <a:buChar char="–"/>
              <a:defRPr sz="1050" kern="1200">
                <a:solidFill>
                  <a:schemeClr val="tx1"/>
                </a:solidFill>
                <a:latin typeface="Verdana" panose="020B0604030504040204" pitchFamily="34" charset="0"/>
                <a:ea typeface="Verdana" panose="020B0604030504040204" pitchFamily="34" charset="0"/>
                <a:cs typeface="+mn-cs"/>
              </a:defRPr>
            </a:lvl2pPr>
            <a:lvl3pPr marL="482204" indent="-96441" algn="l" defTabSz="192881" rtl="0" eaLnBrk="1" fontAlgn="base" latinLnBrk="0" hangingPunct="1">
              <a:spcBef>
                <a:spcPct val="20000"/>
              </a:spcBef>
              <a:spcAft>
                <a:spcPct val="0"/>
              </a:spcAft>
              <a:buClr>
                <a:srgbClr val="E59B0E"/>
              </a:buClr>
              <a:buFont typeface="Arial" pitchFamily="34" charset="0"/>
              <a:buChar char="•"/>
              <a:defRPr sz="900" kern="1200">
                <a:solidFill>
                  <a:schemeClr val="tx1"/>
                </a:solidFill>
                <a:latin typeface="Verdana" panose="020B0604030504040204" pitchFamily="34" charset="0"/>
                <a:ea typeface="Verdana" panose="020B0604030504040204" pitchFamily="34" charset="0"/>
                <a:cs typeface="+mn-cs"/>
              </a:defRPr>
            </a:lvl3pPr>
            <a:lvl4pPr marL="675085" indent="-96441" algn="l" defTabSz="192881" rtl="0" eaLnBrk="1" fontAlgn="base" latinLnBrk="0" hangingPunct="1">
              <a:spcBef>
                <a:spcPct val="20000"/>
              </a:spcBef>
              <a:spcAft>
                <a:spcPct val="0"/>
              </a:spcAft>
              <a:buClr>
                <a:srgbClr val="022734"/>
              </a:buClr>
              <a:buFont typeface="Arial" pitchFamily="34" charset="0"/>
              <a:buChar char="–"/>
              <a:defRPr sz="825" kern="1200">
                <a:solidFill>
                  <a:schemeClr val="tx1"/>
                </a:solidFill>
                <a:latin typeface="Verdana" panose="020B0604030504040204" pitchFamily="34" charset="0"/>
                <a:ea typeface="Verdana" panose="020B0604030504040204" pitchFamily="34" charset="0"/>
                <a:cs typeface="+mn-cs"/>
              </a:defRPr>
            </a:lvl4pPr>
            <a:lvl5pPr marL="867966" indent="-96441" algn="l" defTabSz="192881" rtl="0" eaLnBrk="1" fontAlgn="base" latinLnBrk="0" hangingPunct="1">
              <a:spcBef>
                <a:spcPct val="20000"/>
              </a:spcBef>
              <a:spcAft>
                <a:spcPct val="0"/>
              </a:spcAft>
              <a:buClr>
                <a:srgbClr val="748A97"/>
              </a:buClr>
              <a:buFont typeface="Arial" pitchFamily="34" charset="0"/>
              <a:buChar char="»"/>
              <a:defRPr sz="788" kern="1200">
                <a:solidFill>
                  <a:schemeClr val="tx1"/>
                </a:solidFill>
                <a:latin typeface="Verdana" panose="020B0604030504040204" pitchFamily="34" charset="0"/>
                <a:ea typeface="Verdana" panose="020B0604030504040204" pitchFamily="34" charset="0"/>
                <a:cs typeface="+mn-cs"/>
              </a:defRPr>
            </a:lvl5pPr>
            <a:lvl6pPr marL="1060847" indent="-96441" algn="l" defTabSz="192881"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192881"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192881"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192881" rtl="0" eaLnBrk="1" latinLnBrk="0" hangingPunct="1">
              <a:spcBef>
                <a:spcPct val="20000"/>
              </a:spcBef>
              <a:buFont typeface="Arial" pitchFamily="34" charset="0"/>
              <a:buChar char="•"/>
              <a:defRPr sz="844" kern="1200">
                <a:solidFill>
                  <a:schemeClr val="tx1"/>
                </a:solidFill>
                <a:latin typeface="+mn-lt"/>
                <a:ea typeface="+mn-ea"/>
                <a:cs typeface="+mn-cs"/>
              </a:defRPr>
            </a:lvl9pPr>
          </a:lstStyle>
          <a:p>
            <a:pPr marL="0" marR="0" lvl="0" indent="2117" algn="l" defTabSz="192881" rtl="0" eaLnBrk="1" fontAlgn="base" latinLnBrk="0" hangingPunct="1">
              <a:lnSpc>
                <a:spcPct val="90000"/>
              </a:lnSpc>
              <a:spcBef>
                <a:spcPts val="448"/>
              </a:spcBef>
              <a:spcAft>
                <a:spcPct val="0"/>
              </a:spcAft>
              <a:buClr>
                <a:srgbClr val="C00000"/>
              </a:buClr>
              <a:buSzTx/>
              <a:buFont typeface="Arial" pitchFamily="34" charset="0"/>
              <a:buNone/>
              <a:tabLst/>
              <a:defRPr/>
            </a:pPr>
            <a:r>
              <a:rPr kumimoji="0" lang="en-US" altLang="en-US" sz="3800" b="1" i="0" u="none" strike="noStrike" kern="1200" cap="none" spc="0" normalizeH="0" baseline="0" noProof="0" dirty="0">
                <a:ln>
                  <a:noFill/>
                </a:ln>
                <a:solidFill>
                  <a:srgbClr val="E4A11B"/>
                </a:solidFill>
                <a:effectLst/>
                <a:uLnTx/>
                <a:uFillTx/>
                <a:latin typeface="Verdana" panose="020B0604030504040204" pitchFamily="34" charset="0"/>
                <a:ea typeface="ヒラギノ角ゴ Pro W3"/>
                <a:cs typeface="Helvetica" panose="020B0604020202020204" pitchFamily="34" charset="0"/>
              </a:rPr>
              <a:t>Example Transaction</a:t>
            </a:r>
          </a:p>
          <a:p>
            <a:pPr marL="536434" marR="0" lvl="0" algn="l" defTabSz="192881" rtl="0" eaLnBrk="1" fontAlgn="base" latinLnBrk="0" hangingPunct="1">
              <a:lnSpc>
                <a:spcPct val="90000"/>
              </a:lnSpc>
              <a:spcBef>
                <a:spcPts val="448"/>
              </a:spcBef>
              <a:spcAft>
                <a:spcPts val="600"/>
              </a:spcAft>
              <a:buClr>
                <a:srgbClr val="264B4C"/>
              </a:buClr>
              <a:buSzTx/>
              <a:tabLst/>
              <a:defRPr/>
            </a:pPr>
            <a:endParaRPr lang="en-US" altLang="en-US" sz="3200" b="1" dirty="0">
              <a:solidFill>
                <a:srgbClr val="002D3D"/>
              </a:solidFill>
              <a:ea typeface="ヒラギノ角ゴ Pro W3"/>
              <a:cs typeface="Helvetica" panose="020B0604020202020204" pitchFamily="34" charset="0"/>
            </a:endParaRPr>
          </a:p>
          <a:p>
            <a:pPr marR="0" lvl="0" algn="l" defTabSz="192881" rtl="0" eaLnBrk="1" fontAlgn="base" latinLnBrk="0" hangingPunct="1">
              <a:lnSpc>
                <a:spcPct val="90000"/>
              </a:lnSpc>
              <a:spcBef>
                <a:spcPts val="448"/>
              </a:spcBef>
              <a:spcAft>
                <a:spcPts val="600"/>
              </a:spcAft>
              <a:buClr>
                <a:srgbClr val="264B4C"/>
              </a:buClr>
              <a:buSzTx/>
              <a:tabLst/>
              <a:defRPr/>
            </a:pPr>
            <a:r>
              <a:rPr kumimoji="0" lang="en-US" altLang="en-US" sz="3200" b="1"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Acquire Minimum of $50,000 Worth of Stock.</a:t>
            </a:r>
          </a:p>
          <a:p>
            <a:pPr marL="884729" indent="-347472">
              <a:lnSpc>
                <a:spcPct val="90000"/>
              </a:lnSpc>
              <a:spcBef>
                <a:spcPts val="600"/>
              </a:spcBef>
              <a:spcAft>
                <a:spcPts val="600"/>
              </a:spcAft>
              <a:buClr>
                <a:srgbClr val="E4A11B"/>
              </a:buClr>
              <a:buFont typeface="Arial" pitchFamily="34" charset="0"/>
              <a:buAutoNum type="arabicPeriod"/>
              <a:defRPr/>
            </a:pPr>
            <a:r>
              <a:rPr kumimoji="0" 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Must be a shareholder to acquire stock</a:t>
            </a:r>
          </a:p>
          <a:p>
            <a:pPr marL="884729" indent="-347472">
              <a:lnSpc>
                <a:spcPct val="90000"/>
              </a:lnSpc>
              <a:spcBef>
                <a:spcPts val="600"/>
              </a:spcBef>
              <a:spcAft>
                <a:spcPts val="600"/>
              </a:spcAft>
              <a:buClr>
                <a:srgbClr val="E4A11B"/>
              </a:buClr>
              <a:buFont typeface="Arial" pitchFamily="34" charset="0"/>
              <a:buAutoNum type="arabicPeriod"/>
              <a:defRPr/>
            </a:pPr>
            <a:r>
              <a:rPr kumimoji="0" 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Recipient of a one time,</a:t>
            </a:r>
            <a:r>
              <a:rPr kumimoji="0" lang="en-US" alt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 5-share stock bonus (assume $1,000 per share)</a:t>
            </a:r>
          </a:p>
          <a:p>
            <a:pPr marL="884729" indent="-347472">
              <a:lnSpc>
                <a:spcPct val="90000"/>
              </a:lnSpc>
              <a:spcBef>
                <a:spcPts val="600"/>
              </a:spcBef>
              <a:spcAft>
                <a:spcPts val="600"/>
              </a:spcAft>
              <a:buClr>
                <a:srgbClr val="E4A11B"/>
              </a:buClr>
              <a:buFont typeface="Arial" pitchFamily="34" charset="0"/>
              <a:buAutoNum type="arabicPeriod"/>
              <a:defRPr/>
            </a:pPr>
            <a:r>
              <a:rPr kumimoji="0" 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No vesting</a:t>
            </a:r>
          </a:p>
          <a:p>
            <a:pPr marL="884729" indent="-347472">
              <a:lnSpc>
                <a:spcPct val="90000"/>
              </a:lnSpc>
              <a:spcBef>
                <a:spcPts val="600"/>
              </a:spcBef>
              <a:spcAft>
                <a:spcPts val="600"/>
              </a:spcAft>
              <a:buClr>
                <a:srgbClr val="E4A11B"/>
              </a:buClr>
              <a:buFont typeface="Arial" pitchFamily="34" charset="0"/>
              <a:buAutoNum type="arabicPeriod"/>
              <a:defRPr/>
            </a:pPr>
            <a:r>
              <a:rPr kumimoji="0" 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Quid </a:t>
            </a:r>
            <a:r>
              <a:rPr kumimoji="0" lang="en-US" alt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quo pro: Acquire 50 shares</a:t>
            </a:r>
          </a:p>
          <a:p>
            <a:pPr marL="884729" indent="-347472">
              <a:lnSpc>
                <a:spcPct val="90000"/>
              </a:lnSpc>
              <a:spcBef>
                <a:spcPts val="600"/>
              </a:spcBef>
              <a:spcAft>
                <a:spcPts val="600"/>
              </a:spcAft>
              <a:buClr>
                <a:srgbClr val="E4A11B"/>
              </a:buClr>
              <a:buFont typeface="Arial" pitchFamily="34" charset="0"/>
              <a:buAutoNum type="arabicPeriod"/>
              <a:defRPr/>
            </a:pPr>
            <a:r>
              <a:rPr kumimoji="0" 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Down </a:t>
            </a:r>
            <a:r>
              <a:rPr kumimoji="0" lang="en-US" alt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payment of $10,000 (skin in the game)</a:t>
            </a:r>
            <a:endParaRPr kumimoji="0" 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884729" indent="-347472">
              <a:lnSpc>
                <a:spcPct val="90000"/>
              </a:lnSpc>
              <a:spcBef>
                <a:spcPts val="600"/>
              </a:spcBef>
              <a:spcAft>
                <a:spcPts val="600"/>
              </a:spcAft>
              <a:buClr>
                <a:srgbClr val="E4A11B"/>
              </a:buClr>
              <a:buFont typeface="Arial" pitchFamily="34" charset="0"/>
              <a:buAutoNum type="arabicPeriod"/>
              <a:defRPr/>
            </a:pPr>
            <a:r>
              <a:rPr kumimoji="0" 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Agency </a:t>
            </a:r>
            <a:r>
              <a:rPr kumimoji="0" lang="en-US" alt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finances remaining $40,000</a:t>
            </a:r>
            <a:endParaRPr kumimoji="0" 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202531" lvl="1" indent="-347472">
              <a:lnSpc>
                <a:spcPct val="70000"/>
              </a:lnSpc>
              <a:spcBef>
                <a:spcPts val="600"/>
              </a:spcBef>
              <a:spcAft>
                <a:spcPts val="600"/>
              </a:spcAft>
              <a:buClr>
                <a:srgbClr val="E59B0E"/>
              </a:buClr>
              <a:buFont typeface="Arial" pitchFamily="34" charset="0"/>
              <a:buChar char="•"/>
              <a:defRPr/>
            </a:pPr>
            <a:r>
              <a:rPr kumimoji="0" 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10-Year Note</a:t>
            </a:r>
          </a:p>
          <a:p>
            <a:pPr marL="1202531" lvl="1" indent="-347472">
              <a:lnSpc>
                <a:spcPct val="70000"/>
              </a:lnSpc>
              <a:spcBef>
                <a:spcPts val="600"/>
              </a:spcBef>
              <a:spcAft>
                <a:spcPts val="600"/>
              </a:spcAft>
              <a:buClr>
                <a:srgbClr val="E59B0E"/>
              </a:buClr>
              <a:buFont typeface="Arial" pitchFamily="34" charset="0"/>
              <a:buChar char="•"/>
              <a:defRPr/>
            </a:pPr>
            <a:r>
              <a:rPr kumimoji="0" 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Applicable </a:t>
            </a:r>
            <a:r>
              <a:rPr kumimoji="0" lang="en-US" alt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Federal Rates (AFR) Interest</a:t>
            </a:r>
            <a:endParaRPr kumimoji="0" 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1202531" lvl="1" indent="-347472">
              <a:lnSpc>
                <a:spcPct val="70000"/>
              </a:lnSpc>
              <a:spcBef>
                <a:spcPts val="600"/>
              </a:spcBef>
              <a:spcAft>
                <a:spcPts val="600"/>
              </a:spcAft>
              <a:buClr>
                <a:srgbClr val="E59B0E"/>
              </a:buClr>
              <a:buFont typeface="Arial" pitchFamily="34" charset="0"/>
              <a:buChar char="•"/>
              <a:defRPr/>
            </a:pPr>
            <a:r>
              <a:rPr kumimoji="0" 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Verdana" panose="020B0604030504040204" pitchFamily="34" charset="0"/>
                <a:cs typeface="Verdana" panose="020B0604030504040204" pitchFamily="34" charset="0"/>
              </a:rPr>
              <a:t>Payroll </a:t>
            </a:r>
            <a:r>
              <a:rPr kumimoji="0" lang="en-US" alt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Deduction with either Per Pay or Quarterly options</a:t>
            </a:r>
          </a:p>
          <a:p>
            <a:pPr marL="1202531" lvl="1" indent="-347472">
              <a:lnSpc>
                <a:spcPct val="70000"/>
              </a:lnSpc>
              <a:spcBef>
                <a:spcPts val="600"/>
              </a:spcBef>
              <a:spcAft>
                <a:spcPts val="600"/>
              </a:spcAft>
              <a:buClr>
                <a:srgbClr val="E59B0E"/>
              </a:buClr>
              <a:buFont typeface="Arial" pitchFamily="34" charset="0"/>
              <a:buChar char="•"/>
              <a:defRPr/>
            </a:pPr>
            <a:r>
              <a:rPr kumimoji="0" 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Distributions </a:t>
            </a:r>
            <a:r>
              <a:rPr kumimoji="0" lang="en-US" altLang="en-US" sz="3200" b="0" i="0" u="none" strike="noStrike" kern="1200" cap="none" spc="0" normalizeH="0" baseline="0" noProof="0" dirty="0">
                <a:ln>
                  <a:noFill/>
                </a:ln>
                <a:solidFill>
                  <a:schemeClr val="bg2">
                    <a:lumMod val="25000"/>
                  </a:schemeClr>
                </a:solidFill>
                <a:effectLst/>
                <a:uLnTx/>
                <a:uFillTx/>
                <a:latin typeface="Verdana" panose="020B0604030504040204" pitchFamily="34" charset="0"/>
                <a:ea typeface="ヒラギノ角ゴ Pro W3"/>
                <a:cs typeface="Helvetica" panose="020B0604020202020204" pitchFamily="34" charset="0"/>
              </a:rPr>
              <a:t>cover Principal and Interest (P&amp;I) after tax</a:t>
            </a:r>
          </a:p>
        </p:txBody>
      </p:sp>
      <p:sp>
        <p:nvSpPr>
          <p:cNvPr id="5" name="Text Placeholder 5">
            <a:extLst>
              <a:ext uri="{FF2B5EF4-FFF2-40B4-BE49-F238E27FC236}">
                <a16:creationId xmlns:a16="http://schemas.microsoft.com/office/drawing/2014/main" id="{E9C218DA-5076-4C93-8100-4978E8BE3BF3}"/>
              </a:ext>
            </a:extLst>
          </p:cNvPr>
          <p:cNvSpPr txBox="1">
            <a:spLocks noChangeArrowheads="1"/>
          </p:cNvSpPr>
          <p:nvPr/>
        </p:nvSpPr>
        <p:spPr bwMode="auto">
          <a:xfrm>
            <a:off x="389806" y="5866062"/>
            <a:ext cx="11263501" cy="21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rgbClr val="EBEBEB">
                    <a:lumMod val="10000"/>
                  </a:srgbClr>
                </a:solidFill>
                <a:effectLst/>
                <a:uLnTx/>
                <a:uFillTx/>
                <a:latin typeface="Verdana" panose="020B0604030504040204" pitchFamily="34" charset="0"/>
                <a:ea typeface="MS PGothic" panose="020B0600070205080204" pitchFamily="34" charset="-128"/>
              </a:rPr>
              <a:t>MarshBerry does not provide tax or legal advice; please consult such advisors for your specific situation. </a:t>
            </a:r>
            <a:r>
              <a:rPr kumimoji="0" lang="en-US" altLang="en-US" sz="700" b="0" i="0" u="none" strike="noStrike" kern="0" cap="none" spc="0" normalizeH="0" baseline="0" noProof="0" dirty="0">
                <a:ln>
                  <a:noFill/>
                </a:ln>
                <a:solidFill>
                  <a:srgbClr val="EBEBEB">
                    <a:lumMod val="10000"/>
                  </a:srgbClr>
                </a:solidFill>
                <a:effectLst/>
                <a:uLnTx/>
                <a:uFillTx/>
                <a:latin typeface="Verdana" panose="020B0604030504040204" pitchFamily="34" charset="0"/>
                <a:ea typeface="MS PGothic" panose="020B0600070205080204" pitchFamily="34" charset="-128"/>
              </a:rPr>
              <a:t>MarshBerry cannot guarantee potential pricing, valuation or outcome for any transaction type. Individual results may vary. Past performance is not necessarily indicative of future results. </a:t>
            </a:r>
          </a:p>
        </p:txBody>
      </p:sp>
      <p:sp>
        <p:nvSpPr>
          <p:cNvPr id="2" name="Title 1">
            <a:extLst>
              <a:ext uri="{FF2B5EF4-FFF2-40B4-BE49-F238E27FC236}">
                <a16:creationId xmlns:a16="http://schemas.microsoft.com/office/drawing/2014/main" id="{3B904D58-68B9-13CF-ACAC-FD17EB839F90}"/>
              </a:ext>
            </a:extLst>
          </p:cNvPr>
          <p:cNvSpPr>
            <a:spLocks noGrp="1"/>
          </p:cNvSpPr>
          <p:nvPr>
            <p:ph type="title" idx="4294967295"/>
          </p:nvPr>
        </p:nvSpPr>
        <p:spPr>
          <a:xfrm>
            <a:off x="0" y="142875"/>
            <a:ext cx="12192000" cy="590550"/>
          </a:xfrm>
          <a:prstGeom prst="rect">
            <a:avLst/>
          </a:prstGeom>
        </p:spPr>
        <p:txBody>
          <a:bodyPr/>
          <a:lstStyle/>
          <a:p>
            <a:r>
              <a:rPr lang="en-US" sz="2400" dirty="0"/>
              <a:t>OUTLINING THE REQUIREMENTS</a:t>
            </a:r>
            <a:endParaRPr lang="en-US" dirty="0"/>
          </a:p>
        </p:txBody>
      </p:sp>
    </p:spTree>
    <p:custDataLst>
      <p:tags r:id="rId1"/>
    </p:custDataLst>
    <p:extLst>
      <p:ext uri="{BB962C8B-B14F-4D97-AF65-F5344CB8AC3E}">
        <p14:creationId xmlns:p14="http://schemas.microsoft.com/office/powerpoint/2010/main" val="1567820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13A900-419D-4F8A-9029-B46E73A8A477}"/>
              </a:ext>
            </a:extLst>
          </p:cNvPr>
          <p:cNvGrpSpPr/>
          <p:nvPr/>
        </p:nvGrpSpPr>
        <p:grpSpPr>
          <a:xfrm>
            <a:off x="542924" y="739198"/>
            <a:ext cx="11106151" cy="5259791"/>
            <a:chOff x="409574" y="1376363"/>
            <a:chExt cx="8329613" cy="4584832"/>
          </a:xfrm>
        </p:grpSpPr>
        <p:pic>
          <p:nvPicPr>
            <p:cNvPr id="4" name="Picture 2">
              <a:extLst>
                <a:ext uri="{FF2B5EF4-FFF2-40B4-BE49-F238E27FC236}">
                  <a16:creationId xmlns:a16="http://schemas.microsoft.com/office/drawing/2014/main" id="{1FB0E5D7-06BC-4A16-B09F-4A6703A2922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4075" y="1376363"/>
              <a:ext cx="6754813"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2D0A1189-BA5B-4E34-A78D-30C5C6885870}"/>
                </a:ext>
              </a:extLst>
            </p:cNvPr>
            <p:cNvSpPr txBox="1">
              <a:spLocks noChangeArrowheads="1"/>
            </p:cNvSpPr>
            <p:nvPr/>
          </p:nvSpPr>
          <p:spPr bwMode="auto">
            <a:xfrm>
              <a:off x="409574" y="5558773"/>
              <a:ext cx="8329613" cy="40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spcBef>
                  <a:spcPct val="20000"/>
                </a:spcBef>
                <a:buSzPct val="70000"/>
                <a:buChar char="•"/>
                <a:defRPr sz="1600" kern="1200">
                  <a:solidFill>
                    <a:srgbClr val="404040"/>
                  </a:solidFill>
                  <a:latin typeface="Helvetica Light" pitchFamily="124" charset="0"/>
                  <a:ea typeface="ヒラギノ角ゴ Pro W3"/>
                  <a:cs typeface="Helvetica" panose="020B0604020202020204" pitchFamily="34" charset="0"/>
                </a:defRPr>
              </a:lvl1pPr>
              <a:lvl2pPr marL="742950" indent="-285750" algn="l" defTabSz="914400" rtl="0" eaLnBrk="1" latinLnBrk="0" hangingPunct="1">
                <a:spcBef>
                  <a:spcPct val="20000"/>
                </a:spcBef>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2pPr>
              <a:lvl3pPr marL="1143000" indent="-228600" algn="l" defTabSz="914400" rtl="0" eaLnBrk="1" latinLnBrk="0" hangingPunct="1">
                <a:spcBef>
                  <a:spcPct val="20000"/>
                </a:spcBef>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3pPr>
              <a:lvl4pPr marL="1600200" indent="-228600" algn="l" defTabSz="914400" rtl="0" eaLnBrk="1" latinLnBrk="0" hangingPunct="1">
                <a:spcBef>
                  <a:spcPct val="20000"/>
                </a:spcBef>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4pPr>
              <a:lvl5pPr marL="2057400" indent="-228600" algn="l" defTabSz="914400" rtl="0" eaLnBrk="1" latinLnBrk="0" hangingPunct="1">
                <a:spcBef>
                  <a:spcPct val="20000"/>
                </a:spcBef>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5pPr>
              <a:lvl6pPr marL="2514600" indent="-228600" algn="l" defTabSz="914400" rtl="0" eaLnBrk="0" fontAlgn="base" latinLnBrk="0" hangingPunct="0">
                <a:spcBef>
                  <a:spcPct val="20000"/>
                </a:spcBef>
                <a:spcAft>
                  <a:spcPct val="0"/>
                </a:spcAft>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6pPr>
              <a:lvl7pPr marL="2971800" indent="-228600" algn="l" defTabSz="914400" rtl="0" eaLnBrk="0" fontAlgn="base" latinLnBrk="0" hangingPunct="0">
                <a:spcBef>
                  <a:spcPct val="20000"/>
                </a:spcBef>
                <a:spcAft>
                  <a:spcPct val="0"/>
                </a:spcAft>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7pPr>
              <a:lvl8pPr marL="3429000" indent="-228600" algn="l" defTabSz="914400" rtl="0" eaLnBrk="0" fontAlgn="base" latinLnBrk="0" hangingPunct="0">
                <a:spcBef>
                  <a:spcPct val="20000"/>
                </a:spcBef>
                <a:spcAft>
                  <a:spcPct val="0"/>
                </a:spcAft>
                <a:buSzPct val="70000"/>
                <a:buFont typeface="Arial" pitchFamily="34" charset="0"/>
                <a:buChar char="•"/>
                <a:defRPr sz="1600" kern="1200">
                  <a:solidFill>
                    <a:srgbClr val="404040"/>
                  </a:solidFill>
                  <a:latin typeface="Helvetica Light" pitchFamily="124" charset="0"/>
                  <a:ea typeface="ヒラギノ角ゴ Pro W3"/>
                  <a:cs typeface="Helvetica" panose="020B0604020202020204" pitchFamily="34" charset="0"/>
                </a:defRPr>
              </a:lvl8pPr>
              <a:lvl9pPr marL="3886200" indent="-228600" eaLnBrk="0" fontAlgn="base" hangingPunct="0">
                <a:spcBef>
                  <a:spcPct val="20000"/>
                </a:spcBef>
                <a:spcAft>
                  <a:spcPct val="0"/>
                </a:spcAft>
                <a:buSzPct val="70000"/>
                <a:buFont typeface="Arial" pitchFamily="34" charset="0"/>
                <a:buChar char="•"/>
                <a:defRPr sz="1600">
                  <a:solidFill>
                    <a:srgbClr val="404040"/>
                  </a:solidFill>
                  <a:latin typeface="Helvetica Light" pitchFamily="124" charset="0"/>
                  <a:ea typeface="ヒラギノ角ゴ Pro W3"/>
                  <a:cs typeface="Helvetica"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chemeClr val="tx2">
                      <a:lumMod val="75000"/>
                    </a:schemeClr>
                  </a:solidFill>
                  <a:effectLst/>
                  <a:uLnTx/>
                  <a:uFillTx/>
                  <a:latin typeface="Verdana" panose="020B0604030504040204" pitchFamily="34" charset="0"/>
                  <a:cs typeface="ヒラギノ角ゴ Pro W3"/>
                </a:rPr>
                <a:t>Example:  One individual acquires 20% of their eventual holdings each year for five years starting at age 41.  Each purchase is retired over 10 years through owner distributions. For illustrative purposes only.</a:t>
              </a:r>
            </a:p>
          </p:txBody>
        </p:sp>
      </p:grpSp>
      <p:sp>
        <p:nvSpPr>
          <p:cNvPr id="2" name="Title 1">
            <a:extLst>
              <a:ext uri="{FF2B5EF4-FFF2-40B4-BE49-F238E27FC236}">
                <a16:creationId xmlns:a16="http://schemas.microsoft.com/office/drawing/2014/main" id="{317818D6-E331-3229-2FDD-7EB5494507D0}"/>
              </a:ext>
            </a:extLst>
          </p:cNvPr>
          <p:cNvSpPr>
            <a:spLocks noGrp="1"/>
          </p:cNvSpPr>
          <p:nvPr>
            <p:ph type="title" idx="4294967295"/>
          </p:nvPr>
        </p:nvSpPr>
        <p:spPr>
          <a:xfrm>
            <a:off x="0" y="142875"/>
            <a:ext cx="12192000" cy="590550"/>
          </a:xfrm>
          <a:prstGeom prst="rect">
            <a:avLst/>
          </a:prstGeom>
        </p:spPr>
        <p:txBody>
          <a:bodyPr/>
          <a:lstStyle/>
          <a:p>
            <a:r>
              <a:rPr lang="en-US" sz="2400" dirty="0"/>
              <a:t>OWNERSHIP LIFECYCLE</a:t>
            </a:r>
            <a:endParaRPr lang="en-US" dirty="0"/>
          </a:p>
        </p:txBody>
      </p:sp>
    </p:spTree>
    <p:custDataLst>
      <p:tags r:id="rId1"/>
    </p:custDataLst>
    <p:extLst>
      <p:ext uri="{BB962C8B-B14F-4D97-AF65-F5344CB8AC3E}">
        <p14:creationId xmlns:p14="http://schemas.microsoft.com/office/powerpoint/2010/main" val="736158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05A84653-7107-447B-AA83-6A91C3EEF11F}"/>
              </a:ext>
            </a:extLst>
          </p:cNvPr>
          <p:cNvSpPr>
            <a:spLocks noGrp="1"/>
          </p:cNvSpPr>
          <p:nvPr>
            <p:ph type="title" idx="4294967295"/>
          </p:nvPr>
        </p:nvSpPr>
        <p:spPr>
          <a:xfrm>
            <a:off x="0" y="142875"/>
            <a:ext cx="12192000" cy="590550"/>
          </a:xfrm>
          <a:prstGeom prst="rect">
            <a:avLst/>
          </a:prstGeom>
        </p:spPr>
        <p:txBody>
          <a:bodyPr>
            <a:normAutofit/>
          </a:bodyPr>
          <a:lstStyle/>
          <a:p>
            <a:r>
              <a:rPr lang="en-US" altLang="en-US" dirty="0">
                <a:latin typeface="Verdana" panose="020B0604030504040204" pitchFamily="34" charset="0"/>
                <a:cs typeface="Verdana" panose="020B0604030504040204" pitchFamily="34" charset="0"/>
              </a:rPr>
              <a:t>PERPETUATION TAKEAWAYS</a:t>
            </a:r>
          </a:p>
        </p:txBody>
      </p:sp>
      <p:sp>
        <p:nvSpPr>
          <p:cNvPr id="4" name="Content Placeholder 2">
            <a:extLst>
              <a:ext uri="{FF2B5EF4-FFF2-40B4-BE49-F238E27FC236}">
                <a16:creationId xmlns:a16="http://schemas.microsoft.com/office/drawing/2014/main" id="{15C848F6-0D08-49D0-BED6-E6A8C6E395F3}"/>
              </a:ext>
            </a:extLst>
          </p:cNvPr>
          <p:cNvSpPr txBox="1">
            <a:spLocks/>
          </p:cNvSpPr>
          <p:nvPr/>
        </p:nvSpPr>
        <p:spPr>
          <a:xfrm>
            <a:off x="904821" y="1598331"/>
            <a:ext cx="11201400" cy="3968750"/>
          </a:xfrm>
          <a:prstGeom prst="rect">
            <a:avLst/>
          </a:prstGeom>
        </p:spPr>
        <p:txBody>
          <a:bodyPr>
            <a:normAutofit/>
          </a:bodyPr>
          <a:lstStyle>
            <a:lvl1pPr marL="192088" indent="-192088" algn="l" defTabSz="257175" rtl="0" eaLnBrk="1" fontAlgn="base" hangingPunct="1">
              <a:spcBef>
                <a:spcPct val="20000"/>
              </a:spcBef>
              <a:spcAft>
                <a:spcPct val="0"/>
              </a:spcAft>
              <a:buClr>
                <a:schemeClr val="accent2"/>
              </a:buClr>
              <a:buFont typeface="Arial"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417513" indent="-160339" algn="l" defTabSz="257175" rtl="0" eaLnBrk="1" fontAlgn="base" hangingPunct="1">
              <a:spcBef>
                <a:spcPct val="20000"/>
              </a:spcBef>
              <a:spcAft>
                <a:spcPct val="0"/>
              </a:spcAft>
              <a:buClr>
                <a:schemeClr val="accent1"/>
              </a:buClr>
              <a:buFont typeface="Arial" pitchFamily="34" charset="0"/>
              <a:buChar char="–"/>
              <a:defRPr sz="1400" kern="1200">
                <a:solidFill>
                  <a:schemeClr val="tx1"/>
                </a:solidFill>
                <a:latin typeface="Verdana" panose="020B0604030504040204" pitchFamily="34" charset="0"/>
                <a:ea typeface="Verdana" panose="020B0604030504040204" pitchFamily="34" charset="0"/>
                <a:cs typeface="+mn-cs"/>
              </a:defRPr>
            </a:lvl2pPr>
            <a:lvl3pPr marL="642939" indent="-128588" algn="l" defTabSz="257175" rtl="0" eaLnBrk="1" fontAlgn="base" hangingPunct="1">
              <a:spcBef>
                <a:spcPct val="20000"/>
              </a:spcBef>
              <a:spcAft>
                <a:spcPct val="0"/>
              </a:spcAft>
              <a:buClr>
                <a:srgbClr val="E59B0E"/>
              </a:buClr>
              <a:buFont typeface="Arial" pitchFamily="34" charset="0"/>
              <a:buChar char="•"/>
              <a:defRPr sz="1200" kern="1200">
                <a:solidFill>
                  <a:schemeClr val="tx1"/>
                </a:solidFill>
                <a:latin typeface="Verdana" panose="020B0604030504040204" pitchFamily="34" charset="0"/>
                <a:ea typeface="Verdana" panose="020B0604030504040204" pitchFamily="34" charset="0"/>
                <a:cs typeface="+mn-cs"/>
              </a:defRPr>
            </a:lvl3pPr>
            <a:lvl4pPr marL="900113" indent="-128588" algn="l" defTabSz="257175" rtl="0" eaLnBrk="1" fontAlgn="base" hangingPunct="1">
              <a:spcBef>
                <a:spcPct val="20000"/>
              </a:spcBef>
              <a:spcAft>
                <a:spcPct val="0"/>
              </a:spcAft>
              <a:buClr>
                <a:srgbClr val="022734"/>
              </a:buClr>
              <a:buFont typeface="Arial" pitchFamily="34" charset="0"/>
              <a:buChar char="–"/>
              <a:defRPr sz="1100" kern="1200">
                <a:solidFill>
                  <a:schemeClr val="tx1"/>
                </a:solidFill>
                <a:latin typeface="Verdana" panose="020B0604030504040204" pitchFamily="34" charset="0"/>
                <a:ea typeface="Verdana" panose="020B0604030504040204" pitchFamily="34" charset="0"/>
                <a:cs typeface="+mn-cs"/>
              </a:defRPr>
            </a:lvl4pPr>
            <a:lvl5pPr marL="1157288" indent="-128588" algn="l" defTabSz="257175" rtl="0" eaLnBrk="1" fontAlgn="base" hangingPunct="1">
              <a:spcBef>
                <a:spcPct val="20000"/>
              </a:spcBef>
              <a:spcAft>
                <a:spcPct val="0"/>
              </a:spcAft>
              <a:buClr>
                <a:srgbClr val="748A97"/>
              </a:buClr>
              <a:buFont typeface="Arial" pitchFamily="34" charset="0"/>
              <a:buChar char="»"/>
              <a:defRPr sz="1051" kern="1200">
                <a:solidFill>
                  <a:schemeClr val="tx1"/>
                </a:solidFill>
                <a:latin typeface="Verdana" panose="020B0604030504040204" pitchFamily="34" charset="0"/>
                <a:ea typeface="Verdana" panose="020B0604030504040204" pitchFamily="34" charset="0"/>
                <a:cs typeface="+mn-cs"/>
              </a:defRPr>
            </a:lvl5pPr>
            <a:lvl6pPr marL="141446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9"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280988" indent="-280988">
              <a:spcBef>
                <a:spcPct val="0"/>
              </a:spcBef>
              <a:buClr>
                <a:srgbClr val="E4A11B"/>
              </a:buClr>
              <a:buFont typeface="Wingdings" panose="05000000000000000000" pitchFamily="2" charset="2"/>
              <a:buChar char="§"/>
            </a:pPr>
            <a:r>
              <a:rPr lang="en-US" altLang="en-US" sz="2000" dirty="0">
                <a:solidFill>
                  <a:schemeClr val="bg2">
                    <a:lumMod val="25000"/>
                  </a:schemeClr>
                </a:solidFill>
                <a:cs typeface="Verdana" panose="020B0604030504040204" pitchFamily="34" charset="0"/>
              </a:rPr>
              <a:t>Blocking and Tackling, First </a:t>
            </a:r>
          </a:p>
          <a:p>
            <a:pPr marL="280988" indent="-280988">
              <a:spcBef>
                <a:spcPct val="0"/>
              </a:spcBef>
              <a:buClr>
                <a:srgbClr val="E4A11B"/>
              </a:buClr>
              <a:buFont typeface="Wingdings" panose="05000000000000000000" pitchFamily="2" charset="2"/>
              <a:buChar char="§"/>
            </a:pPr>
            <a:endParaRPr lang="en-US" altLang="en-US" sz="2000" dirty="0">
              <a:solidFill>
                <a:schemeClr val="bg2">
                  <a:lumMod val="25000"/>
                </a:schemeClr>
              </a:solidFill>
              <a:cs typeface="Verdana" panose="020B0604030504040204" pitchFamily="34" charset="0"/>
            </a:endParaRPr>
          </a:p>
          <a:p>
            <a:pPr marL="280988" indent="-280988">
              <a:spcBef>
                <a:spcPct val="0"/>
              </a:spcBef>
              <a:buClr>
                <a:srgbClr val="E4A11B"/>
              </a:buClr>
              <a:buFont typeface="Wingdings" panose="05000000000000000000" pitchFamily="2" charset="2"/>
              <a:buChar char="§"/>
            </a:pPr>
            <a:r>
              <a:rPr lang="en-US" altLang="en-US" sz="2000" dirty="0">
                <a:solidFill>
                  <a:schemeClr val="bg2">
                    <a:lumMod val="25000"/>
                  </a:schemeClr>
                </a:solidFill>
                <a:cs typeface="Verdana" panose="020B0604030504040204" pitchFamily="34" charset="0"/>
              </a:rPr>
              <a:t>It’s Complicated: Don’t Underestimate it</a:t>
            </a:r>
          </a:p>
          <a:p>
            <a:pPr marL="280988" indent="-280988">
              <a:spcBef>
                <a:spcPct val="0"/>
              </a:spcBef>
              <a:buClr>
                <a:srgbClr val="E4A11B"/>
              </a:buClr>
              <a:buFont typeface="Wingdings" panose="05000000000000000000" pitchFamily="2" charset="2"/>
              <a:buChar char="§"/>
            </a:pPr>
            <a:endParaRPr lang="en-US" altLang="en-US" sz="2000" dirty="0">
              <a:solidFill>
                <a:schemeClr val="bg2">
                  <a:lumMod val="25000"/>
                </a:schemeClr>
              </a:solidFill>
              <a:cs typeface="Verdana" panose="020B0604030504040204" pitchFamily="34" charset="0"/>
            </a:endParaRPr>
          </a:p>
          <a:p>
            <a:pPr marL="280988" indent="-280988">
              <a:spcBef>
                <a:spcPct val="0"/>
              </a:spcBef>
              <a:buClr>
                <a:srgbClr val="E4A11B"/>
              </a:buClr>
              <a:buFont typeface="Wingdings" panose="05000000000000000000" pitchFamily="2" charset="2"/>
              <a:buChar char="§"/>
            </a:pPr>
            <a:r>
              <a:rPr lang="en-US" altLang="en-US" sz="2000" dirty="0">
                <a:solidFill>
                  <a:schemeClr val="bg2">
                    <a:lumMod val="25000"/>
                  </a:schemeClr>
                </a:solidFill>
                <a:cs typeface="Verdana" panose="020B0604030504040204" pitchFamily="34" charset="0"/>
              </a:rPr>
              <a:t>A Great Wealth Creation</a:t>
            </a:r>
            <a:r>
              <a:rPr lang="en-US" altLang="en-US" sz="2000" i="1" dirty="0">
                <a:solidFill>
                  <a:schemeClr val="bg2">
                    <a:lumMod val="25000"/>
                  </a:schemeClr>
                </a:solidFill>
                <a:cs typeface="Verdana" panose="020B0604030504040204" pitchFamily="34" charset="0"/>
              </a:rPr>
              <a:t> Opportunity (no guarantees, risk vs reward)</a:t>
            </a:r>
            <a:endParaRPr lang="en-US" altLang="en-US" sz="2000" dirty="0">
              <a:solidFill>
                <a:schemeClr val="bg2">
                  <a:lumMod val="25000"/>
                </a:schemeClr>
              </a:solidFill>
              <a:cs typeface="Verdana" panose="020B0604030504040204" pitchFamily="34" charset="0"/>
            </a:endParaRPr>
          </a:p>
          <a:p>
            <a:pPr marL="280988" indent="-280988">
              <a:spcBef>
                <a:spcPct val="0"/>
              </a:spcBef>
              <a:buClr>
                <a:srgbClr val="E4A11B"/>
              </a:buClr>
              <a:buFont typeface="Wingdings" panose="05000000000000000000" pitchFamily="2" charset="2"/>
              <a:buChar char="§"/>
            </a:pPr>
            <a:endParaRPr lang="en-US" altLang="en-US" sz="2000" dirty="0">
              <a:solidFill>
                <a:schemeClr val="bg2">
                  <a:lumMod val="25000"/>
                </a:schemeClr>
              </a:solidFill>
              <a:cs typeface="Verdana" panose="020B0604030504040204" pitchFamily="34" charset="0"/>
            </a:endParaRPr>
          </a:p>
          <a:p>
            <a:pPr marL="280988" indent="-280988">
              <a:spcBef>
                <a:spcPct val="0"/>
              </a:spcBef>
              <a:buClr>
                <a:srgbClr val="E4A11B"/>
              </a:buClr>
              <a:buFont typeface="Wingdings" panose="05000000000000000000" pitchFamily="2" charset="2"/>
              <a:buChar char="§"/>
            </a:pPr>
            <a:r>
              <a:rPr lang="en-US" altLang="en-US" sz="2000" dirty="0">
                <a:solidFill>
                  <a:schemeClr val="bg2">
                    <a:lumMod val="25000"/>
                  </a:schemeClr>
                </a:solidFill>
                <a:cs typeface="Verdana" panose="020B0604030504040204" pitchFamily="34" charset="0"/>
              </a:rPr>
              <a:t>Walk the Talk (i.e. don’t just “declare it”)</a:t>
            </a:r>
          </a:p>
          <a:p>
            <a:pPr marL="280988" indent="-280988">
              <a:spcBef>
                <a:spcPct val="0"/>
              </a:spcBef>
              <a:buClr>
                <a:srgbClr val="E4A11B"/>
              </a:buClr>
              <a:buFont typeface="Wingdings" panose="05000000000000000000" pitchFamily="2" charset="2"/>
              <a:buChar char="§"/>
            </a:pPr>
            <a:endParaRPr lang="en-US" altLang="en-US" sz="2000" dirty="0">
              <a:solidFill>
                <a:schemeClr val="bg2">
                  <a:lumMod val="25000"/>
                </a:schemeClr>
              </a:solidFill>
              <a:cs typeface="Verdana" panose="020B0604030504040204" pitchFamily="34" charset="0"/>
            </a:endParaRPr>
          </a:p>
          <a:p>
            <a:pPr marL="280988" indent="-280988">
              <a:spcBef>
                <a:spcPct val="0"/>
              </a:spcBef>
              <a:buClr>
                <a:srgbClr val="E4A11B"/>
              </a:buClr>
              <a:buFont typeface="Wingdings" panose="05000000000000000000" pitchFamily="2" charset="2"/>
              <a:buChar char="§"/>
            </a:pPr>
            <a:r>
              <a:rPr lang="en-US" altLang="en-US" sz="2000" dirty="0">
                <a:solidFill>
                  <a:schemeClr val="bg2">
                    <a:lumMod val="25000"/>
                  </a:schemeClr>
                </a:solidFill>
                <a:cs typeface="Verdana" panose="020B0604030504040204" pitchFamily="34" charset="0"/>
              </a:rPr>
              <a:t>Where There Is A Will, There Is A Way</a:t>
            </a:r>
          </a:p>
          <a:p>
            <a:endParaRPr lang="en-US" altLang="en-US" dirty="0">
              <a:solidFill>
                <a:schemeClr val="bg2">
                  <a:lumMod val="25000"/>
                </a:schemeClr>
              </a:solidFill>
              <a:cs typeface="Verdana" panose="020B0604030504040204" pitchFamily="34" charset="0"/>
            </a:endParaRPr>
          </a:p>
        </p:txBody>
      </p:sp>
    </p:spTree>
    <p:custDataLst>
      <p:tags r:id="rId1"/>
    </p:custDataLst>
    <p:extLst>
      <p:ext uri="{BB962C8B-B14F-4D97-AF65-F5344CB8AC3E}">
        <p14:creationId xmlns:p14="http://schemas.microsoft.com/office/powerpoint/2010/main" val="928794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C4F692E-7F28-8396-8237-D5EC29D8A5A7}"/>
              </a:ext>
            </a:extLst>
          </p:cNvPr>
          <p:cNvSpPr txBox="1"/>
          <p:nvPr/>
        </p:nvSpPr>
        <p:spPr>
          <a:xfrm>
            <a:off x="4850005" y="2449108"/>
            <a:ext cx="2477582"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pitchFamily="34" charset="0"/>
              </a:rPr>
              <a:t>White Glove Service</a:t>
            </a:r>
          </a:p>
        </p:txBody>
      </p:sp>
      <p:grpSp>
        <p:nvGrpSpPr>
          <p:cNvPr id="10" name="Group 9">
            <a:extLst>
              <a:ext uri="{FF2B5EF4-FFF2-40B4-BE49-F238E27FC236}">
                <a16:creationId xmlns:a16="http://schemas.microsoft.com/office/drawing/2014/main" id="{D1183FAE-4608-1E43-962D-0080F7EA7314}"/>
              </a:ext>
            </a:extLst>
          </p:cNvPr>
          <p:cNvGrpSpPr/>
          <p:nvPr/>
        </p:nvGrpSpPr>
        <p:grpSpPr>
          <a:xfrm>
            <a:off x="3358423" y="1434690"/>
            <a:ext cx="2099586" cy="1853316"/>
            <a:chOff x="616151" y="2087748"/>
            <a:chExt cx="2099586" cy="1853316"/>
          </a:xfrm>
        </p:grpSpPr>
        <p:sp>
          <p:nvSpPr>
            <p:cNvPr id="9" name="Rectangle 8">
              <a:extLst>
                <a:ext uri="{FF2B5EF4-FFF2-40B4-BE49-F238E27FC236}">
                  <a16:creationId xmlns:a16="http://schemas.microsoft.com/office/drawing/2014/main" id="{CCD2D954-7B19-EC1C-BFD8-772BC7017BAC}"/>
                </a:ext>
              </a:extLst>
            </p:cNvPr>
            <p:cNvSpPr/>
            <p:nvPr/>
          </p:nvSpPr>
          <p:spPr>
            <a:xfrm>
              <a:off x="659181" y="2087748"/>
              <a:ext cx="2056556" cy="18533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8" name="TextBox 7">
              <a:extLst>
                <a:ext uri="{FF2B5EF4-FFF2-40B4-BE49-F238E27FC236}">
                  <a16:creationId xmlns:a16="http://schemas.microsoft.com/office/drawing/2014/main" id="{F4FFB89D-957B-4C82-6EFE-2639611AEB7F}"/>
                </a:ext>
              </a:extLst>
            </p:cNvPr>
            <p:cNvSpPr txBox="1"/>
            <p:nvPr/>
          </p:nvSpPr>
          <p:spPr>
            <a:xfrm>
              <a:off x="616151" y="2456574"/>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Sell to Strategic Buyer</a:t>
              </a:r>
            </a:p>
          </p:txBody>
        </p:sp>
        <p:cxnSp>
          <p:nvCxnSpPr>
            <p:cNvPr id="5" name="Straight Connector 4">
              <a:extLst>
                <a:ext uri="{FF2B5EF4-FFF2-40B4-BE49-F238E27FC236}">
                  <a16:creationId xmlns:a16="http://schemas.microsoft.com/office/drawing/2014/main" id="{313DADE6-F5A2-8CD2-55A5-416F662C1F97}"/>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D0FEF47F-EF08-F28A-3F85-0F88463D024D}"/>
              </a:ext>
            </a:extLst>
          </p:cNvPr>
          <p:cNvGrpSpPr/>
          <p:nvPr/>
        </p:nvGrpSpPr>
        <p:grpSpPr>
          <a:xfrm>
            <a:off x="421656" y="1404580"/>
            <a:ext cx="2056557" cy="1853316"/>
            <a:chOff x="659180" y="2087748"/>
            <a:chExt cx="2056557" cy="1853316"/>
          </a:xfrm>
          <a:solidFill>
            <a:srgbClr val="C48800"/>
          </a:solidFill>
        </p:grpSpPr>
        <p:sp>
          <p:nvSpPr>
            <p:cNvPr id="14" name="Rectangle 13">
              <a:extLst>
                <a:ext uri="{FF2B5EF4-FFF2-40B4-BE49-F238E27FC236}">
                  <a16:creationId xmlns:a16="http://schemas.microsoft.com/office/drawing/2014/main" id="{2D25A820-128D-1996-61BE-97CA8EDE8BD4}"/>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17" name="TextBox 16">
              <a:extLst>
                <a:ext uri="{FF2B5EF4-FFF2-40B4-BE49-F238E27FC236}">
                  <a16:creationId xmlns:a16="http://schemas.microsoft.com/office/drawing/2014/main" id="{D0C144C9-1CB1-EC78-63FD-A6C9DA8440E1}"/>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Internal Perpetuation</a:t>
              </a:r>
            </a:p>
          </p:txBody>
        </p:sp>
        <p:cxnSp>
          <p:nvCxnSpPr>
            <p:cNvPr id="18" name="Straight Connector 17">
              <a:extLst>
                <a:ext uri="{FF2B5EF4-FFF2-40B4-BE49-F238E27FC236}">
                  <a16:creationId xmlns:a16="http://schemas.microsoft.com/office/drawing/2014/main" id="{FF2A055C-2FBC-5507-559C-D72D5B7929CB}"/>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B3F746FC-05A1-8F89-B835-6585F4D27B8D}"/>
              </a:ext>
            </a:extLst>
          </p:cNvPr>
          <p:cNvGrpSpPr/>
          <p:nvPr/>
        </p:nvGrpSpPr>
        <p:grpSpPr>
          <a:xfrm>
            <a:off x="6304406" y="1434690"/>
            <a:ext cx="2056557" cy="1853316"/>
            <a:chOff x="659180" y="2087748"/>
            <a:chExt cx="2056557" cy="1853316"/>
          </a:xfrm>
        </p:grpSpPr>
        <p:sp>
          <p:nvSpPr>
            <p:cNvPr id="20" name="Rectangle 19">
              <a:extLst>
                <a:ext uri="{FF2B5EF4-FFF2-40B4-BE49-F238E27FC236}">
                  <a16:creationId xmlns:a16="http://schemas.microsoft.com/office/drawing/2014/main" id="{B25549A3-3771-4CB4-3A55-04F5D2854A1D}"/>
                </a:ext>
              </a:extLst>
            </p:cNvPr>
            <p:cNvSpPr/>
            <p:nvPr/>
          </p:nvSpPr>
          <p:spPr>
            <a:xfrm>
              <a:off x="659181" y="2087748"/>
              <a:ext cx="2056556" cy="1853316"/>
            </a:xfrm>
            <a:prstGeom prst="rect">
              <a:avLst/>
            </a:prstGeom>
            <a:solidFill>
              <a:srgbClr val="999D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1" name="TextBox 20">
              <a:extLst>
                <a:ext uri="{FF2B5EF4-FFF2-40B4-BE49-F238E27FC236}">
                  <a16:creationId xmlns:a16="http://schemas.microsoft.com/office/drawing/2014/main" id="{4EBDDCBB-BFD3-BF63-24D0-070BC0981842}"/>
                </a:ext>
              </a:extLst>
            </p:cNvPr>
            <p:cNvSpPr txBox="1"/>
            <p:nvPr/>
          </p:nvSpPr>
          <p:spPr>
            <a:xfrm>
              <a:off x="659180" y="2559770"/>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ESOP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Arial" pitchFamily="34" charset="0"/>
                </a:rPr>
                <a:t>iCAP</a:t>
              </a: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p:txBody>
        </p:sp>
        <p:cxnSp>
          <p:nvCxnSpPr>
            <p:cNvPr id="22" name="Straight Connector 21">
              <a:extLst>
                <a:ext uri="{FF2B5EF4-FFF2-40B4-BE49-F238E27FC236}">
                  <a16:creationId xmlns:a16="http://schemas.microsoft.com/office/drawing/2014/main" id="{5AA12FB3-C04A-AF1C-1C77-C2DF7E766223}"/>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5879AF47-4DBE-19B5-1FC7-9783BCCF3628}"/>
              </a:ext>
            </a:extLst>
          </p:cNvPr>
          <p:cNvGrpSpPr/>
          <p:nvPr/>
        </p:nvGrpSpPr>
        <p:grpSpPr>
          <a:xfrm>
            <a:off x="9147356" y="1430856"/>
            <a:ext cx="2056557" cy="1853316"/>
            <a:chOff x="659180" y="2087748"/>
            <a:chExt cx="2056557" cy="1853316"/>
          </a:xfrm>
          <a:solidFill>
            <a:srgbClr val="A40C34"/>
          </a:solidFill>
        </p:grpSpPr>
        <p:sp>
          <p:nvSpPr>
            <p:cNvPr id="24" name="Rectangle 23">
              <a:extLst>
                <a:ext uri="{FF2B5EF4-FFF2-40B4-BE49-F238E27FC236}">
                  <a16:creationId xmlns:a16="http://schemas.microsoft.com/office/drawing/2014/main" id="{7EBD0F70-817D-F64D-94F2-50A2B654EB56}"/>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5" name="TextBox 24">
              <a:extLst>
                <a:ext uri="{FF2B5EF4-FFF2-40B4-BE49-F238E27FC236}">
                  <a16:creationId xmlns:a16="http://schemas.microsoft.com/office/drawing/2014/main" id="{27E684F7-0D77-4C7F-0D20-B5237ADF1805}"/>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Equity Partner</a:t>
              </a:r>
            </a:p>
          </p:txBody>
        </p:sp>
        <p:cxnSp>
          <p:nvCxnSpPr>
            <p:cNvPr id="26" name="Straight Connector 25">
              <a:extLst>
                <a:ext uri="{FF2B5EF4-FFF2-40B4-BE49-F238E27FC236}">
                  <a16:creationId xmlns:a16="http://schemas.microsoft.com/office/drawing/2014/main" id="{DAC20F52-1F69-CFCE-0C0E-F9E7D5B751B6}"/>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DC938C55-4C66-8A20-6F5D-DFCA7D0E0C43}"/>
              </a:ext>
            </a:extLst>
          </p:cNvPr>
          <p:cNvGrpSpPr/>
          <p:nvPr/>
        </p:nvGrpSpPr>
        <p:grpSpPr>
          <a:xfrm>
            <a:off x="2081882" y="3826568"/>
            <a:ext cx="2056557" cy="1853316"/>
            <a:chOff x="659180" y="2087748"/>
            <a:chExt cx="2056557" cy="1853316"/>
          </a:xfrm>
          <a:solidFill>
            <a:srgbClr val="ACA399"/>
          </a:solidFill>
        </p:grpSpPr>
        <p:sp>
          <p:nvSpPr>
            <p:cNvPr id="28" name="Rectangle 27">
              <a:extLst>
                <a:ext uri="{FF2B5EF4-FFF2-40B4-BE49-F238E27FC236}">
                  <a16:creationId xmlns:a16="http://schemas.microsoft.com/office/drawing/2014/main" id="{EB9E4023-BC14-E867-979C-59E92F9EF947}"/>
                </a:ext>
              </a:extLst>
            </p:cNvPr>
            <p:cNvSpPr/>
            <p:nvPr/>
          </p:nvSpPr>
          <p:spPr>
            <a:xfrm>
              <a:off x="659181" y="2087748"/>
              <a:ext cx="2056556" cy="1853316"/>
            </a:xfrm>
            <a:prstGeom prst="rect">
              <a:avLst/>
            </a:prstGeom>
            <a:grpFill/>
            <a:ln>
              <a:solidFill>
                <a:srgbClr val="796E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9" name="TextBox 28">
              <a:extLst>
                <a:ext uri="{FF2B5EF4-FFF2-40B4-BE49-F238E27FC236}">
                  <a16:creationId xmlns:a16="http://schemas.microsoft.com/office/drawing/2014/main" id="{FC0BEB85-D912-2F70-2B99-4A3A70FB90BF}"/>
                </a:ext>
              </a:extLst>
            </p:cNvPr>
            <p:cNvSpPr txBox="1"/>
            <p:nvPr/>
          </p:nvSpPr>
          <p:spPr>
            <a:xfrm>
              <a:off x="659180" y="2559770"/>
              <a:ext cx="2056556" cy="769441"/>
            </a:xfrm>
            <a:prstGeom prst="rect">
              <a:avLst/>
            </a:prstGeom>
            <a:grp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Debt Capital Raising</a:t>
              </a:r>
            </a:p>
          </p:txBody>
        </p:sp>
        <p:cxnSp>
          <p:nvCxnSpPr>
            <p:cNvPr id="30" name="Straight Connector 29">
              <a:extLst>
                <a:ext uri="{FF2B5EF4-FFF2-40B4-BE49-F238E27FC236}">
                  <a16:creationId xmlns:a16="http://schemas.microsoft.com/office/drawing/2014/main" id="{894E3BD1-EE66-CF6C-34CB-01E506007D91}"/>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C2940D6B-6994-D16C-6897-56B0FAE04EC6}"/>
              </a:ext>
            </a:extLst>
          </p:cNvPr>
          <p:cNvGrpSpPr/>
          <p:nvPr/>
        </p:nvGrpSpPr>
        <p:grpSpPr>
          <a:xfrm>
            <a:off x="5067721" y="3826568"/>
            <a:ext cx="2056557" cy="1853316"/>
            <a:chOff x="659180" y="2087748"/>
            <a:chExt cx="2056557" cy="1853316"/>
          </a:xfrm>
          <a:solidFill>
            <a:srgbClr val="8EA6AB"/>
          </a:solidFill>
        </p:grpSpPr>
        <p:sp>
          <p:nvSpPr>
            <p:cNvPr id="32" name="Rectangle 31">
              <a:extLst>
                <a:ext uri="{FF2B5EF4-FFF2-40B4-BE49-F238E27FC236}">
                  <a16:creationId xmlns:a16="http://schemas.microsoft.com/office/drawing/2014/main" id="{5933018F-B558-C6BD-9021-C9DD027849FC}"/>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3" name="TextBox 32">
              <a:extLst>
                <a:ext uri="{FF2B5EF4-FFF2-40B4-BE49-F238E27FC236}">
                  <a16:creationId xmlns:a16="http://schemas.microsoft.com/office/drawing/2014/main" id="{4207D47A-7AD2-CA3F-C97A-EFFD8EF7DBE8}"/>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Broker Formation</a:t>
              </a:r>
            </a:p>
          </p:txBody>
        </p:sp>
        <p:cxnSp>
          <p:nvCxnSpPr>
            <p:cNvPr id="34" name="Straight Connector 33">
              <a:extLst>
                <a:ext uri="{FF2B5EF4-FFF2-40B4-BE49-F238E27FC236}">
                  <a16:creationId xmlns:a16="http://schemas.microsoft.com/office/drawing/2014/main" id="{024DE4BE-C7EE-641B-928E-2AC8F18A7DED}"/>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53CC68D6-9306-F053-EC45-96A1483C7E5F}"/>
              </a:ext>
            </a:extLst>
          </p:cNvPr>
          <p:cNvGrpSpPr/>
          <p:nvPr/>
        </p:nvGrpSpPr>
        <p:grpSpPr>
          <a:xfrm>
            <a:off x="7840511" y="3826568"/>
            <a:ext cx="2056557" cy="1853316"/>
            <a:chOff x="659180" y="2087748"/>
            <a:chExt cx="2056557" cy="1853316"/>
          </a:xfrm>
          <a:solidFill>
            <a:srgbClr val="796E65"/>
          </a:solidFill>
        </p:grpSpPr>
        <p:sp>
          <p:nvSpPr>
            <p:cNvPr id="36" name="Rectangle 35">
              <a:extLst>
                <a:ext uri="{FF2B5EF4-FFF2-40B4-BE49-F238E27FC236}">
                  <a16:creationId xmlns:a16="http://schemas.microsoft.com/office/drawing/2014/main" id="{6E439149-6320-E1BF-3557-B20144B39FF7}"/>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7" name="TextBox 36">
              <a:extLst>
                <a:ext uri="{FF2B5EF4-FFF2-40B4-BE49-F238E27FC236}">
                  <a16:creationId xmlns:a16="http://schemas.microsoft.com/office/drawing/2014/main" id="{17EF35C2-A5E2-B7A2-9E1F-C26B0EAEBF8D}"/>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Nothing</a:t>
              </a:r>
            </a:p>
          </p:txBody>
        </p:sp>
        <p:cxnSp>
          <p:nvCxnSpPr>
            <p:cNvPr id="38" name="Straight Connector 37">
              <a:extLst>
                <a:ext uri="{FF2B5EF4-FFF2-40B4-BE49-F238E27FC236}">
                  <a16:creationId xmlns:a16="http://schemas.microsoft.com/office/drawing/2014/main" id="{583B6831-C487-EAD3-13D9-43BC981409C0}"/>
                </a:ext>
              </a:extLst>
            </p:cNvPr>
            <p:cNvCxnSpPr>
              <a:cxnSpLocks/>
            </p:cNvCxnSpPr>
            <p:nvPr/>
          </p:nvCxnSpPr>
          <p:spPr>
            <a:xfrm>
              <a:off x="2715736" y="2221215"/>
              <a:ext cx="0" cy="1524132"/>
            </a:xfrm>
            <a:prstGeom prst="line">
              <a:avLst/>
            </a:prstGeom>
            <a:grpFill/>
            <a:ln w="63500" cap="rnd">
              <a:solidFill>
                <a:srgbClr val="A40C34"/>
              </a:solidFill>
            </a:ln>
            <a:effectLst/>
          </p:spPr>
          <p:style>
            <a:lnRef idx="2">
              <a:schemeClr val="accent1"/>
            </a:lnRef>
            <a:fillRef idx="0">
              <a:schemeClr val="accent1"/>
            </a:fillRef>
            <a:effectRef idx="1">
              <a:schemeClr val="accent1"/>
            </a:effectRef>
            <a:fontRef idx="minor">
              <a:schemeClr val="tx1"/>
            </a:fontRef>
          </p:style>
        </p:cxnSp>
      </p:grpSp>
      <p:sp>
        <p:nvSpPr>
          <p:cNvPr id="42" name="Title 1">
            <a:extLst>
              <a:ext uri="{FF2B5EF4-FFF2-40B4-BE49-F238E27FC236}">
                <a16:creationId xmlns:a16="http://schemas.microsoft.com/office/drawing/2014/main" id="{4F22C74C-35F3-54C3-96AC-11714A841D42}"/>
              </a:ext>
            </a:extLst>
          </p:cNvPr>
          <p:cNvSpPr txBox="1"/>
          <p:nvPr/>
        </p:nvSpPr>
        <p:spPr>
          <a:xfrm>
            <a:off x="0" y="91105"/>
            <a:ext cx="12192000" cy="591173"/>
          </a:xfrm>
          <a:prstGeom prst="rect">
            <a:avLst/>
          </a:prstGeom>
        </p:spPr>
        <p:txBody>
          <a:bodyPr vert="horz" lIns="0" tIns="60960" rIns="121920" bIns="60960" rtlCol="0" anchor="ctr">
            <a:noAutofit/>
          </a:bodyPr>
          <a:lstStyle>
            <a:defPPr>
              <a:defRPr lang="en-US"/>
            </a:defPPr>
            <a:lvl1pPr marL="0" algn="ctr" defTabSz="192881" rtl="0" eaLnBrk="1" latinLnBrk="0" hangingPunct="1">
              <a:buNone/>
              <a:defRPr sz="1600" b="0" kern="1200" cap="all" baseline="0">
                <a:solidFill>
                  <a:srgbClr val="274A4B"/>
                </a:solidFill>
                <a:latin typeface="Gotham Light" pitchFamily="50" charset="0"/>
                <a:ea typeface="+mj-ea"/>
                <a:cs typeface="Gotham Light" pitchFamily="50" charset="0"/>
              </a:defRPr>
            </a:lvl1pPr>
            <a:lvl2pPr marL="4572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2pPr>
            <a:lvl3pPr marL="9144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3pPr>
            <a:lvl4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4pPr>
            <a:lvl5pPr marL="1828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5pPr>
            <a:lvl6pPr marL="3429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6pPr>
            <a:lvl7pPr marL="685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7pPr>
            <a:lvl8pPr marL="10287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8pPr>
            <a:lvl9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9pPr>
          </a:lstStyle>
          <a:p>
            <a:pPr marL="0" marR="0" lvl="0" indent="0" algn="ctr" defTabSz="192881"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22734"/>
                </a:solidFill>
                <a:effectLst/>
                <a:uLnTx/>
                <a:uFillTx/>
                <a:latin typeface="Verdana" panose="020B0604030504040204" pitchFamily="34" charset="0"/>
                <a:ea typeface="Verdana"/>
              </a:rPr>
              <a:t>What Doors are Open?</a:t>
            </a:r>
          </a:p>
        </p:txBody>
      </p:sp>
      <p:sp>
        <p:nvSpPr>
          <p:cNvPr id="2" name="Rectangle: Rounded Corners 1">
            <a:extLst>
              <a:ext uri="{FF2B5EF4-FFF2-40B4-BE49-F238E27FC236}">
                <a16:creationId xmlns:a16="http://schemas.microsoft.com/office/drawing/2014/main" id="{5341F102-6214-9622-3215-43FC2EA75A77}"/>
              </a:ext>
            </a:extLst>
          </p:cNvPr>
          <p:cNvSpPr/>
          <p:nvPr/>
        </p:nvSpPr>
        <p:spPr>
          <a:xfrm>
            <a:off x="3313627" y="1315188"/>
            <a:ext cx="2232207" cy="2012443"/>
          </a:xfrm>
          <a:prstGeom prst="roundRect">
            <a:avLst/>
          </a:prstGeom>
          <a:noFill/>
          <a:ln w="57150">
            <a:solidFill>
              <a:srgbClr val="A40C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288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6EC2-BDCE-4EA6-AAB6-D18429D619F8}"/>
              </a:ext>
            </a:extLst>
          </p:cNvPr>
          <p:cNvSpPr>
            <a:spLocks noGrp="1"/>
          </p:cNvSpPr>
          <p:nvPr>
            <p:ph type="title" idx="4294967295"/>
          </p:nvPr>
        </p:nvSpPr>
        <p:spPr>
          <a:xfrm>
            <a:off x="0" y="142875"/>
            <a:ext cx="12192000" cy="590550"/>
          </a:xfrm>
          <a:prstGeom prst="rect">
            <a:avLst/>
          </a:prstGeom>
        </p:spPr>
        <p:txBody>
          <a:bodyPr>
            <a:noAutofit/>
          </a:bodyPr>
          <a:lstStyle/>
          <a:p>
            <a:r>
              <a:rPr lang="en-US"/>
              <a:t>INDUSTRY CONSOLIDATION</a:t>
            </a:r>
            <a:endParaRPr lang="en-US">
              <a:solidFill>
                <a:srgbClr val="274A4B"/>
              </a:solidFill>
            </a:endParaRPr>
          </a:p>
        </p:txBody>
      </p:sp>
      <p:sp>
        <p:nvSpPr>
          <p:cNvPr id="7" name="TextBox 6">
            <a:extLst>
              <a:ext uri="{FF2B5EF4-FFF2-40B4-BE49-F238E27FC236}">
                <a16:creationId xmlns:a16="http://schemas.microsoft.com/office/drawing/2014/main" id="{8B8207DF-BE4E-31B5-34DC-50CD8B56B785}"/>
              </a:ext>
            </a:extLst>
          </p:cNvPr>
          <p:cNvSpPr txBox="1"/>
          <p:nvPr/>
        </p:nvSpPr>
        <p:spPr>
          <a:xfrm>
            <a:off x="380223" y="5897780"/>
            <a:ext cx="8642480" cy="20005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eaLnBrk="0" fontAlgn="base" hangingPunct="0">
              <a:spcBef>
                <a:spcPct val="0"/>
              </a:spcBef>
              <a:spcAft>
                <a:spcPct val="0"/>
              </a:spcAft>
              <a:defRPr/>
            </a:pPr>
            <a:r>
              <a:rPr lang="en-US" sz="700">
                <a:solidFill>
                  <a:srgbClr val="000000"/>
                </a:solidFill>
                <a:ea typeface="MS PGothic" panose="020B0600070205080204" pitchFamily="34" charset="-128"/>
              </a:rPr>
              <a:t>Source: IIABA Agency Universe Study, Business Insurance Magazine, MarshBerry estimates based on industry changes and professional insight.</a:t>
            </a:r>
            <a:endParaRPr lang="en-US" sz="700">
              <a:solidFill>
                <a:srgbClr val="002D3D"/>
              </a:solidFill>
              <a:ea typeface="MS PGothic" panose="020B0600070205080204" pitchFamily="34" charset="-128"/>
            </a:endParaRPr>
          </a:p>
        </p:txBody>
      </p:sp>
      <p:graphicFrame>
        <p:nvGraphicFramePr>
          <p:cNvPr id="8" name="Table 7">
            <a:extLst>
              <a:ext uri="{FF2B5EF4-FFF2-40B4-BE49-F238E27FC236}">
                <a16:creationId xmlns:a16="http://schemas.microsoft.com/office/drawing/2014/main" id="{2D1BA988-F507-FF8A-1D5B-BF7E51810E29}"/>
              </a:ext>
            </a:extLst>
          </p:cNvPr>
          <p:cNvGraphicFramePr>
            <a:graphicFrameLocks noGrp="1"/>
          </p:cNvGraphicFramePr>
          <p:nvPr>
            <p:extLst>
              <p:ext uri="{D42A27DB-BD31-4B8C-83A1-F6EECF244321}">
                <p14:modId xmlns:p14="http://schemas.microsoft.com/office/powerpoint/2010/main" val="564636721"/>
              </p:ext>
            </p:extLst>
          </p:nvPr>
        </p:nvGraphicFramePr>
        <p:xfrm>
          <a:off x="870857" y="838200"/>
          <a:ext cx="10450285" cy="4329403"/>
        </p:xfrm>
        <a:graphic>
          <a:graphicData uri="http://schemas.openxmlformats.org/drawingml/2006/table">
            <a:tbl>
              <a:tblPr firstRow="1" lastRow="1" bandRow="1"/>
              <a:tblGrid>
                <a:gridCol w="2511113">
                  <a:extLst>
                    <a:ext uri="{9D8B030D-6E8A-4147-A177-3AD203B41FA5}">
                      <a16:colId xmlns:a16="http://schemas.microsoft.com/office/drawing/2014/main" val="677711683"/>
                    </a:ext>
                  </a:extLst>
                </a:gridCol>
                <a:gridCol w="1445792">
                  <a:extLst>
                    <a:ext uri="{9D8B030D-6E8A-4147-A177-3AD203B41FA5}">
                      <a16:colId xmlns:a16="http://schemas.microsoft.com/office/drawing/2014/main" val="893152739"/>
                    </a:ext>
                  </a:extLst>
                </a:gridCol>
                <a:gridCol w="1445792">
                  <a:extLst>
                    <a:ext uri="{9D8B030D-6E8A-4147-A177-3AD203B41FA5}">
                      <a16:colId xmlns:a16="http://schemas.microsoft.com/office/drawing/2014/main" val="439257899"/>
                    </a:ext>
                  </a:extLst>
                </a:gridCol>
                <a:gridCol w="1318969">
                  <a:extLst>
                    <a:ext uri="{9D8B030D-6E8A-4147-A177-3AD203B41FA5}">
                      <a16:colId xmlns:a16="http://schemas.microsoft.com/office/drawing/2014/main" val="2203666815"/>
                    </a:ext>
                  </a:extLst>
                </a:gridCol>
                <a:gridCol w="1242873">
                  <a:extLst>
                    <a:ext uri="{9D8B030D-6E8A-4147-A177-3AD203B41FA5}">
                      <a16:colId xmlns:a16="http://schemas.microsoft.com/office/drawing/2014/main" val="4223293329"/>
                    </a:ext>
                  </a:extLst>
                </a:gridCol>
                <a:gridCol w="1242873">
                  <a:extLst>
                    <a:ext uri="{9D8B030D-6E8A-4147-A177-3AD203B41FA5}">
                      <a16:colId xmlns:a16="http://schemas.microsoft.com/office/drawing/2014/main" val="1389717992"/>
                    </a:ext>
                  </a:extLst>
                </a:gridCol>
                <a:gridCol w="1242873">
                  <a:extLst>
                    <a:ext uri="{9D8B030D-6E8A-4147-A177-3AD203B41FA5}">
                      <a16:colId xmlns:a16="http://schemas.microsoft.com/office/drawing/2014/main" val="4200240491"/>
                    </a:ext>
                  </a:extLst>
                </a:gridCol>
              </a:tblGrid>
              <a:tr h="671224">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ctr" fontAlgn="b"/>
                      <a:r>
                        <a:rPr lang="en-US" sz="1400" b="1" u="none" strike="noStrike">
                          <a:effectLst/>
                        </a:rPr>
                        <a:t>Commission Revenue Size </a:t>
                      </a:r>
                      <a:endParaRPr lang="en-US" sz="1400" b="1" i="0" u="none" strike="noStrike">
                        <a:solidFill>
                          <a:srgbClr val="FFFFFF"/>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solidFill>
                  </a:tcPr>
                </a:tc>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ctr" fontAlgn="b"/>
                      <a:r>
                        <a:rPr lang="en-US" sz="1400" b="1" u="none" strike="noStrike">
                          <a:effectLst/>
                        </a:rPr>
                        <a:t>2010</a:t>
                      </a:r>
                      <a:endParaRPr lang="en-US" sz="1400" b="1" i="0" u="none" strike="noStrike">
                        <a:solidFill>
                          <a:srgbClr val="FFFFFF"/>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solidFill>
                  </a:tcPr>
                </a:tc>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ctr" fontAlgn="b"/>
                      <a:r>
                        <a:rPr lang="en-US" sz="1400" b="1" u="none" strike="noStrike">
                          <a:effectLst/>
                        </a:rPr>
                        <a:t>2015</a:t>
                      </a:r>
                      <a:endParaRPr lang="en-US" sz="1400" b="1" i="0" u="none" strike="noStrike">
                        <a:solidFill>
                          <a:srgbClr val="FFFFFF"/>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solidFill>
                  </a:tcPr>
                </a:tc>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ctr" fontAlgn="b"/>
                      <a:r>
                        <a:rPr lang="en-US" sz="1400" b="1" u="none" strike="noStrike">
                          <a:effectLst/>
                        </a:rPr>
                        <a:t>2020</a:t>
                      </a:r>
                      <a:endParaRPr lang="en-US" sz="1400" b="1" i="0" u="none" strike="noStrike">
                        <a:solidFill>
                          <a:srgbClr val="FFFFFF"/>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solidFill>
                  </a:tcPr>
                </a:tc>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ctr" fontAlgn="b"/>
                      <a:r>
                        <a:rPr lang="en-US" sz="1400" b="1" u="none" strike="noStrike">
                          <a:effectLst/>
                        </a:rPr>
                        <a:t>2025</a:t>
                      </a:r>
                      <a:endParaRPr lang="en-US" sz="1400" b="1" i="0" u="none" strike="noStrike">
                        <a:solidFill>
                          <a:srgbClr val="FFFFFF"/>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solidFill>
                  </a:tcPr>
                </a:tc>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ctr" fontAlgn="b"/>
                      <a:r>
                        <a:rPr lang="en-US" sz="1400" b="1" u="none" strike="noStrike">
                          <a:effectLst/>
                        </a:rPr>
                        <a:t>2030</a:t>
                      </a:r>
                      <a:endParaRPr lang="en-US" sz="1400" b="1" i="0" u="none" strike="noStrike">
                        <a:solidFill>
                          <a:srgbClr val="FFFFFF"/>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solidFill>
                  </a:tcPr>
                </a:tc>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ctr" fontAlgn="b"/>
                      <a:r>
                        <a:rPr lang="en-US" sz="1400" b="1" i="0" u="none" strike="noStrike">
                          <a:solidFill>
                            <a:srgbClr val="FFFFFF"/>
                          </a:solidFill>
                          <a:effectLst/>
                          <a:latin typeface="Verdana" panose="020B0604030504040204" pitchFamily="34" charset="0"/>
                        </a:rPr>
                        <a:t>2035</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solidFill>
                  </a:tcPr>
                </a:tc>
                <a:extLst>
                  <a:ext uri="{0D108BD9-81ED-4DB2-BD59-A6C34878D82A}">
                    <a16:rowId xmlns:a16="http://schemas.microsoft.com/office/drawing/2014/main" val="187765734"/>
                  </a:ext>
                </a:extLst>
              </a:tr>
              <a:tr h="402735">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l" fontAlgn="b"/>
                      <a:r>
                        <a:rPr lang="en-US" sz="1400" u="none" strike="noStrike" dirty="0">
                          <a:solidFill>
                            <a:schemeClr val="tx2">
                              <a:lumMod val="75000"/>
                            </a:schemeClr>
                          </a:solidFill>
                          <a:effectLst/>
                        </a:rPr>
                        <a:t>$100 Million +</a:t>
                      </a:r>
                      <a:endParaRPr lang="en-US" sz="1400" b="0" i="0" u="none" strike="noStrike" dirty="0">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dirty="0">
                          <a:solidFill>
                            <a:schemeClr val="tx2">
                              <a:lumMod val="75000"/>
                            </a:schemeClr>
                          </a:solidFill>
                          <a:effectLst/>
                        </a:rPr>
                        <a:t>20</a:t>
                      </a:r>
                      <a:endParaRPr lang="en-US" sz="1400" b="0" i="0" u="none" strike="noStrike" dirty="0">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45</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dirty="0">
                          <a:solidFill>
                            <a:schemeClr val="tx2">
                              <a:lumMod val="75000"/>
                            </a:schemeClr>
                          </a:solidFill>
                          <a:effectLst/>
                        </a:rPr>
                        <a:t>45</a:t>
                      </a:r>
                      <a:endParaRPr lang="en-US" sz="1400" b="0" i="0" u="none" strike="noStrike" dirty="0">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50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60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b="0" i="0" u="none" strike="noStrike">
                          <a:solidFill>
                            <a:schemeClr val="tx2">
                              <a:lumMod val="75000"/>
                            </a:schemeClr>
                          </a:solidFill>
                          <a:effectLst/>
                          <a:latin typeface="Verdana" panose="020B0604030504040204" pitchFamily="34" charset="0"/>
                        </a:rPr>
                        <a:t>65</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extLst>
                  <a:ext uri="{0D108BD9-81ED-4DB2-BD59-A6C34878D82A}">
                    <a16:rowId xmlns:a16="http://schemas.microsoft.com/office/drawing/2014/main" val="1425422991"/>
                  </a:ext>
                </a:extLst>
              </a:tr>
              <a:tr h="402735">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l" fontAlgn="b"/>
                      <a:r>
                        <a:rPr lang="en-US" sz="1400" u="none" strike="noStrike">
                          <a:solidFill>
                            <a:schemeClr val="tx2">
                              <a:lumMod val="75000"/>
                            </a:schemeClr>
                          </a:solidFill>
                          <a:effectLst/>
                        </a:rPr>
                        <a:t>$10 -$100 Million</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490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590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680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790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dirty="0">
                          <a:solidFill>
                            <a:schemeClr val="tx2">
                              <a:lumMod val="75000"/>
                            </a:schemeClr>
                          </a:solidFill>
                          <a:effectLst/>
                        </a:rPr>
                        <a:t>870</a:t>
                      </a:r>
                      <a:endParaRPr lang="en-US" sz="1400" b="0" i="0" u="none" strike="noStrike" dirty="0">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b="0" i="0" u="none" strike="noStrike">
                          <a:solidFill>
                            <a:schemeClr val="tx2">
                              <a:lumMod val="75000"/>
                            </a:schemeClr>
                          </a:solidFill>
                          <a:effectLst/>
                          <a:latin typeface="Verdana" panose="020B0604030504040204" pitchFamily="34" charset="0"/>
                        </a:rPr>
                        <a:t>940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extLst>
                  <a:ext uri="{0D108BD9-81ED-4DB2-BD59-A6C34878D82A}">
                    <a16:rowId xmlns:a16="http://schemas.microsoft.com/office/drawing/2014/main" val="1225171657"/>
                  </a:ext>
                </a:extLst>
              </a:tr>
              <a:tr h="402735">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l" fontAlgn="b"/>
                      <a:r>
                        <a:rPr lang="en-US" sz="1400" u="none" strike="noStrike">
                          <a:solidFill>
                            <a:schemeClr val="tx2">
                              <a:lumMod val="75000"/>
                            </a:schemeClr>
                          </a:solidFill>
                          <a:effectLst/>
                        </a:rPr>
                        <a:t>$5 - $10 Million</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1,010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870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850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760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690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b="0" i="0" u="none" strike="noStrike" dirty="0">
                          <a:solidFill>
                            <a:schemeClr val="tx2">
                              <a:lumMod val="75000"/>
                            </a:schemeClr>
                          </a:solidFill>
                          <a:effectLst/>
                          <a:latin typeface="Verdana" panose="020B0604030504040204" pitchFamily="34" charset="0"/>
                        </a:rPr>
                        <a:t>630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extLst>
                  <a:ext uri="{0D108BD9-81ED-4DB2-BD59-A6C34878D82A}">
                    <a16:rowId xmlns:a16="http://schemas.microsoft.com/office/drawing/2014/main" val="1384126098"/>
                  </a:ext>
                </a:extLst>
              </a:tr>
              <a:tr h="419517">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l" fontAlgn="b"/>
                      <a:r>
                        <a:rPr lang="en-US" sz="1400" u="none" strike="noStrike">
                          <a:solidFill>
                            <a:schemeClr val="tx2">
                              <a:lumMod val="75000"/>
                            </a:schemeClr>
                          </a:solidFill>
                          <a:effectLst/>
                        </a:rPr>
                        <a:t>$2.5 - $5 Million</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1,980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1,760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1,770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1,630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1,520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b="0" i="0" u="none" strike="noStrike" dirty="0">
                          <a:solidFill>
                            <a:schemeClr val="tx2">
                              <a:lumMod val="75000"/>
                            </a:schemeClr>
                          </a:solidFill>
                          <a:effectLst/>
                          <a:latin typeface="Verdana" panose="020B0604030504040204" pitchFamily="34" charset="0"/>
                        </a:rPr>
                        <a:t>1,400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extLst>
                  <a:ext uri="{0D108BD9-81ED-4DB2-BD59-A6C34878D82A}">
                    <a16:rowId xmlns:a16="http://schemas.microsoft.com/office/drawing/2014/main" val="3582522346"/>
                  </a:ext>
                </a:extLst>
              </a:tr>
              <a:tr h="419517">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l" fontAlgn="b"/>
                      <a:r>
                        <a:rPr lang="en-US" sz="1400" u="none" strike="noStrike">
                          <a:solidFill>
                            <a:schemeClr val="tx2">
                              <a:lumMod val="75000"/>
                            </a:schemeClr>
                          </a:solidFill>
                          <a:effectLst/>
                        </a:rPr>
                        <a:t>$1.25 - $2.5 Million</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2,950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3,490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2,840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2,830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2,760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b="0" i="0" u="none" strike="noStrike" dirty="0">
                          <a:solidFill>
                            <a:schemeClr val="tx2">
                              <a:lumMod val="75000"/>
                            </a:schemeClr>
                          </a:solidFill>
                          <a:effectLst/>
                          <a:latin typeface="Verdana" panose="020B0604030504040204" pitchFamily="34" charset="0"/>
                        </a:rPr>
                        <a:t>2,680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extLst>
                  <a:ext uri="{0D108BD9-81ED-4DB2-BD59-A6C34878D82A}">
                    <a16:rowId xmlns:a16="http://schemas.microsoft.com/office/drawing/2014/main" val="2360410687"/>
                  </a:ext>
                </a:extLst>
              </a:tr>
              <a:tr h="402735">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l" fontAlgn="b"/>
                      <a:r>
                        <a:rPr lang="en-US" sz="1400" u="none" strike="noStrike">
                          <a:solidFill>
                            <a:schemeClr val="tx2">
                              <a:lumMod val="75000"/>
                            </a:schemeClr>
                          </a:solidFill>
                          <a:effectLst/>
                        </a:rPr>
                        <a:t>$0.5 - 1.25 Million</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11,100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10,200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8,450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7,350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6,000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b="0" i="0" u="none" strike="noStrike" dirty="0">
                          <a:solidFill>
                            <a:schemeClr val="tx2">
                              <a:lumMod val="75000"/>
                            </a:schemeClr>
                          </a:solidFill>
                          <a:effectLst/>
                          <a:latin typeface="Verdana" panose="020B0604030504040204" pitchFamily="34" charset="0"/>
                        </a:rPr>
                        <a:t>4,650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20000"/>
                      </a:srgbClr>
                    </a:solidFill>
                  </a:tcPr>
                </a:tc>
                <a:extLst>
                  <a:ext uri="{0D108BD9-81ED-4DB2-BD59-A6C34878D82A}">
                    <a16:rowId xmlns:a16="http://schemas.microsoft.com/office/drawing/2014/main" val="269112181"/>
                  </a:ext>
                </a:extLst>
              </a:tr>
              <a:tr h="402735">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r" fontAlgn="b"/>
                      <a:r>
                        <a:rPr lang="en-US" sz="1400" b="1" i="0" u="none" strike="noStrike" dirty="0">
                          <a:solidFill>
                            <a:schemeClr val="tx2">
                              <a:lumMod val="75000"/>
                            </a:schemeClr>
                          </a:solidFill>
                          <a:effectLst/>
                        </a:rPr>
                        <a:t>Subtotal</a:t>
                      </a:r>
                      <a:endParaRPr lang="en-US" sz="1400" b="1" i="0" u="none" strike="noStrike" dirty="0">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b="1" i="0" u="none" strike="noStrike">
                          <a:solidFill>
                            <a:schemeClr val="tx2">
                              <a:lumMod val="75000"/>
                            </a:schemeClr>
                          </a:solidFill>
                          <a:effectLst/>
                        </a:rPr>
                        <a:t>17,550</a:t>
                      </a:r>
                      <a:endParaRPr lang="en-US" sz="1400" b="1"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b="1" i="0" u="none" strike="noStrike">
                          <a:solidFill>
                            <a:schemeClr val="tx2">
                              <a:lumMod val="75000"/>
                            </a:schemeClr>
                          </a:solidFill>
                          <a:effectLst/>
                        </a:rPr>
                        <a:t>16,955</a:t>
                      </a:r>
                      <a:endParaRPr lang="en-US" sz="1400" b="1"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b="1" i="0" u="none" strike="noStrike">
                          <a:solidFill>
                            <a:schemeClr val="tx2">
                              <a:lumMod val="75000"/>
                            </a:schemeClr>
                          </a:solidFill>
                          <a:effectLst/>
                        </a:rPr>
                        <a:t>14,635</a:t>
                      </a:r>
                      <a:endParaRPr lang="en-US" sz="1400" b="1"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b="1" i="0" u="none" strike="noStrike">
                          <a:solidFill>
                            <a:schemeClr val="tx2">
                              <a:lumMod val="75000"/>
                            </a:schemeClr>
                          </a:solidFill>
                          <a:effectLst/>
                        </a:rPr>
                        <a:t>13,410</a:t>
                      </a:r>
                      <a:endParaRPr lang="en-US" sz="1400" b="1"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b="1" i="0" u="none" strike="noStrike">
                          <a:solidFill>
                            <a:schemeClr val="tx2">
                              <a:lumMod val="75000"/>
                            </a:schemeClr>
                          </a:solidFill>
                          <a:effectLst/>
                        </a:rPr>
                        <a:t>11,900</a:t>
                      </a:r>
                      <a:endParaRPr lang="en-US" sz="1400" b="1"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b="1" i="0" u="none" strike="noStrike" dirty="0">
                          <a:solidFill>
                            <a:schemeClr val="tx2">
                              <a:lumMod val="75000"/>
                            </a:schemeClr>
                          </a:solidFill>
                          <a:effectLst/>
                          <a:latin typeface="Verdana" panose="020B0604030504040204" pitchFamily="34" charset="0"/>
                        </a:rPr>
                        <a:t>10,365</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D3D">
                        <a:tint val="40000"/>
                      </a:srgbClr>
                    </a:solidFill>
                  </a:tcPr>
                </a:tc>
                <a:extLst>
                  <a:ext uri="{0D108BD9-81ED-4DB2-BD59-A6C34878D82A}">
                    <a16:rowId xmlns:a16="http://schemas.microsoft.com/office/drawing/2014/main" val="1165659492"/>
                  </a:ext>
                </a:extLst>
              </a:tr>
              <a:tr h="402735">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l" fontAlgn="b"/>
                      <a:r>
                        <a:rPr lang="en-US" sz="1400" u="none" strike="noStrike">
                          <a:solidFill>
                            <a:schemeClr val="tx2">
                              <a:lumMod val="75000"/>
                            </a:schemeClr>
                          </a:solidFill>
                          <a:effectLst/>
                        </a:rPr>
                        <a:t>Under $0.5 Million</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19,950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21,300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21,350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22,600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u="none" strike="noStrike">
                          <a:solidFill>
                            <a:schemeClr val="tx2">
                              <a:lumMod val="75000"/>
                            </a:schemeClr>
                          </a:solidFill>
                          <a:effectLst/>
                        </a:rPr>
                        <a:t>22,150</a:t>
                      </a:r>
                      <a:endParaRPr lang="en-US" sz="1400" b="0" i="0" u="none" strike="noStrike">
                        <a:solidFill>
                          <a:schemeClr val="tx2">
                            <a:lumMod val="75000"/>
                          </a:schemeClr>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tint val="20000"/>
                      </a:srgbClr>
                    </a:solidFill>
                  </a:tcPr>
                </a:tc>
                <a:tc>
                  <a:txBody>
                    <a:bodyPr/>
                    <a:lstStyle>
                      <a:lvl1pPr marL="0" algn="l" defTabSz="914400" rtl="0" eaLnBrk="1" latinLnBrk="0" hangingPunct="1">
                        <a:defRPr sz="1800" kern="1200">
                          <a:solidFill>
                            <a:schemeClr val="dk1"/>
                          </a:solidFill>
                          <a:latin typeface="Verdana"/>
                          <a:ea typeface="Verdana"/>
                          <a:cs typeface="Arial"/>
                        </a:defRPr>
                      </a:lvl1pPr>
                      <a:lvl2pPr marL="457200" algn="l" defTabSz="914400" rtl="0" eaLnBrk="1" latinLnBrk="0" hangingPunct="1">
                        <a:defRPr sz="1800" kern="1200">
                          <a:solidFill>
                            <a:schemeClr val="dk1"/>
                          </a:solidFill>
                          <a:latin typeface="Verdana"/>
                          <a:ea typeface="Verdana"/>
                          <a:cs typeface="Arial"/>
                        </a:defRPr>
                      </a:lvl2pPr>
                      <a:lvl3pPr marL="914400" algn="l" defTabSz="914400" rtl="0" eaLnBrk="1" latinLnBrk="0" hangingPunct="1">
                        <a:defRPr sz="1800" kern="1200">
                          <a:solidFill>
                            <a:schemeClr val="dk1"/>
                          </a:solidFill>
                          <a:latin typeface="Verdana"/>
                          <a:ea typeface="Verdana"/>
                          <a:cs typeface="Arial"/>
                        </a:defRPr>
                      </a:lvl3pPr>
                      <a:lvl4pPr marL="1371600" algn="l" defTabSz="914400" rtl="0" eaLnBrk="1" latinLnBrk="0" hangingPunct="1">
                        <a:defRPr sz="1800" kern="1200">
                          <a:solidFill>
                            <a:schemeClr val="dk1"/>
                          </a:solidFill>
                          <a:latin typeface="Verdana"/>
                          <a:ea typeface="Verdana"/>
                          <a:cs typeface="Arial"/>
                        </a:defRPr>
                      </a:lvl4pPr>
                      <a:lvl5pPr marL="1828800" algn="l" defTabSz="914400" rtl="0" eaLnBrk="1" latinLnBrk="0" hangingPunct="1">
                        <a:defRPr sz="1800" kern="1200">
                          <a:solidFill>
                            <a:schemeClr val="dk1"/>
                          </a:solidFill>
                          <a:latin typeface="Verdana"/>
                          <a:ea typeface="Verdana"/>
                          <a:cs typeface="Arial"/>
                        </a:defRPr>
                      </a:lvl5pPr>
                      <a:lvl6pPr marL="2286000" algn="l" defTabSz="914400" rtl="0" eaLnBrk="1" latinLnBrk="0" hangingPunct="1">
                        <a:defRPr sz="1800" kern="1200">
                          <a:solidFill>
                            <a:schemeClr val="dk1"/>
                          </a:solidFill>
                          <a:latin typeface="Verdana"/>
                          <a:ea typeface="Verdana"/>
                          <a:cs typeface="Arial"/>
                        </a:defRPr>
                      </a:lvl6pPr>
                      <a:lvl7pPr marL="2743200" algn="l" defTabSz="914400" rtl="0" eaLnBrk="1" latinLnBrk="0" hangingPunct="1">
                        <a:defRPr sz="1800" kern="1200">
                          <a:solidFill>
                            <a:schemeClr val="dk1"/>
                          </a:solidFill>
                          <a:latin typeface="Verdana"/>
                          <a:ea typeface="Verdana"/>
                          <a:cs typeface="Arial"/>
                        </a:defRPr>
                      </a:lvl7pPr>
                      <a:lvl8pPr marL="3200400" algn="l" defTabSz="914400" rtl="0" eaLnBrk="1" latinLnBrk="0" hangingPunct="1">
                        <a:defRPr sz="1800" kern="1200">
                          <a:solidFill>
                            <a:schemeClr val="dk1"/>
                          </a:solidFill>
                          <a:latin typeface="Verdana"/>
                          <a:ea typeface="Verdana"/>
                          <a:cs typeface="Arial"/>
                        </a:defRPr>
                      </a:lvl8pPr>
                      <a:lvl9pPr marL="3657600" algn="l" defTabSz="914400" rtl="0" eaLnBrk="1" latinLnBrk="0" hangingPunct="1">
                        <a:defRPr sz="1800" kern="1200">
                          <a:solidFill>
                            <a:schemeClr val="dk1"/>
                          </a:solidFill>
                          <a:latin typeface="Verdana"/>
                          <a:ea typeface="Verdana"/>
                          <a:cs typeface="Arial"/>
                        </a:defRPr>
                      </a:lvl9pPr>
                    </a:lstStyle>
                    <a:p>
                      <a:pPr algn="ctr" fontAlgn="b"/>
                      <a:r>
                        <a:rPr lang="en-US" sz="1400" b="0" i="0" u="none" strike="noStrike" dirty="0">
                          <a:solidFill>
                            <a:schemeClr val="tx2">
                              <a:lumMod val="75000"/>
                            </a:schemeClr>
                          </a:solidFill>
                          <a:effectLst/>
                          <a:latin typeface="Verdana" panose="020B0604030504040204" pitchFamily="34" charset="0"/>
                        </a:rPr>
                        <a:t>23,750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D3D">
                        <a:tint val="20000"/>
                      </a:srgbClr>
                    </a:solidFill>
                  </a:tcPr>
                </a:tc>
                <a:extLst>
                  <a:ext uri="{0D108BD9-81ED-4DB2-BD59-A6C34878D82A}">
                    <a16:rowId xmlns:a16="http://schemas.microsoft.com/office/drawing/2014/main" val="580700887"/>
                  </a:ext>
                </a:extLst>
              </a:tr>
              <a:tr h="402735">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r" fontAlgn="b"/>
                      <a:r>
                        <a:rPr lang="en-US" sz="1400" u="none" strike="noStrike" dirty="0">
                          <a:effectLst/>
                        </a:rPr>
                        <a:t>Total </a:t>
                      </a:r>
                      <a:endParaRPr lang="en-US" sz="1400" b="1" i="0" u="none" strike="noStrike" dirty="0">
                        <a:solidFill>
                          <a:srgbClr val="000000"/>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A11B"/>
                    </a:solidFill>
                  </a:tcPr>
                </a:tc>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ctr" fontAlgn="b"/>
                      <a:r>
                        <a:rPr lang="en-US" sz="1400" u="none" strike="noStrike">
                          <a:effectLst/>
                        </a:rPr>
                        <a:t>37,500</a:t>
                      </a:r>
                      <a:endParaRPr lang="en-US" sz="1400" b="1" i="0" u="none" strike="noStrike">
                        <a:solidFill>
                          <a:srgbClr val="000000"/>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A11B"/>
                    </a:solidFill>
                  </a:tcPr>
                </a:tc>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ctr" fontAlgn="b"/>
                      <a:r>
                        <a:rPr lang="en-US" sz="1400" u="none" strike="noStrike" dirty="0">
                          <a:effectLst/>
                        </a:rPr>
                        <a:t>38,255</a:t>
                      </a:r>
                      <a:endParaRPr lang="en-US" sz="1400" b="1" i="0" u="none" strike="noStrike" dirty="0">
                        <a:solidFill>
                          <a:srgbClr val="000000"/>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A11B"/>
                    </a:solidFill>
                  </a:tcPr>
                </a:tc>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ctr" fontAlgn="b"/>
                      <a:r>
                        <a:rPr lang="en-US" sz="1400" u="none" strike="noStrike">
                          <a:solidFill>
                            <a:schemeClr val="bg1"/>
                          </a:solidFill>
                          <a:effectLst/>
                        </a:rPr>
                        <a:t>35,985</a:t>
                      </a:r>
                      <a:endParaRPr lang="en-US" sz="1400" b="1" i="0" u="none" strike="noStrike">
                        <a:solidFill>
                          <a:schemeClr val="bg1"/>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A11B"/>
                    </a:solidFill>
                  </a:tcPr>
                </a:tc>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ctr" fontAlgn="b"/>
                      <a:r>
                        <a:rPr lang="en-US" sz="1400" b="1" i="0" u="none" strike="noStrike">
                          <a:solidFill>
                            <a:schemeClr val="bg1"/>
                          </a:solidFill>
                          <a:effectLst/>
                          <a:latin typeface="Verdana" panose="020B0604030504040204" pitchFamily="34" charset="0"/>
                        </a:rPr>
                        <a:t>36,010</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A11B"/>
                    </a:solidFill>
                  </a:tcPr>
                </a:tc>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ctr" fontAlgn="b"/>
                      <a:r>
                        <a:rPr lang="en-US" sz="1400" u="none" strike="noStrike" dirty="0">
                          <a:solidFill>
                            <a:schemeClr val="bg1"/>
                          </a:solidFill>
                          <a:effectLst/>
                        </a:rPr>
                        <a:t>35,050</a:t>
                      </a:r>
                      <a:endParaRPr lang="en-US" sz="1400" b="1" i="0" u="none" strike="noStrike" dirty="0">
                        <a:solidFill>
                          <a:schemeClr val="bg1"/>
                        </a:solidFill>
                        <a:effectLst/>
                        <a:latin typeface="Verdana" panose="020B0604030504040204" pitchFamily="34" charset="0"/>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A11B"/>
                    </a:solidFill>
                  </a:tcPr>
                </a:tc>
                <a:tc>
                  <a:txBody>
                    <a:bodyPr/>
                    <a:lstStyle>
                      <a:lvl1pPr marL="0" algn="l" defTabSz="914400" rtl="0" eaLnBrk="1" latinLnBrk="0" hangingPunct="1">
                        <a:defRPr sz="1800" b="1" kern="1200">
                          <a:solidFill>
                            <a:schemeClr val="lt1"/>
                          </a:solidFill>
                          <a:latin typeface="Verdana"/>
                          <a:ea typeface="Verdana"/>
                          <a:cs typeface="Arial"/>
                        </a:defRPr>
                      </a:lvl1pPr>
                      <a:lvl2pPr marL="457200" algn="l" defTabSz="914400" rtl="0" eaLnBrk="1" latinLnBrk="0" hangingPunct="1">
                        <a:defRPr sz="1800" b="1" kern="1200">
                          <a:solidFill>
                            <a:schemeClr val="lt1"/>
                          </a:solidFill>
                          <a:latin typeface="Verdana"/>
                          <a:ea typeface="Verdana"/>
                          <a:cs typeface="Arial"/>
                        </a:defRPr>
                      </a:lvl2pPr>
                      <a:lvl3pPr marL="914400" algn="l" defTabSz="914400" rtl="0" eaLnBrk="1" latinLnBrk="0" hangingPunct="1">
                        <a:defRPr sz="1800" b="1" kern="1200">
                          <a:solidFill>
                            <a:schemeClr val="lt1"/>
                          </a:solidFill>
                          <a:latin typeface="Verdana"/>
                          <a:ea typeface="Verdana"/>
                          <a:cs typeface="Arial"/>
                        </a:defRPr>
                      </a:lvl3pPr>
                      <a:lvl4pPr marL="1371600" algn="l" defTabSz="914400" rtl="0" eaLnBrk="1" latinLnBrk="0" hangingPunct="1">
                        <a:defRPr sz="1800" b="1" kern="1200">
                          <a:solidFill>
                            <a:schemeClr val="lt1"/>
                          </a:solidFill>
                          <a:latin typeface="Verdana"/>
                          <a:ea typeface="Verdana"/>
                          <a:cs typeface="Arial"/>
                        </a:defRPr>
                      </a:lvl4pPr>
                      <a:lvl5pPr marL="1828800" algn="l" defTabSz="914400" rtl="0" eaLnBrk="1" latinLnBrk="0" hangingPunct="1">
                        <a:defRPr sz="1800" b="1" kern="1200">
                          <a:solidFill>
                            <a:schemeClr val="lt1"/>
                          </a:solidFill>
                          <a:latin typeface="Verdana"/>
                          <a:ea typeface="Verdana"/>
                          <a:cs typeface="Arial"/>
                        </a:defRPr>
                      </a:lvl5pPr>
                      <a:lvl6pPr marL="2286000" algn="l" defTabSz="914400" rtl="0" eaLnBrk="1" latinLnBrk="0" hangingPunct="1">
                        <a:defRPr sz="1800" b="1" kern="1200">
                          <a:solidFill>
                            <a:schemeClr val="lt1"/>
                          </a:solidFill>
                          <a:latin typeface="Verdana"/>
                          <a:ea typeface="Verdana"/>
                          <a:cs typeface="Arial"/>
                        </a:defRPr>
                      </a:lvl6pPr>
                      <a:lvl7pPr marL="2743200" algn="l" defTabSz="914400" rtl="0" eaLnBrk="1" latinLnBrk="0" hangingPunct="1">
                        <a:defRPr sz="1800" b="1" kern="1200">
                          <a:solidFill>
                            <a:schemeClr val="lt1"/>
                          </a:solidFill>
                          <a:latin typeface="Verdana"/>
                          <a:ea typeface="Verdana"/>
                          <a:cs typeface="Arial"/>
                        </a:defRPr>
                      </a:lvl7pPr>
                      <a:lvl8pPr marL="3200400" algn="l" defTabSz="914400" rtl="0" eaLnBrk="1" latinLnBrk="0" hangingPunct="1">
                        <a:defRPr sz="1800" b="1" kern="1200">
                          <a:solidFill>
                            <a:schemeClr val="lt1"/>
                          </a:solidFill>
                          <a:latin typeface="Verdana"/>
                          <a:ea typeface="Verdana"/>
                          <a:cs typeface="Arial"/>
                        </a:defRPr>
                      </a:lvl8pPr>
                      <a:lvl9pPr marL="3657600" algn="l" defTabSz="914400" rtl="0" eaLnBrk="1" latinLnBrk="0" hangingPunct="1">
                        <a:defRPr sz="1800" b="1" kern="1200">
                          <a:solidFill>
                            <a:schemeClr val="lt1"/>
                          </a:solidFill>
                          <a:latin typeface="Verdana"/>
                          <a:ea typeface="Verdana"/>
                          <a:cs typeface="Arial"/>
                        </a:defRPr>
                      </a:lvl9pPr>
                    </a:lstStyle>
                    <a:p>
                      <a:pPr algn="ctr" fontAlgn="b"/>
                      <a:r>
                        <a:rPr lang="en-US" sz="1400" b="1" i="0" u="none" strike="noStrike" dirty="0">
                          <a:solidFill>
                            <a:schemeClr val="bg1"/>
                          </a:solidFill>
                          <a:effectLst/>
                          <a:latin typeface="Verdana" panose="020B0604030504040204" pitchFamily="34" charset="0"/>
                        </a:rPr>
                        <a:t>34,115</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A11B"/>
                    </a:solidFill>
                  </a:tcPr>
                </a:tc>
                <a:extLst>
                  <a:ext uri="{0D108BD9-81ED-4DB2-BD59-A6C34878D82A}">
                    <a16:rowId xmlns:a16="http://schemas.microsoft.com/office/drawing/2014/main" val="1543622614"/>
                  </a:ext>
                </a:extLst>
              </a:tr>
            </a:tbl>
          </a:graphicData>
        </a:graphic>
      </p:graphicFrame>
      <p:sp>
        <p:nvSpPr>
          <p:cNvPr id="9" name="TextBox 8">
            <a:extLst>
              <a:ext uri="{FF2B5EF4-FFF2-40B4-BE49-F238E27FC236}">
                <a16:creationId xmlns:a16="http://schemas.microsoft.com/office/drawing/2014/main" id="{AC354F03-0BF5-3461-F234-D5CC6B4AF35A}"/>
              </a:ext>
            </a:extLst>
          </p:cNvPr>
          <p:cNvSpPr txBox="1"/>
          <p:nvPr/>
        </p:nvSpPr>
        <p:spPr>
          <a:xfrm>
            <a:off x="456423" y="5334000"/>
            <a:ext cx="11354577" cy="3847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900" b="1" u="sng">
                <a:solidFill>
                  <a:srgbClr val="A40C34"/>
                </a:solidFill>
                <a:ea typeface="Verdana"/>
              </a:rPr>
              <a:t>6,212 deals announced from 2011-2022…but a decrease of only 1,515 total firms  </a:t>
            </a:r>
          </a:p>
        </p:txBody>
      </p:sp>
      <p:cxnSp>
        <p:nvCxnSpPr>
          <p:cNvPr id="4" name="Straight Connector 3">
            <a:extLst>
              <a:ext uri="{FF2B5EF4-FFF2-40B4-BE49-F238E27FC236}">
                <a16:creationId xmlns:a16="http://schemas.microsoft.com/office/drawing/2014/main" id="{98D38322-2896-2060-EE71-76F42CB1EBE9}"/>
              </a:ext>
            </a:extLst>
          </p:cNvPr>
          <p:cNvCxnSpPr/>
          <p:nvPr/>
        </p:nvCxnSpPr>
        <p:spPr>
          <a:xfrm>
            <a:off x="870857" y="2306320"/>
            <a:ext cx="10430518" cy="0"/>
          </a:xfrm>
          <a:prstGeom prst="line">
            <a:avLst/>
          </a:prstGeom>
          <a:ln>
            <a:solidFill>
              <a:srgbClr val="E4A11B"/>
            </a:solidFill>
          </a:ln>
        </p:spPr>
        <p:style>
          <a:lnRef idx="2">
            <a:schemeClr val="accent2"/>
          </a:lnRef>
          <a:fillRef idx="0">
            <a:schemeClr val="accent2"/>
          </a:fillRef>
          <a:effectRef idx="1">
            <a:schemeClr val="accent2"/>
          </a:effectRef>
          <a:fontRef idx="minor">
            <a:schemeClr val="tx1"/>
          </a:fontRef>
        </p:style>
      </p:cxnSp>
    </p:spTree>
    <p:custDataLst>
      <p:tags r:id="rId1"/>
    </p:custDataLst>
    <p:extLst>
      <p:ext uri="{BB962C8B-B14F-4D97-AF65-F5344CB8AC3E}">
        <p14:creationId xmlns:p14="http://schemas.microsoft.com/office/powerpoint/2010/main" val="17863892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E86A7B-4E6A-FDDF-24A8-B5ACF93CB635}"/>
              </a:ext>
            </a:extLst>
          </p:cNvPr>
          <p:cNvPicPr>
            <a:picLocks noChangeAspect="1"/>
          </p:cNvPicPr>
          <p:nvPr/>
        </p:nvPicPr>
        <p:blipFill>
          <a:blip r:embed="rId4"/>
          <a:stretch>
            <a:fillRect/>
          </a:stretch>
        </p:blipFill>
        <p:spPr>
          <a:xfrm>
            <a:off x="-15320" y="1096981"/>
            <a:ext cx="12266827" cy="5223990"/>
          </a:xfrm>
          <a:prstGeom prst="rect">
            <a:avLst/>
          </a:prstGeom>
        </p:spPr>
      </p:pic>
      <p:sp>
        <p:nvSpPr>
          <p:cNvPr id="2" name="Title 1">
            <a:extLst>
              <a:ext uri="{FF2B5EF4-FFF2-40B4-BE49-F238E27FC236}">
                <a16:creationId xmlns:a16="http://schemas.microsoft.com/office/drawing/2014/main" id="{47590A0B-5838-43C7-BEB1-2ED0B03803B6}"/>
              </a:ext>
            </a:extLst>
          </p:cNvPr>
          <p:cNvSpPr>
            <a:spLocks noGrp="1"/>
          </p:cNvSpPr>
          <p:nvPr>
            <p:ph type="title"/>
          </p:nvPr>
        </p:nvSpPr>
        <p:spPr/>
        <p:txBody>
          <a:bodyPr>
            <a:normAutofit/>
          </a:bodyPr>
          <a:lstStyle/>
          <a:p>
            <a:pPr marL="0" marR="0" lvl="0" indent="0" algn="ctr" defTabSz="257168"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dirty="0">
                <a:ln>
                  <a:noFill/>
                </a:ln>
                <a:solidFill>
                  <a:srgbClr val="002D3D"/>
                </a:solidFill>
                <a:effectLst/>
                <a:uLnTx/>
                <a:uFillTx/>
                <a:latin typeface="Verdana"/>
                <a:ea typeface="Verdana" panose="020B0604030504040204" pitchFamily="34" charset="0"/>
              </a:rPr>
              <a:t>TOTAL U.S. TRANSACTIONS BY BUYER TYPE</a:t>
            </a:r>
          </a:p>
        </p:txBody>
      </p:sp>
      <p:sp>
        <p:nvSpPr>
          <p:cNvPr id="5" name="TextBox 4">
            <a:extLst>
              <a:ext uri="{FF2B5EF4-FFF2-40B4-BE49-F238E27FC236}">
                <a16:creationId xmlns:a16="http://schemas.microsoft.com/office/drawing/2014/main" id="{B38AEEF5-527B-462A-A584-4E24FB6DD834}"/>
              </a:ext>
            </a:extLst>
          </p:cNvPr>
          <p:cNvSpPr txBox="1"/>
          <p:nvPr/>
        </p:nvSpPr>
        <p:spPr>
          <a:xfrm>
            <a:off x="426721" y="5640211"/>
            <a:ext cx="11260222" cy="544765"/>
          </a:xfrm>
          <a:prstGeom prst="rect">
            <a:avLst/>
          </a:prstGeom>
          <a:noFill/>
        </p:spPr>
        <p:txBody>
          <a:bodyPr wrap="square" rtlCol="0">
            <a:spAutoFit/>
          </a:bodyPr>
          <a:lstStyle/>
          <a:p>
            <a:pPr marL="0" marR="0" lvl="0" indent="-255905" algn="just" defTabSz="914400" rtl="0" eaLnBrk="1" fontAlgn="auto" latinLnBrk="0" hangingPunct="1">
              <a:lnSpc>
                <a:spcPct val="100000"/>
              </a:lnSpc>
              <a:spcBef>
                <a:spcPct val="20000"/>
              </a:spcBef>
              <a:spcAft>
                <a:spcPts val="0"/>
              </a:spcAft>
              <a:buClrTx/>
              <a:buSzPct val="70000"/>
              <a:buFontTx/>
              <a:buNone/>
              <a:tabLst/>
              <a:defRPr sz="1343" b="0" i="0" u="none" strike="noStrike" kern="0" cap="none" spc="0" baseline="0">
                <a:solidFill>
                  <a:srgbClr val="000000"/>
                </a:solidFill>
                <a:uFillTx/>
              </a:defRPr>
            </a:pPr>
            <a:r>
              <a:rPr kumimoji="0" lang="en-US" sz="700" b="0" i="0" u="none" strike="noStrike" kern="0" cap="none" spc="0" normalizeH="0" baseline="0" noProof="0" dirty="0">
                <a:ln>
                  <a:noFill/>
                </a:ln>
                <a:solidFill>
                  <a:srgbClr val="000000"/>
                </a:solidFill>
                <a:effectLst/>
                <a:uLnTx/>
                <a:uFillTx/>
                <a:latin typeface="Verdana"/>
                <a:ea typeface="Open Sans"/>
                <a:cs typeface="Open Sans"/>
              </a:rPr>
              <a:t>Data as of December 31, 2023. </a:t>
            </a:r>
            <a:r>
              <a:rPr kumimoji="0" lang="en-US" sz="700" b="0" i="0" u="none" strike="noStrike" kern="0" cap="none" spc="0" normalizeH="0" baseline="0" noProof="0" dirty="0">
                <a:ln>
                  <a:noFill/>
                </a:ln>
                <a:solidFill>
                  <a:srgbClr val="000000"/>
                </a:solidFill>
                <a:effectLst/>
                <a:uLnTx/>
                <a:uFillTx/>
                <a:latin typeface="Verdana"/>
                <a:ea typeface="Open Sans" panose="020B0606030504020204" pitchFamily="34" charset="0"/>
                <a:cs typeface="Open Sans" panose="020B0606030504020204" pitchFamily="34" charset="0"/>
              </a:rPr>
              <a:t>All transactions are announced deals involving public companies, Private Capital backed brokers, private companies, banks as well as others including Private Capital groups, underwriters, specialty lenders, etc.  All targets are U.S. only. This data displays a snapshot at a particular point in time and has not necessarily been updated to reflect subsequent changes in prior years, if any. MarshBerry estimates that historically, a low percentage of transactions were publicly announced, but we believe that this has risen to over 50% today. </a:t>
            </a:r>
          </a:p>
          <a:p>
            <a:pPr marL="0" marR="0" lvl="0" indent="-255905" algn="just" defTabSz="914400" rtl="0" eaLnBrk="1" fontAlgn="auto" latinLnBrk="0" hangingPunct="1">
              <a:lnSpc>
                <a:spcPct val="100000"/>
              </a:lnSpc>
              <a:spcBef>
                <a:spcPct val="20000"/>
              </a:spcBef>
              <a:spcAft>
                <a:spcPts val="0"/>
              </a:spcAft>
              <a:buClrTx/>
              <a:buSzPct val="70000"/>
              <a:buFontTx/>
              <a:buNone/>
              <a:tabLst/>
              <a:defRPr sz="1343" b="0" i="0" u="none" strike="noStrike" kern="0" cap="none" spc="0" baseline="0">
                <a:solidFill>
                  <a:srgbClr val="000000"/>
                </a:solidFill>
                <a:uFillTx/>
              </a:defRPr>
            </a:pPr>
            <a:r>
              <a:rPr kumimoji="0" lang="en-US" sz="700" b="0" i="0" u="none" strike="noStrike" kern="0" cap="none" spc="0" normalizeH="0" baseline="0" noProof="0" dirty="0">
                <a:ln>
                  <a:noFill/>
                </a:ln>
                <a:solidFill>
                  <a:srgbClr val="000000"/>
                </a:solidFill>
                <a:effectLst/>
                <a:uLnTx/>
                <a:uFillTx/>
                <a:latin typeface="Verdana"/>
                <a:ea typeface="Open Sans" panose="020B0606030504020204" pitchFamily="34" charset="0"/>
                <a:cs typeface="Open Sans" panose="020B0606030504020204" pitchFamily="34" charset="0"/>
              </a:rPr>
              <a:t>Source:  S&amp;P Global Market Intelligence, Insurance Journal, and other publicly available sources.</a:t>
            </a:r>
          </a:p>
        </p:txBody>
      </p:sp>
    </p:spTree>
    <p:custDataLst>
      <p:tags r:id="rId1"/>
    </p:custDataLst>
    <p:extLst>
      <p:ext uri="{BB962C8B-B14F-4D97-AF65-F5344CB8AC3E}">
        <p14:creationId xmlns:p14="http://schemas.microsoft.com/office/powerpoint/2010/main" val="3147656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a:extLst>
              <a:ext uri="{FF2B5EF4-FFF2-40B4-BE49-F238E27FC236}">
                <a16:creationId xmlns:a16="http://schemas.microsoft.com/office/drawing/2014/main" id="{D4F93C1D-5503-484C-9114-BA3EFCE1B3A2}"/>
              </a:ext>
            </a:extLst>
          </p:cNvPr>
          <p:cNvSpPr txBox="1">
            <a:spLocks noGrp="1"/>
          </p:cNvSpPr>
          <p:nvPr>
            <p:ph type="title"/>
          </p:nvPr>
        </p:nvSpPr>
        <p:spPr/>
        <p:txBody>
          <a:bodyPr vert="horz" lIns="0" tIns="45720" rIns="91440" bIns="45720" rtlCol="0" anchor="ctr">
            <a:normAutofit/>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12700" algn="ctr" defTabSz="257168">
              <a:defRPr/>
            </a:pPr>
            <a:r>
              <a:rPr lang="en-US" altLang="en-US" b="1" dirty="0">
                <a:latin typeface="Verdana" panose="020B0604030504040204" pitchFamily="34" charset="0"/>
                <a:cs typeface="Verdana" panose="020B0604030504040204" pitchFamily="34" charset="0"/>
              </a:rPr>
              <a:t>Key Definitions</a:t>
            </a:r>
            <a:endParaRPr lang="en-US" b="1" kern="1200" cap="all" dirty="0">
              <a:solidFill>
                <a:schemeClr val="accent1"/>
              </a:solidFill>
              <a:latin typeface="+mj-lt"/>
              <a:ea typeface="Open Sans Light" panose="020B0606030504020204" pitchFamily="34" charset="0"/>
              <a:cs typeface="Open Sans Light" panose="020B0606030504020204" pitchFamily="34" charset="0"/>
            </a:endParaRPr>
          </a:p>
        </p:txBody>
      </p:sp>
      <p:sp>
        <p:nvSpPr>
          <p:cNvPr id="10" name="object 10" hidden="1">
            <a:extLst>
              <a:ext uri="{FF2B5EF4-FFF2-40B4-BE49-F238E27FC236}">
                <a16:creationId xmlns:a16="http://schemas.microsoft.com/office/drawing/2014/main" id="{CF808B96-AF9C-4905-BDE1-2A8D85065251}"/>
              </a:ext>
            </a:extLst>
          </p:cNvPr>
          <p:cNvSpPr>
            <a:spLocks noGrp="1"/>
          </p:cNvSpPr>
          <p:nvPr>
            <p:ph type="sldNum" sz="quarter" idx="4294967295"/>
          </p:nvPr>
        </p:nvSpPr>
        <p:spPr>
          <a:xfrm>
            <a:off x="9347200" y="6356350"/>
            <a:ext cx="2844800" cy="366713"/>
          </a:xfrm>
          <a:prstGeom prst="rect">
            <a:avLst/>
          </a:prstGeom>
        </p:spPr>
        <p:txBody>
          <a:bodyPr vert="horz" wrap="square" lIns="91440" tIns="45720" rIns="91440" bIns="45720" numCol="1" rtlCol="0" anchor="ctr" anchorCtr="0" compatLnSpc="1">
            <a:prstTxWarp prst="textNoShape">
              <a:avLst/>
            </a:prstTxWarp>
            <a:spAutoFit/>
          </a:bodyPr>
          <a:lstStyle>
            <a:defPPr>
              <a:defRPr lang="en-US"/>
            </a:defPPr>
            <a:lvl1pPr marL="0" algn="r" defTabSz="914400" rtl="0" eaLnBrk="1" latinLnBrk="0" hangingPunct="1">
              <a:defRPr sz="1333" kern="1200">
                <a:solidFill>
                  <a:srgbClr val="898989"/>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866" marR="0" lvl="0" indent="0" algn="r" defTabSz="914400" rtl="0" eaLnBrk="1" fontAlgn="base" latinLnBrk="0" hangingPunct="1">
              <a:lnSpc>
                <a:spcPct val="100000"/>
              </a:lnSpc>
              <a:spcBef>
                <a:spcPts val="133"/>
              </a:spcBef>
              <a:spcAft>
                <a:spcPct val="0"/>
              </a:spcAft>
              <a:buClrTx/>
              <a:buSzTx/>
              <a:buFontTx/>
              <a:buNone/>
              <a:tabLst/>
              <a:defRPr/>
            </a:pPr>
            <a:fld id="{F8F5C9D2-DC88-4D25-986B-FA3BA800F3A0}" type="slidenum">
              <a:rPr kumimoji="0" lang="en-US" altLang="en-US" sz="1333" b="0" i="0" u="none" strike="noStrike" kern="1200" cap="none" spc="0" normalizeH="0" baseline="0" noProof="0" smtClean="0">
                <a:ln>
                  <a:noFill/>
                </a:ln>
                <a:solidFill>
                  <a:srgbClr val="898989"/>
                </a:solidFill>
                <a:effectLst/>
                <a:uLnTx/>
                <a:uFillTx/>
                <a:latin typeface="Verdana" panose="020B0604030504040204" pitchFamily="34" charset="0"/>
                <a:ea typeface="+mn-ea"/>
                <a:cs typeface="+mn-cs"/>
              </a:rPr>
              <a:pPr marL="33866" marR="0" lvl="0" indent="0" algn="r" defTabSz="914400" rtl="0" eaLnBrk="1" fontAlgn="base" latinLnBrk="0" hangingPunct="1">
                <a:lnSpc>
                  <a:spcPct val="100000"/>
                </a:lnSpc>
                <a:spcBef>
                  <a:spcPts val="133"/>
                </a:spcBef>
                <a:spcAft>
                  <a:spcPct val="0"/>
                </a:spcAft>
                <a:buClrTx/>
                <a:buSzTx/>
                <a:buFontTx/>
                <a:buNone/>
                <a:tabLst/>
                <a:defRPr/>
              </a:pPr>
              <a:t>56</a:t>
            </a:fld>
            <a:endParaRPr kumimoji="0" sz="1333" b="0" i="0" u="none" strike="noStrike" kern="1200" cap="none" spc="-5" normalizeH="0" baseline="0" noProof="0" dirty="0">
              <a:ln>
                <a:noFill/>
              </a:ln>
              <a:solidFill>
                <a:srgbClr val="898989"/>
              </a:solidFill>
              <a:effectLst/>
              <a:uLnTx/>
              <a:uFillTx/>
              <a:latin typeface="Verdana" panose="020B0604030504040204" pitchFamily="34" charset="0"/>
              <a:ea typeface="+mn-ea"/>
              <a:cs typeface="+mn-cs"/>
            </a:endParaRPr>
          </a:p>
        </p:txBody>
      </p:sp>
      <p:sp>
        <p:nvSpPr>
          <p:cNvPr id="3" name="TextBox 2">
            <a:extLst>
              <a:ext uri="{FF2B5EF4-FFF2-40B4-BE49-F238E27FC236}">
                <a16:creationId xmlns:a16="http://schemas.microsoft.com/office/drawing/2014/main" id="{27795C43-91C8-60B7-75B8-86FA67577643}"/>
              </a:ext>
            </a:extLst>
          </p:cNvPr>
          <p:cNvSpPr txBox="1"/>
          <p:nvPr/>
        </p:nvSpPr>
        <p:spPr>
          <a:xfrm>
            <a:off x="1500996" y="5618672"/>
            <a:ext cx="9224513" cy="414068"/>
          </a:xfrm>
          <a:prstGeom prst="rect">
            <a:avLst/>
          </a:prstGeom>
          <a:solidFill>
            <a:schemeClr val="bg1"/>
          </a:solid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C3C"/>
              </a:solidFill>
              <a:effectLst/>
              <a:uLnTx/>
              <a:uFillTx/>
              <a:latin typeface="Trebuchet MS" panose="020B0603020202020204" pitchFamily="34" charset="0"/>
              <a:ea typeface="MS PGothic" panose="020B0600070205080204" pitchFamily="34" charset="-128"/>
              <a:cs typeface="+mn-cs"/>
            </a:endParaRPr>
          </a:p>
        </p:txBody>
      </p:sp>
      <p:sp>
        <p:nvSpPr>
          <p:cNvPr id="4" name="TextBox 3">
            <a:extLst>
              <a:ext uri="{FF2B5EF4-FFF2-40B4-BE49-F238E27FC236}">
                <a16:creationId xmlns:a16="http://schemas.microsoft.com/office/drawing/2014/main" id="{D1643047-F4A6-65D7-F71D-3B012B0DC980}"/>
              </a:ext>
            </a:extLst>
          </p:cNvPr>
          <p:cNvSpPr txBox="1"/>
          <p:nvPr/>
        </p:nvSpPr>
        <p:spPr>
          <a:xfrm>
            <a:off x="531614" y="905285"/>
            <a:ext cx="11128772" cy="4093428"/>
          </a:xfrm>
          <a:prstGeom prst="rect">
            <a:avLst/>
          </a:prstGeom>
          <a:noFill/>
        </p:spPr>
        <p:txBody>
          <a:bodyPr wrap="square" rtlCol="0">
            <a:spAutoFit/>
          </a:bodyPr>
          <a:lstStyle/>
          <a:p>
            <a:pPr marL="0" marR="0" lvl="0" indent="0" algn="just" defTabSz="609585" rtl="0" eaLnBrk="0" fontAlgn="base" latinLnBrk="0" hangingPunct="0">
              <a:lnSpc>
                <a:spcPct val="100000"/>
              </a:lnSpc>
              <a:spcBef>
                <a:spcPct val="0"/>
              </a:spcBef>
              <a:spcAft>
                <a:spcPct val="0"/>
              </a:spcAft>
              <a:buClr>
                <a:srgbClr val="8E142B"/>
              </a:buClr>
              <a:buSzTx/>
              <a:buFontTx/>
              <a:buNone/>
              <a:tabLst/>
              <a:defRPr/>
            </a:pPr>
            <a:r>
              <a:rPr kumimoji="0" lang="en-US" sz="2000" b="1" i="0" u="none" strike="noStrike" kern="1200" cap="none" spc="0" normalizeH="0" baseline="0" noProof="0" dirty="0">
                <a:ln>
                  <a:noFill/>
                </a:ln>
                <a:solidFill>
                  <a:srgbClr val="545659"/>
                </a:solidFill>
                <a:effectLst/>
                <a:uLnTx/>
                <a:uFillTx/>
                <a:latin typeface="Verdana"/>
                <a:ea typeface="MS PGothic" panose="020B0600070205080204" pitchFamily="34" charset="-128"/>
                <a:cs typeface="+mn-cs"/>
              </a:rPr>
              <a:t>Base Purchase Price: </a:t>
            </a:r>
          </a:p>
          <a:p>
            <a:pPr marL="0" marR="0" lvl="0" indent="0" algn="just" defTabSz="609585" rtl="0" eaLnBrk="0" fontAlgn="base" latinLnBrk="0" hangingPunct="0">
              <a:lnSpc>
                <a:spcPct val="100000"/>
              </a:lnSpc>
              <a:spcBef>
                <a:spcPct val="0"/>
              </a:spcBef>
              <a:spcAft>
                <a:spcPct val="0"/>
              </a:spcAft>
              <a:buClr>
                <a:srgbClr val="8E142B"/>
              </a:buClr>
              <a:buSzTx/>
              <a:buFontTx/>
              <a:buNone/>
              <a:tabLst/>
              <a:defRPr/>
            </a:pPr>
            <a:endParaRPr kumimoji="0" lang="en-US" sz="2000" b="1" i="0" u="none" strike="noStrike" kern="1200" cap="none" spc="0" normalizeH="0" baseline="0" noProof="0" dirty="0">
              <a:ln>
                <a:noFill/>
              </a:ln>
              <a:solidFill>
                <a:srgbClr val="545659"/>
              </a:solidFill>
              <a:effectLst/>
              <a:uLnTx/>
              <a:uFillTx/>
              <a:latin typeface="Verdana"/>
              <a:ea typeface="MS PGothic" panose="020B0600070205080204" pitchFamily="34" charset="-128"/>
              <a:cs typeface="+mn-cs"/>
            </a:endParaRPr>
          </a:p>
          <a:p>
            <a:pPr marL="0" marR="0" lvl="0" indent="0" algn="just" defTabSz="609585" rtl="0" eaLnBrk="0" fontAlgn="base" latinLnBrk="0" hangingPunct="0">
              <a:lnSpc>
                <a:spcPct val="100000"/>
              </a:lnSpc>
              <a:spcBef>
                <a:spcPct val="0"/>
              </a:spcBef>
              <a:spcAft>
                <a:spcPct val="0"/>
              </a:spcAft>
              <a:buClr>
                <a:srgbClr val="8E142B"/>
              </a:buClr>
              <a:buSzTx/>
              <a:buFontTx/>
              <a:buNone/>
              <a:tabLst/>
              <a:defRPr/>
            </a:pPr>
            <a:r>
              <a:rPr kumimoji="0" lang="en-US" sz="2000" b="0" i="0" u="none" strike="noStrike" kern="1200" cap="none" spc="0" normalizeH="0" baseline="0" noProof="0" dirty="0">
                <a:ln>
                  <a:noFill/>
                </a:ln>
                <a:solidFill>
                  <a:srgbClr val="545659"/>
                </a:solidFill>
                <a:effectLst/>
                <a:uLnTx/>
                <a:uFillTx/>
                <a:latin typeface="Verdana"/>
                <a:ea typeface="MS PGothic" panose="020B0600070205080204" pitchFamily="34" charset="-128"/>
                <a:cs typeface="+mn-cs"/>
              </a:rPr>
              <a:t>The amount of proceeds paid at closing, including any escrow amounts for indemnification items, (i.e. paid at close) plus amount buyer may initially hold back, but which are paid as long as the seller’s performance does not materially decline, or which may be paid at closing but is subject to a potential adjustment (i.e., Live Out)</a:t>
            </a:r>
          </a:p>
          <a:p>
            <a:pPr marL="0" marR="0" lvl="0" indent="0" algn="just" defTabSz="609585" rtl="0" eaLnBrk="0" fontAlgn="base" latinLnBrk="0" hangingPunct="0">
              <a:lnSpc>
                <a:spcPct val="100000"/>
              </a:lnSpc>
              <a:spcBef>
                <a:spcPct val="0"/>
              </a:spcBef>
              <a:spcAft>
                <a:spcPct val="0"/>
              </a:spcAft>
              <a:buClr>
                <a:srgbClr val="8E142B"/>
              </a:buClr>
              <a:buSzTx/>
              <a:buFontTx/>
              <a:buNone/>
              <a:tabLst/>
              <a:defRPr/>
            </a:pPr>
            <a:endParaRPr kumimoji="0" lang="en-US" sz="2000" b="0" i="0" u="none" strike="noStrike" kern="1200" cap="none" spc="0" normalizeH="0" baseline="0" noProof="0" dirty="0">
              <a:ln>
                <a:noFill/>
              </a:ln>
              <a:solidFill>
                <a:srgbClr val="545659"/>
              </a:solidFill>
              <a:effectLst/>
              <a:uLnTx/>
              <a:uFillTx/>
              <a:latin typeface="Verdana"/>
              <a:ea typeface="MS PGothic" panose="020B0600070205080204" pitchFamily="34" charset="-128"/>
              <a:cs typeface="+mn-cs"/>
            </a:endParaRPr>
          </a:p>
          <a:p>
            <a:pPr marL="0" marR="0" lvl="0" indent="0" algn="just" defTabSz="609585" rtl="0" eaLnBrk="0" fontAlgn="base" latinLnBrk="0" hangingPunct="0">
              <a:lnSpc>
                <a:spcPct val="100000"/>
              </a:lnSpc>
              <a:spcBef>
                <a:spcPct val="0"/>
              </a:spcBef>
              <a:spcAft>
                <a:spcPct val="0"/>
              </a:spcAft>
              <a:buClr>
                <a:srgbClr val="8E142B"/>
              </a:buClr>
              <a:buSzTx/>
              <a:buFontTx/>
              <a:buNone/>
              <a:tabLst/>
              <a:defRPr/>
            </a:pPr>
            <a:r>
              <a:rPr kumimoji="0" lang="en-US" sz="2000" b="1" i="0" u="none" strike="noStrike" kern="1200" cap="none" spc="0" normalizeH="0" baseline="0" noProof="0" dirty="0">
                <a:ln>
                  <a:noFill/>
                </a:ln>
                <a:solidFill>
                  <a:srgbClr val="545659"/>
                </a:solidFill>
                <a:effectLst/>
                <a:uLnTx/>
                <a:uFillTx/>
                <a:latin typeface="Verdana"/>
                <a:ea typeface="MS PGothic" panose="020B0600070205080204" pitchFamily="34" charset="-128"/>
                <a:cs typeface="+mn-cs"/>
              </a:rPr>
              <a:t>Platform:</a:t>
            </a:r>
          </a:p>
          <a:p>
            <a:pPr marL="0" marR="0" lvl="0" indent="0" algn="just" defTabSz="609585" rtl="0" eaLnBrk="0" fontAlgn="base" latinLnBrk="0" hangingPunct="0">
              <a:lnSpc>
                <a:spcPct val="100000"/>
              </a:lnSpc>
              <a:spcBef>
                <a:spcPct val="0"/>
              </a:spcBef>
              <a:spcAft>
                <a:spcPct val="0"/>
              </a:spcAft>
              <a:buClr>
                <a:srgbClr val="8E142B"/>
              </a:buClr>
              <a:buSzTx/>
              <a:buFontTx/>
              <a:buNone/>
              <a:tabLst/>
              <a:defRPr/>
            </a:pPr>
            <a:endParaRPr kumimoji="0" lang="en-US" sz="2000" b="1" i="0" u="none" strike="noStrike" kern="1200" cap="none" spc="0" normalizeH="0" baseline="0" noProof="0" dirty="0">
              <a:ln>
                <a:noFill/>
              </a:ln>
              <a:solidFill>
                <a:srgbClr val="545659"/>
              </a:solidFill>
              <a:effectLst/>
              <a:uLnTx/>
              <a:uFillTx/>
              <a:latin typeface="Verdana"/>
              <a:ea typeface="MS PGothic" panose="020B0600070205080204" pitchFamily="34" charset="-128"/>
              <a:cs typeface="+mn-cs"/>
            </a:endParaRPr>
          </a:p>
          <a:p>
            <a:pPr marL="0" marR="0" lvl="0" indent="0" algn="just" defTabSz="609585" rtl="0" eaLnBrk="0" fontAlgn="base" latinLnBrk="0" hangingPunct="0">
              <a:lnSpc>
                <a:spcPct val="100000"/>
              </a:lnSpc>
              <a:spcBef>
                <a:spcPct val="0"/>
              </a:spcBef>
              <a:spcAft>
                <a:spcPct val="0"/>
              </a:spcAft>
              <a:buClr>
                <a:srgbClr val="8E142B"/>
              </a:buClr>
              <a:buSzTx/>
              <a:buFontTx/>
              <a:buNone/>
              <a:tabLst/>
              <a:defRPr/>
            </a:pPr>
            <a:r>
              <a:rPr kumimoji="0" lang="en-US" sz="2000" b="0" i="0" u="none" strike="noStrike" kern="1200" cap="none" spc="0" normalizeH="0" baseline="0" noProof="0" dirty="0">
                <a:ln>
                  <a:noFill/>
                </a:ln>
                <a:solidFill>
                  <a:srgbClr val="545659"/>
                </a:solidFill>
                <a:effectLst/>
                <a:uLnTx/>
                <a:uFillTx/>
                <a:latin typeface="Verdana"/>
                <a:ea typeface="MS PGothic" panose="020B0600070205080204" pitchFamily="34" charset="-128"/>
                <a:cs typeface="+mn-cs"/>
              </a:rPr>
              <a:t>A Platform agency is typically a larger agency that has a well-established territory, brand recognition, seasoned professionals, and a scalable infrastructure, among other attributes. The buyer of a Platform agency is typically looking to establish a presence in a specific region or niche. </a:t>
            </a:r>
          </a:p>
        </p:txBody>
      </p:sp>
    </p:spTree>
    <p:extLst>
      <p:ext uri="{BB962C8B-B14F-4D97-AF65-F5344CB8AC3E}">
        <p14:creationId xmlns:p14="http://schemas.microsoft.com/office/powerpoint/2010/main" val="3338132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a:extLst>
              <a:ext uri="{FF2B5EF4-FFF2-40B4-BE49-F238E27FC236}">
                <a16:creationId xmlns:a16="http://schemas.microsoft.com/office/drawing/2014/main" id="{D4F93C1D-5503-484C-9114-BA3EFCE1B3A2}"/>
              </a:ext>
            </a:extLst>
          </p:cNvPr>
          <p:cNvSpPr txBox="1">
            <a:spLocks noGrp="1"/>
          </p:cNvSpPr>
          <p:nvPr>
            <p:ph type="title"/>
          </p:nvPr>
        </p:nvSpPr>
        <p:spPr/>
        <p:txBody>
          <a:bodyPr vert="horz" lIns="0" tIns="45720" rIns="91440" bIns="45720" rtlCol="0" anchor="ctr">
            <a:normAutofit/>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12700" algn="ctr" defTabSz="257168">
              <a:defRPr/>
            </a:pPr>
            <a:r>
              <a:rPr lang="en-US" altLang="en-US" b="1" dirty="0">
                <a:latin typeface="Verdana" panose="020B0604030504040204" pitchFamily="34" charset="0"/>
                <a:cs typeface="Verdana" panose="020B0604030504040204" pitchFamily="34" charset="0"/>
              </a:rPr>
              <a:t>Base Purchase Price EBITDA Multiple</a:t>
            </a:r>
            <a:endParaRPr lang="en-US" b="1" kern="1200" cap="all" dirty="0">
              <a:solidFill>
                <a:schemeClr val="accent1"/>
              </a:solidFill>
              <a:latin typeface="+mj-lt"/>
              <a:ea typeface="Open Sans Light" panose="020B0606030504020204" pitchFamily="34" charset="0"/>
              <a:cs typeface="Open Sans Light" panose="020B0606030504020204" pitchFamily="34" charset="0"/>
            </a:endParaRPr>
          </a:p>
        </p:txBody>
      </p:sp>
      <p:sp>
        <p:nvSpPr>
          <p:cNvPr id="10" name="object 10" hidden="1">
            <a:extLst>
              <a:ext uri="{FF2B5EF4-FFF2-40B4-BE49-F238E27FC236}">
                <a16:creationId xmlns:a16="http://schemas.microsoft.com/office/drawing/2014/main" id="{CF808B96-AF9C-4905-BDE1-2A8D85065251}"/>
              </a:ext>
            </a:extLst>
          </p:cNvPr>
          <p:cNvSpPr>
            <a:spLocks noGrp="1"/>
          </p:cNvSpPr>
          <p:nvPr>
            <p:ph type="sldNum" sz="quarter" idx="4294967295"/>
          </p:nvPr>
        </p:nvSpPr>
        <p:spPr>
          <a:xfrm>
            <a:off x="9347200" y="6356350"/>
            <a:ext cx="2844800" cy="366713"/>
          </a:xfrm>
          <a:prstGeom prst="rect">
            <a:avLst/>
          </a:prstGeom>
        </p:spPr>
        <p:txBody>
          <a:bodyPr vert="horz" wrap="square" lIns="91440" tIns="45720" rIns="91440" bIns="45720" numCol="1" rtlCol="0" anchor="ctr" anchorCtr="0" compatLnSpc="1">
            <a:prstTxWarp prst="textNoShape">
              <a:avLst/>
            </a:prstTxWarp>
            <a:spAutoFit/>
          </a:bodyPr>
          <a:lstStyle>
            <a:defPPr>
              <a:defRPr lang="en-US"/>
            </a:defPPr>
            <a:lvl1pPr marL="0" algn="r" defTabSz="914400" rtl="0" eaLnBrk="1" latinLnBrk="0" hangingPunct="1">
              <a:defRPr sz="1333" kern="1200">
                <a:solidFill>
                  <a:srgbClr val="898989"/>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866" marR="0" lvl="0" indent="0" algn="r" defTabSz="914400" rtl="0" eaLnBrk="1" fontAlgn="base" latinLnBrk="0" hangingPunct="1">
              <a:lnSpc>
                <a:spcPct val="100000"/>
              </a:lnSpc>
              <a:spcBef>
                <a:spcPts val="133"/>
              </a:spcBef>
              <a:spcAft>
                <a:spcPct val="0"/>
              </a:spcAft>
              <a:buClrTx/>
              <a:buSzTx/>
              <a:buFontTx/>
              <a:buNone/>
              <a:tabLst/>
              <a:defRPr/>
            </a:pPr>
            <a:fld id="{F8F5C9D2-DC88-4D25-986B-FA3BA800F3A0}" type="slidenum">
              <a:rPr kumimoji="0" lang="en-US" altLang="en-US" sz="1333" b="0" i="0" u="none" strike="noStrike" kern="1200" cap="none" spc="0" normalizeH="0" baseline="0" noProof="0" smtClean="0">
                <a:ln>
                  <a:noFill/>
                </a:ln>
                <a:solidFill>
                  <a:srgbClr val="898989"/>
                </a:solidFill>
                <a:effectLst/>
                <a:uLnTx/>
                <a:uFillTx/>
                <a:latin typeface="Verdana" panose="020B0604030504040204" pitchFamily="34" charset="0"/>
                <a:ea typeface="+mn-ea"/>
                <a:cs typeface="+mn-cs"/>
              </a:rPr>
              <a:pPr marL="33866" marR="0" lvl="0" indent="0" algn="r" defTabSz="914400" rtl="0" eaLnBrk="1" fontAlgn="base" latinLnBrk="0" hangingPunct="1">
                <a:lnSpc>
                  <a:spcPct val="100000"/>
                </a:lnSpc>
                <a:spcBef>
                  <a:spcPts val="133"/>
                </a:spcBef>
                <a:spcAft>
                  <a:spcPct val="0"/>
                </a:spcAft>
                <a:buClrTx/>
                <a:buSzTx/>
                <a:buFontTx/>
                <a:buNone/>
                <a:tabLst/>
                <a:defRPr/>
              </a:pPr>
              <a:t>57</a:t>
            </a:fld>
            <a:endParaRPr kumimoji="0" sz="1333" b="0" i="0" u="none" strike="noStrike" kern="1200" cap="none" spc="-5" normalizeH="0" baseline="0" noProof="0" dirty="0">
              <a:ln>
                <a:noFill/>
              </a:ln>
              <a:solidFill>
                <a:srgbClr val="898989"/>
              </a:solidFill>
              <a:effectLst/>
              <a:uLnTx/>
              <a:uFillTx/>
              <a:latin typeface="Verdana" panose="020B0604030504040204" pitchFamily="34" charset="0"/>
              <a:ea typeface="+mn-ea"/>
              <a:cs typeface="+mn-cs"/>
            </a:endParaRPr>
          </a:p>
        </p:txBody>
      </p:sp>
      <p:graphicFrame>
        <p:nvGraphicFramePr>
          <p:cNvPr id="2" name="Chart 1">
            <a:extLst>
              <a:ext uri="{FF2B5EF4-FFF2-40B4-BE49-F238E27FC236}">
                <a16:creationId xmlns:a16="http://schemas.microsoft.com/office/drawing/2014/main" id="{DE8A5B03-CE21-F32C-B120-D2501CF2E065}"/>
              </a:ext>
            </a:extLst>
          </p:cNvPr>
          <p:cNvGraphicFramePr/>
          <p:nvPr/>
        </p:nvGraphicFramePr>
        <p:xfrm>
          <a:off x="710005" y="732661"/>
          <a:ext cx="10583186" cy="494939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B25048E-A083-163E-BD5C-C17F5B801361}"/>
              </a:ext>
            </a:extLst>
          </p:cNvPr>
          <p:cNvSpPr txBox="1"/>
          <p:nvPr/>
        </p:nvSpPr>
        <p:spPr>
          <a:xfrm>
            <a:off x="548640" y="5571119"/>
            <a:ext cx="11277600" cy="490047"/>
          </a:xfrm>
          <a:prstGeom prst="rect">
            <a:avLst/>
          </a:prstGeom>
          <a:noFill/>
          <a:ln w="9525">
            <a:noFill/>
            <a:miter lim="800000"/>
          </a:ln>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ct val="0"/>
              </a:spcAft>
              <a:buClrTx/>
              <a:buSzPct val="70000"/>
              <a:buFontTx/>
              <a:buNone/>
              <a:tabLst/>
              <a:defRPr sz="1800" b="0" i="0" u="none" strike="noStrike" kern="0" cap="none" spc="0" baseline="0">
                <a:solidFill>
                  <a:srgbClr val="000000"/>
                </a:solidFill>
                <a:uFillTx/>
              </a:defRPr>
            </a:pPr>
            <a:r>
              <a:rPr kumimoji="0" lang="en-US" sz="7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See slide titled footnotes. </a:t>
            </a:r>
          </a:p>
          <a:p>
            <a:pPr marL="0" marR="0" lvl="0" indent="0" algn="just" defTabSz="914400" rtl="0" eaLnBrk="1" fontAlgn="auto" latinLnBrk="0" hangingPunct="1">
              <a:lnSpc>
                <a:spcPct val="100000"/>
              </a:lnSpc>
              <a:spcBef>
                <a:spcPct val="20000"/>
              </a:spcBef>
              <a:spcAft>
                <a:spcPct val="0"/>
              </a:spcAft>
              <a:buClrTx/>
              <a:buSzPct val="70000"/>
              <a:buFontTx/>
              <a:buNone/>
              <a:tabLst/>
              <a:defRPr sz="1800" b="0" i="0" u="none" strike="noStrike" kern="0" cap="none" spc="0" baseline="0">
                <a:solidFill>
                  <a:srgbClr val="000000"/>
                </a:solidFill>
                <a:uFillTx/>
              </a:defRPr>
            </a:pPr>
            <a:r>
              <a:rPr kumimoji="0" lang="en-US" sz="7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Source: MarshBerry proprietary database. Data compiled from transactions in which we were directly involved, those from which we have detailed information, and transactions in the public record. Numbers may not add due to rounding. Past performance is not necessarily indicative of future results. Individual results may vary. </a:t>
            </a:r>
          </a:p>
          <a:p>
            <a:pPr marL="0" marR="0" lvl="0" indent="0" algn="l" defTabSz="914400" rtl="0" eaLnBrk="1" fontAlgn="base" latinLnBrk="0" hangingPunct="1">
              <a:lnSpc>
                <a:spcPct val="100000"/>
              </a:lnSpc>
              <a:spcBef>
                <a:spcPct val="20000"/>
              </a:spcBef>
              <a:spcAft>
                <a:spcPct val="0"/>
              </a:spcAft>
              <a:buClrTx/>
              <a:buSzPct val="70000"/>
              <a:buFontTx/>
              <a:buNone/>
              <a:tabLst/>
              <a:defRPr sz="1800" b="0" i="0" u="none" strike="noStrike" kern="0" cap="none" spc="0" baseline="0">
                <a:solidFill>
                  <a:srgbClr val="000000"/>
                </a:solidFill>
                <a:uFillTx/>
              </a:defRPr>
            </a:pPr>
            <a:r>
              <a:rPr kumimoji="0" lang="en-US" sz="700" b="0" i="0" u="sng"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10 Year Index:</a:t>
            </a:r>
            <a:r>
              <a:rPr kumimoji="0" lang="en-US" sz="7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Multiple calculated based on deals closed from 1/1/2010 to 12/31/2019; EBITDA: Earnings Before Interest, Taxes, Depreciation, and Amortization.</a:t>
            </a:r>
          </a:p>
          <a:p>
            <a:pPr marL="0" marR="0" lvl="0" indent="0" algn="just" defTabSz="914400" rtl="0" eaLnBrk="1" fontAlgn="auto" latinLnBrk="0" hangingPunct="1">
              <a:lnSpc>
                <a:spcPct val="100000"/>
              </a:lnSpc>
              <a:spcBef>
                <a:spcPct val="20000"/>
              </a:spcBef>
              <a:spcAft>
                <a:spcPct val="0"/>
              </a:spcAft>
              <a:buClrTx/>
              <a:buSzPct val="70000"/>
              <a:buFontTx/>
              <a:buNone/>
              <a:tabLst/>
              <a:defRPr sz="1800" b="0" i="0" u="none" strike="noStrike" kern="0" cap="none" spc="0" baseline="0">
                <a:solidFill>
                  <a:srgbClr val="000000"/>
                </a:solidFill>
                <a:uFillTx/>
              </a:defRPr>
            </a:pPr>
            <a:endParaRPr kumimoji="0" lang="en-US" sz="7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05054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0A00-EB47-459F-A106-6E78AA8536BB}"/>
              </a:ext>
            </a:extLst>
          </p:cNvPr>
          <p:cNvSpPr>
            <a:spLocks noGrp="1"/>
          </p:cNvSpPr>
          <p:nvPr>
            <p:ph type="title" idx="4294967295"/>
          </p:nvPr>
        </p:nvSpPr>
        <p:spPr>
          <a:xfrm>
            <a:off x="0" y="142875"/>
            <a:ext cx="12192000" cy="590550"/>
          </a:xfrm>
          <a:prstGeom prst="rect">
            <a:avLst/>
          </a:prstGeom>
        </p:spPr>
        <p:txBody>
          <a:bodyPr/>
          <a:lstStyle/>
          <a:p>
            <a:r>
              <a:rPr lang="en-US" dirty="0">
                <a:solidFill>
                  <a:srgbClr val="002D3D"/>
                </a:solidFill>
              </a:rPr>
              <a:t>STRUCTURE CONSIDERATIONS</a:t>
            </a:r>
          </a:p>
        </p:txBody>
      </p:sp>
      <p:graphicFrame>
        <p:nvGraphicFramePr>
          <p:cNvPr id="6" name="Table 5">
            <a:extLst>
              <a:ext uri="{FF2B5EF4-FFF2-40B4-BE49-F238E27FC236}">
                <a16:creationId xmlns:a16="http://schemas.microsoft.com/office/drawing/2014/main" id="{3EE71CA6-0025-4C54-816C-F4319526B01B}"/>
              </a:ext>
            </a:extLst>
          </p:cNvPr>
          <p:cNvGraphicFramePr>
            <a:graphicFrameLocks noGrp="1"/>
          </p:cNvGraphicFramePr>
          <p:nvPr>
            <p:extLst>
              <p:ext uri="{D42A27DB-BD31-4B8C-83A1-F6EECF244321}">
                <p14:modId xmlns:p14="http://schemas.microsoft.com/office/powerpoint/2010/main" val="3149396034"/>
              </p:ext>
            </p:extLst>
          </p:nvPr>
        </p:nvGraphicFramePr>
        <p:xfrm>
          <a:off x="1786270" y="1363154"/>
          <a:ext cx="8612373" cy="3203002"/>
        </p:xfrm>
        <a:graphic>
          <a:graphicData uri="http://schemas.openxmlformats.org/drawingml/2006/table">
            <a:tbl>
              <a:tblPr firstRow="1" bandRow="1">
                <a:tableStyleId>{073A0DAA-6AF3-43AB-8588-CEC1D06C72B9}</a:tableStyleId>
              </a:tblPr>
              <a:tblGrid>
                <a:gridCol w="2940515">
                  <a:extLst>
                    <a:ext uri="{9D8B030D-6E8A-4147-A177-3AD203B41FA5}">
                      <a16:colId xmlns:a16="http://schemas.microsoft.com/office/drawing/2014/main" val="20000"/>
                    </a:ext>
                  </a:extLst>
                </a:gridCol>
                <a:gridCol w="2835929">
                  <a:extLst>
                    <a:ext uri="{9D8B030D-6E8A-4147-A177-3AD203B41FA5}">
                      <a16:colId xmlns:a16="http://schemas.microsoft.com/office/drawing/2014/main" val="20001"/>
                    </a:ext>
                  </a:extLst>
                </a:gridCol>
                <a:gridCol w="2835929">
                  <a:extLst>
                    <a:ext uri="{9D8B030D-6E8A-4147-A177-3AD203B41FA5}">
                      <a16:colId xmlns:a16="http://schemas.microsoft.com/office/drawing/2014/main" val="20002"/>
                    </a:ext>
                  </a:extLst>
                </a:gridCol>
              </a:tblGrid>
              <a:tr h="955357">
                <a:tc>
                  <a:txBody>
                    <a:bodyPr/>
                    <a:lstStyle/>
                    <a:p>
                      <a:pPr algn="ctr"/>
                      <a:r>
                        <a:rPr lang="en-US" sz="2000" b="0" dirty="0">
                          <a:latin typeface="Verdana" panose="020B0604030504040204" pitchFamily="34" charset="0"/>
                          <a:ea typeface="Verdana" panose="020B0604030504040204" pitchFamily="34" charset="0"/>
                          <a:cs typeface="Verdana" panose="020B0604030504040204" pitchFamily="34" charset="0"/>
                        </a:rPr>
                        <a:t>Structure of </a:t>
                      </a:r>
                    </a:p>
                    <a:p>
                      <a:pPr algn="ctr"/>
                      <a:r>
                        <a:rPr lang="en-US" sz="2000" b="0" dirty="0">
                          <a:latin typeface="Verdana" panose="020B0604030504040204" pitchFamily="34" charset="0"/>
                          <a:ea typeface="Verdana" panose="020B0604030504040204" pitchFamily="34" charset="0"/>
                          <a:cs typeface="Verdana" panose="020B0604030504040204" pitchFamily="34" charset="0"/>
                        </a:rPr>
                        <a:t>Transaction</a:t>
                      </a:r>
                    </a:p>
                  </a:txBody>
                  <a:tcPr marL="91442" marR="91442" marT="45726" marB="45726">
                    <a:solidFill>
                      <a:srgbClr val="002D3D"/>
                    </a:solidFill>
                  </a:tcPr>
                </a:tc>
                <a:tc>
                  <a:txBody>
                    <a:bodyPr/>
                    <a:lstStyle/>
                    <a:p>
                      <a:pPr algn="ctr"/>
                      <a:r>
                        <a:rPr lang="en-US" sz="2000" b="0" dirty="0">
                          <a:latin typeface="Verdana" panose="020B0604030504040204" pitchFamily="34" charset="0"/>
                          <a:ea typeface="Verdana" panose="020B0604030504040204" pitchFamily="34" charset="0"/>
                          <a:cs typeface="Verdana" panose="020B0604030504040204" pitchFamily="34" charset="0"/>
                        </a:rPr>
                        <a:t>Seller</a:t>
                      </a:r>
                    </a:p>
                    <a:p>
                      <a:pPr algn="ctr"/>
                      <a:r>
                        <a:rPr lang="en-US" sz="2000" b="0" dirty="0">
                          <a:latin typeface="Verdana" panose="020B0604030504040204" pitchFamily="34" charset="0"/>
                          <a:ea typeface="Verdana" panose="020B0604030504040204" pitchFamily="34" charset="0"/>
                          <a:cs typeface="Verdana" panose="020B0604030504040204" pitchFamily="34" charset="0"/>
                        </a:rPr>
                        <a:t>C-Corporation</a:t>
                      </a:r>
                    </a:p>
                  </a:txBody>
                  <a:tcPr marL="91442" marR="91442" marT="45726" marB="45726">
                    <a:solidFill>
                      <a:srgbClr val="002D3D"/>
                    </a:solidFill>
                  </a:tcPr>
                </a:tc>
                <a:tc>
                  <a:txBody>
                    <a:bodyPr/>
                    <a:lstStyle/>
                    <a:p>
                      <a:pPr algn="ctr"/>
                      <a:r>
                        <a:rPr lang="en-US" sz="2000" b="0" dirty="0">
                          <a:latin typeface="Verdana" panose="020B0604030504040204" pitchFamily="34" charset="0"/>
                          <a:ea typeface="Verdana" panose="020B0604030504040204" pitchFamily="34" charset="0"/>
                          <a:cs typeface="Verdana" panose="020B0604030504040204" pitchFamily="34" charset="0"/>
                        </a:rPr>
                        <a:t>Seller </a:t>
                      </a:r>
                    </a:p>
                    <a:p>
                      <a:pPr algn="ctr"/>
                      <a:r>
                        <a:rPr lang="en-US" sz="2000" b="0" dirty="0">
                          <a:latin typeface="Verdana" panose="020B0604030504040204" pitchFamily="34" charset="0"/>
                          <a:ea typeface="Verdana" panose="020B0604030504040204" pitchFamily="34" charset="0"/>
                          <a:cs typeface="Verdana" panose="020B0604030504040204" pitchFamily="34" charset="0"/>
                        </a:rPr>
                        <a:t>S-Corporation</a:t>
                      </a:r>
                    </a:p>
                  </a:txBody>
                  <a:tcPr marL="91442" marR="91442" marT="45726" marB="45726">
                    <a:solidFill>
                      <a:srgbClr val="002D3D"/>
                    </a:solidFill>
                  </a:tcPr>
                </a:tc>
                <a:extLst>
                  <a:ext uri="{0D108BD9-81ED-4DB2-BD59-A6C34878D82A}">
                    <a16:rowId xmlns:a16="http://schemas.microsoft.com/office/drawing/2014/main" val="10000"/>
                  </a:ext>
                </a:extLst>
              </a:tr>
              <a:tr h="505371">
                <a:tc>
                  <a:txBody>
                    <a:bodyPr/>
                    <a:lstStyle/>
                    <a:p>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Asset Purchase</a:t>
                      </a:r>
                    </a:p>
                  </a:txBody>
                  <a:tcPr marL="91442" marR="91442" marT="45726" marB="45726" anchor="ctr">
                    <a:solidFill>
                      <a:schemeClr val="bg1"/>
                    </a:solidFill>
                  </a:tcPr>
                </a:tc>
                <a:tc>
                  <a:txBody>
                    <a:bodyPr/>
                    <a:lstStyle/>
                    <a:p>
                      <a:pPr algn="ctr"/>
                      <a:r>
                        <a:rPr lang="en-US" sz="1400" b="1" dirty="0">
                          <a:solidFill>
                            <a:srgbClr val="A40C34"/>
                          </a:solidFill>
                          <a:latin typeface="Verdana" panose="020B0604030504040204" pitchFamily="34" charset="0"/>
                          <a:ea typeface="Verdana" panose="020B0604030504040204" pitchFamily="34" charset="0"/>
                          <a:cs typeface="Verdana" panose="020B0604030504040204" pitchFamily="34" charset="0"/>
                        </a:rPr>
                        <a:t>Double Tax</a:t>
                      </a:r>
                    </a:p>
                  </a:txBody>
                  <a:tcPr marL="91442" marR="91442" marT="45726" marB="45726" anchor="ctr">
                    <a:solidFill>
                      <a:schemeClr val="bg1"/>
                    </a:solidFill>
                  </a:tcPr>
                </a:tc>
                <a:tc>
                  <a:txBody>
                    <a:bodyPr/>
                    <a:lstStyle/>
                    <a:p>
                      <a:pPr algn="ctr"/>
                      <a:r>
                        <a:rPr lang="en-US" sz="1400" b="1" dirty="0">
                          <a:solidFill>
                            <a:srgbClr val="E4A11B"/>
                          </a:solidFill>
                          <a:latin typeface="Verdana" panose="020B0604030504040204" pitchFamily="34" charset="0"/>
                          <a:ea typeface="Verdana" panose="020B0604030504040204" pitchFamily="34" charset="0"/>
                          <a:cs typeface="Verdana" panose="020B0604030504040204" pitchFamily="34" charset="0"/>
                        </a:rPr>
                        <a:t>Capital Gain</a:t>
                      </a:r>
                    </a:p>
                  </a:txBody>
                  <a:tcPr marL="91442" marR="91442" marT="45726" marB="45726" anchor="ctr">
                    <a:solidFill>
                      <a:schemeClr val="bg1"/>
                    </a:solidFill>
                  </a:tcPr>
                </a:tc>
                <a:extLst>
                  <a:ext uri="{0D108BD9-81ED-4DB2-BD59-A6C34878D82A}">
                    <a16:rowId xmlns:a16="http://schemas.microsoft.com/office/drawing/2014/main" val="10001"/>
                  </a:ext>
                </a:extLst>
              </a:tr>
              <a:tr h="505371">
                <a:tc>
                  <a:txBody>
                    <a:bodyPr/>
                    <a:lstStyle/>
                    <a:p>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Stock Purchase</a:t>
                      </a:r>
                    </a:p>
                  </a:txBody>
                  <a:tcPr marL="91442" marR="91442" marT="45726" marB="45726" anchor="ctr">
                    <a:solidFill>
                      <a:srgbClr val="E7DCB9"/>
                    </a:solidFill>
                  </a:tcPr>
                </a:tc>
                <a:tc>
                  <a:txBody>
                    <a:bodyPr/>
                    <a:lstStyle/>
                    <a:p>
                      <a:pPr algn="ctr"/>
                      <a:r>
                        <a:rPr lang="en-US" sz="1400" b="1" dirty="0">
                          <a:solidFill>
                            <a:srgbClr val="E4A11B"/>
                          </a:solidFill>
                          <a:latin typeface="Verdana" panose="020B0604030504040204" pitchFamily="34" charset="0"/>
                          <a:ea typeface="Verdana" panose="020B0604030504040204" pitchFamily="34" charset="0"/>
                          <a:cs typeface="Verdana" panose="020B0604030504040204" pitchFamily="34" charset="0"/>
                        </a:rPr>
                        <a:t>Capital Gain</a:t>
                      </a:r>
                    </a:p>
                  </a:txBody>
                  <a:tcPr marL="91442" marR="91442" marT="45726" marB="45726" anchor="ctr">
                    <a:solidFill>
                      <a:srgbClr val="E7DCB9"/>
                    </a:solidFill>
                  </a:tcPr>
                </a:tc>
                <a:tc>
                  <a:txBody>
                    <a:bodyPr/>
                    <a:lstStyle/>
                    <a:p>
                      <a:pPr algn="ctr"/>
                      <a:r>
                        <a:rPr lang="en-US" sz="1400" b="1" dirty="0">
                          <a:solidFill>
                            <a:srgbClr val="E4A11B"/>
                          </a:solidFill>
                          <a:latin typeface="Verdana" panose="020B0604030504040204" pitchFamily="34" charset="0"/>
                          <a:ea typeface="Verdana" panose="020B0604030504040204" pitchFamily="34" charset="0"/>
                          <a:cs typeface="Verdana" panose="020B0604030504040204" pitchFamily="34" charset="0"/>
                        </a:rPr>
                        <a:t>Capital Gain</a:t>
                      </a:r>
                    </a:p>
                  </a:txBody>
                  <a:tcPr marL="91442" marR="91442" marT="45726" marB="45726" anchor="ctr">
                    <a:solidFill>
                      <a:srgbClr val="E7DCB9"/>
                    </a:solidFill>
                  </a:tcPr>
                </a:tc>
                <a:extLst>
                  <a:ext uri="{0D108BD9-81ED-4DB2-BD59-A6C34878D82A}">
                    <a16:rowId xmlns:a16="http://schemas.microsoft.com/office/drawing/2014/main" val="10002"/>
                  </a:ext>
                </a:extLst>
              </a:tr>
              <a:tr h="505371">
                <a:tc>
                  <a:txBody>
                    <a:bodyPr/>
                    <a:lstStyle/>
                    <a:p>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Stock Purchase</a:t>
                      </a:r>
                      <a:r>
                        <a:rPr lang="en-US" sz="1400"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338(h)(10)</a:t>
                      </a:r>
                      <a:endPar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txBody>
                  <a:tcPr marL="91442" marR="91442" marT="45726" marB="45726" anchor="ctr">
                    <a:solidFill>
                      <a:schemeClr val="bg1"/>
                    </a:solidFill>
                  </a:tcPr>
                </a:tc>
                <a:tc>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1400" b="1" dirty="0">
                          <a:solidFill>
                            <a:srgbClr val="A40C34"/>
                          </a:solidFill>
                          <a:latin typeface="Verdana" panose="020B0604030504040204" pitchFamily="34" charset="0"/>
                          <a:ea typeface="Verdana" panose="020B0604030504040204" pitchFamily="34" charset="0"/>
                          <a:cs typeface="Verdana" panose="020B0604030504040204" pitchFamily="34" charset="0"/>
                        </a:rPr>
                        <a:t>Double Tax</a:t>
                      </a:r>
                    </a:p>
                  </a:txBody>
                  <a:tcPr marL="91442" marR="91442" marT="45726" marB="45726" anchor="ctr">
                    <a:solidFill>
                      <a:schemeClr val="bg1"/>
                    </a:solidFill>
                  </a:tcPr>
                </a:tc>
                <a:tc>
                  <a:txBody>
                    <a:bodyPr/>
                    <a:lstStyle/>
                    <a:p>
                      <a:pPr algn="ctr"/>
                      <a:r>
                        <a:rPr lang="en-US" sz="1400" b="1" dirty="0">
                          <a:solidFill>
                            <a:srgbClr val="E4A11B"/>
                          </a:solidFill>
                          <a:latin typeface="Verdana" panose="020B0604030504040204" pitchFamily="34" charset="0"/>
                          <a:ea typeface="Verdana" panose="020B0604030504040204" pitchFamily="34" charset="0"/>
                          <a:cs typeface="Verdana" panose="020B0604030504040204" pitchFamily="34" charset="0"/>
                        </a:rPr>
                        <a:t>Capital Gain</a:t>
                      </a:r>
                    </a:p>
                  </a:txBody>
                  <a:tcPr marL="91442" marR="91442" marT="45726" marB="45726" anchor="ctr">
                    <a:solidFill>
                      <a:schemeClr val="bg1"/>
                    </a:solidFill>
                  </a:tcPr>
                </a:tc>
                <a:extLst>
                  <a:ext uri="{0D108BD9-81ED-4DB2-BD59-A6C34878D82A}">
                    <a16:rowId xmlns:a16="http://schemas.microsoft.com/office/drawing/2014/main" val="10003"/>
                  </a:ext>
                </a:extLst>
              </a:tr>
              <a:tr h="706134">
                <a:tc>
                  <a:txBody>
                    <a:bodyPr/>
                    <a:lstStyle/>
                    <a:p>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Merger</a:t>
                      </a:r>
                    </a:p>
                  </a:txBody>
                  <a:tcPr marL="91442" marR="91442" marT="45726" marB="45726" anchor="ctr">
                    <a:solidFill>
                      <a:srgbClr val="E7DCB9"/>
                    </a:solidFill>
                  </a:tcPr>
                </a:tc>
                <a:tc>
                  <a:txBody>
                    <a:bodyPr/>
                    <a:lstStyle/>
                    <a:p>
                      <a:pPr algn="ctr"/>
                      <a:r>
                        <a:rPr lang="en-US" sz="1400" b="1" dirty="0">
                          <a:solidFill>
                            <a:srgbClr val="999D19"/>
                          </a:solidFill>
                          <a:latin typeface="Verdana" panose="020B0604030504040204" pitchFamily="34" charset="0"/>
                          <a:ea typeface="Verdana" panose="020B0604030504040204" pitchFamily="34" charset="0"/>
                          <a:cs typeface="Verdana" panose="020B0604030504040204" pitchFamily="34" charset="0"/>
                        </a:rPr>
                        <a:t>Tax Deferred</a:t>
                      </a:r>
                    </a:p>
                  </a:txBody>
                  <a:tcPr marL="91442" marR="91442" marT="45726" marB="45726" anchor="ctr">
                    <a:solidFill>
                      <a:srgbClr val="E7DCB9"/>
                    </a:solidFill>
                  </a:tcPr>
                </a:tc>
                <a:tc>
                  <a:txBody>
                    <a:bodyPr/>
                    <a:lstStyle/>
                    <a:p>
                      <a:pPr marL="0" marR="0" indent="0" algn="ctr" defTabSz="457200" rtl="0" eaLnBrk="1" fontAlgn="auto" latinLnBrk="0" hangingPunct="1">
                        <a:lnSpc>
                          <a:spcPct val="100000"/>
                        </a:lnSpc>
                        <a:spcBef>
                          <a:spcPct val="0"/>
                        </a:spcBef>
                        <a:spcAft>
                          <a:spcPct val="0"/>
                        </a:spcAft>
                        <a:buClrTx/>
                        <a:buSzTx/>
                        <a:buFontTx/>
                        <a:buNone/>
                        <a:defRPr/>
                      </a:pPr>
                      <a:endParaRPr lang="en-US" sz="1400" b="1" dirty="0">
                        <a:solidFill>
                          <a:srgbClr val="999D19"/>
                        </a:solidFill>
                        <a:latin typeface="Verdana" panose="020B0604030504040204" pitchFamily="34" charset="0"/>
                        <a:ea typeface="Verdana" panose="020B0604030504040204" pitchFamily="34" charset="0"/>
                        <a:cs typeface="Verdana" panose="020B0604030504040204" pitchFamily="34" charset="0"/>
                      </a:endParaRPr>
                    </a:p>
                    <a:p>
                      <a:pPr marL="0" marR="0" indent="0" algn="ctr" defTabSz="457200" rtl="0" eaLnBrk="1" fontAlgn="auto" latinLnBrk="0" hangingPunct="1">
                        <a:lnSpc>
                          <a:spcPct val="100000"/>
                        </a:lnSpc>
                        <a:spcBef>
                          <a:spcPct val="0"/>
                        </a:spcBef>
                        <a:spcAft>
                          <a:spcPct val="0"/>
                        </a:spcAft>
                        <a:buClrTx/>
                        <a:buSzTx/>
                        <a:buFontTx/>
                        <a:buNone/>
                        <a:defRPr/>
                      </a:pPr>
                      <a:r>
                        <a:rPr lang="en-US" sz="1400" b="1" dirty="0">
                          <a:solidFill>
                            <a:srgbClr val="999D19"/>
                          </a:solidFill>
                          <a:latin typeface="Verdana" panose="020B0604030504040204" pitchFamily="34" charset="0"/>
                          <a:ea typeface="Verdana" panose="020B0604030504040204" pitchFamily="34" charset="0"/>
                          <a:cs typeface="Verdana" panose="020B0604030504040204" pitchFamily="34" charset="0"/>
                        </a:rPr>
                        <a:t>Tax Deferred</a:t>
                      </a:r>
                    </a:p>
                    <a:p>
                      <a:pPr marL="0" marR="0" indent="0" algn="ctr" defTabSz="457200" rtl="0" eaLnBrk="1" fontAlgn="auto" latinLnBrk="0" hangingPunct="1">
                        <a:lnSpc>
                          <a:spcPct val="100000"/>
                        </a:lnSpc>
                        <a:spcBef>
                          <a:spcPct val="0"/>
                        </a:spcBef>
                        <a:spcAft>
                          <a:spcPct val="0"/>
                        </a:spcAft>
                        <a:buClrTx/>
                        <a:buSzTx/>
                        <a:buFontTx/>
                        <a:buNone/>
                        <a:defRPr/>
                      </a:pPr>
                      <a:endParaRPr lang="en-US" sz="1400" b="1" dirty="0">
                        <a:solidFill>
                          <a:srgbClr val="999D19"/>
                        </a:solidFill>
                        <a:latin typeface="Verdana" panose="020B0604030504040204" pitchFamily="34" charset="0"/>
                        <a:ea typeface="Verdana" panose="020B0604030504040204" pitchFamily="34" charset="0"/>
                        <a:cs typeface="Verdana" panose="020B0604030504040204" pitchFamily="34" charset="0"/>
                      </a:endParaRPr>
                    </a:p>
                  </a:txBody>
                  <a:tcPr marL="91442" marR="91442" marT="45726" marB="45726" anchor="ctr">
                    <a:solidFill>
                      <a:srgbClr val="E7DCB9"/>
                    </a:solid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A578A44D-62E1-4610-BD6E-0FF95DC5E708}"/>
              </a:ext>
            </a:extLst>
          </p:cNvPr>
          <p:cNvSpPr txBox="1"/>
          <p:nvPr/>
        </p:nvSpPr>
        <p:spPr>
          <a:xfrm>
            <a:off x="607551" y="4667414"/>
            <a:ext cx="2357438" cy="954088"/>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274A4B"/>
              </a:buClr>
              <a:defRPr/>
            </a:pPr>
            <a:r>
              <a:rPr lang="en-US" sz="14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Key:</a:t>
            </a:r>
          </a:p>
          <a:p>
            <a:pPr marL="233363" indent="-233363">
              <a:buClr>
                <a:srgbClr val="274A4B"/>
              </a:buClr>
              <a:buFont typeface="Arial" pitchFamily="34" charset="0"/>
              <a:buChar char="•"/>
              <a:defRPr/>
            </a:pPr>
            <a:r>
              <a:rPr lang="en-US" sz="1400" b="1" dirty="0">
                <a:solidFill>
                  <a:srgbClr val="A40C34"/>
                </a:solidFill>
                <a:latin typeface="Verdana" panose="020B0604030504040204" pitchFamily="34" charset="0"/>
                <a:ea typeface="Verdana" panose="020B0604030504040204" pitchFamily="34" charset="0"/>
                <a:cs typeface="Verdana" panose="020B0604030504040204" pitchFamily="34" charset="0"/>
              </a:rPr>
              <a:t>Seller Stop</a:t>
            </a:r>
          </a:p>
          <a:p>
            <a:pPr marL="233363" indent="-233363">
              <a:buClr>
                <a:srgbClr val="274A4B"/>
              </a:buClr>
              <a:buFont typeface="Arial" pitchFamily="34" charset="0"/>
              <a:buChar char="•"/>
              <a:defRPr/>
            </a:pPr>
            <a:r>
              <a:rPr lang="en-US" sz="1400" b="1" dirty="0">
                <a:solidFill>
                  <a:srgbClr val="E4A11B"/>
                </a:solidFill>
                <a:latin typeface="Verdana" panose="020B0604030504040204" pitchFamily="34" charset="0"/>
                <a:ea typeface="Verdana" panose="020B0604030504040204" pitchFamily="34" charset="0"/>
                <a:cs typeface="Verdana" panose="020B0604030504040204" pitchFamily="34" charset="0"/>
              </a:rPr>
              <a:t>Seller Caution</a:t>
            </a:r>
          </a:p>
          <a:p>
            <a:pPr marL="233363" indent="-233363">
              <a:buClr>
                <a:srgbClr val="274A4B"/>
              </a:buClr>
              <a:buFont typeface="Arial" pitchFamily="34" charset="0"/>
              <a:buChar char="•"/>
              <a:defRPr/>
            </a:pPr>
            <a:r>
              <a:rPr lang="en-US" sz="1400" b="1" dirty="0">
                <a:solidFill>
                  <a:srgbClr val="999D19"/>
                </a:solidFill>
                <a:latin typeface="Verdana" panose="020B0604030504040204" pitchFamily="34" charset="0"/>
                <a:ea typeface="Verdana" panose="020B0604030504040204" pitchFamily="34" charset="0"/>
                <a:cs typeface="Verdana" panose="020B0604030504040204" pitchFamily="34" charset="0"/>
              </a:rPr>
              <a:t>Seller Go</a:t>
            </a:r>
          </a:p>
        </p:txBody>
      </p:sp>
      <p:sp>
        <p:nvSpPr>
          <p:cNvPr id="3" name="Rectangle 2">
            <a:extLst>
              <a:ext uri="{FF2B5EF4-FFF2-40B4-BE49-F238E27FC236}">
                <a16:creationId xmlns:a16="http://schemas.microsoft.com/office/drawing/2014/main" id="{922C7EBE-33D3-4D5D-86BD-2F3B9CE9B39A}"/>
              </a:ext>
            </a:extLst>
          </p:cNvPr>
          <p:cNvSpPr/>
          <p:nvPr/>
        </p:nvSpPr>
        <p:spPr>
          <a:xfrm>
            <a:off x="472823" y="5789377"/>
            <a:ext cx="1108791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buClr>
                <a:srgbClr val="333399"/>
              </a:buClr>
            </a:pPr>
            <a:r>
              <a:rPr lang="en-US" altLang="en-US" sz="700" dirty="0">
                <a:solidFill>
                  <a:srgbClr val="000000"/>
                </a:solidFill>
                <a:latin typeface="+mj-lt"/>
                <a:ea typeface="Open Sans" panose="020B0606030504020204" pitchFamily="34" charset="0"/>
                <a:cs typeface="Open Sans" panose="020B0606030504020204" pitchFamily="34" charset="0"/>
              </a:rPr>
              <a:t>Marsh, Berry &amp; Company LLC and MarshBerry Capital LLC do not provide tax or legal advice. Tax and legal professionals should be consulted separately before making any decisions that may have tax or legal implications.  Any references to tax implications in this presentation should not be interpreted as the provision of tax advice. Source: </a:t>
            </a:r>
            <a:r>
              <a:rPr lang="en-US" altLang="en-US" sz="700" dirty="0">
                <a:solidFill>
                  <a:srgbClr val="000000"/>
                </a:solidFill>
                <a:latin typeface="+mj-lt"/>
                <a:ea typeface="Open Sans" panose="020B0606030504020204" pitchFamily="34" charset="0"/>
                <a:cs typeface="Open Sans" panose="020B0606030504020204" pitchFamily="34" charset="0"/>
                <a:hlinkClick r:id="rId4"/>
              </a:rPr>
              <a:t>www.irs.gov</a:t>
            </a:r>
            <a:r>
              <a:rPr lang="en-US" altLang="en-US" sz="700" dirty="0">
                <a:solidFill>
                  <a:srgbClr val="000000"/>
                </a:solidFill>
                <a:latin typeface="+mj-lt"/>
                <a:ea typeface="Open Sans" panose="020B0606030504020204" pitchFamily="34" charset="0"/>
                <a:cs typeface="Open Sans" panose="020B0606030504020204" pitchFamily="34" charset="0"/>
              </a:rPr>
              <a:t> </a:t>
            </a:r>
            <a:r>
              <a:rPr lang="en-US" altLang="en-US" sz="700" dirty="0">
                <a:latin typeface="+mj-lt"/>
                <a:ea typeface="Open Sans" panose="020B0606030504020204" pitchFamily="34" charset="0"/>
                <a:cs typeface="Open Sans" panose="020B0606030504020204" pitchFamily="34" charset="0"/>
              </a:rPr>
              <a:t> </a:t>
            </a:r>
          </a:p>
        </p:txBody>
      </p:sp>
      <p:sp>
        <p:nvSpPr>
          <p:cNvPr id="4" name="TextBox 44">
            <a:extLst>
              <a:ext uri="{FF2B5EF4-FFF2-40B4-BE49-F238E27FC236}">
                <a16:creationId xmlns:a16="http://schemas.microsoft.com/office/drawing/2014/main" id="{D8C44D7D-4D2B-B318-073E-B4DAFF378FDF}"/>
              </a:ext>
            </a:extLst>
          </p:cNvPr>
          <p:cNvSpPr txBox="1">
            <a:spLocks noChangeArrowheads="1"/>
          </p:cNvSpPr>
          <p:nvPr/>
        </p:nvSpPr>
        <p:spPr bwMode="auto">
          <a:xfrm>
            <a:off x="1935017" y="533400"/>
            <a:ext cx="83219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796E65"/>
                </a:solidFill>
                <a:effectLst/>
                <a:uLnTx/>
                <a:uFillTx/>
                <a:latin typeface="Verdana" panose="020B0604030504040204" pitchFamily="34" charset="0"/>
                <a:ea typeface="MS PGothic" panose="020B0600070205080204" pitchFamily="34" charset="-128"/>
              </a:rPr>
              <a:t>AGENCY SELLER TAX CONSIDERATIONS UNDER U.S. TAX LAWS</a:t>
            </a:r>
          </a:p>
        </p:txBody>
      </p:sp>
    </p:spTree>
    <p:custDataLst>
      <p:tags r:id="rId1"/>
    </p:custDataLst>
    <p:extLst>
      <p:ext uri="{BB962C8B-B14F-4D97-AF65-F5344CB8AC3E}">
        <p14:creationId xmlns:p14="http://schemas.microsoft.com/office/powerpoint/2010/main" val="4183629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B551-4097-4B5C-805C-655B8D2040C4}"/>
              </a:ext>
            </a:extLst>
          </p:cNvPr>
          <p:cNvSpPr>
            <a:spLocks noGrp="1"/>
          </p:cNvSpPr>
          <p:nvPr>
            <p:ph type="title" idx="4294967295"/>
          </p:nvPr>
        </p:nvSpPr>
        <p:spPr>
          <a:xfrm>
            <a:off x="0" y="142875"/>
            <a:ext cx="12192000" cy="590550"/>
          </a:xfrm>
          <a:prstGeom prst="rect">
            <a:avLst/>
          </a:prstGeom>
        </p:spPr>
        <p:txBody>
          <a:bodyPr>
            <a:normAutofit/>
          </a:bodyPr>
          <a:lstStyle/>
          <a:p>
            <a:r>
              <a:rPr lang="en-US" altLang="en-US" sz="2400" b="1" dirty="0">
                <a:solidFill>
                  <a:srgbClr val="002D3D"/>
                </a:solidFill>
              </a:rPr>
              <a:t>TYPICAL TRANSACTION TIMELINE</a:t>
            </a:r>
            <a:endParaRPr lang="en-US" sz="2400" b="1" dirty="0">
              <a:solidFill>
                <a:srgbClr val="002D3D"/>
              </a:solidFill>
            </a:endParaRPr>
          </a:p>
        </p:txBody>
      </p:sp>
      <p:sp>
        <p:nvSpPr>
          <p:cNvPr id="45" name="TextBox 44">
            <a:extLst>
              <a:ext uri="{FF2B5EF4-FFF2-40B4-BE49-F238E27FC236}">
                <a16:creationId xmlns:a16="http://schemas.microsoft.com/office/drawing/2014/main" id="{8F6C2B96-81E2-4B72-BF53-013E5443B816}"/>
              </a:ext>
            </a:extLst>
          </p:cNvPr>
          <p:cNvSpPr txBox="1"/>
          <p:nvPr/>
        </p:nvSpPr>
        <p:spPr>
          <a:xfrm>
            <a:off x="457200" y="5956026"/>
            <a:ext cx="3175869" cy="200055"/>
          </a:xfrm>
          <a:prstGeom prst="rect">
            <a:avLst/>
          </a:prstGeom>
          <a:noFill/>
        </p:spPr>
        <p:txBody>
          <a:bodyPr wrap="none" rtlCol="0">
            <a:spAutoFit/>
          </a:bodyPr>
          <a:lstStyle>
            <a:defPPr>
              <a:defRPr lang="en-US"/>
            </a:defPPr>
          </a:lstStyle>
          <a:p>
            <a:pPr marL="0" marR="0" lvl="0" indent="0" algn="l" defTabSz="457189" rtl="0" eaLnBrk="0" fontAlgn="base" latinLnBrk="0" hangingPunct="0">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chemeClr val="tx2">
                    <a:lumMod val="75000"/>
                  </a:schemeClr>
                </a:solidFill>
                <a:effectLst/>
                <a:uLnTx/>
                <a:uFillTx/>
                <a:latin typeface="Verdana" panose="020B0604030504040204" pitchFamily="34" charset="0"/>
                <a:ea typeface="Verdana" panose="020B0604030504040204" pitchFamily="34" charset="0"/>
                <a:cs typeface="Verdana" panose="020B0604030504040204" pitchFamily="34" charset="0"/>
              </a:rPr>
              <a:t>The above are estimated timeframes. Individual results may vary.</a:t>
            </a:r>
          </a:p>
        </p:txBody>
      </p:sp>
      <p:grpSp>
        <p:nvGrpSpPr>
          <p:cNvPr id="5" name="Group 62">
            <a:extLst>
              <a:ext uri="{FF2B5EF4-FFF2-40B4-BE49-F238E27FC236}">
                <a16:creationId xmlns:a16="http://schemas.microsoft.com/office/drawing/2014/main" id="{C4C56D7F-494B-4F88-8E4E-9AED3D16C186}"/>
              </a:ext>
            </a:extLst>
          </p:cNvPr>
          <p:cNvGrpSpPr/>
          <p:nvPr/>
        </p:nvGrpSpPr>
        <p:grpSpPr>
          <a:xfrm>
            <a:off x="560547" y="872068"/>
            <a:ext cx="11070905" cy="4368866"/>
            <a:chOff x="492128" y="1171948"/>
            <a:chExt cx="7844232" cy="4833161"/>
          </a:xfrm>
        </p:grpSpPr>
        <p:grpSp>
          <p:nvGrpSpPr>
            <p:cNvPr id="6" name="Group 70">
              <a:extLst>
                <a:ext uri="{FF2B5EF4-FFF2-40B4-BE49-F238E27FC236}">
                  <a16:creationId xmlns:a16="http://schemas.microsoft.com/office/drawing/2014/main" id="{CCA2A78C-5343-45CE-8458-6C77D18685E4}"/>
                </a:ext>
              </a:extLst>
            </p:cNvPr>
            <p:cNvGrpSpPr/>
            <p:nvPr/>
          </p:nvGrpSpPr>
          <p:grpSpPr>
            <a:xfrm>
              <a:off x="501650" y="1531178"/>
              <a:ext cx="2150736" cy="289412"/>
              <a:chOff x="501650" y="1531178"/>
              <a:chExt cx="2150736" cy="289412"/>
            </a:xfrm>
          </p:grpSpPr>
          <p:sp>
            <p:nvSpPr>
              <p:cNvPr id="58" name="Rectangle 3">
                <a:extLst>
                  <a:ext uri="{FF2B5EF4-FFF2-40B4-BE49-F238E27FC236}">
                    <a16:creationId xmlns:a16="http://schemas.microsoft.com/office/drawing/2014/main" id="{398629D2-7055-4F09-AA52-E7760C3A5725}"/>
                  </a:ext>
                </a:extLst>
              </p:cNvPr>
              <p:cNvSpPr>
                <a:spLocks noChangeArrowheads="1"/>
              </p:cNvSpPr>
              <p:nvPr/>
            </p:nvSpPr>
            <p:spPr bwMode="auto">
              <a:xfrm>
                <a:off x="541332" y="1531178"/>
                <a:ext cx="2111054" cy="2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100" b="0" i="0" u="none" strike="noStrike" kern="0" cap="none" spc="0" normalizeH="0" baseline="0" noProof="0" dirty="0">
                    <a:ln>
                      <a:noFill/>
                    </a:ln>
                    <a:solidFill>
                      <a:srgbClr val="002C3B"/>
                    </a:solidFill>
                    <a:effectLst/>
                    <a:uLnTx/>
                    <a:uFillTx/>
                    <a:latin typeface="Verdana"/>
                    <a:ea typeface="MS PGothic" panose="020B0600070205080204" pitchFamily="34" charset="-128"/>
                  </a:rPr>
                  <a:t>4–6 Weeks</a:t>
                </a:r>
              </a:p>
            </p:txBody>
          </p:sp>
          <p:sp>
            <p:nvSpPr>
              <p:cNvPr id="59" name="Line 9">
                <a:extLst>
                  <a:ext uri="{FF2B5EF4-FFF2-40B4-BE49-F238E27FC236}">
                    <a16:creationId xmlns:a16="http://schemas.microsoft.com/office/drawing/2014/main" id="{EF37A276-0AEF-4CDF-AC3E-4DD3213BA371}"/>
                  </a:ext>
                </a:extLst>
              </p:cNvPr>
              <p:cNvSpPr>
                <a:spLocks noChangeShapeType="1"/>
              </p:cNvSpPr>
              <p:nvPr/>
            </p:nvSpPr>
            <p:spPr bwMode="auto">
              <a:xfrm>
                <a:off x="501650" y="1802067"/>
                <a:ext cx="2150736" cy="4761"/>
              </a:xfrm>
              <a:prstGeom prst="line">
                <a:avLst/>
              </a:prstGeom>
              <a:noFill/>
              <a:ln w="28575">
                <a:solidFill>
                  <a:srgbClr val="E7E6E6">
                    <a:lumMod val="90000"/>
                  </a:srgbClr>
                </a:solidFill>
                <a:round/>
                <a:headEnd type="triangle" w="med" len="med"/>
                <a:tailEnd type="triangle" w="med" len="med"/>
              </a:ln>
            </p:spPr>
            <p:txBody>
              <a:bodyPr wrap="none" anchor="ctr"/>
              <a:lstStyle>
                <a:defPPr>
                  <a:defRPr lang="en-US"/>
                </a:def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grpSp>
        <p:grpSp>
          <p:nvGrpSpPr>
            <p:cNvPr id="7" name="Group 15">
              <a:extLst>
                <a:ext uri="{FF2B5EF4-FFF2-40B4-BE49-F238E27FC236}">
                  <a16:creationId xmlns:a16="http://schemas.microsoft.com/office/drawing/2014/main" id="{96E5E1B0-2202-4A55-8F7B-6AE6B22B3188}"/>
                </a:ext>
              </a:extLst>
            </p:cNvPr>
            <p:cNvGrpSpPr/>
            <p:nvPr/>
          </p:nvGrpSpPr>
          <p:grpSpPr>
            <a:xfrm>
              <a:off x="541338" y="1995488"/>
              <a:ext cx="7759700" cy="1708150"/>
              <a:chOff x="657225" y="2273300"/>
              <a:chExt cx="7759700" cy="1708150"/>
            </a:xfrm>
          </p:grpSpPr>
          <p:sp>
            <p:nvSpPr>
              <p:cNvPr id="43" name="Rectangle 12">
                <a:extLst>
                  <a:ext uri="{FF2B5EF4-FFF2-40B4-BE49-F238E27FC236}">
                    <a16:creationId xmlns:a16="http://schemas.microsoft.com/office/drawing/2014/main" id="{977B541A-90DC-4E31-8F54-6938BAD1EBD7}"/>
                  </a:ext>
                </a:extLst>
              </p:cNvPr>
              <p:cNvSpPr>
                <a:spLocks noChangeArrowheads="1"/>
              </p:cNvSpPr>
              <p:nvPr/>
            </p:nvSpPr>
            <p:spPr bwMode="auto">
              <a:xfrm>
                <a:off x="657219" y="2273517"/>
                <a:ext cx="993624" cy="531711"/>
              </a:xfrm>
              <a:prstGeom prst="rect">
                <a:avLst/>
              </a:prstGeom>
              <a:solidFill>
                <a:srgbClr val="002C3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Advisor</a:t>
                </a:r>
              </a:p>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Due</a:t>
                </a:r>
                <a:r>
                  <a:rPr kumimoji="0" lang="en-US" altLang="en-US" sz="1000" b="0" i="0" u="none" strike="noStrike" kern="0" cap="none" spc="0" normalizeH="0" baseline="0" noProof="0" dirty="0">
                    <a:ln>
                      <a:noFill/>
                    </a:ln>
                    <a:solidFill>
                      <a:srgbClr val="797979"/>
                    </a:solidFill>
                    <a:effectLst/>
                    <a:uLnTx/>
                    <a:uFillTx/>
                    <a:latin typeface="Verdana"/>
                    <a:ea typeface="MS PGothic" panose="020B0600070205080204" pitchFamily="34" charset="-128"/>
                  </a:rPr>
                  <a:t> </a:t>
                </a: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Diligence</a:t>
                </a:r>
              </a:p>
            </p:txBody>
          </p:sp>
          <p:sp>
            <p:nvSpPr>
              <p:cNvPr id="46" name="Rectangle 15">
                <a:extLst>
                  <a:ext uri="{FF2B5EF4-FFF2-40B4-BE49-F238E27FC236}">
                    <a16:creationId xmlns:a16="http://schemas.microsoft.com/office/drawing/2014/main" id="{7732FBFD-D3D8-4E77-B669-E95A0FAF20F6}"/>
                  </a:ext>
                </a:extLst>
              </p:cNvPr>
              <p:cNvSpPr>
                <a:spLocks noChangeArrowheads="1"/>
              </p:cNvSpPr>
              <p:nvPr/>
            </p:nvSpPr>
            <p:spPr bwMode="auto">
              <a:xfrm>
                <a:off x="1774649" y="2468742"/>
                <a:ext cx="993624" cy="531712"/>
              </a:xfrm>
              <a:prstGeom prst="rect">
                <a:avLst/>
              </a:prstGeom>
              <a:solidFill>
                <a:srgbClr val="002C3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Sale</a:t>
                </a:r>
              </a:p>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Preparation</a:t>
                </a:r>
              </a:p>
            </p:txBody>
          </p:sp>
          <p:sp>
            <p:nvSpPr>
              <p:cNvPr id="47" name="Rectangle 16">
                <a:extLst>
                  <a:ext uri="{FF2B5EF4-FFF2-40B4-BE49-F238E27FC236}">
                    <a16:creationId xmlns:a16="http://schemas.microsoft.com/office/drawing/2014/main" id="{09D73138-942F-47DA-9B50-2864B46221D7}"/>
                  </a:ext>
                </a:extLst>
              </p:cNvPr>
              <p:cNvSpPr>
                <a:spLocks noChangeArrowheads="1"/>
              </p:cNvSpPr>
              <p:nvPr/>
            </p:nvSpPr>
            <p:spPr bwMode="auto">
              <a:xfrm>
                <a:off x="2920650" y="2668729"/>
                <a:ext cx="993624" cy="531712"/>
              </a:xfrm>
              <a:prstGeom prst="rect">
                <a:avLst/>
              </a:prstGeom>
              <a:solidFill>
                <a:srgbClr val="9A9C3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Marketing</a:t>
                </a:r>
              </a:p>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Process</a:t>
                </a:r>
              </a:p>
            </p:txBody>
          </p:sp>
          <p:sp>
            <p:nvSpPr>
              <p:cNvPr id="48" name="Rectangle 17">
                <a:extLst>
                  <a:ext uri="{FF2B5EF4-FFF2-40B4-BE49-F238E27FC236}">
                    <a16:creationId xmlns:a16="http://schemas.microsoft.com/office/drawing/2014/main" id="{2EDA1080-2037-467F-8EAF-86F0665DC705}"/>
                  </a:ext>
                </a:extLst>
              </p:cNvPr>
              <p:cNvSpPr>
                <a:spLocks noChangeArrowheads="1"/>
              </p:cNvSpPr>
              <p:nvPr/>
            </p:nvSpPr>
            <p:spPr bwMode="auto">
              <a:xfrm>
                <a:off x="4079349" y="2867130"/>
                <a:ext cx="995211" cy="531711"/>
              </a:xfrm>
              <a:prstGeom prst="rect">
                <a:avLst/>
              </a:prstGeom>
              <a:solidFill>
                <a:srgbClr val="9A9C3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First Offer</a:t>
                </a:r>
              </a:p>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Evaluation</a:t>
                </a:r>
              </a:p>
            </p:txBody>
          </p:sp>
          <p:sp>
            <p:nvSpPr>
              <p:cNvPr id="49" name="Rectangle 18">
                <a:extLst>
                  <a:ext uri="{FF2B5EF4-FFF2-40B4-BE49-F238E27FC236}">
                    <a16:creationId xmlns:a16="http://schemas.microsoft.com/office/drawing/2014/main" id="{3AABA3F2-56E7-422E-A461-1E3A02545652}"/>
                  </a:ext>
                </a:extLst>
              </p:cNvPr>
              <p:cNvSpPr>
                <a:spLocks noChangeArrowheads="1"/>
              </p:cNvSpPr>
              <p:nvPr/>
            </p:nvSpPr>
            <p:spPr bwMode="auto">
              <a:xfrm>
                <a:off x="5193605" y="3059180"/>
                <a:ext cx="993624" cy="531712"/>
              </a:xfrm>
              <a:prstGeom prst="rect">
                <a:avLst/>
              </a:prstGeom>
              <a:solidFill>
                <a:srgbClr val="DAA3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Analysis &amp; </a:t>
                </a:r>
              </a:p>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Initial </a:t>
                </a:r>
              </a:p>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Negotiation </a:t>
                </a:r>
              </a:p>
            </p:txBody>
          </p:sp>
          <p:sp>
            <p:nvSpPr>
              <p:cNvPr id="50" name="Rectangle 19">
                <a:extLst>
                  <a:ext uri="{FF2B5EF4-FFF2-40B4-BE49-F238E27FC236}">
                    <a16:creationId xmlns:a16="http://schemas.microsoft.com/office/drawing/2014/main" id="{0ECFA67A-1A82-469E-8E54-68094BB6483E}"/>
                  </a:ext>
                </a:extLst>
              </p:cNvPr>
              <p:cNvSpPr>
                <a:spLocks noChangeArrowheads="1"/>
              </p:cNvSpPr>
              <p:nvPr/>
            </p:nvSpPr>
            <p:spPr bwMode="auto">
              <a:xfrm>
                <a:off x="6345955" y="3251232"/>
                <a:ext cx="993624" cy="531711"/>
              </a:xfrm>
              <a:prstGeom prst="rect">
                <a:avLst/>
              </a:prstGeom>
              <a:solidFill>
                <a:srgbClr val="DAA3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Proposal</a:t>
                </a:r>
              </a:p>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Evaluation</a:t>
                </a:r>
              </a:p>
            </p:txBody>
          </p:sp>
          <p:sp>
            <p:nvSpPr>
              <p:cNvPr id="51" name="Rectangle 20">
                <a:extLst>
                  <a:ext uri="{FF2B5EF4-FFF2-40B4-BE49-F238E27FC236}">
                    <a16:creationId xmlns:a16="http://schemas.microsoft.com/office/drawing/2014/main" id="{6AD70F4C-5B2A-46C5-9C78-57AF1B369283}"/>
                  </a:ext>
                </a:extLst>
              </p:cNvPr>
              <p:cNvSpPr>
                <a:spLocks noChangeArrowheads="1"/>
              </p:cNvSpPr>
              <p:nvPr/>
            </p:nvSpPr>
            <p:spPr bwMode="auto">
              <a:xfrm>
                <a:off x="7460210" y="3449632"/>
                <a:ext cx="957117" cy="531712"/>
              </a:xfrm>
              <a:prstGeom prst="rect">
                <a:avLst/>
              </a:prstGeom>
              <a:solidFill>
                <a:srgbClr val="DAA33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Negotiation </a:t>
                </a:r>
              </a:p>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&amp; Final Due </a:t>
                </a:r>
              </a:p>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000" b="0" i="0" u="none" strike="noStrike" kern="0" cap="none" spc="0" normalizeH="0" baseline="0" noProof="0" dirty="0">
                    <a:ln>
                      <a:noFill/>
                    </a:ln>
                    <a:solidFill>
                      <a:srgbClr val="FFFFFF"/>
                    </a:solidFill>
                    <a:effectLst/>
                    <a:uLnTx/>
                    <a:uFillTx/>
                    <a:latin typeface="Verdana"/>
                    <a:ea typeface="MS PGothic" panose="020B0600070205080204" pitchFamily="34" charset="-128"/>
                  </a:rPr>
                  <a:t>Diligence</a:t>
                </a:r>
              </a:p>
            </p:txBody>
          </p:sp>
          <p:cxnSp>
            <p:nvCxnSpPr>
              <p:cNvPr id="52" name="AutoShape 34">
                <a:extLst>
                  <a:ext uri="{FF2B5EF4-FFF2-40B4-BE49-F238E27FC236}">
                    <a16:creationId xmlns:a16="http://schemas.microsoft.com/office/drawing/2014/main" id="{8C954893-60F6-4661-93EA-EE59030212E0}"/>
                  </a:ext>
                </a:extLst>
              </p:cNvPr>
              <p:cNvCxnSpPr>
                <a:cxnSpLocks noChangeShapeType="1"/>
              </p:cNvCxnSpPr>
              <p:nvPr/>
            </p:nvCxnSpPr>
            <p:spPr bwMode="auto">
              <a:xfrm>
                <a:off x="1652588" y="2274888"/>
                <a:ext cx="661987" cy="187325"/>
              </a:xfrm>
              <a:prstGeom prst="bentConnector2">
                <a:avLst/>
              </a:prstGeom>
              <a:noFill/>
              <a:ln w="6350">
                <a:solidFill>
                  <a:srgbClr val="D0CECE"/>
                </a:solidFill>
                <a:miter lim="800000"/>
                <a:tailEnd type="triangle" w="med" len="med"/>
              </a:ln>
              <a:extLst>
                <a:ext uri="{909E8E84-426E-40DD-AFC4-6F175D3DCCD1}">
                  <a14:hiddenFill xmlns:a14="http://schemas.microsoft.com/office/drawing/2010/main">
                    <a:noFill/>
                  </a14:hiddenFill>
                </a:ext>
              </a:extLst>
            </p:spPr>
          </p:cxnSp>
          <p:cxnSp>
            <p:nvCxnSpPr>
              <p:cNvPr id="53" name="AutoShape 35">
                <a:extLst>
                  <a:ext uri="{FF2B5EF4-FFF2-40B4-BE49-F238E27FC236}">
                    <a16:creationId xmlns:a16="http://schemas.microsoft.com/office/drawing/2014/main" id="{F1A68E60-3C19-4EEB-A9F7-90F4CAD306B2}"/>
                  </a:ext>
                </a:extLst>
              </p:cNvPr>
              <p:cNvCxnSpPr>
                <a:cxnSpLocks noChangeShapeType="1"/>
              </p:cNvCxnSpPr>
              <p:nvPr/>
            </p:nvCxnSpPr>
            <p:spPr bwMode="auto">
              <a:xfrm>
                <a:off x="2768600" y="2470150"/>
                <a:ext cx="661988" cy="187325"/>
              </a:xfrm>
              <a:prstGeom prst="bentConnector2">
                <a:avLst/>
              </a:prstGeom>
              <a:noFill/>
              <a:ln w="6350">
                <a:solidFill>
                  <a:srgbClr val="D0CECE"/>
                </a:solidFill>
                <a:miter lim="800000"/>
                <a:tailEnd type="triangle" w="med" len="med"/>
              </a:ln>
              <a:extLst>
                <a:ext uri="{909E8E84-426E-40DD-AFC4-6F175D3DCCD1}">
                  <a14:hiddenFill xmlns:a14="http://schemas.microsoft.com/office/drawing/2010/main">
                    <a:noFill/>
                  </a14:hiddenFill>
                </a:ext>
              </a:extLst>
            </p:spPr>
          </p:cxnSp>
          <p:cxnSp>
            <p:nvCxnSpPr>
              <p:cNvPr id="54" name="AutoShape 36">
                <a:extLst>
                  <a:ext uri="{FF2B5EF4-FFF2-40B4-BE49-F238E27FC236}">
                    <a16:creationId xmlns:a16="http://schemas.microsoft.com/office/drawing/2014/main" id="{B1BF73F6-0F46-419C-A558-98A8EB81F63F}"/>
                  </a:ext>
                </a:extLst>
              </p:cNvPr>
              <p:cNvCxnSpPr>
                <a:cxnSpLocks noChangeShapeType="1"/>
              </p:cNvCxnSpPr>
              <p:nvPr/>
            </p:nvCxnSpPr>
            <p:spPr bwMode="auto">
              <a:xfrm>
                <a:off x="3917950" y="2671763"/>
                <a:ext cx="661988" cy="187325"/>
              </a:xfrm>
              <a:prstGeom prst="bentConnector2">
                <a:avLst/>
              </a:prstGeom>
              <a:noFill/>
              <a:ln w="6350">
                <a:solidFill>
                  <a:srgbClr val="D0CECE"/>
                </a:solidFill>
                <a:miter lim="800000"/>
                <a:tailEnd type="triangle" w="med" len="med"/>
              </a:ln>
              <a:extLst>
                <a:ext uri="{909E8E84-426E-40DD-AFC4-6F175D3DCCD1}">
                  <a14:hiddenFill xmlns:a14="http://schemas.microsoft.com/office/drawing/2010/main">
                    <a:noFill/>
                  </a14:hiddenFill>
                </a:ext>
              </a:extLst>
            </p:spPr>
          </p:cxnSp>
          <p:cxnSp>
            <p:nvCxnSpPr>
              <p:cNvPr id="55" name="AutoShape 37">
                <a:extLst>
                  <a:ext uri="{FF2B5EF4-FFF2-40B4-BE49-F238E27FC236}">
                    <a16:creationId xmlns:a16="http://schemas.microsoft.com/office/drawing/2014/main" id="{6677C5CC-2E4C-4351-B129-35A12356C7B1}"/>
                  </a:ext>
                </a:extLst>
              </p:cNvPr>
              <p:cNvCxnSpPr>
                <a:cxnSpLocks noChangeShapeType="1"/>
              </p:cNvCxnSpPr>
              <p:nvPr/>
            </p:nvCxnSpPr>
            <p:spPr bwMode="auto">
              <a:xfrm>
                <a:off x="5073650" y="2870200"/>
                <a:ext cx="661988" cy="187325"/>
              </a:xfrm>
              <a:prstGeom prst="bentConnector2">
                <a:avLst/>
              </a:prstGeom>
              <a:noFill/>
              <a:ln w="6350">
                <a:solidFill>
                  <a:srgbClr val="D0CECE"/>
                </a:solidFill>
                <a:miter lim="800000"/>
                <a:tailEnd type="triangle" w="med" len="med"/>
              </a:ln>
              <a:extLst>
                <a:ext uri="{909E8E84-426E-40DD-AFC4-6F175D3DCCD1}">
                  <a14:hiddenFill xmlns:a14="http://schemas.microsoft.com/office/drawing/2010/main">
                    <a:noFill/>
                  </a14:hiddenFill>
                </a:ext>
              </a:extLst>
            </p:spPr>
          </p:cxnSp>
          <p:cxnSp>
            <p:nvCxnSpPr>
              <p:cNvPr id="56" name="AutoShape 38">
                <a:extLst>
                  <a:ext uri="{FF2B5EF4-FFF2-40B4-BE49-F238E27FC236}">
                    <a16:creationId xmlns:a16="http://schemas.microsoft.com/office/drawing/2014/main" id="{DED2B436-9308-4C5E-A848-6027DD702C4E}"/>
                  </a:ext>
                </a:extLst>
              </p:cNvPr>
              <p:cNvCxnSpPr>
                <a:cxnSpLocks noChangeShapeType="1"/>
              </p:cNvCxnSpPr>
              <p:nvPr/>
            </p:nvCxnSpPr>
            <p:spPr bwMode="auto">
              <a:xfrm>
                <a:off x="6186488" y="3062288"/>
                <a:ext cx="661987" cy="187325"/>
              </a:xfrm>
              <a:prstGeom prst="bentConnector2">
                <a:avLst/>
              </a:prstGeom>
              <a:noFill/>
              <a:ln w="6350">
                <a:solidFill>
                  <a:srgbClr val="D0CECE"/>
                </a:solidFill>
                <a:miter lim="800000"/>
                <a:tailEnd type="triangle" w="med" len="med"/>
              </a:ln>
              <a:extLst>
                <a:ext uri="{909E8E84-426E-40DD-AFC4-6F175D3DCCD1}">
                  <a14:hiddenFill xmlns:a14="http://schemas.microsoft.com/office/drawing/2010/main">
                    <a:noFill/>
                  </a14:hiddenFill>
                </a:ext>
              </a:extLst>
            </p:spPr>
          </p:cxnSp>
          <p:cxnSp>
            <p:nvCxnSpPr>
              <p:cNvPr id="57" name="AutoShape 39">
                <a:extLst>
                  <a:ext uri="{FF2B5EF4-FFF2-40B4-BE49-F238E27FC236}">
                    <a16:creationId xmlns:a16="http://schemas.microsoft.com/office/drawing/2014/main" id="{C67D9AFA-57C3-43A5-868F-4B4FB3D7AE08}"/>
                  </a:ext>
                </a:extLst>
              </p:cNvPr>
              <p:cNvCxnSpPr>
                <a:cxnSpLocks noChangeShapeType="1"/>
              </p:cNvCxnSpPr>
              <p:nvPr/>
            </p:nvCxnSpPr>
            <p:spPr bwMode="auto">
              <a:xfrm>
                <a:off x="7339013" y="3254375"/>
                <a:ext cx="661987" cy="187325"/>
              </a:xfrm>
              <a:prstGeom prst="bentConnector2">
                <a:avLst/>
              </a:prstGeom>
              <a:noFill/>
              <a:ln w="6350">
                <a:solidFill>
                  <a:srgbClr val="D0CECE"/>
                </a:solidFill>
                <a:miter lim="800000"/>
                <a:tailEnd type="triangle" w="med" len="med"/>
              </a:ln>
              <a:extLst>
                <a:ext uri="{909E8E84-426E-40DD-AFC4-6F175D3DCCD1}">
                  <a14:hiddenFill xmlns:a14="http://schemas.microsoft.com/office/drawing/2010/main">
                    <a:noFill/>
                  </a14:hiddenFill>
                </a:ext>
              </a:extLst>
            </p:spPr>
          </p:cxnSp>
        </p:grpSp>
        <p:grpSp>
          <p:nvGrpSpPr>
            <p:cNvPr id="8" name="Group 73">
              <a:extLst>
                <a:ext uri="{FF2B5EF4-FFF2-40B4-BE49-F238E27FC236}">
                  <a16:creationId xmlns:a16="http://schemas.microsoft.com/office/drawing/2014/main" id="{DB91DDDF-0B57-4404-857D-13A2C9B2BDFF}"/>
                </a:ext>
              </a:extLst>
            </p:cNvPr>
            <p:cNvGrpSpPr/>
            <p:nvPr/>
          </p:nvGrpSpPr>
          <p:grpSpPr>
            <a:xfrm>
              <a:off x="2779713" y="1171948"/>
              <a:ext cx="2271713" cy="348456"/>
              <a:chOff x="654050" y="1281907"/>
              <a:chExt cx="2271713" cy="348456"/>
            </a:xfrm>
          </p:grpSpPr>
          <p:sp>
            <p:nvSpPr>
              <p:cNvPr id="41" name="Right Arrow 29">
                <a:extLst>
                  <a:ext uri="{FF2B5EF4-FFF2-40B4-BE49-F238E27FC236}">
                    <a16:creationId xmlns:a16="http://schemas.microsoft.com/office/drawing/2014/main" id="{03E78754-363D-49A1-93EC-E6B93FA4AFF7}"/>
                  </a:ext>
                </a:extLst>
              </p:cNvPr>
              <p:cNvSpPr/>
              <p:nvPr/>
            </p:nvSpPr>
            <p:spPr>
              <a:xfrm>
                <a:off x="2366356" y="1281907"/>
                <a:ext cx="558715" cy="346009"/>
              </a:xfrm>
              <a:prstGeom prst="rightArrow">
                <a:avLst/>
              </a:prstGeom>
              <a:solidFill>
                <a:srgbClr val="9A9C37"/>
              </a:solidFill>
              <a:ln w="6350" cap="flat" cmpd="sng" algn="ctr">
                <a:noFill/>
                <a:prstDash val="solid"/>
                <a:miter lim="800000"/>
              </a:ln>
              <a:effectLst/>
            </p:spPr>
            <p:txBody>
              <a:bodyPr anchor="ctr"/>
              <a:lstStyle>
                <a:defPPr>
                  <a:defRPr lang="en-US"/>
                </a:def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Verdana" charset="0"/>
                  <a:ea typeface="MS PGothic" pitchFamily="34" charset="-128"/>
                  <a:cs typeface="Arial" pitchFamily="34" charset="0"/>
                </a:endParaRPr>
              </a:p>
            </p:txBody>
          </p:sp>
          <p:sp>
            <p:nvSpPr>
              <p:cNvPr id="42" name="Rectangle 6">
                <a:extLst>
                  <a:ext uri="{FF2B5EF4-FFF2-40B4-BE49-F238E27FC236}">
                    <a16:creationId xmlns:a16="http://schemas.microsoft.com/office/drawing/2014/main" id="{3A3DA060-BA25-4F89-94B6-B7C07CD89D50}"/>
                  </a:ext>
                </a:extLst>
              </p:cNvPr>
              <p:cNvSpPr>
                <a:spLocks noChangeArrowheads="1"/>
              </p:cNvSpPr>
              <p:nvPr/>
            </p:nvSpPr>
            <p:spPr bwMode="auto">
              <a:xfrm>
                <a:off x="653704" y="1285081"/>
                <a:ext cx="2026929" cy="346009"/>
              </a:xfrm>
              <a:prstGeom prst="rect">
                <a:avLst/>
              </a:prstGeom>
              <a:solidFill>
                <a:srgbClr val="9A9C37"/>
              </a:solidFill>
              <a:ln>
                <a:noFill/>
              </a:ln>
            </p:spPr>
            <p:txBody>
              <a:bodyPr wrap="none" anchor="ct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100" b="1" i="0" u="none" strike="noStrike" kern="0" cap="none" spc="0" normalizeH="0" baseline="0" noProof="0" dirty="0">
                    <a:ln>
                      <a:noFill/>
                    </a:ln>
                    <a:solidFill>
                      <a:srgbClr val="FFFFFF"/>
                    </a:solidFill>
                    <a:effectLst/>
                    <a:uLnTx/>
                    <a:uFillTx/>
                    <a:latin typeface="Verdana"/>
                    <a:ea typeface="MS PGothic" panose="020B0600070205080204" pitchFamily="34" charset="-128"/>
                  </a:rPr>
                  <a:t>Marketing Phase</a:t>
                </a:r>
              </a:p>
            </p:txBody>
          </p:sp>
        </p:grpSp>
        <p:grpSp>
          <p:nvGrpSpPr>
            <p:cNvPr id="9" name="Group 74">
              <a:extLst>
                <a:ext uri="{FF2B5EF4-FFF2-40B4-BE49-F238E27FC236}">
                  <a16:creationId xmlns:a16="http://schemas.microsoft.com/office/drawing/2014/main" id="{3A49957C-8273-42BA-99F4-941DF61D55EC}"/>
                </a:ext>
              </a:extLst>
            </p:cNvPr>
            <p:cNvGrpSpPr/>
            <p:nvPr/>
          </p:nvGrpSpPr>
          <p:grpSpPr>
            <a:xfrm>
              <a:off x="501650" y="1171948"/>
              <a:ext cx="2293590" cy="349183"/>
              <a:chOff x="632619" y="1281907"/>
              <a:chExt cx="2293590" cy="349183"/>
            </a:xfrm>
          </p:grpSpPr>
          <p:sp>
            <p:nvSpPr>
              <p:cNvPr id="39" name="Right Arrow 35">
                <a:extLst>
                  <a:ext uri="{FF2B5EF4-FFF2-40B4-BE49-F238E27FC236}">
                    <a16:creationId xmlns:a16="http://schemas.microsoft.com/office/drawing/2014/main" id="{BF4A6038-91D9-44D6-914D-6318DA0E6CD9}"/>
                  </a:ext>
                </a:extLst>
              </p:cNvPr>
              <p:cNvSpPr/>
              <p:nvPr/>
            </p:nvSpPr>
            <p:spPr>
              <a:xfrm>
                <a:off x="2367494" y="1281907"/>
                <a:ext cx="558715" cy="346009"/>
              </a:xfrm>
              <a:prstGeom prst="rightArrow">
                <a:avLst/>
              </a:prstGeom>
              <a:solidFill>
                <a:srgbClr val="002C3B"/>
              </a:solidFill>
              <a:ln w="6350" cap="flat" cmpd="sng" algn="ctr">
                <a:noFill/>
                <a:prstDash val="solid"/>
                <a:miter lim="800000"/>
              </a:ln>
              <a:effectLst/>
            </p:spPr>
            <p:txBody>
              <a:bodyPr anchor="ctr"/>
              <a:lstStyle>
                <a:defPPr>
                  <a:defRPr lang="en-US"/>
                </a:def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Verdana"/>
                  <a:ea typeface="MS PGothic" panose="020B0600070205080204" pitchFamily="34" charset="-128"/>
                  <a:cs typeface="Arial" pitchFamily="34" charset="0"/>
                </a:endParaRPr>
              </a:p>
            </p:txBody>
          </p:sp>
          <p:sp>
            <p:nvSpPr>
              <p:cNvPr id="40" name="Rectangle 6">
                <a:extLst>
                  <a:ext uri="{FF2B5EF4-FFF2-40B4-BE49-F238E27FC236}">
                    <a16:creationId xmlns:a16="http://schemas.microsoft.com/office/drawing/2014/main" id="{9FCC3F8E-C303-46F8-86C8-82F1D129494B}"/>
                  </a:ext>
                </a:extLst>
              </p:cNvPr>
              <p:cNvSpPr>
                <a:spLocks noChangeArrowheads="1"/>
              </p:cNvSpPr>
              <p:nvPr/>
            </p:nvSpPr>
            <p:spPr bwMode="auto">
              <a:xfrm>
                <a:off x="632619" y="1285081"/>
                <a:ext cx="2049151" cy="346009"/>
              </a:xfrm>
              <a:prstGeom prst="rect">
                <a:avLst/>
              </a:prstGeom>
              <a:solidFill>
                <a:srgbClr val="002C3B"/>
              </a:solidFill>
              <a:ln>
                <a:noFill/>
              </a:ln>
            </p:spPr>
            <p:txBody>
              <a:bodyPr wrap="none" anchor="ct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100" b="1" i="0" u="none" strike="noStrike" kern="0" cap="none" spc="0" normalizeH="0" baseline="0" noProof="0" dirty="0">
                    <a:ln>
                      <a:noFill/>
                    </a:ln>
                    <a:solidFill>
                      <a:srgbClr val="FFFFFF"/>
                    </a:solidFill>
                    <a:effectLst/>
                    <a:uLnTx/>
                    <a:uFillTx/>
                    <a:latin typeface="Verdana"/>
                    <a:ea typeface="MS PGothic" panose="020B0600070205080204" pitchFamily="34" charset="-128"/>
                  </a:rPr>
                  <a:t>Preparation Phase</a:t>
                </a:r>
              </a:p>
            </p:txBody>
          </p:sp>
        </p:grpSp>
        <p:grpSp>
          <p:nvGrpSpPr>
            <p:cNvPr id="10" name="Group 75">
              <a:extLst>
                <a:ext uri="{FF2B5EF4-FFF2-40B4-BE49-F238E27FC236}">
                  <a16:creationId xmlns:a16="http://schemas.microsoft.com/office/drawing/2014/main" id="{0420BFE2-CF84-4F9B-9C51-E50D31C0BC95}"/>
                </a:ext>
              </a:extLst>
            </p:cNvPr>
            <p:cNvGrpSpPr/>
            <p:nvPr/>
          </p:nvGrpSpPr>
          <p:grpSpPr>
            <a:xfrm>
              <a:off x="2726987" y="1543876"/>
              <a:ext cx="2150736" cy="289412"/>
              <a:chOff x="502106" y="1531176"/>
              <a:chExt cx="2150736" cy="289412"/>
            </a:xfrm>
          </p:grpSpPr>
          <p:sp>
            <p:nvSpPr>
              <p:cNvPr id="37" name="Rectangle 3">
                <a:extLst>
                  <a:ext uri="{FF2B5EF4-FFF2-40B4-BE49-F238E27FC236}">
                    <a16:creationId xmlns:a16="http://schemas.microsoft.com/office/drawing/2014/main" id="{9039ABC1-C34C-4D8D-A87F-0F7E9C925675}"/>
                  </a:ext>
                </a:extLst>
              </p:cNvPr>
              <p:cNvSpPr>
                <a:spLocks noChangeArrowheads="1"/>
              </p:cNvSpPr>
              <p:nvPr/>
            </p:nvSpPr>
            <p:spPr bwMode="auto">
              <a:xfrm>
                <a:off x="541788" y="1531176"/>
                <a:ext cx="2111054" cy="2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100" b="0" i="0" u="none" strike="noStrike" kern="0" cap="none" spc="0" normalizeH="0" baseline="0" noProof="0" dirty="0">
                    <a:ln>
                      <a:noFill/>
                    </a:ln>
                    <a:solidFill>
                      <a:srgbClr val="9A9C37"/>
                    </a:solidFill>
                    <a:effectLst/>
                    <a:uLnTx/>
                    <a:uFillTx/>
                    <a:latin typeface="Verdana"/>
                    <a:ea typeface="MS PGothic" panose="020B0600070205080204" pitchFamily="34" charset="-128"/>
                  </a:rPr>
                  <a:t>1–2 Months</a:t>
                </a:r>
              </a:p>
            </p:txBody>
          </p:sp>
          <p:sp>
            <p:nvSpPr>
              <p:cNvPr id="38" name="Line 9">
                <a:extLst>
                  <a:ext uri="{FF2B5EF4-FFF2-40B4-BE49-F238E27FC236}">
                    <a16:creationId xmlns:a16="http://schemas.microsoft.com/office/drawing/2014/main" id="{82BC58A0-F8A7-4CAC-B761-B2108AD96853}"/>
                  </a:ext>
                </a:extLst>
              </p:cNvPr>
              <p:cNvSpPr>
                <a:spLocks noChangeShapeType="1"/>
              </p:cNvSpPr>
              <p:nvPr/>
            </p:nvSpPr>
            <p:spPr bwMode="auto">
              <a:xfrm>
                <a:off x="502106" y="1802065"/>
                <a:ext cx="2150736" cy="4761"/>
              </a:xfrm>
              <a:prstGeom prst="line">
                <a:avLst/>
              </a:prstGeom>
              <a:noFill/>
              <a:ln w="28575">
                <a:solidFill>
                  <a:srgbClr val="E7E6E6">
                    <a:lumMod val="90000"/>
                  </a:srgbClr>
                </a:solidFill>
                <a:round/>
                <a:headEnd type="triangle" w="med" len="med"/>
                <a:tailEnd type="triangle" w="med" len="med"/>
              </a:ln>
            </p:spPr>
            <p:txBody>
              <a:bodyPr wrap="none" anchor="ctr"/>
              <a:lstStyle>
                <a:defPPr>
                  <a:defRPr lang="en-US"/>
                </a:def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itchFamily="34" charset="0"/>
                  <a:ea typeface="MS PGothic" panose="020B0600070205080204" pitchFamily="34" charset="-128"/>
                  <a:cs typeface="Arial" pitchFamily="34" charset="0"/>
                </a:endParaRPr>
              </a:p>
            </p:txBody>
          </p:sp>
        </p:grpSp>
        <p:sp>
          <p:nvSpPr>
            <p:cNvPr id="11" name="Rectangle 6">
              <a:extLst>
                <a:ext uri="{FF2B5EF4-FFF2-40B4-BE49-F238E27FC236}">
                  <a16:creationId xmlns:a16="http://schemas.microsoft.com/office/drawing/2014/main" id="{A09FF722-7062-4A4F-93B9-215394F7002A}"/>
                </a:ext>
              </a:extLst>
            </p:cNvPr>
            <p:cNvSpPr>
              <a:spLocks noChangeArrowheads="1"/>
            </p:cNvSpPr>
            <p:nvPr/>
          </p:nvSpPr>
          <p:spPr bwMode="auto">
            <a:xfrm>
              <a:off x="5050735" y="1175122"/>
              <a:ext cx="3224047" cy="346010"/>
            </a:xfrm>
            <a:prstGeom prst="rect">
              <a:avLst/>
            </a:prstGeom>
            <a:solidFill>
              <a:srgbClr val="DAA33F"/>
            </a:solidFill>
            <a:ln>
              <a:noFill/>
            </a:ln>
          </p:spPr>
          <p:txBody>
            <a:bodyPr wrap="none" anchor="ct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100" b="1" i="0" u="none" strike="noStrike" kern="0" cap="none" spc="0" normalizeH="0" baseline="0" noProof="0" dirty="0">
                  <a:ln>
                    <a:noFill/>
                  </a:ln>
                  <a:solidFill>
                    <a:srgbClr val="FFFFFF"/>
                  </a:solidFill>
                  <a:effectLst/>
                  <a:uLnTx/>
                  <a:uFillTx/>
                  <a:latin typeface="Verdana"/>
                  <a:ea typeface="MS PGothic" panose="020B0600070205080204" pitchFamily="34" charset="-128"/>
                </a:rPr>
                <a:t>Execution/Negotiation Phase</a:t>
              </a:r>
            </a:p>
          </p:txBody>
        </p:sp>
        <p:grpSp>
          <p:nvGrpSpPr>
            <p:cNvPr id="12" name="Group 77">
              <a:extLst>
                <a:ext uri="{FF2B5EF4-FFF2-40B4-BE49-F238E27FC236}">
                  <a16:creationId xmlns:a16="http://schemas.microsoft.com/office/drawing/2014/main" id="{468FAF01-C332-4A11-942D-A0C09C5D0DA9}"/>
                </a:ext>
              </a:extLst>
            </p:cNvPr>
            <p:cNvGrpSpPr/>
            <p:nvPr/>
          </p:nvGrpSpPr>
          <p:grpSpPr>
            <a:xfrm>
              <a:off x="5052323" y="1543876"/>
              <a:ext cx="3224047" cy="289412"/>
              <a:chOff x="501754" y="1531687"/>
              <a:chExt cx="3224047" cy="289412"/>
            </a:xfrm>
          </p:grpSpPr>
          <p:sp>
            <p:nvSpPr>
              <p:cNvPr id="35" name="Rectangle 3">
                <a:extLst>
                  <a:ext uri="{FF2B5EF4-FFF2-40B4-BE49-F238E27FC236}">
                    <a16:creationId xmlns:a16="http://schemas.microsoft.com/office/drawing/2014/main" id="{CA958609-DC3C-4FC8-971C-0913777001B5}"/>
                  </a:ext>
                </a:extLst>
              </p:cNvPr>
              <p:cNvSpPr>
                <a:spLocks noChangeArrowheads="1"/>
              </p:cNvSpPr>
              <p:nvPr/>
            </p:nvSpPr>
            <p:spPr bwMode="auto">
              <a:xfrm>
                <a:off x="1069992" y="1531687"/>
                <a:ext cx="2112641" cy="2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itchFamily="34" charset="0"/>
                  <a:buNone/>
                  <a:tabLst/>
                  <a:defRPr/>
                </a:pPr>
                <a:r>
                  <a:rPr kumimoji="0" lang="en-US" altLang="en-US" sz="1100" b="0" i="0" u="none" strike="noStrike" kern="0" cap="none" spc="0" normalizeH="0" baseline="0" noProof="0" dirty="0">
                    <a:ln>
                      <a:noFill/>
                    </a:ln>
                    <a:solidFill>
                      <a:srgbClr val="DAA33F"/>
                    </a:solidFill>
                    <a:effectLst/>
                    <a:uLnTx/>
                    <a:uFillTx/>
                    <a:latin typeface="Verdana"/>
                    <a:ea typeface="MS PGothic" panose="020B0600070205080204" pitchFamily="34" charset="-128"/>
                  </a:rPr>
                  <a:t>2–3 Months</a:t>
                </a:r>
              </a:p>
            </p:txBody>
          </p:sp>
          <p:sp>
            <p:nvSpPr>
              <p:cNvPr id="36" name="Line 9">
                <a:extLst>
                  <a:ext uri="{FF2B5EF4-FFF2-40B4-BE49-F238E27FC236}">
                    <a16:creationId xmlns:a16="http://schemas.microsoft.com/office/drawing/2014/main" id="{00935807-005B-4C36-88E1-05CD7F399BD0}"/>
                  </a:ext>
                </a:extLst>
              </p:cNvPr>
              <p:cNvSpPr>
                <a:spLocks noChangeShapeType="1"/>
              </p:cNvSpPr>
              <p:nvPr/>
            </p:nvSpPr>
            <p:spPr bwMode="auto">
              <a:xfrm>
                <a:off x="501754" y="1802576"/>
                <a:ext cx="3224047" cy="4761"/>
              </a:xfrm>
              <a:prstGeom prst="line">
                <a:avLst/>
              </a:prstGeom>
              <a:noFill/>
              <a:ln w="28575">
                <a:solidFill>
                  <a:srgbClr val="E7E6E6">
                    <a:lumMod val="90000"/>
                  </a:srgbClr>
                </a:solidFill>
                <a:round/>
                <a:headEnd type="triangle" w="med" len="med"/>
                <a:tailEnd type="triangle" w="med" len="med"/>
              </a:ln>
            </p:spPr>
            <p:txBody>
              <a:bodyPr wrap="none" anchor="ctr"/>
              <a:lstStyle>
                <a:defPPr>
                  <a:defRPr lang="en-US"/>
                </a:def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itchFamily="34" charset="0"/>
                  <a:ea typeface="MS PGothic" panose="020B0600070205080204" pitchFamily="34" charset="-128"/>
                  <a:cs typeface="Arial" pitchFamily="34" charset="0"/>
                </a:endParaRPr>
              </a:p>
            </p:txBody>
          </p:sp>
        </p:grpSp>
        <p:grpSp>
          <p:nvGrpSpPr>
            <p:cNvPr id="13" name="Group 78">
              <a:extLst>
                <a:ext uri="{FF2B5EF4-FFF2-40B4-BE49-F238E27FC236}">
                  <a16:creationId xmlns:a16="http://schemas.microsoft.com/office/drawing/2014/main" id="{ED982B03-436E-4C00-B650-B05D7FF69847}"/>
                </a:ext>
              </a:extLst>
            </p:cNvPr>
            <p:cNvGrpSpPr/>
            <p:nvPr/>
          </p:nvGrpSpPr>
          <p:grpSpPr>
            <a:xfrm>
              <a:off x="492128" y="3849556"/>
              <a:ext cx="7844232" cy="2155553"/>
              <a:chOff x="492128" y="3849556"/>
              <a:chExt cx="7844232" cy="2155553"/>
            </a:xfrm>
          </p:grpSpPr>
          <p:grpSp>
            <p:nvGrpSpPr>
              <p:cNvPr id="14" name="Group 79">
                <a:extLst>
                  <a:ext uri="{FF2B5EF4-FFF2-40B4-BE49-F238E27FC236}">
                    <a16:creationId xmlns:a16="http://schemas.microsoft.com/office/drawing/2014/main" id="{47BDF3FB-2B3D-4B13-BB2C-BBD4B3EEBAA1}"/>
                  </a:ext>
                </a:extLst>
              </p:cNvPr>
              <p:cNvGrpSpPr/>
              <p:nvPr/>
            </p:nvGrpSpPr>
            <p:grpSpPr>
              <a:xfrm>
                <a:off x="492128" y="3867716"/>
                <a:ext cx="1054262" cy="2102338"/>
                <a:chOff x="492128" y="3867716"/>
                <a:chExt cx="1054262" cy="2102338"/>
              </a:xfrm>
            </p:grpSpPr>
            <p:sp>
              <p:nvSpPr>
                <p:cNvPr id="33" name="Rectangle 21">
                  <a:extLst>
                    <a:ext uri="{FF2B5EF4-FFF2-40B4-BE49-F238E27FC236}">
                      <a16:creationId xmlns:a16="http://schemas.microsoft.com/office/drawing/2014/main" id="{8F53ECD5-48E9-4B8D-96C6-DA3CE4C3A2B2}"/>
                    </a:ext>
                  </a:extLst>
                </p:cNvPr>
                <p:cNvSpPr>
                  <a:spLocks noChangeArrowheads="1"/>
                </p:cNvSpPr>
                <p:nvPr/>
              </p:nvSpPr>
              <p:spPr bwMode="auto">
                <a:xfrm>
                  <a:off x="510056" y="3873362"/>
                  <a:ext cx="957118" cy="2096692"/>
                </a:xfrm>
                <a:prstGeom prst="rect">
                  <a:avLst/>
                </a:prstGeom>
                <a:solidFill>
                  <a:srgbClr val="002C3B">
                    <a:alpha val="12000"/>
                  </a:srgbClr>
                </a:solidFill>
                <a:ln w="19050" algn="ctr">
                  <a:noFill/>
                  <a:miter lim="800000"/>
                </a:ln>
              </p:spPr>
              <p:txBody>
                <a:bodyPr/>
                <a:lstStyle>
                  <a:defPPr>
                    <a:defRPr lang="en-US"/>
                  </a:defPPr>
                  <a:lvl1pPr marL="119063" indent="-119063"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119060" marR="0" lvl="0" indent="-119060" algn="l" defTabSz="914377" rtl="0" eaLnBrk="1" fontAlgn="auto" latinLnBrk="0" hangingPunct="1">
                    <a:lnSpc>
                      <a:spcPct val="100000"/>
                    </a:lnSpc>
                    <a:spcBef>
                      <a:spcPct val="0"/>
                    </a:spcBef>
                    <a:spcAft>
                      <a:spcPts val="0"/>
                    </a:spcAft>
                    <a:buClrTx/>
                    <a:buSzTx/>
                    <a:buFont typeface="Wingdings" pitchFamily="2" charset="2"/>
                    <a:buChar char="§"/>
                    <a:tabLst/>
                    <a:defRPr/>
                  </a:pPr>
                  <a:endParaRPr kumimoji="0" lang="en-US" altLang="en-US" sz="1000" b="1" i="0" u="none" strike="noStrike" kern="0" cap="none" spc="0" normalizeH="0" baseline="0" noProof="0" dirty="0">
                    <a:ln>
                      <a:noFill/>
                    </a:ln>
                    <a:solidFill>
                      <a:srgbClr val="000000"/>
                    </a:solidFill>
                    <a:effectLst/>
                    <a:uLnTx/>
                    <a:uFillTx/>
                    <a:latin typeface="Univers" panose="020B0503020202020204" pitchFamily="34" charset="0"/>
                    <a:ea typeface="MS PGothic" panose="020B0600070205080204" pitchFamily="34" charset="-128"/>
                  </a:endParaRPr>
                </a:p>
              </p:txBody>
            </p:sp>
            <p:sp>
              <p:nvSpPr>
                <p:cNvPr id="34" name="Rectangle 33">
                  <a:extLst>
                    <a:ext uri="{FF2B5EF4-FFF2-40B4-BE49-F238E27FC236}">
                      <a16:creationId xmlns:a16="http://schemas.microsoft.com/office/drawing/2014/main" id="{BC4DFB95-0799-45F7-A697-5CA63048DEE4}"/>
                    </a:ext>
                  </a:extLst>
                </p:cNvPr>
                <p:cNvSpPr/>
                <p:nvPr/>
              </p:nvSpPr>
              <p:spPr>
                <a:xfrm>
                  <a:off x="492128" y="3867716"/>
                  <a:ext cx="1054262" cy="2008862"/>
                </a:xfrm>
                <a:prstGeom prst="rect">
                  <a:avLst/>
                </a:prstGeom>
              </p:spPr>
              <p:txBody>
                <a:bodyPr wrap="square">
                  <a:spAutoFit/>
                </a:bodyPr>
                <a:lstStyle>
                  <a:defPPr>
                    <a:defRPr lang="en-US"/>
                  </a:defPPr>
                </a:lstStyle>
                <a:p>
                  <a:pPr marL="150280" marR="0" lvl="0" indent="-150280" algn="l" defTabSz="914377" rtl="0" eaLnBrk="1" fontAlgn="auto" latinLnBrk="0" hangingPunct="1">
                    <a:lnSpc>
                      <a:spcPct val="100000"/>
                    </a:lnSpc>
                    <a:spcBef>
                      <a:spcPct val="65000"/>
                    </a:spcBef>
                    <a:spcAft>
                      <a:spcPts val="0"/>
                    </a:spcAft>
                    <a:buClr>
                      <a:srgbClr val="002C3B"/>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Price/Structure expectations</a:t>
                  </a:r>
                </a:p>
                <a:p>
                  <a:pPr marL="150280" marR="0" lvl="0" indent="-150280" algn="l" defTabSz="914377" rtl="0" eaLnBrk="1" fontAlgn="auto" latinLnBrk="0" hangingPunct="1">
                    <a:lnSpc>
                      <a:spcPct val="100000"/>
                    </a:lnSpc>
                    <a:spcBef>
                      <a:spcPct val="65000"/>
                    </a:spcBef>
                    <a:spcAft>
                      <a:spcPts val="0"/>
                    </a:spcAft>
                    <a:buClr>
                      <a:srgbClr val="002C3B"/>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Post-closing operational &amp; management considerations</a:t>
                  </a:r>
                </a:p>
                <a:p>
                  <a:pPr marL="150280" marR="0" lvl="0" indent="-150280" algn="l" defTabSz="914377" rtl="0" eaLnBrk="1" fontAlgn="auto" latinLnBrk="0" hangingPunct="1">
                    <a:lnSpc>
                      <a:spcPct val="100000"/>
                    </a:lnSpc>
                    <a:spcBef>
                      <a:spcPct val="65000"/>
                    </a:spcBef>
                    <a:spcAft>
                      <a:spcPts val="0"/>
                    </a:spcAft>
                    <a:buClr>
                      <a:srgbClr val="002C3B"/>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Review business </a:t>
                  </a:r>
                </a:p>
                <a:p>
                  <a:pPr marL="150280" marR="0" lvl="0" indent="-150280" algn="l" defTabSz="914377" rtl="0" eaLnBrk="1" fontAlgn="auto" latinLnBrk="0" hangingPunct="1">
                    <a:lnSpc>
                      <a:spcPct val="100000"/>
                    </a:lnSpc>
                    <a:spcBef>
                      <a:spcPct val="65000"/>
                    </a:spcBef>
                    <a:spcAft>
                      <a:spcPts val="0"/>
                    </a:spcAft>
                    <a:buClr>
                      <a:srgbClr val="002C3B"/>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Review/develop </a:t>
                  </a:r>
                  <a:b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b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financial models</a:t>
                  </a:r>
                </a:p>
                <a:p>
                  <a:pPr marL="150280" marR="0" lvl="0" indent="-150280" algn="l" defTabSz="914377" rtl="0" eaLnBrk="1" fontAlgn="auto" latinLnBrk="0" hangingPunct="1">
                    <a:lnSpc>
                      <a:spcPct val="100000"/>
                    </a:lnSpc>
                    <a:spcBef>
                      <a:spcPct val="65000"/>
                    </a:spcBef>
                    <a:spcAft>
                      <a:spcPts val="0"/>
                    </a:spcAft>
                    <a:buClr>
                      <a:srgbClr val="002C3B"/>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Structural considerations (tax, legal, and accounting)</a:t>
                  </a:r>
                  <a:endParaRPr kumimoji="0" lang="en-US" altLang="en-US" sz="770" b="0" i="0" u="none" strike="noStrike" kern="0" cap="none" spc="0" normalizeH="0" baseline="0" noProof="0" dirty="0">
                    <a:ln>
                      <a:noFill/>
                    </a:ln>
                    <a:solidFill>
                      <a:srgbClr val="000000"/>
                    </a:solidFill>
                    <a:effectLst/>
                    <a:uLnTx/>
                    <a:uFillTx/>
                    <a:latin typeface="Verdana" charset="0"/>
                    <a:ea typeface="MS PGothic" pitchFamily="34" charset="-128"/>
                    <a:cs typeface="Arial" pitchFamily="34" charset="0"/>
                  </a:endParaRPr>
                </a:p>
              </p:txBody>
            </p:sp>
          </p:grpSp>
          <p:grpSp>
            <p:nvGrpSpPr>
              <p:cNvPr id="15" name="Group 80">
                <a:extLst>
                  <a:ext uri="{FF2B5EF4-FFF2-40B4-BE49-F238E27FC236}">
                    <a16:creationId xmlns:a16="http://schemas.microsoft.com/office/drawing/2014/main" id="{D601A1BD-77CA-4321-A250-8257AA2D65A8}"/>
                  </a:ext>
                </a:extLst>
              </p:cNvPr>
              <p:cNvGrpSpPr/>
              <p:nvPr/>
            </p:nvGrpSpPr>
            <p:grpSpPr>
              <a:xfrm>
                <a:off x="1642567" y="3873362"/>
                <a:ext cx="997122" cy="2114860"/>
                <a:chOff x="509887" y="3873362"/>
                <a:chExt cx="997122" cy="2114860"/>
              </a:xfrm>
            </p:grpSpPr>
            <p:sp>
              <p:nvSpPr>
                <p:cNvPr id="31" name="Rectangle 21">
                  <a:extLst>
                    <a:ext uri="{FF2B5EF4-FFF2-40B4-BE49-F238E27FC236}">
                      <a16:creationId xmlns:a16="http://schemas.microsoft.com/office/drawing/2014/main" id="{13BE242D-E315-41BC-A5B6-625C92D2816B}"/>
                    </a:ext>
                  </a:extLst>
                </p:cNvPr>
                <p:cNvSpPr>
                  <a:spLocks noChangeArrowheads="1"/>
                </p:cNvSpPr>
                <p:nvPr/>
              </p:nvSpPr>
              <p:spPr bwMode="auto">
                <a:xfrm>
                  <a:off x="549891" y="3873362"/>
                  <a:ext cx="957118" cy="2096692"/>
                </a:xfrm>
                <a:prstGeom prst="rect">
                  <a:avLst/>
                </a:prstGeom>
                <a:solidFill>
                  <a:srgbClr val="002C3B">
                    <a:alpha val="12000"/>
                  </a:srgbClr>
                </a:solidFill>
                <a:ln w="19050" algn="ctr">
                  <a:noFill/>
                  <a:miter lim="800000"/>
                </a:ln>
              </p:spPr>
              <p:txBody>
                <a:bodyPr/>
                <a:lstStyle>
                  <a:defPPr>
                    <a:defRPr lang="en-US"/>
                  </a:defPPr>
                  <a:lvl1pPr marL="119063" indent="-119063"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119060" marR="0" lvl="0" indent="-119060" algn="l" defTabSz="914377" rtl="0" eaLnBrk="1" fontAlgn="auto" latinLnBrk="0" hangingPunct="1">
                    <a:lnSpc>
                      <a:spcPct val="100000"/>
                    </a:lnSpc>
                    <a:spcBef>
                      <a:spcPct val="0"/>
                    </a:spcBef>
                    <a:spcAft>
                      <a:spcPts val="0"/>
                    </a:spcAft>
                    <a:buClrTx/>
                    <a:buSzTx/>
                    <a:buFont typeface="Wingdings" pitchFamily="2" charset="2"/>
                    <a:buChar char="§"/>
                    <a:tabLst/>
                    <a:defRPr/>
                  </a:pPr>
                  <a:endParaRPr kumimoji="0" lang="en-US" altLang="en-US" sz="1000" b="1" i="0" u="none" strike="noStrike" kern="0" cap="none" spc="0" normalizeH="0" baseline="0" noProof="0" dirty="0">
                    <a:ln>
                      <a:noFill/>
                    </a:ln>
                    <a:solidFill>
                      <a:srgbClr val="000000"/>
                    </a:solidFill>
                    <a:effectLst/>
                    <a:uLnTx/>
                    <a:uFillTx/>
                    <a:latin typeface="Univers" panose="020B0503020202020204" pitchFamily="34" charset="0"/>
                    <a:ea typeface="MS PGothic" panose="020B0600070205080204" pitchFamily="34" charset="-128"/>
                  </a:endParaRPr>
                </a:p>
              </p:txBody>
            </p:sp>
            <p:sp>
              <p:nvSpPr>
                <p:cNvPr id="32" name="Rectangle 31">
                  <a:extLst>
                    <a:ext uri="{FF2B5EF4-FFF2-40B4-BE49-F238E27FC236}">
                      <a16:creationId xmlns:a16="http://schemas.microsoft.com/office/drawing/2014/main" id="{847E7609-8E88-42FD-864B-509746E17858}"/>
                    </a:ext>
                  </a:extLst>
                </p:cNvPr>
                <p:cNvSpPr/>
                <p:nvPr/>
              </p:nvSpPr>
              <p:spPr>
                <a:xfrm>
                  <a:off x="509887" y="3879343"/>
                  <a:ext cx="957118" cy="2108879"/>
                </a:xfrm>
                <a:prstGeom prst="rect">
                  <a:avLst/>
                </a:prstGeom>
              </p:spPr>
              <p:txBody>
                <a:bodyPr wrap="square">
                  <a:spAutoFit/>
                </a:bodyPr>
                <a:lstStyle>
                  <a:defPPr>
                    <a:defRPr lang="en-US"/>
                  </a:defPPr>
                </a:lstStyle>
                <a:p>
                  <a:pPr marL="150280" marR="0" lvl="0" indent="-150280" algn="l" defTabSz="914377" rtl="0" eaLnBrk="1" fontAlgn="auto" latinLnBrk="0" hangingPunct="1">
                    <a:lnSpc>
                      <a:spcPct val="100000"/>
                    </a:lnSpc>
                    <a:spcBef>
                      <a:spcPct val="65000"/>
                    </a:spcBef>
                    <a:spcAft>
                      <a:spcPts val="0"/>
                    </a:spcAft>
                    <a:buClr>
                      <a:srgbClr val="002C3B"/>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Devise sale approach</a:t>
                  </a:r>
                </a:p>
                <a:p>
                  <a:pPr marL="150280" marR="0" lvl="0" indent="-150280" algn="l" defTabSz="914377" rtl="0" eaLnBrk="1" fontAlgn="auto" latinLnBrk="0" hangingPunct="1">
                    <a:lnSpc>
                      <a:spcPct val="100000"/>
                    </a:lnSpc>
                    <a:spcBef>
                      <a:spcPct val="65000"/>
                    </a:spcBef>
                    <a:spcAft>
                      <a:spcPts val="0"/>
                    </a:spcAft>
                    <a:buClr>
                      <a:srgbClr val="002C3B"/>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Draft Teaser &amp; Confidentiality Agreement</a:t>
                  </a:r>
                </a:p>
                <a:p>
                  <a:pPr marL="150280" marR="0" lvl="0" indent="-150280" algn="l" defTabSz="914377" rtl="0" eaLnBrk="1" fontAlgn="auto" latinLnBrk="0" hangingPunct="1">
                    <a:lnSpc>
                      <a:spcPct val="100000"/>
                    </a:lnSpc>
                    <a:spcBef>
                      <a:spcPct val="65000"/>
                    </a:spcBef>
                    <a:spcAft>
                      <a:spcPts val="0"/>
                    </a:spcAft>
                    <a:buClr>
                      <a:srgbClr val="002C3B"/>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Draft Information Memorandum</a:t>
                  </a:r>
                </a:p>
                <a:p>
                  <a:pPr marL="150280" marR="0" lvl="0" indent="-150280" algn="l" defTabSz="914377" rtl="0" eaLnBrk="1" fontAlgn="auto" latinLnBrk="0" hangingPunct="1">
                    <a:lnSpc>
                      <a:spcPct val="100000"/>
                    </a:lnSpc>
                    <a:spcBef>
                      <a:spcPct val="65000"/>
                    </a:spcBef>
                    <a:spcAft>
                      <a:spcPts val="0"/>
                    </a:spcAft>
                    <a:buClr>
                      <a:srgbClr val="002C3B"/>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Assess goals and objectives of client</a:t>
                  </a:r>
                </a:p>
                <a:p>
                  <a:pPr marL="150280" marR="0" lvl="0" indent="-150280" algn="l" defTabSz="914377" rtl="0" eaLnBrk="1" fontAlgn="auto" latinLnBrk="0" hangingPunct="1">
                    <a:lnSpc>
                      <a:spcPct val="100000"/>
                    </a:lnSpc>
                    <a:spcBef>
                      <a:spcPct val="65000"/>
                    </a:spcBef>
                    <a:spcAft>
                      <a:spcPts val="0"/>
                    </a:spcAft>
                    <a:buClr>
                      <a:srgbClr val="002C3B"/>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Disqualify buyers</a:t>
                  </a:r>
                </a:p>
                <a:p>
                  <a:pPr marL="150280" marR="0" lvl="0" indent="-150280" algn="l" defTabSz="914377" rtl="0" eaLnBrk="1" fontAlgn="auto" latinLnBrk="0" hangingPunct="1">
                    <a:lnSpc>
                      <a:spcPct val="100000"/>
                    </a:lnSpc>
                    <a:spcBef>
                      <a:spcPct val="65000"/>
                    </a:spcBef>
                    <a:spcAft>
                      <a:spcPts val="0"/>
                    </a:spcAft>
                    <a:buClr>
                      <a:srgbClr val="002C3B"/>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Identify potential </a:t>
                  </a:r>
                  <a:b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b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buyers</a:t>
                  </a:r>
                </a:p>
              </p:txBody>
            </p:sp>
          </p:grpSp>
          <p:grpSp>
            <p:nvGrpSpPr>
              <p:cNvPr id="16" name="Group 81">
                <a:extLst>
                  <a:ext uri="{FF2B5EF4-FFF2-40B4-BE49-F238E27FC236}">
                    <a16:creationId xmlns:a16="http://schemas.microsoft.com/office/drawing/2014/main" id="{FE282BD9-D261-4D6B-A3D2-E2661B9C01F4}"/>
                  </a:ext>
                </a:extLst>
              </p:cNvPr>
              <p:cNvGrpSpPr/>
              <p:nvPr/>
            </p:nvGrpSpPr>
            <p:grpSpPr>
              <a:xfrm>
                <a:off x="2756735" y="3860029"/>
                <a:ext cx="1065374" cy="2110026"/>
                <a:chOff x="481054" y="3885429"/>
                <a:chExt cx="1065374" cy="2110026"/>
              </a:xfrm>
            </p:grpSpPr>
            <p:sp>
              <p:nvSpPr>
                <p:cNvPr id="29" name="Rectangle 21">
                  <a:extLst>
                    <a:ext uri="{FF2B5EF4-FFF2-40B4-BE49-F238E27FC236}">
                      <a16:creationId xmlns:a16="http://schemas.microsoft.com/office/drawing/2014/main" id="{B63173AC-2A20-4F10-AC5B-86AA44D1D4B6}"/>
                    </a:ext>
                  </a:extLst>
                </p:cNvPr>
                <p:cNvSpPr>
                  <a:spLocks noChangeArrowheads="1"/>
                </p:cNvSpPr>
                <p:nvPr/>
              </p:nvSpPr>
              <p:spPr bwMode="auto">
                <a:xfrm>
                  <a:off x="549716" y="3898762"/>
                  <a:ext cx="957118" cy="2096693"/>
                </a:xfrm>
                <a:prstGeom prst="rect">
                  <a:avLst/>
                </a:prstGeom>
                <a:solidFill>
                  <a:srgbClr val="9A9C37">
                    <a:alpha val="12000"/>
                  </a:srgbClr>
                </a:solidFill>
                <a:ln w="19050" algn="ctr">
                  <a:noFill/>
                  <a:miter lim="800000"/>
                </a:ln>
              </p:spPr>
              <p:txBody>
                <a:bodyPr/>
                <a:lstStyle>
                  <a:defPPr>
                    <a:defRPr lang="en-US"/>
                  </a:defPPr>
                  <a:lvl1pPr marL="119063" indent="-119063"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119060" marR="0" lvl="0" indent="-119060" algn="l" defTabSz="914377" rtl="0" eaLnBrk="1" fontAlgn="auto" latinLnBrk="0" hangingPunct="1">
                    <a:lnSpc>
                      <a:spcPct val="100000"/>
                    </a:lnSpc>
                    <a:spcBef>
                      <a:spcPct val="0"/>
                    </a:spcBef>
                    <a:spcAft>
                      <a:spcPts val="0"/>
                    </a:spcAft>
                    <a:buClrTx/>
                    <a:buSzTx/>
                    <a:buFont typeface="Wingdings" pitchFamily="2" charset="2"/>
                    <a:buChar char="§"/>
                    <a:tabLst/>
                    <a:defRPr/>
                  </a:pPr>
                  <a:endParaRPr kumimoji="0" lang="en-US" altLang="en-US" sz="1000" b="1" i="0" u="none" strike="noStrike" kern="0" cap="none" spc="0" normalizeH="0" baseline="0" noProof="0" dirty="0">
                    <a:ln>
                      <a:noFill/>
                    </a:ln>
                    <a:solidFill>
                      <a:srgbClr val="000000"/>
                    </a:solidFill>
                    <a:effectLst/>
                    <a:uLnTx/>
                    <a:uFillTx/>
                    <a:latin typeface="Univers" panose="020B0503020202020204" pitchFamily="34" charset="0"/>
                    <a:ea typeface="MS PGothic" panose="020B0600070205080204" pitchFamily="34" charset="-128"/>
                  </a:endParaRPr>
                </a:p>
              </p:txBody>
            </p:sp>
            <p:sp>
              <p:nvSpPr>
                <p:cNvPr id="30" name="Rectangle 29">
                  <a:extLst>
                    <a:ext uri="{FF2B5EF4-FFF2-40B4-BE49-F238E27FC236}">
                      <a16:creationId xmlns:a16="http://schemas.microsoft.com/office/drawing/2014/main" id="{94EF5DC4-E84A-4AA6-A224-0BDD94F6C4F2}"/>
                    </a:ext>
                  </a:extLst>
                </p:cNvPr>
                <p:cNvSpPr/>
                <p:nvPr/>
              </p:nvSpPr>
              <p:spPr>
                <a:xfrm>
                  <a:off x="481054" y="3885429"/>
                  <a:ext cx="1065374" cy="1975098"/>
                </a:xfrm>
                <a:prstGeom prst="rect">
                  <a:avLst/>
                </a:prstGeom>
              </p:spPr>
              <p:txBody>
                <a:bodyPr wrap="square">
                  <a:spAutoFit/>
                </a:bodyPr>
                <a:lstStyle>
                  <a:defPPr>
                    <a:defRPr lang="en-US"/>
                  </a:defPPr>
                </a:lstStyle>
                <a:p>
                  <a:pPr marL="150280" marR="0" lvl="0" indent="-150280" algn="l" defTabSz="914377" rtl="0" eaLnBrk="1" fontAlgn="auto" latinLnBrk="0" hangingPunct="1">
                    <a:lnSpc>
                      <a:spcPct val="100000"/>
                    </a:lnSpc>
                    <a:spcBef>
                      <a:spcPct val="65000"/>
                    </a:spcBef>
                    <a:spcAft>
                      <a:spcPts val="0"/>
                    </a:spcAft>
                    <a:buClr>
                      <a:srgbClr val="9A9C37"/>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Contact potential buyers</a:t>
                  </a:r>
                </a:p>
                <a:p>
                  <a:pPr marL="150280" marR="0" lvl="0" indent="-150280" algn="l" defTabSz="914377" rtl="0" eaLnBrk="1" fontAlgn="auto" latinLnBrk="0" hangingPunct="1">
                    <a:lnSpc>
                      <a:spcPct val="100000"/>
                    </a:lnSpc>
                    <a:spcBef>
                      <a:spcPct val="65000"/>
                    </a:spcBef>
                    <a:spcAft>
                      <a:spcPts val="0"/>
                    </a:spcAft>
                    <a:buClr>
                      <a:srgbClr val="9A9C37"/>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Distribute Teaser</a:t>
                  </a:r>
                </a:p>
                <a:p>
                  <a:pPr marL="150280" marR="0" lvl="0" indent="-150280" algn="l" defTabSz="914377" rtl="0" eaLnBrk="1" fontAlgn="auto" latinLnBrk="0" hangingPunct="1">
                    <a:lnSpc>
                      <a:spcPct val="100000"/>
                    </a:lnSpc>
                    <a:spcBef>
                      <a:spcPct val="65000"/>
                    </a:spcBef>
                    <a:spcAft>
                      <a:spcPts val="0"/>
                    </a:spcAft>
                    <a:buClr>
                      <a:srgbClr val="9A9C37"/>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Execute Confidentiality Agreements</a:t>
                  </a:r>
                </a:p>
                <a:p>
                  <a:pPr marL="150280" marR="0" lvl="0" indent="-150280" algn="l" defTabSz="914377" rtl="0" eaLnBrk="1" fontAlgn="auto" latinLnBrk="0" hangingPunct="1">
                    <a:lnSpc>
                      <a:spcPct val="100000"/>
                    </a:lnSpc>
                    <a:spcBef>
                      <a:spcPct val="65000"/>
                    </a:spcBef>
                    <a:spcAft>
                      <a:spcPts val="0"/>
                    </a:spcAft>
                    <a:buClr>
                      <a:srgbClr val="9A9C37"/>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Distribute Information Memorandum</a:t>
                  </a:r>
                </a:p>
                <a:p>
                  <a:pPr marL="150280" marR="0" lvl="0" indent="-150280" algn="l" defTabSz="914377" rtl="0" eaLnBrk="1" fontAlgn="auto" latinLnBrk="0" hangingPunct="1">
                    <a:lnSpc>
                      <a:spcPct val="100000"/>
                    </a:lnSpc>
                    <a:spcBef>
                      <a:spcPct val="65000"/>
                    </a:spcBef>
                    <a:spcAft>
                      <a:spcPts val="0"/>
                    </a:spcAft>
                    <a:buClr>
                      <a:srgbClr val="9A9C37"/>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Determine level of interest</a:t>
                  </a:r>
                </a:p>
                <a:p>
                  <a:pPr marL="150280" marR="0" lvl="0" indent="-150280" algn="l" defTabSz="914377" rtl="0" eaLnBrk="1" fontAlgn="auto" latinLnBrk="0" hangingPunct="1">
                    <a:lnSpc>
                      <a:spcPct val="100000"/>
                    </a:lnSpc>
                    <a:spcBef>
                      <a:spcPct val="65000"/>
                    </a:spcBef>
                    <a:spcAft>
                      <a:spcPts val="0"/>
                    </a:spcAft>
                    <a:buClr>
                      <a:srgbClr val="9A9C37"/>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Schedule and conduct initial meetings</a:t>
                  </a:r>
                </a:p>
              </p:txBody>
            </p:sp>
          </p:grpSp>
          <p:grpSp>
            <p:nvGrpSpPr>
              <p:cNvPr id="17" name="Group 82">
                <a:extLst>
                  <a:ext uri="{FF2B5EF4-FFF2-40B4-BE49-F238E27FC236}">
                    <a16:creationId xmlns:a16="http://schemas.microsoft.com/office/drawing/2014/main" id="{BF6DE991-2BE2-4A38-915F-60D918B86695}"/>
                  </a:ext>
                </a:extLst>
              </p:cNvPr>
              <p:cNvGrpSpPr/>
              <p:nvPr/>
            </p:nvGrpSpPr>
            <p:grpSpPr>
              <a:xfrm>
                <a:off x="3906322" y="3853937"/>
                <a:ext cx="1126132" cy="2117704"/>
                <a:chOff x="492007" y="3877148"/>
                <a:chExt cx="1126132" cy="2117704"/>
              </a:xfrm>
            </p:grpSpPr>
            <p:sp>
              <p:nvSpPr>
                <p:cNvPr id="27" name="Rectangle 21">
                  <a:extLst>
                    <a:ext uri="{FF2B5EF4-FFF2-40B4-BE49-F238E27FC236}">
                      <a16:creationId xmlns:a16="http://schemas.microsoft.com/office/drawing/2014/main" id="{772C2599-D09B-4FFA-A904-D087F91805C2}"/>
                    </a:ext>
                  </a:extLst>
                </p:cNvPr>
                <p:cNvSpPr>
                  <a:spLocks noChangeArrowheads="1"/>
                </p:cNvSpPr>
                <p:nvPr/>
              </p:nvSpPr>
              <p:spPr bwMode="auto">
                <a:xfrm>
                  <a:off x="553241" y="3898161"/>
                  <a:ext cx="992036" cy="2096691"/>
                </a:xfrm>
                <a:prstGeom prst="rect">
                  <a:avLst/>
                </a:prstGeom>
                <a:solidFill>
                  <a:srgbClr val="9A9C37">
                    <a:alpha val="12000"/>
                  </a:srgbClr>
                </a:solidFill>
                <a:ln w="19050" algn="ctr">
                  <a:noFill/>
                  <a:miter lim="800000"/>
                </a:ln>
              </p:spPr>
              <p:txBody>
                <a:bodyPr/>
                <a:lstStyle>
                  <a:defPPr>
                    <a:defRPr lang="en-US"/>
                  </a:defPPr>
                  <a:lvl1pPr marL="119063" indent="-119063"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119060" marR="0" lvl="0" indent="-119060" algn="l" defTabSz="914377" rtl="0" eaLnBrk="1" fontAlgn="auto" latinLnBrk="0" hangingPunct="1">
                    <a:lnSpc>
                      <a:spcPct val="100000"/>
                    </a:lnSpc>
                    <a:spcBef>
                      <a:spcPct val="0"/>
                    </a:spcBef>
                    <a:spcAft>
                      <a:spcPts val="0"/>
                    </a:spcAft>
                    <a:buClrTx/>
                    <a:buSzTx/>
                    <a:buFont typeface="Wingdings" pitchFamily="2" charset="2"/>
                    <a:buChar char="§"/>
                    <a:tabLst/>
                    <a:defRPr/>
                  </a:pPr>
                  <a:endParaRPr kumimoji="0" lang="en-US" altLang="en-US" sz="1000" b="1" i="0" u="none" strike="noStrike" kern="0" cap="none" spc="0" normalizeH="0" baseline="0" noProof="0" dirty="0">
                    <a:ln>
                      <a:noFill/>
                    </a:ln>
                    <a:solidFill>
                      <a:srgbClr val="000000"/>
                    </a:solidFill>
                    <a:effectLst/>
                    <a:uLnTx/>
                    <a:uFillTx/>
                    <a:latin typeface="Univers" panose="020B0503020202020204" pitchFamily="34" charset="0"/>
                    <a:ea typeface="MS PGothic" panose="020B0600070205080204" pitchFamily="34" charset="-128"/>
                  </a:endParaRPr>
                </a:p>
              </p:txBody>
            </p:sp>
            <p:sp>
              <p:nvSpPr>
                <p:cNvPr id="28" name="Rectangle 27">
                  <a:extLst>
                    <a:ext uri="{FF2B5EF4-FFF2-40B4-BE49-F238E27FC236}">
                      <a16:creationId xmlns:a16="http://schemas.microsoft.com/office/drawing/2014/main" id="{0E2047D6-E255-4532-83A3-2B64E1D89799}"/>
                    </a:ext>
                  </a:extLst>
                </p:cNvPr>
                <p:cNvSpPr/>
                <p:nvPr/>
              </p:nvSpPr>
              <p:spPr>
                <a:xfrm>
                  <a:off x="492007" y="3877148"/>
                  <a:ext cx="1126132" cy="2069370"/>
                </a:xfrm>
                <a:prstGeom prst="rect">
                  <a:avLst/>
                </a:prstGeom>
              </p:spPr>
              <p:txBody>
                <a:bodyPr wrap="square">
                  <a:spAutoFit/>
                </a:bodyPr>
                <a:lstStyle>
                  <a:defPPr>
                    <a:defRPr lang="en-US"/>
                  </a:defPPr>
                </a:lstStyle>
                <a:p>
                  <a:pPr marL="150280" marR="0" lvl="0" indent="-150280" algn="l" defTabSz="914377" rtl="0" eaLnBrk="1" fontAlgn="auto" latinLnBrk="0" hangingPunct="1">
                    <a:lnSpc>
                      <a:spcPct val="100000"/>
                    </a:lnSpc>
                    <a:spcBef>
                      <a:spcPct val="65000"/>
                    </a:spcBef>
                    <a:spcAft>
                      <a:spcPts val="0"/>
                    </a:spcAft>
                    <a:buClr>
                      <a:srgbClr val="9A9C37"/>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Request &amp; receive preliminary indications of interest/letters of intent</a:t>
                  </a:r>
                </a:p>
                <a:p>
                  <a:pPr marL="150280" marR="0" lvl="0" indent="-150280" algn="l" defTabSz="914377" rtl="0" eaLnBrk="1" fontAlgn="auto" latinLnBrk="0" hangingPunct="1">
                    <a:lnSpc>
                      <a:spcPct val="100000"/>
                    </a:lnSpc>
                    <a:spcBef>
                      <a:spcPct val="65000"/>
                    </a:spcBef>
                    <a:spcAft>
                      <a:spcPts val="0"/>
                    </a:spcAft>
                    <a:buClr>
                      <a:srgbClr val="9A9C37"/>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Compare initial offers to standard and customary terms and conditions</a:t>
                  </a:r>
                </a:p>
                <a:p>
                  <a:pPr marL="150280" marR="0" lvl="0" indent="-150280" algn="l" defTabSz="914377" rtl="0" eaLnBrk="1" fontAlgn="auto" latinLnBrk="0" hangingPunct="1">
                    <a:lnSpc>
                      <a:spcPct val="100000"/>
                    </a:lnSpc>
                    <a:spcBef>
                      <a:spcPct val="65000"/>
                    </a:spcBef>
                    <a:spcAft>
                      <a:spcPts val="0"/>
                    </a:spcAft>
                    <a:buClr>
                      <a:srgbClr val="9A9C37"/>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Identify areas of improvement or where other buyers have better price/terms</a:t>
                  </a:r>
                </a:p>
                <a:p>
                  <a:pPr marL="150280" marR="0" lvl="0" indent="-150280" algn="l" defTabSz="914377" rtl="0" eaLnBrk="1" fontAlgn="auto" latinLnBrk="0" hangingPunct="1">
                    <a:lnSpc>
                      <a:spcPct val="100000"/>
                    </a:lnSpc>
                    <a:spcBef>
                      <a:spcPct val="65000"/>
                    </a:spcBef>
                    <a:spcAft>
                      <a:spcPts val="0"/>
                    </a:spcAft>
                    <a:buClr>
                      <a:srgbClr val="9A9C37"/>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Collaborate with client to develop strategy for effective negotiation</a:t>
                  </a:r>
                </a:p>
              </p:txBody>
            </p:sp>
          </p:grpSp>
          <p:grpSp>
            <p:nvGrpSpPr>
              <p:cNvPr id="18" name="Group 83">
                <a:extLst>
                  <a:ext uri="{FF2B5EF4-FFF2-40B4-BE49-F238E27FC236}">
                    <a16:creationId xmlns:a16="http://schemas.microsoft.com/office/drawing/2014/main" id="{193DF788-9A92-4C7A-A8D7-811871B9A44F}"/>
                  </a:ext>
                </a:extLst>
              </p:cNvPr>
              <p:cNvGrpSpPr/>
              <p:nvPr/>
            </p:nvGrpSpPr>
            <p:grpSpPr>
              <a:xfrm>
                <a:off x="5008031" y="3871963"/>
                <a:ext cx="1064898" cy="2099678"/>
                <a:chOff x="476511" y="3895174"/>
                <a:chExt cx="1064898" cy="2099678"/>
              </a:xfrm>
            </p:grpSpPr>
            <p:sp>
              <p:nvSpPr>
                <p:cNvPr id="25" name="Rectangle 21">
                  <a:extLst>
                    <a:ext uri="{FF2B5EF4-FFF2-40B4-BE49-F238E27FC236}">
                      <a16:creationId xmlns:a16="http://schemas.microsoft.com/office/drawing/2014/main" id="{175C2A5F-ACCF-40FE-9BCE-D6830600D5E3}"/>
                    </a:ext>
                  </a:extLst>
                </p:cNvPr>
                <p:cNvSpPr>
                  <a:spLocks noChangeArrowheads="1"/>
                </p:cNvSpPr>
                <p:nvPr/>
              </p:nvSpPr>
              <p:spPr bwMode="auto">
                <a:xfrm>
                  <a:off x="549373" y="3898161"/>
                  <a:ext cx="992036" cy="2096691"/>
                </a:xfrm>
                <a:prstGeom prst="rect">
                  <a:avLst/>
                </a:prstGeom>
                <a:solidFill>
                  <a:srgbClr val="DAA33F">
                    <a:alpha val="12000"/>
                  </a:srgbClr>
                </a:solidFill>
                <a:ln w="19050" algn="ctr">
                  <a:noFill/>
                  <a:miter lim="800000"/>
                </a:ln>
              </p:spPr>
              <p:txBody>
                <a:bodyPr/>
                <a:lstStyle>
                  <a:defPPr>
                    <a:defRPr lang="en-US"/>
                  </a:defPPr>
                  <a:lvl1pPr marL="119063" indent="-119063"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119060" marR="0" lvl="0" indent="-119060" algn="l" defTabSz="914377" rtl="0" eaLnBrk="1" fontAlgn="auto" latinLnBrk="0" hangingPunct="1">
                    <a:lnSpc>
                      <a:spcPct val="100000"/>
                    </a:lnSpc>
                    <a:spcBef>
                      <a:spcPct val="0"/>
                    </a:spcBef>
                    <a:spcAft>
                      <a:spcPts val="0"/>
                    </a:spcAft>
                    <a:buClrTx/>
                    <a:buSzTx/>
                    <a:buFont typeface="Wingdings" pitchFamily="2" charset="2"/>
                    <a:buChar char="§"/>
                    <a:tabLst/>
                    <a:defRPr/>
                  </a:pPr>
                  <a:endParaRPr kumimoji="0" lang="en-US" altLang="en-US" sz="1000" b="1" i="0" u="none" strike="noStrike" kern="0" cap="none" spc="0" normalizeH="0" baseline="0" noProof="0" dirty="0">
                    <a:ln>
                      <a:noFill/>
                    </a:ln>
                    <a:solidFill>
                      <a:srgbClr val="000000"/>
                    </a:solidFill>
                    <a:effectLst/>
                    <a:uLnTx/>
                    <a:uFillTx/>
                    <a:latin typeface="Univers" panose="020B0503020202020204" pitchFamily="34" charset="0"/>
                    <a:ea typeface="MS PGothic" panose="020B0600070205080204" pitchFamily="34" charset="-128"/>
                  </a:endParaRPr>
                </a:p>
              </p:txBody>
            </p:sp>
            <p:sp>
              <p:nvSpPr>
                <p:cNvPr id="26" name="Rectangle 25">
                  <a:extLst>
                    <a:ext uri="{FF2B5EF4-FFF2-40B4-BE49-F238E27FC236}">
                      <a16:creationId xmlns:a16="http://schemas.microsoft.com/office/drawing/2014/main" id="{B3F95B6E-2B5F-4E80-B5D3-ECE11CACDE40}"/>
                    </a:ext>
                  </a:extLst>
                </p:cNvPr>
                <p:cNvSpPr/>
                <p:nvPr/>
              </p:nvSpPr>
              <p:spPr>
                <a:xfrm>
                  <a:off x="476511" y="3895174"/>
                  <a:ext cx="1062456" cy="1674619"/>
                </a:xfrm>
                <a:prstGeom prst="rect">
                  <a:avLst/>
                </a:prstGeom>
              </p:spPr>
              <p:txBody>
                <a:bodyPr wrap="square">
                  <a:spAutoFit/>
                </a:bodyPr>
                <a:lstStyle>
                  <a:defPPr>
                    <a:defRPr lang="en-US"/>
                  </a:defPPr>
                </a:lstStyle>
                <a:p>
                  <a:pPr marL="150280" marR="0" lvl="0" indent="-150280" algn="l" defTabSz="914377" rtl="0" eaLnBrk="1" fontAlgn="auto" latinLnBrk="0" hangingPunct="1">
                    <a:lnSpc>
                      <a:spcPct val="100000"/>
                    </a:lnSpc>
                    <a:spcBef>
                      <a:spcPct val="65000"/>
                    </a:spcBef>
                    <a:spcAft>
                      <a:spcPts val="0"/>
                    </a:spcAft>
                    <a:buClr>
                      <a:srgbClr val="DAA33F"/>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Provide pricing guidance if applicable</a:t>
                  </a:r>
                </a:p>
                <a:p>
                  <a:pPr marL="150280" marR="0" lvl="0" indent="-150280" algn="l" defTabSz="914377" rtl="0" eaLnBrk="1" fontAlgn="auto" latinLnBrk="0" hangingPunct="1">
                    <a:lnSpc>
                      <a:spcPct val="100000"/>
                    </a:lnSpc>
                    <a:spcBef>
                      <a:spcPct val="65000"/>
                    </a:spcBef>
                    <a:spcAft>
                      <a:spcPts val="0"/>
                    </a:spcAft>
                    <a:buClr>
                      <a:srgbClr val="DAA33F"/>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Communicate and negotiate counter offer with desired partner(s)</a:t>
                  </a:r>
                </a:p>
                <a:p>
                  <a:pPr marL="150280" marR="0" lvl="0" indent="-150280" algn="l" defTabSz="914377" rtl="0" eaLnBrk="1" fontAlgn="auto" latinLnBrk="0" hangingPunct="1">
                    <a:lnSpc>
                      <a:spcPct val="100000"/>
                    </a:lnSpc>
                    <a:spcBef>
                      <a:spcPct val="65000"/>
                    </a:spcBef>
                    <a:spcAft>
                      <a:spcPts val="0"/>
                    </a:spcAft>
                    <a:buClr>
                      <a:srgbClr val="DAA33F"/>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Collect final offers based on negotiations</a:t>
                  </a:r>
                </a:p>
                <a:p>
                  <a:pPr marL="150280" marR="0" lvl="0" indent="-150280" algn="l" defTabSz="914377" rtl="0" eaLnBrk="1" fontAlgn="auto" latinLnBrk="0" hangingPunct="1">
                    <a:lnSpc>
                      <a:spcPct val="100000"/>
                    </a:lnSpc>
                    <a:spcBef>
                      <a:spcPct val="65000"/>
                    </a:spcBef>
                    <a:spcAft>
                      <a:spcPts val="0"/>
                    </a:spcAft>
                    <a:buClr>
                      <a:srgbClr val="DAA33F"/>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Review business, financial, legal, and tax issues</a:t>
                  </a:r>
                </a:p>
              </p:txBody>
            </p:sp>
          </p:grpSp>
          <p:sp>
            <p:nvSpPr>
              <p:cNvPr id="19" name="Rectangle 21">
                <a:extLst>
                  <a:ext uri="{FF2B5EF4-FFF2-40B4-BE49-F238E27FC236}">
                    <a16:creationId xmlns:a16="http://schemas.microsoft.com/office/drawing/2014/main" id="{C4323EA0-7B3F-41A4-934C-DFE7382B3453}"/>
                  </a:ext>
                </a:extLst>
              </p:cNvPr>
              <p:cNvSpPr>
                <a:spLocks noChangeArrowheads="1"/>
              </p:cNvSpPr>
              <p:nvPr/>
            </p:nvSpPr>
            <p:spPr bwMode="auto">
              <a:xfrm>
                <a:off x="6239592" y="3874950"/>
                <a:ext cx="992036" cy="2096691"/>
              </a:xfrm>
              <a:prstGeom prst="rect">
                <a:avLst/>
              </a:prstGeom>
              <a:solidFill>
                <a:srgbClr val="DAA33F">
                  <a:alpha val="12000"/>
                </a:srgbClr>
              </a:solidFill>
              <a:ln w="19050" algn="ctr">
                <a:noFill/>
                <a:miter lim="800000"/>
              </a:ln>
            </p:spPr>
            <p:txBody>
              <a:bodyPr/>
              <a:lstStyle>
                <a:defPPr>
                  <a:defRPr lang="en-US"/>
                </a:defPPr>
                <a:lvl1pPr marL="119063" indent="-119063"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1484275" marR="0" lvl="2" indent="-119060" algn="l" defTabSz="914377" rtl="0" eaLnBrk="1" fontAlgn="auto" latinLnBrk="0" hangingPunct="1">
                  <a:lnSpc>
                    <a:spcPct val="100000"/>
                  </a:lnSpc>
                  <a:spcBef>
                    <a:spcPct val="0"/>
                  </a:spcBef>
                  <a:spcAft>
                    <a:spcPts val="0"/>
                  </a:spcAft>
                  <a:buClrTx/>
                  <a:buSzTx/>
                  <a:buFont typeface="Wingdings" pitchFamily="2" charset="2"/>
                  <a:buChar char="§"/>
                  <a:tabLst/>
                  <a:defRPr/>
                </a:pPr>
                <a:endParaRPr kumimoji="0" lang="en-US" altLang="en-US" sz="133" b="1" i="0" u="none" strike="noStrike" kern="0" cap="none" spc="0" normalizeH="0" baseline="0" noProof="0" dirty="0">
                  <a:ln>
                    <a:noFill/>
                  </a:ln>
                  <a:solidFill>
                    <a:srgbClr val="000000"/>
                  </a:solidFill>
                  <a:effectLst/>
                  <a:uLnTx/>
                  <a:uFillTx/>
                  <a:latin typeface="Univers" panose="020B0503020202020204" pitchFamily="34" charset="0"/>
                  <a:ea typeface="MS PGothic" panose="020B0600070205080204" pitchFamily="34" charset="-128"/>
                </a:endParaRPr>
              </a:p>
            </p:txBody>
          </p:sp>
          <p:sp>
            <p:nvSpPr>
              <p:cNvPr id="20" name="Rectangle 19">
                <a:extLst>
                  <a:ext uri="{FF2B5EF4-FFF2-40B4-BE49-F238E27FC236}">
                    <a16:creationId xmlns:a16="http://schemas.microsoft.com/office/drawing/2014/main" id="{17B7191A-39E5-44C2-A7CF-530194B6E576}"/>
                  </a:ext>
                </a:extLst>
              </p:cNvPr>
              <p:cNvSpPr/>
              <p:nvPr/>
            </p:nvSpPr>
            <p:spPr>
              <a:xfrm>
                <a:off x="6184831" y="3889846"/>
                <a:ext cx="984101" cy="2115263"/>
              </a:xfrm>
              <a:prstGeom prst="rect">
                <a:avLst/>
              </a:prstGeom>
            </p:spPr>
            <p:txBody>
              <a:bodyPr wrap="square">
                <a:spAutoFit/>
              </a:bodyPr>
              <a:lstStyle>
                <a:defPPr>
                  <a:defRPr lang="en-US"/>
                </a:defPPr>
              </a:lstStyle>
              <a:p>
                <a:pPr marL="150280" marR="0" lvl="0" indent="-150280" algn="l" defTabSz="914377" rtl="0" eaLnBrk="1" fontAlgn="auto" latinLnBrk="0" hangingPunct="1">
                  <a:lnSpc>
                    <a:spcPct val="95000"/>
                  </a:lnSpc>
                  <a:spcBef>
                    <a:spcPct val="65000"/>
                  </a:spcBef>
                  <a:spcAft>
                    <a:spcPts val="0"/>
                  </a:spcAft>
                  <a:buClr>
                    <a:srgbClr val="DAA33F"/>
                  </a:buClr>
                  <a:buSzTx/>
                  <a:buFont typeface="Wingdings" pitchFamily="2" charset="2"/>
                  <a:buAutoNum type="arabicPeriod"/>
                  <a:tabLst/>
                  <a:defRPr/>
                </a:pPr>
                <a:r>
                  <a:rPr kumimoji="0" lang="en-US" altLang="en-US" sz="773" b="0" i="0" u="none" strike="noStrike" kern="0" cap="none" spc="0" normalizeH="0" baseline="0" noProof="0" dirty="0">
                    <a:ln>
                      <a:noFill/>
                    </a:ln>
                    <a:solidFill>
                      <a:prstClr val="black"/>
                    </a:solidFill>
                    <a:effectLst/>
                    <a:uLnTx/>
                    <a:uFillTx/>
                    <a:latin typeface="Verdana"/>
                    <a:ea typeface="MS PGothic" panose="020B0600070205080204" pitchFamily="34" charset="-128"/>
                    <a:cs typeface="Arial" pitchFamily="34" charset="0"/>
                  </a:rPr>
                  <a:t>Evaluate proposals for:</a:t>
                </a:r>
              </a:p>
              <a:p>
                <a:pPr marL="150280" marR="0" lvl="0" indent="-150280" algn="l" defTabSz="914377" rtl="0" eaLnBrk="1" fontAlgn="auto" latinLnBrk="0" hangingPunct="1">
                  <a:lnSpc>
                    <a:spcPct val="95000"/>
                  </a:lnSpc>
                  <a:spcBef>
                    <a:spcPct val="65000"/>
                  </a:spcBef>
                  <a:spcAft>
                    <a:spcPts val="0"/>
                  </a:spcAft>
                  <a:buClr>
                    <a:srgbClr val="DAA33F"/>
                  </a:buClr>
                  <a:buSzTx/>
                  <a:buFont typeface="Wingdings" pitchFamily="2" charset="2"/>
                  <a:buAutoNum type="arabicPeriod"/>
                  <a:tabLst/>
                  <a:defRPr/>
                </a:pPr>
                <a:endParaRPr kumimoji="0" lang="en-US" altLang="en-US" sz="773" b="0" i="0" u="none" strike="noStrike" kern="0" cap="none" spc="0" normalizeH="0" baseline="0" noProof="0" dirty="0">
                  <a:ln>
                    <a:noFill/>
                  </a:ln>
                  <a:solidFill>
                    <a:prstClr val="black"/>
                  </a:solidFill>
                  <a:effectLst/>
                  <a:uLnTx/>
                  <a:uFillTx/>
                  <a:latin typeface="Verdana" charset="0"/>
                  <a:ea typeface="MS PGothic" pitchFamily="34" charset="-128"/>
                  <a:cs typeface="Arial" pitchFamily="34" charset="0"/>
                </a:endParaRPr>
              </a:p>
              <a:p>
                <a:pPr marL="150280" marR="0" lvl="0" indent="-150280" algn="l" defTabSz="914377" rtl="0" eaLnBrk="1" fontAlgn="auto" latinLnBrk="0" hangingPunct="1">
                  <a:lnSpc>
                    <a:spcPct val="95000"/>
                  </a:lnSpc>
                  <a:spcBef>
                    <a:spcPct val="65000"/>
                  </a:spcBef>
                  <a:spcAft>
                    <a:spcPts val="0"/>
                  </a:spcAft>
                  <a:buClr>
                    <a:srgbClr val="DAA33F"/>
                  </a:buClr>
                  <a:buSzTx/>
                  <a:buFont typeface="Wingdings" pitchFamily="2" charset="2"/>
                  <a:buAutoNum type="arabicPeriod"/>
                  <a:tabLst/>
                  <a:defRPr/>
                </a:pPr>
                <a:endParaRPr kumimoji="0" lang="en-US" altLang="en-US" sz="773" b="0" i="0" u="none" strike="noStrike" kern="0" cap="none" spc="0" normalizeH="0" baseline="0" noProof="0" dirty="0">
                  <a:ln>
                    <a:noFill/>
                  </a:ln>
                  <a:solidFill>
                    <a:prstClr val="black"/>
                  </a:solidFill>
                  <a:effectLst/>
                  <a:uLnTx/>
                  <a:uFillTx/>
                  <a:latin typeface="Verdana"/>
                  <a:ea typeface="MS PGothic" panose="020B0600070205080204" pitchFamily="34" charset="-128"/>
                  <a:cs typeface="Arial" pitchFamily="34" charset="0"/>
                </a:endParaRPr>
              </a:p>
              <a:p>
                <a:pPr marL="150280" marR="0" lvl="0" indent="-150280" algn="l" defTabSz="914377" rtl="0" eaLnBrk="1" fontAlgn="auto" latinLnBrk="0" hangingPunct="1">
                  <a:lnSpc>
                    <a:spcPct val="95000"/>
                  </a:lnSpc>
                  <a:spcBef>
                    <a:spcPct val="65000"/>
                  </a:spcBef>
                  <a:spcAft>
                    <a:spcPts val="0"/>
                  </a:spcAft>
                  <a:buClr>
                    <a:srgbClr val="DAA33F"/>
                  </a:buClr>
                  <a:buSzTx/>
                  <a:buFont typeface="Wingdings" pitchFamily="2" charset="2"/>
                  <a:buAutoNum type="arabicPeriod"/>
                  <a:tabLst/>
                  <a:defRPr/>
                </a:pPr>
                <a:endParaRPr kumimoji="0" lang="en-US" altLang="en-US" sz="773" b="0" i="0" u="none" strike="noStrike" kern="0" cap="none" spc="0" normalizeH="0" baseline="0" noProof="0" dirty="0">
                  <a:ln>
                    <a:noFill/>
                  </a:ln>
                  <a:solidFill>
                    <a:prstClr val="black"/>
                  </a:solidFill>
                  <a:effectLst/>
                  <a:uLnTx/>
                  <a:uFillTx/>
                  <a:latin typeface="Verdana"/>
                  <a:ea typeface="MS PGothic" panose="020B0600070205080204" pitchFamily="34" charset="-128"/>
                  <a:cs typeface="Arial" pitchFamily="34" charset="0"/>
                </a:endParaRPr>
              </a:p>
              <a:p>
                <a:pPr marL="150280" marR="0" lvl="0" indent="-150280" algn="l" defTabSz="914377" rtl="0" eaLnBrk="1" fontAlgn="auto" latinLnBrk="0" hangingPunct="1">
                  <a:lnSpc>
                    <a:spcPct val="95000"/>
                  </a:lnSpc>
                  <a:spcBef>
                    <a:spcPct val="65000"/>
                  </a:spcBef>
                  <a:spcAft>
                    <a:spcPts val="0"/>
                  </a:spcAft>
                  <a:buClr>
                    <a:srgbClr val="DAA33F"/>
                  </a:buClr>
                  <a:buSzTx/>
                  <a:buFont typeface="Wingdings" pitchFamily="2" charset="2"/>
                  <a:buAutoNum type="arabicPeriod"/>
                  <a:tabLst/>
                  <a:defRPr/>
                </a:pPr>
                <a:endParaRPr kumimoji="0" lang="en-US" altLang="en-US" sz="773" b="0" i="0" u="none" strike="noStrike" kern="0" cap="none" spc="0" normalizeH="0" baseline="0" noProof="0" dirty="0">
                  <a:ln>
                    <a:noFill/>
                  </a:ln>
                  <a:solidFill>
                    <a:prstClr val="black"/>
                  </a:solidFill>
                  <a:effectLst/>
                  <a:uLnTx/>
                  <a:uFillTx/>
                  <a:latin typeface="Verdana"/>
                  <a:ea typeface="MS PGothic" panose="020B0600070205080204" pitchFamily="34" charset="-128"/>
                  <a:cs typeface="Arial" pitchFamily="34" charset="0"/>
                </a:endParaRPr>
              </a:p>
              <a:p>
                <a:pPr marL="150280" marR="0" lvl="0" indent="-150280" algn="l" defTabSz="914377" rtl="0" eaLnBrk="1" fontAlgn="auto" latinLnBrk="0" hangingPunct="1">
                  <a:lnSpc>
                    <a:spcPct val="95000"/>
                  </a:lnSpc>
                  <a:spcBef>
                    <a:spcPct val="65000"/>
                  </a:spcBef>
                  <a:spcAft>
                    <a:spcPts val="0"/>
                  </a:spcAft>
                  <a:buClr>
                    <a:srgbClr val="DAA33F"/>
                  </a:buClr>
                  <a:buSzTx/>
                  <a:buFont typeface="Wingdings" pitchFamily="2" charset="2"/>
                  <a:buAutoNum type="arabicPeriod"/>
                  <a:tabLst/>
                  <a:defRPr/>
                </a:pPr>
                <a:endParaRPr kumimoji="0" lang="en-US" altLang="en-US" sz="773" b="0" i="0" u="none" strike="noStrike" kern="0" cap="none" spc="0" normalizeH="0" baseline="0" noProof="0" dirty="0">
                  <a:ln>
                    <a:noFill/>
                  </a:ln>
                  <a:solidFill>
                    <a:prstClr val="black"/>
                  </a:solidFill>
                  <a:effectLst/>
                  <a:uLnTx/>
                  <a:uFillTx/>
                  <a:latin typeface="Verdana"/>
                  <a:ea typeface="MS PGothic" panose="020B0600070205080204" pitchFamily="34" charset="-128"/>
                  <a:cs typeface="Arial" pitchFamily="34" charset="0"/>
                </a:endParaRPr>
              </a:p>
              <a:p>
                <a:pPr marL="150280" marR="0" lvl="0" indent="-150280" algn="l" defTabSz="914377" rtl="0" eaLnBrk="1" fontAlgn="auto" latinLnBrk="0" hangingPunct="1">
                  <a:lnSpc>
                    <a:spcPct val="95000"/>
                  </a:lnSpc>
                  <a:spcBef>
                    <a:spcPct val="65000"/>
                  </a:spcBef>
                  <a:spcAft>
                    <a:spcPts val="0"/>
                  </a:spcAft>
                  <a:buClr>
                    <a:srgbClr val="DAA33F"/>
                  </a:buClr>
                  <a:buSzTx/>
                  <a:buFont typeface="Wingdings" pitchFamily="2" charset="2"/>
                  <a:buAutoNum type="arabicPeriod"/>
                  <a:tabLst/>
                  <a:defRPr/>
                </a:pPr>
                <a:r>
                  <a:rPr kumimoji="0" lang="en-US" altLang="en-US" sz="773" b="0" i="0" u="none" strike="noStrike" kern="0" cap="none" spc="0" normalizeH="0" baseline="0" noProof="0" dirty="0">
                    <a:ln>
                      <a:noFill/>
                    </a:ln>
                    <a:solidFill>
                      <a:prstClr val="black"/>
                    </a:solidFill>
                    <a:effectLst/>
                    <a:uLnTx/>
                    <a:uFillTx/>
                    <a:latin typeface="Verdana"/>
                    <a:ea typeface="MS PGothic" panose="020B0600070205080204" pitchFamily="34" charset="-128"/>
                    <a:cs typeface="Arial" pitchFamily="34" charset="0"/>
                  </a:rPr>
                  <a:t>Select most desirable partner &amp; finalize negotiation of business terms and conditions</a:t>
                </a:r>
              </a:p>
            </p:txBody>
          </p:sp>
          <p:sp>
            <p:nvSpPr>
              <p:cNvPr id="21" name="Text Box 32">
                <a:extLst>
                  <a:ext uri="{FF2B5EF4-FFF2-40B4-BE49-F238E27FC236}">
                    <a16:creationId xmlns:a16="http://schemas.microsoft.com/office/drawing/2014/main" id="{26A48A48-C63F-4539-96C0-BDF869DFFE3E}"/>
                  </a:ext>
                </a:extLst>
              </p:cNvPr>
              <p:cNvSpPr txBox="1">
                <a:spLocks noChangeArrowheads="1"/>
              </p:cNvSpPr>
              <p:nvPr/>
            </p:nvSpPr>
            <p:spPr bwMode="auto">
              <a:xfrm>
                <a:off x="6290384" y="4281273"/>
                <a:ext cx="998384" cy="90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defPPr>
                  <a:defRPr lang="en-US"/>
                </a:defPPr>
                <a:lvl1pPr marL="168275" indent="-168275"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168270" marR="0" lvl="0" indent="-168270" algn="l" defTabSz="914377" rtl="0" eaLnBrk="1" fontAlgn="auto" latinLnBrk="0" hangingPunct="1">
                  <a:lnSpc>
                    <a:spcPct val="95000"/>
                  </a:lnSpc>
                  <a:spcBef>
                    <a:spcPct val="20000"/>
                  </a:spcBef>
                  <a:spcAft>
                    <a:spcPts val="0"/>
                  </a:spcAft>
                  <a:buClr>
                    <a:srgbClr val="DAA33F"/>
                  </a:buClr>
                  <a:buSzTx/>
                  <a:buFontTx/>
                  <a:buAutoNum type="alphaLcPeriod"/>
                  <a:tabLst/>
                  <a:defRPr/>
                </a:pPr>
                <a:r>
                  <a:rPr kumimoji="0" lang="en-US" altLang="en-US" sz="700" b="0" i="0" u="none" strike="noStrike" kern="0" cap="none" spc="0" normalizeH="0" baseline="0" noProof="0" dirty="0">
                    <a:ln>
                      <a:noFill/>
                    </a:ln>
                    <a:solidFill>
                      <a:srgbClr val="000000"/>
                    </a:solidFill>
                    <a:effectLst/>
                    <a:uLnTx/>
                    <a:uFillTx/>
                    <a:latin typeface="Verdana"/>
                    <a:ea typeface="MS PGothic" panose="020B0600070205080204" pitchFamily="34" charset="-128"/>
                  </a:rPr>
                  <a:t>Price</a:t>
                </a:r>
              </a:p>
              <a:p>
                <a:pPr marL="168270" marR="0" lvl="0" indent="-168270" algn="l" defTabSz="914377" rtl="0" eaLnBrk="1" fontAlgn="auto" latinLnBrk="0" hangingPunct="1">
                  <a:lnSpc>
                    <a:spcPct val="95000"/>
                  </a:lnSpc>
                  <a:spcBef>
                    <a:spcPct val="20000"/>
                  </a:spcBef>
                  <a:spcAft>
                    <a:spcPts val="0"/>
                  </a:spcAft>
                  <a:buClr>
                    <a:srgbClr val="DAA33F"/>
                  </a:buClr>
                  <a:buSzTx/>
                  <a:buFontTx/>
                  <a:buAutoNum type="alphaLcPeriod"/>
                  <a:tabLst/>
                  <a:defRPr/>
                </a:pPr>
                <a:r>
                  <a:rPr kumimoji="0" lang="en-US" altLang="en-US" sz="700" b="0" i="0" u="none" strike="noStrike" kern="0" cap="none" spc="0" normalizeH="0" baseline="0" noProof="0" dirty="0">
                    <a:ln>
                      <a:noFill/>
                    </a:ln>
                    <a:solidFill>
                      <a:srgbClr val="000000"/>
                    </a:solidFill>
                    <a:effectLst/>
                    <a:uLnTx/>
                    <a:uFillTx/>
                    <a:latin typeface="Verdana"/>
                    <a:ea typeface="MS PGothic" panose="020B0600070205080204" pitchFamily="34" charset="-128"/>
                  </a:rPr>
                  <a:t>Closing Consideration</a:t>
                </a:r>
              </a:p>
              <a:p>
                <a:pPr marL="168270" marR="0" lvl="0" indent="-168270" algn="l" defTabSz="914377" rtl="0" eaLnBrk="1" fontAlgn="auto" latinLnBrk="0" hangingPunct="1">
                  <a:lnSpc>
                    <a:spcPct val="95000"/>
                  </a:lnSpc>
                  <a:spcBef>
                    <a:spcPct val="20000"/>
                  </a:spcBef>
                  <a:spcAft>
                    <a:spcPts val="0"/>
                  </a:spcAft>
                  <a:buClr>
                    <a:srgbClr val="DAA33F"/>
                  </a:buClr>
                  <a:buSzTx/>
                  <a:buFontTx/>
                  <a:buAutoNum type="alphaLcPeriod"/>
                  <a:tabLst/>
                  <a:defRPr/>
                </a:pPr>
                <a:r>
                  <a:rPr kumimoji="0" lang="en-US" altLang="en-US" sz="700" b="0" i="0" u="none" strike="noStrike" kern="0" cap="none" spc="0" normalizeH="0" baseline="0" noProof="0" dirty="0">
                    <a:ln>
                      <a:noFill/>
                    </a:ln>
                    <a:solidFill>
                      <a:srgbClr val="000000"/>
                    </a:solidFill>
                    <a:effectLst/>
                    <a:uLnTx/>
                    <a:uFillTx/>
                    <a:latin typeface="Verdana"/>
                    <a:ea typeface="MS PGothic" panose="020B0600070205080204" pitchFamily="34" charset="-128"/>
                  </a:rPr>
                  <a:t>Earn out</a:t>
                </a:r>
              </a:p>
              <a:p>
                <a:pPr marL="168270" marR="0" lvl="0" indent="-168270" algn="l" defTabSz="914377" rtl="0" eaLnBrk="1" fontAlgn="auto" latinLnBrk="0" hangingPunct="1">
                  <a:lnSpc>
                    <a:spcPct val="95000"/>
                  </a:lnSpc>
                  <a:spcBef>
                    <a:spcPct val="20000"/>
                  </a:spcBef>
                  <a:spcAft>
                    <a:spcPts val="0"/>
                  </a:spcAft>
                  <a:buClr>
                    <a:srgbClr val="DAA33F"/>
                  </a:buClr>
                  <a:buSzTx/>
                  <a:buFontTx/>
                  <a:buAutoNum type="alphaLcPeriod"/>
                  <a:tabLst/>
                  <a:defRPr/>
                </a:pPr>
                <a:r>
                  <a:rPr kumimoji="0" lang="en-US" altLang="en-US" sz="700" b="0" i="0" u="none" strike="noStrike" kern="0" cap="none" spc="0" normalizeH="0" baseline="0" noProof="0" dirty="0">
                    <a:ln>
                      <a:noFill/>
                    </a:ln>
                    <a:solidFill>
                      <a:srgbClr val="000000"/>
                    </a:solidFill>
                    <a:effectLst/>
                    <a:uLnTx/>
                    <a:uFillTx/>
                    <a:latin typeface="Verdana"/>
                    <a:ea typeface="MS PGothic" panose="020B0600070205080204" pitchFamily="34" charset="-128"/>
                  </a:rPr>
                  <a:t>Financing</a:t>
                </a:r>
              </a:p>
              <a:p>
                <a:pPr marL="168270" marR="0" lvl="0" indent="-168270" algn="l" defTabSz="914377" rtl="0" eaLnBrk="1" fontAlgn="auto" latinLnBrk="0" hangingPunct="1">
                  <a:lnSpc>
                    <a:spcPct val="95000"/>
                  </a:lnSpc>
                  <a:spcBef>
                    <a:spcPct val="20000"/>
                  </a:spcBef>
                  <a:spcAft>
                    <a:spcPts val="0"/>
                  </a:spcAft>
                  <a:buClr>
                    <a:srgbClr val="DAA33F"/>
                  </a:buClr>
                  <a:buSzTx/>
                  <a:buFontTx/>
                  <a:buAutoNum type="alphaLcPeriod"/>
                  <a:tabLst/>
                  <a:defRPr/>
                </a:pPr>
                <a:r>
                  <a:rPr kumimoji="0" lang="en-US" altLang="en-US" sz="700" b="0" i="0" u="none" strike="noStrike" kern="0" cap="none" spc="0" normalizeH="0" baseline="0" noProof="0" dirty="0">
                    <a:ln>
                      <a:noFill/>
                    </a:ln>
                    <a:solidFill>
                      <a:srgbClr val="000000"/>
                    </a:solidFill>
                    <a:effectLst/>
                    <a:uLnTx/>
                    <a:uFillTx/>
                    <a:latin typeface="Verdana"/>
                    <a:ea typeface="MS PGothic" panose="020B0600070205080204" pitchFamily="34" charset="-128"/>
                  </a:rPr>
                  <a:t>Structure</a:t>
                </a:r>
              </a:p>
              <a:p>
                <a:pPr marL="168270" marR="0" lvl="0" indent="-168270" algn="l" defTabSz="914377" rtl="0" eaLnBrk="1" fontAlgn="auto" latinLnBrk="0" hangingPunct="1">
                  <a:lnSpc>
                    <a:spcPct val="95000"/>
                  </a:lnSpc>
                  <a:spcBef>
                    <a:spcPct val="20000"/>
                  </a:spcBef>
                  <a:spcAft>
                    <a:spcPts val="0"/>
                  </a:spcAft>
                  <a:buClr>
                    <a:srgbClr val="DAA33F"/>
                  </a:buClr>
                  <a:buSzTx/>
                  <a:buFontTx/>
                  <a:buAutoNum type="alphaLcPeriod"/>
                  <a:tabLst/>
                  <a:defRPr/>
                </a:pPr>
                <a:r>
                  <a:rPr kumimoji="0" lang="en-US" altLang="en-US" sz="700" b="0" i="0" u="none" strike="noStrike" kern="0" cap="none" spc="0" normalizeH="0" baseline="0" noProof="0" dirty="0">
                    <a:ln>
                      <a:noFill/>
                    </a:ln>
                    <a:solidFill>
                      <a:srgbClr val="000000"/>
                    </a:solidFill>
                    <a:effectLst/>
                    <a:uLnTx/>
                    <a:uFillTx/>
                    <a:latin typeface="Verdana"/>
                    <a:ea typeface="MS PGothic" panose="020B0600070205080204" pitchFamily="34" charset="-128"/>
                  </a:rPr>
                  <a:t>Key terms</a:t>
                </a:r>
              </a:p>
            </p:txBody>
          </p:sp>
          <p:grpSp>
            <p:nvGrpSpPr>
              <p:cNvPr id="22" name="Group 87">
                <a:extLst>
                  <a:ext uri="{FF2B5EF4-FFF2-40B4-BE49-F238E27FC236}">
                    <a16:creationId xmlns:a16="http://schemas.microsoft.com/office/drawing/2014/main" id="{8C86833F-3536-4052-9D69-4DDE88605C2A}"/>
                  </a:ext>
                </a:extLst>
              </p:cNvPr>
              <p:cNvGrpSpPr/>
              <p:nvPr/>
            </p:nvGrpSpPr>
            <p:grpSpPr>
              <a:xfrm>
                <a:off x="7280832" y="3849556"/>
                <a:ext cx="1055528" cy="2118911"/>
                <a:chOff x="486333" y="3502345"/>
                <a:chExt cx="1055528" cy="2118911"/>
              </a:xfrm>
            </p:grpSpPr>
            <p:sp>
              <p:nvSpPr>
                <p:cNvPr id="23" name="Rectangle 21">
                  <a:extLst>
                    <a:ext uri="{FF2B5EF4-FFF2-40B4-BE49-F238E27FC236}">
                      <a16:creationId xmlns:a16="http://schemas.microsoft.com/office/drawing/2014/main" id="{B29E26C6-63A4-482B-82B9-237155D0D83B}"/>
                    </a:ext>
                  </a:extLst>
                </p:cNvPr>
                <p:cNvSpPr>
                  <a:spLocks noChangeArrowheads="1"/>
                </p:cNvSpPr>
                <p:nvPr/>
              </p:nvSpPr>
              <p:spPr bwMode="auto">
                <a:xfrm>
                  <a:off x="549825" y="3527739"/>
                  <a:ext cx="992036" cy="2093517"/>
                </a:xfrm>
                <a:prstGeom prst="rect">
                  <a:avLst/>
                </a:prstGeom>
                <a:solidFill>
                  <a:srgbClr val="DAA33F">
                    <a:alpha val="12000"/>
                  </a:srgbClr>
                </a:solidFill>
                <a:ln w="19050" algn="ctr">
                  <a:noFill/>
                  <a:miter lim="800000"/>
                </a:ln>
              </p:spPr>
              <p:txBody>
                <a:bodyPr/>
                <a:lstStyle>
                  <a:defPPr>
                    <a:defRPr lang="en-US"/>
                  </a:defPPr>
                  <a:lvl1pPr marL="119063" indent="-119063"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119060" marR="0" lvl="0" indent="-119060" algn="l" defTabSz="914377" rtl="0" eaLnBrk="1" fontAlgn="auto" latinLnBrk="0" hangingPunct="1">
                    <a:lnSpc>
                      <a:spcPct val="100000"/>
                    </a:lnSpc>
                    <a:spcBef>
                      <a:spcPct val="0"/>
                    </a:spcBef>
                    <a:spcAft>
                      <a:spcPts val="0"/>
                    </a:spcAft>
                    <a:buClrTx/>
                    <a:buSzTx/>
                    <a:buFont typeface="Wingdings" pitchFamily="2" charset="2"/>
                    <a:buChar char="§"/>
                    <a:tabLst/>
                    <a:defRPr/>
                  </a:pPr>
                  <a:endParaRPr kumimoji="0" lang="en-US" altLang="en-US" sz="1000" b="1" i="0" u="none" strike="noStrike" kern="0" cap="none" spc="0" normalizeH="0" baseline="0" noProof="0" dirty="0">
                    <a:ln>
                      <a:noFill/>
                    </a:ln>
                    <a:solidFill>
                      <a:srgbClr val="000000"/>
                    </a:solidFill>
                    <a:effectLst/>
                    <a:uLnTx/>
                    <a:uFillTx/>
                    <a:latin typeface="Univers" panose="020B0503020202020204" pitchFamily="34" charset="0"/>
                    <a:ea typeface="MS PGothic" panose="020B0600070205080204" pitchFamily="34" charset="-128"/>
                  </a:endParaRPr>
                </a:p>
              </p:txBody>
            </p:sp>
            <p:sp>
              <p:nvSpPr>
                <p:cNvPr id="24" name="Rectangle 23">
                  <a:extLst>
                    <a:ext uri="{FF2B5EF4-FFF2-40B4-BE49-F238E27FC236}">
                      <a16:creationId xmlns:a16="http://schemas.microsoft.com/office/drawing/2014/main" id="{0A93D90C-3959-4A6B-B3CD-10830D30E46C}"/>
                    </a:ext>
                  </a:extLst>
                </p:cNvPr>
                <p:cNvSpPr/>
                <p:nvPr/>
              </p:nvSpPr>
              <p:spPr>
                <a:xfrm>
                  <a:off x="486333" y="3502345"/>
                  <a:ext cx="1047592" cy="977192"/>
                </a:xfrm>
                <a:prstGeom prst="rect">
                  <a:avLst/>
                </a:prstGeom>
              </p:spPr>
              <p:txBody>
                <a:bodyPr wrap="square">
                  <a:spAutoFit/>
                </a:bodyPr>
                <a:lstStyle>
                  <a:defPPr>
                    <a:defRPr lang="en-US"/>
                  </a:defPPr>
                </a:lstStyle>
                <a:p>
                  <a:pPr marL="150280" marR="0" lvl="0" indent="-150280" algn="l" defTabSz="914377" rtl="0" eaLnBrk="1" fontAlgn="auto" latinLnBrk="0" hangingPunct="1">
                    <a:lnSpc>
                      <a:spcPct val="100000"/>
                    </a:lnSpc>
                    <a:spcBef>
                      <a:spcPct val="65000"/>
                    </a:spcBef>
                    <a:spcAft>
                      <a:spcPts val="0"/>
                    </a:spcAft>
                    <a:buClr>
                      <a:srgbClr val="DAA33F"/>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Assist client with buyer due diligence</a:t>
                  </a:r>
                </a:p>
                <a:p>
                  <a:pPr marL="150280" marR="0" lvl="0" indent="-150280" algn="l" defTabSz="914377" rtl="0" eaLnBrk="1" fontAlgn="auto" latinLnBrk="0" hangingPunct="1">
                    <a:lnSpc>
                      <a:spcPct val="100000"/>
                    </a:lnSpc>
                    <a:spcBef>
                      <a:spcPct val="65000"/>
                    </a:spcBef>
                    <a:spcAft>
                      <a:spcPts val="0"/>
                    </a:spcAft>
                    <a:buClr>
                      <a:srgbClr val="DAA33F"/>
                    </a:buClr>
                    <a:buSzTx/>
                    <a:buFont typeface="Wingdings" pitchFamily="2" charset="2"/>
                    <a:buAutoNum type="arabicPeriod"/>
                    <a:tabLst/>
                    <a:defRPr/>
                  </a:pPr>
                  <a:r>
                    <a:rPr kumimoji="0" lang="en-US" altLang="en-US" sz="773"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Negotiate and execute satisfactory definitive agreements, subject to regulatory approvals</a:t>
                  </a:r>
                </a:p>
              </p:txBody>
            </p:sp>
          </p:grpSp>
        </p:grpSp>
      </p:grpSp>
    </p:spTree>
    <p:custDataLst>
      <p:tags r:id="rId1"/>
    </p:custDataLst>
    <p:extLst>
      <p:ext uri="{BB962C8B-B14F-4D97-AF65-F5344CB8AC3E}">
        <p14:creationId xmlns:p14="http://schemas.microsoft.com/office/powerpoint/2010/main" val="2729978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9A9793B-F49A-B501-5219-037198A59A7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36" name="Rectangle 235">
            <a:extLst>
              <a:ext uri="{FF2B5EF4-FFF2-40B4-BE49-F238E27FC236}">
                <a16:creationId xmlns:a16="http://schemas.microsoft.com/office/drawing/2014/main" id="{572F030D-4845-45FB-A9EC-813527094942}"/>
              </a:ext>
            </a:extLst>
          </p:cNvPr>
          <p:cNvSpPr/>
          <p:nvPr/>
        </p:nvSpPr>
        <p:spPr>
          <a:xfrm>
            <a:off x="453862" y="656383"/>
            <a:ext cx="11132725" cy="5304722"/>
          </a:xfrm>
          <a:prstGeom prst="rect">
            <a:avLst/>
          </a:prstGeom>
        </p:spPr>
        <p:txBody>
          <a:bodyPr wrap="square">
            <a:spAutoFit/>
          </a:bodyPr>
          <a:lstStyle/>
          <a:p>
            <a:pPr marL="683667" marR="0" lvl="0" indent="-683667" algn="l" defTabSz="685734" rtl="0" eaLnBrk="1" fontAlgn="auto" latinLnBrk="0" hangingPunct="1">
              <a:lnSpc>
                <a:spcPct val="100000"/>
              </a:lnSpc>
              <a:spcBef>
                <a:spcPts val="1600"/>
              </a:spcBef>
              <a:spcAft>
                <a:spcPts val="0"/>
              </a:spcAft>
              <a:buClr>
                <a:srgbClr val="E4A11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D7D2CB">
                    <a:lumMod val="25000"/>
                  </a:srgbClr>
                </a:solidFill>
                <a:effectLst/>
                <a:uLnTx/>
                <a:uFillTx/>
                <a:latin typeface="Verdana" pitchFamily="34" charset="0"/>
                <a:ea typeface="Verdana" pitchFamily="34" charset="0"/>
                <a:cs typeface="Verdana" pitchFamily="34" charset="0"/>
              </a:rPr>
              <a:t>Insurance Agencies and Brokers (Global, International, Domestic, Regional, Local)</a:t>
            </a:r>
          </a:p>
          <a:p>
            <a:pPr marL="683667" marR="0" lvl="0" indent="-683667" algn="l" defTabSz="685734" rtl="0" eaLnBrk="1" fontAlgn="auto" latinLnBrk="0" hangingPunct="1">
              <a:lnSpc>
                <a:spcPct val="100000"/>
              </a:lnSpc>
              <a:spcBef>
                <a:spcPts val="1600"/>
              </a:spcBef>
              <a:spcAft>
                <a:spcPts val="0"/>
              </a:spcAft>
              <a:buClr>
                <a:srgbClr val="E4A11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D7D2CB">
                    <a:lumMod val="25000"/>
                  </a:srgbClr>
                </a:solidFill>
                <a:effectLst/>
                <a:uLnTx/>
                <a:uFillTx/>
                <a:latin typeface="Verdana" pitchFamily="34" charset="0"/>
                <a:ea typeface="Verdana" pitchFamily="34" charset="0"/>
                <a:cs typeface="Verdana" pitchFamily="34" charset="0"/>
              </a:rPr>
              <a:t>Employee Benefits Consulting Firms</a:t>
            </a:r>
          </a:p>
          <a:p>
            <a:pPr marL="683667" marR="0" lvl="0" indent="-683667" algn="l" defTabSz="685734" rtl="0" eaLnBrk="1" fontAlgn="auto" latinLnBrk="0" hangingPunct="1">
              <a:lnSpc>
                <a:spcPct val="100000"/>
              </a:lnSpc>
              <a:spcBef>
                <a:spcPts val="1600"/>
              </a:spcBef>
              <a:spcAft>
                <a:spcPts val="0"/>
              </a:spcAft>
              <a:buClr>
                <a:srgbClr val="E4A11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D7D2CB">
                    <a:lumMod val="25000"/>
                  </a:srgbClr>
                </a:solidFill>
                <a:effectLst/>
                <a:uLnTx/>
                <a:uFillTx/>
                <a:latin typeface="Verdana" pitchFamily="34" charset="0"/>
                <a:ea typeface="Verdana" pitchFamily="34" charset="0"/>
                <a:cs typeface="Verdana" pitchFamily="34" charset="0"/>
              </a:rPr>
              <a:t>Specialty Retail Distributors</a:t>
            </a:r>
          </a:p>
          <a:p>
            <a:pPr marL="683667" marR="0" lvl="0" indent="-683667" algn="l" defTabSz="685734" rtl="0" eaLnBrk="1" fontAlgn="auto" latinLnBrk="0" hangingPunct="1">
              <a:lnSpc>
                <a:spcPct val="100000"/>
              </a:lnSpc>
              <a:spcBef>
                <a:spcPts val="1600"/>
              </a:spcBef>
              <a:spcAft>
                <a:spcPts val="0"/>
              </a:spcAft>
              <a:buClr>
                <a:srgbClr val="E4A11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D7D2CB">
                    <a:lumMod val="25000"/>
                  </a:srgbClr>
                </a:solidFill>
                <a:effectLst/>
                <a:uLnTx/>
                <a:uFillTx/>
                <a:latin typeface="Verdana" pitchFamily="34" charset="0"/>
                <a:ea typeface="Verdana" pitchFamily="34" charset="0"/>
                <a:cs typeface="Verdana" pitchFamily="34" charset="0"/>
              </a:rPr>
              <a:t>Wholesalers, MGAs, MGUs and Program Managers</a:t>
            </a:r>
          </a:p>
          <a:p>
            <a:pPr marL="683667" marR="0" lvl="0" indent="-683667" algn="l" defTabSz="685734" rtl="0" eaLnBrk="1" fontAlgn="auto" latinLnBrk="0" hangingPunct="1">
              <a:lnSpc>
                <a:spcPct val="100000"/>
              </a:lnSpc>
              <a:spcBef>
                <a:spcPts val="1600"/>
              </a:spcBef>
              <a:spcAft>
                <a:spcPts val="0"/>
              </a:spcAft>
              <a:buClr>
                <a:srgbClr val="E4A11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D7D2CB">
                    <a:lumMod val="25000"/>
                  </a:srgbClr>
                </a:solidFill>
                <a:effectLst/>
                <a:uLnTx/>
                <a:uFillTx/>
                <a:latin typeface="Verdana" pitchFamily="34" charset="0"/>
                <a:ea typeface="Verdana" pitchFamily="34" charset="0"/>
                <a:cs typeface="Verdana" pitchFamily="34" charset="0"/>
              </a:rPr>
              <a:t>Registered Investment Advisors &amp; Wealth Managers</a:t>
            </a:r>
          </a:p>
          <a:p>
            <a:pPr marL="683667" marR="0" lvl="0" indent="-683667" algn="l" defTabSz="685734" rtl="0" eaLnBrk="1" fontAlgn="auto" latinLnBrk="0" hangingPunct="1">
              <a:lnSpc>
                <a:spcPct val="100000"/>
              </a:lnSpc>
              <a:spcBef>
                <a:spcPts val="1600"/>
              </a:spcBef>
              <a:spcAft>
                <a:spcPts val="0"/>
              </a:spcAft>
              <a:buClr>
                <a:srgbClr val="E4A11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D7D2CB">
                    <a:lumMod val="25000"/>
                  </a:srgbClr>
                </a:solidFill>
                <a:effectLst/>
                <a:uLnTx/>
                <a:uFillTx/>
                <a:latin typeface="Verdana" pitchFamily="34" charset="0"/>
                <a:ea typeface="Verdana" pitchFamily="34" charset="0"/>
                <a:cs typeface="Verdana" pitchFamily="34" charset="0"/>
              </a:rPr>
              <a:t>Retirement Plan Advisors</a:t>
            </a:r>
          </a:p>
          <a:p>
            <a:pPr marL="683667" marR="0" lvl="0" indent="-683667" algn="l" defTabSz="685734" rtl="0" eaLnBrk="1" fontAlgn="auto" latinLnBrk="0" hangingPunct="1">
              <a:lnSpc>
                <a:spcPct val="100000"/>
              </a:lnSpc>
              <a:spcBef>
                <a:spcPts val="1600"/>
              </a:spcBef>
              <a:spcAft>
                <a:spcPts val="0"/>
              </a:spcAft>
              <a:buClr>
                <a:srgbClr val="E4A11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D7D2CB">
                    <a:lumMod val="25000"/>
                  </a:srgbClr>
                </a:solidFill>
                <a:effectLst/>
                <a:uLnTx/>
                <a:uFillTx/>
                <a:latin typeface="Verdana" pitchFamily="34" charset="0"/>
                <a:ea typeface="Verdana" pitchFamily="34" charset="0"/>
                <a:cs typeface="Verdana" pitchFamily="34" charset="0"/>
              </a:rPr>
              <a:t>Private Equity Funds, Private Capital Providers and Institutional Lenders</a:t>
            </a:r>
          </a:p>
          <a:p>
            <a:pPr marL="683667" marR="0" lvl="0" indent="-683667" algn="l" defTabSz="685734" rtl="0" eaLnBrk="1" fontAlgn="auto" latinLnBrk="0" hangingPunct="1">
              <a:lnSpc>
                <a:spcPct val="100000"/>
              </a:lnSpc>
              <a:spcBef>
                <a:spcPts val="1600"/>
              </a:spcBef>
              <a:spcAft>
                <a:spcPts val="0"/>
              </a:spcAft>
              <a:buClr>
                <a:srgbClr val="E4A11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D7D2CB">
                    <a:lumMod val="25000"/>
                  </a:srgbClr>
                </a:solidFill>
                <a:effectLst/>
                <a:uLnTx/>
                <a:uFillTx/>
                <a:latin typeface="Verdana" pitchFamily="34" charset="0"/>
                <a:ea typeface="Verdana" pitchFamily="34" charset="0"/>
                <a:cs typeface="Verdana" pitchFamily="34" charset="0"/>
              </a:rPr>
              <a:t>Bank / Credit Union Owned Insurance Agencies and Brokers</a:t>
            </a:r>
          </a:p>
          <a:p>
            <a:pPr marL="683667" marR="0" lvl="0" indent="-683667" algn="l" defTabSz="685734" rtl="0" eaLnBrk="1" fontAlgn="auto" latinLnBrk="0" hangingPunct="1">
              <a:lnSpc>
                <a:spcPct val="100000"/>
              </a:lnSpc>
              <a:spcBef>
                <a:spcPts val="1600"/>
              </a:spcBef>
              <a:spcAft>
                <a:spcPts val="0"/>
              </a:spcAft>
              <a:buClr>
                <a:srgbClr val="E4A11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D7D2CB">
                    <a:lumMod val="25000"/>
                  </a:srgbClr>
                </a:solidFill>
                <a:effectLst/>
                <a:uLnTx/>
                <a:uFillTx/>
                <a:latin typeface="Verdana" pitchFamily="34" charset="0"/>
                <a:ea typeface="Verdana" pitchFamily="34" charset="0"/>
                <a:cs typeface="Verdana" pitchFamily="34" charset="0"/>
              </a:rPr>
              <a:t>Insurance Carriers / Reinsurance Brokers</a:t>
            </a:r>
          </a:p>
          <a:p>
            <a:pPr marL="683667" marR="0" lvl="0" indent="-683667" algn="l" defTabSz="685734" rtl="0" eaLnBrk="1" fontAlgn="auto" latinLnBrk="0" hangingPunct="1">
              <a:lnSpc>
                <a:spcPct val="100000"/>
              </a:lnSpc>
              <a:spcBef>
                <a:spcPts val="1600"/>
              </a:spcBef>
              <a:spcAft>
                <a:spcPts val="0"/>
              </a:spcAft>
              <a:buClr>
                <a:srgbClr val="E4A11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D7D2CB">
                    <a:lumMod val="25000"/>
                  </a:srgbClr>
                </a:solidFill>
                <a:effectLst/>
                <a:uLnTx/>
                <a:uFillTx/>
                <a:latin typeface="Verdana" pitchFamily="34" charset="0"/>
                <a:ea typeface="Verdana" pitchFamily="34" charset="0"/>
                <a:cs typeface="Verdana" pitchFamily="34" charset="0"/>
              </a:rPr>
              <a:t>InsurTech Firms</a:t>
            </a:r>
          </a:p>
          <a:p>
            <a:pPr marL="683667" marR="0" lvl="0" indent="-683667" algn="l" defTabSz="685734" rtl="0" eaLnBrk="1" fontAlgn="auto" latinLnBrk="0" hangingPunct="1">
              <a:lnSpc>
                <a:spcPct val="100000"/>
              </a:lnSpc>
              <a:spcBef>
                <a:spcPts val="1600"/>
              </a:spcBef>
              <a:spcAft>
                <a:spcPts val="0"/>
              </a:spcAft>
              <a:buClr>
                <a:srgbClr val="E4A11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D7D2CB">
                    <a:lumMod val="25000"/>
                  </a:srgbClr>
                </a:solidFill>
                <a:effectLst/>
                <a:uLnTx/>
                <a:uFillTx/>
                <a:latin typeface="Verdana" pitchFamily="34" charset="0"/>
                <a:ea typeface="Verdana" pitchFamily="34" charset="0"/>
                <a:cs typeface="Verdana" pitchFamily="34" charset="0"/>
              </a:rPr>
              <a:t>Insurance Service Providers (TPAs, Analytics Firms, Risk Consulting, Aggregators)</a:t>
            </a:r>
          </a:p>
        </p:txBody>
      </p:sp>
      <p:sp>
        <p:nvSpPr>
          <p:cNvPr id="4" name="Title 3">
            <a:extLst>
              <a:ext uri="{FF2B5EF4-FFF2-40B4-BE49-F238E27FC236}">
                <a16:creationId xmlns:a16="http://schemas.microsoft.com/office/drawing/2014/main" id="{17F8660D-3413-4AD9-A045-90880D030972}"/>
              </a:ext>
            </a:extLst>
          </p:cNvPr>
          <p:cNvSpPr>
            <a:spLocks noGrp="1"/>
          </p:cNvSpPr>
          <p:nvPr>
            <p:ph type="title" idx="4294967295"/>
          </p:nvPr>
        </p:nvSpPr>
        <p:spPr>
          <a:xfrm>
            <a:off x="0" y="142875"/>
            <a:ext cx="12192000" cy="590550"/>
          </a:xfrm>
          <a:prstGeom prst="rect">
            <a:avLst/>
          </a:prstGeom>
        </p:spPr>
        <p:txBody>
          <a:bodyPr/>
          <a:lstStyle/>
          <a:p>
            <a:r>
              <a:rPr lang="en-US" b="1" dirty="0">
                <a:solidFill>
                  <a:srgbClr val="002D3D"/>
                </a:solidFill>
              </a:rPr>
              <a:t>Who we serve</a:t>
            </a:r>
          </a:p>
        </p:txBody>
      </p:sp>
    </p:spTree>
    <p:extLst>
      <p:ext uri="{BB962C8B-B14F-4D97-AF65-F5344CB8AC3E}">
        <p14:creationId xmlns:p14="http://schemas.microsoft.com/office/powerpoint/2010/main" val="1150801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2875"/>
            <a:ext cx="12192000" cy="590550"/>
          </a:xfrm>
          <a:prstGeom prst="rect">
            <a:avLst/>
          </a:prstGeom>
        </p:spPr>
        <p:txBody>
          <a:bodyPr>
            <a:normAutofit/>
          </a:bodyPr>
          <a:lstStyle/>
          <a:p>
            <a:pPr algn="ctr"/>
            <a:r>
              <a:rPr lang="en-US" b="1" dirty="0">
                <a:solidFill>
                  <a:srgbClr val="002D3D"/>
                </a:solidFill>
                <a:latin typeface="Verdana" panose="020B0604030504040204" pitchFamily="34" charset="0"/>
                <a:ea typeface="Verdana" panose="020B0604030504040204" pitchFamily="34" charset="0"/>
              </a:rPr>
              <a:t>Outlook for M&amp;A Activity</a:t>
            </a:r>
          </a:p>
        </p:txBody>
      </p:sp>
      <p:sp>
        <p:nvSpPr>
          <p:cNvPr id="3" name="Text Placeholder 2"/>
          <p:cNvSpPr>
            <a:spLocks noGrp="1"/>
          </p:cNvSpPr>
          <p:nvPr>
            <p:ph idx="4294967295"/>
          </p:nvPr>
        </p:nvSpPr>
        <p:spPr>
          <a:xfrm>
            <a:off x="753627" y="1011941"/>
            <a:ext cx="10515600" cy="4625975"/>
          </a:xfrm>
        </p:spPr>
        <p:txBody>
          <a:bodyPr>
            <a:normAutofit/>
          </a:bodyPr>
          <a:lstStyle/>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M&amp;A environment should remain strong.</a:t>
            </a:r>
          </a:p>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Pressure from carriers on smaller agencies to increase volume may drive many independent agencies to consider a sale.</a:t>
            </a:r>
          </a:p>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The increasing age of the average agency owner and the inability of many agencies to perpetuate internally should continue to drive consolidation.</a:t>
            </a:r>
          </a:p>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National brokerages continue moving down market, putting pressure on independent agencies.</a:t>
            </a:r>
          </a:p>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Private capital providers will seek new investments as demand outpaces supply.</a:t>
            </a:r>
          </a:p>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Economic conditions could lower valuations as built-in growth disappears.</a:t>
            </a:r>
          </a:p>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Broader buyer diversity should continue to increase.</a:t>
            </a:r>
          </a:p>
        </p:txBody>
      </p:sp>
      <p:sp>
        <p:nvSpPr>
          <p:cNvPr id="4" name="TextBox 3">
            <a:extLst>
              <a:ext uri="{FF2B5EF4-FFF2-40B4-BE49-F238E27FC236}">
                <a16:creationId xmlns:a16="http://schemas.microsoft.com/office/drawing/2014/main" id="{81B24857-DD58-45D5-8241-E86460E344BD}"/>
              </a:ext>
            </a:extLst>
          </p:cNvPr>
          <p:cNvSpPr txBox="1">
            <a:spLocks noChangeArrowheads="1"/>
          </p:cNvSpPr>
          <p:nvPr/>
        </p:nvSpPr>
        <p:spPr bwMode="auto">
          <a:xfrm>
            <a:off x="431800" y="5916433"/>
            <a:ext cx="7567613" cy="200055"/>
          </a:xfrm>
          <a:prstGeom prst="rect">
            <a:avLst/>
          </a:prstGeom>
          <a:noFill/>
          <a:ln>
            <a:noFill/>
          </a:ln>
          <a:extLst>
            <a:ext uri="{909E8E84-426E-40dd-AFC4-6F175D3DCCD1}"/>
            <a:ext uri="{91240B29-F687-4f45-9708-019B960494DF}"/>
          </a:extLst>
        </p:spPr>
        <p:txBody>
          <a:bodyPr>
            <a:spAutoFit/>
          </a:bodyPr>
          <a:lstStyle>
            <a:defPPr>
              <a:defRPr lang="en-US"/>
            </a:defPPr>
            <a:lvl1pPr marL="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1pPr>
            <a:lvl2pPr marL="742950" indent="-28575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2pPr>
            <a:lvl3pPr marL="1143000" indent="-22860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3pPr>
            <a:lvl4pPr marL="1600200" indent="-22860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4pPr>
            <a:lvl5pPr marL="2057400" indent="-22860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8pPr>
            <a:lvl9pPr marL="3886200" indent="-228600" defTabSz="4572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chemeClr val="tx2">
                    <a:lumMod val="75000"/>
                  </a:schemeClr>
                </a:solidFill>
                <a:effectLst/>
                <a:uLnTx/>
                <a:uFillTx/>
                <a:latin typeface="Verdana" panose="020B0604030504040204" pitchFamily="34" charset="0"/>
                <a:ea typeface="MS PGothic" panose="020B0600070205080204" pitchFamily="34" charset="-128"/>
                <a:cs typeface="Arial" pitchFamily="34" charset="0"/>
              </a:rPr>
              <a:t>Source: Individual results may vary. M&amp;A: Merger &amp; Acquisition</a:t>
            </a:r>
          </a:p>
        </p:txBody>
      </p:sp>
    </p:spTree>
    <p:custDataLst>
      <p:tags r:id="rId1"/>
    </p:custDataLst>
    <p:extLst>
      <p:ext uri="{BB962C8B-B14F-4D97-AF65-F5344CB8AC3E}">
        <p14:creationId xmlns:p14="http://schemas.microsoft.com/office/powerpoint/2010/main" val="666574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C4F692E-7F28-8396-8237-D5EC29D8A5A7}"/>
              </a:ext>
            </a:extLst>
          </p:cNvPr>
          <p:cNvSpPr txBox="1"/>
          <p:nvPr/>
        </p:nvSpPr>
        <p:spPr>
          <a:xfrm>
            <a:off x="4850005" y="2449108"/>
            <a:ext cx="2477582"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pitchFamily="34" charset="0"/>
              </a:rPr>
              <a:t>White Glove Service</a:t>
            </a:r>
          </a:p>
        </p:txBody>
      </p:sp>
      <p:grpSp>
        <p:nvGrpSpPr>
          <p:cNvPr id="10" name="Group 9">
            <a:extLst>
              <a:ext uri="{FF2B5EF4-FFF2-40B4-BE49-F238E27FC236}">
                <a16:creationId xmlns:a16="http://schemas.microsoft.com/office/drawing/2014/main" id="{D1183FAE-4608-1E43-962D-0080F7EA7314}"/>
              </a:ext>
            </a:extLst>
          </p:cNvPr>
          <p:cNvGrpSpPr/>
          <p:nvPr/>
        </p:nvGrpSpPr>
        <p:grpSpPr>
          <a:xfrm>
            <a:off x="3358423" y="1434690"/>
            <a:ext cx="2099586" cy="1853316"/>
            <a:chOff x="616151" y="2087748"/>
            <a:chExt cx="2099586" cy="1853316"/>
          </a:xfrm>
        </p:grpSpPr>
        <p:sp>
          <p:nvSpPr>
            <p:cNvPr id="9" name="Rectangle 8">
              <a:extLst>
                <a:ext uri="{FF2B5EF4-FFF2-40B4-BE49-F238E27FC236}">
                  <a16:creationId xmlns:a16="http://schemas.microsoft.com/office/drawing/2014/main" id="{CCD2D954-7B19-EC1C-BFD8-772BC7017BAC}"/>
                </a:ext>
              </a:extLst>
            </p:cNvPr>
            <p:cNvSpPr/>
            <p:nvPr/>
          </p:nvSpPr>
          <p:spPr>
            <a:xfrm>
              <a:off x="659181" y="2087748"/>
              <a:ext cx="2056556" cy="18533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8" name="TextBox 7">
              <a:extLst>
                <a:ext uri="{FF2B5EF4-FFF2-40B4-BE49-F238E27FC236}">
                  <a16:creationId xmlns:a16="http://schemas.microsoft.com/office/drawing/2014/main" id="{F4FFB89D-957B-4C82-6EFE-2639611AEB7F}"/>
                </a:ext>
              </a:extLst>
            </p:cNvPr>
            <p:cNvSpPr txBox="1"/>
            <p:nvPr/>
          </p:nvSpPr>
          <p:spPr>
            <a:xfrm>
              <a:off x="616151" y="2456574"/>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Sell to Strategic Buyer</a:t>
              </a:r>
            </a:p>
          </p:txBody>
        </p:sp>
        <p:cxnSp>
          <p:nvCxnSpPr>
            <p:cNvPr id="5" name="Straight Connector 4">
              <a:extLst>
                <a:ext uri="{FF2B5EF4-FFF2-40B4-BE49-F238E27FC236}">
                  <a16:creationId xmlns:a16="http://schemas.microsoft.com/office/drawing/2014/main" id="{313DADE6-F5A2-8CD2-55A5-416F662C1F97}"/>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D0FEF47F-EF08-F28A-3F85-0F88463D024D}"/>
              </a:ext>
            </a:extLst>
          </p:cNvPr>
          <p:cNvGrpSpPr/>
          <p:nvPr/>
        </p:nvGrpSpPr>
        <p:grpSpPr>
          <a:xfrm>
            <a:off x="421656" y="1404580"/>
            <a:ext cx="2056557" cy="1853316"/>
            <a:chOff x="659180" y="2087748"/>
            <a:chExt cx="2056557" cy="1853316"/>
          </a:xfrm>
          <a:solidFill>
            <a:srgbClr val="C48800"/>
          </a:solidFill>
        </p:grpSpPr>
        <p:sp>
          <p:nvSpPr>
            <p:cNvPr id="14" name="Rectangle 13">
              <a:extLst>
                <a:ext uri="{FF2B5EF4-FFF2-40B4-BE49-F238E27FC236}">
                  <a16:creationId xmlns:a16="http://schemas.microsoft.com/office/drawing/2014/main" id="{2D25A820-128D-1996-61BE-97CA8EDE8BD4}"/>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17" name="TextBox 16">
              <a:extLst>
                <a:ext uri="{FF2B5EF4-FFF2-40B4-BE49-F238E27FC236}">
                  <a16:creationId xmlns:a16="http://schemas.microsoft.com/office/drawing/2014/main" id="{D0C144C9-1CB1-EC78-63FD-A6C9DA8440E1}"/>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Internal Perpetuation</a:t>
              </a:r>
            </a:p>
          </p:txBody>
        </p:sp>
        <p:cxnSp>
          <p:nvCxnSpPr>
            <p:cNvPr id="18" name="Straight Connector 17">
              <a:extLst>
                <a:ext uri="{FF2B5EF4-FFF2-40B4-BE49-F238E27FC236}">
                  <a16:creationId xmlns:a16="http://schemas.microsoft.com/office/drawing/2014/main" id="{FF2A055C-2FBC-5507-559C-D72D5B7929CB}"/>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B3F746FC-05A1-8F89-B835-6585F4D27B8D}"/>
              </a:ext>
            </a:extLst>
          </p:cNvPr>
          <p:cNvGrpSpPr/>
          <p:nvPr/>
        </p:nvGrpSpPr>
        <p:grpSpPr>
          <a:xfrm>
            <a:off x="6304406" y="1434690"/>
            <a:ext cx="2056557" cy="1853316"/>
            <a:chOff x="659180" y="2087748"/>
            <a:chExt cx="2056557" cy="1853316"/>
          </a:xfrm>
        </p:grpSpPr>
        <p:sp>
          <p:nvSpPr>
            <p:cNvPr id="20" name="Rectangle 19">
              <a:extLst>
                <a:ext uri="{FF2B5EF4-FFF2-40B4-BE49-F238E27FC236}">
                  <a16:creationId xmlns:a16="http://schemas.microsoft.com/office/drawing/2014/main" id="{B25549A3-3771-4CB4-3A55-04F5D2854A1D}"/>
                </a:ext>
              </a:extLst>
            </p:cNvPr>
            <p:cNvSpPr/>
            <p:nvPr/>
          </p:nvSpPr>
          <p:spPr>
            <a:xfrm>
              <a:off x="659181" y="2087748"/>
              <a:ext cx="2056556" cy="1853316"/>
            </a:xfrm>
            <a:prstGeom prst="rect">
              <a:avLst/>
            </a:prstGeom>
            <a:solidFill>
              <a:srgbClr val="999D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1" name="TextBox 20">
              <a:extLst>
                <a:ext uri="{FF2B5EF4-FFF2-40B4-BE49-F238E27FC236}">
                  <a16:creationId xmlns:a16="http://schemas.microsoft.com/office/drawing/2014/main" id="{4EBDDCBB-BFD3-BF63-24D0-070BC0981842}"/>
                </a:ext>
              </a:extLst>
            </p:cNvPr>
            <p:cNvSpPr txBox="1"/>
            <p:nvPr/>
          </p:nvSpPr>
          <p:spPr>
            <a:xfrm>
              <a:off x="659180" y="2559770"/>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ESOP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Arial" pitchFamily="34" charset="0"/>
                </a:rPr>
                <a:t>iCAP</a:t>
              </a: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p:txBody>
        </p:sp>
        <p:cxnSp>
          <p:nvCxnSpPr>
            <p:cNvPr id="22" name="Straight Connector 21">
              <a:extLst>
                <a:ext uri="{FF2B5EF4-FFF2-40B4-BE49-F238E27FC236}">
                  <a16:creationId xmlns:a16="http://schemas.microsoft.com/office/drawing/2014/main" id="{5AA12FB3-C04A-AF1C-1C77-C2DF7E766223}"/>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5879AF47-4DBE-19B5-1FC7-9783BCCF3628}"/>
              </a:ext>
            </a:extLst>
          </p:cNvPr>
          <p:cNvGrpSpPr/>
          <p:nvPr/>
        </p:nvGrpSpPr>
        <p:grpSpPr>
          <a:xfrm>
            <a:off x="9147356" y="1430856"/>
            <a:ext cx="2056557" cy="1853316"/>
            <a:chOff x="659180" y="2087748"/>
            <a:chExt cx="2056557" cy="1853316"/>
          </a:xfrm>
          <a:solidFill>
            <a:srgbClr val="A40C34"/>
          </a:solidFill>
        </p:grpSpPr>
        <p:sp>
          <p:nvSpPr>
            <p:cNvPr id="24" name="Rectangle 23">
              <a:extLst>
                <a:ext uri="{FF2B5EF4-FFF2-40B4-BE49-F238E27FC236}">
                  <a16:creationId xmlns:a16="http://schemas.microsoft.com/office/drawing/2014/main" id="{7EBD0F70-817D-F64D-94F2-50A2B654EB56}"/>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5" name="TextBox 24">
              <a:extLst>
                <a:ext uri="{FF2B5EF4-FFF2-40B4-BE49-F238E27FC236}">
                  <a16:creationId xmlns:a16="http://schemas.microsoft.com/office/drawing/2014/main" id="{27E684F7-0D77-4C7F-0D20-B5237ADF1805}"/>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Equity Partner</a:t>
              </a:r>
            </a:p>
          </p:txBody>
        </p:sp>
        <p:cxnSp>
          <p:nvCxnSpPr>
            <p:cNvPr id="26" name="Straight Connector 25">
              <a:extLst>
                <a:ext uri="{FF2B5EF4-FFF2-40B4-BE49-F238E27FC236}">
                  <a16:creationId xmlns:a16="http://schemas.microsoft.com/office/drawing/2014/main" id="{DAC20F52-1F69-CFCE-0C0E-F9E7D5B751B6}"/>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DC938C55-4C66-8A20-6F5D-DFCA7D0E0C43}"/>
              </a:ext>
            </a:extLst>
          </p:cNvPr>
          <p:cNvGrpSpPr/>
          <p:nvPr/>
        </p:nvGrpSpPr>
        <p:grpSpPr>
          <a:xfrm>
            <a:off x="2081882" y="3826568"/>
            <a:ext cx="2056557" cy="1853316"/>
            <a:chOff x="659180" y="2087748"/>
            <a:chExt cx="2056557" cy="1853316"/>
          </a:xfrm>
          <a:solidFill>
            <a:srgbClr val="ACA399"/>
          </a:solidFill>
        </p:grpSpPr>
        <p:sp>
          <p:nvSpPr>
            <p:cNvPr id="28" name="Rectangle 27">
              <a:extLst>
                <a:ext uri="{FF2B5EF4-FFF2-40B4-BE49-F238E27FC236}">
                  <a16:creationId xmlns:a16="http://schemas.microsoft.com/office/drawing/2014/main" id="{EB9E4023-BC14-E867-979C-59E92F9EF947}"/>
                </a:ext>
              </a:extLst>
            </p:cNvPr>
            <p:cNvSpPr/>
            <p:nvPr/>
          </p:nvSpPr>
          <p:spPr>
            <a:xfrm>
              <a:off x="659181" y="2087748"/>
              <a:ext cx="2056556" cy="1853316"/>
            </a:xfrm>
            <a:prstGeom prst="rect">
              <a:avLst/>
            </a:prstGeom>
            <a:grpFill/>
            <a:ln>
              <a:solidFill>
                <a:srgbClr val="796E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9" name="TextBox 28">
              <a:extLst>
                <a:ext uri="{FF2B5EF4-FFF2-40B4-BE49-F238E27FC236}">
                  <a16:creationId xmlns:a16="http://schemas.microsoft.com/office/drawing/2014/main" id="{FC0BEB85-D912-2F70-2B99-4A3A70FB90BF}"/>
                </a:ext>
              </a:extLst>
            </p:cNvPr>
            <p:cNvSpPr txBox="1"/>
            <p:nvPr/>
          </p:nvSpPr>
          <p:spPr>
            <a:xfrm>
              <a:off x="659180" y="2559770"/>
              <a:ext cx="2056556" cy="769441"/>
            </a:xfrm>
            <a:prstGeom prst="rect">
              <a:avLst/>
            </a:prstGeom>
            <a:grp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Debt Capital Raising</a:t>
              </a:r>
            </a:p>
          </p:txBody>
        </p:sp>
        <p:cxnSp>
          <p:nvCxnSpPr>
            <p:cNvPr id="30" name="Straight Connector 29">
              <a:extLst>
                <a:ext uri="{FF2B5EF4-FFF2-40B4-BE49-F238E27FC236}">
                  <a16:creationId xmlns:a16="http://schemas.microsoft.com/office/drawing/2014/main" id="{894E3BD1-EE66-CF6C-34CB-01E506007D91}"/>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C2940D6B-6994-D16C-6897-56B0FAE04EC6}"/>
              </a:ext>
            </a:extLst>
          </p:cNvPr>
          <p:cNvGrpSpPr/>
          <p:nvPr/>
        </p:nvGrpSpPr>
        <p:grpSpPr>
          <a:xfrm>
            <a:off x="5067721" y="3826568"/>
            <a:ext cx="2056557" cy="1853316"/>
            <a:chOff x="659180" y="2087748"/>
            <a:chExt cx="2056557" cy="1853316"/>
          </a:xfrm>
          <a:solidFill>
            <a:srgbClr val="8EA6AB"/>
          </a:solidFill>
        </p:grpSpPr>
        <p:sp>
          <p:nvSpPr>
            <p:cNvPr id="32" name="Rectangle 31">
              <a:extLst>
                <a:ext uri="{FF2B5EF4-FFF2-40B4-BE49-F238E27FC236}">
                  <a16:creationId xmlns:a16="http://schemas.microsoft.com/office/drawing/2014/main" id="{5933018F-B558-C6BD-9021-C9DD027849FC}"/>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3" name="TextBox 32">
              <a:extLst>
                <a:ext uri="{FF2B5EF4-FFF2-40B4-BE49-F238E27FC236}">
                  <a16:creationId xmlns:a16="http://schemas.microsoft.com/office/drawing/2014/main" id="{4207D47A-7AD2-CA3F-C97A-EFFD8EF7DBE8}"/>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Broker Formation</a:t>
              </a:r>
            </a:p>
          </p:txBody>
        </p:sp>
        <p:cxnSp>
          <p:nvCxnSpPr>
            <p:cNvPr id="34" name="Straight Connector 33">
              <a:extLst>
                <a:ext uri="{FF2B5EF4-FFF2-40B4-BE49-F238E27FC236}">
                  <a16:creationId xmlns:a16="http://schemas.microsoft.com/office/drawing/2014/main" id="{024DE4BE-C7EE-641B-928E-2AC8F18A7DED}"/>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53CC68D6-9306-F053-EC45-96A1483C7E5F}"/>
              </a:ext>
            </a:extLst>
          </p:cNvPr>
          <p:cNvGrpSpPr/>
          <p:nvPr/>
        </p:nvGrpSpPr>
        <p:grpSpPr>
          <a:xfrm>
            <a:off x="7840511" y="3826568"/>
            <a:ext cx="2056557" cy="1853316"/>
            <a:chOff x="659180" y="2087748"/>
            <a:chExt cx="2056557" cy="1853316"/>
          </a:xfrm>
          <a:solidFill>
            <a:srgbClr val="796E65"/>
          </a:solidFill>
        </p:grpSpPr>
        <p:sp>
          <p:nvSpPr>
            <p:cNvPr id="36" name="Rectangle 35">
              <a:extLst>
                <a:ext uri="{FF2B5EF4-FFF2-40B4-BE49-F238E27FC236}">
                  <a16:creationId xmlns:a16="http://schemas.microsoft.com/office/drawing/2014/main" id="{6E439149-6320-E1BF-3557-B20144B39FF7}"/>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7" name="TextBox 36">
              <a:extLst>
                <a:ext uri="{FF2B5EF4-FFF2-40B4-BE49-F238E27FC236}">
                  <a16:creationId xmlns:a16="http://schemas.microsoft.com/office/drawing/2014/main" id="{17EF35C2-A5E2-B7A2-9E1F-C26B0EAEBF8D}"/>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Nothing</a:t>
              </a:r>
            </a:p>
          </p:txBody>
        </p:sp>
        <p:cxnSp>
          <p:nvCxnSpPr>
            <p:cNvPr id="38" name="Straight Connector 37">
              <a:extLst>
                <a:ext uri="{FF2B5EF4-FFF2-40B4-BE49-F238E27FC236}">
                  <a16:creationId xmlns:a16="http://schemas.microsoft.com/office/drawing/2014/main" id="{583B6831-C487-EAD3-13D9-43BC981409C0}"/>
                </a:ext>
              </a:extLst>
            </p:cNvPr>
            <p:cNvCxnSpPr>
              <a:cxnSpLocks/>
            </p:cNvCxnSpPr>
            <p:nvPr/>
          </p:nvCxnSpPr>
          <p:spPr>
            <a:xfrm>
              <a:off x="2715736" y="2221215"/>
              <a:ext cx="0" cy="1524132"/>
            </a:xfrm>
            <a:prstGeom prst="line">
              <a:avLst/>
            </a:prstGeom>
            <a:grpFill/>
            <a:ln w="63500" cap="rnd">
              <a:solidFill>
                <a:srgbClr val="A40C34"/>
              </a:solidFill>
            </a:ln>
            <a:effectLst/>
          </p:spPr>
          <p:style>
            <a:lnRef idx="2">
              <a:schemeClr val="accent1"/>
            </a:lnRef>
            <a:fillRef idx="0">
              <a:schemeClr val="accent1"/>
            </a:fillRef>
            <a:effectRef idx="1">
              <a:schemeClr val="accent1"/>
            </a:effectRef>
            <a:fontRef idx="minor">
              <a:schemeClr val="tx1"/>
            </a:fontRef>
          </p:style>
        </p:cxnSp>
      </p:grpSp>
      <p:sp>
        <p:nvSpPr>
          <p:cNvPr id="42" name="Title 1">
            <a:extLst>
              <a:ext uri="{FF2B5EF4-FFF2-40B4-BE49-F238E27FC236}">
                <a16:creationId xmlns:a16="http://schemas.microsoft.com/office/drawing/2014/main" id="{4F22C74C-35F3-54C3-96AC-11714A841D42}"/>
              </a:ext>
            </a:extLst>
          </p:cNvPr>
          <p:cNvSpPr txBox="1"/>
          <p:nvPr/>
        </p:nvSpPr>
        <p:spPr>
          <a:xfrm>
            <a:off x="0" y="91105"/>
            <a:ext cx="12192000" cy="591173"/>
          </a:xfrm>
          <a:prstGeom prst="rect">
            <a:avLst/>
          </a:prstGeom>
        </p:spPr>
        <p:txBody>
          <a:bodyPr vert="horz" lIns="0" tIns="60960" rIns="121920" bIns="60960" rtlCol="0" anchor="ctr">
            <a:noAutofit/>
          </a:bodyPr>
          <a:lstStyle>
            <a:defPPr>
              <a:defRPr lang="en-US"/>
            </a:defPPr>
            <a:lvl1pPr marL="0" algn="ctr" defTabSz="192881" rtl="0" eaLnBrk="1" latinLnBrk="0" hangingPunct="1">
              <a:buNone/>
              <a:defRPr sz="1600" b="0" kern="1200" cap="all" baseline="0">
                <a:solidFill>
                  <a:srgbClr val="274A4B"/>
                </a:solidFill>
                <a:latin typeface="Gotham Light" pitchFamily="50" charset="0"/>
                <a:ea typeface="+mj-ea"/>
                <a:cs typeface="Gotham Light" pitchFamily="50" charset="0"/>
              </a:defRPr>
            </a:lvl1pPr>
            <a:lvl2pPr marL="4572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2pPr>
            <a:lvl3pPr marL="9144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3pPr>
            <a:lvl4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4pPr>
            <a:lvl5pPr marL="1828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5pPr>
            <a:lvl6pPr marL="3429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6pPr>
            <a:lvl7pPr marL="685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7pPr>
            <a:lvl8pPr marL="10287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8pPr>
            <a:lvl9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9pPr>
          </a:lstStyle>
          <a:p>
            <a:pPr marL="0" marR="0" lvl="0" indent="0" algn="ctr" defTabSz="192881"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22734"/>
                </a:solidFill>
                <a:effectLst/>
                <a:uLnTx/>
                <a:uFillTx/>
                <a:latin typeface="Verdana" panose="020B0604030504040204" pitchFamily="34" charset="0"/>
                <a:ea typeface="Verdana"/>
              </a:rPr>
              <a:t>What Doors are Open?</a:t>
            </a:r>
          </a:p>
        </p:txBody>
      </p:sp>
      <p:sp>
        <p:nvSpPr>
          <p:cNvPr id="2" name="Rectangle: Rounded Corners 1">
            <a:extLst>
              <a:ext uri="{FF2B5EF4-FFF2-40B4-BE49-F238E27FC236}">
                <a16:creationId xmlns:a16="http://schemas.microsoft.com/office/drawing/2014/main" id="{5341F102-6214-9622-3215-43FC2EA75A77}"/>
              </a:ext>
            </a:extLst>
          </p:cNvPr>
          <p:cNvSpPr/>
          <p:nvPr/>
        </p:nvSpPr>
        <p:spPr>
          <a:xfrm>
            <a:off x="4972692" y="3750824"/>
            <a:ext cx="2232207" cy="2012443"/>
          </a:xfrm>
          <a:prstGeom prst="roundRect">
            <a:avLst/>
          </a:prstGeom>
          <a:noFill/>
          <a:ln w="57150">
            <a:solidFill>
              <a:srgbClr val="A40C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9439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C8EDFCF-76CC-CCC6-12E3-9C560538F077}"/>
              </a:ext>
            </a:extLst>
          </p:cNvPr>
          <p:cNvSpPr/>
          <p:nvPr/>
        </p:nvSpPr>
        <p:spPr>
          <a:xfrm>
            <a:off x="457199" y="938784"/>
            <a:ext cx="6332373" cy="5035296"/>
          </a:xfrm>
          <a:prstGeom prst="rect">
            <a:avLst/>
          </a:prstGeom>
          <a:solidFill>
            <a:schemeClr val="bg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D3D"/>
              </a:solidFill>
              <a:effectLst/>
              <a:uLnTx/>
              <a:uFillTx/>
              <a:latin typeface="Verdana"/>
              <a:ea typeface="Verdana"/>
              <a:cs typeface="Arial"/>
            </a:endParaRPr>
          </a:p>
        </p:txBody>
      </p:sp>
      <p:cxnSp>
        <p:nvCxnSpPr>
          <p:cNvPr id="8" name="Straight Connector 7">
            <a:extLst>
              <a:ext uri="{FF2B5EF4-FFF2-40B4-BE49-F238E27FC236}">
                <a16:creationId xmlns:a16="http://schemas.microsoft.com/office/drawing/2014/main" id="{AAA3B716-D392-442F-9422-3517DAB503CB}"/>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5" name="Title 2">
            <a:extLst>
              <a:ext uri="{FF2B5EF4-FFF2-40B4-BE49-F238E27FC236}">
                <a16:creationId xmlns:a16="http://schemas.microsoft.com/office/drawing/2014/main" id="{06E6A5C1-DDE0-441C-BCCC-6C4F268A8DA2}"/>
              </a:ext>
            </a:extLst>
          </p:cNvPr>
          <p:cNvSpPr txBox="1">
            <a:spLocks/>
          </p:cNvSpPr>
          <p:nvPr/>
        </p:nvSpPr>
        <p:spPr>
          <a:xfrm>
            <a:off x="0" y="111426"/>
            <a:ext cx="12191999" cy="617766"/>
          </a:xfrm>
          <a:prstGeom prst="rect">
            <a:avLst/>
          </a:prstGeom>
        </p:spPr>
        <p:txBody>
          <a:bodyPr vert="horz" lIns="0" tIns="60960" rIns="121920" bIns="60960" rtlCol="0" anchor="ctr">
            <a:noAutofit/>
          </a:bodyPr>
          <a:lstStyle>
            <a:lvl1pPr algn="ctr" defTabSz="192881" rtl="0" fontAlgn="base">
              <a:spcBef>
                <a:spcPct val="0"/>
              </a:spcBef>
              <a:spcAft>
                <a:spcPct val="0"/>
              </a:spcAft>
              <a:defRPr sz="1600" kern="1200" cap="all">
                <a:solidFill>
                  <a:srgbClr val="274A4B"/>
                </a:solidFill>
                <a:latin typeface="Verdana" panose="020B0604030504040204" pitchFamily="34" charset="0"/>
                <a:ea typeface="Verdana" panose="020B0604030504040204" pitchFamily="34" charset="0"/>
                <a:cs typeface="Verdana" panose="020B0604030504040204" pitchFamily="34" charset="0"/>
              </a:defRPr>
            </a:lvl1pPr>
            <a:lvl2pPr algn="ctr" defTabSz="192881" rtl="0" fontAlgn="base">
              <a:spcBef>
                <a:spcPct val="0"/>
              </a:spcBef>
              <a:spcAft>
                <a:spcPct val="0"/>
              </a:spcAft>
              <a:defRPr sz="1800">
                <a:solidFill>
                  <a:srgbClr val="022734"/>
                </a:solidFill>
                <a:latin typeface="Gotham Light"/>
                <a:ea typeface="Gotham Light"/>
                <a:cs typeface="Gotham Light"/>
              </a:defRPr>
            </a:lvl2pPr>
            <a:lvl3pPr algn="ctr" defTabSz="192881" rtl="0" fontAlgn="base">
              <a:spcBef>
                <a:spcPct val="0"/>
              </a:spcBef>
              <a:spcAft>
                <a:spcPct val="0"/>
              </a:spcAft>
              <a:defRPr sz="1800">
                <a:solidFill>
                  <a:srgbClr val="022734"/>
                </a:solidFill>
                <a:latin typeface="Gotham Light"/>
                <a:ea typeface="Gotham Light"/>
                <a:cs typeface="Gotham Light"/>
              </a:defRPr>
            </a:lvl3pPr>
            <a:lvl4pPr algn="ctr" defTabSz="192881" rtl="0" fontAlgn="base">
              <a:spcBef>
                <a:spcPct val="0"/>
              </a:spcBef>
              <a:spcAft>
                <a:spcPct val="0"/>
              </a:spcAft>
              <a:defRPr sz="1800">
                <a:solidFill>
                  <a:srgbClr val="022734"/>
                </a:solidFill>
                <a:latin typeface="Gotham Light"/>
                <a:ea typeface="Gotham Light"/>
                <a:cs typeface="Gotham Light"/>
              </a:defRPr>
            </a:lvl4pPr>
            <a:lvl5pPr algn="ctr" defTabSz="192881" rtl="0" fontAlgn="base">
              <a:spcBef>
                <a:spcPct val="0"/>
              </a:spcBef>
              <a:spcAft>
                <a:spcPct val="0"/>
              </a:spcAft>
              <a:defRPr sz="1800">
                <a:solidFill>
                  <a:srgbClr val="022734"/>
                </a:solidFill>
                <a:latin typeface="Gotham Light"/>
                <a:ea typeface="Gotham Light"/>
                <a:cs typeface="Gotham Light"/>
              </a:defRPr>
            </a:lvl5pPr>
            <a:lvl6pPr marL="342900" algn="ctr" defTabSz="192881" rtl="0" fontAlgn="base">
              <a:spcBef>
                <a:spcPct val="0"/>
              </a:spcBef>
              <a:spcAft>
                <a:spcPct val="0"/>
              </a:spcAft>
              <a:defRPr sz="1800">
                <a:solidFill>
                  <a:srgbClr val="022734"/>
                </a:solidFill>
                <a:latin typeface="Gotham Light"/>
                <a:ea typeface="Gotham Light"/>
                <a:cs typeface="Gotham Light"/>
              </a:defRPr>
            </a:lvl6pPr>
            <a:lvl7pPr marL="685800" algn="ctr" defTabSz="192881" rtl="0" fontAlgn="base">
              <a:spcBef>
                <a:spcPct val="0"/>
              </a:spcBef>
              <a:spcAft>
                <a:spcPct val="0"/>
              </a:spcAft>
              <a:defRPr sz="1800">
                <a:solidFill>
                  <a:srgbClr val="022734"/>
                </a:solidFill>
                <a:latin typeface="Gotham Light"/>
                <a:ea typeface="Gotham Light"/>
                <a:cs typeface="Gotham Light"/>
              </a:defRPr>
            </a:lvl7pPr>
            <a:lvl8pPr marL="1028700" algn="ctr" defTabSz="192881" rtl="0" fontAlgn="base">
              <a:spcBef>
                <a:spcPct val="0"/>
              </a:spcBef>
              <a:spcAft>
                <a:spcPct val="0"/>
              </a:spcAft>
              <a:defRPr sz="1800">
                <a:solidFill>
                  <a:srgbClr val="022734"/>
                </a:solidFill>
                <a:latin typeface="Gotham Light"/>
                <a:ea typeface="Gotham Light"/>
                <a:cs typeface="Gotham Light"/>
              </a:defRPr>
            </a:lvl8pPr>
            <a:lvl9pPr marL="1371600" algn="ctr" defTabSz="192881" rtl="0" fontAlgn="base">
              <a:spcBef>
                <a:spcPct val="0"/>
              </a:spcBef>
              <a:spcAft>
                <a:spcPct val="0"/>
              </a:spcAft>
              <a:defRPr sz="1800">
                <a:solidFill>
                  <a:srgbClr val="022734"/>
                </a:solidFill>
                <a:latin typeface="Gotham Light"/>
                <a:ea typeface="Gotham Light"/>
                <a:cs typeface="Gotham Light"/>
              </a:defRPr>
            </a:lvl9pPr>
          </a:lstStyle>
          <a:p>
            <a:pPr marL="0" marR="0" lvl="0" indent="0" algn="ctr" defTabSz="257168" rtl="0" eaLnBrk="1" fontAlgn="base" latinLnBrk="0" hangingPunct="1">
              <a:lnSpc>
                <a:spcPct val="100000"/>
              </a:lnSpc>
              <a:spcBef>
                <a:spcPct val="0"/>
              </a:spcBef>
              <a:spcAft>
                <a:spcPct val="0"/>
              </a:spcAft>
              <a:buClrTx/>
              <a:buSzTx/>
              <a:buFontTx/>
              <a:buNone/>
              <a:tabLst/>
              <a:defRPr/>
            </a:pPr>
            <a:r>
              <a:rPr kumimoji="0" lang="nl-NL" sz="2400" b="1" i="0" u="none" strike="noStrike" kern="1200" cap="all" spc="0" normalizeH="0" baseline="0" noProof="0" dirty="0">
                <a:ln>
                  <a:noFill/>
                </a:ln>
                <a:solidFill>
                  <a:srgbClr val="002D3D"/>
                </a:solidFill>
                <a:effectLst/>
                <a:uLnTx/>
                <a:uFillTx/>
                <a:latin typeface="Verdana" panose="020B0604030504040204" pitchFamily="34" charset="0"/>
                <a:ea typeface="Verdana" panose="020B0604030504040204" pitchFamily="34" charset="0"/>
                <a:cs typeface="Lato" panose="020F0502020204030203" pitchFamily="34" charset="0"/>
              </a:rPr>
              <a:t>The only broker formation advisor</a:t>
            </a:r>
            <a:endParaRPr kumimoji="0" lang="en-US" sz="2400" b="1" i="0" u="none" strike="noStrike" kern="1200" cap="all" spc="0" normalizeH="0" baseline="0" noProof="0" dirty="0">
              <a:ln>
                <a:noFill/>
              </a:ln>
              <a:solidFill>
                <a:srgbClr val="002D3D"/>
              </a:solidFill>
              <a:effectLst/>
              <a:uLnTx/>
              <a:uFillTx/>
              <a:latin typeface="Verdana" panose="020B0604030504040204" pitchFamily="34" charset="0"/>
              <a:ea typeface="Verdana" panose="020B0604030504040204" pitchFamily="34" charset="0"/>
              <a:cs typeface="Lato" panose="020F0502020204030203" pitchFamily="34" charset="0"/>
            </a:endParaRPr>
          </a:p>
        </p:txBody>
      </p:sp>
      <p:grpSp>
        <p:nvGrpSpPr>
          <p:cNvPr id="25" name="Group 24">
            <a:extLst>
              <a:ext uri="{FF2B5EF4-FFF2-40B4-BE49-F238E27FC236}">
                <a16:creationId xmlns:a16="http://schemas.microsoft.com/office/drawing/2014/main" id="{E518615F-6DFD-E7E6-341A-1FC3901354B8}"/>
              </a:ext>
            </a:extLst>
          </p:cNvPr>
          <p:cNvGrpSpPr/>
          <p:nvPr/>
        </p:nvGrpSpPr>
        <p:grpSpPr>
          <a:xfrm>
            <a:off x="7782991" y="860018"/>
            <a:ext cx="2783717" cy="838895"/>
            <a:chOff x="9380604" y="981125"/>
            <a:chExt cx="2783717" cy="838895"/>
          </a:xfrm>
        </p:grpSpPr>
        <p:pic>
          <p:nvPicPr>
            <p:cNvPr id="6" name="Picture 2">
              <a:extLst>
                <a:ext uri="{FF2B5EF4-FFF2-40B4-BE49-F238E27FC236}">
                  <a16:creationId xmlns:a16="http://schemas.microsoft.com/office/drawing/2014/main" id="{A6CC7B30-2FEB-4E2F-A694-5CE1915F0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97"/>
            <a:stretch>
              <a:fillRect/>
            </a:stretch>
          </p:blipFill>
          <p:spPr bwMode="auto">
            <a:xfrm>
              <a:off x="9636072" y="981125"/>
              <a:ext cx="2272781" cy="52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0">
              <a:extLst>
                <a:ext uri="{FF2B5EF4-FFF2-40B4-BE49-F238E27FC236}">
                  <a16:creationId xmlns:a16="http://schemas.microsoft.com/office/drawing/2014/main" id="{DA4EF9F6-232C-4551-88E9-8DBA190356B3}"/>
                </a:ext>
              </a:extLst>
            </p:cNvPr>
            <p:cNvSpPr>
              <a:spLocks noChangeArrowheads="1"/>
            </p:cNvSpPr>
            <p:nvPr/>
          </p:nvSpPr>
          <p:spPr bwMode="auto">
            <a:xfrm>
              <a:off x="9380604" y="1408112"/>
              <a:ext cx="2783717" cy="4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457189" rtl="0" eaLnBrk="1" fontAlgn="base" latinLnBrk="0" hangingPunct="1">
                <a:lnSpc>
                  <a:spcPct val="150000"/>
                </a:lnSpc>
                <a:spcBef>
                  <a:spcPct val="0"/>
                </a:spcBef>
                <a:spcAft>
                  <a:spcPct val="0"/>
                </a:spcAft>
                <a:buClr>
                  <a:srgbClr val="DAA33F"/>
                </a:buClr>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D7D2CB">
                      <a:lumMod val="25000"/>
                    </a:srgbClr>
                  </a:solidFill>
                  <a:effectLst/>
                  <a:uLnTx/>
                  <a:uFillTx/>
                  <a:latin typeface="Verdana" panose="020B0604030504040204" pitchFamily="34" charset="0"/>
                  <a:ea typeface="MS PGothic" panose="020B0600070205080204" pitchFamily="34" charset="-128"/>
                </a:rPr>
                <a:t>Closed 12/30/2016</a:t>
              </a:r>
            </a:p>
          </p:txBody>
        </p:sp>
      </p:grpSp>
      <p:grpSp>
        <p:nvGrpSpPr>
          <p:cNvPr id="24" name="Group 23">
            <a:extLst>
              <a:ext uri="{FF2B5EF4-FFF2-40B4-BE49-F238E27FC236}">
                <a16:creationId xmlns:a16="http://schemas.microsoft.com/office/drawing/2014/main" id="{FF7D73C7-A38C-0F45-BAC5-09EC77081876}"/>
              </a:ext>
            </a:extLst>
          </p:cNvPr>
          <p:cNvGrpSpPr/>
          <p:nvPr/>
        </p:nvGrpSpPr>
        <p:grpSpPr>
          <a:xfrm>
            <a:off x="7782991" y="1929575"/>
            <a:ext cx="2783717" cy="1281692"/>
            <a:chOff x="7399864" y="1521801"/>
            <a:chExt cx="2783717" cy="1281692"/>
          </a:xfrm>
        </p:grpSpPr>
        <p:pic>
          <p:nvPicPr>
            <p:cNvPr id="9" name="Content Placeholder 2">
              <a:extLst>
                <a:ext uri="{FF2B5EF4-FFF2-40B4-BE49-F238E27FC236}">
                  <a16:creationId xmlns:a16="http://schemas.microsoft.com/office/drawing/2014/main" id="{753C2E79-1B79-4D89-B71E-545368C7B3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758" b="25113"/>
            <a:stretch>
              <a:fillRect/>
            </a:stretch>
          </p:blipFill>
          <p:spPr bwMode="auto">
            <a:xfrm>
              <a:off x="7842007" y="1521801"/>
              <a:ext cx="2009337" cy="88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0">
              <a:extLst>
                <a:ext uri="{FF2B5EF4-FFF2-40B4-BE49-F238E27FC236}">
                  <a16:creationId xmlns:a16="http://schemas.microsoft.com/office/drawing/2014/main" id="{2BF8AD9B-2929-4425-B9AD-881FBD14645A}"/>
                </a:ext>
              </a:extLst>
            </p:cNvPr>
            <p:cNvSpPr>
              <a:spLocks noChangeArrowheads="1"/>
            </p:cNvSpPr>
            <p:nvPr/>
          </p:nvSpPr>
          <p:spPr bwMode="auto">
            <a:xfrm>
              <a:off x="7399864" y="2391585"/>
              <a:ext cx="2783717" cy="4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457189" rtl="0" eaLnBrk="1" fontAlgn="base" latinLnBrk="0" hangingPunct="1">
                <a:lnSpc>
                  <a:spcPct val="150000"/>
                </a:lnSpc>
                <a:spcBef>
                  <a:spcPct val="0"/>
                </a:spcBef>
                <a:spcAft>
                  <a:spcPct val="0"/>
                </a:spcAft>
                <a:buClr>
                  <a:srgbClr val="DAA33F"/>
                </a:buClr>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D7D2CB">
                      <a:lumMod val="25000"/>
                    </a:srgbClr>
                  </a:solidFill>
                  <a:effectLst/>
                  <a:uLnTx/>
                  <a:uFillTx/>
                  <a:latin typeface="Verdana" panose="020B0604030504040204" pitchFamily="34" charset="0"/>
                  <a:ea typeface="MS PGothic" panose="020B0600070205080204" pitchFamily="34" charset="-128"/>
                </a:rPr>
                <a:t>Closed 1/1/2019</a:t>
              </a:r>
            </a:p>
          </p:txBody>
        </p:sp>
      </p:grpSp>
      <p:grpSp>
        <p:nvGrpSpPr>
          <p:cNvPr id="23" name="Group 22">
            <a:extLst>
              <a:ext uri="{FF2B5EF4-FFF2-40B4-BE49-F238E27FC236}">
                <a16:creationId xmlns:a16="http://schemas.microsoft.com/office/drawing/2014/main" id="{591ECBCF-68D4-B174-8DF9-14513F235D1F}"/>
              </a:ext>
            </a:extLst>
          </p:cNvPr>
          <p:cNvGrpSpPr/>
          <p:nvPr/>
        </p:nvGrpSpPr>
        <p:grpSpPr>
          <a:xfrm>
            <a:off x="7724675" y="3441929"/>
            <a:ext cx="2900348" cy="1070833"/>
            <a:chOff x="7560535" y="3387593"/>
            <a:chExt cx="2900348" cy="1070833"/>
          </a:xfrm>
        </p:grpSpPr>
        <p:pic>
          <p:nvPicPr>
            <p:cNvPr id="2" name="Picture 1">
              <a:extLst>
                <a:ext uri="{FF2B5EF4-FFF2-40B4-BE49-F238E27FC236}">
                  <a16:creationId xmlns:a16="http://schemas.microsoft.com/office/drawing/2014/main" id="{8B2D16DD-CDC7-4968-81B8-CED8560AB664}"/>
                </a:ext>
              </a:extLst>
            </p:cNvPr>
            <p:cNvPicPr>
              <a:picLocks noChangeAspect="1"/>
            </p:cNvPicPr>
            <p:nvPr/>
          </p:nvPicPr>
          <p:blipFill>
            <a:blip r:embed="rId6"/>
            <a:stretch>
              <a:fillRect/>
            </a:stretch>
          </p:blipFill>
          <p:spPr>
            <a:xfrm>
              <a:off x="8006040" y="3387593"/>
              <a:ext cx="2009339" cy="681985"/>
            </a:xfrm>
            <a:prstGeom prst="rect">
              <a:avLst/>
            </a:prstGeom>
            <a:ln>
              <a:solidFill>
                <a:schemeClr val="bg2">
                  <a:lumMod val="90000"/>
                </a:schemeClr>
              </a:solidFill>
            </a:ln>
            <a:effectLst>
              <a:outerShdw blurRad="50800" dist="50800" dir="5400000" sx="1000" sy="1000" algn="ctr" rotWithShape="0">
                <a:schemeClr val="tx1"/>
              </a:outerShdw>
            </a:effectLst>
          </p:spPr>
        </p:pic>
        <p:sp>
          <p:nvSpPr>
            <p:cNvPr id="11" name="Rectangle 20">
              <a:extLst>
                <a:ext uri="{FF2B5EF4-FFF2-40B4-BE49-F238E27FC236}">
                  <a16:creationId xmlns:a16="http://schemas.microsoft.com/office/drawing/2014/main" id="{CAFD6152-9013-4E64-B62A-68BEE73D53BB}"/>
                </a:ext>
              </a:extLst>
            </p:cNvPr>
            <p:cNvSpPr>
              <a:spLocks noChangeArrowheads="1"/>
            </p:cNvSpPr>
            <p:nvPr/>
          </p:nvSpPr>
          <p:spPr bwMode="auto">
            <a:xfrm>
              <a:off x="7560535" y="4046518"/>
              <a:ext cx="2900348" cy="4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457189" rtl="0" eaLnBrk="1" fontAlgn="base" latinLnBrk="0" hangingPunct="1">
                <a:lnSpc>
                  <a:spcPct val="150000"/>
                </a:lnSpc>
                <a:spcBef>
                  <a:spcPct val="0"/>
                </a:spcBef>
                <a:spcAft>
                  <a:spcPct val="0"/>
                </a:spcAft>
                <a:buClr>
                  <a:srgbClr val="DAA33F"/>
                </a:buClr>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D7D2CB">
                      <a:lumMod val="25000"/>
                    </a:srgbClr>
                  </a:solidFill>
                  <a:effectLst/>
                  <a:uLnTx/>
                  <a:uFillTx/>
                  <a:latin typeface="Verdana" panose="020B0604030504040204" pitchFamily="34" charset="0"/>
                  <a:ea typeface="MS PGothic" panose="020B0600070205080204" pitchFamily="34" charset="-128"/>
                </a:rPr>
                <a:t> Closed 12/31/2020</a:t>
              </a:r>
            </a:p>
          </p:txBody>
        </p:sp>
      </p:grpSp>
      <p:sp>
        <p:nvSpPr>
          <p:cNvPr id="12" name="Rectangle 20">
            <a:extLst>
              <a:ext uri="{FF2B5EF4-FFF2-40B4-BE49-F238E27FC236}">
                <a16:creationId xmlns:a16="http://schemas.microsoft.com/office/drawing/2014/main" id="{6038B3DC-58B2-49BD-B5E9-8B99960D8DAA}"/>
              </a:ext>
            </a:extLst>
          </p:cNvPr>
          <p:cNvSpPr>
            <a:spLocks noChangeArrowheads="1"/>
          </p:cNvSpPr>
          <p:nvPr/>
        </p:nvSpPr>
        <p:spPr bwMode="auto">
          <a:xfrm>
            <a:off x="7625733" y="5512303"/>
            <a:ext cx="3098232" cy="4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marL="0" marR="0" lvl="0" indent="0" algn="ctr" defTabSz="457189" rtl="0" eaLnBrk="1" fontAlgn="base" latinLnBrk="0" hangingPunct="1">
              <a:lnSpc>
                <a:spcPct val="150000"/>
              </a:lnSpc>
              <a:spcBef>
                <a:spcPct val="0"/>
              </a:spcBef>
              <a:spcAft>
                <a:spcPct val="0"/>
              </a:spcAft>
              <a:buClr>
                <a:srgbClr val="DAA33F"/>
              </a:buClr>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D7D2CB">
                    <a:lumMod val="25000"/>
                  </a:srgbClr>
                </a:solidFill>
                <a:effectLst/>
                <a:uLnTx/>
                <a:uFillTx/>
                <a:latin typeface="Verdana" panose="020B0604030504040204" pitchFamily="34" charset="0"/>
                <a:ea typeface="MS PGothic" panose="020B0600070205080204" pitchFamily="34" charset="-128"/>
              </a:rPr>
              <a:t> Closed 3/16/2023</a:t>
            </a:r>
          </a:p>
        </p:txBody>
      </p:sp>
      <p:grpSp>
        <p:nvGrpSpPr>
          <p:cNvPr id="4" name="Group 3">
            <a:extLst>
              <a:ext uri="{FF2B5EF4-FFF2-40B4-BE49-F238E27FC236}">
                <a16:creationId xmlns:a16="http://schemas.microsoft.com/office/drawing/2014/main" id="{ADDD7EA4-8EB4-4155-95F4-3EAD10889661}"/>
              </a:ext>
            </a:extLst>
          </p:cNvPr>
          <p:cNvGrpSpPr/>
          <p:nvPr/>
        </p:nvGrpSpPr>
        <p:grpSpPr>
          <a:xfrm>
            <a:off x="798839" y="1324234"/>
            <a:ext cx="6332373" cy="4208548"/>
            <a:chOff x="1122099" y="1361070"/>
            <a:chExt cx="6332373" cy="4208548"/>
          </a:xfrm>
        </p:grpSpPr>
        <p:sp>
          <p:nvSpPr>
            <p:cNvPr id="16" name="Rectangle 15">
              <a:extLst>
                <a:ext uri="{FF2B5EF4-FFF2-40B4-BE49-F238E27FC236}">
                  <a16:creationId xmlns:a16="http://schemas.microsoft.com/office/drawing/2014/main" id="{A1CEDA47-B4AF-487D-B0D7-ED5D9200A483}"/>
                </a:ext>
              </a:extLst>
            </p:cNvPr>
            <p:cNvSpPr/>
            <p:nvPr/>
          </p:nvSpPr>
          <p:spPr>
            <a:xfrm>
              <a:off x="1122099" y="1361070"/>
              <a:ext cx="6332373" cy="420564"/>
            </a:xfrm>
            <a:prstGeom prst="rect">
              <a:avLst/>
            </a:prstGeom>
          </p:spPr>
          <p:txBody>
            <a:bodyPr wrap="square">
              <a:spAutoFit/>
            </a:bodyPr>
            <a:lstStyle>
              <a:defPPr>
                <a:defRPr lang="en-US"/>
              </a:defPPr>
            </a:lstStyle>
            <a:p>
              <a:pPr marL="0" marR="0" lvl="0" indent="0" algn="l" defTabSz="685783" rtl="0" eaLnBrk="1" fontAlgn="auto" latinLnBrk="0" hangingPunct="1">
                <a:lnSpc>
                  <a:spcPct val="100000"/>
                </a:lnSpc>
                <a:spcBef>
                  <a:spcPct val="0"/>
                </a:spcBef>
                <a:spcAft>
                  <a:spcPct val="0"/>
                </a:spcAft>
                <a:buClrTx/>
                <a:buSzTx/>
                <a:buFontTx/>
                <a:buNone/>
                <a:tabLst/>
                <a:defRPr/>
              </a:pPr>
              <a:r>
                <a:rPr kumimoji="0" lang="en-US" sz="2133" b="1" i="0" u="none" strike="noStrike" kern="0" cap="none" spc="0" normalizeH="0" baseline="0" noProof="0" dirty="0">
                  <a:ln>
                    <a:noFill/>
                  </a:ln>
                  <a:solidFill>
                    <a:srgbClr val="002D3D"/>
                  </a:solidFill>
                  <a:effectLst/>
                  <a:uLnTx/>
                  <a:uFillTx/>
                  <a:latin typeface="Verdana"/>
                  <a:ea typeface="MS PGothic" panose="020B0600070205080204" pitchFamily="34" charset="-128"/>
                  <a:cs typeface="Arial" pitchFamily="34" charset="0"/>
                </a:rPr>
                <a:t>MarshBerry:</a:t>
              </a:r>
            </a:p>
          </p:txBody>
        </p:sp>
        <p:sp>
          <p:nvSpPr>
            <p:cNvPr id="17" name="Rectangle 16">
              <a:extLst>
                <a:ext uri="{FF2B5EF4-FFF2-40B4-BE49-F238E27FC236}">
                  <a16:creationId xmlns:a16="http://schemas.microsoft.com/office/drawing/2014/main" id="{4053DD65-322B-4C3B-9B5A-0B35973C359A}"/>
                </a:ext>
              </a:extLst>
            </p:cNvPr>
            <p:cNvSpPr/>
            <p:nvPr/>
          </p:nvSpPr>
          <p:spPr bwMode="auto">
            <a:xfrm>
              <a:off x="1242057" y="1833723"/>
              <a:ext cx="5432853" cy="3735895"/>
            </a:xfrm>
            <a:prstGeom prst="rect">
              <a:avLst/>
            </a:prstGeom>
          </p:spPr>
          <p:txBody>
            <a:bodyPr wrap="square">
              <a:spAutoFit/>
            </a:bodyPr>
            <a:lstStyle/>
            <a:p>
              <a:pPr marL="459306" marR="0" lvl="0" indent="-459306" algn="l" defTabSz="914377" rtl="0" eaLnBrk="1" fontAlgn="auto" latinLnBrk="0" hangingPunct="1">
                <a:lnSpc>
                  <a:spcPct val="150000"/>
                </a:lnSpc>
                <a:spcBef>
                  <a:spcPts val="0"/>
                </a:spcBef>
                <a:spcAft>
                  <a:spcPts val="0"/>
                </a:spcAft>
                <a:buClr>
                  <a:srgbClr val="DAA33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Originated then facilitated creation of strategy</a:t>
              </a:r>
            </a:p>
            <a:p>
              <a:pPr marL="459306" marR="0" lvl="0" indent="-459306" algn="l" defTabSz="914377" rtl="0" eaLnBrk="1" fontAlgn="auto" latinLnBrk="0" hangingPunct="1">
                <a:lnSpc>
                  <a:spcPct val="150000"/>
                </a:lnSpc>
                <a:spcBef>
                  <a:spcPts val="0"/>
                </a:spcBef>
                <a:spcAft>
                  <a:spcPts val="0"/>
                </a:spcAft>
                <a:buClr>
                  <a:srgbClr val="DAA33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Identified the participating firms</a:t>
              </a:r>
            </a:p>
            <a:p>
              <a:pPr marL="459306" marR="0" lvl="0" indent="-459306" algn="l" defTabSz="914377" rtl="0" eaLnBrk="1" fontAlgn="auto" latinLnBrk="0" hangingPunct="1">
                <a:lnSpc>
                  <a:spcPct val="150000"/>
                </a:lnSpc>
                <a:spcBef>
                  <a:spcPts val="0"/>
                </a:spcBef>
                <a:spcAft>
                  <a:spcPts val="0"/>
                </a:spcAft>
                <a:buClr>
                  <a:srgbClr val="DAA33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Valued the participating firms</a:t>
              </a:r>
            </a:p>
            <a:p>
              <a:pPr marL="459306" marR="0" lvl="0" indent="-459306" algn="l" defTabSz="914377" rtl="0" eaLnBrk="1" fontAlgn="auto" latinLnBrk="0" hangingPunct="1">
                <a:lnSpc>
                  <a:spcPct val="150000"/>
                </a:lnSpc>
                <a:spcBef>
                  <a:spcPts val="0"/>
                </a:spcBef>
                <a:spcAft>
                  <a:spcPts val="0"/>
                </a:spcAft>
                <a:buClr>
                  <a:srgbClr val="DAA33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Constructed compelling offering memorandum</a:t>
              </a:r>
            </a:p>
            <a:p>
              <a:pPr marL="459306" marR="0" lvl="0" indent="-459306" algn="l" defTabSz="914377" rtl="0" eaLnBrk="1" fontAlgn="auto" latinLnBrk="0" hangingPunct="1">
                <a:lnSpc>
                  <a:spcPct val="150000"/>
                </a:lnSpc>
                <a:spcBef>
                  <a:spcPts val="0"/>
                </a:spcBef>
                <a:spcAft>
                  <a:spcPts val="0"/>
                </a:spcAft>
                <a:buClr>
                  <a:srgbClr val="DAA33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Built the capitalization plan</a:t>
              </a:r>
            </a:p>
            <a:p>
              <a:pPr marL="459306" marR="0" lvl="0" indent="-459306" algn="l" defTabSz="914377" rtl="0" eaLnBrk="1" fontAlgn="auto" latinLnBrk="0" hangingPunct="1">
                <a:lnSpc>
                  <a:spcPct val="150000"/>
                </a:lnSpc>
                <a:spcBef>
                  <a:spcPts val="0"/>
                </a:spcBef>
                <a:spcAft>
                  <a:spcPts val="0"/>
                </a:spcAft>
                <a:buClr>
                  <a:srgbClr val="DAA33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Created growth bridge to investor returns</a:t>
              </a:r>
            </a:p>
            <a:p>
              <a:pPr marL="459306" marR="0" lvl="0" indent="-459306" algn="l" defTabSz="914377" rtl="0" eaLnBrk="1" fontAlgn="auto" latinLnBrk="0" hangingPunct="1">
                <a:lnSpc>
                  <a:spcPct val="150000"/>
                </a:lnSpc>
                <a:spcBef>
                  <a:spcPts val="0"/>
                </a:spcBef>
                <a:spcAft>
                  <a:spcPts val="0"/>
                </a:spcAft>
                <a:buClr>
                  <a:srgbClr val="DAA33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Identified and brokered the equity capital </a:t>
              </a:r>
            </a:p>
            <a:p>
              <a:pPr marL="459306" marR="0" lvl="0" indent="-459306" algn="l" defTabSz="914377" rtl="0" eaLnBrk="1" fontAlgn="auto" latinLnBrk="0" hangingPunct="1">
                <a:lnSpc>
                  <a:spcPct val="150000"/>
                </a:lnSpc>
                <a:spcBef>
                  <a:spcPts val="0"/>
                </a:spcBef>
                <a:spcAft>
                  <a:spcPts val="0"/>
                </a:spcAft>
                <a:buClr>
                  <a:srgbClr val="DAA33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Brokered the individual broker transactions</a:t>
              </a:r>
            </a:p>
            <a:p>
              <a:pPr marL="459306" marR="0" lvl="0" indent="-459306" algn="l" defTabSz="914377" rtl="0" eaLnBrk="1" fontAlgn="auto" latinLnBrk="0" hangingPunct="1">
                <a:lnSpc>
                  <a:spcPct val="150000"/>
                </a:lnSpc>
                <a:spcBef>
                  <a:spcPts val="0"/>
                </a:spcBef>
                <a:spcAft>
                  <a:spcPts val="0"/>
                </a:spcAft>
                <a:buClr>
                  <a:srgbClr val="DAA33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Helped arrange financing sources</a:t>
              </a:r>
            </a:p>
            <a:p>
              <a:pPr marL="459306" marR="0" lvl="0" indent="-459306" algn="l" defTabSz="914377" rtl="0" eaLnBrk="1" fontAlgn="auto" latinLnBrk="0" hangingPunct="1">
                <a:lnSpc>
                  <a:spcPct val="150000"/>
                </a:lnSpc>
                <a:spcBef>
                  <a:spcPts val="0"/>
                </a:spcBef>
                <a:spcAft>
                  <a:spcPts val="0"/>
                </a:spcAft>
                <a:buClr>
                  <a:srgbClr val="DAA33F"/>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Verdana"/>
                  <a:ea typeface="MS PGothic" panose="020B0600070205080204" pitchFamily="34" charset="-128"/>
                  <a:cs typeface="Arial" pitchFamily="34" charset="0"/>
                </a:rPr>
                <a:t>Closed the transaction</a:t>
              </a:r>
            </a:p>
          </p:txBody>
        </p:sp>
      </p:grpSp>
      <p:cxnSp>
        <p:nvCxnSpPr>
          <p:cNvPr id="28" name="Straight Connector 27">
            <a:extLst>
              <a:ext uri="{FF2B5EF4-FFF2-40B4-BE49-F238E27FC236}">
                <a16:creationId xmlns:a16="http://schemas.microsoft.com/office/drawing/2014/main" id="{FEC5DD9D-5145-7C37-DF29-96EADB823E14}"/>
              </a:ext>
            </a:extLst>
          </p:cNvPr>
          <p:cNvCxnSpPr/>
          <p:nvPr/>
        </p:nvCxnSpPr>
        <p:spPr>
          <a:xfrm>
            <a:off x="7290784" y="1789349"/>
            <a:ext cx="3768131" cy="0"/>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D35825A-533E-13DB-9D78-DB1F9F185355}"/>
              </a:ext>
            </a:extLst>
          </p:cNvPr>
          <p:cNvCxnSpPr/>
          <p:nvPr/>
        </p:nvCxnSpPr>
        <p:spPr>
          <a:xfrm>
            <a:off x="7290784" y="3277747"/>
            <a:ext cx="3768131" cy="0"/>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CD10733-670C-CE0A-CA54-C5C24AEC0D0F}"/>
              </a:ext>
            </a:extLst>
          </p:cNvPr>
          <p:cNvCxnSpPr/>
          <p:nvPr/>
        </p:nvCxnSpPr>
        <p:spPr>
          <a:xfrm>
            <a:off x="7290784" y="4573985"/>
            <a:ext cx="3768131" cy="0"/>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73D6252-6C1E-8173-84E3-6498084126E7}"/>
              </a:ext>
            </a:extLst>
          </p:cNvPr>
          <p:cNvCxnSpPr>
            <a:cxnSpLocks/>
          </p:cNvCxnSpPr>
          <p:nvPr/>
        </p:nvCxnSpPr>
        <p:spPr>
          <a:xfrm>
            <a:off x="1031748" y="938784"/>
            <a:ext cx="734300" cy="0"/>
          </a:xfrm>
          <a:prstGeom prst="line">
            <a:avLst/>
          </a:prstGeom>
          <a:ln w="44450" cap="rnd">
            <a:solidFill>
              <a:schemeClr val="accent4"/>
            </a:solidFill>
          </a:ln>
          <a:effectLst/>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BFC4242C-69FB-4123-9F87-17BD960056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00243" y="4762688"/>
            <a:ext cx="2349211" cy="599086"/>
          </a:xfrm>
          <a:prstGeom prst="rect">
            <a:avLst/>
          </a:prstGeom>
        </p:spPr>
      </p:pic>
    </p:spTree>
    <p:custDataLst>
      <p:tags r:id="rId1"/>
    </p:custDataLst>
    <p:extLst>
      <p:ext uri="{BB962C8B-B14F-4D97-AF65-F5344CB8AC3E}">
        <p14:creationId xmlns:p14="http://schemas.microsoft.com/office/powerpoint/2010/main" val="643327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Slide Number Placeholder 1">
            <a:extLst>
              <a:ext uri="{FF2B5EF4-FFF2-40B4-BE49-F238E27FC236}">
                <a16:creationId xmlns:a16="http://schemas.microsoft.com/office/drawing/2014/main" id="{780C42DF-891B-457E-8A15-A8B86CDEE8C5}"/>
              </a:ext>
            </a:extLst>
          </p:cNvPr>
          <p:cNvSpPr txBox="1">
            <a:spLocks noChangeArrowheads="1"/>
          </p:cNvSpPr>
          <p:nvPr/>
        </p:nvSpPr>
        <p:spPr bwMode="auto">
          <a:xfrm>
            <a:off x="8120063" y="5583240"/>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MS PGothic" panose="020B0600070205080204" pitchFamily="34" charset="-128"/>
                <a:cs typeface="Verdana" panose="020B0604030504040204" pitchFamily="34" charset="0"/>
              </a:defRPr>
            </a:lvl9pPr>
          </a:lstStyle>
          <a:p>
            <a:pPr algn="r" defTabSz="609585" eaLnBrk="0" fontAlgn="base" hangingPunct="0">
              <a:spcBef>
                <a:spcPct val="0"/>
              </a:spcBef>
              <a:spcAft>
                <a:spcPct val="0"/>
              </a:spcAft>
              <a:buNone/>
            </a:pPr>
            <a:fld id="{D100CF48-2A40-4D1C-A449-2ED36142947A}" type="slidenum">
              <a:rPr lang="en-US" altLang="en-US" sz="1000">
                <a:solidFill>
                  <a:srgbClr val="FFFFFF"/>
                </a:solidFill>
              </a:rPr>
              <a:pPr algn="r" defTabSz="609585" eaLnBrk="0" fontAlgn="base" hangingPunct="0">
                <a:spcBef>
                  <a:spcPct val="0"/>
                </a:spcBef>
                <a:spcAft>
                  <a:spcPct val="0"/>
                </a:spcAft>
                <a:buNone/>
              </a:pPr>
              <a:t>63</a:t>
            </a:fld>
            <a:endParaRPr lang="en-US" altLang="en-US" sz="1000">
              <a:solidFill>
                <a:srgbClr val="FFFFFF"/>
              </a:solidFill>
            </a:endParaRPr>
          </a:p>
        </p:txBody>
      </p:sp>
      <p:sp>
        <p:nvSpPr>
          <p:cNvPr id="2" name="Rectangle 1">
            <a:extLst>
              <a:ext uri="{FF2B5EF4-FFF2-40B4-BE49-F238E27FC236}">
                <a16:creationId xmlns:a16="http://schemas.microsoft.com/office/drawing/2014/main" id="{94BC4C54-8B35-4850-8CC6-4CBC49972751}"/>
              </a:ext>
            </a:extLst>
          </p:cNvPr>
          <p:cNvSpPr/>
          <p:nvPr/>
        </p:nvSpPr>
        <p:spPr>
          <a:xfrm>
            <a:off x="703125" y="1081082"/>
            <a:ext cx="5525126" cy="26930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eaLnBrk="0" fontAlgn="base" hangingPunct="0">
              <a:spcBef>
                <a:spcPts val="1200"/>
              </a:spcBef>
              <a:spcAft>
                <a:spcPct val="0"/>
              </a:spcAft>
              <a:buClr>
                <a:srgbClr val="E4A11B"/>
              </a:buClr>
              <a:defRPr/>
            </a:pPr>
            <a:r>
              <a:rPr lang="en-US" altLang="en-US" sz="1700" b="1" dirty="0">
                <a:solidFill>
                  <a:srgbClr val="E4A11B"/>
                </a:solidFill>
                <a:latin typeface="Verdana" panose="020B0604030504040204" pitchFamily="34" charset="0"/>
                <a:ea typeface="Verdana" panose="020B0604030504040204" pitchFamily="34" charset="0"/>
              </a:rPr>
              <a:t>The Obvious</a:t>
            </a:r>
          </a:p>
          <a:p>
            <a:pPr marL="457200" indent="-457200" defTabSz="914377" eaLnBrk="0" fontAlgn="base" hangingPunct="0">
              <a:spcBef>
                <a:spcPts val="1200"/>
              </a:spcBef>
              <a:spcAft>
                <a:spcPts val="1200"/>
              </a:spcAft>
              <a:buClr>
                <a:srgbClr val="E4A11B"/>
              </a:buClr>
              <a:buFont typeface="+mj-lt"/>
              <a:buAutoNum type="arabicPeriod"/>
              <a:defRPr/>
            </a:pPr>
            <a:r>
              <a:rPr lang="en-US" altLang="en-US" sz="1700" dirty="0">
                <a:solidFill>
                  <a:schemeClr val="bg2">
                    <a:lumMod val="25000"/>
                  </a:schemeClr>
                </a:solidFill>
                <a:latin typeface="Verdana" panose="020B0604030504040204" pitchFamily="34" charset="0"/>
                <a:ea typeface="Verdana" panose="020B0604030504040204" pitchFamily="34" charset="0"/>
              </a:rPr>
              <a:t>A seat at the table to construct the culture you want to create or maintain</a:t>
            </a:r>
          </a:p>
          <a:p>
            <a:pPr marL="457200" indent="-457200" defTabSz="914377" eaLnBrk="0" fontAlgn="base" hangingPunct="0">
              <a:spcBef>
                <a:spcPts val="1200"/>
              </a:spcBef>
              <a:spcAft>
                <a:spcPts val="1200"/>
              </a:spcAft>
              <a:buClr>
                <a:srgbClr val="E4A11B"/>
              </a:buClr>
              <a:buFont typeface="+mj-lt"/>
              <a:buAutoNum type="arabicPeriod"/>
              <a:defRPr/>
            </a:pPr>
            <a:r>
              <a:rPr lang="en-US" altLang="en-US" sz="1700" dirty="0">
                <a:solidFill>
                  <a:schemeClr val="bg2">
                    <a:lumMod val="25000"/>
                  </a:schemeClr>
                </a:solidFill>
                <a:latin typeface="Verdana" panose="020B0604030504040204" pitchFamily="34" charset="0"/>
                <a:ea typeface="Verdana" panose="020B0604030504040204" pitchFamily="34" charset="0"/>
              </a:rPr>
              <a:t>Crystallize value at a time when valuations are high</a:t>
            </a:r>
          </a:p>
          <a:p>
            <a:pPr marL="457200" indent="-457200" defTabSz="914377" eaLnBrk="0" fontAlgn="base" hangingPunct="0">
              <a:spcBef>
                <a:spcPts val="1200"/>
              </a:spcBef>
              <a:spcAft>
                <a:spcPts val="1200"/>
              </a:spcAft>
              <a:buClr>
                <a:srgbClr val="E4A11B"/>
              </a:buClr>
              <a:buFont typeface="+mj-lt"/>
              <a:buAutoNum type="arabicPeriod"/>
              <a:defRPr/>
            </a:pPr>
            <a:r>
              <a:rPr lang="en-US" altLang="en-US" sz="1700" dirty="0">
                <a:solidFill>
                  <a:schemeClr val="bg2">
                    <a:lumMod val="25000"/>
                  </a:schemeClr>
                </a:solidFill>
                <a:latin typeface="Verdana" panose="020B0604030504040204" pitchFamily="34" charset="0"/>
                <a:ea typeface="Verdana" panose="020B0604030504040204" pitchFamily="34" charset="0"/>
              </a:rPr>
              <a:t>Trade at a multiple combined that you could not achieve alone</a:t>
            </a:r>
          </a:p>
        </p:txBody>
      </p:sp>
      <p:sp>
        <p:nvSpPr>
          <p:cNvPr id="4" name="Title 3">
            <a:extLst>
              <a:ext uri="{FF2B5EF4-FFF2-40B4-BE49-F238E27FC236}">
                <a16:creationId xmlns:a16="http://schemas.microsoft.com/office/drawing/2014/main" id="{902A9906-F5F9-4CCE-B7B9-A00A8E5BFC8D}"/>
              </a:ext>
            </a:extLst>
          </p:cNvPr>
          <p:cNvSpPr>
            <a:spLocks noGrp="1"/>
          </p:cNvSpPr>
          <p:nvPr>
            <p:ph type="title" idx="4294967295"/>
          </p:nvPr>
        </p:nvSpPr>
        <p:spPr>
          <a:xfrm>
            <a:off x="0" y="142875"/>
            <a:ext cx="12192000" cy="590550"/>
          </a:xfrm>
          <a:prstGeom prst="rect">
            <a:avLst/>
          </a:prstGeom>
        </p:spPr>
        <p:txBody>
          <a:bodyPr/>
          <a:lstStyle/>
          <a:p>
            <a:r>
              <a:rPr lang="en-US" altLang="en-US" dirty="0">
                <a:solidFill>
                  <a:srgbClr val="002D3D"/>
                </a:solidFill>
              </a:rPr>
              <a:t>Potential Benefits of The Formation</a:t>
            </a:r>
            <a:endParaRPr lang="en-US" dirty="0">
              <a:solidFill>
                <a:srgbClr val="002D3D"/>
              </a:solidFill>
            </a:endParaRPr>
          </a:p>
        </p:txBody>
      </p:sp>
      <p:sp>
        <p:nvSpPr>
          <p:cNvPr id="3" name="Rectangle 2">
            <a:extLst>
              <a:ext uri="{FF2B5EF4-FFF2-40B4-BE49-F238E27FC236}">
                <a16:creationId xmlns:a16="http://schemas.microsoft.com/office/drawing/2014/main" id="{8D07B604-0301-34C6-E15A-47D6B669C113}"/>
              </a:ext>
            </a:extLst>
          </p:cNvPr>
          <p:cNvSpPr/>
          <p:nvPr/>
        </p:nvSpPr>
        <p:spPr>
          <a:xfrm>
            <a:off x="6652245" y="1081082"/>
            <a:ext cx="5064379" cy="37856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eaLnBrk="0" fontAlgn="base" hangingPunct="0">
              <a:spcBef>
                <a:spcPts val="1200"/>
              </a:spcBef>
              <a:spcAft>
                <a:spcPct val="0"/>
              </a:spcAft>
              <a:buClr>
                <a:srgbClr val="E4A11B"/>
              </a:buClr>
              <a:defRPr/>
            </a:pPr>
            <a:r>
              <a:rPr lang="en-US" altLang="en-US" sz="1700" b="1" dirty="0">
                <a:solidFill>
                  <a:srgbClr val="E4A11B"/>
                </a:solidFill>
                <a:latin typeface="Verdana" panose="020B0604030504040204" pitchFamily="34" charset="0"/>
                <a:ea typeface="Verdana" panose="020B0604030504040204" pitchFamily="34" charset="0"/>
              </a:rPr>
              <a:t>The Magic</a:t>
            </a:r>
          </a:p>
          <a:p>
            <a:pPr marL="398453" indent="-398453" defTabSz="914377" eaLnBrk="0" fontAlgn="base" hangingPunct="0">
              <a:spcBef>
                <a:spcPts val="1200"/>
              </a:spcBef>
              <a:spcAft>
                <a:spcPts val="1200"/>
              </a:spcAft>
              <a:buClr>
                <a:srgbClr val="E4A11B"/>
              </a:buClr>
              <a:buFont typeface="+mj-lt"/>
              <a:buAutoNum type="arabicPeriod"/>
              <a:defRPr/>
            </a:pPr>
            <a:r>
              <a:rPr lang="en-US" altLang="en-US" sz="1700" dirty="0">
                <a:solidFill>
                  <a:schemeClr val="bg2">
                    <a:lumMod val="25000"/>
                  </a:schemeClr>
                </a:solidFill>
                <a:latin typeface="Verdana" panose="020B0604030504040204" pitchFamily="34" charset="0"/>
                <a:ea typeface="Verdana" panose="020B0604030504040204" pitchFamily="34" charset="0"/>
              </a:rPr>
              <a:t>Provide tax deferral on the rolled equity (depending on structure)</a:t>
            </a:r>
          </a:p>
          <a:p>
            <a:pPr marL="398453" indent="-398453" defTabSz="914377" eaLnBrk="0" fontAlgn="base" hangingPunct="0">
              <a:spcBef>
                <a:spcPts val="1200"/>
              </a:spcBef>
              <a:spcAft>
                <a:spcPts val="1200"/>
              </a:spcAft>
              <a:buClr>
                <a:srgbClr val="E4A11B"/>
              </a:buClr>
              <a:buFont typeface="+mj-lt"/>
              <a:buAutoNum type="arabicPeriod"/>
              <a:defRPr/>
            </a:pPr>
            <a:r>
              <a:rPr lang="en-US" altLang="en-US" sz="1700" dirty="0">
                <a:solidFill>
                  <a:schemeClr val="bg2">
                    <a:lumMod val="25000"/>
                  </a:schemeClr>
                </a:solidFill>
                <a:latin typeface="Verdana" panose="020B0604030504040204" pitchFamily="34" charset="0"/>
                <a:ea typeface="Verdana" panose="020B0604030504040204" pitchFamily="34" charset="0"/>
              </a:rPr>
              <a:t>Turn 25% rolled equity into 40% ownership in the formed company given debt</a:t>
            </a:r>
          </a:p>
          <a:p>
            <a:pPr marL="398453" indent="-398453" defTabSz="914377" eaLnBrk="0" fontAlgn="base" hangingPunct="0">
              <a:spcBef>
                <a:spcPts val="1200"/>
              </a:spcBef>
              <a:spcAft>
                <a:spcPts val="1200"/>
              </a:spcAft>
              <a:buClr>
                <a:srgbClr val="E4A11B"/>
              </a:buClr>
              <a:buFont typeface="+mj-lt"/>
              <a:buAutoNum type="arabicPeriod"/>
              <a:defRPr/>
            </a:pPr>
            <a:r>
              <a:rPr lang="en-US" altLang="en-US" sz="1700" dirty="0">
                <a:solidFill>
                  <a:schemeClr val="bg2">
                    <a:lumMod val="25000"/>
                  </a:schemeClr>
                </a:solidFill>
                <a:latin typeface="Verdana" panose="020B0604030504040204" pitchFamily="34" charset="0"/>
                <a:ea typeface="Verdana" panose="020B0604030504040204" pitchFamily="34" charset="0"/>
              </a:rPr>
              <a:t>Rolled equity growth could produce a three turns multiple of invested capital in five years</a:t>
            </a:r>
          </a:p>
          <a:p>
            <a:pPr marL="398453" indent="-398453" defTabSz="914377" eaLnBrk="0" fontAlgn="base" hangingPunct="0">
              <a:spcBef>
                <a:spcPts val="1200"/>
              </a:spcBef>
              <a:spcAft>
                <a:spcPts val="1200"/>
              </a:spcAft>
              <a:buClr>
                <a:srgbClr val="E4A11B"/>
              </a:buClr>
              <a:buFont typeface="+mj-lt"/>
              <a:buAutoNum type="arabicPeriod"/>
              <a:defRPr/>
            </a:pPr>
            <a:endParaRPr lang="en-US" altLang="en-US" sz="1700" dirty="0">
              <a:solidFill>
                <a:schemeClr val="bg2">
                  <a:lumMod val="25000"/>
                </a:schemeClr>
              </a:solidFill>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DD6DCAAE-5985-E19A-331D-68272632C9BB}"/>
              </a:ext>
            </a:extLst>
          </p:cNvPr>
          <p:cNvSpPr>
            <a:spLocks noChangeArrowheads="1"/>
          </p:cNvSpPr>
          <p:nvPr/>
        </p:nvSpPr>
        <p:spPr bwMode="auto">
          <a:xfrm>
            <a:off x="383178" y="5601922"/>
            <a:ext cx="113334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9pPr>
          </a:lstStyle>
          <a:p>
            <a:pPr defTabSz="609585" eaLnBrk="0" fontAlgn="base" hangingPunct="0">
              <a:spcBef>
                <a:spcPct val="0"/>
              </a:spcBef>
              <a:spcAft>
                <a:spcPct val="0"/>
              </a:spcAft>
              <a:defRPr/>
            </a:pPr>
            <a:r>
              <a:rPr lang="en-US" altLang="en-US" sz="700" dirty="0">
                <a:solidFill>
                  <a:srgbClr val="EBEBEB">
                    <a:lumMod val="10000"/>
                  </a:srgbClr>
                </a:solidFill>
                <a:latin typeface="Verdana" panose="020B0604030504040204" pitchFamily="34" charset="0"/>
                <a:ea typeface="Verdana" panose="020B0604030504040204" pitchFamily="34" charset="0"/>
              </a:rPr>
              <a:t>Source: Individual results may vary.  Percentages are approximate.</a:t>
            </a:r>
            <a:r>
              <a:rPr lang="en-US" sz="700" dirty="0">
                <a:solidFill>
                  <a:srgbClr val="EBEBEB">
                    <a:lumMod val="10000"/>
                  </a:srgbClr>
                </a:solidFill>
                <a:latin typeface="Verdana" panose="020B0604030504040204" pitchFamily="34" charset="0"/>
                <a:ea typeface="Verdana" panose="020B0604030504040204" pitchFamily="34" charset="0"/>
              </a:rPr>
              <a:t> The use of leverage entails risk such as default risk that should be considered when deciding to incur debt.</a:t>
            </a:r>
          </a:p>
          <a:p>
            <a:pPr defTabSz="609585" eaLnBrk="0" fontAlgn="base" hangingPunct="0">
              <a:spcBef>
                <a:spcPct val="0"/>
              </a:spcBef>
              <a:spcAft>
                <a:spcPct val="0"/>
              </a:spcAft>
              <a:defRPr/>
            </a:pPr>
            <a:endParaRPr lang="en-US" altLang="en-US" sz="700" dirty="0">
              <a:solidFill>
                <a:srgbClr val="EBEBEB">
                  <a:lumMod val="10000"/>
                </a:srgbClr>
              </a:solidFill>
              <a:latin typeface="Verdana" panose="020B0604030504040204" pitchFamily="34" charset="0"/>
              <a:ea typeface="Verdana" panose="020B0604030504040204" pitchFamily="34" charset="0"/>
            </a:endParaRPr>
          </a:p>
          <a:p>
            <a:pPr defTabSz="609585" eaLnBrk="0" fontAlgn="base" hangingPunct="0">
              <a:spcBef>
                <a:spcPct val="0"/>
              </a:spcBef>
              <a:spcAft>
                <a:spcPct val="0"/>
              </a:spcAft>
              <a:defRPr/>
            </a:pPr>
            <a:r>
              <a:rPr lang="en-US" altLang="en-US" sz="700" dirty="0">
                <a:solidFill>
                  <a:srgbClr val="EBEBEB">
                    <a:lumMod val="10000"/>
                  </a:srgbClr>
                </a:solidFill>
                <a:latin typeface="Verdana" panose="020B0604030504040204" pitchFamily="34" charset="0"/>
                <a:ea typeface="Verdana" panose="020B0604030504040204" pitchFamily="34" charset="0"/>
              </a:rPr>
              <a:t>Marsh, Berry &amp; Company, LLC and MarshBerry Capital, LLC do not provide tax or legal advice. Tax and legal professionals should be consulted separately before making any decisions that may have tax or legal implications. Any references to tax implications in this presentation should not be interpreted as the provision of tax advice. </a:t>
            </a:r>
            <a:endParaRPr lang="en-US" altLang="en-US" sz="700" dirty="0">
              <a:solidFill>
                <a:srgbClr val="264B4C">
                  <a:lumMod val="50000"/>
                </a:srgbClr>
              </a:solidFill>
              <a:latin typeface="Verdana" panose="020B0604030504040204" pitchFamily="34" charset="0"/>
            </a:endParaRPr>
          </a:p>
        </p:txBody>
      </p:sp>
    </p:spTree>
    <p:custDataLst>
      <p:tags r:id="rId1"/>
    </p:custDataLst>
    <p:extLst>
      <p:ext uri="{BB962C8B-B14F-4D97-AF65-F5344CB8AC3E}">
        <p14:creationId xmlns:p14="http://schemas.microsoft.com/office/powerpoint/2010/main" val="29421951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C4F692E-7F28-8396-8237-D5EC29D8A5A7}"/>
              </a:ext>
            </a:extLst>
          </p:cNvPr>
          <p:cNvSpPr txBox="1"/>
          <p:nvPr/>
        </p:nvSpPr>
        <p:spPr>
          <a:xfrm>
            <a:off x="4850005" y="2449108"/>
            <a:ext cx="2477582"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pitchFamily="34" charset="0"/>
              </a:rPr>
              <a:t>White Glove Service</a:t>
            </a:r>
          </a:p>
        </p:txBody>
      </p:sp>
      <p:grpSp>
        <p:nvGrpSpPr>
          <p:cNvPr id="10" name="Group 9">
            <a:extLst>
              <a:ext uri="{FF2B5EF4-FFF2-40B4-BE49-F238E27FC236}">
                <a16:creationId xmlns:a16="http://schemas.microsoft.com/office/drawing/2014/main" id="{D1183FAE-4608-1E43-962D-0080F7EA7314}"/>
              </a:ext>
            </a:extLst>
          </p:cNvPr>
          <p:cNvGrpSpPr/>
          <p:nvPr/>
        </p:nvGrpSpPr>
        <p:grpSpPr>
          <a:xfrm>
            <a:off x="3358423" y="1434690"/>
            <a:ext cx="2099586" cy="1853316"/>
            <a:chOff x="616151" y="2087748"/>
            <a:chExt cx="2099586" cy="1853316"/>
          </a:xfrm>
        </p:grpSpPr>
        <p:sp>
          <p:nvSpPr>
            <p:cNvPr id="9" name="Rectangle 8">
              <a:extLst>
                <a:ext uri="{FF2B5EF4-FFF2-40B4-BE49-F238E27FC236}">
                  <a16:creationId xmlns:a16="http://schemas.microsoft.com/office/drawing/2014/main" id="{CCD2D954-7B19-EC1C-BFD8-772BC7017BAC}"/>
                </a:ext>
              </a:extLst>
            </p:cNvPr>
            <p:cNvSpPr/>
            <p:nvPr/>
          </p:nvSpPr>
          <p:spPr>
            <a:xfrm>
              <a:off x="659181" y="2087748"/>
              <a:ext cx="2056556" cy="18533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8" name="TextBox 7">
              <a:extLst>
                <a:ext uri="{FF2B5EF4-FFF2-40B4-BE49-F238E27FC236}">
                  <a16:creationId xmlns:a16="http://schemas.microsoft.com/office/drawing/2014/main" id="{F4FFB89D-957B-4C82-6EFE-2639611AEB7F}"/>
                </a:ext>
              </a:extLst>
            </p:cNvPr>
            <p:cNvSpPr txBox="1"/>
            <p:nvPr/>
          </p:nvSpPr>
          <p:spPr>
            <a:xfrm>
              <a:off x="616151" y="2456574"/>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Sell to Strategic Buyer</a:t>
              </a:r>
            </a:p>
          </p:txBody>
        </p:sp>
        <p:cxnSp>
          <p:nvCxnSpPr>
            <p:cNvPr id="5" name="Straight Connector 4">
              <a:extLst>
                <a:ext uri="{FF2B5EF4-FFF2-40B4-BE49-F238E27FC236}">
                  <a16:creationId xmlns:a16="http://schemas.microsoft.com/office/drawing/2014/main" id="{313DADE6-F5A2-8CD2-55A5-416F662C1F97}"/>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D0FEF47F-EF08-F28A-3F85-0F88463D024D}"/>
              </a:ext>
            </a:extLst>
          </p:cNvPr>
          <p:cNvGrpSpPr/>
          <p:nvPr/>
        </p:nvGrpSpPr>
        <p:grpSpPr>
          <a:xfrm>
            <a:off x="421656" y="1404580"/>
            <a:ext cx="2056557" cy="1853316"/>
            <a:chOff x="659180" y="2087748"/>
            <a:chExt cx="2056557" cy="1853316"/>
          </a:xfrm>
          <a:solidFill>
            <a:srgbClr val="C48800"/>
          </a:solidFill>
        </p:grpSpPr>
        <p:sp>
          <p:nvSpPr>
            <p:cNvPr id="14" name="Rectangle 13">
              <a:extLst>
                <a:ext uri="{FF2B5EF4-FFF2-40B4-BE49-F238E27FC236}">
                  <a16:creationId xmlns:a16="http://schemas.microsoft.com/office/drawing/2014/main" id="{2D25A820-128D-1996-61BE-97CA8EDE8BD4}"/>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17" name="TextBox 16">
              <a:extLst>
                <a:ext uri="{FF2B5EF4-FFF2-40B4-BE49-F238E27FC236}">
                  <a16:creationId xmlns:a16="http://schemas.microsoft.com/office/drawing/2014/main" id="{D0C144C9-1CB1-EC78-63FD-A6C9DA8440E1}"/>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Internal Perpetuation</a:t>
              </a:r>
            </a:p>
          </p:txBody>
        </p:sp>
        <p:cxnSp>
          <p:nvCxnSpPr>
            <p:cNvPr id="18" name="Straight Connector 17">
              <a:extLst>
                <a:ext uri="{FF2B5EF4-FFF2-40B4-BE49-F238E27FC236}">
                  <a16:creationId xmlns:a16="http://schemas.microsoft.com/office/drawing/2014/main" id="{FF2A055C-2FBC-5507-559C-D72D5B7929CB}"/>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B3F746FC-05A1-8F89-B835-6585F4D27B8D}"/>
              </a:ext>
            </a:extLst>
          </p:cNvPr>
          <p:cNvGrpSpPr/>
          <p:nvPr/>
        </p:nvGrpSpPr>
        <p:grpSpPr>
          <a:xfrm>
            <a:off x="6304406" y="1434690"/>
            <a:ext cx="2056557" cy="1853316"/>
            <a:chOff x="659180" y="2087748"/>
            <a:chExt cx="2056557" cy="1853316"/>
          </a:xfrm>
        </p:grpSpPr>
        <p:sp>
          <p:nvSpPr>
            <p:cNvPr id="20" name="Rectangle 19">
              <a:extLst>
                <a:ext uri="{FF2B5EF4-FFF2-40B4-BE49-F238E27FC236}">
                  <a16:creationId xmlns:a16="http://schemas.microsoft.com/office/drawing/2014/main" id="{B25549A3-3771-4CB4-3A55-04F5D2854A1D}"/>
                </a:ext>
              </a:extLst>
            </p:cNvPr>
            <p:cNvSpPr/>
            <p:nvPr/>
          </p:nvSpPr>
          <p:spPr>
            <a:xfrm>
              <a:off x="659181" y="2087748"/>
              <a:ext cx="2056556" cy="1853316"/>
            </a:xfrm>
            <a:prstGeom prst="rect">
              <a:avLst/>
            </a:prstGeom>
            <a:solidFill>
              <a:srgbClr val="999D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1" name="TextBox 20">
              <a:extLst>
                <a:ext uri="{FF2B5EF4-FFF2-40B4-BE49-F238E27FC236}">
                  <a16:creationId xmlns:a16="http://schemas.microsoft.com/office/drawing/2014/main" id="{4EBDDCBB-BFD3-BF63-24D0-070BC0981842}"/>
                </a:ext>
              </a:extLst>
            </p:cNvPr>
            <p:cNvSpPr txBox="1"/>
            <p:nvPr/>
          </p:nvSpPr>
          <p:spPr>
            <a:xfrm>
              <a:off x="659180" y="2559770"/>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ESOP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Arial" pitchFamily="34" charset="0"/>
                </a:rPr>
                <a:t>iCAP</a:t>
              </a: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p:txBody>
        </p:sp>
        <p:cxnSp>
          <p:nvCxnSpPr>
            <p:cNvPr id="22" name="Straight Connector 21">
              <a:extLst>
                <a:ext uri="{FF2B5EF4-FFF2-40B4-BE49-F238E27FC236}">
                  <a16:creationId xmlns:a16="http://schemas.microsoft.com/office/drawing/2014/main" id="{5AA12FB3-C04A-AF1C-1C77-C2DF7E766223}"/>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5879AF47-4DBE-19B5-1FC7-9783BCCF3628}"/>
              </a:ext>
            </a:extLst>
          </p:cNvPr>
          <p:cNvGrpSpPr/>
          <p:nvPr/>
        </p:nvGrpSpPr>
        <p:grpSpPr>
          <a:xfrm>
            <a:off x="9147356" y="1430856"/>
            <a:ext cx="2056557" cy="1853316"/>
            <a:chOff x="659180" y="2087748"/>
            <a:chExt cx="2056557" cy="1853316"/>
          </a:xfrm>
          <a:solidFill>
            <a:srgbClr val="A40C34"/>
          </a:solidFill>
        </p:grpSpPr>
        <p:sp>
          <p:nvSpPr>
            <p:cNvPr id="24" name="Rectangle 23">
              <a:extLst>
                <a:ext uri="{FF2B5EF4-FFF2-40B4-BE49-F238E27FC236}">
                  <a16:creationId xmlns:a16="http://schemas.microsoft.com/office/drawing/2014/main" id="{7EBD0F70-817D-F64D-94F2-50A2B654EB56}"/>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5" name="TextBox 24">
              <a:extLst>
                <a:ext uri="{FF2B5EF4-FFF2-40B4-BE49-F238E27FC236}">
                  <a16:creationId xmlns:a16="http://schemas.microsoft.com/office/drawing/2014/main" id="{27E684F7-0D77-4C7F-0D20-B5237ADF1805}"/>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Equity Partner</a:t>
              </a:r>
            </a:p>
          </p:txBody>
        </p:sp>
        <p:cxnSp>
          <p:nvCxnSpPr>
            <p:cNvPr id="26" name="Straight Connector 25">
              <a:extLst>
                <a:ext uri="{FF2B5EF4-FFF2-40B4-BE49-F238E27FC236}">
                  <a16:creationId xmlns:a16="http://schemas.microsoft.com/office/drawing/2014/main" id="{DAC20F52-1F69-CFCE-0C0E-F9E7D5B751B6}"/>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DC938C55-4C66-8A20-6F5D-DFCA7D0E0C43}"/>
              </a:ext>
            </a:extLst>
          </p:cNvPr>
          <p:cNvGrpSpPr/>
          <p:nvPr/>
        </p:nvGrpSpPr>
        <p:grpSpPr>
          <a:xfrm>
            <a:off x="2081882" y="3826568"/>
            <a:ext cx="2056557" cy="1853316"/>
            <a:chOff x="659180" y="2087748"/>
            <a:chExt cx="2056557" cy="1853316"/>
          </a:xfrm>
          <a:solidFill>
            <a:srgbClr val="ACA399"/>
          </a:solidFill>
        </p:grpSpPr>
        <p:sp>
          <p:nvSpPr>
            <p:cNvPr id="28" name="Rectangle 27">
              <a:extLst>
                <a:ext uri="{FF2B5EF4-FFF2-40B4-BE49-F238E27FC236}">
                  <a16:creationId xmlns:a16="http://schemas.microsoft.com/office/drawing/2014/main" id="{EB9E4023-BC14-E867-979C-59E92F9EF947}"/>
                </a:ext>
              </a:extLst>
            </p:cNvPr>
            <p:cNvSpPr/>
            <p:nvPr/>
          </p:nvSpPr>
          <p:spPr>
            <a:xfrm>
              <a:off x="659181" y="2087748"/>
              <a:ext cx="2056556" cy="1853316"/>
            </a:xfrm>
            <a:prstGeom prst="rect">
              <a:avLst/>
            </a:prstGeom>
            <a:grpFill/>
            <a:ln>
              <a:solidFill>
                <a:srgbClr val="796E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9" name="TextBox 28">
              <a:extLst>
                <a:ext uri="{FF2B5EF4-FFF2-40B4-BE49-F238E27FC236}">
                  <a16:creationId xmlns:a16="http://schemas.microsoft.com/office/drawing/2014/main" id="{FC0BEB85-D912-2F70-2B99-4A3A70FB90BF}"/>
                </a:ext>
              </a:extLst>
            </p:cNvPr>
            <p:cNvSpPr txBox="1"/>
            <p:nvPr/>
          </p:nvSpPr>
          <p:spPr>
            <a:xfrm>
              <a:off x="659180" y="2559770"/>
              <a:ext cx="2056556" cy="769441"/>
            </a:xfrm>
            <a:prstGeom prst="rect">
              <a:avLst/>
            </a:prstGeom>
            <a:grp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Debt Capital Raising</a:t>
              </a:r>
            </a:p>
          </p:txBody>
        </p:sp>
        <p:cxnSp>
          <p:nvCxnSpPr>
            <p:cNvPr id="30" name="Straight Connector 29">
              <a:extLst>
                <a:ext uri="{FF2B5EF4-FFF2-40B4-BE49-F238E27FC236}">
                  <a16:creationId xmlns:a16="http://schemas.microsoft.com/office/drawing/2014/main" id="{894E3BD1-EE66-CF6C-34CB-01E506007D91}"/>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C2940D6B-6994-D16C-6897-56B0FAE04EC6}"/>
              </a:ext>
            </a:extLst>
          </p:cNvPr>
          <p:cNvGrpSpPr/>
          <p:nvPr/>
        </p:nvGrpSpPr>
        <p:grpSpPr>
          <a:xfrm>
            <a:off x="5067721" y="3826568"/>
            <a:ext cx="2056557" cy="1853316"/>
            <a:chOff x="659180" y="2087748"/>
            <a:chExt cx="2056557" cy="1853316"/>
          </a:xfrm>
          <a:solidFill>
            <a:srgbClr val="8EA6AB"/>
          </a:solidFill>
        </p:grpSpPr>
        <p:sp>
          <p:nvSpPr>
            <p:cNvPr id="32" name="Rectangle 31">
              <a:extLst>
                <a:ext uri="{FF2B5EF4-FFF2-40B4-BE49-F238E27FC236}">
                  <a16:creationId xmlns:a16="http://schemas.microsoft.com/office/drawing/2014/main" id="{5933018F-B558-C6BD-9021-C9DD027849FC}"/>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3" name="TextBox 32">
              <a:extLst>
                <a:ext uri="{FF2B5EF4-FFF2-40B4-BE49-F238E27FC236}">
                  <a16:creationId xmlns:a16="http://schemas.microsoft.com/office/drawing/2014/main" id="{4207D47A-7AD2-CA3F-C97A-EFFD8EF7DBE8}"/>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Broker Formation</a:t>
              </a:r>
            </a:p>
          </p:txBody>
        </p:sp>
        <p:cxnSp>
          <p:nvCxnSpPr>
            <p:cNvPr id="34" name="Straight Connector 33">
              <a:extLst>
                <a:ext uri="{FF2B5EF4-FFF2-40B4-BE49-F238E27FC236}">
                  <a16:creationId xmlns:a16="http://schemas.microsoft.com/office/drawing/2014/main" id="{024DE4BE-C7EE-641B-928E-2AC8F18A7DED}"/>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53CC68D6-9306-F053-EC45-96A1483C7E5F}"/>
              </a:ext>
            </a:extLst>
          </p:cNvPr>
          <p:cNvGrpSpPr/>
          <p:nvPr/>
        </p:nvGrpSpPr>
        <p:grpSpPr>
          <a:xfrm>
            <a:off x="7840511" y="3826568"/>
            <a:ext cx="2056557" cy="1853316"/>
            <a:chOff x="659180" y="2087748"/>
            <a:chExt cx="2056557" cy="1853316"/>
          </a:xfrm>
          <a:solidFill>
            <a:srgbClr val="796E65"/>
          </a:solidFill>
        </p:grpSpPr>
        <p:sp>
          <p:nvSpPr>
            <p:cNvPr id="36" name="Rectangle 35">
              <a:extLst>
                <a:ext uri="{FF2B5EF4-FFF2-40B4-BE49-F238E27FC236}">
                  <a16:creationId xmlns:a16="http://schemas.microsoft.com/office/drawing/2014/main" id="{6E439149-6320-E1BF-3557-B20144B39FF7}"/>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7" name="TextBox 36">
              <a:extLst>
                <a:ext uri="{FF2B5EF4-FFF2-40B4-BE49-F238E27FC236}">
                  <a16:creationId xmlns:a16="http://schemas.microsoft.com/office/drawing/2014/main" id="{17EF35C2-A5E2-B7A2-9E1F-C26B0EAEBF8D}"/>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Nothing</a:t>
              </a:r>
            </a:p>
          </p:txBody>
        </p:sp>
        <p:cxnSp>
          <p:nvCxnSpPr>
            <p:cNvPr id="38" name="Straight Connector 37">
              <a:extLst>
                <a:ext uri="{FF2B5EF4-FFF2-40B4-BE49-F238E27FC236}">
                  <a16:creationId xmlns:a16="http://schemas.microsoft.com/office/drawing/2014/main" id="{583B6831-C487-EAD3-13D9-43BC981409C0}"/>
                </a:ext>
              </a:extLst>
            </p:cNvPr>
            <p:cNvCxnSpPr>
              <a:cxnSpLocks/>
            </p:cNvCxnSpPr>
            <p:nvPr/>
          </p:nvCxnSpPr>
          <p:spPr>
            <a:xfrm>
              <a:off x="2715736" y="2221215"/>
              <a:ext cx="0" cy="1524132"/>
            </a:xfrm>
            <a:prstGeom prst="line">
              <a:avLst/>
            </a:prstGeom>
            <a:grpFill/>
            <a:ln w="63500" cap="rnd">
              <a:solidFill>
                <a:srgbClr val="A40C34"/>
              </a:solidFill>
            </a:ln>
            <a:effectLst/>
          </p:spPr>
          <p:style>
            <a:lnRef idx="2">
              <a:schemeClr val="accent1"/>
            </a:lnRef>
            <a:fillRef idx="0">
              <a:schemeClr val="accent1"/>
            </a:fillRef>
            <a:effectRef idx="1">
              <a:schemeClr val="accent1"/>
            </a:effectRef>
            <a:fontRef idx="minor">
              <a:schemeClr val="tx1"/>
            </a:fontRef>
          </p:style>
        </p:cxnSp>
      </p:grpSp>
      <p:sp>
        <p:nvSpPr>
          <p:cNvPr id="42" name="Title 1">
            <a:extLst>
              <a:ext uri="{FF2B5EF4-FFF2-40B4-BE49-F238E27FC236}">
                <a16:creationId xmlns:a16="http://schemas.microsoft.com/office/drawing/2014/main" id="{4F22C74C-35F3-54C3-96AC-11714A841D42}"/>
              </a:ext>
            </a:extLst>
          </p:cNvPr>
          <p:cNvSpPr txBox="1"/>
          <p:nvPr/>
        </p:nvSpPr>
        <p:spPr>
          <a:xfrm>
            <a:off x="0" y="91105"/>
            <a:ext cx="12192000" cy="591173"/>
          </a:xfrm>
          <a:prstGeom prst="rect">
            <a:avLst/>
          </a:prstGeom>
        </p:spPr>
        <p:txBody>
          <a:bodyPr vert="horz" lIns="0" tIns="60960" rIns="121920" bIns="60960" rtlCol="0" anchor="ctr">
            <a:noAutofit/>
          </a:bodyPr>
          <a:lstStyle>
            <a:defPPr>
              <a:defRPr lang="en-US"/>
            </a:defPPr>
            <a:lvl1pPr marL="0" algn="ctr" defTabSz="192881" rtl="0" eaLnBrk="1" latinLnBrk="0" hangingPunct="1">
              <a:buNone/>
              <a:defRPr sz="1600" b="0" kern="1200" cap="all" baseline="0">
                <a:solidFill>
                  <a:srgbClr val="274A4B"/>
                </a:solidFill>
                <a:latin typeface="Gotham Light" pitchFamily="50" charset="0"/>
                <a:ea typeface="+mj-ea"/>
                <a:cs typeface="Gotham Light" pitchFamily="50" charset="0"/>
              </a:defRPr>
            </a:lvl1pPr>
            <a:lvl2pPr marL="4572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2pPr>
            <a:lvl3pPr marL="9144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3pPr>
            <a:lvl4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4pPr>
            <a:lvl5pPr marL="1828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5pPr>
            <a:lvl6pPr marL="3429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6pPr>
            <a:lvl7pPr marL="685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7pPr>
            <a:lvl8pPr marL="10287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8pPr>
            <a:lvl9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9pPr>
          </a:lstStyle>
          <a:p>
            <a:pPr marL="0" marR="0" lvl="0" indent="0" algn="ctr" defTabSz="192881"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22734"/>
                </a:solidFill>
                <a:effectLst/>
                <a:uLnTx/>
                <a:uFillTx/>
                <a:latin typeface="Verdana" panose="020B0604030504040204" pitchFamily="34" charset="0"/>
                <a:ea typeface="Verdana"/>
              </a:rPr>
              <a:t>What Doors are Open?</a:t>
            </a:r>
          </a:p>
        </p:txBody>
      </p:sp>
      <p:sp>
        <p:nvSpPr>
          <p:cNvPr id="2" name="Rectangle: Rounded Corners 1">
            <a:extLst>
              <a:ext uri="{FF2B5EF4-FFF2-40B4-BE49-F238E27FC236}">
                <a16:creationId xmlns:a16="http://schemas.microsoft.com/office/drawing/2014/main" id="{5341F102-6214-9622-3215-43FC2EA75A77}"/>
              </a:ext>
            </a:extLst>
          </p:cNvPr>
          <p:cNvSpPr/>
          <p:nvPr/>
        </p:nvSpPr>
        <p:spPr>
          <a:xfrm>
            <a:off x="6211484" y="1351292"/>
            <a:ext cx="2232207" cy="2012443"/>
          </a:xfrm>
          <a:prstGeom prst="roundRect">
            <a:avLst/>
          </a:prstGeom>
          <a:noFill/>
          <a:ln w="57150">
            <a:solidFill>
              <a:srgbClr val="A40C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154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AB1A42-7F7B-4C46-BDEC-801A431CB711}"/>
              </a:ext>
            </a:extLst>
          </p:cNvPr>
          <p:cNvSpPr txBox="1"/>
          <p:nvPr/>
        </p:nvSpPr>
        <p:spPr>
          <a:xfrm>
            <a:off x="838200" y="169580"/>
            <a:ext cx="10515600" cy="482138"/>
          </a:xfrm>
          <a:prstGeom prst="rect">
            <a:avLst/>
          </a:prstGeom>
        </p:spPr>
        <p:txBody>
          <a:bodyPr/>
          <a:lstStyle>
            <a:defPPr>
              <a:defRPr lang="en-US"/>
            </a:defPPr>
            <a:lvl1pPr marL="0" algn="ctr" defTabSz="914400" rtl="0" eaLnBrk="1" latinLnBrk="0" hangingPunct="1">
              <a:lnSpc>
                <a:spcPct val="90000"/>
              </a:lnSpc>
              <a:spcBef>
                <a:spcPct val="0"/>
              </a:spcBef>
              <a:buNone/>
              <a:defRPr sz="214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400" b="1" dirty="0">
                <a:solidFill>
                  <a:srgbClr val="002D3D"/>
                </a:solidFill>
              </a:rPr>
              <a:t>ESOP OPTIONS: PROS &amp; CONS</a:t>
            </a:r>
            <a:endParaRPr lang="en-US" sz="2400" b="1" dirty="0">
              <a:solidFill>
                <a:srgbClr val="002D3D"/>
              </a:solidFill>
            </a:endParaRPr>
          </a:p>
        </p:txBody>
      </p:sp>
      <p:sp>
        <p:nvSpPr>
          <p:cNvPr id="5" name="TextBox 4">
            <a:extLst>
              <a:ext uri="{FF2B5EF4-FFF2-40B4-BE49-F238E27FC236}">
                <a16:creationId xmlns:a16="http://schemas.microsoft.com/office/drawing/2014/main" id="{07440440-CB62-4D5E-A7A1-586E71A79CE5}"/>
              </a:ext>
            </a:extLst>
          </p:cNvPr>
          <p:cNvSpPr txBox="1"/>
          <p:nvPr/>
        </p:nvSpPr>
        <p:spPr>
          <a:xfrm>
            <a:off x="458724" y="5785904"/>
            <a:ext cx="11274552" cy="3048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700" dirty="0">
                <a:solidFill>
                  <a:schemeClr val="bg2">
                    <a:lumMod val="25000"/>
                  </a:schemeClr>
                </a:solidFill>
              </a:rPr>
              <a:t>Source: </a:t>
            </a:r>
            <a:r>
              <a:rPr lang="en-US" sz="700" dirty="0">
                <a:solidFill>
                  <a:schemeClr val="bg2">
                    <a:lumMod val="25000"/>
                  </a:schemeClr>
                </a:solidFill>
                <a:hlinkClick r:id="rId4">
                  <a:extLst>
                    <a:ext uri="{A12FA001-AC4F-418D-AE19-62706E023703}">
                      <ahyp:hlinkClr xmlns:ahyp="http://schemas.microsoft.com/office/drawing/2018/hyperlinkcolor" val="tx"/>
                    </a:ext>
                  </a:extLst>
                </a:hlinkClick>
              </a:rPr>
              <a:t>www.irs.gov</a:t>
            </a:r>
            <a:r>
              <a:rPr lang="en-US" sz="700" dirty="0">
                <a:solidFill>
                  <a:schemeClr val="bg2">
                    <a:lumMod val="25000"/>
                  </a:schemeClr>
                </a:solidFill>
              </a:rPr>
              <a:t>; Individual results may vary.  This material does not constitute tax, legal, investment, or any other type of professional advice.  Tax and legal professionals should be consulted separately before making any decisions that may have tax or legal implications. ESOP: Employee Stock Ownership Plan. </a:t>
            </a:r>
          </a:p>
        </p:txBody>
      </p:sp>
      <p:graphicFrame>
        <p:nvGraphicFramePr>
          <p:cNvPr id="2" name="Table 5">
            <a:extLst>
              <a:ext uri="{FF2B5EF4-FFF2-40B4-BE49-F238E27FC236}">
                <a16:creationId xmlns:a16="http://schemas.microsoft.com/office/drawing/2014/main" id="{47092722-A159-3E0F-DD41-0FEF7D09A71F}"/>
              </a:ext>
            </a:extLst>
          </p:cNvPr>
          <p:cNvGraphicFramePr>
            <a:graphicFrameLocks noGrp="1"/>
          </p:cNvGraphicFramePr>
          <p:nvPr>
            <p:extLst>
              <p:ext uri="{D42A27DB-BD31-4B8C-83A1-F6EECF244321}">
                <p14:modId xmlns:p14="http://schemas.microsoft.com/office/powerpoint/2010/main" val="1484154085"/>
              </p:ext>
            </p:extLst>
          </p:nvPr>
        </p:nvGraphicFramePr>
        <p:xfrm>
          <a:off x="726558" y="943147"/>
          <a:ext cx="10738884" cy="4285033"/>
        </p:xfrm>
        <a:graphic>
          <a:graphicData uri="http://schemas.openxmlformats.org/drawingml/2006/table">
            <a:tbl>
              <a:tblPr firstRow="1" bandRow="1">
                <a:tableStyleId>{5C22544A-7EE6-4342-B048-85BDC9FD1C3A}</a:tableStyleId>
              </a:tblPr>
              <a:tblGrid>
                <a:gridCol w="1489272">
                  <a:extLst>
                    <a:ext uri="{9D8B030D-6E8A-4147-A177-3AD203B41FA5}">
                      <a16:colId xmlns:a16="http://schemas.microsoft.com/office/drawing/2014/main" val="2847966502"/>
                    </a:ext>
                  </a:extLst>
                </a:gridCol>
                <a:gridCol w="4779180">
                  <a:extLst>
                    <a:ext uri="{9D8B030D-6E8A-4147-A177-3AD203B41FA5}">
                      <a16:colId xmlns:a16="http://schemas.microsoft.com/office/drawing/2014/main" val="1954841219"/>
                    </a:ext>
                  </a:extLst>
                </a:gridCol>
                <a:gridCol w="4470432">
                  <a:extLst>
                    <a:ext uri="{9D8B030D-6E8A-4147-A177-3AD203B41FA5}">
                      <a16:colId xmlns:a16="http://schemas.microsoft.com/office/drawing/2014/main" val="2507675530"/>
                    </a:ext>
                  </a:extLst>
                </a:gridCol>
              </a:tblGrid>
              <a:tr h="337557">
                <a:tc>
                  <a:txBody>
                    <a:bodyPr/>
                    <a:lstStyle/>
                    <a:p>
                      <a:endParaRPr lang="en-US" sz="1050" dirty="0"/>
                    </a:p>
                  </a:txBody>
                  <a:tcPr/>
                </a:tc>
                <a:tc>
                  <a:txBody>
                    <a:bodyPr/>
                    <a:lstStyle/>
                    <a:p>
                      <a:pPr algn="ctr"/>
                      <a:r>
                        <a:rPr lang="en-US" sz="1600" dirty="0"/>
                        <a:t>PROS</a:t>
                      </a:r>
                    </a:p>
                  </a:txBody>
                  <a:tcPr/>
                </a:tc>
                <a:tc>
                  <a:txBody>
                    <a:bodyPr/>
                    <a:lstStyle/>
                    <a:p>
                      <a:pPr algn="ctr"/>
                      <a:r>
                        <a:rPr lang="en-US" sz="1600" dirty="0"/>
                        <a:t>CONS</a:t>
                      </a:r>
                    </a:p>
                  </a:txBody>
                  <a:tcPr/>
                </a:tc>
                <a:extLst>
                  <a:ext uri="{0D108BD9-81ED-4DB2-BD59-A6C34878D82A}">
                    <a16:rowId xmlns:a16="http://schemas.microsoft.com/office/drawing/2014/main" val="661347019"/>
                  </a:ext>
                </a:extLst>
              </a:tr>
              <a:tr h="1556302">
                <a:tc>
                  <a:txBody>
                    <a:bodyPr/>
                    <a:lstStyle/>
                    <a:p>
                      <a:r>
                        <a:rPr lang="en-US" sz="1400" b="1" dirty="0">
                          <a:solidFill>
                            <a:schemeClr val="bg2">
                              <a:lumMod val="25000"/>
                            </a:schemeClr>
                          </a:solidFill>
                        </a:rPr>
                        <a:t>S-CORP</a:t>
                      </a:r>
                    </a:p>
                  </a:txBody>
                  <a:tcPr anchor="ctr"/>
                </a:tc>
                <a:tc>
                  <a:txBody>
                    <a:bodyPr/>
                    <a:lstStyle/>
                    <a:p>
                      <a:pPr marL="171450" indent="-171450">
                        <a:buFont typeface="Arial" panose="020B0604020202020204" pitchFamily="34" charset="0"/>
                        <a:buChar char="•"/>
                      </a:pPr>
                      <a:r>
                        <a:rPr lang="en-US" sz="1400" dirty="0">
                          <a:solidFill>
                            <a:schemeClr val="bg2">
                              <a:lumMod val="25000"/>
                            </a:schemeClr>
                          </a:solidFill>
                        </a:rPr>
                        <a:t>All shareholder employees can participate</a:t>
                      </a:r>
                    </a:p>
                    <a:p>
                      <a:pPr marL="171450" indent="-171450">
                        <a:buFont typeface="Arial" panose="020B0604020202020204" pitchFamily="34" charset="0"/>
                        <a:buChar char="•"/>
                      </a:pPr>
                      <a:r>
                        <a:rPr lang="en-US" sz="1400" dirty="0">
                          <a:solidFill>
                            <a:schemeClr val="bg2">
                              <a:lumMod val="25000"/>
                            </a:schemeClr>
                          </a:solidFill>
                        </a:rPr>
                        <a:t>100% S-Corp ESOP not subject to income tax</a:t>
                      </a:r>
                    </a:p>
                    <a:p>
                      <a:pPr marL="171450" indent="-171450">
                        <a:buFont typeface="Arial" panose="020B0604020202020204" pitchFamily="34" charset="0"/>
                        <a:buChar char="•"/>
                      </a:pPr>
                      <a:r>
                        <a:rPr lang="en-US" sz="1400" dirty="0">
                          <a:solidFill>
                            <a:schemeClr val="bg2">
                              <a:lumMod val="25000"/>
                            </a:schemeClr>
                          </a:solidFill>
                        </a:rPr>
                        <a:t>Allocation of ESOP shares to participants can be stretched out to as long as 30 years to minimize repurchase liability in early years</a:t>
                      </a:r>
                    </a:p>
                  </a:txBody>
                  <a:tcPr anchor="ctr"/>
                </a:tc>
                <a:tc>
                  <a:txBody>
                    <a:bodyPr/>
                    <a:lstStyle/>
                    <a:p>
                      <a:pPr marL="171450" indent="-171450">
                        <a:buFont typeface="Arial" panose="020B0604020202020204" pitchFamily="34" charset="0"/>
                        <a:buChar char="•"/>
                      </a:pPr>
                      <a:r>
                        <a:rPr lang="en-US" sz="1400" dirty="0">
                          <a:solidFill>
                            <a:schemeClr val="bg2">
                              <a:lumMod val="25000"/>
                            </a:schemeClr>
                          </a:solidFill>
                        </a:rPr>
                        <a:t>Limited to 100 shareholders and a single class of stock</a:t>
                      </a:r>
                    </a:p>
                    <a:p>
                      <a:pPr marL="171450" indent="-171450">
                        <a:buFont typeface="Arial" panose="020B0604020202020204" pitchFamily="34" charset="0"/>
                        <a:buChar char="•"/>
                      </a:pPr>
                      <a:r>
                        <a:rPr lang="en-US" sz="1400" dirty="0">
                          <a:solidFill>
                            <a:schemeClr val="bg2">
                              <a:lumMod val="25000"/>
                            </a:schemeClr>
                          </a:solidFill>
                        </a:rPr>
                        <a:t>No 1042 tax-free rollover option</a:t>
                      </a:r>
                    </a:p>
                    <a:p>
                      <a:pPr marL="428618" lvl="1" indent="-171450">
                        <a:buFont typeface="Arial" panose="020B0604020202020204" pitchFamily="34" charset="0"/>
                        <a:buChar char="•"/>
                      </a:pPr>
                      <a:r>
                        <a:rPr lang="en-US" sz="1400" dirty="0">
                          <a:solidFill>
                            <a:schemeClr val="bg2">
                              <a:lumMod val="25000"/>
                            </a:schemeClr>
                          </a:solidFill>
                        </a:rPr>
                        <a:t>Capital Gains Tax paid at time proceeds received (versus deferred into estate)</a:t>
                      </a:r>
                    </a:p>
                  </a:txBody>
                  <a:tcPr anchor="ctr"/>
                </a:tc>
                <a:extLst>
                  <a:ext uri="{0D108BD9-81ED-4DB2-BD59-A6C34878D82A}">
                    <a16:rowId xmlns:a16="http://schemas.microsoft.com/office/drawing/2014/main" val="1428641132"/>
                  </a:ext>
                </a:extLst>
              </a:tr>
              <a:tr h="2391174">
                <a:tc>
                  <a:txBody>
                    <a:bodyPr/>
                    <a:lstStyle/>
                    <a:p>
                      <a:r>
                        <a:rPr lang="en-US" sz="1400" b="1" dirty="0">
                          <a:solidFill>
                            <a:schemeClr val="bg2">
                              <a:lumMod val="25000"/>
                            </a:schemeClr>
                          </a:solidFill>
                        </a:rPr>
                        <a:t>C-CORP</a:t>
                      </a:r>
                    </a:p>
                  </a:txBody>
                  <a:tcPr anchor="ctr"/>
                </a:tc>
                <a:tc>
                  <a:txBody>
                    <a:bodyPr/>
                    <a:lstStyle/>
                    <a:p>
                      <a:pPr marL="171450" indent="-171450">
                        <a:buFont typeface="Arial" panose="020B0604020202020204" pitchFamily="34" charset="0"/>
                        <a:buChar char="•"/>
                      </a:pPr>
                      <a:r>
                        <a:rPr lang="en-US" sz="1400" dirty="0">
                          <a:solidFill>
                            <a:schemeClr val="bg2">
                              <a:lumMod val="25000"/>
                            </a:schemeClr>
                          </a:solidFill>
                        </a:rPr>
                        <a:t>Those electing 1042 can rollover proceeds into Qualified Replacement Property (QRP) and defer capital gains</a:t>
                      </a:r>
                    </a:p>
                    <a:p>
                      <a:pPr marL="428618" lvl="1" indent="-171450">
                        <a:buFont typeface="Arial" panose="020B0604020202020204" pitchFamily="34" charset="0"/>
                        <a:buChar char="•"/>
                      </a:pPr>
                      <a:r>
                        <a:rPr lang="en-US" sz="1400" dirty="0">
                          <a:solidFill>
                            <a:schemeClr val="bg2">
                              <a:lumMod val="25000"/>
                            </a:schemeClr>
                          </a:solidFill>
                        </a:rPr>
                        <a:t>If 1042 elected, the floating rate note utilized only requires 20% of total sale price</a:t>
                      </a:r>
                    </a:p>
                    <a:p>
                      <a:pPr marL="428618" lvl="1" indent="-171450">
                        <a:buFont typeface="Arial" panose="020B0604020202020204" pitchFamily="34" charset="0"/>
                        <a:buChar char="•"/>
                      </a:pPr>
                      <a:r>
                        <a:rPr lang="en-US" sz="1400" dirty="0">
                          <a:solidFill>
                            <a:schemeClr val="bg2">
                              <a:lumMod val="25000"/>
                            </a:schemeClr>
                          </a:solidFill>
                        </a:rPr>
                        <a:t>Can use bank financing proceeds and year one seller payments to fund 20% investment</a:t>
                      </a:r>
                    </a:p>
                    <a:p>
                      <a:pPr marL="428618" lvl="1" indent="-171450">
                        <a:buFont typeface="Arial" panose="020B0604020202020204" pitchFamily="34" charset="0"/>
                        <a:buChar char="•"/>
                      </a:pPr>
                      <a:r>
                        <a:rPr lang="en-US" sz="1400" dirty="0">
                          <a:solidFill>
                            <a:schemeClr val="bg2">
                              <a:lumMod val="25000"/>
                            </a:schemeClr>
                          </a:solidFill>
                        </a:rPr>
                        <a:t>If QRP held until death, basis is stepped up (no capital gains tax) and subject to estate taxes</a:t>
                      </a:r>
                    </a:p>
                  </a:txBody>
                  <a:tcPr anchor="ctr"/>
                </a:tc>
                <a:tc>
                  <a:txBody>
                    <a:bodyPr/>
                    <a:lstStyle/>
                    <a:p>
                      <a:pPr marL="171450" indent="-171450">
                        <a:buFont typeface="Arial" panose="020B0604020202020204" pitchFamily="34" charset="0"/>
                        <a:buChar char="•"/>
                      </a:pPr>
                      <a:r>
                        <a:rPr lang="en-US" sz="1400" dirty="0">
                          <a:solidFill>
                            <a:schemeClr val="bg2">
                              <a:lumMod val="25000"/>
                            </a:schemeClr>
                          </a:solidFill>
                        </a:rPr>
                        <a:t>Those electing 1042 can’t participate in ESOP</a:t>
                      </a:r>
                    </a:p>
                    <a:p>
                      <a:pPr marL="428618" lvl="1" indent="-171450">
                        <a:buFont typeface="Arial" panose="020B0604020202020204" pitchFamily="34" charset="0"/>
                        <a:buChar char="•"/>
                      </a:pPr>
                      <a:r>
                        <a:rPr lang="en-US" sz="1400" dirty="0">
                          <a:solidFill>
                            <a:schemeClr val="bg2">
                              <a:lumMod val="25000"/>
                            </a:schemeClr>
                          </a:solidFill>
                        </a:rPr>
                        <a:t>Included lineal descendants</a:t>
                      </a:r>
                    </a:p>
                    <a:p>
                      <a:pPr marL="171450" lvl="0" indent="-171450">
                        <a:buFont typeface="Arial" panose="020B0604020202020204" pitchFamily="34" charset="0"/>
                        <a:buChar char="•"/>
                      </a:pPr>
                      <a:r>
                        <a:rPr lang="en-US" sz="1400" dirty="0">
                          <a:solidFill>
                            <a:schemeClr val="bg2">
                              <a:lumMod val="25000"/>
                            </a:schemeClr>
                          </a:solidFill>
                        </a:rPr>
                        <a:t>C-Corp subject to income taxes</a:t>
                      </a:r>
                    </a:p>
                    <a:p>
                      <a:pPr marL="171450" lvl="0" indent="-171450">
                        <a:buFont typeface="Arial" panose="020B0604020202020204" pitchFamily="34" charset="0"/>
                        <a:buChar char="•"/>
                      </a:pPr>
                      <a:r>
                        <a:rPr lang="en-US" sz="1400" dirty="0">
                          <a:solidFill>
                            <a:schemeClr val="bg2">
                              <a:lumMod val="25000"/>
                            </a:schemeClr>
                          </a:solidFill>
                        </a:rPr>
                        <a:t>Large ESOP contribution required to minimize tax which accelerates the allocation of ESOP shares to participants</a:t>
                      </a:r>
                    </a:p>
                    <a:p>
                      <a:pPr marL="171450" lvl="0" indent="-171450">
                        <a:buFont typeface="Arial" panose="020B0604020202020204" pitchFamily="34" charset="0"/>
                        <a:buChar char="•"/>
                      </a:pPr>
                      <a:r>
                        <a:rPr lang="en-US" sz="1400" dirty="0">
                          <a:solidFill>
                            <a:schemeClr val="bg2">
                              <a:lumMod val="25000"/>
                            </a:schemeClr>
                          </a:solidFill>
                        </a:rPr>
                        <a:t>The faster shares are allocated the sooner the ESOPs repurchase liability becomes a factor</a:t>
                      </a:r>
                    </a:p>
                  </a:txBody>
                  <a:tcPr anchor="ctr"/>
                </a:tc>
                <a:extLst>
                  <a:ext uri="{0D108BD9-81ED-4DB2-BD59-A6C34878D82A}">
                    <a16:rowId xmlns:a16="http://schemas.microsoft.com/office/drawing/2014/main" val="3087747258"/>
                  </a:ext>
                </a:extLst>
              </a:tr>
            </a:tbl>
          </a:graphicData>
        </a:graphic>
      </p:graphicFrame>
    </p:spTree>
    <p:custDataLst>
      <p:tags r:id="rId1"/>
    </p:custDataLst>
    <p:extLst>
      <p:ext uri="{BB962C8B-B14F-4D97-AF65-F5344CB8AC3E}">
        <p14:creationId xmlns:p14="http://schemas.microsoft.com/office/powerpoint/2010/main" val="836184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9BFE76-33D4-E949-1E9C-6FEE8CCE3072}"/>
              </a:ext>
            </a:extLst>
          </p:cNvPr>
          <p:cNvSpPr txBox="1"/>
          <p:nvPr/>
        </p:nvSpPr>
        <p:spPr>
          <a:xfrm>
            <a:off x="838200" y="169580"/>
            <a:ext cx="10515600" cy="482138"/>
          </a:xfrm>
          <a:prstGeom prst="rect">
            <a:avLst/>
          </a:prstGeom>
        </p:spPr>
        <p:txBody>
          <a:bodyPr/>
          <a:lstStyle>
            <a:defPPr>
              <a:defRPr lang="en-US"/>
            </a:defPPr>
            <a:lvl1pPr marL="0" algn="ctr" defTabSz="914400" rtl="0" eaLnBrk="1" latinLnBrk="0" hangingPunct="1">
              <a:lnSpc>
                <a:spcPct val="90000"/>
              </a:lnSpc>
              <a:spcBef>
                <a:spcPct val="0"/>
              </a:spcBef>
              <a:buNone/>
              <a:defRPr sz="214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400" b="1" dirty="0"/>
              <a:t>OTHER ESOP CONSIDERATIONS</a:t>
            </a:r>
            <a:endParaRPr lang="en-US" sz="2400" b="1" dirty="0"/>
          </a:p>
        </p:txBody>
      </p:sp>
      <p:sp>
        <p:nvSpPr>
          <p:cNvPr id="4" name="Text Placeholder 2">
            <a:extLst>
              <a:ext uri="{FF2B5EF4-FFF2-40B4-BE49-F238E27FC236}">
                <a16:creationId xmlns:a16="http://schemas.microsoft.com/office/drawing/2014/main" id="{CCAB8990-9D77-3628-7E9D-6BEA8CDA3454}"/>
              </a:ext>
            </a:extLst>
          </p:cNvPr>
          <p:cNvSpPr>
            <a:spLocks noGrp="1"/>
          </p:cNvSpPr>
          <p:nvPr>
            <p:ph idx="4294967295"/>
          </p:nvPr>
        </p:nvSpPr>
        <p:spPr>
          <a:xfrm>
            <a:off x="602901" y="918629"/>
            <a:ext cx="10515600" cy="4867275"/>
          </a:xfrm>
        </p:spPr>
        <p:txBody>
          <a:bodyPr>
            <a:normAutofit/>
          </a:bodyPr>
          <a:lstStyle/>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600" dirty="0">
                <a:solidFill>
                  <a:srgbClr val="000000"/>
                </a:solidFill>
                <a:latin typeface="Verdana"/>
                <a:ea typeface="ヒラギノ角ゴ Pro W3" pitchFamily="124" charset="-128"/>
                <a:cs typeface="Helvetica" panose="020B0604020202020204" pitchFamily="34" charset="0"/>
              </a:rPr>
              <a:t>Annual valuation typically required by independent third-party.</a:t>
            </a:r>
          </a:p>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600" dirty="0">
                <a:solidFill>
                  <a:srgbClr val="000000"/>
                </a:solidFill>
                <a:latin typeface="Verdana"/>
                <a:ea typeface="ヒラギノ角ゴ Pro W3" pitchFamily="124" charset="-128"/>
                <a:cs typeface="Helvetica" panose="020B0604020202020204" pitchFamily="34" charset="0"/>
              </a:rPr>
              <a:t>Motivation of workforce. This can increase the value of your enterprise through higher productivity.</a:t>
            </a:r>
          </a:p>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600" dirty="0">
                <a:solidFill>
                  <a:srgbClr val="000000"/>
                </a:solidFill>
                <a:latin typeface="Verdana"/>
                <a:ea typeface="ヒラギノ角ゴ Pro W3" pitchFamily="124" charset="-128"/>
                <a:cs typeface="Helvetica" panose="020B0604020202020204" pitchFamily="34" charset="0"/>
              </a:rPr>
              <a:t>Costs to start up an ESOP can be substantial, ranging from $15,000 to $100,000+. These costs include setting up a trust, which buys and holds ESOP stock.</a:t>
            </a:r>
          </a:p>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600" dirty="0">
                <a:solidFill>
                  <a:srgbClr val="000000"/>
                </a:solidFill>
              </a:rPr>
              <a:t>Maintains company culture and rewards employees. </a:t>
            </a:r>
          </a:p>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600" dirty="0">
                <a:solidFill>
                  <a:srgbClr val="000000"/>
                </a:solidFill>
              </a:rPr>
              <a:t>Companies typically need sufficient cash flow to pay their ESOP loan debt. They also need enough cash to buy back stock from employees who depart the company.</a:t>
            </a:r>
          </a:p>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600" dirty="0">
                <a:solidFill>
                  <a:srgbClr val="000000"/>
                </a:solidFill>
              </a:rPr>
              <a:t>Company contributions to the plan are tax deductible and tax is deferred on participant account balances.</a:t>
            </a:r>
          </a:p>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600" dirty="0">
                <a:solidFill>
                  <a:srgbClr val="000000"/>
                </a:solidFill>
              </a:rPr>
              <a:t>IRS rules are strict.</a:t>
            </a:r>
          </a:p>
          <a:p>
            <a:pPr marL="457189" lvl="1" indent="-457189" fontAlgn="base">
              <a:spcAft>
                <a:spcPts val="1200"/>
              </a:spcAft>
              <a:buClr>
                <a:srgbClr val="DD9821"/>
              </a:buClr>
              <a:buFont typeface="Wingdings 2" panose="05020102010507070707" pitchFamily="18" charset="2"/>
              <a:buAutoNum type="arabicPeriod"/>
              <a:tabLst>
                <a:tab pos="5086224" algn="r"/>
                <a:tab pos="7315017" algn="r"/>
              </a:tabLst>
              <a:defRPr/>
            </a:pPr>
            <a:r>
              <a:rPr lang="en-US" sz="1600" dirty="0">
                <a:solidFill>
                  <a:srgbClr val="000000"/>
                </a:solidFill>
              </a:rPr>
              <a:t>Certain criteria must be met to qualify / maintain tax advantages.</a:t>
            </a:r>
          </a:p>
        </p:txBody>
      </p:sp>
      <p:sp>
        <p:nvSpPr>
          <p:cNvPr id="2" name="TextBox 1">
            <a:extLst>
              <a:ext uri="{FF2B5EF4-FFF2-40B4-BE49-F238E27FC236}">
                <a16:creationId xmlns:a16="http://schemas.microsoft.com/office/drawing/2014/main" id="{352A0EAD-C496-2A74-3425-8C44A85D7974}"/>
              </a:ext>
            </a:extLst>
          </p:cNvPr>
          <p:cNvSpPr txBox="1"/>
          <p:nvPr/>
        </p:nvSpPr>
        <p:spPr>
          <a:xfrm>
            <a:off x="458724" y="5785904"/>
            <a:ext cx="11274552" cy="3048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700" dirty="0">
                <a:solidFill>
                  <a:schemeClr val="bg2">
                    <a:lumMod val="25000"/>
                  </a:schemeClr>
                </a:solidFill>
              </a:rPr>
              <a:t>Individual results may vary.  This material does not constitute tax, legal, investment, or any other type of professional advice.  Tax and legal professionals should be consulted separately before making any decisions that may have tax or legal implications.  ESOP: Employee Stock Ownership Plan.</a:t>
            </a:r>
          </a:p>
        </p:txBody>
      </p:sp>
    </p:spTree>
    <p:extLst>
      <p:ext uri="{BB962C8B-B14F-4D97-AF65-F5344CB8AC3E}">
        <p14:creationId xmlns:p14="http://schemas.microsoft.com/office/powerpoint/2010/main" val="468364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91DD1F-D69E-4C70-B870-DA3AE1553EBD}"/>
              </a:ext>
            </a:extLst>
          </p:cNvPr>
          <p:cNvSpPr txBox="1"/>
          <p:nvPr/>
        </p:nvSpPr>
        <p:spPr>
          <a:xfrm>
            <a:off x="461554" y="5791200"/>
            <a:ext cx="1111213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700">
                <a:solidFill>
                  <a:schemeClr val="tx2">
                    <a:lumMod val="75000"/>
                  </a:schemeClr>
                </a:solidFill>
                <a:latin typeface="+mj-lt"/>
              </a:rPr>
              <a:t>Individual results may vary. </a:t>
            </a:r>
            <a:r>
              <a:rPr lang="en-US" sz="700">
                <a:solidFill>
                  <a:schemeClr val="tx2">
                    <a:lumMod val="75000"/>
                  </a:schemeClr>
                </a:solidFill>
                <a:latin typeface="+mj-lt"/>
                <a:ea typeface="Verdana" panose="020B0604030504040204" pitchFamily="34" charset="0"/>
              </a:rPr>
              <a:t>Marsh, Berry &amp; Company LLC and MarshBerry Capital LLC </a:t>
            </a:r>
            <a:r>
              <a:rPr lang="en-US" sz="700">
                <a:solidFill>
                  <a:schemeClr val="tx2">
                    <a:lumMod val="75000"/>
                  </a:schemeClr>
                </a:solidFill>
                <a:latin typeface="+mj-lt"/>
              </a:rPr>
              <a:t>do not provide tax or legal advice.  Tax and legal professionals should be consulted separately before making any decisions that may have tax or legal implications. </a:t>
            </a:r>
          </a:p>
        </p:txBody>
      </p:sp>
      <p:sp>
        <p:nvSpPr>
          <p:cNvPr id="5" name="Title 1">
            <a:extLst>
              <a:ext uri="{FF2B5EF4-FFF2-40B4-BE49-F238E27FC236}">
                <a16:creationId xmlns:a16="http://schemas.microsoft.com/office/drawing/2014/main" id="{2B2C2D9D-4575-94C3-B95D-1BF989148578}"/>
              </a:ext>
            </a:extLst>
          </p:cNvPr>
          <p:cNvSpPr txBox="1">
            <a:spLocks/>
          </p:cNvSpPr>
          <p:nvPr/>
        </p:nvSpPr>
        <p:spPr>
          <a:xfrm>
            <a:off x="0" y="142110"/>
            <a:ext cx="12192000" cy="590551"/>
          </a:xfrm>
          <a:prstGeom prst="rect">
            <a:avLst/>
          </a:prstGeom>
        </p:spPr>
        <p:txBody>
          <a:bodyPr/>
          <a:lstStyle>
            <a:lvl1pPr algn="ctr" defTabSz="257168" rtl="0" fontAlgn="base">
              <a:spcBef>
                <a:spcPct val="0"/>
              </a:spcBef>
              <a:spcAft>
                <a:spcPct val="0"/>
              </a:spcAft>
              <a:defRPr sz="2400" b="1" kern="1200" cap="all">
                <a:solidFill>
                  <a:schemeClr val="accent1"/>
                </a:solidFill>
                <a:latin typeface="+mj-lt"/>
                <a:ea typeface="Open Sans Light" panose="020B0606030504020204" pitchFamily="34" charset="0"/>
                <a:cs typeface="Open Sans Light" panose="020B0606030504020204" pitchFamily="34" charset="0"/>
              </a:defRPr>
            </a:lvl1pPr>
            <a:lvl2pPr algn="ctr" defTabSz="257168" rtl="0" fontAlgn="base">
              <a:spcBef>
                <a:spcPct val="0"/>
              </a:spcBef>
              <a:spcAft>
                <a:spcPct val="0"/>
              </a:spcAft>
              <a:defRPr sz="2400">
                <a:solidFill>
                  <a:srgbClr val="022734"/>
                </a:solidFill>
                <a:latin typeface="Gotham Light"/>
                <a:ea typeface="Gotham Light"/>
                <a:cs typeface="Gotham Light"/>
              </a:defRPr>
            </a:lvl2pPr>
            <a:lvl3pPr algn="ctr" defTabSz="257168" rtl="0" fontAlgn="base">
              <a:spcBef>
                <a:spcPct val="0"/>
              </a:spcBef>
              <a:spcAft>
                <a:spcPct val="0"/>
              </a:spcAft>
              <a:defRPr sz="2400">
                <a:solidFill>
                  <a:srgbClr val="022734"/>
                </a:solidFill>
                <a:latin typeface="Gotham Light"/>
                <a:ea typeface="Gotham Light"/>
                <a:cs typeface="Gotham Light"/>
              </a:defRPr>
            </a:lvl3pPr>
            <a:lvl4pPr algn="ctr" defTabSz="257168" rtl="0" fontAlgn="base">
              <a:spcBef>
                <a:spcPct val="0"/>
              </a:spcBef>
              <a:spcAft>
                <a:spcPct val="0"/>
              </a:spcAft>
              <a:defRPr sz="2400">
                <a:solidFill>
                  <a:srgbClr val="022734"/>
                </a:solidFill>
                <a:latin typeface="Gotham Light"/>
                <a:ea typeface="Gotham Light"/>
                <a:cs typeface="Gotham Light"/>
              </a:defRPr>
            </a:lvl4pPr>
            <a:lvl5pPr algn="ctr" defTabSz="257168" rtl="0" fontAlgn="base">
              <a:spcBef>
                <a:spcPct val="0"/>
              </a:spcBef>
              <a:spcAft>
                <a:spcPct val="0"/>
              </a:spcAft>
              <a:defRPr sz="2400">
                <a:solidFill>
                  <a:srgbClr val="022734"/>
                </a:solidFill>
                <a:latin typeface="Gotham Light"/>
                <a:ea typeface="Gotham Light"/>
                <a:cs typeface="Gotham Light"/>
              </a:defRPr>
            </a:lvl5pPr>
            <a:lvl6pPr marL="457189" algn="ctr" defTabSz="257168" rtl="0" fontAlgn="base">
              <a:spcBef>
                <a:spcPct val="0"/>
              </a:spcBef>
              <a:spcAft>
                <a:spcPct val="0"/>
              </a:spcAft>
              <a:defRPr sz="2400">
                <a:solidFill>
                  <a:srgbClr val="022734"/>
                </a:solidFill>
                <a:latin typeface="Gotham Light"/>
                <a:ea typeface="Gotham Light"/>
                <a:cs typeface="Gotham Light"/>
              </a:defRPr>
            </a:lvl6pPr>
            <a:lvl7pPr marL="914377" algn="ctr" defTabSz="257168" rtl="0" fontAlgn="base">
              <a:spcBef>
                <a:spcPct val="0"/>
              </a:spcBef>
              <a:spcAft>
                <a:spcPct val="0"/>
              </a:spcAft>
              <a:defRPr sz="2400">
                <a:solidFill>
                  <a:srgbClr val="022734"/>
                </a:solidFill>
                <a:latin typeface="Gotham Light"/>
                <a:ea typeface="Gotham Light"/>
                <a:cs typeface="Gotham Light"/>
              </a:defRPr>
            </a:lvl7pPr>
            <a:lvl8pPr marL="1371566" algn="ctr" defTabSz="257168" rtl="0" fontAlgn="base">
              <a:spcBef>
                <a:spcPct val="0"/>
              </a:spcBef>
              <a:spcAft>
                <a:spcPct val="0"/>
              </a:spcAft>
              <a:defRPr sz="2400">
                <a:solidFill>
                  <a:srgbClr val="022734"/>
                </a:solidFill>
                <a:latin typeface="Gotham Light"/>
                <a:ea typeface="Gotham Light"/>
                <a:cs typeface="Gotham Light"/>
              </a:defRPr>
            </a:lvl8pPr>
            <a:lvl9pPr marL="1828754" algn="ctr" defTabSz="257168" rtl="0" fontAlgn="base">
              <a:spcBef>
                <a:spcPct val="0"/>
              </a:spcBef>
              <a:spcAft>
                <a:spcPct val="0"/>
              </a:spcAft>
              <a:defRPr sz="2400">
                <a:solidFill>
                  <a:srgbClr val="022734"/>
                </a:solidFill>
                <a:latin typeface="Gotham Light"/>
                <a:ea typeface="Gotham Light"/>
                <a:cs typeface="Gotham Light"/>
              </a:defRPr>
            </a:lvl9pPr>
          </a:lstStyle>
          <a:p>
            <a:r>
              <a:rPr lang="en-US" cap="none" dirty="0"/>
              <a:t>WHAT IS AN </a:t>
            </a:r>
            <a:r>
              <a:rPr lang="en-US" cap="none" dirty="0" err="1"/>
              <a:t>i</a:t>
            </a:r>
            <a:r>
              <a:rPr lang="en-US" dirty="0" err="1"/>
              <a:t>cap</a:t>
            </a:r>
            <a:r>
              <a:rPr lang="en-US" dirty="0"/>
              <a:t>?</a:t>
            </a:r>
          </a:p>
        </p:txBody>
      </p:sp>
      <p:sp>
        <p:nvSpPr>
          <p:cNvPr id="6" name="Text Placeholder 2">
            <a:extLst>
              <a:ext uri="{FF2B5EF4-FFF2-40B4-BE49-F238E27FC236}">
                <a16:creationId xmlns:a16="http://schemas.microsoft.com/office/drawing/2014/main" id="{73EEE8AE-9AD9-F069-2D9E-4FA6F980DECE}"/>
              </a:ext>
            </a:extLst>
          </p:cNvPr>
          <p:cNvSpPr txBox="1">
            <a:spLocks/>
          </p:cNvSpPr>
          <p:nvPr/>
        </p:nvSpPr>
        <p:spPr>
          <a:xfrm>
            <a:off x="923261" y="948495"/>
            <a:ext cx="10515600" cy="4626870"/>
          </a:xfrm>
        </p:spPr>
        <p:txBody>
          <a:bodyPr>
            <a:normAutofit/>
          </a:bodyPr>
          <a:lstStyle>
            <a:lvl1pPr marL="192083" indent="-192083" algn="l" defTabSz="257168" rtl="0" fontAlgn="base">
              <a:spcBef>
                <a:spcPct val="20000"/>
              </a:spcBef>
              <a:spcAft>
                <a:spcPct val="0"/>
              </a:spcAft>
              <a:buClr>
                <a:schemeClr val="accent2"/>
              </a:buClr>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1pPr>
            <a:lvl2pPr marL="417503" indent="-160335" algn="l" defTabSz="257168" rtl="0" fontAlgn="base">
              <a:spcBef>
                <a:spcPct val="20000"/>
              </a:spcBef>
              <a:spcAft>
                <a:spcPct val="0"/>
              </a:spcAft>
              <a:buClr>
                <a:schemeClr val="accent1"/>
              </a:buClr>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2pPr>
            <a:lvl3pPr marL="642923" indent="-128585" algn="l" defTabSz="257168" rtl="0" fontAlgn="base">
              <a:spcBef>
                <a:spcPct val="20000"/>
              </a:spcBef>
              <a:spcAft>
                <a:spcPct val="0"/>
              </a:spcAft>
              <a:buClr>
                <a:srgbClr val="E59B0E"/>
              </a:buClr>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900091" indent="-128585" algn="l" defTabSz="257168" rtl="0" fontAlgn="base">
              <a:spcBef>
                <a:spcPct val="20000"/>
              </a:spcBef>
              <a:spcAft>
                <a:spcPct val="0"/>
              </a:spcAft>
              <a:buClr>
                <a:srgbClr val="022734"/>
              </a:buClr>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4pPr>
            <a:lvl5pPr marL="1157259" indent="-128585" algn="l" defTabSz="257168" rtl="0" fontAlgn="base">
              <a:spcBef>
                <a:spcPct val="20000"/>
              </a:spcBef>
              <a:spcAft>
                <a:spcPct val="0"/>
              </a:spcAft>
              <a:buClr>
                <a:srgbClr val="748A97"/>
              </a:buClr>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mn-cs"/>
              </a:defRPr>
            </a:lvl5pPr>
            <a:lvl6pPr marL="1414427" indent="-128585" algn="l" defTabSz="257168" rtl="0" eaLnBrk="1" latinLnBrk="0" hangingPunct="1">
              <a:spcBef>
                <a:spcPct val="20000"/>
              </a:spcBef>
              <a:buFont typeface="Arial"/>
              <a:buChar char="•"/>
              <a:defRPr sz="1125" kern="1200">
                <a:solidFill>
                  <a:schemeClr val="tx1"/>
                </a:solidFill>
                <a:latin typeface="+mn-lt"/>
                <a:ea typeface="+mn-ea"/>
                <a:cs typeface="+mn-cs"/>
              </a:defRPr>
            </a:lvl6pPr>
            <a:lvl7pPr marL="1671597" indent="-128585" algn="l" defTabSz="257168"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8"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pPr marL="457189" lvl="1" indent="-457189">
              <a:spcAft>
                <a:spcPts val="1200"/>
              </a:spcAft>
              <a:buClr>
                <a:srgbClr val="DD9821"/>
              </a:buClr>
              <a:buFont typeface="Arial" panose="020B0604020202020204" pitchFamily="34" charset="0"/>
              <a:buChar char="•"/>
              <a:tabLst>
                <a:tab pos="5086224" algn="r"/>
                <a:tab pos="7315017" algn="r"/>
              </a:tabLst>
              <a:defRPr/>
            </a:pPr>
            <a:r>
              <a:rPr lang="en-US" sz="1800" b="1" dirty="0">
                <a:solidFill>
                  <a:srgbClr val="E4A11B"/>
                </a:solidFill>
                <a:latin typeface="Verdana"/>
                <a:ea typeface="ヒラギノ角ゴ Pro W3" pitchFamily="124" charset="-128"/>
                <a:cs typeface="Helvetica" panose="020B0604020202020204" pitchFamily="34" charset="0"/>
              </a:rPr>
              <a:t>I</a:t>
            </a:r>
            <a:r>
              <a:rPr lang="en-US" sz="1800" dirty="0">
                <a:solidFill>
                  <a:srgbClr val="292929"/>
                </a:solidFill>
                <a:latin typeface="Verdana"/>
                <a:ea typeface="ヒラギノ角ゴ Pro W3" pitchFamily="124" charset="-128"/>
                <a:cs typeface="Helvetica" panose="020B0604020202020204" pitchFamily="34" charset="0"/>
              </a:rPr>
              <a:t>ntegrated </a:t>
            </a:r>
            <a:r>
              <a:rPr lang="en-US" sz="1800" b="1" dirty="0">
                <a:solidFill>
                  <a:srgbClr val="E4A11B"/>
                </a:solidFill>
                <a:latin typeface="Verdana"/>
                <a:ea typeface="ヒラギノ角ゴ Pro W3" pitchFamily="124" charset="-128"/>
                <a:cs typeface="Helvetica" panose="020B0604020202020204" pitchFamily="34" charset="0"/>
              </a:rPr>
              <a:t>C</a:t>
            </a:r>
            <a:r>
              <a:rPr lang="en-US" sz="1800" dirty="0">
                <a:solidFill>
                  <a:srgbClr val="292929"/>
                </a:solidFill>
                <a:latin typeface="Verdana"/>
                <a:ea typeface="ヒラギノ角ゴ Pro W3" pitchFamily="124" charset="-128"/>
                <a:cs typeface="Helvetica" panose="020B0604020202020204" pitchFamily="34" charset="0"/>
              </a:rPr>
              <a:t>ontinuity </a:t>
            </a:r>
            <a:r>
              <a:rPr lang="en-US" sz="1800" b="1" dirty="0">
                <a:solidFill>
                  <a:srgbClr val="E4A11B"/>
                </a:solidFill>
                <a:latin typeface="Verdana"/>
                <a:ea typeface="ヒラギノ角ゴ Pro W3" pitchFamily="124" charset="-128"/>
                <a:cs typeface="Helvetica" panose="020B0604020202020204" pitchFamily="34" charset="0"/>
              </a:rPr>
              <a:t>A</a:t>
            </a:r>
            <a:r>
              <a:rPr lang="en-US" sz="1800" dirty="0">
                <a:solidFill>
                  <a:srgbClr val="292929"/>
                </a:solidFill>
                <a:latin typeface="Verdana"/>
                <a:ea typeface="ヒラギノ角ゴ Pro W3" pitchFamily="124" charset="-128"/>
                <a:cs typeface="Helvetica" panose="020B0604020202020204" pitchFamily="34" charset="0"/>
              </a:rPr>
              <a:t>lignment </a:t>
            </a:r>
            <a:r>
              <a:rPr lang="en-US" sz="1800" b="1" dirty="0">
                <a:solidFill>
                  <a:srgbClr val="E4A11B"/>
                </a:solidFill>
                <a:latin typeface="Verdana"/>
                <a:ea typeface="ヒラギノ角ゴ Pro W3" pitchFamily="124" charset="-128"/>
                <a:cs typeface="Helvetica" panose="020B0604020202020204" pitchFamily="34" charset="0"/>
              </a:rPr>
              <a:t>P</a:t>
            </a:r>
            <a:r>
              <a:rPr lang="en-US" sz="1800" dirty="0">
                <a:solidFill>
                  <a:srgbClr val="292929"/>
                </a:solidFill>
                <a:latin typeface="Verdana"/>
                <a:ea typeface="ヒラギノ角ゴ Pro W3" pitchFamily="124" charset="-128"/>
                <a:cs typeface="Helvetica" panose="020B0604020202020204" pitchFamily="34" charset="0"/>
              </a:rPr>
              <a:t>lan</a:t>
            </a:r>
          </a:p>
          <a:p>
            <a:pPr marL="457189" lvl="1" indent="-457189">
              <a:spcAft>
                <a:spcPts val="1200"/>
              </a:spcAft>
              <a:buClr>
                <a:srgbClr val="DD9821"/>
              </a:buClr>
              <a:buFont typeface="Arial" panose="020B0604020202020204" pitchFamily="34" charset="0"/>
              <a:buChar char="•"/>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Proprietary MarshBerry solution that helps enable </a:t>
            </a:r>
            <a:r>
              <a:rPr lang="en-US" sz="1800" b="1" dirty="0">
                <a:solidFill>
                  <a:srgbClr val="E4A11B"/>
                </a:solidFill>
                <a:latin typeface="Verdana"/>
                <a:ea typeface="ヒラギノ角ゴ Pro W3" pitchFamily="124" charset="-128"/>
                <a:cs typeface="Helvetica" panose="020B0604020202020204" pitchFamily="34" charset="0"/>
              </a:rPr>
              <a:t>internal long-term perpetuation</a:t>
            </a:r>
          </a:p>
          <a:p>
            <a:pPr marL="457189" lvl="1" indent="-457189">
              <a:spcAft>
                <a:spcPts val="1200"/>
              </a:spcAft>
              <a:buClr>
                <a:srgbClr val="DD9821"/>
              </a:buClr>
              <a:buFont typeface="Arial" panose="020B0604020202020204" pitchFamily="34" charset="0"/>
              <a:buChar char="•"/>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An </a:t>
            </a:r>
            <a:r>
              <a:rPr lang="en-US" sz="1800" dirty="0">
                <a:solidFill>
                  <a:srgbClr val="000000"/>
                </a:solidFill>
                <a:latin typeface="Verdana"/>
                <a:ea typeface="ヒラギノ角ゴ Pro W3" pitchFamily="124" charset="-128"/>
                <a:cs typeface="Helvetica" panose="020B0604020202020204" pitchFamily="34" charset="0"/>
              </a:rPr>
              <a:t>integration of a number of process and solutions </a:t>
            </a:r>
            <a:r>
              <a:rPr lang="en-US" sz="1800" dirty="0">
                <a:solidFill>
                  <a:srgbClr val="292929"/>
                </a:solidFill>
                <a:latin typeface="Verdana"/>
                <a:ea typeface="ヒラギノ角ゴ Pro W3" pitchFamily="124" charset="-128"/>
                <a:cs typeface="Helvetica" panose="020B0604020202020204" pitchFamily="34" charset="0"/>
              </a:rPr>
              <a:t>to align:</a:t>
            </a:r>
          </a:p>
          <a:p>
            <a:pPr marL="682609" lvl="2" indent="-457189">
              <a:spcAft>
                <a:spcPts val="1200"/>
              </a:spcAft>
              <a:buClr>
                <a:srgbClr val="DD9821"/>
              </a:buClr>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Value</a:t>
            </a:r>
          </a:p>
          <a:p>
            <a:pPr marL="682609" lvl="2" indent="-457189">
              <a:spcAft>
                <a:spcPts val="1200"/>
              </a:spcAft>
              <a:buClr>
                <a:srgbClr val="DD9821"/>
              </a:buClr>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Culture</a:t>
            </a:r>
          </a:p>
          <a:p>
            <a:pPr marL="682609" lvl="2" indent="-457189">
              <a:spcAft>
                <a:spcPts val="1200"/>
              </a:spcAft>
              <a:buClr>
                <a:srgbClr val="DD9821"/>
              </a:buClr>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Shareholder Interest</a:t>
            </a:r>
          </a:p>
          <a:p>
            <a:pPr marL="682609" lvl="2" indent="-457189">
              <a:spcAft>
                <a:spcPts val="1200"/>
              </a:spcAft>
              <a:buClr>
                <a:srgbClr val="DD9821"/>
              </a:buClr>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The Next Generation</a:t>
            </a:r>
          </a:p>
          <a:p>
            <a:pPr marL="682609" lvl="2" indent="-457189">
              <a:spcAft>
                <a:spcPts val="1200"/>
              </a:spcAft>
              <a:buClr>
                <a:srgbClr val="DD9821"/>
              </a:buClr>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Wealth Creation</a:t>
            </a:r>
          </a:p>
          <a:p>
            <a:pPr marL="682609" lvl="2" indent="-457189">
              <a:spcAft>
                <a:spcPts val="1200"/>
              </a:spcAft>
              <a:buClr>
                <a:srgbClr val="DD9821"/>
              </a:buClr>
              <a:tabLst>
                <a:tab pos="5086224" algn="r"/>
                <a:tab pos="7315017" algn="r"/>
              </a:tabLst>
              <a:defRPr/>
            </a:pPr>
            <a:r>
              <a:rPr lang="en-US" sz="1800" dirty="0">
                <a:solidFill>
                  <a:srgbClr val="292929"/>
                </a:solidFill>
                <a:latin typeface="Verdana"/>
                <a:ea typeface="ヒラギノ角ゴ Pro W3" pitchFamily="124" charset="-128"/>
                <a:cs typeface="Helvetica" panose="020B0604020202020204" pitchFamily="34" charset="0"/>
              </a:rPr>
              <a:t>Long-term Independence</a:t>
            </a:r>
          </a:p>
        </p:txBody>
      </p:sp>
    </p:spTree>
    <p:custDataLst>
      <p:tags r:id="rId1"/>
    </p:custDataLst>
    <p:extLst>
      <p:ext uri="{BB962C8B-B14F-4D97-AF65-F5344CB8AC3E}">
        <p14:creationId xmlns:p14="http://schemas.microsoft.com/office/powerpoint/2010/main" val="21258927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C4F692E-7F28-8396-8237-D5EC29D8A5A7}"/>
              </a:ext>
            </a:extLst>
          </p:cNvPr>
          <p:cNvSpPr txBox="1"/>
          <p:nvPr/>
        </p:nvSpPr>
        <p:spPr>
          <a:xfrm>
            <a:off x="4850005" y="2449108"/>
            <a:ext cx="2477582"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pitchFamily="34" charset="0"/>
              </a:rPr>
              <a:t>White Glove Service</a:t>
            </a:r>
          </a:p>
        </p:txBody>
      </p:sp>
      <p:grpSp>
        <p:nvGrpSpPr>
          <p:cNvPr id="10" name="Group 9">
            <a:extLst>
              <a:ext uri="{FF2B5EF4-FFF2-40B4-BE49-F238E27FC236}">
                <a16:creationId xmlns:a16="http://schemas.microsoft.com/office/drawing/2014/main" id="{D1183FAE-4608-1E43-962D-0080F7EA7314}"/>
              </a:ext>
            </a:extLst>
          </p:cNvPr>
          <p:cNvGrpSpPr/>
          <p:nvPr/>
        </p:nvGrpSpPr>
        <p:grpSpPr>
          <a:xfrm>
            <a:off x="3358423" y="1434690"/>
            <a:ext cx="2099586" cy="1853316"/>
            <a:chOff x="616151" y="2087748"/>
            <a:chExt cx="2099586" cy="1853316"/>
          </a:xfrm>
        </p:grpSpPr>
        <p:sp>
          <p:nvSpPr>
            <p:cNvPr id="9" name="Rectangle 8">
              <a:extLst>
                <a:ext uri="{FF2B5EF4-FFF2-40B4-BE49-F238E27FC236}">
                  <a16:creationId xmlns:a16="http://schemas.microsoft.com/office/drawing/2014/main" id="{CCD2D954-7B19-EC1C-BFD8-772BC7017BAC}"/>
                </a:ext>
              </a:extLst>
            </p:cNvPr>
            <p:cNvSpPr/>
            <p:nvPr/>
          </p:nvSpPr>
          <p:spPr>
            <a:xfrm>
              <a:off x="659181" y="2087748"/>
              <a:ext cx="2056556" cy="18533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8" name="TextBox 7">
              <a:extLst>
                <a:ext uri="{FF2B5EF4-FFF2-40B4-BE49-F238E27FC236}">
                  <a16:creationId xmlns:a16="http://schemas.microsoft.com/office/drawing/2014/main" id="{F4FFB89D-957B-4C82-6EFE-2639611AEB7F}"/>
                </a:ext>
              </a:extLst>
            </p:cNvPr>
            <p:cNvSpPr txBox="1"/>
            <p:nvPr/>
          </p:nvSpPr>
          <p:spPr>
            <a:xfrm>
              <a:off x="616151" y="2456574"/>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Sell to Strategic Buyer</a:t>
              </a:r>
            </a:p>
          </p:txBody>
        </p:sp>
        <p:cxnSp>
          <p:nvCxnSpPr>
            <p:cNvPr id="5" name="Straight Connector 4">
              <a:extLst>
                <a:ext uri="{FF2B5EF4-FFF2-40B4-BE49-F238E27FC236}">
                  <a16:creationId xmlns:a16="http://schemas.microsoft.com/office/drawing/2014/main" id="{313DADE6-F5A2-8CD2-55A5-416F662C1F97}"/>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D0FEF47F-EF08-F28A-3F85-0F88463D024D}"/>
              </a:ext>
            </a:extLst>
          </p:cNvPr>
          <p:cNvGrpSpPr/>
          <p:nvPr/>
        </p:nvGrpSpPr>
        <p:grpSpPr>
          <a:xfrm>
            <a:off x="421656" y="1404580"/>
            <a:ext cx="2056557" cy="1853316"/>
            <a:chOff x="659180" y="2087748"/>
            <a:chExt cx="2056557" cy="1853316"/>
          </a:xfrm>
          <a:solidFill>
            <a:srgbClr val="C48800"/>
          </a:solidFill>
        </p:grpSpPr>
        <p:sp>
          <p:nvSpPr>
            <p:cNvPr id="14" name="Rectangle 13">
              <a:extLst>
                <a:ext uri="{FF2B5EF4-FFF2-40B4-BE49-F238E27FC236}">
                  <a16:creationId xmlns:a16="http://schemas.microsoft.com/office/drawing/2014/main" id="{2D25A820-128D-1996-61BE-97CA8EDE8BD4}"/>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17" name="TextBox 16">
              <a:extLst>
                <a:ext uri="{FF2B5EF4-FFF2-40B4-BE49-F238E27FC236}">
                  <a16:creationId xmlns:a16="http://schemas.microsoft.com/office/drawing/2014/main" id="{D0C144C9-1CB1-EC78-63FD-A6C9DA8440E1}"/>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Internal Perpetuation</a:t>
              </a:r>
            </a:p>
          </p:txBody>
        </p:sp>
        <p:cxnSp>
          <p:nvCxnSpPr>
            <p:cNvPr id="18" name="Straight Connector 17">
              <a:extLst>
                <a:ext uri="{FF2B5EF4-FFF2-40B4-BE49-F238E27FC236}">
                  <a16:creationId xmlns:a16="http://schemas.microsoft.com/office/drawing/2014/main" id="{FF2A055C-2FBC-5507-559C-D72D5B7929CB}"/>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B3F746FC-05A1-8F89-B835-6585F4D27B8D}"/>
              </a:ext>
            </a:extLst>
          </p:cNvPr>
          <p:cNvGrpSpPr/>
          <p:nvPr/>
        </p:nvGrpSpPr>
        <p:grpSpPr>
          <a:xfrm>
            <a:off x="6304406" y="1434690"/>
            <a:ext cx="2056557" cy="1853316"/>
            <a:chOff x="659180" y="2087748"/>
            <a:chExt cx="2056557" cy="1853316"/>
          </a:xfrm>
        </p:grpSpPr>
        <p:sp>
          <p:nvSpPr>
            <p:cNvPr id="20" name="Rectangle 19">
              <a:extLst>
                <a:ext uri="{FF2B5EF4-FFF2-40B4-BE49-F238E27FC236}">
                  <a16:creationId xmlns:a16="http://schemas.microsoft.com/office/drawing/2014/main" id="{B25549A3-3771-4CB4-3A55-04F5D2854A1D}"/>
                </a:ext>
              </a:extLst>
            </p:cNvPr>
            <p:cNvSpPr/>
            <p:nvPr/>
          </p:nvSpPr>
          <p:spPr>
            <a:xfrm>
              <a:off x="659181" y="2087748"/>
              <a:ext cx="2056556" cy="1853316"/>
            </a:xfrm>
            <a:prstGeom prst="rect">
              <a:avLst/>
            </a:prstGeom>
            <a:solidFill>
              <a:srgbClr val="999D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1" name="TextBox 20">
              <a:extLst>
                <a:ext uri="{FF2B5EF4-FFF2-40B4-BE49-F238E27FC236}">
                  <a16:creationId xmlns:a16="http://schemas.microsoft.com/office/drawing/2014/main" id="{4EBDDCBB-BFD3-BF63-24D0-070BC0981842}"/>
                </a:ext>
              </a:extLst>
            </p:cNvPr>
            <p:cNvSpPr txBox="1"/>
            <p:nvPr/>
          </p:nvSpPr>
          <p:spPr>
            <a:xfrm>
              <a:off x="659180" y="2559770"/>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ESOP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Arial" pitchFamily="34" charset="0"/>
                </a:rPr>
                <a:t>iCAP</a:t>
              </a: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p:txBody>
        </p:sp>
        <p:cxnSp>
          <p:nvCxnSpPr>
            <p:cNvPr id="22" name="Straight Connector 21">
              <a:extLst>
                <a:ext uri="{FF2B5EF4-FFF2-40B4-BE49-F238E27FC236}">
                  <a16:creationId xmlns:a16="http://schemas.microsoft.com/office/drawing/2014/main" id="{5AA12FB3-C04A-AF1C-1C77-C2DF7E766223}"/>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5879AF47-4DBE-19B5-1FC7-9783BCCF3628}"/>
              </a:ext>
            </a:extLst>
          </p:cNvPr>
          <p:cNvGrpSpPr/>
          <p:nvPr/>
        </p:nvGrpSpPr>
        <p:grpSpPr>
          <a:xfrm>
            <a:off x="9147356" y="1430856"/>
            <a:ext cx="2056557" cy="1853316"/>
            <a:chOff x="659180" y="2087748"/>
            <a:chExt cx="2056557" cy="1853316"/>
          </a:xfrm>
          <a:solidFill>
            <a:srgbClr val="A40C34"/>
          </a:solidFill>
        </p:grpSpPr>
        <p:sp>
          <p:nvSpPr>
            <p:cNvPr id="24" name="Rectangle 23">
              <a:extLst>
                <a:ext uri="{FF2B5EF4-FFF2-40B4-BE49-F238E27FC236}">
                  <a16:creationId xmlns:a16="http://schemas.microsoft.com/office/drawing/2014/main" id="{7EBD0F70-817D-F64D-94F2-50A2B654EB56}"/>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5" name="TextBox 24">
              <a:extLst>
                <a:ext uri="{FF2B5EF4-FFF2-40B4-BE49-F238E27FC236}">
                  <a16:creationId xmlns:a16="http://schemas.microsoft.com/office/drawing/2014/main" id="{27E684F7-0D77-4C7F-0D20-B5237ADF1805}"/>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Equity Partner</a:t>
              </a:r>
            </a:p>
          </p:txBody>
        </p:sp>
        <p:cxnSp>
          <p:nvCxnSpPr>
            <p:cNvPr id="26" name="Straight Connector 25">
              <a:extLst>
                <a:ext uri="{FF2B5EF4-FFF2-40B4-BE49-F238E27FC236}">
                  <a16:creationId xmlns:a16="http://schemas.microsoft.com/office/drawing/2014/main" id="{DAC20F52-1F69-CFCE-0C0E-F9E7D5B751B6}"/>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DC938C55-4C66-8A20-6F5D-DFCA7D0E0C43}"/>
              </a:ext>
            </a:extLst>
          </p:cNvPr>
          <p:cNvGrpSpPr/>
          <p:nvPr/>
        </p:nvGrpSpPr>
        <p:grpSpPr>
          <a:xfrm>
            <a:off x="2081882" y="3826568"/>
            <a:ext cx="2056557" cy="1853316"/>
            <a:chOff x="659180" y="2087748"/>
            <a:chExt cx="2056557" cy="1853316"/>
          </a:xfrm>
          <a:solidFill>
            <a:srgbClr val="ACA399"/>
          </a:solidFill>
        </p:grpSpPr>
        <p:sp>
          <p:nvSpPr>
            <p:cNvPr id="28" name="Rectangle 27">
              <a:extLst>
                <a:ext uri="{FF2B5EF4-FFF2-40B4-BE49-F238E27FC236}">
                  <a16:creationId xmlns:a16="http://schemas.microsoft.com/office/drawing/2014/main" id="{EB9E4023-BC14-E867-979C-59E92F9EF947}"/>
                </a:ext>
              </a:extLst>
            </p:cNvPr>
            <p:cNvSpPr/>
            <p:nvPr/>
          </p:nvSpPr>
          <p:spPr>
            <a:xfrm>
              <a:off x="659181" y="2087748"/>
              <a:ext cx="2056556" cy="1853316"/>
            </a:xfrm>
            <a:prstGeom prst="rect">
              <a:avLst/>
            </a:prstGeom>
            <a:grpFill/>
            <a:ln>
              <a:solidFill>
                <a:srgbClr val="796E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9" name="TextBox 28">
              <a:extLst>
                <a:ext uri="{FF2B5EF4-FFF2-40B4-BE49-F238E27FC236}">
                  <a16:creationId xmlns:a16="http://schemas.microsoft.com/office/drawing/2014/main" id="{FC0BEB85-D912-2F70-2B99-4A3A70FB90BF}"/>
                </a:ext>
              </a:extLst>
            </p:cNvPr>
            <p:cNvSpPr txBox="1"/>
            <p:nvPr/>
          </p:nvSpPr>
          <p:spPr>
            <a:xfrm>
              <a:off x="659180" y="2559770"/>
              <a:ext cx="2056556" cy="769441"/>
            </a:xfrm>
            <a:prstGeom prst="rect">
              <a:avLst/>
            </a:prstGeom>
            <a:grp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Debt Capital Raising</a:t>
              </a:r>
            </a:p>
          </p:txBody>
        </p:sp>
        <p:cxnSp>
          <p:nvCxnSpPr>
            <p:cNvPr id="30" name="Straight Connector 29">
              <a:extLst>
                <a:ext uri="{FF2B5EF4-FFF2-40B4-BE49-F238E27FC236}">
                  <a16:creationId xmlns:a16="http://schemas.microsoft.com/office/drawing/2014/main" id="{894E3BD1-EE66-CF6C-34CB-01E506007D91}"/>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C2940D6B-6994-D16C-6897-56B0FAE04EC6}"/>
              </a:ext>
            </a:extLst>
          </p:cNvPr>
          <p:cNvGrpSpPr/>
          <p:nvPr/>
        </p:nvGrpSpPr>
        <p:grpSpPr>
          <a:xfrm>
            <a:off x="5067721" y="3826568"/>
            <a:ext cx="2056557" cy="1853316"/>
            <a:chOff x="659180" y="2087748"/>
            <a:chExt cx="2056557" cy="1853316"/>
          </a:xfrm>
          <a:solidFill>
            <a:srgbClr val="8EA6AB"/>
          </a:solidFill>
        </p:grpSpPr>
        <p:sp>
          <p:nvSpPr>
            <p:cNvPr id="32" name="Rectangle 31">
              <a:extLst>
                <a:ext uri="{FF2B5EF4-FFF2-40B4-BE49-F238E27FC236}">
                  <a16:creationId xmlns:a16="http://schemas.microsoft.com/office/drawing/2014/main" id="{5933018F-B558-C6BD-9021-C9DD027849FC}"/>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3" name="TextBox 32">
              <a:extLst>
                <a:ext uri="{FF2B5EF4-FFF2-40B4-BE49-F238E27FC236}">
                  <a16:creationId xmlns:a16="http://schemas.microsoft.com/office/drawing/2014/main" id="{4207D47A-7AD2-CA3F-C97A-EFFD8EF7DBE8}"/>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Broker Formation</a:t>
              </a:r>
            </a:p>
          </p:txBody>
        </p:sp>
        <p:cxnSp>
          <p:nvCxnSpPr>
            <p:cNvPr id="34" name="Straight Connector 33">
              <a:extLst>
                <a:ext uri="{FF2B5EF4-FFF2-40B4-BE49-F238E27FC236}">
                  <a16:creationId xmlns:a16="http://schemas.microsoft.com/office/drawing/2014/main" id="{024DE4BE-C7EE-641B-928E-2AC8F18A7DED}"/>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53CC68D6-9306-F053-EC45-96A1483C7E5F}"/>
              </a:ext>
            </a:extLst>
          </p:cNvPr>
          <p:cNvGrpSpPr/>
          <p:nvPr/>
        </p:nvGrpSpPr>
        <p:grpSpPr>
          <a:xfrm>
            <a:off x="7840511" y="3826568"/>
            <a:ext cx="2056557" cy="1853316"/>
            <a:chOff x="659180" y="2087748"/>
            <a:chExt cx="2056557" cy="1853316"/>
          </a:xfrm>
          <a:solidFill>
            <a:srgbClr val="796E65"/>
          </a:solidFill>
        </p:grpSpPr>
        <p:sp>
          <p:nvSpPr>
            <p:cNvPr id="36" name="Rectangle 35">
              <a:extLst>
                <a:ext uri="{FF2B5EF4-FFF2-40B4-BE49-F238E27FC236}">
                  <a16:creationId xmlns:a16="http://schemas.microsoft.com/office/drawing/2014/main" id="{6E439149-6320-E1BF-3557-B20144B39FF7}"/>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7" name="TextBox 36">
              <a:extLst>
                <a:ext uri="{FF2B5EF4-FFF2-40B4-BE49-F238E27FC236}">
                  <a16:creationId xmlns:a16="http://schemas.microsoft.com/office/drawing/2014/main" id="{17EF35C2-A5E2-B7A2-9E1F-C26B0EAEBF8D}"/>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Nothing</a:t>
              </a:r>
            </a:p>
          </p:txBody>
        </p:sp>
        <p:cxnSp>
          <p:nvCxnSpPr>
            <p:cNvPr id="38" name="Straight Connector 37">
              <a:extLst>
                <a:ext uri="{FF2B5EF4-FFF2-40B4-BE49-F238E27FC236}">
                  <a16:creationId xmlns:a16="http://schemas.microsoft.com/office/drawing/2014/main" id="{583B6831-C487-EAD3-13D9-43BC981409C0}"/>
                </a:ext>
              </a:extLst>
            </p:cNvPr>
            <p:cNvCxnSpPr>
              <a:cxnSpLocks/>
            </p:cNvCxnSpPr>
            <p:nvPr/>
          </p:nvCxnSpPr>
          <p:spPr>
            <a:xfrm>
              <a:off x="2715736" y="2221215"/>
              <a:ext cx="0" cy="1524132"/>
            </a:xfrm>
            <a:prstGeom prst="line">
              <a:avLst/>
            </a:prstGeom>
            <a:grpFill/>
            <a:ln w="63500" cap="rnd">
              <a:solidFill>
                <a:srgbClr val="A40C34"/>
              </a:solidFill>
            </a:ln>
            <a:effectLst/>
          </p:spPr>
          <p:style>
            <a:lnRef idx="2">
              <a:schemeClr val="accent1"/>
            </a:lnRef>
            <a:fillRef idx="0">
              <a:schemeClr val="accent1"/>
            </a:fillRef>
            <a:effectRef idx="1">
              <a:schemeClr val="accent1"/>
            </a:effectRef>
            <a:fontRef idx="minor">
              <a:schemeClr val="tx1"/>
            </a:fontRef>
          </p:style>
        </p:cxnSp>
      </p:grpSp>
      <p:sp>
        <p:nvSpPr>
          <p:cNvPr id="42" name="Title 1">
            <a:extLst>
              <a:ext uri="{FF2B5EF4-FFF2-40B4-BE49-F238E27FC236}">
                <a16:creationId xmlns:a16="http://schemas.microsoft.com/office/drawing/2014/main" id="{4F22C74C-35F3-54C3-96AC-11714A841D42}"/>
              </a:ext>
            </a:extLst>
          </p:cNvPr>
          <p:cNvSpPr txBox="1"/>
          <p:nvPr/>
        </p:nvSpPr>
        <p:spPr>
          <a:xfrm>
            <a:off x="0" y="91105"/>
            <a:ext cx="12192000" cy="591173"/>
          </a:xfrm>
          <a:prstGeom prst="rect">
            <a:avLst/>
          </a:prstGeom>
        </p:spPr>
        <p:txBody>
          <a:bodyPr vert="horz" lIns="0" tIns="60960" rIns="121920" bIns="60960" rtlCol="0" anchor="ctr">
            <a:noAutofit/>
          </a:bodyPr>
          <a:lstStyle>
            <a:defPPr>
              <a:defRPr lang="en-US"/>
            </a:defPPr>
            <a:lvl1pPr marL="0" algn="ctr" defTabSz="192881" rtl="0" eaLnBrk="1" latinLnBrk="0" hangingPunct="1">
              <a:buNone/>
              <a:defRPr sz="1600" b="0" kern="1200" cap="all" baseline="0">
                <a:solidFill>
                  <a:srgbClr val="274A4B"/>
                </a:solidFill>
                <a:latin typeface="Gotham Light" pitchFamily="50" charset="0"/>
                <a:ea typeface="+mj-ea"/>
                <a:cs typeface="Gotham Light" pitchFamily="50" charset="0"/>
              </a:defRPr>
            </a:lvl1pPr>
            <a:lvl2pPr marL="4572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2pPr>
            <a:lvl3pPr marL="9144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3pPr>
            <a:lvl4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4pPr>
            <a:lvl5pPr marL="1828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5pPr>
            <a:lvl6pPr marL="3429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6pPr>
            <a:lvl7pPr marL="685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7pPr>
            <a:lvl8pPr marL="10287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8pPr>
            <a:lvl9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9pPr>
          </a:lstStyle>
          <a:p>
            <a:pPr marL="0" marR="0" lvl="0" indent="0" algn="ctr" defTabSz="192881"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22734"/>
                </a:solidFill>
                <a:effectLst/>
                <a:uLnTx/>
                <a:uFillTx/>
                <a:latin typeface="Verdana" panose="020B0604030504040204" pitchFamily="34" charset="0"/>
                <a:ea typeface="Verdana"/>
              </a:rPr>
              <a:t>What Doors are Open?</a:t>
            </a:r>
          </a:p>
        </p:txBody>
      </p:sp>
      <p:sp>
        <p:nvSpPr>
          <p:cNvPr id="2" name="Rectangle: Rounded Corners 1">
            <a:extLst>
              <a:ext uri="{FF2B5EF4-FFF2-40B4-BE49-F238E27FC236}">
                <a16:creationId xmlns:a16="http://schemas.microsoft.com/office/drawing/2014/main" id="{5341F102-6214-9622-3215-43FC2EA75A77}"/>
              </a:ext>
            </a:extLst>
          </p:cNvPr>
          <p:cNvSpPr/>
          <p:nvPr/>
        </p:nvSpPr>
        <p:spPr>
          <a:xfrm>
            <a:off x="9059530" y="1315188"/>
            <a:ext cx="2232207" cy="2012443"/>
          </a:xfrm>
          <a:prstGeom prst="roundRect">
            <a:avLst/>
          </a:prstGeom>
          <a:noFill/>
          <a:ln w="57150">
            <a:solidFill>
              <a:srgbClr val="A40C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3764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B952A-0761-4E7F-A5B5-038F4EF1DBFE}"/>
              </a:ext>
            </a:extLst>
          </p:cNvPr>
          <p:cNvSpPr>
            <a:spLocks noGrp="1"/>
          </p:cNvSpPr>
          <p:nvPr>
            <p:ph type="title" idx="4294967295"/>
          </p:nvPr>
        </p:nvSpPr>
        <p:spPr>
          <a:xfrm>
            <a:off x="0" y="142875"/>
            <a:ext cx="12192000" cy="590550"/>
          </a:xfrm>
          <a:prstGeom prst="rect">
            <a:avLst/>
          </a:prstGeom>
        </p:spPr>
        <p:txBody>
          <a:bodyPr>
            <a:normAutofit/>
          </a:bodyPr>
          <a:lstStyle/>
          <a:p>
            <a:r>
              <a:rPr lang="en-US" altLang="en-US" dirty="0">
                <a:solidFill>
                  <a:srgbClr val="002D3D"/>
                </a:solidFill>
                <a:latin typeface="Verdana" panose="020B0604030504040204" pitchFamily="34" charset="0"/>
                <a:cs typeface="Verdana" panose="020B0604030504040204" pitchFamily="34" charset="0"/>
              </a:rPr>
              <a:t>TYPICAL Equity partner thesis</a:t>
            </a:r>
            <a:endParaRPr lang="en-US" dirty="0">
              <a:solidFill>
                <a:srgbClr val="002D3D"/>
              </a:solidFill>
            </a:endParaRPr>
          </a:p>
        </p:txBody>
      </p:sp>
      <p:sp>
        <p:nvSpPr>
          <p:cNvPr id="3" name="Content Placeholder 2">
            <a:extLst>
              <a:ext uri="{FF2B5EF4-FFF2-40B4-BE49-F238E27FC236}">
                <a16:creationId xmlns:a16="http://schemas.microsoft.com/office/drawing/2014/main" id="{44DCC283-778E-49C7-9CF4-252865B6AC6A}"/>
              </a:ext>
            </a:extLst>
          </p:cNvPr>
          <p:cNvSpPr>
            <a:spLocks noGrp="1"/>
          </p:cNvSpPr>
          <p:nvPr>
            <p:ph idx="4294967295"/>
          </p:nvPr>
        </p:nvSpPr>
        <p:spPr>
          <a:xfrm>
            <a:off x="399600" y="1068371"/>
            <a:ext cx="10515600" cy="3968750"/>
          </a:xfrm>
        </p:spPr>
        <p:txBody>
          <a:bodyPr/>
          <a:lstStyle/>
          <a:p>
            <a:pPr marL="342900" lvl="1" indent="0">
              <a:lnSpc>
                <a:spcPct val="150000"/>
              </a:lnSpc>
              <a:buClr>
                <a:srgbClr val="DD9821"/>
              </a:buClr>
              <a:buNone/>
              <a:defRPr/>
            </a:pPr>
            <a:r>
              <a:rPr lang="en-US" altLang="en-US" sz="2000" b="1" dirty="0">
                <a:solidFill>
                  <a:schemeClr val="bg2">
                    <a:lumMod val="10000"/>
                  </a:schemeClr>
                </a:solidFill>
              </a:rPr>
              <a:t>Thesis</a:t>
            </a:r>
          </a:p>
          <a:p>
            <a:pPr marL="914400" lvl="1" indent="-342900">
              <a:lnSpc>
                <a:spcPct val="150000"/>
              </a:lnSpc>
              <a:spcBef>
                <a:spcPct val="0"/>
              </a:spcBef>
              <a:buClr>
                <a:srgbClr val="DD9821"/>
              </a:buClr>
              <a:buFont typeface="+mj-lt"/>
              <a:buAutoNum type="arabicPeriod"/>
              <a:defRPr/>
            </a:pPr>
            <a:r>
              <a:rPr lang="en-US" altLang="en-US" sz="1600" dirty="0">
                <a:solidFill>
                  <a:schemeClr val="bg2">
                    <a:lumMod val="10000"/>
                  </a:schemeClr>
                </a:solidFill>
              </a:rPr>
              <a:t>Line of business appetite</a:t>
            </a:r>
          </a:p>
          <a:p>
            <a:pPr marL="914400" lvl="1" indent="-342900">
              <a:lnSpc>
                <a:spcPct val="150000"/>
              </a:lnSpc>
              <a:spcBef>
                <a:spcPct val="0"/>
              </a:spcBef>
              <a:buClr>
                <a:srgbClr val="DD9821"/>
              </a:buClr>
              <a:buFont typeface="+mj-lt"/>
              <a:buAutoNum type="arabicPeriod"/>
              <a:defRPr/>
            </a:pPr>
            <a:r>
              <a:rPr lang="en-US" altLang="en-US" sz="1600" dirty="0">
                <a:solidFill>
                  <a:schemeClr val="bg2">
                    <a:lumMod val="10000"/>
                  </a:schemeClr>
                </a:solidFill>
              </a:rPr>
              <a:t>Targeted financial return</a:t>
            </a:r>
          </a:p>
          <a:p>
            <a:pPr marL="342900" lvl="1" indent="0">
              <a:lnSpc>
                <a:spcPct val="150000"/>
              </a:lnSpc>
              <a:spcBef>
                <a:spcPts val="1350"/>
              </a:spcBef>
              <a:buClr>
                <a:srgbClr val="DD9821"/>
              </a:buClr>
              <a:buNone/>
              <a:defRPr/>
            </a:pPr>
            <a:r>
              <a:rPr lang="en-US" altLang="en-US" sz="2000" b="1" dirty="0">
                <a:solidFill>
                  <a:schemeClr val="bg2">
                    <a:lumMod val="10000"/>
                  </a:schemeClr>
                </a:solidFill>
              </a:rPr>
              <a:t>3 Turns MOIC in Five Years (Multiple of Invested Capital)</a:t>
            </a:r>
          </a:p>
          <a:p>
            <a:pPr marL="914400" lvl="1" indent="-342900">
              <a:lnSpc>
                <a:spcPct val="150000"/>
              </a:lnSpc>
              <a:spcBef>
                <a:spcPct val="0"/>
              </a:spcBef>
              <a:buClr>
                <a:srgbClr val="DD9821"/>
              </a:buClr>
              <a:buFont typeface="+mj-lt"/>
              <a:buAutoNum type="arabicPeriod"/>
              <a:defRPr/>
            </a:pPr>
            <a:r>
              <a:rPr lang="en-US" altLang="en-US" sz="1600" dirty="0">
                <a:solidFill>
                  <a:schemeClr val="bg2">
                    <a:lumMod val="10000"/>
                  </a:schemeClr>
                </a:solidFill>
              </a:rPr>
              <a:t>Nature of a fund – Temporary by design</a:t>
            </a:r>
          </a:p>
          <a:p>
            <a:pPr marL="914400" lvl="1" indent="-342900">
              <a:lnSpc>
                <a:spcPct val="150000"/>
              </a:lnSpc>
              <a:spcBef>
                <a:spcPct val="0"/>
              </a:spcBef>
              <a:buClr>
                <a:srgbClr val="DD9821"/>
              </a:buClr>
              <a:buFont typeface="+mj-lt"/>
              <a:buAutoNum type="arabicPeriod"/>
              <a:defRPr/>
            </a:pPr>
            <a:r>
              <a:rPr lang="en-US" altLang="en-US" sz="1600" dirty="0">
                <a:solidFill>
                  <a:schemeClr val="bg2">
                    <a:lumMod val="10000"/>
                  </a:schemeClr>
                </a:solidFill>
              </a:rPr>
              <a:t>Compound average annual growth rate of 25%</a:t>
            </a:r>
          </a:p>
          <a:p>
            <a:pPr marL="0" indent="0">
              <a:buNone/>
            </a:pPr>
            <a:endParaRPr lang="en-US" sz="1800" dirty="0"/>
          </a:p>
          <a:p>
            <a:pPr marL="347472" indent="0">
              <a:buNone/>
            </a:pPr>
            <a:r>
              <a:rPr lang="en-US" sz="2000" b="1" dirty="0">
                <a:solidFill>
                  <a:srgbClr val="D7D2CB">
                    <a:lumMod val="10000"/>
                  </a:srgbClr>
                </a:solidFill>
              </a:rPr>
              <a:t>Private Equity													Private Capital</a:t>
            </a:r>
          </a:p>
          <a:p>
            <a:pPr marL="690372" indent="-342900">
              <a:buClrTx/>
              <a:buFontTx/>
              <a:buChar char="-"/>
            </a:pPr>
            <a:r>
              <a:rPr lang="en-US" dirty="0">
                <a:solidFill>
                  <a:srgbClr val="D7D2CB">
                    <a:lumMod val="10000"/>
                  </a:srgbClr>
                </a:solidFill>
              </a:rPr>
              <a:t>Generalist PE Funds												- Family Offices</a:t>
            </a:r>
          </a:p>
          <a:p>
            <a:pPr marL="694944" indent="-347472">
              <a:buClrTx/>
              <a:buFontTx/>
              <a:buChar char="-"/>
            </a:pPr>
            <a:r>
              <a:rPr lang="en-US" dirty="0">
                <a:solidFill>
                  <a:srgbClr val="D7D2CB">
                    <a:lumMod val="10000"/>
                  </a:srgbClr>
                </a:solidFill>
              </a:rPr>
              <a:t>Specialist PE Funds												- Pension Plans</a:t>
            </a:r>
          </a:p>
          <a:p>
            <a:pPr marL="347472" indent="0">
              <a:buNone/>
            </a:pPr>
            <a:r>
              <a:rPr lang="en-US" dirty="0">
                <a:solidFill>
                  <a:srgbClr val="D7D2CB">
                    <a:lumMod val="10000"/>
                  </a:srgbClr>
                </a:solidFill>
              </a:rPr>
              <a:t>																					- Specialty Lenders</a:t>
            </a:r>
          </a:p>
          <a:p>
            <a:pPr marL="347472" indent="0">
              <a:buNone/>
            </a:pPr>
            <a:r>
              <a:rPr lang="en-US" dirty="0">
                <a:solidFill>
                  <a:srgbClr val="D7D2CB">
                    <a:lumMod val="10000"/>
                  </a:srgbClr>
                </a:solidFill>
              </a:rPr>
              <a:t>																					- Sovereign Wealth Funds</a:t>
            </a:r>
            <a:endParaRPr lang="en-US" dirty="0"/>
          </a:p>
        </p:txBody>
      </p:sp>
      <p:sp>
        <p:nvSpPr>
          <p:cNvPr id="7" name="TextBox 6">
            <a:extLst>
              <a:ext uri="{FF2B5EF4-FFF2-40B4-BE49-F238E27FC236}">
                <a16:creationId xmlns:a16="http://schemas.microsoft.com/office/drawing/2014/main" id="{F04CF577-9E19-497B-AA84-DBBA467A9FF6}"/>
              </a:ext>
            </a:extLst>
          </p:cNvPr>
          <p:cNvSpPr txBox="1"/>
          <p:nvPr/>
        </p:nvSpPr>
        <p:spPr>
          <a:xfrm>
            <a:off x="399599" y="5976165"/>
            <a:ext cx="10515601" cy="2000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700">
                <a:solidFill>
                  <a:schemeClr val="bg2">
                    <a:lumMod val="10000"/>
                  </a:schemeClr>
                </a:solidFill>
                <a:ea typeface="ヒラギノ角ゴ Pro W3"/>
                <a:cs typeface="Arial" pitchFamily="34" charset="0"/>
              </a:rPr>
              <a:t>Individual results may vary.</a:t>
            </a:r>
          </a:p>
        </p:txBody>
      </p:sp>
    </p:spTree>
    <p:custDataLst>
      <p:tags r:id="rId1"/>
    </p:custDataLst>
    <p:extLst>
      <p:ext uri="{BB962C8B-B14F-4D97-AF65-F5344CB8AC3E}">
        <p14:creationId xmlns:p14="http://schemas.microsoft.com/office/powerpoint/2010/main" val="2530365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56DF07B-379B-C3FF-6751-6600E4D8473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67B6494B-5B2F-4D2E-90EC-8385DF092795}"/>
              </a:ext>
            </a:extLst>
          </p:cNvPr>
          <p:cNvGrpSpPr/>
          <p:nvPr/>
        </p:nvGrpSpPr>
        <p:grpSpPr>
          <a:xfrm>
            <a:off x="855450" y="3465576"/>
            <a:ext cx="11056214" cy="2536668"/>
            <a:chOff x="855450" y="3465576"/>
            <a:chExt cx="10662927" cy="2536668"/>
          </a:xfrm>
        </p:grpSpPr>
        <p:grpSp>
          <p:nvGrpSpPr>
            <p:cNvPr id="60" name="Group 16">
              <a:extLst>
                <a:ext uri="{FF2B5EF4-FFF2-40B4-BE49-F238E27FC236}">
                  <a16:creationId xmlns:a16="http://schemas.microsoft.com/office/drawing/2014/main" id="{54D792F1-8CEE-4DE6-9D4B-1F618D71C546}"/>
                </a:ext>
              </a:extLst>
            </p:cNvPr>
            <p:cNvGrpSpPr/>
            <p:nvPr/>
          </p:nvGrpSpPr>
          <p:grpSpPr>
            <a:xfrm>
              <a:off x="7905053" y="3465577"/>
              <a:ext cx="3613324" cy="2516405"/>
              <a:chOff x="214957" y="3394509"/>
              <a:chExt cx="2396200" cy="1764068"/>
            </a:xfrm>
          </p:grpSpPr>
          <p:sp>
            <p:nvSpPr>
              <p:cNvPr id="93" name="TextBox 28">
                <a:extLst>
                  <a:ext uri="{FF2B5EF4-FFF2-40B4-BE49-F238E27FC236}">
                    <a16:creationId xmlns:a16="http://schemas.microsoft.com/office/drawing/2014/main" id="{5153A684-3D1E-4842-859C-136188CAE95A}"/>
                  </a:ext>
                </a:extLst>
              </p:cNvPr>
              <p:cNvSpPr txBox="1">
                <a:spLocks noChangeArrowheads="1"/>
              </p:cNvSpPr>
              <p:nvPr/>
            </p:nvSpPr>
            <p:spPr bwMode="auto">
              <a:xfrm>
                <a:off x="214957" y="3583531"/>
                <a:ext cx="2396200" cy="157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defPPr>
                  <a:defRPr lang="en-US"/>
                </a:defPPr>
                <a:lvl1pPr marL="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9pPr>
              </a:lstStyle>
              <a:p>
                <a:pPr marL="171446" marR="0" lvl="0" indent="-171446" algn="l" defTabSz="341165" rtl="0" eaLnBrk="0" fontAlgn="base" latinLnBrk="0" hangingPunct="0">
                  <a:lnSpc>
                    <a:spcPct val="100000"/>
                  </a:lnSpc>
                  <a:spcBef>
                    <a:spcPts val="400"/>
                  </a:spcBef>
                  <a:spcAft>
                    <a:spcPct val="0"/>
                  </a:spcAft>
                  <a:buClr>
                    <a:srgbClr val="E4A11B"/>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Sell Side M&amp;A Advisory</a:t>
                </a:r>
              </a:p>
              <a:p>
                <a:pPr marL="171446" marR="0" lvl="0" indent="-171446" algn="l" defTabSz="341165" rtl="0" eaLnBrk="0" fontAlgn="base" latinLnBrk="0" hangingPunct="0">
                  <a:lnSpc>
                    <a:spcPct val="100000"/>
                  </a:lnSpc>
                  <a:spcBef>
                    <a:spcPts val="400"/>
                  </a:spcBef>
                  <a:spcAft>
                    <a:spcPct val="0"/>
                  </a:spcAft>
                  <a:buClr>
                    <a:srgbClr val="E4A11B"/>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Buy Side M&amp;A Advisory</a:t>
                </a:r>
              </a:p>
              <a:p>
                <a:pPr marL="171446" marR="0" lvl="0" indent="-171446" algn="l" defTabSz="341165" rtl="0" eaLnBrk="0" fontAlgn="base" latinLnBrk="0" hangingPunct="0">
                  <a:lnSpc>
                    <a:spcPct val="100000"/>
                  </a:lnSpc>
                  <a:spcBef>
                    <a:spcPts val="400"/>
                  </a:spcBef>
                  <a:spcAft>
                    <a:spcPct val="0"/>
                  </a:spcAft>
                  <a:buClr>
                    <a:srgbClr val="E4A11B"/>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Debt Capital Raising</a:t>
                </a:r>
              </a:p>
              <a:p>
                <a:pPr marL="171446" marR="0" lvl="0" indent="-171446" algn="l" defTabSz="341165" rtl="0" eaLnBrk="0" fontAlgn="base" latinLnBrk="0" hangingPunct="0">
                  <a:lnSpc>
                    <a:spcPct val="100000"/>
                  </a:lnSpc>
                  <a:spcBef>
                    <a:spcPts val="400"/>
                  </a:spcBef>
                  <a:spcAft>
                    <a:spcPct val="0"/>
                  </a:spcAft>
                  <a:buClr>
                    <a:srgbClr val="E4A11B"/>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Equity Capital Raising (PE / Family Office)</a:t>
                </a:r>
              </a:p>
              <a:p>
                <a:pPr marL="171446" marR="0" lvl="0" indent="-171446" algn="l" defTabSz="341165" rtl="0" eaLnBrk="0" fontAlgn="base" latinLnBrk="0" hangingPunct="0">
                  <a:lnSpc>
                    <a:spcPct val="100000"/>
                  </a:lnSpc>
                  <a:spcBef>
                    <a:spcPts val="400"/>
                  </a:spcBef>
                  <a:spcAft>
                    <a:spcPct val="0"/>
                  </a:spcAft>
                  <a:buClr>
                    <a:srgbClr val="E4A11B"/>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Strategic Options Consulting</a:t>
                </a:r>
              </a:p>
              <a:p>
                <a:pPr marL="171446" marR="0" lvl="0" indent="-171446" algn="l" defTabSz="341165" rtl="0" eaLnBrk="0" fontAlgn="base" latinLnBrk="0" hangingPunct="0">
                  <a:lnSpc>
                    <a:spcPct val="100000"/>
                  </a:lnSpc>
                  <a:spcBef>
                    <a:spcPts val="400"/>
                  </a:spcBef>
                  <a:spcAft>
                    <a:spcPct val="0"/>
                  </a:spcAft>
                  <a:buClr>
                    <a:srgbClr val="E4A11B"/>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Internal Ownership Perpetuation</a:t>
                </a:r>
              </a:p>
              <a:p>
                <a:pPr marL="171446" marR="0" lvl="0" indent="-171446" algn="l" defTabSz="341165" rtl="0" eaLnBrk="0" fontAlgn="base" latinLnBrk="0" hangingPunct="0">
                  <a:lnSpc>
                    <a:spcPct val="100000"/>
                  </a:lnSpc>
                  <a:spcBef>
                    <a:spcPts val="400"/>
                  </a:spcBef>
                  <a:spcAft>
                    <a:spcPct val="0"/>
                  </a:spcAft>
                  <a:buClr>
                    <a:srgbClr val="E4A11B"/>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Diagnostic and Confirmatory Due Diligence</a:t>
                </a:r>
              </a:p>
              <a:p>
                <a:pPr marL="171446" marR="0" lvl="0" indent="-171446" algn="l" defTabSz="341165" rtl="0" eaLnBrk="0" fontAlgn="base" latinLnBrk="0" hangingPunct="0">
                  <a:lnSpc>
                    <a:spcPct val="100000"/>
                  </a:lnSpc>
                  <a:spcBef>
                    <a:spcPts val="400"/>
                  </a:spcBef>
                  <a:spcAft>
                    <a:spcPct val="0"/>
                  </a:spcAft>
                  <a:buClr>
                    <a:srgbClr val="E4A11B"/>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Intangible Asset GAAP Valuation</a:t>
                </a:r>
              </a:p>
              <a:p>
                <a:pPr marL="171446" marR="0" lvl="0" indent="-171446" algn="l" defTabSz="341165" rtl="0" eaLnBrk="0" fontAlgn="base" latinLnBrk="0" hangingPunct="0">
                  <a:lnSpc>
                    <a:spcPct val="100000"/>
                  </a:lnSpc>
                  <a:spcBef>
                    <a:spcPts val="400"/>
                  </a:spcBef>
                  <a:spcAft>
                    <a:spcPct val="0"/>
                  </a:spcAft>
                  <a:buClr>
                    <a:srgbClr val="E4A11B"/>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Fairness Opinion</a:t>
                </a:r>
              </a:p>
              <a:p>
                <a:pPr marL="171446" marR="0" lvl="0" indent="-171446" algn="l" defTabSz="341165" rtl="0" eaLnBrk="0" fontAlgn="base" latinLnBrk="0" hangingPunct="0">
                  <a:lnSpc>
                    <a:spcPct val="100000"/>
                  </a:lnSpc>
                  <a:spcBef>
                    <a:spcPts val="400"/>
                  </a:spcBef>
                  <a:spcAft>
                    <a:spcPct val="0"/>
                  </a:spcAft>
                  <a:buClr>
                    <a:srgbClr val="E4A11B"/>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Goodwill Impairment Testing</a:t>
                </a:r>
              </a:p>
            </p:txBody>
          </p:sp>
          <p:sp>
            <p:nvSpPr>
              <p:cNvPr id="94" name="Rectangle 11">
                <a:extLst>
                  <a:ext uri="{FF2B5EF4-FFF2-40B4-BE49-F238E27FC236}">
                    <a16:creationId xmlns:a16="http://schemas.microsoft.com/office/drawing/2014/main" id="{70FF815E-D2E7-4F61-994A-6B527B92852C}"/>
                  </a:ext>
                </a:extLst>
              </p:cNvPr>
              <p:cNvSpPr>
                <a:spLocks noChangeArrowheads="1"/>
              </p:cNvSpPr>
              <p:nvPr/>
            </p:nvSpPr>
            <p:spPr bwMode="auto">
              <a:xfrm>
                <a:off x="218931" y="3394509"/>
                <a:ext cx="1587760" cy="19741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45720" rIns="91440" bIns="45720" anchor="t">
                <a:spAutoFit/>
              </a:bodyPr>
              <a:lstStyle>
                <a:defPPr>
                  <a:defRPr lang="en-US"/>
                </a:defPPr>
                <a:lvl1pPr marL="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341165" rtl="0" eaLnBrk="0" fontAlgn="base" latinLnBrk="0" hangingPunct="0">
                  <a:lnSpc>
                    <a:spcPct val="100000"/>
                  </a:lnSpc>
                  <a:spcBef>
                    <a:spcPct val="0"/>
                  </a:spcBef>
                  <a:spcAft>
                    <a:spcPct val="0"/>
                  </a:spcAft>
                  <a:buClrTx/>
                  <a:buSzTx/>
                  <a:buFontTx/>
                  <a:buNone/>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400" b="1" i="0" u="none" strike="noStrike" kern="1200" cap="none" spc="0" normalizeH="0" baseline="0" noProof="0" dirty="0">
                    <a:ln>
                      <a:noFill/>
                    </a:ln>
                    <a:solidFill>
                      <a:srgbClr val="E4A11B"/>
                    </a:solidFill>
                    <a:effectLst/>
                    <a:uLnTx/>
                    <a:uFillTx/>
                    <a:latin typeface="Verdana"/>
                    <a:ea typeface="Open Sans" panose="020B0606030504020204" pitchFamily="34" charset="0"/>
                    <a:cs typeface="Open Sans" panose="020B0606030504020204" pitchFamily="34" charset="0"/>
                  </a:rPr>
                  <a:t>3. Investment Banking</a:t>
                </a:r>
                <a:endParaRPr kumimoji="0" lang="tr-TR" altLang="en-US" sz="1400" b="1" i="0" u="none" strike="noStrike" kern="1200" cap="none" spc="0" normalizeH="0" baseline="0" noProof="0" dirty="0">
                  <a:ln>
                    <a:noFill/>
                  </a:ln>
                  <a:solidFill>
                    <a:srgbClr val="E4A11B"/>
                  </a:solidFill>
                  <a:effectLst/>
                  <a:uLnTx/>
                  <a:uFillTx/>
                  <a:latin typeface="Verdana"/>
                  <a:ea typeface="Open Sans" panose="020B0606030504020204" pitchFamily="34" charset="0"/>
                  <a:cs typeface="Open Sans" panose="020B0606030504020204" pitchFamily="34" charset="0"/>
                </a:endParaRPr>
              </a:p>
            </p:txBody>
          </p:sp>
        </p:grpSp>
        <p:grpSp>
          <p:nvGrpSpPr>
            <p:cNvPr id="61" name="Group 60">
              <a:extLst>
                <a:ext uri="{FF2B5EF4-FFF2-40B4-BE49-F238E27FC236}">
                  <a16:creationId xmlns:a16="http://schemas.microsoft.com/office/drawing/2014/main" id="{BF3E03BD-F38C-42B7-8044-BD60DC52F682}"/>
                </a:ext>
              </a:extLst>
            </p:cNvPr>
            <p:cNvGrpSpPr/>
            <p:nvPr/>
          </p:nvGrpSpPr>
          <p:grpSpPr>
            <a:xfrm>
              <a:off x="855450" y="3470332"/>
              <a:ext cx="4568529" cy="2340892"/>
              <a:chOff x="546735" y="3494579"/>
              <a:chExt cx="4568529" cy="2558404"/>
            </a:xfrm>
          </p:grpSpPr>
          <p:sp>
            <p:nvSpPr>
              <p:cNvPr id="91" name="TextBox 30">
                <a:extLst>
                  <a:ext uri="{FF2B5EF4-FFF2-40B4-BE49-F238E27FC236}">
                    <a16:creationId xmlns:a16="http://schemas.microsoft.com/office/drawing/2014/main" id="{0458447F-4102-4BFF-812F-5481D9447B8E}"/>
                  </a:ext>
                </a:extLst>
              </p:cNvPr>
              <p:cNvSpPr txBox="1">
                <a:spLocks noChangeArrowheads="1"/>
              </p:cNvSpPr>
              <p:nvPr/>
            </p:nvSpPr>
            <p:spPr bwMode="auto">
              <a:xfrm>
                <a:off x="546735" y="3806215"/>
                <a:ext cx="4568529" cy="224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defPPr>
                  <a:defRPr lang="en-US"/>
                </a:defPPr>
                <a:lvl1pPr marL="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9pPr>
              </a:lstStyle>
              <a:p>
                <a:pPr marL="171446" marR="0" lvl="0" indent="-171446" algn="l" defTabSz="341165" rtl="0" eaLnBrk="0" fontAlgn="base" latinLnBrk="0" hangingPunct="0">
                  <a:lnSpc>
                    <a:spcPct val="100000"/>
                  </a:lnSpc>
                  <a:spcBef>
                    <a:spcPts val="400"/>
                  </a:spcBef>
                  <a:spcAft>
                    <a:spcPct val="0"/>
                  </a:spcAft>
                  <a:buClr>
                    <a:srgbClr val="999D19"/>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Data, Analytics, and Perspectives</a:t>
                </a:r>
              </a:p>
              <a:p>
                <a:pPr marL="171446" marR="0" lvl="0" indent="-171446" algn="l" defTabSz="341165" rtl="0" eaLnBrk="0" fontAlgn="base" latinLnBrk="0" hangingPunct="0">
                  <a:lnSpc>
                    <a:spcPct val="100000"/>
                  </a:lnSpc>
                  <a:spcBef>
                    <a:spcPts val="400"/>
                  </a:spcBef>
                  <a:spcAft>
                    <a:spcPct val="0"/>
                  </a:spcAft>
                  <a:buClr>
                    <a:srgbClr val="999D19"/>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Performance Benchmarking</a:t>
                </a:r>
              </a:p>
              <a:p>
                <a:pPr marL="171446" marR="0" lvl="0" indent="-171446" algn="l" defTabSz="341165" rtl="0" eaLnBrk="0" fontAlgn="base" latinLnBrk="0" hangingPunct="0">
                  <a:lnSpc>
                    <a:spcPct val="100000"/>
                  </a:lnSpc>
                  <a:spcBef>
                    <a:spcPts val="400"/>
                  </a:spcBef>
                  <a:spcAft>
                    <a:spcPct val="0"/>
                  </a:spcAft>
                  <a:buClr>
                    <a:srgbClr val="999D19"/>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Published Thought Leadership </a:t>
                </a:r>
              </a:p>
              <a:p>
                <a:pPr marL="171446" marR="0" lvl="0" indent="-171446" algn="l" defTabSz="341165" rtl="0" eaLnBrk="0" fontAlgn="base" latinLnBrk="0" hangingPunct="0">
                  <a:lnSpc>
                    <a:spcPct val="100000"/>
                  </a:lnSpc>
                  <a:spcBef>
                    <a:spcPts val="400"/>
                  </a:spcBef>
                  <a:spcAft>
                    <a:spcPct val="0"/>
                  </a:spcAft>
                  <a:buClr>
                    <a:srgbClr val="999D19"/>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MarshBerry Conference Series</a:t>
                </a:r>
              </a:p>
              <a:p>
                <a:pPr marL="171446" marR="0" lvl="0" indent="-171446" algn="l" defTabSz="341165" rtl="0" eaLnBrk="0" fontAlgn="base" latinLnBrk="0" hangingPunct="0">
                  <a:lnSpc>
                    <a:spcPct val="100000"/>
                  </a:lnSpc>
                  <a:spcBef>
                    <a:spcPts val="400"/>
                  </a:spcBef>
                  <a:spcAft>
                    <a:spcPct val="0"/>
                  </a:spcAft>
                  <a:buClr>
                    <a:srgbClr val="999D19"/>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Specialty Market Symposium</a:t>
                </a:r>
              </a:p>
              <a:p>
                <a:pPr marL="171446" marR="0" lvl="0" indent="-171446" algn="l" defTabSz="341165" rtl="0" eaLnBrk="0" fontAlgn="base" latinLnBrk="0" hangingPunct="0">
                  <a:lnSpc>
                    <a:spcPct val="100000"/>
                  </a:lnSpc>
                  <a:spcBef>
                    <a:spcPts val="400"/>
                  </a:spcBef>
                  <a:spcAft>
                    <a:spcPct val="0"/>
                  </a:spcAft>
                  <a:buClr>
                    <a:srgbClr val="999D19"/>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Debt and Equity Symposium</a:t>
                </a:r>
              </a:p>
              <a:p>
                <a:pPr marL="171446" marR="0" lvl="0" indent="-171446" algn="l" defTabSz="341165" rtl="0" eaLnBrk="0" fontAlgn="base" latinLnBrk="0" hangingPunct="0">
                  <a:lnSpc>
                    <a:spcPct val="100000"/>
                  </a:lnSpc>
                  <a:spcBef>
                    <a:spcPts val="400"/>
                  </a:spcBef>
                  <a:spcAft>
                    <a:spcPct val="0"/>
                  </a:spcAft>
                  <a:buClr>
                    <a:srgbClr val="999D19"/>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Value Intelligence Portal </a:t>
                </a:r>
              </a:p>
              <a:p>
                <a:pPr marL="171446" marR="0" lvl="0" indent="-171446" algn="l" defTabSz="341165" rtl="0" eaLnBrk="0" fontAlgn="base" latinLnBrk="0" hangingPunct="0">
                  <a:lnSpc>
                    <a:spcPct val="100000"/>
                  </a:lnSpc>
                  <a:spcBef>
                    <a:spcPts val="400"/>
                  </a:spcBef>
                  <a:spcAft>
                    <a:spcPct val="0"/>
                  </a:spcAft>
                  <a:buClr>
                    <a:srgbClr val="999D19"/>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MAX Performer Performance Designation</a:t>
                </a:r>
              </a:p>
              <a:p>
                <a:pPr marL="171446" marR="0" lvl="0" indent="-171446" algn="l" defTabSz="341165" rtl="0" eaLnBrk="0" fontAlgn="base" latinLnBrk="0" hangingPunct="0">
                  <a:lnSpc>
                    <a:spcPct val="100000"/>
                  </a:lnSpc>
                  <a:spcBef>
                    <a:spcPts val="400"/>
                  </a:spcBef>
                  <a:spcAft>
                    <a:spcPct val="0"/>
                  </a:spcAft>
                  <a:buClr>
                    <a:srgbClr val="999D19"/>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Sector Market Analysis and Feasibility</a:t>
                </a:r>
              </a:p>
              <a:p>
                <a:pPr marL="171446" marR="0" lvl="0" indent="-171446" algn="l" defTabSz="341165" rtl="0" eaLnBrk="0" fontAlgn="base" latinLnBrk="0" hangingPunct="0">
                  <a:lnSpc>
                    <a:spcPct val="100000"/>
                  </a:lnSpc>
                  <a:spcBef>
                    <a:spcPts val="400"/>
                  </a:spcBef>
                  <a:spcAft>
                    <a:spcPct val="0"/>
                  </a:spcAft>
                  <a:buClr>
                    <a:srgbClr val="999D19"/>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M&amp;A Market </a:t>
                </a:r>
                <a:r>
                  <a:rPr kumimoji="0" lang="en-US" altLang="en-US" sz="1100" b="0" i="0" u="none" strike="noStrike" kern="1200" cap="none" spc="0" normalizeH="0" baseline="0" noProof="0" dirty="0" err="1">
                    <a:ln>
                      <a:noFill/>
                    </a:ln>
                    <a:solidFill>
                      <a:srgbClr val="796E65"/>
                    </a:solidFill>
                    <a:effectLst/>
                    <a:uLnTx/>
                    <a:uFillTx/>
                    <a:latin typeface="Verdana"/>
                    <a:ea typeface="Open Sans" panose="020B0606030504020204" pitchFamily="34" charset="0"/>
                    <a:cs typeface="Open Sans" panose="020B0606030504020204" pitchFamily="34" charset="0"/>
                  </a:rPr>
                  <a:t>Comparables</a:t>
                </a:r>
                <a:endPar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endParaRPr>
              </a:p>
            </p:txBody>
          </p:sp>
          <p:sp>
            <p:nvSpPr>
              <p:cNvPr id="92" name="Rectangle 44">
                <a:extLst>
                  <a:ext uri="{FF2B5EF4-FFF2-40B4-BE49-F238E27FC236}">
                    <a16:creationId xmlns:a16="http://schemas.microsoft.com/office/drawing/2014/main" id="{A9EABAA6-AC22-4D25-BE8D-DFC7E0CF4015}"/>
                  </a:ext>
                </a:extLst>
              </p:cNvPr>
              <p:cNvSpPr>
                <a:spLocks noChangeArrowheads="1"/>
              </p:cNvSpPr>
              <p:nvPr/>
            </p:nvSpPr>
            <p:spPr bwMode="auto">
              <a:xfrm>
                <a:off x="546735" y="3494579"/>
                <a:ext cx="27414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defPPr>
                  <a:defRPr lang="en-US"/>
                </a:defPPr>
                <a:lvl1pPr marL="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341165" rtl="0" eaLnBrk="0" fontAlgn="base" latinLnBrk="0" hangingPunct="0">
                  <a:lnSpc>
                    <a:spcPct val="100000"/>
                  </a:lnSpc>
                  <a:spcBef>
                    <a:spcPct val="0"/>
                  </a:spcBef>
                  <a:spcAft>
                    <a:spcPct val="0"/>
                  </a:spcAft>
                  <a:buClrTx/>
                  <a:buSzTx/>
                  <a:buFontTx/>
                  <a:buNone/>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400" b="1" i="0" u="none" strike="noStrike" kern="1200" cap="none" spc="0" normalizeH="0" baseline="0" noProof="0" dirty="0">
                    <a:ln>
                      <a:noFill/>
                    </a:ln>
                    <a:solidFill>
                      <a:srgbClr val="999D19"/>
                    </a:solidFill>
                    <a:effectLst/>
                    <a:uLnTx/>
                    <a:uFillTx/>
                    <a:latin typeface="Verdana"/>
                    <a:ea typeface="Open Sans" panose="020B0606030504020204" pitchFamily="34" charset="0"/>
                    <a:cs typeface="Open Sans" panose="020B0606030504020204" pitchFamily="34" charset="0"/>
                  </a:rPr>
                  <a:t>1. Market Intelligence</a:t>
                </a:r>
                <a:endParaRPr kumimoji="0" lang="tr-TR" altLang="en-US" sz="1400" b="1" i="0" u="none" strike="noStrike" kern="1200" cap="none" spc="0" normalizeH="0" baseline="0" noProof="0" dirty="0">
                  <a:ln>
                    <a:noFill/>
                  </a:ln>
                  <a:solidFill>
                    <a:srgbClr val="999D19"/>
                  </a:solidFill>
                  <a:effectLst/>
                  <a:uLnTx/>
                  <a:uFillTx/>
                  <a:latin typeface="Verdana"/>
                  <a:ea typeface="Open Sans" panose="020B0606030504020204" pitchFamily="34" charset="0"/>
                  <a:cs typeface="Open Sans" panose="020B0606030504020204" pitchFamily="34" charset="0"/>
                </a:endParaRPr>
              </a:p>
            </p:txBody>
          </p:sp>
        </p:grpSp>
        <p:grpSp>
          <p:nvGrpSpPr>
            <p:cNvPr id="62" name="Group 17">
              <a:extLst>
                <a:ext uri="{FF2B5EF4-FFF2-40B4-BE49-F238E27FC236}">
                  <a16:creationId xmlns:a16="http://schemas.microsoft.com/office/drawing/2014/main" id="{31376AA8-FE07-43C1-82AF-5D569433FAEC}"/>
                </a:ext>
              </a:extLst>
            </p:cNvPr>
            <p:cNvGrpSpPr/>
            <p:nvPr/>
          </p:nvGrpSpPr>
          <p:grpSpPr>
            <a:xfrm>
              <a:off x="4673994" y="3465576"/>
              <a:ext cx="3774150" cy="2536668"/>
              <a:chOff x="397099" y="82238"/>
              <a:chExt cx="1863754" cy="1733043"/>
            </a:xfrm>
          </p:grpSpPr>
          <p:sp>
            <p:nvSpPr>
              <p:cNvPr id="89" name="TextBox 88">
                <a:extLst>
                  <a:ext uri="{FF2B5EF4-FFF2-40B4-BE49-F238E27FC236}">
                    <a16:creationId xmlns:a16="http://schemas.microsoft.com/office/drawing/2014/main" id="{785158F2-22E5-4C0E-8B19-662EFFB242EE}"/>
                  </a:ext>
                </a:extLst>
              </p:cNvPr>
              <p:cNvSpPr txBox="1">
                <a:spLocks noChangeArrowheads="1"/>
              </p:cNvSpPr>
              <p:nvPr/>
            </p:nvSpPr>
            <p:spPr bwMode="auto">
              <a:xfrm>
                <a:off x="397099" y="280296"/>
                <a:ext cx="1863754" cy="153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defPPr>
                  <a:defRPr lang="en-US"/>
                </a:defPPr>
                <a:lvl1pPr marL="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9pPr>
              </a:lstStyle>
              <a:p>
                <a:pPr marL="171446" marR="0" lvl="0" indent="-171446" algn="l" defTabSz="341165" rtl="0" eaLnBrk="0" fontAlgn="base" latinLnBrk="0" hangingPunct="0">
                  <a:lnSpc>
                    <a:spcPct val="100000"/>
                  </a:lnSpc>
                  <a:spcBef>
                    <a:spcPts val="400"/>
                  </a:spcBef>
                  <a:spcAft>
                    <a:spcPct val="0"/>
                  </a:spcAft>
                  <a:buClr>
                    <a:srgbClr val="A40C34"/>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Connect – Executive Peer Exchange</a:t>
                </a:r>
              </a:p>
              <a:p>
                <a:pPr marL="171446" marR="0" lvl="0" indent="-171446" algn="l" defTabSz="341165" rtl="0" eaLnBrk="0" fontAlgn="base" latinLnBrk="0" hangingPunct="0">
                  <a:lnSpc>
                    <a:spcPct val="100000"/>
                  </a:lnSpc>
                  <a:spcBef>
                    <a:spcPts val="400"/>
                  </a:spcBef>
                  <a:spcAft>
                    <a:spcPct val="0"/>
                  </a:spcAft>
                  <a:buClr>
                    <a:srgbClr val="A40C34"/>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FirstChoice – Aggregation/Network</a:t>
                </a:r>
              </a:p>
              <a:p>
                <a:pPr marL="171446" marR="0" lvl="0" indent="-171446" algn="l" defTabSz="341165" rtl="0" eaLnBrk="0" fontAlgn="base" latinLnBrk="0" hangingPunct="0">
                  <a:lnSpc>
                    <a:spcPct val="100000"/>
                  </a:lnSpc>
                  <a:spcBef>
                    <a:spcPts val="400"/>
                  </a:spcBef>
                  <a:spcAft>
                    <a:spcPct val="0"/>
                  </a:spcAft>
                  <a:buClr>
                    <a:srgbClr val="A40C34"/>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Sales Performance</a:t>
                </a:r>
              </a:p>
              <a:p>
                <a:pPr marL="171446" marR="0" lvl="0" indent="-171446" algn="l" defTabSz="341165" rtl="0" eaLnBrk="0" fontAlgn="base" latinLnBrk="0" hangingPunct="0">
                  <a:lnSpc>
                    <a:spcPct val="100000"/>
                  </a:lnSpc>
                  <a:spcBef>
                    <a:spcPts val="400"/>
                  </a:spcBef>
                  <a:spcAft>
                    <a:spcPct val="0"/>
                  </a:spcAft>
                  <a:buClr>
                    <a:srgbClr val="A40C34"/>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Talent Acquisition</a:t>
                </a:r>
              </a:p>
              <a:p>
                <a:pPr marL="171446" marR="0" lvl="0" indent="-171446" algn="l" defTabSz="341165" rtl="0" eaLnBrk="0" fontAlgn="base" latinLnBrk="0" hangingPunct="0">
                  <a:lnSpc>
                    <a:spcPct val="100000"/>
                  </a:lnSpc>
                  <a:spcBef>
                    <a:spcPts val="400"/>
                  </a:spcBef>
                  <a:spcAft>
                    <a:spcPct val="0"/>
                  </a:spcAft>
                  <a:buClr>
                    <a:srgbClr val="A40C34"/>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Strategic Business Planning</a:t>
                </a:r>
              </a:p>
              <a:p>
                <a:pPr marL="171446" marR="0" lvl="0" indent="-171446" algn="l" defTabSz="341165" rtl="0" eaLnBrk="0" fontAlgn="base" latinLnBrk="0" hangingPunct="0">
                  <a:lnSpc>
                    <a:spcPct val="100000"/>
                  </a:lnSpc>
                  <a:spcBef>
                    <a:spcPts val="400"/>
                  </a:spcBef>
                  <a:spcAft>
                    <a:spcPct val="0"/>
                  </a:spcAft>
                  <a:buClr>
                    <a:srgbClr val="A40C34"/>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Fair Market Valuation</a:t>
                </a:r>
              </a:p>
              <a:p>
                <a:pPr marL="171446" marR="0" lvl="0" indent="-171446" algn="l" defTabSz="341165" rtl="0" eaLnBrk="0" fontAlgn="base" latinLnBrk="0" hangingPunct="0">
                  <a:lnSpc>
                    <a:spcPct val="100000"/>
                  </a:lnSpc>
                  <a:spcBef>
                    <a:spcPts val="400"/>
                  </a:spcBef>
                  <a:spcAft>
                    <a:spcPct val="0"/>
                  </a:spcAft>
                  <a:buClr>
                    <a:srgbClr val="A40C34"/>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Value Enhancement Planning</a:t>
                </a:r>
              </a:p>
              <a:p>
                <a:pPr marL="171446" marR="0" lvl="0" indent="-171446" algn="l" defTabSz="341165" rtl="0" eaLnBrk="0" fontAlgn="base" latinLnBrk="0" hangingPunct="0">
                  <a:lnSpc>
                    <a:spcPct val="100000"/>
                  </a:lnSpc>
                  <a:spcBef>
                    <a:spcPts val="400"/>
                  </a:spcBef>
                  <a:spcAft>
                    <a:spcPct val="0"/>
                  </a:spcAft>
                  <a:buClr>
                    <a:srgbClr val="A40C34"/>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Financial Consulting</a:t>
                </a:r>
              </a:p>
              <a:p>
                <a:pPr marL="171446" marR="0" lvl="0" indent="-171446" algn="l" defTabSz="341165" rtl="0" eaLnBrk="0" fontAlgn="base" latinLnBrk="0" hangingPunct="0">
                  <a:lnSpc>
                    <a:spcPct val="100000"/>
                  </a:lnSpc>
                  <a:spcBef>
                    <a:spcPts val="400"/>
                  </a:spcBef>
                  <a:spcAft>
                    <a:spcPct val="0"/>
                  </a:spcAft>
                  <a:buClr>
                    <a:srgbClr val="A40C34"/>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Compensation Plan Design</a:t>
                </a:r>
              </a:p>
              <a:p>
                <a:pPr marL="171446" marR="0" lvl="0" indent="-171446" algn="l" defTabSz="341165" rtl="0" eaLnBrk="0" fontAlgn="base" latinLnBrk="0" hangingPunct="0">
                  <a:lnSpc>
                    <a:spcPct val="100000"/>
                  </a:lnSpc>
                  <a:spcBef>
                    <a:spcPts val="400"/>
                  </a:spcBef>
                  <a:spcAft>
                    <a:spcPct val="0"/>
                  </a:spcAft>
                  <a:buClr>
                    <a:srgbClr val="A40C34"/>
                  </a:buClr>
                  <a:buSzTx/>
                  <a:buFont typeface="Arial" pitchFamily="34" charset="0"/>
                  <a:buChar char="•"/>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1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Errors &amp; Omissions Market Access</a:t>
                </a:r>
              </a:p>
            </p:txBody>
          </p:sp>
          <p:sp>
            <p:nvSpPr>
              <p:cNvPr id="90" name="Rectangle 49">
                <a:extLst>
                  <a:ext uri="{FF2B5EF4-FFF2-40B4-BE49-F238E27FC236}">
                    <a16:creationId xmlns:a16="http://schemas.microsoft.com/office/drawing/2014/main" id="{433B223B-7F1E-46E7-9DBE-04F328F88D7D}"/>
                  </a:ext>
                </a:extLst>
              </p:cNvPr>
              <p:cNvSpPr>
                <a:spLocks noChangeArrowheads="1"/>
              </p:cNvSpPr>
              <p:nvPr/>
            </p:nvSpPr>
            <p:spPr bwMode="auto">
              <a:xfrm>
                <a:off x="397099" y="82238"/>
                <a:ext cx="966971" cy="21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defPPr>
                  <a:defRPr lang="en-US"/>
                </a:defPPr>
                <a:lvl1pPr marL="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341165" rtl="0" eaLnBrk="0" fontAlgn="base" latinLnBrk="0" hangingPunct="0">
                  <a:lnSpc>
                    <a:spcPct val="100000"/>
                  </a:lnSpc>
                  <a:spcBef>
                    <a:spcPct val="0"/>
                  </a:spcBef>
                  <a:spcAft>
                    <a:spcPct val="0"/>
                  </a:spcAft>
                  <a:buClrTx/>
                  <a:buSzTx/>
                  <a:buFontTx/>
                  <a:buNone/>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1400" b="1" i="0" u="none" strike="noStrike" kern="1200" cap="none" spc="0" normalizeH="0" baseline="0" noProof="0" dirty="0">
                    <a:ln>
                      <a:noFill/>
                    </a:ln>
                    <a:solidFill>
                      <a:srgbClr val="A40C34"/>
                    </a:solidFill>
                    <a:effectLst/>
                    <a:uLnTx/>
                    <a:uFillTx/>
                    <a:latin typeface="Verdana"/>
                    <a:ea typeface="Open Sans" panose="020B0606030504020204" pitchFamily="34" charset="0"/>
                    <a:cs typeface="Open Sans" panose="020B0606030504020204" pitchFamily="34" charset="0"/>
                  </a:rPr>
                  <a:t>2. Growth Advisory</a:t>
                </a:r>
                <a:endParaRPr kumimoji="0" lang="tr-TR" altLang="en-US" sz="1400" b="1" i="0" u="none" strike="noStrike" kern="1200" cap="none" spc="0" normalizeH="0" baseline="0" noProof="0" dirty="0">
                  <a:ln>
                    <a:noFill/>
                  </a:ln>
                  <a:solidFill>
                    <a:srgbClr val="A40C34"/>
                  </a:solidFill>
                  <a:effectLst/>
                  <a:uLnTx/>
                  <a:uFillTx/>
                  <a:latin typeface="Verdana"/>
                  <a:ea typeface="Open Sans" panose="020B0606030504020204" pitchFamily="34" charset="0"/>
                  <a:cs typeface="Open Sans" panose="020B0606030504020204" pitchFamily="34" charset="0"/>
                </a:endParaRPr>
              </a:p>
            </p:txBody>
          </p:sp>
        </p:grpSp>
      </p:grpSp>
      <p:sp>
        <p:nvSpPr>
          <p:cNvPr id="3" name="Title 2">
            <a:extLst>
              <a:ext uri="{FF2B5EF4-FFF2-40B4-BE49-F238E27FC236}">
                <a16:creationId xmlns:a16="http://schemas.microsoft.com/office/drawing/2014/main" id="{DD6E1BD6-468E-4828-BE5B-8AF07D020EF3}"/>
              </a:ext>
            </a:extLst>
          </p:cNvPr>
          <p:cNvSpPr>
            <a:spLocks noGrp="1"/>
          </p:cNvSpPr>
          <p:nvPr>
            <p:ph type="title" idx="4294967295"/>
          </p:nvPr>
        </p:nvSpPr>
        <p:spPr>
          <a:xfrm>
            <a:off x="0" y="142875"/>
            <a:ext cx="12192000" cy="590550"/>
          </a:xfrm>
          <a:prstGeom prst="rect">
            <a:avLst/>
          </a:prstGeom>
        </p:spPr>
        <p:txBody>
          <a:bodyPr/>
          <a:lstStyle/>
          <a:p>
            <a:r>
              <a:rPr lang="en-US" altLang="en-US" sz="2400" b="1" dirty="0"/>
              <a:t>WHAT WE DO: VALUE CREATION</a:t>
            </a:r>
            <a:endParaRPr lang="en-US" dirty="0"/>
          </a:p>
        </p:txBody>
      </p:sp>
      <p:grpSp>
        <p:nvGrpSpPr>
          <p:cNvPr id="4" name="Group 3">
            <a:extLst>
              <a:ext uri="{FF2B5EF4-FFF2-40B4-BE49-F238E27FC236}">
                <a16:creationId xmlns:a16="http://schemas.microsoft.com/office/drawing/2014/main" id="{987F4CE7-952E-40F3-B146-BF96D3C3821B}"/>
              </a:ext>
            </a:extLst>
          </p:cNvPr>
          <p:cNvGrpSpPr/>
          <p:nvPr/>
        </p:nvGrpSpPr>
        <p:grpSpPr>
          <a:xfrm>
            <a:off x="624314" y="1262711"/>
            <a:ext cx="11060585" cy="2124957"/>
            <a:chOff x="671972" y="1104627"/>
            <a:chExt cx="11060585" cy="2124957"/>
          </a:xfrm>
        </p:grpSpPr>
        <p:pic>
          <p:nvPicPr>
            <p:cNvPr id="102" name="Graphic 101">
              <a:extLst>
                <a:ext uri="{FF2B5EF4-FFF2-40B4-BE49-F238E27FC236}">
                  <a16:creationId xmlns:a16="http://schemas.microsoft.com/office/drawing/2014/main" id="{A21686E8-FB26-4C4F-AFFF-61D4C31213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655" y="1105402"/>
              <a:ext cx="10495985" cy="2124182"/>
            </a:xfrm>
            <a:prstGeom prst="rect">
              <a:avLst/>
            </a:prstGeom>
          </p:spPr>
        </p:pic>
        <p:sp>
          <p:nvSpPr>
            <p:cNvPr id="103" name="Rectangle 44">
              <a:extLst>
                <a:ext uri="{FF2B5EF4-FFF2-40B4-BE49-F238E27FC236}">
                  <a16:creationId xmlns:a16="http://schemas.microsoft.com/office/drawing/2014/main" id="{13B35557-1942-407E-923E-09EBE5527B59}"/>
                </a:ext>
              </a:extLst>
            </p:cNvPr>
            <p:cNvSpPr>
              <a:spLocks noChangeArrowheads="1"/>
            </p:cNvSpPr>
            <p:nvPr/>
          </p:nvSpPr>
          <p:spPr bwMode="auto">
            <a:xfrm>
              <a:off x="4250616" y="1954785"/>
              <a:ext cx="38175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defPPr>
                <a:defRPr lang="en-US"/>
              </a:defPPr>
              <a:lvl1pPr marL="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ctr" defTabSz="341173" rtl="0" eaLnBrk="0" fontAlgn="base" latinLnBrk="0" hangingPunct="0">
                <a:lnSpc>
                  <a:spcPct val="100000"/>
                </a:lnSpc>
                <a:spcBef>
                  <a:spcPct val="0"/>
                </a:spcBef>
                <a:spcAft>
                  <a:spcPct val="0"/>
                </a:spcAft>
                <a:buClrTx/>
                <a:buSzTx/>
                <a:buFontTx/>
                <a:buNone/>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2200" b="1" i="0" u="none" strike="noStrike" kern="1200" cap="none" spc="0" normalizeH="0" baseline="0" noProof="0" dirty="0">
                  <a:ln>
                    <a:noFill/>
                  </a:ln>
                  <a:solidFill>
                    <a:srgbClr val="A30C34"/>
                  </a:solidFill>
                  <a:effectLst/>
                  <a:uLnTx/>
                  <a:uFillTx/>
                  <a:latin typeface="Verdana"/>
                  <a:ea typeface="Open Sans" panose="020B0606030504020204" pitchFamily="34" charset="0"/>
                  <a:cs typeface="Open Sans" panose="020B0606030504020204" pitchFamily="34" charset="0"/>
                </a:rPr>
                <a:t>Improve</a:t>
              </a:r>
              <a:endParaRPr kumimoji="0" lang="tr-TR" altLang="en-US" sz="2200" b="1" i="0" u="none" strike="noStrike" kern="1200" cap="none" spc="0" normalizeH="0" baseline="0" noProof="0" dirty="0">
                <a:ln>
                  <a:noFill/>
                </a:ln>
                <a:solidFill>
                  <a:srgbClr val="A30C34"/>
                </a:solidFill>
                <a:effectLst/>
                <a:uLnTx/>
                <a:uFillTx/>
                <a:latin typeface="Verdana"/>
                <a:ea typeface="Open Sans" panose="020B0606030504020204" pitchFamily="34" charset="0"/>
                <a:cs typeface="Open Sans" panose="020B0606030504020204" pitchFamily="34" charset="0"/>
              </a:endParaRPr>
            </a:p>
          </p:txBody>
        </p:sp>
        <p:sp>
          <p:nvSpPr>
            <p:cNvPr id="104" name="Rectangle 44">
              <a:extLst>
                <a:ext uri="{FF2B5EF4-FFF2-40B4-BE49-F238E27FC236}">
                  <a16:creationId xmlns:a16="http://schemas.microsoft.com/office/drawing/2014/main" id="{592BFC57-1E82-4C99-B2D1-C7D2CAECADF5}"/>
                </a:ext>
              </a:extLst>
            </p:cNvPr>
            <p:cNvSpPr>
              <a:spLocks noChangeArrowheads="1"/>
            </p:cNvSpPr>
            <p:nvPr/>
          </p:nvSpPr>
          <p:spPr bwMode="auto">
            <a:xfrm>
              <a:off x="8403416" y="1957521"/>
              <a:ext cx="332914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defPPr>
                <a:defRPr lang="en-US"/>
              </a:defPPr>
              <a:lvl1pPr marL="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ctr" defTabSz="341173" rtl="0" eaLnBrk="0" fontAlgn="base" latinLnBrk="0" hangingPunct="0">
                <a:lnSpc>
                  <a:spcPct val="100000"/>
                </a:lnSpc>
                <a:spcBef>
                  <a:spcPct val="0"/>
                </a:spcBef>
                <a:spcAft>
                  <a:spcPct val="0"/>
                </a:spcAft>
                <a:buClrTx/>
                <a:buSzTx/>
                <a:buFontTx/>
                <a:buNone/>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2200" b="1" i="0" u="none" strike="noStrike" kern="1200" cap="none" spc="0" normalizeH="0" baseline="0" noProof="0" dirty="0">
                  <a:ln>
                    <a:noFill/>
                  </a:ln>
                  <a:solidFill>
                    <a:srgbClr val="E3A11B"/>
                  </a:solidFill>
                  <a:effectLst/>
                  <a:uLnTx/>
                  <a:uFillTx/>
                  <a:latin typeface="Verdana"/>
                  <a:ea typeface="Open Sans" panose="020B0606030504020204" pitchFamily="34" charset="0"/>
                  <a:cs typeface="Open Sans" panose="020B0606030504020204" pitchFamily="34" charset="0"/>
                </a:rPr>
                <a:t>Realize</a:t>
              </a:r>
              <a:endParaRPr kumimoji="0" lang="tr-TR" altLang="en-US" sz="2200" b="1" i="0" u="none" strike="noStrike" kern="1200" cap="none" spc="0" normalizeH="0" baseline="0" noProof="0" dirty="0">
                <a:ln>
                  <a:noFill/>
                </a:ln>
                <a:solidFill>
                  <a:srgbClr val="E3A11B"/>
                </a:solidFill>
                <a:effectLst/>
                <a:uLnTx/>
                <a:uFillTx/>
                <a:latin typeface="Verdana"/>
                <a:ea typeface="Open Sans" panose="020B0606030504020204" pitchFamily="34" charset="0"/>
                <a:cs typeface="Open Sans" panose="020B0606030504020204" pitchFamily="34" charset="0"/>
              </a:endParaRPr>
            </a:p>
          </p:txBody>
        </p:sp>
        <p:sp>
          <p:nvSpPr>
            <p:cNvPr id="105" name="Rectangle 44">
              <a:extLst>
                <a:ext uri="{FF2B5EF4-FFF2-40B4-BE49-F238E27FC236}">
                  <a16:creationId xmlns:a16="http://schemas.microsoft.com/office/drawing/2014/main" id="{D9C6EC0B-B3FB-4656-B14D-628FD265F4F2}"/>
                </a:ext>
              </a:extLst>
            </p:cNvPr>
            <p:cNvSpPr>
              <a:spLocks noChangeArrowheads="1"/>
            </p:cNvSpPr>
            <p:nvPr/>
          </p:nvSpPr>
          <p:spPr bwMode="auto">
            <a:xfrm>
              <a:off x="671972" y="1950236"/>
              <a:ext cx="3505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defPPr>
                <a:defRPr lang="en-US"/>
              </a:defPPr>
              <a:lvl1pPr marL="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sz="1800"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ctr" defTabSz="341173" rtl="0" eaLnBrk="0" fontAlgn="base" latinLnBrk="0" hangingPunct="0">
                <a:lnSpc>
                  <a:spcPct val="100000"/>
                </a:lnSpc>
                <a:spcBef>
                  <a:spcPct val="0"/>
                </a:spcBef>
                <a:spcAft>
                  <a:spcPct val="0"/>
                </a:spcAft>
                <a:buClrTx/>
                <a:buSzTx/>
                <a:buFontTx/>
                <a:buNone/>
                <a:tabLst/>
                <a:defRPr kumimoji="0" sz="2388" b="0" i="0" normalizeH="0" noProof="0">
                  <a:solidFill>
                    <a:srgbClr val="264B4C"/>
                  </a:solidFill>
                  <a:uLnTx/>
                  <a:uFillTx/>
                  <a:latin typeface="Verdana" panose="020B0604030504040204" pitchFamily="34" charset="0"/>
                  <a:ea typeface="MS PGothic" panose="020B0600070205080204" pitchFamily="34" charset="-128"/>
                  <a:cs typeface="Verdana" panose="020B0604030504040204" pitchFamily="34" charset="0"/>
                </a:defRPr>
              </a:pPr>
              <a:r>
                <a:rPr kumimoji="0" lang="en-US" altLang="en-US" sz="2200" b="1" i="0" u="none" strike="noStrike" kern="1200" cap="none" spc="0" normalizeH="0" baseline="0" noProof="0" dirty="0">
                  <a:ln>
                    <a:noFill/>
                  </a:ln>
                  <a:solidFill>
                    <a:srgbClr val="999D19"/>
                  </a:solidFill>
                  <a:effectLst/>
                  <a:uLnTx/>
                  <a:uFillTx/>
                  <a:latin typeface="Verdana"/>
                  <a:ea typeface="Open Sans" panose="020B0606030504020204" pitchFamily="34" charset="0"/>
                  <a:cs typeface="Open Sans" panose="020B0606030504020204" pitchFamily="34" charset="0"/>
                </a:rPr>
                <a:t>Learn</a:t>
              </a:r>
              <a:endParaRPr kumimoji="0" lang="tr-TR" altLang="en-US" sz="2200" b="1" i="0" u="none" strike="noStrike" kern="1200" cap="none" spc="0" normalizeH="0" baseline="0" noProof="0" dirty="0">
                <a:ln>
                  <a:noFill/>
                </a:ln>
                <a:solidFill>
                  <a:srgbClr val="999D19"/>
                </a:solidFill>
                <a:effectLst/>
                <a:uLnTx/>
                <a:uFillTx/>
                <a:latin typeface="Verdana"/>
                <a:ea typeface="Open Sans" panose="020B0606030504020204" pitchFamily="34" charset="0"/>
                <a:cs typeface="Open Sans" panose="020B0606030504020204" pitchFamily="34" charset="0"/>
              </a:endParaRPr>
            </a:p>
          </p:txBody>
        </p:sp>
        <p:sp>
          <p:nvSpPr>
            <p:cNvPr id="106" name="Oval 105">
              <a:extLst>
                <a:ext uri="{FF2B5EF4-FFF2-40B4-BE49-F238E27FC236}">
                  <a16:creationId xmlns:a16="http://schemas.microsoft.com/office/drawing/2014/main" id="{58CD95AF-5287-4FA9-93C7-438BDA79B787}"/>
                </a:ext>
              </a:extLst>
            </p:cNvPr>
            <p:cNvSpPr/>
            <p:nvPr/>
          </p:nvSpPr>
          <p:spPr>
            <a:xfrm>
              <a:off x="4439127" y="1135237"/>
              <a:ext cx="700531" cy="700531"/>
            </a:xfrm>
            <a:prstGeom prst="ellipse">
              <a:avLst/>
            </a:prstGeom>
            <a:solidFill>
              <a:srgbClr val="FFFFFF"/>
            </a:solidFill>
            <a:ln w="38100" cap="flat" cmpd="sng" algn="ctr">
              <a:solidFill>
                <a:srgbClr val="A30C3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Verdana"/>
                <a:ea typeface="Verdana"/>
                <a:cs typeface="Arial"/>
              </a:endParaRPr>
            </a:p>
          </p:txBody>
        </p:sp>
        <p:grpSp>
          <p:nvGrpSpPr>
            <p:cNvPr id="107" name="Group 106">
              <a:extLst>
                <a:ext uri="{FF2B5EF4-FFF2-40B4-BE49-F238E27FC236}">
                  <a16:creationId xmlns:a16="http://schemas.microsoft.com/office/drawing/2014/main" id="{8F496902-8B44-47D3-9FA4-72D59D37E6A9}"/>
                </a:ext>
              </a:extLst>
            </p:cNvPr>
            <p:cNvGrpSpPr/>
            <p:nvPr/>
          </p:nvGrpSpPr>
          <p:grpSpPr>
            <a:xfrm>
              <a:off x="789755" y="1135237"/>
              <a:ext cx="700531" cy="700531"/>
              <a:chOff x="5745735" y="3078735"/>
              <a:chExt cx="700531" cy="700531"/>
            </a:xfrm>
          </p:grpSpPr>
          <p:sp>
            <p:nvSpPr>
              <p:cNvPr id="108" name="Oval 107">
                <a:extLst>
                  <a:ext uri="{FF2B5EF4-FFF2-40B4-BE49-F238E27FC236}">
                    <a16:creationId xmlns:a16="http://schemas.microsoft.com/office/drawing/2014/main" id="{D4FBE84E-7250-447B-AF9B-7C52C414A75E}"/>
                  </a:ext>
                </a:extLst>
              </p:cNvPr>
              <p:cNvSpPr/>
              <p:nvPr/>
            </p:nvSpPr>
            <p:spPr>
              <a:xfrm>
                <a:off x="5745735" y="3078735"/>
                <a:ext cx="700531" cy="700531"/>
              </a:xfrm>
              <a:prstGeom prst="ellipse">
                <a:avLst/>
              </a:prstGeom>
              <a:solidFill>
                <a:srgbClr val="FFFFFF"/>
              </a:solidFill>
              <a:ln w="38100" cap="flat" cmpd="sng" algn="ctr">
                <a:solidFill>
                  <a:srgbClr val="999D1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99D19"/>
                  </a:solidFill>
                  <a:effectLst/>
                  <a:uLnTx/>
                  <a:uFillTx/>
                  <a:latin typeface="Verdana"/>
                  <a:ea typeface="Verdana"/>
                  <a:cs typeface="Arial"/>
                </a:endParaRPr>
              </a:p>
            </p:txBody>
          </p:sp>
          <p:grpSp>
            <p:nvGrpSpPr>
              <p:cNvPr id="109" name="Group 12">
                <a:extLst>
                  <a:ext uri="{FF2B5EF4-FFF2-40B4-BE49-F238E27FC236}">
                    <a16:creationId xmlns:a16="http://schemas.microsoft.com/office/drawing/2014/main" id="{7A438AE8-265B-40B7-A328-B35F18B53E6E}"/>
                  </a:ext>
                </a:extLst>
              </p:cNvPr>
              <p:cNvGrpSpPr>
                <a:grpSpLocks/>
              </p:cNvGrpSpPr>
              <p:nvPr/>
            </p:nvGrpSpPr>
            <p:grpSpPr bwMode="auto">
              <a:xfrm>
                <a:off x="5847264" y="3181084"/>
                <a:ext cx="497473" cy="495832"/>
                <a:chOff x="396810" y="254369"/>
                <a:chExt cx="960895" cy="959847"/>
              </a:xfrm>
            </p:grpSpPr>
            <p:sp>
              <p:nvSpPr>
                <p:cNvPr id="110" name="Freeform 6">
                  <a:extLst>
                    <a:ext uri="{FF2B5EF4-FFF2-40B4-BE49-F238E27FC236}">
                      <a16:creationId xmlns:a16="http://schemas.microsoft.com/office/drawing/2014/main" id="{B90DFBAB-97EF-46ED-98EB-66E304DF98A6}"/>
                    </a:ext>
                  </a:extLst>
                </p:cNvPr>
                <p:cNvSpPr>
                  <a:spLocks noEditPoints="1"/>
                </p:cNvSpPr>
                <p:nvPr/>
              </p:nvSpPr>
              <p:spPr bwMode="auto">
                <a:xfrm>
                  <a:off x="396810" y="254369"/>
                  <a:ext cx="650110" cy="648373"/>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solidFill>
                  <a:srgbClr val="002C3C"/>
                </a:solidFill>
                <a:ln w="0">
                  <a:noFill/>
                  <a:prstDash val="solid"/>
                  <a:round/>
                  <a:headEnd/>
                  <a:tailEnd/>
                </a:ln>
              </p:spPr>
              <p:txBody>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64B4C"/>
                    </a:solidFill>
                    <a:effectLst/>
                    <a:uLnTx/>
                    <a:uFillTx/>
                    <a:latin typeface="Verdana"/>
                    <a:ea typeface="MS PGothic" panose="020B0600070205080204" pitchFamily="34" charset="-128"/>
                    <a:cs typeface="Arial"/>
                  </a:endParaRPr>
                </a:p>
              </p:txBody>
            </p:sp>
            <p:sp>
              <p:nvSpPr>
                <p:cNvPr id="111" name="Freeform 7">
                  <a:extLst>
                    <a:ext uri="{FF2B5EF4-FFF2-40B4-BE49-F238E27FC236}">
                      <a16:creationId xmlns:a16="http://schemas.microsoft.com/office/drawing/2014/main" id="{D9771A2D-EBE7-4CF9-BE3A-51FBD10EC9A8}"/>
                    </a:ext>
                  </a:extLst>
                </p:cNvPr>
                <p:cNvSpPr>
                  <a:spLocks noEditPoints="1"/>
                </p:cNvSpPr>
                <p:nvPr/>
              </p:nvSpPr>
              <p:spPr bwMode="auto">
                <a:xfrm>
                  <a:off x="707595" y="565843"/>
                  <a:ext cx="650110" cy="648373"/>
                </a:xfrm>
                <a:custGeom>
                  <a:avLst/>
                  <a:gdLst>
                    <a:gd name="T0" fmla="*/ 550 w 620"/>
                    <a:gd name="T1" fmla="*/ 174 h 619"/>
                    <a:gd name="T2" fmla="*/ 574 w 620"/>
                    <a:gd name="T3" fmla="*/ 200 h 619"/>
                    <a:gd name="T4" fmla="*/ 594 w 620"/>
                    <a:gd name="T5" fmla="*/ 221 h 619"/>
                    <a:gd name="T6" fmla="*/ 610 w 620"/>
                    <a:gd name="T7" fmla="*/ 243 h 619"/>
                    <a:gd name="T8" fmla="*/ 620 w 620"/>
                    <a:gd name="T9" fmla="*/ 276 h 619"/>
                    <a:gd name="T10" fmla="*/ 615 w 620"/>
                    <a:gd name="T11" fmla="*/ 312 h 619"/>
                    <a:gd name="T12" fmla="*/ 593 w 620"/>
                    <a:gd name="T13" fmla="*/ 343 h 619"/>
                    <a:gd name="T14" fmla="*/ 566 w 620"/>
                    <a:gd name="T15" fmla="*/ 372 h 619"/>
                    <a:gd name="T16" fmla="*/ 534 w 620"/>
                    <a:gd name="T17" fmla="*/ 405 h 619"/>
                    <a:gd name="T18" fmla="*/ 502 w 620"/>
                    <a:gd name="T19" fmla="*/ 431 h 619"/>
                    <a:gd name="T20" fmla="*/ 472 w 620"/>
                    <a:gd name="T21" fmla="*/ 443 h 619"/>
                    <a:gd name="T22" fmla="*/ 441 w 620"/>
                    <a:gd name="T23" fmla="*/ 441 h 619"/>
                    <a:gd name="T24" fmla="*/ 443 w 620"/>
                    <a:gd name="T25" fmla="*/ 472 h 619"/>
                    <a:gd name="T26" fmla="*/ 432 w 620"/>
                    <a:gd name="T27" fmla="*/ 501 h 619"/>
                    <a:gd name="T28" fmla="*/ 405 w 620"/>
                    <a:gd name="T29" fmla="*/ 533 h 619"/>
                    <a:gd name="T30" fmla="*/ 373 w 620"/>
                    <a:gd name="T31" fmla="*/ 566 h 619"/>
                    <a:gd name="T32" fmla="*/ 344 w 620"/>
                    <a:gd name="T33" fmla="*/ 591 h 619"/>
                    <a:gd name="T34" fmla="*/ 312 w 620"/>
                    <a:gd name="T35" fmla="*/ 613 h 619"/>
                    <a:gd name="T36" fmla="*/ 277 w 620"/>
                    <a:gd name="T37" fmla="*/ 619 h 619"/>
                    <a:gd name="T38" fmla="*/ 243 w 620"/>
                    <a:gd name="T39" fmla="*/ 610 h 619"/>
                    <a:gd name="T40" fmla="*/ 221 w 620"/>
                    <a:gd name="T41" fmla="*/ 593 h 619"/>
                    <a:gd name="T42" fmla="*/ 198 w 620"/>
                    <a:gd name="T43" fmla="*/ 571 h 619"/>
                    <a:gd name="T44" fmla="*/ 170 w 620"/>
                    <a:gd name="T45" fmla="*/ 544 h 619"/>
                    <a:gd name="T46" fmla="*/ 144 w 620"/>
                    <a:gd name="T47" fmla="*/ 519 h 619"/>
                    <a:gd name="T48" fmla="*/ 127 w 620"/>
                    <a:gd name="T49" fmla="*/ 503 h 619"/>
                    <a:gd name="T50" fmla="*/ 53 w 620"/>
                    <a:gd name="T51" fmla="*/ 323 h 619"/>
                    <a:gd name="T52" fmla="*/ 189 w 620"/>
                    <a:gd name="T53" fmla="*/ 458 h 619"/>
                    <a:gd name="T54" fmla="*/ 211 w 620"/>
                    <a:gd name="T55" fmla="*/ 480 h 619"/>
                    <a:gd name="T56" fmla="*/ 235 w 620"/>
                    <a:gd name="T57" fmla="*/ 504 h 619"/>
                    <a:gd name="T58" fmla="*/ 254 w 620"/>
                    <a:gd name="T59" fmla="*/ 522 h 619"/>
                    <a:gd name="T60" fmla="*/ 273 w 620"/>
                    <a:gd name="T61" fmla="*/ 536 h 619"/>
                    <a:gd name="T62" fmla="*/ 298 w 620"/>
                    <a:gd name="T63" fmla="*/ 540 h 619"/>
                    <a:gd name="T64" fmla="*/ 324 w 620"/>
                    <a:gd name="T65" fmla="*/ 521 h 619"/>
                    <a:gd name="T66" fmla="*/ 358 w 620"/>
                    <a:gd name="T67" fmla="*/ 488 h 619"/>
                    <a:gd name="T68" fmla="*/ 375 w 620"/>
                    <a:gd name="T69" fmla="*/ 461 h 619"/>
                    <a:gd name="T70" fmla="*/ 373 w 620"/>
                    <a:gd name="T71" fmla="*/ 433 h 619"/>
                    <a:gd name="T72" fmla="*/ 353 w 620"/>
                    <a:gd name="T73" fmla="*/ 406 h 619"/>
                    <a:gd name="T74" fmla="*/ 319 w 620"/>
                    <a:gd name="T75" fmla="*/ 372 h 619"/>
                    <a:gd name="T76" fmla="*/ 267 w 620"/>
                    <a:gd name="T77" fmla="*/ 213 h 619"/>
                    <a:gd name="T78" fmla="*/ 373 w 620"/>
                    <a:gd name="T79" fmla="*/ 319 h 619"/>
                    <a:gd name="T80" fmla="*/ 394 w 620"/>
                    <a:gd name="T81" fmla="*/ 339 h 619"/>
                    <a:gd name="T82" fmla="*/ 420 w 620"/>
                    <a:gd name="T83" fmla="*/ 364 h 619"/>
                    <a:gd name="T84" fmla="*/ 448 w 620"/>
                    <a:gd name="T85" fmla="*/ 376 h 619"/>
                    <a:gd name="T86" fmla="*/ 474 w 620"/>
                    <a:gd name="T87" fmla="*/ 369 h 619"/>
                    <a:gd name="T88" fmla="*/ 505 w 620"/>
                    <a:gd name="T89" fmla="*/ 342 h 619"/>
                    <a:gd name="T90" fmla="*/ 534 w 620"/>
                    <a:gd name="T91" fmla="*/ 310 h 619"/>
                    <a:gd name="T92" fmla="*/ 541 w 620"/>
                    <a:gd name="T93" fmla="*/ 285 h 619"/>
                    <a:gd name="T94" fmla="*/ 528 w 620"/>
                    <a:gd name="T95" fmla="*/ 260 h 619"/>
                    <a:gd name="T96" fmla="*/ 516 w 620"/>
                    <a:gd name="T97" fmla="*/ 246 h 619"/>
                    <a:gd name="T98" fmla="*/ 496 w 620"/>
                    <a:gd name="T99" fmla="*/ 226 h 619"/>
                    <a:gd name="T100" fmla="*/ 503 w 620"/>
                    <a:gd name="T101" fmla="*/ 196 h 619"/>
                    <a:gd name="T102" fmla="*/ 517 w 620"/>
                    <a:gd name="T103" fmla="*/ 182 h 619"/>
                    <a:gd name="T104" fmla="*/ 537 w 620"/>
                    <a:gd name="T105" fmla="*/ 161 h 619"/>
                    <a:gd name="T106" fmla="*/ 484 w 620"/>
                    <a:gd name="T107" fmla="*/ 108 h 619"/>
                    <a:gd name="T108" fmla="*/ 459 w 620"/>
                    <a:gd name="T109" fmla="*/ 134 h 619"/>
                    <a:gd name="T110" fmla="*/ 432 w 620"/>
                    <a:gd name="T111" fmla="*/ 161 h 619"/>
                    <a:gd name="T112" fmla="*/ 37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solidFill>
                  <a:srgbClr val="A30C34"/>
                </a:solidFill>
                <a:ln w="0">
                  <a:noFill/>
                  <a:prstDash val="solid"/>
                  <a:round/>
                  <a:headEnd/>
                  <a:tailEnd/>
                </a:ln>
              </p:spPr>
              <p:txBody>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64B4C"/>
                    </a:solidFill>
                    <a:effectLst/>
                    <a:uLnTx/>
                    <a:uFillTx/>
                    <a:latin typeface="Verdana"/>
                    <a:ea typeface="MS PGothic" panose="020B0600070205080204" pitchFamily="34" charset="-128"/>
                    <a:cs typeface="Arial"/>
                  </a:endParaRPr>
                </a:p>
              </p:txBody>
            </p:sp>
            <p:sp>
              <p:nvSpPr>
                <p:cNvPr id="112" name="Freeform 8">
                  <a:extLst>
                    <a:ext uri="{FF2B5EF4-FFF2-40B4-BE49-F238E27FC236}">
                      <a16:creationId xmlns:a16="http://schemas.microsoft.com/office/drawing/2014/main" id="{97310C80-26A6-40D0-A81E-EB45514127EC}"/>
                    </a:ext>
                  </a:extLst>
                </p:cNvPr>
                <p:cNvSpPr>
                  <a:spLocks noEditPoints="1"/>
                </p:cNvSpPr>
                <p:nvPr/>
              </p:nvSpPr>
              <p:spPr bwMode="auto">
                <a:xfrm>
                  <a:off x="396810" y="565843"/>
                  <a:ext cx="650110" cy="648373"/>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solidFill>
                  <a:srgbClr val="E3A11B"/>
                </a:solidFill>
                <a:ln w="0">
                  <a:noFill/>
                  <a:prstDash val="solid"/>
                  <a:round/>
                  <a:headEnd/>
                  <a:tailEnd/>
                </a:ln>
              </p:spPr>
              <p:txBody>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64B4C"/>
                    </a:solidFill>
                    <a:effectLst/>
                    <a:uLnTx/>
                    <a:uFillTx/>
                    <a:latin typeface="Verdana"/>
                    <a:ea typeface="MS PGothic" panose="020B0600070205080204" pitchFamily="34" charset="-128"/>
                    <a:cs typeface="Arial"/>
                  </a:endParaRPr>
                </a:p>
              </p:txBody>
            </p:sp>
            <p:sp>
              <p:nvSpPr>
                <p:cNvPr id="113" name="Freeform 9">
                  <a:extLst>
                    <a:ext uri="{FF2B5EF4-FFF2-40B4-BE49-F238E27FC236}">
                      <a16:creationId xmlns:a16="http://schemas.microsoft.com/office/drawing/2014/main" id="{FCA1FEE8-A93E-4101-9A61-90BCCD39E1F5}"/>
                    </a:ext>
                  </a:extLst>
                </p:cNvPr>
                <p:cNvSpPr>
                  <a:spLocks noEditPoints="1"/>
                </p:cNvSpPr>
                <p:nvPr/>
              </p:nvSpPr>
              <p:spPr bwMode="auto">
                <a:xfrm>
                  <a:off x="707595" y="254369"/>
                  <a:ext cx="650110" cy="648373"/>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solidFill>
                  <a:srgbClr val="999D19"/>
                </a:solidFill>
                <a:ln w="0">
                  <a:noFill/>
                  <a:prstDash val="solid"/>
                  <a:round/>
                  <a:headEnd/>
                  <a:tailEnd/>
                </a:ln>
              </p:spPr>
              <p:txBody>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64B4C"/>
                    </a:solidFill>
                    <a:effectLst/>
                    <a:uLnTx/>
                    <a:uFillTx/>
                    <a:latin typeface="Verdana"/>
                    <a:ea typeface="MS PGothic" panose="020B0600070205080204" pitchFamily="34" charset="-128"/>
                    <a:cs typeface="Arial"/>
                  </a:endParaRPr>
                </a:p>
              </p:txBody>
            </p:sp>
          </p:grpSp>
        </p:grpSp>
        <p:sp>
          <p:nvSpPr>
            <p:cNvPr id="114" name="Oval 113">
              <a:extLst>
                <a:ext uri="{FF2B5EF4-FFF2-40B4-BE49-F238E27FC236}">
                  <a16:creationId xmlns:a16="http://schemas.microsoft.com/office/drawing/2014/main" id="{59763FE5-3936-4F9A-976F-9588B4ABE010}"/>
                </a:ext>
              </a:extLst>
            </p:cNvPr>
            <p:cNvSpPr/>
            <p:nvPr/>
          </p:nvSpPr>
          <p:spPr>
            <a:xfrm>
              <a:off x="8403416" y="1104627"/>
              <a:ext cx="700531" cy="700531"/>
            </a:xfrm>
            <a:prstGeom prst="ellipse">
              <a:avLst/>
            </a:prstGeom>
            <a:solidFill>
              <a:srgbClr val="FFFFFF"/>
            </a:solidFill>
            <a:ln w="38100" cap="flat" cmpd="sng" algn="ctr">
              <a:solidFill>
                <a:srgbClr val="E3A11B"/>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Verdana"/>
                <a:ea typeface="Verdana"/>
                <a:cs typeface="Arial"/>
              </a:endParaRPr>
            </a:p>
          </p:txBody>
        </p:sp>
        <p:grpSp>
          <p:nvGrpSpPr>
            <p:cNvPr id="115" name="Group 12">
              <a:extLst>
                <a:ext uri="{FF2B5EF4-FFF2-40B4-BE49-F238E27FC236}">
                  <a16:creationId xmlns:a16="http://schemas.microsoft.com/office/drawing/2014/main" id="{890B07AF-A78B-47D7-B2C9-7DF63F865B27}"/>
                </a:ext>
              </a:extLst>
            </p:cNvPr>
            <p:cNvGrpSpPr>
              <a:grpSpLocks/>
            </p:cNvGrpSpPr>
            <p:nvPr/>
          </p:nvGrpSpPr>
          <p:grpSpPr bwMode="auto">
            <a:xfrm>
              <a:off x="4543349" y="1238439"/>
              <a:ext cx="497473" cy="495832"/>
              <a:chOff x="396810" y="254369"/>
              <a:chExt cx="960895" cy="959847"/>
            </a:xfrm>
          </p:grpSpPr>
          <p:sp>
            <p:nvSpPr>
              <p:cNvPr id="116" name="Freeform 6">
                <a:extLst>
                  <a:ext uri="{FF2B5EF4-FFF2-40B4-BE49-F238E27FC236}">
                    <a16:creationId xmlns:a16="http://schemas.microsoft.com/office/drawing/2014/main" id="{DFE2939E-E712-46AE-8538-27112F3FF7FC}"/>
                  </a:ext>
                </a:extLst>
              </p:cNvPr>
              <p:cNvSpPr>
                <a:spLocks noEditPoints="1"/>
              </p:cNvSpPr>
              <p:nvPr/>
            </p:nvSpPr>
            <p:spPr bwMode="auto">
              <a:xfrm>
                <a:off x="396810" y="254369"/>
                <a:ext cx="650110" cy="648373"/>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solidFill>
                <a:srgbClr val="002C3C"/>
              </a:solidFill>
              <a:ln w="0">
                <a:noFill/>
                <a:prstDash val="solid"/>
                <a:round/>
                <a:headEnd/>
                <a:tailEnd/>
              </a:ln>
            </p:spPr>
            <p:txBody>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64B4C"/>
                  </a:solidFill>
                  <a:effectLst/>
                  <a:uLnTx/>
                  <a:uFillTx/>
                  <a:latin typeface="Verdana"/>
                  <a:ea typeface="MS PGothic" panose="020B0600070205080204" pitchFamily="34" charset="-128"/>
                  <a:cs typeface="Arial"/>
                </a:endParaRPr>
              </a:p>
            </p:txBody>
          </p:sp>
          <p:sp>
            <p:nvSpPr>
              <p:cNvPr id="117" name="Freeform 7">
                <a:extLst>
                  <a:ext uri="{FF2B5EF4-FFF2-40B4-BE49-F238E27FC236}">
                    <a16:creationId xmlns:a16="http://schemas.microsoft.com/office/drawing/2014/main" id="{DE816818-33ED-46BE-968E-FB9F21B46318}"/>
                  </a:ext>
                </a:extLst>
              </p:cNvPr>
              <p:cNvSpPr>
                <a:spLocks noEditPoints="1"/>
              </p:cNvSpPr>
              <p:nvPr/>
            </p:nvSpPr>
            <p:spPr bwMode="auto">
              <a:xfrm>
                <a:off x="707595" y="565843"/>
                <a:ext cx="650110" cy="648373"/>
              </a:xfrm>
              <a:custGeom>
                <a:avLst/>
                <a:gdLst>
                  <a:gd name="T0" fmla="*/ 550 w 620"/>
                  <a:gd name="T1" fmla="*/ 174 h 619"/>
                  <a:gd name="T2" fmla="*/ 574 w 620"/>
                  <a:gd name="T3" fmla="*/ 200 h 619"/>
                  <a:gd name="T4" fmla="*/ 594 w 620"/>
                  <a:gd name="T5" fmla="*/ 221 h 619"/>
                  <a:gd name="T6" fmla="*/ 610 w 620"/>
                  <a:gd name="T7" fmla="*/ 243 h 619"/>
                  <a:gd name="T8" fmla="*/ 620 w 620"/>
                  <a:gd name="T9" fmla="*/ 276 h 619"/>
                  <a:gd name="T10" fmla="*/ 615 w 620"/>
                  <a:gd name="T11" fmla="*/ 312 h 619"/>
                  <a:gd name="T12" fmla="*/ 593 w 620"/>
                  <a:gd name="T13" fmla="*/ 343 h 619"/>
                  <a:gd name="T14" fmla="*/ 566 w 620"/>
                  <a:gd name="T15" fmla="*/ 372 h 619"/>
                  <a:gd name="T16" fmla="*/ 534 w 620"/>
                  <a:gd name="T17" fmla="*/ 405 h 619"/>
                  <a:gd name="T18" fmla="*/ 502 w 620"/>
                  <a:gd name="T19" fmla="*/ 431 h 619"/>
                  <a:gd name="T20" fmla="*/ 472 w 620"/>
                  <a:gd name="T21" fmla="*/ 443 h 619"/>
                  <a:gd name="T22" fmla="*/ 441 w 620"/>
                  <a:gd name="T23" fmla="*/ 441 h 619"/>
                  <a:gd name="T24" fmla="*/ 443 w 620"/>
                  <a:gd name="T25" fmla="*/ 472 h 619"/>
                  <a:gd name="T26" fmla="*/ 432 w 620"/>
                  <a:gd name="T27" fmla="*/ 501 h 619"/>
                  <a:gd name="T28" fmla="*/ 405 w 620"/>
                  <a:gd name="T29" fmla="*/ 533 h 619"/>
                  <a:gd name="T30" fmla="*/ 373 w 620"/>
                  <a:gd name="T31" fmla="*/ 566 h 619"/>
                  <a:gd name="T32" fmla="*/ 344 w 620"/>
                  <a:gd name="T33" fmla="*/ 591 h 619"/>
                  <a:gd name="T34" fmla="*/ 312 w 620"/>
                  <a:gd name="T35" fmla="*/ 613 h 619"/>
                  <a:gd name="T36" fmla="*/ 277 w 620"/>
                  <a:gd name="T37" fmla="*/ 619 h 619"/>
                  <a:gd name="T38" fmla="*/ 243 w 620"/>
                  <a:gd name="T39" fmla="*/ 610 h 619"/>
                  <a:gd name="T40" fmla="*/ 221 w 620"/>
                  <a:gd name="T41" fmla="*/ 593 h 619"/>
                  <a:gd name="T42" fmla="*/ 198 w 620"/>
                  <a:gd name="T43" fmla="*/ 571 h 619"/>
                  <a:gd name="T44" fmla="*/ 170 w 620"/>
                  <a:gd name="T45" fmla="*/ 544 h 619"/>
                  <a:gd name="T46" fmla="*/ 144 w 620"/>
                  <a:gd name="T47" fmla="*/ 519 h 619"/>
                  <a:gd name="T48" fmla="*/ 127 w 620"/>
                  <a:gd name="T49" fmla="*/ 503 h 619"/>
                  <a:gd name="T50" fmla="*/ 53 w 620"/>
                  <a:gd name="T51" fmla="*/ 323 h 619"/>
                  <a:gd name="T52" fmla="*/ 189 w 620"/>
                  <a:gd name="T53" fmla="*/ 458 h 619"/>
                  <a:gd name="T54" fmla="*/ 211 w 620"/>
                  <a:gd name="T55" fmla="*/ 480 h 619"/>
                  <a:gd name="T56" fmla="*/ 235 w 620"/>
                  <a:gd name="T57" fmla="*/ 504 h 619"/>
                  <a:gd name="T58" fmla="*/ 254 w 620"/>
                  <a:gd name="T59" fmla="*/ 522 h 619"/>
                  <a:gd name="T60" fmla="*/ 273 w 620"/>
                  <a:gd name="T61" fmla="*/ 536 h 619"/>
                  <a:gd name="T62" fmla="*/ 298 w 620"/>
                  <a:gd name="T63" fmla="*/ 540 h 619"/>
                  <a:gd name="T64" fmla="*/ 324 w 620"/>
                  <a:gd name="T65" fmla="*/ 521 h 619"/>
                  <a:gd name="T66" fmla="*/ 358 w 620"/>
                  <a:gd name="T67" fmla="*/ 488 h 619"/>
                  <a:gd name="T68" fmla="*/ 375 w 620"/>
                  <a:gd name="T69" fmla="*/ 461 h 619"/>
                  <a:gd name="T70" fmla="*/ 373 w 620"/>
                  <a:gd name="T71" fmla="*/ 433 h 619"/>
                  <a:gd name="T72" fmla="*/ 353 w 620"/>
                  <a:gd name="T73" fmla="*/ 406 h 619"/>
                  <a:gd name="T74" fmla="*/ 319 w 620"/>
                  <a:gd name="T75" fmla="*/ 372 h 619"/>
                  <a:gd name="T76" fmla="*/ 267 w 620"/>
                  <a:gd name="T77" fmla="*/ 213 h 619"/>
                  <a:gd name="T78" fmla="*/ 373 w 620"/>
                  <a:gd name="T79" fmla="*/ 319 h 619"/>
                  <a:gd name="T80" fmla="*/ 394 w 620"/>
                  <a:gd name="T81" fmla="*/ 339 h 619"/>
                  <a:gd name="T82" fmla="*/ 420 w 620"/>
                  <a:gd name="T83" fmla="*/ 364 h 619"/>
                  <a:gd name="T84" fmla="*/ 448 w 620"/>
                  <a:gd name="T85" fmla="*/ 376 h 619"/>
                  <a:gd name="T86" fmla="*/ 474 w 620"/>
                  <a:gd name="T87" fmla="*/ 369 h 619"/>
                  <a:gd name="T88" fmla="*/ 505 w 620"/>
                  <a:gd name="T89" fmla="*/ 342 h 619"/>
                  <a:gd name="T90" fmla="*/ 534 w 620"/>
                  <a:gd name="T91" fmla="*/ 310 h 619"/>
                  <a:gd name="T92" fmla="*/ 541 w 620"/>
                  <a:gd name="T93" fmla="*/ 285 h 619"/>
                  <a:gd name="T94" fmla="*/ 528 w 620"/>
                  <a:gd name="T95" fmla="*/ 260 h 619"/>
                  <a:gd name="T96" fmla="*/ 516 w 620"/>
                  <a:gd name="T97" fmla="*/ 246 h 619"/>
                  <a:gd name="T98" fmla="*/ 496 w 620"/>
                  <a:gd name="T99" fmla="*/ 226 h 619"/>
                  <a:gd name="T100" fmla="*/ 503 w 620"/>
                  <a:gd name="T101" fmla="*/ 196 h 619"/>
                  <a:gd name="T102" fmla="*/ 517 w 620"/>
                  <a:gd name="T103" fmla="*/ 182 h 619"/>
                  <a:gd name="T104" fmla="*/ 537 w 620"/>
                  <a:gd name="T105" fmla="*/ 161 h 619"/>
                  <a:gd name="T106" fmla="*/ 484 w 620"/>
                  <a:gd name="T107" fmla="*/ 108 h 619"/>
                  <a:gd name="T108" fmla="*/ 459 w 620"/>
                  <a:gd name="T109" fmla="*/ 134 h 619"/>
                  <a:gd name="T110" fmla="*/ 432 w 620"/>
                  <a:gd name="T111" fmla="*/ 161 h 619"/>
                  <a:gd name="T112" fmla="*/ 37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solidFill>
                <a:srgbClr val="A30C34"/>
              </a:solidFill>
              <a:ln w="0">
                <a:noFill/>
                <a:prstDash val="solid"/>
                <a:round/>
                <a:headEnd/>
                <a:tailEnd/>
              </a:ln>
            </p:spPr>
            <p:txBody>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64B4C"/>
                  </a:solidFill>
                  <a:effectLst/>
                  <a:uLnTx/>
                  <a:uFillTx/>
                  <a:latin typeface="Verdana"/>
                  <a:ea typeface="MS PGothic" panose="020B0600070205080204" pitchFamily="34" charset="-128"/>
                  <a:cs typeface="Arial"/>
                </a:endParaRPr>
              </a:p>
            </p:txBody>
          </p:sp>
          <p:sp>
            <p:nvSpPr>
              <p:cNvPr id="118" name="Freeform 8">
                <a:extLst>
                  <a:ext uri="{FF2B5EF4-FFF2-40B4-BE49-F238E27FC236}">
                    <a16:creationId xmlns:a16="http://schemas.microsoft.com/office/drawing/2014/main" id="{31291DB4-17C0-47E6-8BD5-0333199ECB86}"/>
                  </a:ext>
                </a:extLst>
              </p:cNvPr>
              <p:cNvSpPr>
                <a:spLocks noEditPoints="1"/>
              </p:cNvSpPr>
              <p:nvPr/>
            </p:nvSpPr>
            <p:spPr bwMode="auto">
              <a:xfrm>
                <a:off x="396810" y="565843"/>
                <a:ext cx="650110" cy="648373"/>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solidFill>
                <a:srgbClr val="E3A11B"/>
              </a:solidFill>
              <a:ln w="0">
                <a:noFill/>
                <a:prstDash val="solid"/>
                <a:round/>
                <a:headEnd/>
                <a:tailEnd/>
              </a:ln>
            </p:spPr>
            <p:txBody>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64B4C"/>
                  </a:solidFill>
                  <a:effectLst/>
                  <a:uLnTx/>
                  <a:uFillTx/>
                  <a:latin typeface="Verdana"/>
                  <a:ea typeface="MS PGothic" panose="020B0600070205080204" pitchFamily="34" charset="-128"/>
                  <a:cs typeface="Arial"/>
                </a:endParaRPr>
              </a:p>
            </p:txBody>
          </p:sp>
          <p:sp>
            <p:nvSpPr>
              <p:cNvPr id="119" name="Freeform 9">
                <a:extLst>
                  <a:ext uri="{FF2B5EF4-FFF2-40B4-BE49-F238E27FC236}">
                    <a16:creationId xmlns:a16="http://schemas.microsoft.com/office/drawing/2014/main" id="{536FC446-D6A7-4ACB-9770-796D396A4372}"/>
                  </a:ext>
                </a:extLst>
              </p:cNvPr>
              <p:cNvSpPr>
                <a:spLocks noEditPoints="1"/>
              </p:cNvSpPr>
              <p:nvPr/>
            </p:nvSpPr>
            <p:spPr bwMode="auto">
              <a:xfrm>
                <a:off x="707595" y="254369"/>
                <a:ext cx="650110" cy="648373"/>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solidFill>
                <a:srgbClr val="999D19"/>
              </a:solidFill>
              <a:ln w="0">
                <a:noFill/>
                <a:prstDash val="solid"/>
                <a:round/>
                <a:headEnd/>
                <a:tailEnd/>
              </a:ln>
            </p:spPr>
            <p:txBody>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64B4C"/>
                  </a:solidFill>
                  <a:effectLst/>
                  <a:uLnTx/>
                  <a:uFillTx/>
                  <a:latin typeface="Verdana"/>
                  <a:ea typeface="MS PGothic" panose="020B0600070205080204" pitchFamily="34" charset="-128"/>
                  <a:cs typeface="Arial"/>
                </a:endParaRPr>
              </a:p>
            </p:txBody>
          </p:sp>
        </p:grpSp>
        <p:grpSp>
          <p:nvGrpSpPr>
            <p:cNvPr id="120" name="Group 12">
              <a:extLst>
                <a:ext uri="{FF2B5EF4-FFF2-40B4-BE49-F238E27FC236}">
                  <a16:creationId xmlns:a16="http://schemas.microsoft.com/office/drawing/2014/main" id="{61DE3B9E-D16A-4520-BB3C-9FC093F43F00}"/>
                </a:ext>
              </a:extLst>
            </p:cNvPr>
            <p:cNvGrpSpPr>
              <a:grpSpLocks/>
            </p:cNvGrpSpPr>
            <p:nvPr/>
          </p:nvGrpSpPr>
          <p:grpSpPr bwMode="auto">
            <a:xfrm>
              <a:off x="8502303" y="1203700"/>
              <a:ext cx="497473" cy="495832"/>
              <a:chOff x="396810" y="254369"/>
              <a:chExt cx="960895" cy="959847"/>
            </a:xfrm>
          </p:grpSpPr>
          <p:sp>
            <p:nvSpPr>
              <p:cNvPr id="121" name="Freeform 6">
                <a:extLst>
                  <a:ext uri="{FF2B5EF4-FFF2-40B4-BE49-F238E27FC236}">
                    <a16:creationId xmlns:a16="http://schemas.microsoft.com/office/drawing/2014/main" id="{D4B93CDF-EE45-4A2E-8B0A-39122B6D174C}"/>
                  </a:ext>
                </a:extLst>
              </p:cNvPr>
              <p:cNvSpPr>
                <a:spLocks noEditPoints="1"/>
              </p:cNvSpPr>
              <p:nvPr/>
            </p:nvSpPr>
            <p:spPr bwMode="auto">
              <a:xfrm>
                <a:off x="396810" y="254369"/>
                <a:ext cx="650110" cy="648373"/>
              </a:xfrm>
              <a:custGeom>
                <a:avLst/>
                <a:gdLst>
                  <a:gd name="T0" fmla="*/ 297 w 620"/>
                  <a:gd name="T1" fmla="*/ 566 h 619"/>
                  <a:gd name="T2" fmla="*/ 136 w 620"/>
                  <a:gd name="T3" fmla="*/ 511 h 619"/>
                  <a:gd name="T4" fmla="*/ 161 w 620"/>
                  <a:gd name="T5" fmla="*/ 486 h 619"/>
                  <a:gd name="T6" fmla="*/ 189 w 620"/>
                  <a:gd name="T7" fmla="*/ 458 h 619"/>
                  <a:gd name="T8" fmla="*/ 360 w 620"/>
                  <a:gd name="T9" fmla="*/ 3 h 619"/>
                  <a:gd name="T10" fmla="*/ 392 w 620"/>
                  <a:gd name="T11" fmla="*/ 20 h 619"/>
                  <a:gd name="T12" fmla="*/ 410 w 620"/>
                  <a:gd name="T13" fmla="*/ 36 h 619"/>
                  <a:gd name="T14" fmla="*/ 436 w 620"/>
                  <a:gd name="T15" fmla="*/ 61 h 619"/>
                  <a:gd name="T16" fmla="*/ 464 w 620"/>
                  <a:gd name="T17" fmla="*/ 88 h 619"/>
                  <a:gd name="T18" fmla="*/ 486 w 620"/>
                  <a:gd name="T19" fmla="*/ 110 h 619"/>
                  <a:gd name="T20" fmla="*/ 620 w 620"/>
                  <a:gd name="T21" fmla="*/ 243 h 619"/>
                  <a:gd name="T22" fmla="*/ 441 w 620"/>
                  <a:gd name="T23" fmla="*/ 169 h 619"/>
                  <a:gd name="T24" fmla="*/ 421 w 620"/>
                  <a:gd name="T25" fmla="*/ 151 h 619"/>
                  <a:gd name="T26" fmla="*/ 397 w 620"/>
                  <a:gd name="T27" fmla="*/ 127 h 619"/>
                  <a:gd name="T28" fmla="*/ 374 w 620"/>
                  <a:gd name="T29" fmla="*/ 105 h 619"/>
                  <a:gd name="T30" fmla="*/ 360 w 620"/>
                  <a:gd name="T31" fmla="*/ 91 h 619"/>
                  <a:gd name="T32" fmla="*/ 335 w 620"/>
                  <a:gd name="T33" fmla="*/ 80 h 619"/>
                  <a:gd name="T34" fmla="*/ 311 w 620"/>
                  <a:gd name="T35" fmla="*/ 85 h 619"/>
                  <a:gd name="T36" fmla="*/ 279 w 620"/>
                  <a:gd name="T37" fmla="*/ 115 h 619"/>
                  <a:gd name="T38" fmla="*/ 251 w 620"/>
                  <a:gd name="T39" fmla="*/ 145 h 619"/>
                  <a:gd name="T40" fmla="*/ 244 w 620"/>
                  <a:gd name="T41" fmla="*/ 172 h 619"/>
                  <a:gd name="T42" fmla="*/ 256 w 620"/>
                  <a:gd name="T43" fmla="*/ 200 h 619"/>
                  <a:gd name="T44" fmla="*/ 283 w 620"/>
                  <a:gd name="T45" fmla="*/ 229 h 619"/>
                  <a:gd name="T46" fmla="*/ 407 w 620"/>
                  <a:gd name="T47" fmla="*/ 352 h 619"/>
                  <a:gd name="T48" fmla="*/ 297 w 620"/>
                  <a:gd name="T49" fmla="*/ 350 h 619"/>
                  <a:gd name="T50" fmla="*/ 244 w 620"/>
                  <a:gd name="T51" fmla="*/ 297 h 619"/>
                  <a:gd name="T52" fmla="*/ 227 w 620"/>
                  <a:gd name="T53" fmla="*/ 280 h 619"/>
                  <a:gd name="T54" fmla="*/ 200 w 620"/>
                  <a:gd name="T55" fmla="*/ 256 h 619"/>
                  <a:gd name="T56" fmla="*/ 173 w 620"/>
                  <a:gd name="T57" fmla="*/ 243 h 619"/>
                  <a:gd name="T58" fmla="*/ 146 w 620"/>
                  <a:gd name="T59" fmla="*/ 250 h 619"/>
                  <a:gd name="T60" fmla="*/ 115 w 620"/>
                  <a:gd name="T61" fmla="*/ 278 h 619"/>
                  <a:gd name="T62" fmla="*/ 86 w 620"/>
                  <a:gd name="T63" fmla="*/ 310 h 619"/>
                  <a:gd name="T64" fmla="*/ 79 w 620"/>
                  <a:gd name="T65" fmla="*/ 334 h 619"/>
                  <a:gd name="T66" fmla="*/ 92 w 620"/>
                  <a:gd name="T67" fmla="*/ 359 h 619"/>
                  <a:gd name="T68" fmla="*/ 105 w 620"/>
                  <a:gd name="T69" fmla="*/ 373 h 619"/>
                  <a:gd name="T70" fmla="*/ 124 w 620"/>
                  <a:gd name="T71" fmla="*/ 394 h 619"/>
                  <a:gd name="T72" fmla="*/ 117 w 620"/>
                  <a:gd name="T73" fmla="*/ 424 h 619"/>
                  <a:gd name="T74" fmla="*/ 104 w 620"/>
                  <a:gd name="T75" fmla="*/ 437 h 619"/>
                  <a:gd name="T76" fmla="*/ 83 w 620"/>
                  <a:gd name="T77" fmla="*/ 458 h 619"/>
                  <a:gd name="T78" fmla="*/ 58 w 620"/>
                  <a:gd name="T79" fmla="*/ 432 h 619"/>
                  <a:gd name="T80" fmla="*/ 36 w 620"/>
                  <a:gd name="T81" fmla="*/ 408 h 619"/>
                  <a:gd name="T82" fmla="*/ 21 w 620"/>
                  <a:gd name="T83" fmla="*/ 391 h 619"/>
                  <a:gd name="T84" fmla="*/ 3 w 620"/>
                  <a:gd name="T85" fmla="*/ 360 h 619"/>
                  <a:gd name="T86" fmla="*/ 1 w 620"/>
                  <a:gd name="T87" fmla="*/ 325 h 619"/>
                  <a:gd name="T88" fmla="*/ 15 w 620"/>
                  <a:gd name="T89" fmla="*/ 291 h 619"/>
                  <a:gd name="T90" fmla="*/ 40 w 620"/>
                  <a:gd name="T91" fmla="*/ 261 h 619"/>
                  <a:gd name="T92" fmla="*/ 69 w 620"/>
                  <a:gd name="T93" fmla="*/ 232 h 619"/>
                  <a:gd name="T94" fmla="*/ 102 w 620"/>
                  <a:gd name="T95" fmla="*/ 200 h 619"/>
                  <a:gd name="T96" fmla="*/ 132 w 620"/>
                  <a:gd name="T97" fmla="*/ 181 h 619"/>
                  <a:gd name="T98" fmla="*/ 163 w 620"/>
                  <a:gd name="T99" fmla="*/ 176 h 619"/>
                  <a:gd name="T100" fmla="*/ 176 w 620"/>
                  <a:gd name="T101" fmla="*/ 164 h 619"/>
                  <a:gd name="T102" fmla="*/ 181 w 620"/>
                  <a:gd name="T103" fmla="*/ 133 h 619"/>
                  <a:gd name="T104" fmla="*/ 201 w 620"/>
                  <a:gd name="T105" fmla="*/ 103 h 619"/>
                  <a:gd name="T106" fmla="*/ 231 w 620"/>
                  <a:gd name="T107" fmla="*/ 69 h 619"/>
                  <a:gd name="T108" fmla="*/ 262 w 620"/>
                  <a:gd name="T109" fmla="*/ 39 h 619"/>
                  <a:gd name="T110" fmla="*/ 292 w 620"/>
                  <a:gd name="T111" fmla="*/ 15 h 619"/>
                  <a:gd name="T112" fmla="*/ 32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189" y="458"/>
                    </a:moveTo>
                    <a:lnTo>
                      <a:pt x="297" y="566"/>
                    </a:lnTo>
                    <a:lnTo>
                      <a:pt x="244" y="619"/>
                    </a:lnTo>
                    <a:lnTo>
                      <a:pt x="136" y="511"/>
                    </a:lnTo>
                    <a:lnTo>
                      <a:pt x="148" y="498"/>
                    </a:lnTo>
                    <a:lnTo>
                      <a:pt x="161" y="486"/>
                    </a:lnTo>
                    <a:lnTo>
                      <a:pt x="170" y="477"/>
                    </a:lnTo>
                    <a:lnTo>
                      <a:pt x="189" y="458"/>
                    </a:lnTo>
                    <a:close/>
                    <a:moveTo>
                      <a:pt x="343" y="0"/>
                    </a:moveTo>
                    <a:lnTo>
                      <a:pt x="360" y="3"/>
                    </a:lnTo>
                    <a:lnTo>
                      <a:pt x="377" y="10"/>
                    </a:lnTo>
                    <a:lnTo>
                      <a:pt x="392" y="20"/>
                    </a:lnTo>
                    <a:lnTo>
                      <a:pt x="399" y="27"/>
                    </a:lnTo>
                    <a:lnTo>
                      <a:pt x="410" y="36"/>
                    </a:lnTo>
                    <a:lnTo>
                      <a:pt x="422" y="49"/>
                    </a:lnTo>
                    <a:lnTo>
                      <a:pt x="436" y="61"/>
                    </a:lnTo>
                    <a:lnTo>
                      <a:pt x="450" y="75"/>
                    </a:lnTo>
                    <a:lnTo>
                      <a:pt x="464" y="88"/>
                    </a:lnTo>
                    <a:lnTo>
                      <a:pt x="476" y="100"/>
                    </a:lnTo>
                    <a:lnTo>
                      <a:pt x="486" y="110"/>
                    </a:lnTo>
                    <a:lnTo>
                      <a:pt x="494" y="116"/>
                    </a:lnTo>
                    <a:lnTo>
                      <a:pt x="620" y="243"/>
                    </a:lnTo>
                    <a:lnTo>
                      <a:pt x="567" y="296"/>
                    </a:lnTo>
                    <a:lnTo>
                      <a:pt x="441" y="169"/>
                    </a:lnTo>
                    <a:lnTo>
                      <a:pt x="432" y="161"/>
                    </a:lnTo>
                    <a:lnTo>
                      <a:pt x="421" y="151"/>
                    </a:lnTo>
                    <a:lnTo>
                      <a:pt x="410" y="139"/>
                    </a:lnTo>
                    <a:lnTo>
                      <a:pt x="397" y="127"/>
                    </a:lnTo>
                    <a:lnTo>
                      <a:pt x="386" y="115"/>
                    </a:lnTo>
                    <a:lnTo>
                      <a:pt x="374" y="105"/>
                    </a:lnTo>
                    <a:lnTo>
                      <a:pt x="366" y="97"/>
                    </a:lnTo>
                    <a:lnTo>
                      <a:pt x="360" y="91"/>
                    </a:lnTo>
                    <a:lnTo>
                      <a:pt x="348" y="83"/>
                    </a:lnTo>
                    <a:lnTo>
                      <a:pt x="335" y="80"/>
                    </a:lnTo>
                    <a:lnTo>
                      <a:pt x="322" y="80"/>
                    </a:lnTo>
                    <a:lnTo>
                      <a:pt x="311" y="85"/>
                    </a:lnTo>
                    <a:lnTo>
                      <a:pt x="296" y="98"/>
                    </a:lnTo>
                    <a:lnTo>
                      <a:pt x="279" y="115"/>
                    </a:lnTo>
                    <a:lnTo>
                      <a:pt x="262" y="131"/>
                    </a:lnTo>
                    <a:lnTo>
                      <a:pt x="251" y="145"/>
                    </a:lnTo>
                    <a:lnTo>
                      <a:pt x="245" y="158"/>
                    </a:lnTo>
                    <a:lnTo>
                      <a:pt x="244" y="172"/>
                    </a:lnTo>
                    <a:lnTo>
                      <a:pt x="247" y="187"/>
                    </a:lnTo>
                    <a:lnTo>
                      <a:pt x="256" y="200"/>
                    </a:lnTo>
                    <a:lnTo>
                      <a:pt x="267" y="213"/>
                    </a:lnTo>
                    <a:lnTo>
                      <a:pt x="283" y="229"/>
                    </a:lnTo>
                    <a:lnTo>
                      <a:pt x="302" y="248"/>
                    </a:lnTo>
                    <a:lnTo>
                      <a:pt x="407" y="352"/>
                    </a:lnTo>
                    <a:lnTo>
                      <a:pt x="353" y="406"/>
                    </a:lnTo>
                    <a:lnTo>
                      <a:pt x="297" y="350"/>
                    </a:lnTo>
                    <a:lnTo>
                      <a:pt x="247" y="301"/>
                    </a:lnTo>
                    <a:lnTo>
                      <a:pt x="244" y="297"/>
                    </a:lnTo>
                    <a:lnTo>
                      <a:pt x="244" y="297"/>
                    </a:lnTo>
                    <a:lnTo>
                      <a:pt x="227" y="280"/>
                    </a:lnTo>
                    <a:lnTo>
                      <a:pt x="212" y="266"/>
                    </a:lnTo>
                    <a:lnTo>
                      <a:pt x="200" y="256"/>
                    </a:lnTo>
                    <a:lnTo>
                      <a:pt x="188" y="246"/>
                    </a:lnTo>
                    <a:lnTo>
                      <a:pt x="173" y="243"/>
                    </a:lnTo>
                    <a:lnTo>
                      <a:pt x="159" y="244"/>
                    </a:lnTo>
                    <a:lnTo>
                      <a:pt x="146" y="250"/>
                    </a:lnTo>
                    <a:lnTo>
                      <a:pt x="131" y="263"/>
                    </a:lnTo>
                    <a:lnTo>
                      <a:pt x="115" y="278"/>
                    </a:lnTo>
                    <a:lnTo>
                      <a:pt x="99" y="295"/>
                    </a:lnTo>
                    <a:lnTo>
                      <a:pt x="86" y="310"/>
                    </a:lnTo>
                    <a:lnTo>
                      <a:pt x="81" y="321"/>
                    </a:lnTo>
                    <a:lnTo>
                      <a:pt x="79" y="334"/>
                    </a:lnTo>
                    <a:lnTo>
                      <a:pt x="84" y="347"/>
                    </a:lnTo>
                    <a:lnTo>
                      <a:pt x="92" y="359"/>
                    </a:lnTo>
                    <a:lnTo>
                      <a:pt x="97" y="365"/>
                    </a:lnTo>
                    <a:lnTo>
                      <a:pt x="105" y="373"/>
                    </a:lnTo>
                    <a:lnTo>
                      <a:pt x="114" y="382"/>
                    </a:lnTo>
                    <a:lnTo>
                      <a:pt x="124" y="394"/>
                    </a:lnTo>
                    <a:lnTo>
                      <a:pt x="136" y="405"/>
                    </a:lnTo>
                    <a:lnTo>
                      <a:pt x="117" y="424"/>
                    </a:lnTo>
                    <a:lnTo>
                      <a:pt x="112" y="429"/>
                    </a:lnTo>
                    <a:lnTo>
                      <a:pt x="104" y="437"/>
                    </a:lnTo>
                    <a:lnTo>
                      <a:pt x="94" y="447"/>
                    </a:lnTo>
                    <a:lnTo>
                      <a:pt x="83" y="458"/>
                    </a:lnTo>
                    <a:lnTo>
                      <a:pt x="70" y="445"/>
                    </a:lnTo>
                    <a:lnTo>
                      <a:pt x="58" y="432"/>
                    </a:lnTo>
                    <a:lnTo>
                      <a:pt x="46" y="419"/>
                    </a:lnTo>
                    <a:lnTo>
                      <a:pt x="36" y="408"/>
                    </a:lnTo>
                    <a:lnTo>
                      <a:pt x="26" y="398"/>
                    </a:lnTo>
                    <a:lnTo>
                      <a:pt x="21" y="391"/>
                    </a:lnTo>
                    <a:lnTo>
                      <a:pt x="10" y="376"/>
                    </a:lnTo>
                    <a:lnTo>
                      <a:pt x="3" y="360"/>
                    </a:lnTo>
                    <a:lnTo>
                      <a:pt x="0" y="343"/>
                    </a:lnTo>
                    <a:lnTo>
                      <a:pt x="1" y="325"/>
                    </a:lnTo>
                    <a:lnTo>
                      <a:pt x="6" y="307"/>
                    </a:lnTo>
                    <a:lnTo>
                      <a:pt x="15" y="291"/>
                    </a:lnTo>
                    <a:lnTo>
                      <a:pt x="28" y="276"/>
                    </a:lnTo>
                    <a:lnTo>
                      <a:pt x="40" y="261"/>
                    </a:lnTo>
                    <a:lnTo>
                      <a:pt x="54" y="248"/>
                    </a:lnTo>
                    <a:lnTo>
                      <a:pt x="69" y="232"/>
                    </a:lnTo>
                    <a:lnTo>
                      <a:pt x="86" y="214"/>
                    </a:lnTo>
                    <a:lnTo>
                      <a:pt x="102" y="200"/>
                    </a:lnTo>
                    <a:lnTo>
                      <a:pt x="119" y="188"/>
                    </a:lnTo>
                    <a:lnTo>
                      <a:pt x="132" y="181"/>
                    </a:lnTo>
                    <a:lnTo>
                      <a:pt x="148" y="176"/>
                    </a:lnTo>
                    <a:lnTo>
                      <a:pt x="163" y="176"/>
                    </a:lnTo>
                    <a:lnTo>
                      <a:pt x="180" y="179"/>
                    </a:lnTo>
                    <a:lnTo>
                      <a:pt x="176" y="164"/>
                    </a:lnTo>
                    <a:lnTo>
                      <a:pt x="177" y="148"/>
                    </a:lnTo>
                    <a:lnTo>
                      <a:pt x="181" y="133"/>
                    </a:lnTo>
                    <a:lnTo>
                      <a:pt x="189" y="119"/>
                    </a:lnTo>
                    <a:lnTo>
                      <a:pt x="201" y="103"/>
                    </a:lnTo>
                    <a:lnTo>
                      <a:pt x="215" y="87"/>
                    </a:lnTo>
                    <a:lnTo>
                      <a:pt x="231" y="69"/>
                    </a:lnTo>
                    <a:lnTo>
                      <a:pt x="247" y="53"/>
                    </a:lnTo>
                    <a:lnTo>
                      <a:pt x="262" y="39"/>
                    </a:lnTo>
                    <a:lnTo>
                      <a:pt x="276" y="27"/>
                    </a:lnTo>
                    <a:lnTo>
                      <a:pt x="292" y="15"/>
                    </a:lnTo>
                    <a:lnTo>
                      <a:pt x="308" y="6"/>
                    </a:lnTo>
                    <a:lnTo>
                      <a:pt x="326" y="0"/>
                    </a:lnTo>
                    <a:lnTo>
                      <a:pt x="343" y="0"/>
                    </a:lnTo>
                    <a:close/>
                  </a:path>
                </a:pathLst>
              </a:custGeom>
              <a:solidFill>
                <a:srgbClr val="002C3C"/>
              </a:solidFill>
              <a:ln w="0">
                <a:noFill/>
                <a:prstDash val="solid"/>
                <a:round/>
                <a:headEnd/>
                <a:tailEnd/>
              </a:ln>
            </p:spPr>
            <p:txBody>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64B4C"/>
                  </a:solidFill>
                  <a:effectLst/>
                  <a:uLnTx/>
                  <a:uFillTx/>
                  <a:latin typeface="Verdana"/>
                  <a:ea typeface="MS PGothic" panose="020B0600070205080204" pitchFamily="34" charset="-128"/>
                  <a:cs typeface="Arial"/>
                </a:endParaRPr>
              </a:p>
            </p:txBody>
          </p:sp>
          <p:sp>
            <p:nvSpPr>
              <p:cNvPr id="122" name="Freeform 7">
                <a:extLst>
                  <a:ext uri="{FF2B5EF4-FFF2-40B4-BE49-F238E27FC236}">
                    <a16:creationId xmlns:a16="http://schemas.microsoft.com/office/drawing/2014/main" id="{3EA4AE2E-D5A9-419D-AB0C-31C9238BF0C8}"/>
                  </a:ext>
                </a:extLst>
              </p:cNvPr>
              <p:cNvSpPr>
                <a:spLocks noEditPoints="1"/>
              </p:cNvSpPr>
              <p:nvPr/>
            </p:nvSpPr>
            <p:spPr bwMode="auto">
              <a:xfrm>
                <a:off x="707595" y="565843"/>
                <a:ext cx="650110" cy="648373"/>
              </a:xfrm>
              <a:custGeom>
                <a:avLst/>
                <a:gdLst>
                  <a:gd name="T0" fmla="*/ 550 w 620"/>
                  <a:gd name="T1" fmla="*/ 174 h 619"/>
                  <a:gd name="T2" fmla="*/ 574 w 620"/>
                  <a:gd name="T3" fmla="*/ 200 h 619"/>
                  <a:gd name="T4" fmla="*/ 594 w 620"/>
                  <a:gd name="T5" fmla="*/ 221 h 619"/>
                  <a:gd name="T6" fmla="*/ 610 w 620"/>
                  <a:gd name="T7" fmla="*/ 243 h 619"/>
                  <a:gd name="T8" fmla="*/ 620 w 620"/>
                  <a:gd name="T9" fmla="*/ 276 h 619"/>
                  <a:gd name="T10" fmla="*/ 615 w 620"/>
                  <a:gd name="T11" fmla="*/ 312 h 619"/>
                  <a:gd name="T12" fmla="*/ 593 w 620"/>
                  <a:gd name="T13" fmla="*/ 343 h 619"/>
                  <a:gd name="T14" fmla="*/ 566 w 620"/>
                  <a:gd name="T15" fmla="*/ 372 h 619"/>
                  <a:gd name="T16" fmla="*/ 534 w 620"/>
                  <a:gd name="T17" fmla="*/ 405 h 619"/>
                  <a:gd name="T18" fmla="*/ 502 w 620"/>
                  <a:gd name="T19" fmla="*/ 431 h 619"/>
                  <a:gd name="T20" fmla="*/ 472 w 620"/>
                  <a:gd name="T21" fmla="*/ 443 h 619"/>
                  <a:gd name="T22" fmla="*/ 441 w 620"/>
                  <a:gd name="T23" fmla="*/ 441 h 619"/>
                  <a:gd name="T24" fmla="*/ 443 w 620"/>
                  <a:gd name="T25" fmla="*/ 472 h 619"/>
                  <a:gd name="T26" fmla="*/ 432 w 620"/>
                  <a:gd name="T27" fmla="*/ 501 h 619"/>
                  <a:gd name="T28" fmla="*/ 405 w 620"/>
                  <a:gd name="T29" fmla="*/ 533 h 619"/>
                  <a:gd name="T30" fmla="*/ 373 w 620"/>
                  <a:gd name="T31" fmla="*/ 566 h 619"/>
                  <a:gd name="T32" fmla="*/ 344 w 620"/>
                  <a:gd name="T33" fmla="*/ 591 h 619"/>
                  <a:gd name="T34" fmla="*/ 312 w 620"/>
                  <a:gd name="T35" fmla="*/ 613 h 619"/>
                  <a:gd name="T36" fmla="*/ 277 w 620"/>
                  <a:gd name="T37" fmla="*/ 619 h 619"/>
                  <a:gd name="T38" fmla="*/ 243 w 620"/>
                  <a:gd name="T39" fmla="*/ 610 h 619"/>
                  <a:gd name="T40" fmla="*/ 221 w 620"/>
                  <a:gd name="T41" fmla="*/ 593 h 619"/>
                  <a:gd name="T42" fmla="*/ 198 w 620"/>
                  <a:gd name="T43" fmla="*/ 571 h 619"/>
                  <a:gd name="T44" fmla="*/ 170 w 620"/>
                  <a:gd name="T45" fmla="*/ 544 h 619"/>
                  <a:gd name="T46" fmla="*/ 144 w 620"/>
                  <a:gd name="T47" fmla="*/ 519 h 619"/>
                  <a:gd name="T48" fmla="*/ 127 w 620"/>
                  <a:gd name="T49" fmla="*/ 503 h 619"/>
                  <a:gd name="T50" fmla="*/ 53 w 620"/>
                  <a:gd name="T51" fmla="*/ 323 h 619"/>
                  <a:gd name="T52" fmla="*/ 189 w 620"/>
                  <a:gd name="T53" fmla="*/ 458 h 619"/>
                  <a:gd name="T54" fmla="*/ 211 w 620"/>
                  <a:gd name="T55" fmla="*/ 480 h 619"/>
                  <a:gd name="T56" fmla="*/ 235 w 620"/>
                  <a:gd name="T57" fmla="*/ 504 h 619"/>
                  <a:gd name="T58" fmla="*/ 254 w 620"/>
                  <a:gd name="T59" fmla="*/ 522 h 619"/>
                  <a:gd name="T60" fmla="*/ 273 w 620"/>
                  <a:gd name="T61" fmla="*/ 536 h 619"/>
                  <a:gd name="T62" fmla="*/ 298 w 620"/>
                  <a:gd name="T63" fmla="*/ 540 h 619"/>
                  <a:gd name="T64" fmla="*/ 324 w 620"/>
                  <a:gd name="T65" fmla="*/ 521 h 619"/>
                  <a:gd name="T66" fmla="*/ 358 w 620"/>
                  <a:gd name="T67" fmla="*/ 488 h 619"/>
                  <a:gd name="T68" fmla="*/ 375 w 620"/>
                  <a:gd name="T69" fmla="*/ 461 h 619"/>
                  <a:gd name="T70" fmla="*/ 373 w 620"/>
                  <a:gd name="T71" fmla="*/ 433 h 619"/>
                  <a:gd name="T72" fmla="*/ 353 w 620"/>
                  <a:gd name="T73" fmla="*/ 406 h 619"/>
                  <a:gd name="T74" fmla="*/ 319 w 620"/>
                  <a:gd name="T75" fmla="*/ 372 h 619"/>
                  <a:gd name="T76" fmla="*/ 267 w 620"/>
                  <a:gd name="T77" fmla="*/ 213 h 619"/>
                  <a:gd name="T78" fmla="*/ 373 w 620"/>
                  <a:gd name="T79" fmla="*/ 319 h 619"/>
                  <a:gd name="T80" fmla="*/ 394 w 620"/>
                  <a:gd name="T81" fmla="*/ 339 h 619"/>
                  <a:gd name="T82" fmla="*/ 420 w 620"/>
                  <a:gd name="T83" fmla="*/ 364 h 619"/>
                  <a:gd name="T84" fmla="*/ 448 w 620"/>
                  <a:gd name="T85" fmla="*/ 376 h 619"/>
                  <a:gd name="T86" fmla="*/ 474 w 620"/>
                  <a:gd name="T87" fmla="*/ 369 h 619"/>
                  <a:gd name="T88" fmla="*/ 505 w 620"/>
                  <a:gd name="T89" fmla="*/ 342 h 619"/>
                  <a:gd name="T90" fmla="*/ 534 w 620"/>
                  <a:gd name="T91" fmla="*/ 310 h 619"/>
                  <a:gd name="T92" fmla="*/ 541 w 620"/>
                  <a:gd name="T93" fmla="*/ 285 h 619"/>
                  <a:gd name="T94" fmla="*/ 528 w 620"/>
                  <a:gd name="T95" fmla="*/ 260 h 619"/>
                  <a:gd name="T96" fmla="*/ 516 w 620"/>
                  <a:gd name="T97" fmla="*/ 246 h 619"/>
                  <a:gd name="T98" fmla="*/ 496 w 620"/>
                  <a:gd name="T99" fmla="*/ 226 h 619"/>
                  <a:gd name="T100" fmla="*/ 503 w 620"/>
                  <a:gd name="T101" fmla="*/ 196 h 619"/>
                  <a:gd name="T102" fmla="*/ 517 w 620"/>
                  <a:gd name="T103" fmla="*/ 182 h 619"/>
                  <a:gd name="T104" fmla="*/ 537 w 620"/>
                  <a:gd name="T105" fmla="*/ 161 h 619"/>
                  <a:gd name="T106" fmla="*/ 484 w 620"/>
                  <a:gd name="T107" fmla="*/ 108 h 619"/>
                  <a:gd name="T108" fmla="*/ 459 w 620"/>
                  <a:gd name="T109" fmla="*/ 134 h 619"/>
                  <a:gd name="T110" fmla="*/ 432 w 620"/>
                  <a:gd name="T111" fmla="*/ 161 h 619"/>
                  <a:gd name="T112" fmla="*/ 376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37" y="161"/>
                    </a:moveTo>
                    <a:lnTo>
                      <a:pt x="550" y="174"/>
                    </a:lnTo>
                    <a:lnTo>
                      <a:pt x="563" y="188"/>
                    </a:lnTo>
                    <a:lnTo>
                      <a:pt x="574" y="200"/>
                    </a:lnTo>
                    <a:lnTo>
                      <a:pt x="585" y="212"/>
                    </a:lnTo>
                    <a:lnTo>
                      <a:pt x="594" y="221"/>
                    </a:lnTo>
                    <a:lnTo>
                      <a:pt x="600" y="228"/>
                    </a:lnTo>
                    <a:lnTo>
                      <a:pt x="610" y="243"/>
                    </a:lnTo>
                    <a:lnTo>
                      <a:pt x="617" y="259"/>
                    </a:lnTo>
                    <a:lnTo>
                      <a:pt x="620" y="276"/>
                    </a:lnTo>
                    <a:lnTo>
                      <a:pt x="619" y="295"/>
                    </a:lnTo>
                    <a:lnTo>
                      <a:pt x="615" y="312"/>
                    </a:lnTo>
                    <a:lnTo>
                      <a:pt x="605" y="328"/>
                    </a:lnTo>
                    <a:lnTo>
                      <a:pt x="593" y="343"/>
                    </a:lnTo>
                    <a:lnTo>
                      <a:pt x="580" y="358"/>
                    </a:lnTo>
                    <a:lnTo>
                      <a:pt x="566" y="372"/>
                    </a:lnTo>
                    <a:lnTo>
                      <a:pt x="551" y="388"/>
                    </a:lnTo>
                    <a:lnTo>
                      <a:pt x="534" y="405"/>
                    </a:lnTo>
                    <a:lnTo>
                      <a:pt x="518" y="419"/>
                    </a:lnTo>
                    <a:lnTo>
                      <a:pt x="502" y="431"/>
                    </a:lnTo>
                    <a:lnTo>
                      <a:pt x="488" y="438"/>
                    </a:lnTo>
                    <a:lnTo>
                      <a:pt x="472" y="443"/>
                    </a:lnTo>
                    <a:lnTo>
                      <a:pt x="457" y="443"/>
                    </a:lnTo>
                    <a:lnTo>
                      <a:pt x="441" y="441"/>
                    </a:lnTo>
                    <a:lnTo>
                      <a:pt x="444" y="456"/>
                    </a:lnTo>
                    <a:lnTo>
                      <a:pt x="443" y="472"/>
                    </a:lnTo>
                    <a:lnTo>
                      <a:pt x="440" y="487"/>
                    </a:lnTo>
                    <a:lnTo>
                      <a:pt x="432" y="501"/>
                    </a:lnTo>
                    <a:lnTo>
                      <a:pt x="419" y="517"/>
                    </a:lnTo>
                    <a:lnTo>
                      <a:pt x="405" y="533"/>
                    </a:lnTo>
                    <a:lnTo>
                      <a:pt x="389" y="550"/>
                    </a:lnTo>
                    <a:lnTo>
                      <a:pt x="373" y="566"/>
                    </a:lnTo>
                    <a:lnTo>
                      <a:pt x="358" y="580"/>
                    </a:lnTo>
                    <a:lnTo>
                      <a:pt x="344" y="591"/>
                    </a:lnTo>
                    <a:lnTo>
                      <a:pt x="328" y="604"/>
                    </a:lnTo>
                    <a:lnTo>
                      <a:pt x="312" y="613"/>
                    </a:lnTo>
                    <a:lnTo>
                      <a:pt x="295" y="619"/>
                    </a:lnTo>
                    <a:lnTo>
                      <a:pt x="277" y="619"/>
                    </a:lnTo>
                    <a:lnTo>
                      <a:pt x="260" y="617"/>
                    </a:lnTo>
                    <a:lnTo>
                      <a:pt x="243" y="610"/>
                    </a:lnTo>
                    <a:lnTo>
                      <a:pt x="228" y="599"/>
                    </a:lnTo>
                    <a:lnTo>
                      <a:pt x="221" y="593"/>
                    </a:lnTo>
                    <a:lnTo>
                      <a:pt x="211" y="583"/>
                    </a:lnTo>
                    <a:lnTo>
                      <a:pt x="198" y="571"/>
                    </a:lnTo>
                    <a:lnTo>
                      <a:pt x="184" y="558"/>
                    </a:lnTo>
                    <a:lnTo>
                      <a:pt x="170" y="544"/>
                    </a:lnTo>
                    <a:lnTo>
                      <a:pt x="156" y="532"/>
                    </a:lnTo>
                    <a:lnTo>
                      <a:pt x="144" y="519"/>
                    </a:lnTo>
                    <a:lnTo>
                      <a:pt x="135" y="510"/>
                    </a:lnTo>
                    <a:lnTo>
                      <a:pt x="127" y="503"/>
                    </a:lnTo>
                    <a:lnTo>
                      <a:pt x="0" y="376"/>
                    </a:lnTo>
                    <a:lnTo>
                      <a:pt x="53" y="323"/>
                    </a:lnTo>
                    <a:lnTo>
                      <a:pt x="179" y="450"/>
                    </a:lnTo>
                    <a:lnTo>
                      <a:pt x="189" y="458"/>
                    </a:lnTo>
                    <a:lnTo>
                      <a:pt x="199" y="468"/>
                    </a:lnTo>
                    <a:lnTo>
                      <a:pt x="211" y="480"/>
                    </a:lnTo>
                    <a:lnTo>
                      <a:pt x="223" y="492"/>
                    </a:lnTo>
                    <a:lnTo>
                      <a:pt x="235" y="504"/>
                    </a:lnTo>
                    <a:lnTo>
                      <a:pt x="246" y="514"/>
                    </a:lnTo>
                    <a:lnTo>
                      <a:pt x="254" y="522"/>
                    </a:lnTo>
                    <a:lnTo>
                      <a:pt x="260" y="528"/>
                    </a:lnTo>
                    <a:lnTo>
                      <a:pt x="273" y="536"/>
                    </a:lnTo>
                    <a:lnTo>
                      <a:pt x="285" y="540"/>
                    </a:lnTo>
                    <a:lnTo>
                      <a:pt x="298" y="540"/>
                    </a:lnTo>
                    <a:lnTo>
                      <a:pt x="310" y="534"/>
                    </a:lnTo>
                    <a:lnTo>
                      <a:pt x="324" y="521"/>
                    </a:lnTo>
                    <a:lnTo>
                      <a:pt x="342" y="504"/>
                    </a:lnTo>
                    <a:lnTo>
                      <a:pt x="358" y="488"/>
                    </a:lnTo>
                    <a:lnTo>
                      <a:pt x="369" y="474"/>
                    </a:lnTo>
                    <a:lnTo>
                      <a:pt x="375" y="461"/>
                    </a:lnTo>
                    <a:lnTo>
                      <a:pt x="376" y="448"/>
                    </a:lnTo>
                    <a:lnTo>
                      <a:pt x="373" y="433"/>
                    </a:lnTo>
                    <a:lnTo>
                      <a:pt x="365" y="419"/>
                    </a:lnTo>
                    <a:lnTo>
                      <a:pt x="353" y="406"/>
                    </a:lnTo>
                    <a:lnTo>
                      <a:pt x="337" y="390"/>
                    </a:lnTo>
                    <a:lnTo>
                      <a:pt x="319" y="372"/>
                    </a:lnTo>
                    <a:lnTo>
                      <a:pt x="213" y="267"/>
                    </a:lnTo>
                    <a:lnTo>
                      <a:pt x="267" y="213"/>
                    </a:lnTo>
                    <a:lnTo>
                      <a:pt x="323" y="269"/>
                    </a:lnTo>
                    <a:lnTo>
                      <a:pt x="373" y="319"/>
                    </a:lnTo>
                    <a:lnTo>
                      <a:pt x="376" y="322"/>
                    </a:lnTo>
                    <a:lnTo>
                      <a:pt x="394" y="339"/>
                    </a:lnTo>
                    <a:lnTo>
                      <a:pt x="409" y="353"/>
                    </a:lnTo>
                    <a:lnTo>
                      <a:pt x="420" y="364"/>
                    </a:lnTo>
                    <a:lnTo>
                      <a:pt x="433" y="373"/>
                    </a:lnTo>
                    <a:lnTo>
                      <a:pt x="448" y="376"/>
                    </a:lnTo>
                    <a:lnTo>
                      <a:pt x="461" y="375"/>
                    </a:lnTo>
                    <a:lnTo>
                      <a:pt x="474" y="369"/>
                    </a:lnTo>
                    <a:lnTo>
                      <a:pt x="489" y="357"/>
                    </a:lnTo>
                    <a:lnTo>
                      <a:pt x="505" y="342"/>
                    </a:lnTo>
                    <a:lnTo>
                      <a:pt x="521" y="325"/>
                    </a:lnTo>
                    <a:lnTo>
                      <a:pt x="534" y="310"/>
                    </a:lnTo>
                    <a:lnTo>
                      <a:pt x="540" y="298"/>
                    </a:lnTo>
                    <a:lnTo>
                      <a:pt x="541" y="285"/>
                    </a:lnTo>
                    <a:lnTo>
                      <a:pt x="536" y="273"/>
                    </a:lnTo>
                    <a:lnTo>
                      <a:pt x="528" y="260"/>
                    </a:lnTo>
                    <a:lnTo>
                      <a:pt x="524" y="254"/>
                    </a:lnTo>
                    <a:lnTo>
                      <a:pt x="516" y="246"/>
                    </a:lnTo>
                    <a:lnTo>
                      <a:pt x="506" y="237"/>
                    </a:lnTo>
                    <a:lnTo>
                      <a:pt x="496" y="226"/>
                    </a:lnTo>
                    <a:lnTo>
                      <a:pt x="484" y="214"/>
                    </a:lnTo>
                    <a:lnTo>
                      <a:pt x="503" y="196"/>
                    </a:lnTo>
                    <a:lnTo>
                      <a:pt x="509" y="190"/>
                    </a:lnTo>
                    <a:lnTo>
                      <a:pt x="517" y="182"/>
                    </a:lnTo>
                    <a:lnTo>
                      <a:pt x="526" y="173"/>
                    </a:lnTo>
                    <a:lnTo>
                      <a:pt x="537" y="161"/>
                    </a:lnTo>
                    <a:close/>
                    <a:moveTo>
                      <a:pt x="376" y="0"/>
                    </a:moveTo>
                    <a:lnTo>
                      <a:pt x="484" y="108"/>
                    </a:lnTo>
                    <a:lnTo>
                      <a:pt x="472" y="121"/>
                    </a:lnTo>
                    <a:lnTo>
                      <a:pt x="459" y="134"/>
                    </a:lnTo>
                    <a:lnTo>
                      <a:pt x="450" y="143"/>
                    </a:lnTo>
                    <a:lnTo>
                      <a:pt x="432" y="161"/>
                    </a:lnTo>
                    <a:lnTo>
                      <a:pt x="323" y="53"/>
                    </a:lnTo>
                    <a:lnTo>
                      <a:pt x="376" y="0"/>
                    </a:lnTo>
                    <a:close/>
                  </a:path>
                </a:pathLst>
              </a:custGeom>
              <a:solidFill>
                <a:srgbClr val="A30C34"/>
              </a:solidFill>
              <a:ln w="0">
                <a:noFill/>
                <a:prstDash val="solid"/>
                <a:round/>
                <a:headEnd/>
                <a:tailEnd/>
              </a:ln>
            </p:spPr>
            <p:txBody>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64B4C"/>
                  </a:solidFill>
                  <a:effectLst/>
                  <a:uLnTx/>
                  <a:uFillTx/>
                  <a:latin typeface="Verdana"/>
                  <a:ea typeface="MS PGothic" panose="020B0600070205080204" pitchFamily="34" charset="-128"/>
                  <a:cs typeface="Arial"/>
                </a:endParaRPr>
              </a:p>
            </p:txBody>
          </p:sp>
          <p:sp>
            <p:nvSpPr>
              <p:cNvPr id="123" name="Freeform 8">
                <a:extLst>
                  <a:ext uri="{FF2B5EF4-FFF2-40B4-BE49-F238E27FC236}">
                    <a16:creationId xmlns:a16="http://schemas.microsoft.com/office/drawing/2014/main" id="{32AA787C-D3E7-4376-8541-E8A25B86AF78}"/>
                  </a:ext>
                </a:extLst>
              </p:cNvPr>
              <p:cNvSpPr>
                <a:spLocks noEditPoints="1"/>
              </p:cNvSpPr>
              <p:nvPr/>
            </p:nvSpPr>
            <p:spPr bwMode="auto">
              <a:xfrm>
                <a:off x="396810" y="565843"/>
                <a:ext cx="650110" cy="648373"/>
              </a:xfrm>
              <a:custGeom>
                <a:avLst/>
                <a:gdLst>
                  <a:gd name="T0" fmla="*/ 620 w 620"/>
                  <a:gd name="T1" fmla="*/ 376 h 619"/>
                  <a:gd name="T2" fmla="*/ 498 w 620"/>
                  <a:gd name="T3" fmla="*/ 471 h 619"/>
                  <a:gd name="T4" fmla="*/ 476 w 620"/>
                  <a:gd name="T5" fmla="*/ 450 h 619"/>
                  <a:gd name="T6" fmla="*/ 567 w 620"/>
                  <a:gd name="T7" fmla="*/ 323 h 619"/>
                  <a:gd name="T8" fmla="*/ 297 w 620"/>
                  <a:gd name="T9" fmla="*/ 53 h 619"/>
                  <a:gd name="T10" fmla="*/ 161 w 620"/>
                  <a:gd name="T11" fmla="*/ 188 h 619"/>
                  <a:gd name="T12" fmla="*/ 139 w 620"/>
                  <a:gd name="T13" fmla="*/ 211 h 619"/>
                  <a:gd name="T14" fmla="*/ 116 w 620"/>
                  <a:gd name="T15" fmla="*/ 235 h 619"/>
                  <a:gd name="T16" fmla="*/ 98 w 620"/>
                  <a:gd name="T17" fmla="*/ 254 h 619"/>
                  <a:gd name="T18" fmla="*/ 84 w 620"/>
                  <a:gd name="T19" fmla="*/ 272 h 619"/>
                  <a:gd name="T20" fmla="*/ 81 w 620"/>
                  <a:gd name="T21" fmla="*/ 298 h 619"/>
                  <a:gd name="T22" fmla="*/ 99 w 620"/>
                  <a:gd name="T23" fmla="*/ 325 h 619"/>
                  <a:gd name="T24" fmla="*/ 131 w 620"/>
                  <a:gd name="T25" fmla="*/ 357 h 619"/>
                  <a:gd name="T26" fmla="*/ 158 w 620"/>
                  <a:gd name="T27" fmla="*/ 375 h 619"/>
                  <a:gd name="T28" fmla="*/ 188 w 620"/>
                  <a:gd name="T29" fmla="*/ 372 h 619"/>
                  <a:gd name="T30" fmla="*/ 213 w 620"/>
                  <a:gd name="T31" fmla="*/ 352 h 619"/>
                  <a:gd name="T32" fmla="*/ 247 w 620"/>
                  <a:gd name="T33" fmla="*/ 319 h 619"/>
                  <a:gd name="T34" fmla="*/ 407 w 620"/>
                  <a:gd name="T35" fmla="*/ 267 h 619"/>
                  <a:gd name="T36" fmla="*/ 302 w 620"/>
                  <a:gd name="T37" fmla="*/ 372 h 619"/>
                  <a:gd name="T38" fmla="*/ 281 w 620"/>
                  <a:gd name="T39" fmla="*/ 392 h 619"/>
                  <a:gd name="T40" fmla="*/ 256 w 620"/>
                  <a:gd name="T41" fmla="*/ 419 h 619"/>
                  <a:gd name="T42" fmla="*/ 244 w 620"/>
                  <a:gd name="T43" fmla="*/ 446 h 619"/>
                  <a:gd name="T44" fmla="*/ 251 w 620"/>
                  <a:gd name="T45" fmla="*/ 474 h 619"/>
                  <a:gd name="T46" fmla="*/ 279 w 620"/>
                  <a:gd name="T47" fmla="*/ 504 h 619"/>
                  <a:gd name="T48" fmla="*/ 310 w 620"/>
                  <a:gd name="T49" fmla="*/ 533 h 619"/>
                  <a:gd name="T50" fmla="*/ 335 w 620"/>
                  <a:gd name="T51" fmla="*/ 540 h 619"/>
                  <a:gd name="T52" fmla="*/ 360 w 620"/>
                  <a:gd name="T53" fmla="*/ 528 h 619"/>
                  <a:gd name="T54" fmla="*/ 373 w 620"/>
                  <a:gd name="T55" fmla="*/ 515 h 619"/>
                  <a:gd name="T56" fmla="*/ 394 w 620"/>
                  <a:gd name="T57" fmla="*/ 495 h 619"/>
                  <a:gd name="T58" fmla="*/ 424 w 620"/>
                  <a:gd name="T59" fmla="*/ 503 h 619"/>
                  <a:gd name="T60" fmla="*/ 437 w 620"/>
                  <a:gd name="T61" fmla="*/ 515 h 619"/>
                  <a:gd name="T62" fmla="*/ 459 w 620"/>
                  <a:gd name="T63" fmla="*/ 536 h 619"/>
                  <a:gd name="T64" fmla="*/ 433 w 620"/>
                  <a:gd name="T65" fmla="*/ 561 h 619"/>
                  <a:gd name="T66" fmla="*/ 409 w 620"/>
                  <a:gd name="T67" fmla="*/ 584 h 619"/>
                  <a:gd name="T68" fmla="*/ 392 w 620"/>
                  <a:gd name="T69" fmla="*/ 599 h 619"/>
                  <a:gd name="T70" fmla="*/ 360 w 620"/>
                  <a:gd name="T71" fmla="*/ 617 h 619"/>
                  <a:gd name="T72" fmla="*/ 326 w 620"/>
                  <a:gd name="T73" fmla="*/ 619 h 619"/>
                  <a:gd name="T74" fmla="*/ 292 w 620"/>
                  <a:gd name="T75" fmla="*/ 604 h 619"/>
                  <a:gd name="T76" fmla="*/ 262 w 620"/>
                  <a:gd name="T77" fmla="*/ 580 h 619"/>
                  <a:gd name="T78" fmla="*/ 231 w 620"/>
                  <a:gd name="T79" fmla="*/ 550 h 619"/>
                  <a:gd name="T80" fmla="*/ 201 w 620"/>
                  <a:gd name="T81" fmla="*/ 517 h 619"/>
                  <a:gd name="T82" fmla="*/ 181 w 620"/>
                  <a:gd name="T83" fmla="*/ 487 h 619"/>
                  <a:gd name="T84" fmla="*/ 176 w 620"/>
                  <a:gd name="T85" fmla="*/ 456 h 619"/>
                  <a:gd name="T86" fmla="*/ 163 w 620"/>
                  <a:gd name="T87" fmla="*/ 443 h 619"/>
                  <a:gd name="T88" fmla="*/ 132 w 620"/>
                  <a:gd name="T89" fmla="*/ 438 h 619"/>
                  <a:gd name="T90" fmla="*/ 102 w 620"/>
                  <a:gd name="T91" fmla="*/ 419 h 619"/>
                  <a:gd name="T92" fmla="*/ 69 w 620"/>
                  <a:gd name="T93" fmla="*/ 388 h 619"/>
                  <a:gd name="T94" fmla="*/ 40 w 620"/>
                  <a:gd name="T95" fmla="*/ 358 h 619"/>
                  <a:gd name="T96" fmla="*/ 15 w 620"/>
                  <a:gd name="T97" fmla="*/ 328 h 619"/>
                  <a:gd name="T98" fmla="*/ 1 w 620"/>
                  <a:gd name="T99" fmla="*/ 295 h 619"/>
                  <a:gd name="T100" fmla="*/ 3 w 620"/>
                  <a:gd name="T101" fmla="*/ 259 h 619"/>
                  <a:gd name="T102" fmla="*/ 21 w 620"/>
                  <a:gd name="T103" fmla="*/ 228 h 619"/>
                  <a:gd name="T104" fmla="*/ 37 w 620"/>
                  <a:gd name="T105" fmla="*/ 209 h 619"/>
                  <a:gd name="T106" fmla="*/ 61 w 620"/>
                  <a:gd name="T107" fmla="*/ 184 h 619"/>
                  <a:gd name="T108" fmla="*/ 89 w 620"/>
                  <a:gd name="T109" fmla="*/ 157 h 619"/>
                  <a:gd name="T110" fmla="*/ 110 w 620"/>
                  <a:gd name="T111" fmla="*/ 134 h 619"/>
                  <a:gd name="T112" fmla="*/ 244 w 620"/>
                  <a:gd name="T11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0" h="619">
                    <a:moveTo>
                      <a:pt x="567" y="323"/>
                    </a:moveTo>
                    <a:lnTo>
                      <a:pt x="620" y="376"/>
                    </a:lnTo>
                    <a:lnTo>
                      <a:pt x="512" y="484"/>
                    </a:lnTo>
                    <a:lnTo>
                      <a:pt x="498" y="471"/>
                    </a:lnTo>
                    <a:lnTo>
                      <a:pt x="487" y="459"/>
                    </a:lnTo>
                    <a:lnTo>
                      <a:pt x="476" y="450"/>
                    </a:lnTo>
                    <a:lnTo>
                      <a:pt x="459" y="431"/>
                    </a:lnTo>
                    <a:lnTo>
                      <a:pt x="567" y="323"/>
                    </a:lnTo>
                    <a:close/>
                    <a:moveTo>
                      <a:pt x="244" y="0"/>
                    </a:moveTo>
                    <a:lnTo>
                      <a:pt x="297" y="53"/>
                    </a:lnTo>
                    <a:lnTo>
                      <a:pt x="170" y="180"/>
                    </a:lnTo>
                    <a:lnTo>
                      <a:pt x="161" y="188"/>
                    </a:lnTo>
                    <a:lnTo>
                      <a:pt x="151" y="198"/>
                    </a:lnTo>
                    <a:lnTo>
                      <a:pt x="139" y="211"/>
                    </a:lnTo>
                    <a:lnTo>
                      <a:pt x="128" y="222"/>
                    </a:lnTo>
                    <a:lnTo>
                      <a:pt x="116" y="235"/>
                    </a:lnTo>
                    <a:lnTo>
                      <a:pt x="106" y="245"/>
                    </a:lnTo>
                    <a:lnTo>
                      <a:pt x="98" y="254"/>
                    </a:lnTo>
                    <a:lnTo>
                      <a:pt x="92" y="260"/>
                    </a:lnTo>
                    <a:lnTo>
                      <a:pt x="84" y="272"/>
                    </a:lnTo>
                    <a:lnTo>
                      <a:pt x="79" y="285"/>
                    </a:lnTo>
                    <a:lnTo>
                      <a:pt x="81" y="298"/>
                    </a:lnTo>
                    <a:lnTo>
                      <a:pt x="86" y="310"/>
                    </a:lnTo>
                    <a:lnTo>
                      <a:pt x="99" y="325"/>
                    </a:lnTo>
                    <a:lnTo>
                      <a:pt x="115" y="342"/>
                    </a:lnTo>
                    <a:lnTo>
                      <a:pt x="131" y="357"/>
                    </a:lnTo>
                    <a:lnTo>
                      <a:pt x="145" y="368"/>
                    </a:lnTo>
                    <a:lnTo>
                      <a:pt x="158" y="375"/>
                    </a:lnTo>
                    <a:lnTo>
                      <a:pt x="173" y="376"/>
                    </a:lnTo>
                    <a:lnTo>
                      <a:pt x="188" y="372"/>
                    </a:lnTo>
                    <a:lnTo>
                      <a:pt x="200" y="364"/>
                    </a:lnTo>
                    <a:lnTo>
                      <a:pt x="213" y="352"/>
                    </a:lnTo>
                    <a:lnTo>
                      <a:pt x="229" y="337"/>
                    </a:lnTo>
                    <a:lnTo>
                      <a:pt x="247" y="319"/>
                    </a:lnTo>
                    <a:lnTo>
                      <a:pt x="353" y="213"/>
                    </a:lnTo>
                    <a:lnTo>
                      <a:pt x="407" y="267"/>
                    </a:lnTo>
                    <a:lnTo>
                      <a:pt x="350" y="323"/>
                    </a:lnTo>
                    <a:lnTo>
                      <a:pt x="302" y="372"/>
                    </a:lnTo>
                    <a:lnTo>
                      <a:pt x="297" y="376"/>
                    </a:lnTo>
                    <a:lnTo>
                      <a:pt x="281" y="392"/>
                    </a:lnTo>
                    <a:lnTo>
                      <a:pt x="267" y="407"/>
                    </a:lnTo>
                    <a:lnTo>
                      <a:pt x="256" y="419"/>
                    </a:lnTo>
                    <a:lnTo>
                      <a:pt x="247" y="433"/>
                    </a:lnTo>
                    <a:lnTo>
                      <a:pt x="244" y="446"/>
                    </a:lnTo>
                    <a:lnTo>
                      <a:pt x="245" y="461"/>
                    </a:lnTo>
                    <a:lnTo>
                      <a:pt x="251" y="474"/>
                    </a:lnTo>
                    <a:lnTo>
                      <a:pt x="262" y="488"/>
                    </a:lnTo>
                    <a:lnTo>
                      <a:pt x="279" y="504"/>
                    </a:lnTo>
                    <a:lnTo>
                      <a:pt x="295" y="521"/>
                    </a:lnTo>
                    <a:lnTo>
                      <a:pt x="310" y="533"/>
                    </a:lnTo>
                    <a:lnTo>
                      <a:pt x="322" y="538"/>
                    </a:lnTo>
                    <a:lnTo>
                      <a:pt x="335" y="540"/>
                    </a:lnTo>
                    <a:lnTo>
                      <a:pt x="348" y="536"/>
                    </a:lnTo>
                    <a:lnTo>
                      <a:pt x="360" y="528"/>
                    </a:lnTo>
                    <a:lnTo>
                      <a:pt x="365" y="522"/>
                    </a:lnTo>
                    <a:lnTo>
                      <a:pt x="373" y="515"/>
                    </a:lnTo>
                    <a:lnTo>
                      <a:pt x="383" y="506"/>
                    </a:lnTo>
                    <a:lnTo>
                      <a:pt x="394" y="495"/>
                    </a:lnTo>
                    <a:lnTo>
                      <a:pt x="405" y="484"/>
                    </a:lnTo>
                    <a:lnTo>
                      <a:pt x="424" y="503"/>
                    </a:lnTo>
                    <a:lnTo>
                      <a:pt x="429" y="509"/>
                    </a:lnTo>
                    <a:lnTo>
                      <a:pt x="437" y="515"/>
                    </a:lnTo>
                    <a:lnTo>
                      <a:pt x="448" y="526"/>
                    </a:lnTo>
                    <a:lnTo>
                      <a:pt x="459" y="536"/>
                    </a:lnTo>
                    <a:lnTo>
                      <a:pt x="445" y="549"/>
                    </a:lnTo>
                    <a:lnTo>
                      <a:pt x="433" y="561"/>
                    </a:lnTo>
                    <a:lnTo>
                      <a:pt x="420" y="574"/>
                    </a:lnTo>
                    <a:lnTo>
                      <a:pt x="409" y="584"/>
                    </a:lnTo>
                    <a:lnTo>
                      <a:pt x="399" y="594"/>
                    </a:lnTo>
                    <a:lnTo>
                      <a:pt x="392" y="599"/>
                    </a:lnTo>
                    <a:lnTo>
                      <a:pt x="377" y="610"/>
                    </a:lnTo>
                    <a:lnTo>
                      <a:pt x="360" y="617"/>
                    </a:lnTo>
                    <a:lnTo>
                      <a:pt x="343" y="619"/>
                    </a:lnTo>
                    <a:lnTo>
                      <a:pt x="326" y="619"/>
                    </a:lnTo>
                    <a:lnTo>
                      <a:pt x="308" y="613"/>
                    </a:lnTo>
                    <a:lnTo>
                      <a:pt x="292" y="604"/>
                    </a:lnTo>
                    <a:lnTo>
                      <a:pt x="276" y="591"/>
                    </a:lnTo>
                    <a:lnTo>
                      <a:pt x="262" y="580"/>
                    </a:lnTo>
                    <a:lnTo>
                      <a:pt x="247" y="566"/>
                    </a:lnTo>
                    <a:lnTo>
                      <a:pt x="231" y="550"/>
                    </a:lnTo>
                    <a:lnTo>
                      <a:pt x="215" y="533"/>
                    </a:lnTo>
                    <a:lnTo>
                      <a:pt x="201" y="517"/>
                    </a:lnTo>
                    <a:lnTo>
                      <a:pt x="189" y="501"/>
                    </a:lnTo>
                    <a:lnTo>
                      <a:pt x="181" y="487"/>
                    </a:lnTo>
                    <a:lnTo>
                      <a:pt x="177" y="472"/>
                    </a:lnTo>
                    <a:lnTo>
                      <a:pt x="176" y="456"/>
                    </a:lnTo>
                    <a:lnTo>
                      <a:pt x="180" y="441"/>
                    </a:lnTo>
                    <a:lnTo>
                      <a:pt x="163" y="443"/>
                    </a:lnTo>
                    <a:lnTo>
                      <a:pt x="148" y="443"/>
                    </a:lnTo>
                    <a:lnTo>
                      <a:pt x="132" y="438"/>
                    </a:lnTo>
                    <a:lnTo>
                      <a:pt x="119" y="431"/>
                    </a:lnTo>
                    <a:lnTo>
                      <a:pt x="102" y="419"/>
                    </a:lnTo>
                    <a:lnTo>
                      <a:pt x="86" y="405"/>
                    </a:lnTo>
                    <a:lnTo>
                      <a:pt x="69" y="388"/>
                    </a:lnTo>
                    <a:lnTo>
                      <a:pt x="54" y="372"/>
                    </a:lnTo>
                    <a:lnTo>
                      <a:pt x="40" y="358"/>
                    </a:lnTo>
                    <a:lnTo>
                      <a:pt x="28" y="343"/>
                    </a:lnTo>
                    <a:lnTo>
                      <a:pt x="15" y="328"/>
                    </a:lnTo>
                    <a:lnTo>
                      <a:pt x="6" y="312"/>
                    </a:lnTo>
                    <a:lnTo>
                      <a:pt x="1" y="295"/>
                    </a:lnTo>
                    <a:lnTo>
                      <a:pt x="0" y="276"/>
                    </a:lnTo>
                    <a:lnTo>
                      <a:pt x="3" y="259"/>
                    </a:lnTo>
                    <a:lnTo>
                      <a:pt x="10" y="243"/>
                    </a:lnTo>
                    <a:lnTo>
                      <a:pt x="21" y="228"/>
                    </a:lnTo>
                    <a:lnTo>
                      <a:pt x="26" y="220"/>
                    </a:lnTo>
                    <a:lnTo>
                      <a:pt x="37" y="209"/>
                    </a:lnTo>
                    <a:lnTo>
                      <a:pt x="48" y="197"/>
                    </a:lnTo>
                    <a:lnTo>
                      <a:pt x="61" y="184"/>
                    </a:lnTo>
                    <a:lnTo>
                      <a:pt x="75" y="169"/>
                    </a:lnTo>
                    <a:lnTo>
                      <a:pt x="89" y="157"/>
                    </a:lnTo>
                    <a:lnTo>
                      <a:pt x="100" y="144"/>
                    </a:lnTo>
                    <a:lnTo>
                      <a:pt x="110" y="134"/>
                    </a:lnTo>
                    <a:lnTo>
                      <a:pt x="117" y="127"/>
                    </a:lnTo>
                    <a:lnTo>
                      <a:pt x="244" y="0"/>
                    </a:lnTo>
                    <a:close/>
                  </a:path>
                </a:pathLst>
              </a:custGeom>
              <a:solidFill>
                <a:srgbClr val="E3A11B"/>
              </a:solidFill>
              <a:ln w="0">
                <a:noFill/>
                <a:prstDash val="solid"/>
                <a:round/>
                <a:headEnd/>
                <a:tailEnd/>
              </a:ln>
            </p:spPr>
            <p:txBody>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64B4C"/>
                  </a:solidFill>
                  <a:effectLst/>
                  <a:uLnTx/>
                  <a:uFillTx/>
                  <a:latin typeface="Verdana"/>
                  <a:ea typeface="MS PGothic" panose="020B0600070205080204" pitchFamily="34" charset="-128"/>
                  <a:cs typeface="Arial"/>
                </a:endParaRPr>
              </a:p>
            </p:txBody>
          </p:sp>
          <p:sp>
            <p:nvSpPr>
              <p:cNvPr id="124" name="Freeform 9">
                <a:extLst>
                  <a:ext uri="{FF2B5EF4-FFF2-40B4-BE49-F238E27FC236}">
                    <a16:creationId xmlns:a16="http://schemas.microsoft.com/office/drawing/2014/main" id="{3362B554-5D67-4A8A-BDEB-0D4894C76EE3}"/>
                  </a:ext>
                </a:extLst>
              </p:cNvPr>
              <p:cNvSpPr>
                <a:spLocks noEditPoints="1"/>
              </p:cNvSpPr>
              <p:nvPr/>
            </p:nvSpPr>
            <p:spPr bwMode="auto">
              <a:xfrm>
                <a:off x="707595" y="254369"/>
                <a:ext cx="650110" cy="648373"/>
              </a:xfrm>
              <a:custGeom>
                <a:avLst/>
                <a:gdLst>
                  <a:gd name="T0" fmla="*/ 122 w 620"/>
                  <a:gd name="T1" fmla="*/ 149 h 619"/>
                  <a:gd name="T2" fmla="*/ 144 w 620"/>
                  <a:gd name="T3" fmla="*/ 169 h 619"/>
                  <a:gd name="T4" fmla="*/ 53 w 620"/>
                  <a:gd name="T5" fmla="*/ 296 h 619"/>
                  <a:gd name="T6" fmla="*/ 108 w 620"/>
                  <a:gd name="T7" fmla="*/ 135 h 619"/>
                  <a:gd name="T8" fmla="*/ 295 w 620"/>
                  <a:gd name="T9" fmla="*/ 0 h 619"/>
                  <a:gd name="T10" fmla="*/ 328 w 620"/>
                  <a:gd name="T11" fmla="*/ 15 h 619"/>
                  <a:gd name="T12" fmla="*/ 358 w 620"/>
                  <a:gd name="T13" fmla="*/ 39 h 619"/>
                  <a:gd name="T14" fmla="*/ 389 w 620"/>
                  <a:gd name="T15" fmla="*/ 69 h 619"/>
                  <a:gd name="T16" fmla="*/ 419 w 620"/>
                  <a:gd name="T17" fmla="*/ 103 h 619"/>
                  <a:gd name="T18" fmla="*/ 440 w 620"/>
                  <a:gd name="T19" fmla="*/ 133 h 619"/>
                  <a:gd name="T20" fmla="*/ 444 w 620"/>
                  <a:gd name="T21" fmla="*/ 164 h 619"/>
                  <a:gd name="T22" fmla="*/ 457 w 620"/>
                  <a:gd name="T23" fmla="*/ 176 h 619"/>
                  <a:gd name="T24" fmla="*/ 488 w 620"/>
                  <a:gd name="T25" fmla="*/ 181 h 619"/>
                  <a:gd name="T26" fmla="*/ 518 w 620"/>
                  <a:gd name="T27" fmla="*/ 200 h 619"/>
                  <a:gd name="T28" fmla="*/ 551 w 620"/>
                  <a:gd name="T29" fmla="*/ 232 h 619"/>
                  <a:gd name="T30" fmla="*/ 580 w 620"/>
                  <a:gd name="T31" fmla="*/ 261 h 619"/>
                  <a:gd name="T32" fmla="*/ 605 w 620"/>
                  <a:gd name="T33" fmla="*/ 291 h 619"/>
                  <a:gd name="T34" fmla="*/ 619 w 620"/>
                  <a:gd name="T35" fmla="*/ 325 h 619"/>
                  <a:gd name="T36" fmla="*/ 617 w 620"/>
                  <a:gd name="T37" fmla="*/ 360 h 619"/>
                  <a:gd name="T38" fmla="*/ 600 w 620"/>
                  <a:gd name="T39" fmla="*/ 391 h 619"/>
                  <a:gd name="T40" fmla="*/ 583 w 620"/>
                  <a:gd name="T41" fmla="*/ 410 h 619"/>
                  <a:gd name="T42" fmla="*/ 559 w 620"/>
                  <a:gd name="T43" fmla="*/ 435 h 619"/>
                  <a:gd name="T44" fmla="*/ 532 w 620"/>
                  <a:gd name="T45" fmla="*/ 463 h 619"/>
                  <a:gd name="T46" fmla="*/ 510 w 620"/>
                  <a:gd name="T47" fmla="*/ 486 h 619"/>
                  <a:gd name="T48" fmla="*/ 376 w 620"/>
                  <a:gd name="T49" fmla="*/ 619 h 619"/>
                  <a:gd name="T50" fmla="*/ 450 w 620"/>
                  <a:gd name="T51" fmla="*/ 440 h 619"/>
                  <a:gd name="T52" fmla="*/ 470 w 620"/>
                  <a:gd name="T53" fmla="*/ 421 h 619"/>
                  <a:gd name="T54" fmla="*/ 493 w 620"/>
                  <a:gd name="T55" fmla="*/ 397 h 619"/>
                  <a:gd name="T56" fmla="*/ 514 w 620"/>
                  <a:gd name="T57" fmla="*/ 374 h 619"/>
                  <a:gd name="T58" fmla="*/ 528 w 620"/>
                  <a:gd name="T59" fmla="*/ 359 h 619"/>
                  <a:gd name="T60" fmla="*/ 541 w 620"/>
                  <a:gd name="T61" fmla="*/ 334 h 619"/>
                  <a:gd name="T62" fmla="*/ 534 w 620"/>
                  <a:gd name="T63" fmla="*/ 310 h 619"/>
                  <a:gd name="T64" fmla="*/ 505 w 620"/>
                  <a:gd name="T65" fmla="*/ 278 h 619"/>
                  <a:gd name="T66" fmla="*/ 475 w 620"/>
                  <a:gd name="T67" fmla="*/ 251 h 619"/>
                  <a:gd name="T68" fmla="*/ 448 w 620"/>
                  <a:gd name="T69" fmla="*/ 243 h 619"/>
                  <a:gd name="T70" fmla="*/ 420 w 620"/>
                  <a:gd name="T71" fmla="*/ 256 h 619"/>
                  <a:gd name="T72" fmla="*/ 391 w 620"/>
                  <a:gd name="T73" fmla="*/ 282 h 619"/>
                  <a:gd name="T74" fmla="*/ 267 w 620"/>
                  <a:gd name="T75" fmla="*/ 406 h 619"/>
                  <a:gd name="T76" fmla="*/ 270 w 620"/>
                  <a:gd name="T77" fmla="*/ 296 h 619"/>
                  <a:gd name="T78" fmla="*/ 339 w 620"/>
                  <a:gd name="T79" fmla="*/ 227 h 619"/>
                  <a:gd name="T80" fmla="*/ 365 w 620"/>
                  <a:gd name="T81" fmla="*/ 200 h 619"/>
                  <a:gd name="T82" fmla="*/ 376 w 620"/>
                  <a:gd name="T83" fmla="*/ 173 h 619"/>
                  <a:gd name="T84" fmla="*/ 369 w 620"/>
                  <a:gd name="T85" fmla="*/ 145 h 619"/>
                  <a:gd name="T86" fmla="*/ 342 w 620"/>
                  <a:gd name="T87" fmla="*/ 115 h 619"/>
                  <a:gd name="T88" fmla="*/ 311 w 620"/>
                  <a:gd name="T89" fmla="*/ 87 h 619"/>
                  <a:gd name="T90" fmla="*/ 285 w 620"/>
                  <a:gd name="T91" fmla="*/ 80 h 619"/>
                  <a:gd name="T92" fmla="*/ 260 w 620"/>
                  <a:gd name="T93" fmla="*/ 91 h 619"/>
                  <a:gd name="T94" fmla="*/ 247 w 620"/>
                  <a:gd name="T95" fmla="*/ 104 h 619"/>
                  <a:gd name="T96" fmla="*/ 227 w 620"/>
                  <a:gd name="T97" fmla="*/ 125 h 619"/>
                  <a:gd name="T98" fmla="*/ 197 w 620"/>
                  <a:gd name="T99" fmla="*/ 116 h 619"/>
                  <a:gd name="T100" fmla="*/ 183 w 620"/>
                  <a:gd name="T101" fmla="*/ 103 h 619"/>
                  <a:gd name="T102" fmla="*/ 162 w 620"/>
                  <a:gd name="T103" fmla="*/ 83 h 619"/>
                  <a:gd name="T104" fmla="*/ 188 w 620"/>
                  <a:gd name="T105" fmla="*/ 58 h 619"/>
                  <a:gd name="T106" fmla="*/ 212 w 620"/>
                  <a:gd name="T107" fmla="*/ 35 h 619"/>
                  <a:gd name="T108" fmla="*/ 228 w 620"/>
                  <a:gd name="T109" fmla="*/ 20 h 619"/>
                  <a:gd name="T110" fmla="*/ 260 w 620"/>
                  <a:gd name="T111" fmla="*/ 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619">
                    <a:moveTo>
                      <a:pt x="108" y="135"/>
                    </a:moveTo>
                    <a:lnTo>
                      <a:pt x="122" y="149"/>
                    </a:lnTo>
                    <a:lnTo>
                      <a:pt x="133" y="160"/>
                    </a:lnTo>
                    <a:lnTo>
                      <a:pt x="144" y="169"/>
                    </a:lnTo>
                    <a:lnTo>
                      <a:pt x="162" y="188"/>
                    </a:lnTo>
                    <a:lnTo>
                      <a:pt x="53" y="296"/>
                    </a:lnTo>
                    <a:lnTo>
                      <a:pt x="0" y="243"/>
                    </a:lnTo>
                    <a:lnTo>
                      <a:pt x="108" y="135"/>
                    </a:lnTo>
                    <a:close/>
                    <a:moveTo>
                      <a:pt x="277" y="0"/>
                    </a:moveTo>
                    <a:lnTo>
                      <a:pt x="295" y="0"/>
                    </a:lnTo>
                    <a:lnTo>
                      <a:pt x="312" y="6"/>
                    </a:lnTo>
                    <a:lnTo>
                      <a:pt x="328" y="15"/>
                    </a:lnTo>
                    <a:lnTo>
                      <a:pt x="344" y="27"/>
                    </a:lnTo>
                    <a:lnTo>
                      <a:pt x="358" y="39"/>
                    </a:lnTo>
                    <a:lnTo>
                      <a:pt x="373" y="53"/>
                    </a:lnTo>
                    <a:lnTo>
                      <a:pt x="389" y="69"/>
                    </a:lnTo>
                    <a:lnTo>
                      <a:pt x="405" y="87"/>
                    </a:lnTo>
                    <a:lnTo>
                      <a:pt x="419" y="103"/>
                    </a:lnTo>
                    <a:lnTo>
                      <a:pt x="432" y="119"/>
                    </a:lnTo>
                    <a:lnTo>
                      <a:pt x="440" y="133"/>
                    </a:lnTo>
                    <a:lnTo>
                      <a:pt x="443" y="148"/>
                    </a:lnTo>
                    <a:lnTo>
                      <a:pt x="444" y="164"/>
                    </a:lnTo>
                    <a:lnTo>
                      <a:pt x="441" y="179"/>
                    </a:lnTo>
                    <a:lnTo>
                      <a:pt x="457" y="176"/>
                    </a:lnTo>
                    <a:lnTo>
                      <a:pt x="472" y="176"/>
                    </a:lnTo>
                    <a:lnTo>
                      <a:pt x="488" y="181"/>
                    </a:lnTo>
                    <a:lnTo>
                      <a:pt x="502" y="188"/>
                    </a:lnTo>
                    <a:lnTo>
                      <a:pt x="518" y="200"/>
                    </a:lnTo>
                    <a:lnTo>
                      <a:pt x="534" y="214"/>
                    </a:lnTo>
                    <a:lnTo>
                      <a:pt x="551" y="232"/>
                    </a:lnTo>
                    <a:lnTo>
                      <a:pt x="566" y="248"/>
                    </a:lnTo>
                    <a:lnTo>
                      <a:pt x="580" y="261"/>
                    </a:lnTo>
                    <a:lnTo>
                      <a:pt x="593" y="276"/>
                    </a:lnTo>
                    <a:lnTo>
                      <a:pt x="605" y="291"/>
                    </a:lnTo>
                    <a:lnTo>
                      <a:pt x="615" y="307"/>
                    </a:lnTo>
                    <a:lnTo>
                      <a:pt x="619" y="325"/>
                    </a:lnTo>
                    <a:lnTo>
                      <a:pt x="620" y="343"/>
                    </a:lnTo>
                    <a:lnTo>
                      <a:pt x="617" y="360"/>
                    </a:lnTo>
                    <a:lnTo>
                      <a:pt x="610" y="376"/>
                    </a:lnTo>
                    <a:lnTo>
                      <a:pt x="600" y="391"/>
                    </a:lnTo>
                    <a:lnTo>
                      <a:pt x="594" y="399"/>
                    </a:lnTo>
                    <a:lnTo>
                      <a:pt x="583" y="410"/>
                    </a:lnTo>
                    <a:lnTo>
                      <a:pt x="572" y="422"/>
                    </a:lnTo>
                    <a:lnTo>
                      <a:pt x="559" y="435"/>
                    </a:lnTo>
                    <a:lnTo>
                      <a:pt x="545" y="450"/>
                    </a:lnTo>
                    <a:lnTo>
                      <a:pt x="532" y="463"/>
                    </a:lnTo>
                    <a:lnTo>
                      <a:pt x="520" y="475"/>
                    </a:lnTo>
                    <a:lnTo>
                      <a:pt x="510" y="486"/>
                    </a:lnTo>
                    <a:lnTo>
                      <a:pt x="503" y="493"/>
                    </a:lnTo>
                    <a:lnTo>
                      <a:pt x="376" y="619"/>
                    </a:lnTo>
                    <a:lnTo>
                      <a:pt x="323" y="566"/>
                    </a:lnTo>
                    <a:lnTo>
                      <a:pt x="450" y="440"/>
                    </a:lnTo>
                    <a:lnTo>
                      <a:pt x="459" y="432"/>
                    </a:lnTo>
                    <a:lnTo>
                      <a:pt x="470" y="421"/>
                    </a:lnTo>
                    <a:lnTo>
                      <a:pt x="481" y="409"/>
                    </a:lnTo>
                    <a:lnTo>
                      <a:pt x="493" y="397"/>
                    </a:lnTo>
                    <a:lnTo>
                      <a:pt x="504" y="385"/>
                    </a:lnTo>
                    <a:lnTo>
                      <a:pt x="514" y="374"/>
                    </a:lnTo>
                    <a:lnTo>
                      <a:pt x="522" y="365"/>
                    </a:lnTo>
                    <a:lnTo>
                      <a:pt x="528" y="359"/>
                    </a:lnTo>
                    <a:lnTo>
                      <a:pt x="536" y="348"/>
                    </a:lnTo>
                    <a:lnTo>
                      <a:pt x="541" y="334"/>
                    </a:lnTo>
                    <a:lnTo>
                      <a:pt x="540" y="321"/>
                    </a:lnTo>
                    <a:lnTo>
                      <a:pt x="534" y="310"/>
                    </a:lnTo>
                    <a:lnTo>
                      <a:pt x="521" y="295"/>
                    </a:lnTo>
                    <a:lnTo>
                      <a:pt x="505" y="278"/>
                    </a:lnTo>
                    <a:lnTo>
                      <a:pt x="489" y="263"/>
                    </a:lnTo>
                    <a:lnTo>
                      <a:pt x="475" y="251"/>
                    </a:lnTo>
                    <a:lnTo>
                      <a:pt x="463" y="244"/>
                    </a:lnTo>
                    <a:lnTo>
                      <a:pt x="448" y="243"/>
                    </a:lnTo>
                    <a:lnTo>
                      <a:pt x="433" y="246"/>
                    </a:lnTo>
                    <a:lnTo>
                      <a:pt x="420" y="256"/>
                    </a:lnTo>
                    <a:lnTo>
                      <a:pt x="407" y="267"/>
                    </a:lnTo>
                    <a:lnTo>
                      <a:pt x="391" y="282"/>
                    </a:lnTo>
                    <a:lnTo>
                      <a:pt x="373" y="301"/>
                    </a:lnTo>
                    <a:lnTo>
                      <a:pt x="267" y="406"/>
                    </a:lnTo>
                    <a:lnTo>
                      <a:pt x="213" y="352"/>
                    </a:lnTo>
                    <a:lnTo>
                      <a:pt x="270" y="296"/>
                    </a:lnTo>
                    <a:lnTo>
                      <a:pt x="323" y="243"/>
                    </a:lnTo>
                    <a:lnTo>
                      <a:pt x="339" y="227"/>
                    </a:lnTo>
                    <a:lnTo>
                      <a:pt x="353" y="212"/>
                    </a:lnTo>
                    <a:lnTo>
                      <a:pt x="365" y="200"/>
                    </a:lnTo>
                    <a:lnTo>
                      <a:pt x="373" y="187"/>
                    </a:lnTo>
                    <a:lnTo>
                      <a:pt x="376" y="173"/>
                    </a:lnTo>
                    <a:lnTo>
                      <a:pt x="375" y="158"/>
                    </a:lnTo>
                    <a:lnTo>
                      <a:pt x="369" y="145"/>
                    </a:lnTo>
                    <a:lnTo>
                      <a:pt x="358" y="131"/>
                    </a:lnTo>
                    <a:lnTo>
                      <a:pt x="342" y="115"/>
                    </a:lnTo>
                    <a:lnTo>
                      <a:pt x="326" y="98"/>
                    </a:lnTo>
                    <a:lnTo>
                      <a:pt x="311" y="87"/>
                    </a:lnTo>
                    <a:lnTo>
                      <a:pt x="298" y="81"/>
                    </a:lnTo>
                    <a:lnTo>
                      <a:pt x="285" y="80"/>
                    </a:lnTo>
                    <a:lnTo>
                      <a:pt x="273" y="83"/>
                    </a:lnTo>
                    <a:lnTo>
                      <a:pt x="260" y="91"/>
                    </a:lnTo>
                    <a:lnTo>
                      <a:pt x="255" y="97"/>
                    </a:lnTo>
                    <a:lnTo>
                      <a:pt x="247" y="104"/>
                    </a:lnTo>
                    <a:lnTo>
                      <a:pt x="237" y="113"/>
                    </a:lnTo>
                    <a:lnTo>
                      <a:pt x="227" y="125"/>
                    </a:lnTo>
                    <a:lnTo>
                      <a:pt x="215" y="135"/>
                    </a:lnTo>
                    <a:lnTo>
                      <a:pt x="197" y="116"/>
                    </a:lnTo>
                    <a:lnTo>
                      <a:pt x="191" y="111"/>
                    </a:lnTo>
                    <a:lnTo>
                      <a:pt x="183" y="103"/>
                    </a:lnTo>
                    <a:lnTo>
                      <a:pt x="173" y="93"/>
                    </a:lnTo>
                    <a:lnTo>
                      <a:pt x="162" y="83"/>
                    </a:lnTo>
                    <a:lnTo>
                      <a:pt x="175" y="70"/>
                    </a:lnTo>
                    <a:lnTo>
                      <a:pt x="188" y="58"/>
                    </a:lnTo>
                    <a:lnTo>
                      <a:pt x="200" y="45"/>
                    </a:lnTo>
                    <a:lnTo>
                      <a:pt x="212" y="35"/>
                    </a:lnTo>
                    <a:lnTo>
                      <a:pt x="221" y="26"/>
                    </a:lnTo>
                    <a:lnTo>
                      <a:pt x="228" y="20"/>
                    </a:lnTo>
                    <a:lnTo>
                      <a:pt x="243" y="10"/>
                    </a:lnTo>
                    <a:lnTo>
                      <a:pt x="260" y="3"/>
                    </a:lnTo>
                    <a:lnTo>
                      <a:pt x="277" y="0"/>
                    </a:lnTo>
                    <a:close/>
                  </a:path>
                </a:pathLst>
              </a:custGeom>
              <a:solidFill>
                <a:srgbClr val="999D19"/>
              </a:solidFill>
              <a:ln w="0">
                <a:noFill/>
                <a:prstDash val="solid"/>
                <a:round/>
                <a:headEnd/>
                <a:tailEnd/>
              </a:ln>
            </p:spPr>
            <p:txBody>
              <a:bodyPr/>
              <a:lstStyle>
                <a:defPPr>
                  <a:defRPr lang="en-US"/>
                </a:defPPr>
                <a:lvl1pPr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Trebuchet MS" panose="020B060302020202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64B4C"/>
                  </a:solidFill>
                  <a:effectLst/>
                  <a:uLnTx/>
                  <a:uFillTx/>
                  <a:latin typeface="Verdana"/>
                  <a:ea typeface="MS PGothic" panose="020B0600070205080204" pitchFamily="34" charset="-128"/>
                  <a:cs typeface="Arial"/>
                </a:endParaRPr>
              </a:p>
            </p:txBody>
          </p:sp>
        </p:grpSp>
      </p:grpSp>
      <p:sp>
        <p:nvSpPr>
          <p:cNvPr id="129" name="TextBox 128">
            <a:extLst>
              <a:ext uri="{FF2B5EF4-FFF2-40B4-BE49-F238E27FC236}">
                <a16:creationId xmlns:a16="http://schemas.microsoft.com/office/drawing/2014/main" id="{3EF05A30-11BF-42AB-BC39-91B65D56B8A6}"/>
              </a:ext>
            </a:extLst>
          </p:cNvPr>
          <p:cNvSpPr txBox="1"/>
          <p:nvPr/>
        </p:nvSpPr>
        <p:spPr>
          <a:xfrm>
            <a:off x="352466" y="655632"/>
            <a:ext cx="115591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96E65"/>
                </a:solidFill>
                <a:effectLst/>
                <a:uLnTx/>
                <a:uFillTx/>
                <a:latin typeface="Verdana"/>
                <a:ea typeface="Verdana"/>
                <a:cs typeface="Verdana" panose="020B0604030504040204" pitchFamily="34" charset="0"/>
              </a:rPr>
              <a:t>MARSHBERRY OFFERS A FULL-SPECTRUM OF SOLUTIONS FOR VALUE CREATION.</a:t>
            </a:r>
          </a:p>
        </p:txBody>
      </p:sp>
    </p:spTree>
    <p:custDataLst>
      <p:tags r:id="rId1"/>
    </p:custDataLst>
    <p:extLst>
      <p:ext uri="{BB962C8B-B14F-4D97-AF65-F5344CB8AC3E}">
        <p14:creationId xmlns:p14="http://schemas.microsoft.com/office/powerpoint/2010/main" val="9891331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96AF81E1-FF55-4935-93DA-3ED8275CAC44}"/>
              </a:ext>
            </a:extLst>
          </p:cNvPr>
          <p:cNvSpPr>
            <a:spLocks noGrp="1"/>
          </p:cNvSpPr>
          <p:nvPr>
            <p:ph type="title" idx="4294967295"/>
          </p:nvPr>
        </p:nvSpPr>
        <p:spPr>
          <a:xfrm>
            <a:off x="0" y="142875"/>
            <a:ext cx="12192000" cy="590550"/>
          </a:xfrm>
          <a:prstGeom prst="rect">
            <a:avLst/>
          </a:prstGeom>
        </p:spPr>
        <p:txBody>
          <a:bodyPr>
            <a:normAutofit/>
          </a:bodyPr>
          <a:lstStyle/>
          <a:p>
            <a:r>
              <a:rPr lang="en-US" dirty="0">
                <a:solidFill>
                  <a:srgbClr val="002D3D"/>
                </a:solidFill>
              </a:rPr>
              <a:t>PRIVATE EQUITY vs private capital PROS</a:t>
            </a:r>
          </a:p>
        </p:txBody>
      </p:sp>
      <p:graphicFrame>
        <p:nvGraphicFramePr>
          <p:cNvPr id="3" name="Table 2">
            <a:extLst>
              <a:ext uri="{FF2B5EF4-FFF2-40B4-BE49-F238E27FC236}">
                <a16:creationId xmlns:a16="http://schemas.microsoft.com/office/drawing/2014/main" id="{FD3F82EF-2B8D-4B8A-B88B-9AE3545A26C0}"/>
              </a:ext>
            </a:extLst>
          </p:cNvPr>
          <p:cNvGraphicFramePr>
            <a:graphicFrameLocks noGrp="1"/>
          </p:cNvGraphicFramePr>
          <p:nvPr>
            <p:extLst>
              <p:ext uri="{D42A27DB-BD31-4B8C-83A1-F6EECF244321}">
                <p14:modId xmlns:p14="http://schemas.microsoft.com/office/powerpoint/2010/main" val="3486418792"/>
              </p:ext>
            </p:extLst>
          </p:nvPr>
        </p:nvGraphicFramePr>
        <p:xfrm>
          <a:off x="374790" y="860234"/>
          <a:ext cx="11432024" cy="4971495"/>
        </p:xfrm>
        <a:graphic>
          <a:graphicData uri="http://schemas.openxmlformats.org/drawingml/2006/table">
            <a:tbl>
              <a:tblPr firstRow="1" bandRow="1">
                <a:tableStyleId>{E8034E78-7F5D-4C2E-B375-FC64B27BC917}</a:tableStyleId>
              </a:tblPr>
              <a:tblGrid>
                <a:gridCol w="5716012">
                  <a:extLst>
                    <a:ext uri="{9D8B030D-6E8A-4147-A177-3AD203B41FA5}">
                      <a16:colId xmlns:a16="http://schemas.microsoft.com/office/drawing/2014/main" val="2533442824"/>
                    </a:ext>
                  </a:extLst>
                </a:gridCol>
                <a:gridCol w="5716012">
                  <a:extLst>
                    <a:ext uri="{9D8B030D-6E8A-4147-A177-3AD203B41FA5}">
                      <a16:colId xmlns:a16="http://schemas.microsoft.com/office/drawing/2014/main" val="1837138287"/>
                    </a:ext>
                  </a:extLst>
                </a:gridCol>
              </a:tblGrid>
              <a:tr h="494499">
                <a:tc>
                  <a:txBody>
                    <a:bodyPr/>
                    <a:lstStyle/>
                    <a:p>
                      <a:r>
                        <a:rPr lang="en-US" sz="2100" b="1" dirty="0">
                          <a:latin typeface="Verdana" panose="020B0604030504040204" pitchFamily="34" charset="0"/>
                          <a:ea typeface="Verdana" panose="020B0604030504040204" pitchFamily="34" charset="0"/>
                        </a:rPr>
                        <a:t>Private Equity</a:t>
                      </a:r>
                      <a:endParaRPr lang="en-US" sz="2100" b="1" dirty="0">
                        <a:solidFill>
                          <a:schemeClr val="bg1"/>
                        </a:solidFill>
                        <a:latin typeface="Verdana" panose="020B0604030504040204" pitchFamily="34" charset="0"/>
                        <a:ea typeface="Verdana" panose="020B0604030504040204" pitchFamily="34" charset="0"/>
                      </a:endParaRPr>
                    </a:p>
                  </a:txBody>
                  <a:tcPr marL="121920" marR="121920" marT="60965" marB="60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E4A11B"/>
                    </a:solidFill>
                  </a:tcPr>
                </a:tc>
                <a:tc>
                  <a:txBody>
                    <a:bodyPr/>
                    <a:lstStyle/>
                    <a:p>
                      <a:r>
                        <a:rPr lang="en-US" sz="2100" b="1" dirty="0">
                          <a:solidFill>
                            <a:schemeClr val="bg1"/>
                          </a:solidFill>
                          <a:latin typeface="Verdana" panose="020B0604030504040204" pitchFamily="34" charset="0"/>
                          <a:ea typeface="Verdana" panose="020B0604030504040204" pitchFamily="34" charset="0"/>
                        </a:rPr>
                        <a:t>Private Capital</a:t>
                      </a:r>
                    </a:p>
                  </a:txBody>
                  <a:tcPr marL="121920" marR="121920" marT="60965" marB="60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E4A11B"/>
                    </a:solidFill>
                  </a:tcPr>
                </a:tc>
                <a:extLst>
                  <a:ext uri="{0D108BD9-81ED-4DB2-BD59-A6C34878D82A}">
                    <a16:rowId xmlns:a16="http://schemas.microsoft.com/office/drawing/2014/main" val="4056803793"/>
                  </a:ext>
                </a:extLst>
              </a:tr>
              <a:tr h="494499">
                <a:tc>
                  <a:txBody>
                    <a:bodyPr/>
                    <a:lstStyle/>
                    <a:p>
                      <a:r>
                        <a:rPr lang="en-US" sz="1600" dirty="0">
                          <a:solidFill>
                            <a:sysClr val="windowText" lastClr="000000"/>
                          </a:solidFill>
                          <a:latin typeface="Verdana" panose="020B0604030504040204" pitchFamily="34" charset="0"/>
                          <a:ea typeface="Verdana" panose="020B0604030504040204" pitchFamily="34" charset="0"/>
                        </a:rPr>
                        <a:t>Sophisticated Investor</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600" dirty="0">
                          <a:solidFill>
                            <a:sysClr val="windowText" lastClr="000000"/>
                          </a:solidFill>
                          <a:latin typeface="Verdana" panose="020B0604030504040204" pitchFamily="34" charset="0"/>
                          <a:ea typeface="Verdana" panose="020B0604030504040204" pitchFamily="34" charset="0"/>
                        </a:rPr>
                        <a:t>Lower Return Requirements than PE Funds</a:t>
                      </a: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31081848"/>
                  </a:ext>
                </a:extLst>
              </a:tr>
              <a:tr h="494499">
                <a:tc>
                  <a:txBody>
                    <a:bodyPr/>
                    <a:lstStyle/>
                    <a:p>
                      <a:r>
                        <a:rPr lang="en-US" sz="1600" dirty="0">
                          <a:solidFill>
                            <a:sysClr val="windowText" lastClr="000000"/>
                          </a:solidFill>
                          <a:latin typeface="Verdana" panose="020B0604030504040204" pitchFamily="34" charset="0"/>
                          <a:ea typeface="Verdana" panose="020B0604030504040204" pitchFamily="34" charset="0"/>
                        </a:rPr>
                        <a:t>Network/Customer Introductions </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600" dirty="0">
                          <a:solidFill>
                            <a:sysClr val="windowText" lastClr="000000"/>
                          </a:solidFill>
                          <a:latin typeface="Verdana" panose="020B0604030504040204" pitchFamily="34" charset="0"/>
                          <a:ea typeface="Verdana" panose="020B0604030504040204" pitchFamily="34" charset="0"/>
                        </a:rPr>
                        <a:t>Long Term Investor/No Exit Mandate</a:t>
                      </a: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33368990"/>
                  </a:ext>
                </a:extLst>
              </a:tr>
              <a:tr h="494499">
                <a:tc>
                  <a:txBody>
                    <a:bodyPr/>
                    <a:lstStyle/>
                    <a:p>
                      <a:r>
                        <a:rPr lang="en-US" sz="1600" dirty="0">
                          <a:solidFill>
                            <a:sysClr val="windowText" lastClr="000000"/>
                          </a:solidFill>
                          <a:latin typeface="Verdana" panose="020B0604030504040204" pitchFamily="34" charset="0"/>
                          <a:ea typeface="Verdana" panose="020B0604030504040204" pitchFamily="34" charset="0"/>
                        </a:rPr>
                        <a:t>Acquisition Assistance</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600" dirty="0">
                          <a:solidFill>
                            <a:sysClr val="windowText" lastClr="000000"/>
                          </a:solidFill>
                          <a:latin typeface="Verdana" panose="020B0604030504040204" pitchFamily="34" charset="0"/>
                          <a:ea typeface="Verdana" panose="020B0604030504040204" pitchFamily="34" charset="0"/>
                        </a:rPr>
                        <a:t>Investing in Existing Management</a:t>
                      </a: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01566629"/>
                  </a:ext>
                </a:extLst>
              </a:tr>
              <a:tr h="494499">
                <a:tc>
                  <a:txBody>
                    <a:bodyPr/>
                    <a:lstStyle/>
                    <a:p>
                      <a:r>
                        <a:rPr lang="en-US" sz="1600" dirty="0">
                          <a:solidFill>
                            <a:sysClr val="windowText" lastClr="000000"/>
                          </a:solidFill>
                          <a:latin typeface="Verdana" panose="020B0604030504040204" pitchFamily="34" charset="0"/>
                          <a:ea typeface="Verdana" panose="020B0604030504040204" pitchFamily="34" charset="0"/>
                        </a:rPr>
                        <a:t>Access to Additional Equity Capital</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1600" dirty="0">
                          <a:solidFill>
                            <a:sysClr val="windowText" lastClr="000000"/>
                          </a:solidFill>
                          <a:latin typeface="Verdana" panose="020B0604030504040204" pitchFamily="34" charset="0"/>
                          <a:ea typeface="Verdana" panose="020B0604030504040204" pitchFamily="34" charset="0"/>
                        </a:rPr>
                        <a:t>Minimal Interference with Daily Operations</a:t>
                      </a: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78369455"/>
                  </a:ext>
                </a:extLst>
              </a:tr>
              <a:tr h="494499">
                <a:tc>
                  <a:txBody>
                    <a:bodyPr/>
                    <a:lstStyle/>
                    <a:p>
                      <a:r>
                        <a:rPr lang="en-US" sz="1600" dirty="0">
                          <a:solidFill>
                            <a:sysClr val="windowText" lastClr="000000"/>
                          </a:solidFill>
                          <a:latin typeface="Verdana" panose="020B0604030504040204" pitchFamily="34" charset="0"/>
                          <a:ea typeface="Verdana" panose="020B0604030504040204" pitchFamily="34" charset="0"/>
                        </a:rPr>
                        <a:t>Joint Portfolio Company Purchasing</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600" dirty="0">
                          <a:solidFill>
                            <a:sysClr val="windowText" lastClr="000000"/>
                          </a:solidFill>
                          <a:latin typeface="Verdana" panose="020B0604030504040204" pitchFamily="34" charset="0"/>
                          <a:ea typeface="Verdana" panose="020B0604030504040204" pitchFamily="34" charset="0"/>
                        </a:rPr>
                        <a:t>“Patient” Capital</a:t>
                      </a: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18408360"/>
                  </a:ext>
                </a:extLst>
              </a:tr>
              <a:tr h="503323">
                <a:tc>
                  <a:txBody>
                    <a:bodyPr/>
                    <a:lstStyle/>
                    <a:p>
                      <a:r>
                        <a:rPr lang="en-US" sz="1600" dirty="0">
                          <a:solidFill>
                            <a:sysClr val="windowText" lastClr="000000"/>
                          </a:solidFill>
                          <a:latin typeface="Verdana" panose="020B0604030504040204" pitchFamily="34" charset="0"/>
                          <a:ea typeface="Verdana" panose="020B0604030504040204" pitchFamily="34" charset="0"/>
                        </a:rPr>
                        <a:t>Access to Senior Management &amp; Industry Veterans</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1600" dirty="0">
                          <a:solidFill>
                            <a:sysClr val="windowText" lastClr="000000"/>
                          </a:solidFill>
                          <a:latin typeface="Verdana" panose="020B0604030504040204" pitchFamily="34" charset="0"/>
                          <a:ea typeface="Verdana" panose="020B0604030504040204" pitchFamily="34" charset="0"/>
                        </a:rPr>
                        <a:t>Access to Business Leaders/Veterans</a:t>
                      </a: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16230841"/>
                  </a:ext>
                </a:extLst>
              </a:tr>
              <a:tr h="494499">
                <a:tc>
                  <a:txBody>
                    <a:bodyPr/>
                    <a:lstStyle/>
                    <a:p>
                      <a:r>
                        <a:rPr lang="en-US" sz="1600" dirty="0">
                          <a:solidFill>
                            <a:sysClr val="windowText" lastClr="000000"/>
                          </a:solidFill>
                          <a:latin typeface="Verdana" panose="020B0604030504040204" pitchFamily="34" charset="0"/>
                          <a:ea typeface="Verdana" panose="020B0604030504040204" pitchFamily="34" charset="0"/>
                        </a:rPr>
                        <a:t>Experience with Complex Transactions</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600" dirty="0">
                        <a:solidFill>
                          <a:sysClr val="windowText" lastClr="000000"/>
                        </a:solidFill>
                        <a:latin typeface="Verdana" panose="020B0604030504040204" pitchFamily="34" charset="0"/>
                        <a:ea typeface="Verdana" panose="020B0604030504040204" pitchFamily="34" charset="0"/>
                      </a:endParaRP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09269988"/>
                  </a:ext>
                </a:extLst>
              </a:tr>
              <a:tr h="512180">
                <a:tc>
                  <a:txBody>
                    <a:bodyPr/>
                    <a:lstStyle/>
                    <a:p>
                      <a:r>
                        <a:rPr lang="en-US" sz="1600" dirty="0">
                          <a:solidFill>
                            <a:sysClr val="windowText" lastClr="000000"/>
                          </a:solidFill>
                          <a:latin typeface="Verdana" panose="020B0604030504040204" pitchFamily="34" charset="0"/>
                          <a:ea typeface="Verdana" panose="020B0604030504040204" pitchFamily="34" charset="0"/>
                        </a:rPr>
                        <a:t>Support in IT, HR, Accounting, Sales Assistance</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600" dirty="0">
                        <a:solidFill>
                          <a:sysClr val="windowText" lastClr="000000"/>
                        </a:solidFill>
                        <a:latin typeface="Verdana" panose="020B0604030504040204" pitchFamily="34" charset="0"/>
                        <a:ea typeface="Verdana" panose="020B0604030504040204" pitchFamily="34" charset="0"/>
                      </a:endParaRP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63117723"/>
                  </a:ext>
                </a:extLst>
              </a:tr>
              <a:tr h="494499">
                <a:tc>
                  <a:txBody>
                    <a:bodyPr/>
                    <a:lstStyle/>
                    <a:p>
                      <a:r>
                        <a:rPr lang="en-US" sz="1600" dirty="0">
                          <a:solidFill>
                            <a:sysClr val="windowText" lastClr="000000"/>
                          </a:solidFill>
                          <a:latin typeface="Verdana" panose="020B0604030504040204" pitchFamily="34" charset="0"/>
                          <a:ea typeface="Verdana" panose="020B0604030504040204" pitchFamily="34" charset="0"/>
                        </a:rPr>
                        <a:t>Willingness to Sell to Another PE Fund</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600" dirty="0">
                        <a:solidFill>
                          <a:sysClr val="windowText" lastClr="000000"/>
                        </a:solidFill>
                        <a:latin typeface="Verdana" panose="020B0604030504040204" pitchFamily="34" charset="0"/>
                        <a:ea typeface="Verdana" panose="020B0604030504040204" pitchFamily="34" charset="0"/>
                      </a:endParaRP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460470"/>
                  </a:ext>
                </a:extLst>
              </a:tr>
            </a:tbl>
          </a:graphicData>
        </a:graphic>
      </p:graphicFrame>
      <p:sp>
        <p:nvSpPr>
          <p:cNvPr id="6" name="TextBox 5">
            <a:extLst>
              <a:ext uri="{FF2B5EF4-FFF2-40B4-BE49-F238E27FC236}">
                <a16:creationId xmlns:a16="http://schemas.microsoft.com/office/drawing/2014/main" id="{39D3D072-89C2-4599-8BCD-D3983756C30F}"/>
              </a:ext>
            </a:extLst>
          </p:cNvPr>
          <p:cNvSpPr txBox="1">
            <a:spLocks noChangeArrowheads="1"/>
          </p:cNvSpPr>
          <p:nvPr/>
        </p:nvSpPr>
        <p:spPr bwMode="auto">
          <a:xfrm>
            <a:off x="374790" y="5959303"/>
            <a:ext cx="7567613" cy="200055"/>
          </a:xfrm>
          <a:prstGeom prst="rect">
            <a:avLst/>
          </a:prstGeom>
          <a:noFill/>
          <a:ln>
            <a:noFill/>
          </a:ln>
          <a:extLst>
            <a:ext uri="{909E8E84-426E-40dd-AFC4-6F175D3DCCD1}"/>
            <a:ext uri="{91240B29-F687-4f45-9708-019B960494DF}"/>
          </a:extLst>
        </p:spPr>
        <p:txBody>
          <a:bodyPr>
            <a:spAutoFit/>
          </a:bodyPr>
          <a:lstStyle>
            <a:defPPr>
              <a:defRPr lang="en-US"/>
            </a:defPPr>
            <a:lvl1pPr marL="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1pPr>
            <a:lvl2pPr marL="742950" indent="-28575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2pPr>
            <a:lvl3pPr marL="1143000" indent="-22860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3pPr>
            <a:lvl4pPr marL="1600200" indent="-22860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4pPr>
            <a:lvl5pPr marL="2057400" indent="-22860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9pPr>
          </a:lstStyle>
          <a:p>
            <a:pPr defTabSz="457189" eaLnBrk="1" fontAlgn="base" hangingPunct="1">
              <a:spcBef>
                <a:spcPct val="0"/>
              </a:spcBef>
              <a:spcAft>
                <a:spcPct val="0"/>
              </a:spcAft>
              <a:defRPr/>
            </a:pPr>
            <a:r>
              <a:rPr lang="en-US" altLang="en-US" sz="700" dirty="0">
                <a:solidFill>
                  <a:prstClr val="black"/>
                </a:solidFill>
                <a:latin typeface="Verdana" panose="020B0604030504040204" pitchFamily="34" charset="0"/>
              </a:rPr>
              <a:t>Individual results may vary.  PE: Private Equity.</a:t>
            </a:r>
          </a:p>
        </p:txBody>
      </p:sp>
    </p:spTree>
    <p:custDataLst>
      <p:tags r:id="rId1"/>
    </p:custDataLst>
    <p:extLst>
      <p:ext uri="{BB962C8B-B14F-4D97-AF65-F5344CB8AC3E}">
        <p14:creationId xmlns:p14="http://schemas.microsoft.com/office/powerpoint/2010/main" val="23142998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0AFBB4A1-E17C-4EE3-BCDC-DC1E17688FF1}"/>
              </a:ext>
            </a:extLst>
          </p:cNvPr>
          <p:cNvGraphicFramePr>
            <a:graphicFrameLocks noGrp="1"/>
          </p:cNvGraphicFramePr>
          <p:nvPr>
            <p:extLst>
              <p:ext uri="{D42A27DB-BD31-4B8C-83A1-F6EECF244321}">
                <p14:modId xmlns:p14="http://schemas.microsoft.com/office/powerpoint/2010/main" val="3607224853"/>
              </p:ext>
            </p:extLst>
          </p:nvPr>
        </p:nvGraphicFramePr>
        <p:xfrm>
          <a:off x="462224" y="866639"/>
          <a:ext cx="11394831" cy="4911540"/>
        </p:xfrm>
        <a:graphic>
          <a:graphicData uri="http://schemas.openxmlformats.org/drawingml/2006/table">
            <a:tbl>
              <a:tblPr firstRow="1" bandRow="1">
                <a:tableStyleId>{E8034E78-7F5D-4C2E-B375-FC64B27BC917}</a:tableStyleId>
              </a:tblPr>
              <a:tblGrid>
                <a:gridCol w="5779934">
                  <a:extLst>
                    <a:ext uri="{9D8B030D-6E8A-4147-A177-3AD203B41FA5}">
                      <a16:colId xmlns:a16="http://schemas.microsoft.com/office/drawing/2014/main" val="2792167911"/>
                    </a:ext>
                  </a:extLst>
                </a:gridCol>
                <a:gridCol w="5614897">
                  <a:extLst>
                    <a:ext uri="{9D8B030D-6E8A-4147-A177-3AD203B41FA5}">
                      <a16:colId xmlns:a16="http://schemas.microsoft.com/office/drawing/2014/main" val="2295702254"/>
                    </a:ext>
                  </a:extLst>
                </a:gridCol>
              </a:tblGrid>
              <a:tr h="494127">
                <a:tc>
                  <a:txBody>
                    <a:bodyPr/>
                    <a:lstStyle/>
                    <a:p>
                      <a:r>
                        <a:rPr lang="en-US" sz="2100" b="1" dirty="0">
                          <a:latin typeface="Verdana" panose="020B0604030504040204" pitchFamily="34" charset="0"/>
                          <a:ea typeface="Verdana" panose="020B0604030504040204" pitchFamily="34" charset="0"/>
                        </a:rPr>
                        <a:t>Private Equity</a:t>
                      </a:r>
                      <a:endParaRPr lang="en-US" sz="2100" b="1" dirty="0">
                        <a:solidFill>
                          <a:schemeClr val="bg1"/>
                        </a:solidFill>
                        <a:latin typeface="Verdana" panose="020B0604030504040204" pitchFamily="34" charset="0"/>
                        <a:ea typeface="Verdana" panose="020B0604030504040204" pitchFamily="34" charset="0"/>
                      </a:endParaRPr>
                    </a:p>
                  </a:txBody>
                  <a:tcPr marL="121920" marR="121920" marT="60965" marB="60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E4A11B"/>
                    </a:solidFill>
                  </a:tcPr>
                </a:tc>
                <a:tc>
                  <a:txBody>
                    <a:bodyPr/>
                    <a:lstStyle/>
                    <a:p>
                      <a:r>
                        <a:rPr lang="en-US" sz="2100" b="1" dirty="0">
                          <a:solidFill>
                            <a:schemeClr val="bg1"/>
                          </a:solidFill>
                          <a:latin typeface="Verdana" panose="020B0604030504040204" pitchFamily="34" charset="0"/>
                          <a:ea typeface="Verdana" panose="020B0604030504040204" pitchFamily="34" charset="0"/>
                        </a:rPr>
                        <a:t>Private Capital</a:t>
                      </a:r>
                    </a:p>
                  </a:txBody>
                  <a:tcPr marL="121920" marR="121920" marT="60965" marB="60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E4A11B"/>
                    </a:solidFill>
                  </a:tcPr>
                </a:tc>
                <a:extLst>
                  <a:ext uri="{0D108BD9-81ED-4DB2-BD59-A6C34878D82A}">
                    <a16:rowId xmlns:a16="http://schemas.microsoft.com/office/drawing/2014/main" val="2504664167"/>
                  </a:ext>
                </a:extLst>
              </a:tr>
              <a:tr h="498279">
                <a:tc>
                  <a:txBody>
                    <a:bodyPr/>
                    <a:lstStyle/>
                    <a:p>
                      <a:r>
                        <a:rPr lang="en-US" sz="1600" dirty="0">
                          <a:solidFill>
                            <a:sysClr val="windowText" lastClr="000000"/>
                          </a:solidFill>
                          <a:latin typeface="Verdana" panose="020B0604030504040204" pitchFamily="34" charset="0"/>
                          <a:ea typeface="Verdana" panose="020B0604030504040204" pitchFamily="34" charset="0"/>
                        </a:rPr>
                        <a:t>Economic &amp; Governance Control</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600" dirty="0">
                          <a:solidFill>
                            <a:sysClr val="windowText" lastClr="000000"/>
                          </a:solidFill>
                          <a:latin typeface="Verdana" panose="020B0604030504040204" pitchFamily="34" charset="0"/>
                          <a:ea typeface="Verdana" panose="020B0604030504040204" pitchFamily="34" charset="0"/>
                        </a:rPr>
                        <a:t>Limited Appetite to Lead a Transaction or Set Terms</a:t>
                      </a: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62793699"/>
                  </a:ext>
                </a:extLst>
              </a:tr>
              <a:tr h="494127">
                <a:tc>
                  <a:txBody>
                    <a:bodyPr/>
                    <a:lstStyle/>
                    <a:p>
                      <a:r>
                        <a:rPr lang="en-US" sz="1600" dirty="0">
                          <a:solidFill>
                            <a:sysClr val="windowText" lastClr="000000"/>
                          </a:solidFill>
                          <a:latin typeface="Verdana" panose="020B0604030504040204" pitchFamily="34" charset="0"/>
                          <a:ea typeface="Verdana" panose="020B0604030504040204" pitchFamily="34" charset="0"/>
                        </a:rPr>
                        <a:t>Limited Holding Period</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600" dirty="0">
                          <a:solidFill>
                            <a:sysClr val="windowText" lastClr="000000"/>
                          </a:solidFill>
                          <a:latin typeface="Verdana" panose="020B0604030504040204" pitchFamily="34" charset="0"/>
                          <a:ea typeface="Verdana" panose="020B0604030504040204" pitchFamily="34" charset="0"/>
                        </a:rPr>
                        <a:t>Limited Access to Additional Capital</a:t>
                      </a: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07041959"/>
                  </a:ext>
                </a:extLst>
              </a:tr>
              <a:tr h="494127">
                <a:tc>
                  <a:txBody>
                    <a:bodyPr/>
                    <a:lstStyle/>
                    <a:p>
                      <a:r>
                        <a:rPr lang="en-US" sz="1600" dirty="0">
                          <a:solidFill>
                            <a:sysClr val="windowText" lastClr="000000"/>
                          </a:solidFill>
                          <a:latin typeface="Verdana" panose="020B0604030504040204" pitchFamily="34" charset="0"/>
                          <a:ea typeface="Verdana" panose="020B0604030504040204" pitchFamily="34" charset="0"/>
                        </a:rPr>
                        <a:t>Ongoing Monitoring Fees</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1600">
                          <a:solidFill>
                            <a:sysClr val="windowText" lastClr="000000"/>
                          </a:solidFill>
                          <a:latin typeface="Verdana" panose="020B0604030504040204" pitchFamily="34" charset="0"/>
                          <a:ea typeface="Verdana" panose="020B0604030504040204" pitchFamily="34" charset="0"/>
                        </a:rPr>
                        <a:t>Lack of Purchasing Consortium</a:t>
                      </a: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0633499"/>
                  </a:ext>
                </a:extLst>
              </a:tr>
              <a:tr h="460245">
                <a:tc>
                  <a:txBody>
                    <a:bodyPr/>
                    <a:lstStyle/>
                    <a:p>
                      <a:r>
                        <a:rPr lang="en-US" sz="1600" dirty="0">
                          <a:solidFill>
                            <a:sysClr val="windowText" lastClr="000000"/>
                          </a:solidFill>
                          <a:latin typeface="Verdana" panose="020B0604030504040204" pitchFamily="34" charset="0"/>
                          <a:ea typeface="Verdana" panose="020B0604030504040204" pitchFamily="34" charset="0"/>
                        </a:rPr>
                        <a:t>Ability to Force a Sale</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1600" dirty="0">
                          <a:solidFill>
                            <a:sysClr val="windowText" lastClr="000000"/>
                          </a:solidFill>
                          <a:latin typeface="Verdana" panose="020B0604030504040204" pitchFamily="34" charset="0"/>
                          <a:ea typeface="Verdana" panose="020B0604030504040204" pitchFamily="34" charset="0"/>
                        </a:rPr>
                        <a:t>Minimal Network for Industry Veteran Introductions</a:t>
                      </a: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16660859"/>
                  </a:ext>
                </a:extLst>
              </a:tr>
              <a:tr h="494127">
                <a:tc>
                  <a:txBody>
                    <a:bodyPr/>
                    <a:lstStyle/>
                    <a:p>
                      <a:r>
                        <a:rPr lang="en-US" sz="1600" dirty="0">
                          <a:solidFill>
                            <a:sysClr val="windowText" lastClr="000000"/>
                          </a:solidFill>
                          <a:latin typeface="Verdana" panose="020B0604030504040204" pitchFamily="34" charset="0"/>
                          <a:ea typeface="Verdana" panose="020B0604030504040204" pitchFamily="34" charset="0"/>
                        </a:rPr>
                        <a:t>Ability to Change Management</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600" dirty="0">
                          <a:solidFill>
                            <a:sysClr val="windowText" lastClr="000000"/>
                          </a:solidFill>
                          <a:latin typeface="Verdana" panose="020B0604030504040204" pitchFamily="34" charset="0"/>
                          <a:ea typeface="Verdana" panose="020B0604030504040204" pitchFamily="34" charset="0"/>
                        </a:rPr>
                        <a:t>Longer Investment Decision Process</a:t>
                      </a: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16315688"/>
                  </a:ext>
                </a:extLst>
              </a:tr>
              <a:tr h="494127">
                <a:tc>
                  <a:txBody>
                    <a:bodyPr/>
                    <a:lstStyle/>
                    <a:p>
                      <a:r>
                        <a:rPr lang="en-US" sz="1600" dirty="0">
                          <a:solidFill>
                            <a:sysClr val="windowText" lastClr="000000"/>
                          </a:solidFill>
                          <a:latin typeface="Verdana" panose="020B0604030504040204" pitchFamily="34" charset="0"/>
                          <a:ea typeface="Verdana" panose="020B0604030504040204" pitchFamily="34" charset="0"/>
                        </a:rPr>
                        <a:t>Minimum Return Requirements</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600" dirty="0">
                          <a:solidFill>
                            <a:sysClr val="windowText" lastClr="000000"/>
                          </a:solidFill>
                          <a:latin typeface="Verdana" panose="020B0604030504040204" pitchFamily="34" charset="0"/>
                          <a:ea typeface="Verdana" panose="020B0604030504040204" pitchFamily="34" charset="0"/>
                        </a:rPr>
                        <a:t>Limited Acquisition Assistance</a:t>
                      </a: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86832371"/>
                  </a:ext>
                </a:extLst>
              </a:tr>
              <a:tr h="494127">
                <a:tc>
                  <a:txBody>
                    <a:bodyPr/>
                    <a:lstStyle/>
                    <a:p>
                      <a:r>
                        <a:rPr lang="en-US" sz="1600" dirty="0">
                          <a:solidFill>
                            <a:sysClr val="windowText" lastClr="000000"/>
                          </a:solidFill>
                          <a:latin typeface="Verdana" panose="020B0604030504040204" pitchFamily="34" charset="0"/>
                          <a:ea typeface="Verdana" panose="020B0604030504040204" pitchFamily="34" charset="0"/>
                        </a:rPr>
                        <a:t>Cash Sale Proceeds Preferred</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600" dirty="0">
                        <a:solidFill>
                          <a:sysClr val="windowText" lastClr="000000"/>
                        </a:solidFill>
                        <a:latin typeface="Verdana" panose="020B0604030504040204" pitchFamily="34" charset="0"/>
                        <a:ea typeface="Verdana" panose="020B0604030504040204" pitchFamily="34" charset="0"/>
                      </a:endParaRP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50199426"/>
                  </a:ext>
                </a:extLst>
              </a:tr>
              <a:tr h="494127">
                <a:tc>
                  <a:txBody>
                    <a:bodyPr/>
                    <a:lstStyle/>
                    <a:p>
                      <a:r>
                        <a:rPr lang="en-US" sz="1600" dirty="0">
                          <a:solidFill>
                            <a:sysClr val="windowText" lastClr="000000"/>
                          </a:solidFill>
                          <a:latin typeface="Verdana" panose="020B0604030504040204" pitchFamily="34" charset="0"/>
                          <a:ea typeface="Verdana" panose="020B0604030504040204" pitchFamily="34" charset="0"/>
                        </a:rPr>
                        <a:t>Goal to Maximize Value Could Veto Management</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600" dirty="0">
                        <a:solidFill>
                          <a:sysClr val="windowText" lastClr="000000"/>
                        </a:solidFill>
                        <a:latin typeface="Verdana" panose="020B0604030504040204" pitchFamily="34" charset="0"/>
                        <a:ea typeface="Verdana" panose="020B0604030504040204" pitchFamily="34" charset="0"/>
                      </a:endParaRP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5311211"/>
                  </a:ext>
                </a:extLst>
              </a:tr>
              <a:tr h="494127">
                <a:tc>
                  <a:txBody>
                    <a:bodyPr/>
                    <a:lstStyle/>
                    <a:p>
                      <a:r>
                        <a:rPr lang="en-US" sz="1600" dirty="0">
                          <a:solidFill>
                            <a:sysClr val="windowText" lastClr="000000"/>
                          </a:solidFill>
                          <a:latin typeface="Verdana" panose="020B0604030504040204" pitchFamily="34" charset="0"/>
                          <a:ea typeface="Verdana" panose="020B0604030504040204" pitchFamily="34" charset="0"/>
                        </a:rPr>
                        <a:t>Back Door Relationships</a:t>
                      </a:r>
                    </a:p>
                  </a:txBody>
                  <a:tcPr marL="121920" marR="121920" marT="60965" marB="609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600" dirty="0">
                        <a:solidFill>
                          <a:sysClr val="windowText" lastClr="000000"/>
                        </a:solidFill>
                        <a:latin typeface="Verdana" panose="020B0604030504040204" pitchFamily="34" charset="0"/>
                        <a:ea typeface="Verdana" panose="020B0604030504040204" pitchFamily="34" charset="0"/>
                      </a:endParaRPr>
                    </a:p>
                  </a:txBody>
                  <a:tcPr marL="121920" marR="121920" marT="60923" marB="609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8396151"/>
                  </a:ext>
                </a:extLst>
              </a:tr>
            </a:tbl>
          </a:graphicData>
        </a:graphic>
      </p:graphicFrame>
      <p:sp>
        <p:nvSpPr>
          <p:cNvPr id="5" name="TextBox 4">
            <a:extLst>
              <a:ext uri="{FF2B5EF4-FFF2-40B4-BE49-F238E27FC236}">
                <a16:creationId xmlns:a16="http://schemas.microsoft.com/office/drawing/2014/main" id="{1449DA9D-0EDC-49D6-8A3F-9D6F78D45DCA}"/>
              </a:ext>
            </a:extLst>
          </p:cNvPr>
          <p:cNvSpPr txBox="1">
            <a:spLocks noChangeArrowheads="1"/>
          </p:cNvSpPr>
          <p:nvPr/>
        </p:nvSpPr>
        <p:spPr bwMode="auto">
          <a:xfrm>
            <a:off x="384324" y="5946176"/>
            <a:ext cx="7567613" cy="200055"/>
          </a:xfrm>
          <a:prstGeom prst="rect">
            <a:avLst/>
          </a:prstGeom>
          <a:noFill/>
          <a:ln>
            <a:noFill/>
          </a:ln>
          <a:extLst>
            <a:ext uri="{909E8E84-426E-40dd-AFC4-6F175D3DCCD1}"/>
            <a:ext uri="{91240B29-F687-4f45-9708-019B960494DF}"/>
          </a:extLst>
        </p:spPr>
        <p:txBody>
          <a:bodyPr>
            <a:spAutoFit/>
          </a:bodyPr>
          <a:lstStyle>
            <a:defPPr>
              <a:defRPr lang="en-US"/>
            </a:defPPr>
            <a:lvl1pPr marL="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1pPr>
            <a:lvl2pPr marL="742950" indent="-28575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2pPr>
            <a:lvl3pPr marL="1143000" indent="-22860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3pPr>
            <a:lvl4pPr marL="1600200" indent="-22860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4pPr>
            <a:lvl5pPr marL="2057400" indent="-228600" algn="l" defTabSz="914400" rtl="0" eaLnBrk="0" latinLnBrk="0" hangingPunct="0">
              <a:defRPr sz="2400" kern="1200">
                <a:solidFill>
                  <a:schemeClr val="tx1"/>
                </a:solidFill>
                <a:latin typeface="Trebuchet MS" panose="020B0603020202020204" pitchFamily="34" charset="0"/>
                <a:ea typeface="MS PGothic" panose="020B0600070205080204" pitchFamily="34"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Trebuchet MS" panose="020B0603020202020204" pitchFamily="34" charset="0"/>
                <a:ea typeface="MS PGothic" panose="020B0600070205080204" pitchFamily="34" charset="-128"/>
                <a:cs typeface="+mn-cs"/>
              </a:defRPr>
            </a:lvl9pPr>
          </a:lstStyle>
          <a:p>
            <a:pPr defTabSz="457189" eaLnBrk="1" fontAlgn="base" hangingPunct="1">
              <a:spcBef>
                <a:spcPct val="0"/>
              </a:spcBef>
              <a:spcAft>
                <a:spcPct val="0"/>
              </a:spcAft>
              <a:defRPr/>
            </a:pPr>
            <a:r>
              <a:rPr lang="en-US" altLang="en-US" sz="700">
                <a:solidFill>
                  <a:prstClr val="black"/>
                </a:solidFill>
                <a:latin typeface="Verdana" panose="020B0604030504040204" pitchFamily="34" charset="0"/>
              </a:rPr>
              <a:t>Individual results may vary.  </a:t>
            </a:r>
          </a:p>
        </p:txBody>
      </p:sp>
      <p:sp>
        <p:nvSpPr>
          <p:cNvPr id="6" name="Title 4">
            <a:extLst>
              <a:ext uri="{FF2B5EF4-FFF2-40B4-BE49-F238E27FC236}">
                <a16:creationId xmlns:a16="http://schemas.microsoft.com/office/drawing/2014/main" id="{1C65217B-AC70-98B9-6B60-7B066D7E66A6}"/>
              </a:ext>
            </a:extLst>
          </p:cNvPr>
          <p:cNvSpPr>
            <a:spLocks noGrp="1"/>
          </p:cNvSpPr>
          <p:nvPr>
            <p:ph type="title" idx="4294967295"/>
          </p:nvPr>
        </p:nvSpPr>
        <p:spPr>
          <a:xfrm>
            <a:off x="0" y="142875"/>
            <a:ext cx="12192000" cy="590550"/>
          </a:xfrm>
          <a:prstGeom prst="rect">
            <a:avLst/>
          </a:prstGeom>
        </p:spPr>
        <p:txBody>
          <a:bodyPr>
            <a:normAutofit/>
          </a:bodyPr>
          <a:lstStyle/>
          <a:p>
            <a:r>
              <a:rPr lang="en-US" dirty="0">
                <a:solidFill>
                  <a:srgbClr val="002D3D"/>
                </a:solidFill>
              </a:rPr>
              <a:t>PRIVATE EQUITY vs private capital cons</a:t>
            </a:r>
          </a:p>
        </p:txBody>
      </p:sp>
    </p:spTree>
    <p:custDataLst>
      <p:tags r:id="rId1"/>
    </p:custDataLst>
    <p:extLst>
      <p:ext uri="{BB962C8B-B14F-4D97-AF65-F5344CB8AC3E}">
        <p14:creationId xmlns:p14="http://schemas.microsoft.com/office/powerpoint/2010/main" val="35298172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C4F692E-7F28-8396-8237-D5EC29D8A5A7}"/>
              </a:ext>
            </a:extLst>
          </p:cNvPr>
          <p:cNvSpPr txBox="1"/>
          <p:nvPr/>
        </p:nvSpPr>
        <p:spPr>
          <a:xfrm>
            <a:off x="4850005" y="2449108"/>
            <a:ext cx="2477582"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pitchFamily="34" charset="0"/>
              </a:rPr>
              <a:t>White Glove Service</a:t>
            </a:r>
          </a:p>
        </p:txBody>
      </p:sp>
      <p:grpSp>
        <p:nvGrpSpPr>
          <p:cNvPr id="10" name="Group 9">
            <a:extLst>
              <a:ext uri="{FF2B5EF4-FFF2-40B4-BE49-F238E27FC236}">
                <a16:creationId xmlns:a16="http://schemas.microsoft.com/office/drawing/2014/main" id="{D1183FAE-4608-1E43-962D-0080F7EA7314}"/>
              </a:ext>
            </a:extLst>
          </p:cNvPr>
          <p:cNvGrpSpPr/>
          <p:nvPr/>
        </p:nvGrpSpPr>
        <p:grpSpPr>
          <a:xfrm>
            <a:off x="3358423" y="1434690"/>
            <a:ext cx="2099586" cy="1853316"/>
            <a:chOff x="616151" y="2087748"/>
            <a:chExt cx="2099586" cy="1853316"/>
          </a:xfrm>
        </p:grpSpPr>
        <p:sp>
          <p:nvSpPr>
            <p:cNvPr id="9" name="Rectangle 8">
              <a:extLst>
                <a:ext uri="{FF2B5EF4-FFF2-40B4-BE49-F238E27FC236}">
                  <a16:creationId xmlns:a16="http://schemas.microsoft.com/office/drawing/2014/main" id="{CCD2D954-7B19-EC1C-BFD8-772BC7017BAC}"/>
                </a:ext>
              </a:extLst>
            </p:cNvPr>
            <p:cNvSpPr/>
            <p:nvPr/>
          </p:nvSpPr>
          <p:spPr>
            <a:xfrm>
              <a:off x="659181" y="2087748"/>
              <a:ext cx="2056556" cy="18533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8" name="TextBox 7">
              <a:extLst>
                <a:ext uri="{FF2B5EF4-FFF2-40B4-BE49-F238E27FC236}">
                  <a16:creationId xmlns:a16="http://schemas.microsoft.com/office/drawing/2014/main" id="{F4FFB89D-957B-4C82-6EFE-2639611AEB7F}"/>
                </a:ext>
              </a:extLst>
            </p:cNvPr>
            <p:cNvSpPr txBox="1"/>
            <p:nvPr/>
          </p:nvSpPr>
          <p:spPr>
            <a:xfrm>
              <a:off x="616151" y="2456574"/>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Sell to Strategic Buyer</a:t>
              </a:r>
            </a:p>
          </p:txBody>
        </p:sp>
        <p:cxnSp>
          <p:nvCxnSpPr>
            <p:cNvPr id="5" name="Straight Connector 4">
              <a:extLst>
                <a:ext uri="{FF2B5EF4-FFF2-40B4-BE49-F238E27FC236}">
                  <a16:creationId xmlns:a16="http://schemas.microsoft.com/office/drawing/2014/main" id="{313DADE6-F5A2-8CD2-55A5-416F662C1F97}"/>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D0FEF47F-EF08-F28A-3F85-0F88463D024D}"/>
              </a:ext>
            </a:extLst>
          </p:cNvPr>
          <p:cNvGrpSpPr/>
          <p:nvPr/>
        </p:nvGrpSpPr>
        <p:grpSpPr>
          <a:xfrm>
            <a:off x="421656" y="1404580"/>
            <a:ext cx="2056557" cy="1853316"/>
            <a:chOff x="659180" y="2087748"/>
            <a:chExt cx="2056557" cy="1853316"/>
          </a:xfrm>
          <a:solidFill>
            <a:srgbClr val="C48800"/>
          </a:solidFill>
        </p:grpSpPr>
        <p:sp>
          <p:nvSpPr>
            <p:cNvPr id="14" name="Rectangle 13">
              <a:extLst>
                <a:ext uri="{FF2B5EF4-FFF2-40B4-BE49-F238E27FC236}">
                  <a16:creationId xmlns:a16="http://schemas.microsoft.com/office/drawing/2014/main" id="{2D25A820-128D-1996-61BE-97CA8EDE8BD4}"/>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17" name="TextBox 16">
              <a:extLst>
                <a:ext uri="{FF2B5EF4-FFF2-40B4-BE49-F238E27FC236}">
                  <a16:creationId xmlns:a16="http://schemas.microsoft.com/office/drawing/2014/main" id="{D0C144C9-1CB1-EC78-63FD-A6C9DA8440E1}"/>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Internal Perpetuation</a:t>
              </a:r>
            </a:p>
          </p:txBody>
        </p:sp>
        <p:cxnSp>
          <p:nvCxnSpPr>
            <p:cNvPr id="18" name="Straight Connector 17">
              <a:extLst>
                <a:ext uri="{FF2B5EF4-FFF2-40B4-BE49-F238E27FC236}">
                  <a16:creationId xmlns:a16="http://schemas.microsoft.com/office/drawing/2014/main" id="{FF2A055C-2FBC-5507-559C-D72D5B7929CB}"/>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B3F746FC-05A1-8F89-B835-6585F4D27B8D}"/>
              </a:ext>
            </a:extLst>
          </p:cNvPr>
          <p:cNvGrpSpPr/>
          <p:nvPr/>
        </p:nvGrpSpPr>
        <p:grpSpPr>
          <a:xfrm>
            <a:off x="6304406" y="1434690"/>
            <a:ext cx="2056557" cy="1853316"/>
            <a:chOff x="659180" y="2087748"/>
            <a:chExt cx="2056557" cy="1853316"/>
          </a:xfrm>
        </p:grpSpPr>
        <p:sp>
          <p:nvSpPr>
            <p:cNvPr id="20" name="Rectangle 19">
              <a:extLst>
                <a:ext uri="{FF2B5EF4-FFF2-40B4-BE49-F238E27FC236}">
                  <a16:creationId xmlns:a16="http://schemas.microsoft.com/office/drawing/2014/main" id="{B25549A3-3771-4CB4-3A55-04F5D2854A1D}"/>
                </a:ext>
              </a:extLst>
            </p:cNvPr>
            <p:cNvSpPr/>
            <p:nvPr/>
          </p:nvSpPr>
          <p:spPr>
            <a:xfrm>
              <a:off x="659181" y="2087748"/>
              <a:ext cx="2056556" cy="1853316"/>
            </a:xfrm>
            <a:prstGeom prst="rect">
              <a:avLst/>
            </a:prstGeom>
            <a:solidFill>
              <a:srgbClr val="999D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1" name="TextBox 20">
              <a:extLst>
                <a:ext uri="{FF2B5EF4-FFF2-40B4-BE49-F238E27FC236}">
                  <a16:creationId xmlns:a16="http://schemas.microsoft.com/office/drawing/2014/main" id="{4EBDDCBB-BFD3-BF63-24D0-070BC0981842}"/>
                </a:ext>
              </a:extLst>
            </p:cNvPr>
            <p:cNvSpPr txBox="1"/>
            <p:nvPr/>
          </p:nvSpPr>
          <p:spPr>
            <a:xfrm>
              <a:off x="659180" y="2559770"/>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ESOP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Arial" pitchFamily="34" charset="0"/>
                </a:rPr>
                <a:t>iCAP</a:t>
              </a: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p:txBody>
        </p:sp>
        <p:cxnSp>
          <p:nvCxnSpPr>
            <p:cNvPr id="22" name="Straight Connector 21">
              <a:extLst>
                <a:ext uri="{FF2B5EF4-FFF2-40B4-BE49-F238E27FC236}">
                  <a16:creationId xmlns:a16="http://schemas.microsoft.com/office/drawing/2014/main" id="{5AA12FB3-C04A-AF1C-1C77-C2DF7E766223}"/>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5879AF47-4DBE-19B5-1FC7-9783BCCF3628}"/>
              </a:ext>
            </a:extLst>
          </p:cNvPr>
          <p:cNvGrpSpPr/>
          <p:nvPr/>
        </p:nvGrpSpPr>
        <p:grpSpPr>
          <a:xfrm>
            <a:off x="9147356" y="1430856"/>
            <a:ext cx="2056557" cy="1853316"/>
            <a:chOff x="659180" y="2087748"/>
            <a:chExt cx="2056557" cy="1853316"/>
          </a:xfrm>
          <a:solidFill>
            <a:srgbClr val="A40C34"/>
          </a:solidFill>
        </p:grpSpPr>
        <p:sp>
          <p:nvSpPr>
            <p:cNvPr id="24" name="Rectangle 23">
              <a:extLst>
                <a:ext uri="{FF2B5EF4-FFF2-40B4-BE49-F238E27FC236}">
                  <a16:creationId xmlns:a16="http://schemas.microsoft.com/office/drawing/2014/main" id="{7EBD0F70-817D-F64D-94F2-50A2B654EB56}"/>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5" name="TextBox 24">
              <a:extLst>
                <a:ext uri="{FF2B5EF4-FFF2-40B4-BE49-F238E27FC236}">
                  <a16:creationId xmlns:a16="http://schemas.microsoft.com/office/drawing/2014/main" id="{27E684F7-0D77-4C7F-0D20-B5237ADF1805}"/>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Equity Partner</a:t>
              </a:r>
            </a:p>
          </p:txBody>
        </p:sp>
        <p:cxnSp>
          <p:nvCxnSpPr>
            <p:cNvPr id="26" name="Straight Connector 25">
              <a:extLst>
                <a:ext uri="{FF2B5EF4-FFF2-40B4-BE49-F238E27FC236}">
                  <a16:creationId xmlns:a16="http://schemas.microsoft.com/office/drawing/2014/main" id="{DAC20F52-1F69-CFCE-0C0E-F9E7D5B751B6}"/>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DC938C55-4C66-8A20-6F5D-DFCA7D0E0C43}"/>
              </a:ext>
            </a:extLst>
          </p:cNvPr>
          <p:cNvGrpSpPr/>
          <p:nvPr/>
        </p:nvGrpSpPr>
        <p:grpSpPr>
          <a:xfrm>
            <a:off x="2081882" y="3826568"/>
            <a:ext cx="2056557" cy="1853316"/>
            <a:chOff x="659180" y="2087748"/>
            <a:chExt cx="2056557" cy="1853316"/>
          </a:xfrm>
          <a:solidFill>
            <a:srgbClr val="ACA399"/>
          </a:solidFill>
        </p:grpSpPr>
        <p:sp>
          <p:nvSpPr>
            <p:cNvPr id="28" name="Rectangle 27">
              <a:extLst>
                <a:ext uri="{FF2B5EF4-FFF2-40B4-BE49-F238E27FC236}">
                  <a16:creationId xmlns:a16="http://schemas.microsoft.com/office/drawing/2014/main" id="{EB9E4023-BC14-E867-979C-59E92F9EF947}"/>
                </a:ext>
              </a:extLst>
            </p:cNvPr>
            <p:cNvSpPr/>
            <p:nvPr/>
          </p:nvSpPr>
          <p:spPr>
            <a:xfrm>
              <a:off x="659181" y="2087748"/>
              <a:ext cx="2056556" cy="1853316"/>
            </a:xfrm>
            <a:prstGeom prst="rect">
              <a:avLst/>
            </a:prstGeom>
            <a:grpFill/>
            <a:ln>
              <a:solidFill>
                <a:srgbClr val="796E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9" name="TextBox 28">
              <a:extLst>
                <a:ext uri="{FF2B5EF4-FFF2-40B4-BE49-F238E27FC236}">
                  <a16:creationId xmlns:a16="http://schemas.microsoft.com/office/drawing/2014/main" id="{FC0BEB85-D912-2F70-2B99-4A3A70FB90BF}"/>
                </a:ext>
              </a:extLst>
            </p:cNvPr>
            <p:cNvSpPr txBox="1"/>
            <p:nvPr/>
          </p:nvSpPr>
          <p:spPr>
            <a:xfrm>
              <a:off x="659180" y="2559770"/>
              <a:ext cx="2056556" cy="769441"/>
            </a:xfrm>
            <a:prstGeom prst="rect">
              <a:avLst/>
            </a:prstGeom>
            <a:grp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Debt Capital Raising</a:t>
              </a:r>
            </a:p>
          </p:txBody>
        </p:sp>
        <p:cxnSp>
          <p:nvCxnSpPr>
            <p:cNvPr id="30" name="Straight Connector 29">
              <a:extLst>
                <a:ext uri="{FF2B5EF4-FFF2-40B4-BE49-F238E27FC236}">
                  <a16:creationId xmlns:a16="http://schemas.microsoft.com/office/drawing/2014/main" id="{894E3BD1-EE66-CF6C-34CB-01E506007D91}"/>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C2940D6B-6994-D16C-6897-56B0FAE04EC6}"/>
              </a:ext>
            </a:extLst>
          </p:cNvPr>
          <p:cNvGrpSpPr/>
          <p:nvPr/>
        </p:nvGrpSpPr>
        <p:grpSpPr>
          <a:xfrm>
            <a:off x="5067721" y="3826568"/>
            <a:ext cx="2056557" cy="1853316"/>
            <a:chOff x="659180" y="2087748"/>
            <a:chExt cx="2056557" cy="1853316"/>
          </a:xfrm>
          <a:solidFill>
            <a:srgbClr val="8EA6AB"/>
          </a:solidFill>
        </p:grpSpPr>
        <p:sp>
          <p:nvSpPr>
            <p:cNvPr id="32" name="Rectangle 31">
              <a:extLst>
                <a:ext uri="{FF2B5EF4-FFF2-40B4-BE49-F238E27FC236}">
                  <a16:creationId xmlns:a16="http://schemas.microsoft.com/office/drawing/2014/main" id="{5933018F-B558-C6BD-9021-C9DD027849FC}"/>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3" name="TextBox 32">
              <a:extLst>
                <a:ext uri="{FF2B5EF4-FFF2-40B4-BE49-F238E27FC236}">
                  <a16:creationId xmlns:a16="http://schemas.microsoft.com/office/drawing/2014/main" id="{4207D47A-7AD2-CA3F-C97A-EFFD8EF7DBE8}"/>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Broker Formation</a:t>
              </a:r>
            </a:p>
          </p:txBody>
        </p:sp>
        <p:cxnSp>
          <p:nvCxnSpPr>
            <p:cNvPr id="34" name="Straight Connector 33">
              <a:extLst>
                <a:ext uri="{FF2B5EF4-FFF2-40B4-BE49-F238E27FC236}">
                  <a16:creationId xmlns:a16="http://schemas.microsoft.com/office/drawing/2014/main" id="{024DE4BE-C7EE-641B-928E-2AC8F18A7DED}"/>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53CC68D6-9306-F053-EC45-96A1483C7E5F}"/>
              </a:ext>
            </a:extLst>
          </p:cNvPr>
          <p:cNvGrpSpPr/>
          <p:nvPr/>
        </p:nvGrpSpPr>
        <p:grpSpPr>
          <a:xfrm>
            <a:off x="7840511" y="3826568"/>
            <a:ext cx="2056557" cy="1853316"/>
            <a:chOff x="659180" y="2087748"/>
            <a:chExt cx="2056557" cy="1853316"/>
          </a:xfrm>
          <a:solidFill>
            <a:srgbClr val="796E65"/>
          </a:solidFill>
        </p:grpSpPr>
        <p:sp>
          <p:nvSpPr>
            <p:cNvPr id="36" name="Rectangle 35">
              <a:extLst>
                <a:ext uri="{FF2B5EF4-FFF2-40B4-BE49-F238E27FC236}">
                  <a16:creationId xmlns:a16="http://schemas.microsoft.com/office/drawing/2014/main" id="{6E439149-6320-E1BF-3557-B20144B39FF7}"/>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7" name="TextBox 36">
              <a:extLst>
                <a:ext uri="{FF2B5EF4-FFF2-40B4-BE49-F238E27FC236}">
                  <a16:creationId xmlns:a16="http://schemas.microsoft.com/office/drawing/2014/main" id="{17EF35C2-A5E2-B7A2-9E1F-C26B0EAEBF8D}"/>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Nothing</a:t>
              </a:r>
            </a:p>
          </p:txBody>
        </p:sp>
        <p:cxnSp>
          <p:nvCxnSpPr>
            <p:cNvPr id="38" name="Straight Connector 37">
              <a:extLst>
                <a:ext uri="{FF2B5EF4-FFF2-40B4-BE49-F238E27FC236}">
                  <a16:creationId xmlns:a16="http://schemas.microsoft.com/office/drawing/2014/main" id="{583B6831-C487-EAD3-13D9-43BC981409C0}"/>
                </a:ext>
              </a:extLst>
            </p:cNvPr>
            <p:cNvCxnSpPr>
              <a:cxnSpLocks/>
            </p:cNvCxnSpPr>
            <p:nvPr/>
          </p:nvCxnSpPr>
          <p:spPr>
            <a:xfrm>
              <a:off x="2715736" y="2221215"/>
              <a:ext cx="0" cy="1524132"/>
            </a:xfrm>
            <a:prstGeom prst="line">
              <a:avLst/>
            </a:prstGeom>
            <a:grpFill/>
            <a:ln w="63500" cap="rnd">
              <a:solidFill>
                <a:srgbClr val="A40C34"/>
              </a:solidFill>
            </a:ln>
            <a:effectLst/>
          </p:spPr>
          <p:style>
            <a:lnRef idx="2">
              <a:schemeClr val="accent1"/>
            </a:lnRef>
            <a:fillRef idx="0">
              <a:schemeClr val="accent1"/>
            </a:fillRef>
            <a:effectRef idx="1">
              <a:schemeClr val="accent1"/>
            </a:effectRef>
            <a:fontRef idx="minor">
              <a:schemeClr val="tx1"/>
            </a:fontRef>
          </p:style>
        </p:cxnSp>
      </p:grpSp>
      <p:sp>
        <p:nvSpPr>
          <p:cNvPr id="42" name="Title 1">
            <a:extLst>
              <a:ext uri="{FF2B5EF4-FFF2-40B4-BE49-F238E27FC236}">
                <a16:creationId xmlns:a16="http://schemas.microsoft.com/office/drawing/2014/main" id="{4F22C74C-35F3-54C3-96AC-11714A841D42}"/>
              </a:ext>
            </a:extLst>
          </p:cNvPr>
          <p:cNvSpPr txBox="1"/>
          <p:nvPr/>
        </p:nvSpPr>
        <p:spPr>
          <a:xfrm>
            <a:off x="0" y="91105"/>
            <a:ext cx="12192000" cy="591173"/>
          </a:xfrm>
          <a:prstGeom prst="rect">
            <a:avLst/>
          </a:prstGeom>
        </p:spPr>
        <p:txBody>
          <a:bodyPr vert="horz" lIns="0" tIns="60960" rIns="121920" bIns="60960" rtlCol="0" anchor="ctr">
            <a:noAutofit/>
          </a:bodyPr>
          <a:lstStyle>
            <a:defPPr>
              <a:defRPr lang="en-US"/>
            </a:defPPr>
            <a:lvl1pPr marL="0" algn="ctr" defTabSz="192881" rtl="0" eaLnBrk="1" latinLnBrk="0" hangingPunct="1">
              <a:buNone/>
              <a:defRPr sz="1600" b="0" kern="1200" cap="all" baseline="0">
                <a:solidFill>
                  <a:srgbClr val="274A4B"/>
                </a:solidFill>
                <a:latin typeface="Gotham Light" pitchFamily="50" charset="0"/>
                <a:ea typeface="+mj-ea"/>
                <a:cs typeface="Gotham Light" pitchFamily="50" charset="0"/>
              </a:defRPr>
            </a:lvl1pPr>
            <a:lvl2pPr marL="4572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2pPr>
            <a:lvl3pPr marL="9144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3pPr>
            <a:lvl4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4pPr>
            <a:lvl5pPr marL="1828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5pPr>
            <a:lvl6pPr marL="3429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6pPr>
            <a:lvl7pPr marL="685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7pPr>
            <a:lvl8pPr marL="10287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8pPr>
            <a:lvl9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9pPr>
          </a:lstStyle>
          <a:p>
            <a:pPr marL="0" marR="0" lvl="0" indent="0" algn="ctr" defTabSz="192881"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22734"/>
                </a:solidFill>
                <a:effectLst/>
                <a:uLnTx/>
                <a:uFillTx/>
                <a:latin typeface="Verdana" panose="020B0604030504040204" pitchFamily="34" charset="0"/>
                <a:ea typeface="Verdana"/>
              </a:rPr>
              <a:t>What Doors are Open?</a:t>
            </a:r>
          </a:p>
        </p:txBody>
      </p:sp>
      <p:sp>
        <p:nvSpPr>
          <p:cNvPr id="2" name="Rectangle: Rounded Corners 1">
            <a:extLst>
              <a:ext uri="{FF2B5EF4-FFF2-40B4-BE49-F238E27FC236}">
                <a16:creationId xmlns:a16="http://schemas.microsoft.com/office/drawing/2014/main" id="{5341F102-6214-9622-3215-43FC2EA75A77}"/>
              </a:ext>
            </a:extLst>
          </p:cNvPr>
          <p:cNvSpPr/>
          <p:nvPr/>
        </p:nvSpPr>
        <p:spPr>
          <a:xfrm>
            <a:off x="1994056" y="3776050"/>
            <a:ext cx="2232207" cy="2012443"/>
          </a:xfrm>
          <a:prstGeom prst="roundRect">
            <a:avLst/>
          </a:prstGeom>
          <a:noFill/>
          <a:ln w="57150">
            <a:solidFill>
              <a:srgbClr val="A40C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0501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B0951A1-FCA5-454E-A1EE-40CC1D54AB2D}"/>
              </a:ext>
            </a:extLst>
          </p:cNvPr>
          <p:cNvSpPr>
            <a:spLocks noGrp="1"/>
          </p:cNvSpPr>
          <p:nvPr>
            <p:ph type="title" idx="4294967295"/>
          </p:nvPr>
        </p:nvSpPr>
        <p:spPr>
          <a:xfrm>
            <a:off x="0" y="142875"/>
            <a:ext cx="12192000" cy="590550"/>
          </a:xfrm>
          <a:prstGeom prst="rect">
            <a:avLst/>
          </a:prstGeom>
        </p:spPr>
        <p:txBody>
          <a:bodyPr/>
          <a:lstStyle/>
          <a:p>
            <a:r>
              <a:rPr lang="en-US" dirty="0"/>
              <a:t>MarshBerry services:</a:t>
            </a:r>
            <a:br>
              <a:rPr lang="en-US" dirty="0"/>
            </a:br>
            <a:r>
              <a:rPr lang="en-US" sz="1600" b="0" cap="none" dirty="0">
                <a:solidFill>
                  <a:srgbClr val="796E65"/>
                </a:solidFill>
              </a:rPr>
              <a:t>ASSISTING CLIENTS WITH ACCESS TO THE CAPITAL MARKETS</a:t>
            </a:r>
            <a:endParaRPr lang="en-US" sz="1600" b="0" dirty="0">
              <a:solidFill>
                <a:srgbClr val="796E65"/>
              </a:solidFill>
            </a:endParaRPr>
          </a:p>
        </p:txBody>
      </p:sp>
      <p:grpSp>
        <p:nvGrpSpPr>
          <p:cNvPr id="3" name="Group 2">
            <a:extLst>
              <a:ext uri="{FF2B5EF4-FFF2-40B4-BE49-F238E27FC236}">
                <a16:creationId xmlns:a16="http://schemas.microsoft.com/office/drawing/2014/main" id="{FED47EF8-5FC9-4532-A816-8BCAB51CC8E0}"/>
              </a:ext>
            </a:extLst>
          </p:cNvPr>
          <p:cNvGrpSpPr/>
          <p:nvPr/>
        </p:nvGrpSpPr>
        <p:grpSpPr>
          <a:xfrm>
            <a:off x="1455174" y="1632677"/>
            <a:ext cx="9925918" cy="3037804"/>
            <a:chOff x="574373" y="1156342"/>
            <a:chExt cx="7961446" cy="2278353"/>
          </a:xfrm>
        </p:grpSpPr>
        <p:grpSp>
          <p:nvGrpSpPr>
            <p:cNvPr id="2" name="Group 1">
              <a:extLst>
                <a:ext uri="{FF2B5EF4-FFF2-40B4-BE49-F238E27FC236}">
                  <a16:creationId xmlns:a16="http://schemas.microsoft.com/office/drawing/2014/main" id="{7D15042D-872F-4B41-9720-57FA2AAE24E8}"/>
                </a:ext>
              </a:extLst>
            </p:cNvPr>
            <p:cNvGrpSpPr/>
            <p:nvPr/>
          </p:nvGrpSpPr>
          <p:grpSpPr>
            <a:xfrm>
              <a:off x="574373" y="1156342"/>
              <a:ext cx="7961446" cy="2278353"/>
              <a:chOff x="574373" y="1111892"/>
              <a:chExt cx="7961446" cy="2278353"/>
            </a:xfrm>
          </p:grpSpPr>
          <p:grpSp>
            <p:nvGrpSpPr>
              <p:cNvPr id="15" name="Group 14">
                <a:extLst>
                  <a:ext uri="{FF2B5EF4-FFF2-40B4-BE49-F238E27FC236}">
                    <a16:creationId xmlns:a16="http://schemas.microsoft.com/office/drawing/2014/main" id="{337BBB85-35F6-4D50-9386-05D321556E89}"/>
                  </a:ext>
                </a:extLst>
              </p:cNvPr>
              <p:cNvGrpSpPr/>
              <p:nvPr/>
            </p:nvGrpSpPr>
            <p:grpSpPr>
              <a:xfrm>
                <a:off x="1529424" y="1111892"/>
                <a:ext cx="3769970" cy="769442"/>
                <a:chOff x="-1585570" y="2516893"/>
                <a:chExt cx="3769970" cy="769442"/>
              </a:xfrm>
            </p:grpSpPr>
            <p:grpSp>
              <p:nvGrpSpPr>
                <p:cNvPr id="11" name="Group 10">
                  <a:extLst>
                    <a:ext uri="{FF2B5EF4-FFF2-40B4-BE49-F238E27FC236}">
                      <a16:creationId xmlns:a16="http://schemas.microsoft.com/office/drawing/2014/main" id="{969D0854-CFDB-46EB-84B7-5770D683A2F3}"/>
                    </a:ext>
                  </a:extLst>
                </p:cNvPr>
                <p:cNvGrpSpPr/>
                <p:nvPr/>
              </p:nvGrpSpPr>
              <p:grpSpPr>
                <a:xfrm>
                  <a:off x="1325323" y="2533738"/>
                  <a:ext cx="738664" cy="738664"/>
                  <a:chOff x="4949823" y="2061298"/>
                  <a:chExt cx="1073150" cy="1163039"/>
                </a:xfrm>
              </p:grpSpPr>
              <p:pic>
                <p:nvPicPr>
                  <p:cNvPr id="9" name="Graphic 8" descr="Bar graph with upward trend">
                    <a:extLst>
                      <a:ext uri="{FF2B5EF4-FFF2-40B4-BE49-F238E27FC236}">
                        <a16:creationId xmlns:a16="http://schemas.microsoft.com/office/drawing/2014/main" id="{E7BAB119-AB18-4E4D-A9B0-2C521181FA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1556" y="2230738"/>
                    <a:ext cx="832784" cy="832786"/>
                  </a:xfrm>
                  <a:prstGeom prst="rect">
                    <a:avLst/>
                  </a:prstGeom>
                </p:spPr>
              </p:pic>
              <p:sp>
                <p:nvSpPr>
                  <p:cNvPr id="10" name="Oval 9">
                    <a:extLst>
                      <a:ext uri="{FF2B5EF4-FFF2-40B4-BE49-F238E27FC236}">
                        <a16:creationId xmlns:a16="http://schemas.microsoft.com/office/drawing/2014/main" id="{95AEB619-4099-445A-A836-9616F68AA6B6}"/>
                      </a:ext>
                    </a:extLst>
                  </p:cNvPr>
                  <p:cNvSpPr/>
                  <p:nvPr/>
                </p:nvSpPr>
                <p:spPr>
                  <a:xfrm>
                    <a:off x="4949823" y="2061298"/>
                    <a:ext cx="1073150" cy="1163039"/>
                  </a:xfrm>
                  <a:prstGeom prst="ellipse">
                    <a:avLst/>
                  </a:prstGeom>
                  <a:noFill/>
                  <a:ln>
                    <a:solidFill>
                      <a:srgbClr val="E4A11B"/>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Open Sans Light"/>
                        <a:ea typeface="+mn-ea"/>
                        <a:cs typeface="+mn-cs"/>
                      </a:defRPr>
                    </a:lvl1pPr>
                    <a:lvl2pPr marL="457200" algn="l" defTabSz="914400" rtl="0" eaLnBrk="1" latinLnBrk="0" hangingPunct="1">
                      <a:defRPr sz="1800" kern="1200">
                        <a:solidFill>
                          <a:srgbClr val="FFFFFF"/>
                        </a:solidFill>
                        <a:latin typeface="Open Sans Light"/>
                        <a:ea typeface="+mn-ea"/>
                        <a:cs typeface="+mn-cs"/>
                      </a:defRPr>
                    </a:lvl2pPr>
                    <a:lvl3pPr marL="914400" algn="l" defTabSz="914400" rtl="0" eaLnBrk="1" latinLnBrk="0" hangingPunct="1">
                      <a:defRPr sz="1800" kern="1200">
                        <a:solidFill>
                          <a:srgbClr val="FFFFFF"/>
                        </a:solidFill>
                        <a:latin typeface="Open Sans Light"/>
                        <a:ea typeface="+mn-ea"/>
                        <a:cs typeface="+mn-cs"/>
                      </a:defRPr>
                    </a:lvl3pPr>
                    <a:lvl4pPr marL="1371600" algn="l" defTabSz="914400" rtl="0" eaLnBrk="1" latinLnBrk="0" hangingPunct="1">
                      <a:defRPr sz="1800" kern="1200">
                        <a:solidFill>
                          <a:srgbClr val="FFFFFF"/>
                        </a:solidFill>
                        <a:latin typeface="Open Sans Light"/>
                        <a:ea typeface="+mn-ea"/>
                        <a:cs typeface="+mn-cs"/>
                      </a:defRPr>
                    </a:lvl4pPr>
                    <a:lvl5pPr marL="1828800" algn="l" defTabSz="914400" rtl="0" eaLnBrk="1" latinLnBrk="0" hangingPunct="1">
                      <a:defRPr sz="1800" kern="1200">
                        <a:solidFill>
                          <a:srgbClr val="FFFFFF"/>
                        </a:solidFill>
                        <a:latin typeface="Open Sans Light"/>
                        <a:ea typeface="+mn-ea"/>
                        <a:cs typeface="+mn-cs"/>
                      </a:defRPr>
                    </a:lvl5pPr>
                    <a:lvl6pPr marL="2286000" algn="l" defTabSz="914400" rtl="0" eaLnBrk="1" latinLnBrk="0" hangingPunct="1">
                      <a:defRPr sz="1800" kern="1200">
                        <a:solidFill>
                          <a:srgbClr val="FFFFFF"/>
                        </a:solidFill>
                        <a:latin typeface="Open Sans Light"/>
                        <a:ea typeface="+mn-ea"/>
                        <a:cs typeface="+mn-cs"/>
                      </a:defRPr>
                    </a:lvl6pPr>
                    <a:lvl7pPr marL="2743200" algn="l" defTabSz="914400" rtl="0" eaLnBrk="1" latinLnBrk="0" hangingPunct="1">
                      <a:defRPr sz="1800" kern="1200">
                        <a:solidFill>
                          <a:srgbClr val="FFFFFF"/>
                        </a:solidFill>
                        <a:latin typeface="Open Sans Light"/>
                        <a:ea typeface="+mn-ea"/>
                        <a:cs typeface="+mn-cs"/>
                      </a:defRPr>
                    </a:lvl7pPr>
                    <a:lvl8pPr marL="3200400" algn="l" defTabSz="914400" rtl="0" eaLnBrk="1" latinLnBrk="0" hangingPunct="1">
                      <a:defRPr sz="1800" kern="1200">
                        <a:solidFill>
                          <a:srgbClr val="FFFFFF"/>
                        </a:solidFill>
                        <a:latin typeface="Open Sans Light"/>
                        <a:ea typeface="+mn-ea"/>
                        <a:cs typeface="+mn-cs"/>
                      </a:defRPr>
                    </a:lvl8pPr>
                    <a:lvl9pPr marL="3657600" algn="l" defTabSz="914400" rtl="0" eaLnBrk="1" latinLnBrk="0" hangingPunct="1">
                      <a:defRPr sz="1800" kern="1200">
                        <a:solidFill>
                          <a:srgbClr val="FFFFFF"/>
                        </a:solidFill>
                        <a:latin typeface="Open Sans Light"/>
                        <a:ea typeface="+mn-ea"/>
                        <a:cs typeface="+mn-cs"/>
                      </a:defRPr>
                    </a:lvl9pPr>
                  </a:lstStyle>
                  <a:p>
                    <a:pPr algn="ctr"/>
                    <a:endParaRPr lang="en-US" sz="2400"/>
                  </a:p>
                </p:txBody>
              </p:sp>
            </p:grpSp>
            <p:sp>
              <p:nvSpPr>
                <p:cNvPr id="13" name="TextBox 12">
                  <a:extLst>
                    <a:ext uri="{FF2B5EF4-FFF2-40B4-BE49-F238E27FC236}">
                      <a16:creationId xmlns:a16="http://schemas.microsoft.com/office/drawing/2014/main" id="{63E57E9A-6067-4EC5-A3EE-5CA9F04358B7}"/>
                    </a:ext>
                  </a:extLst>
                </p:cNvPr>
                <p:cNvSpPr txBox="1"/>
                <p:nvPr/>
              </p:nvSpPr>
              <p:spPr>
                <a:xfrm>
                  <a:off x="-1585570" y="2569670"/>
                  <a:ext cx="2718261" cy="4847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Verdana" panose="020B0604030504040204" pitchFamily="34" charset="0"/>
                      <a:ea typeface="Verdana" panose="020B0604030504040204" pitchFamily="34" charset="0"/>
                    </a:rPr>
                    <a:t>Development of a Capital Strategy</a:t>
                  </a:r>
                </a:p>
              </p:txBody>
            </p:sp>
            <p:cxnSp>
              <p:nvCxnSpPr>
                <p:cNvPr id="17" name="Straight Connector 16">
                  <a:extLst>
                    <a:ext uri="{FF2B5EF4-FFF2-40B4-BE49-F238E27FC236}">
                      <a16:creationId xmlns:a16="http://schemas.microsoft.com/office/drawing/2014/main" id="{24EAA64E-B965-4891-864F-19EBBD68D199}"/>
                    </a:ext>
                  </a:extLst>
                </p:cNvPr>
                <p:cNvCxnSpPr/>
                <p:nvPr/>
              </p:nvCxnSpPr>
              <p:spPr>
                <a:xfrm flipH="1">
                  <a:off x="2184400" y="2516893"/>
                  <a:ext cx="0" cy="769442"/>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A6055AD1-5135-4486-8680-87008768F79C}"/>
                  </a:ext>
                </a:extLst>
              </p:cNvPr>
              <p:cNvGrpSpPr/>
              <p:nvPr/>
            </p:nvGrpSpPr>
            <p:grpSpPr>
              <a:xfrm>
                <a:off x="1553864" y="2620803"/>
                <a:ext cx="3745530" cy="769442"/>
                <a:chOff x="-1561130" y="1283901"/>
                <a:chExt cx="3745530" cy="769442"/>
              </a:xfrm>
            </p:grpSpPr>
            <p:grpSp>
              <p:nvGrpSpPr>
                <p:cNvPr id="20" name="Group 19">
                  <a:extLst>
                    <a:ext uri="{FF2B5EF4-FFF2-40B4-BE49-F238E27FC236}">
                      <a16:creationId xmlns:a16="http://schemas.microsoft.com/office/drawing/2014/main" id="{17214869-94FE-469D-A45E-75380CF2BA52}"/>
                    </a:ext>
                  </a:extLst>
                </p:cNvPr>
                <p:cNvGrpSpPr/>
                <p:nvPr/>
              </p:nvGrpSpPr>
              <p:grpSpPr>
                <a:xfrm>
                  <a:off x="1325323" y="1283901"/>
                  <a:ext cx="738664" cy="769442"/>
                  <a:chOff x="1365250" y="2114550"/>
                  <a:chExt cx="914400" cy="952500"/>
                </a:xfrm>
              </p:grpSpPr>
              <p:pic>
                <p:nvPicPr>
                  <p:cNvPr id="23" name="Graphic 22" descr="Handshake">
                    <a:extLst>
                      <a:ext uri="{FF2B5EF4-FFF2-40B4-BE49-F238E27FC236}">
                        <a16:creationId xmlns:a16="http://schemas.microsoft.com/office/drawing/2014/main" id="{E4FF99CD-470C-4DB2-ABAD-8A705164B6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65250" y="2152650"/>
                    <a:ext cx="914400" cy="914400"/>
                  </a:xfrm>
                  <a:prstGeom prst="rect">
                    <a:avLst/>
                  </a:prstGeom>
                </p:spPr>
              </p:pic>
              <p:sp>
                <p:nvSpPr>
                  <p:cNvPr id="24" name="Oval 23">
                    <a:extLst>
                      <a:ext uri="{FF2B5EF4-FFF2-40B4-BE49-F238E27FC236}">
                        <a16:creationId xmlns:a16="http://schemas.microsoft.com/office/drawing/2014/main" id="{A34C9B62-87B9-48E7-A4A0-0F2C8C60113F}"/>
                      </a:ext>
                    </a:extLst>
                  </p:cNvPr>
                  <p:cNvSpPr/>
                  <p:nvPr/>
                </p:nvSpPr>
                <p:spPr>
                  <a:xfrm>
                    <a:off x="1365250" y="2114550"/>
                    <a:ext cx="914400" cy="914400"/>
                  </a:xfrm>
                  <a:prstGeom prst="ellipse">
                    <a:avLst/>
                  </a:prstGeom>
                  <a:noFill/>
                  <a:ln>
                    <a:solidFill>
                      <a:srgbClr val="E4A11B"/>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Open Sans Light"/>
                        <a:ea typeface="+mn-ea"/>
                        <a:cs typeface="+mn-cs"/>
                      </a:defRPr>
                    </a:lvl1pPr>
                    <a:lvl2pPr marL="457200" algn="l" defTabSz="914400" rtl="0" eaLnBrk="1" latinLnBrk="0" hangingPunct="1">
                      <a:defRPr sz="1800" kern="1200">
                        <a:solidFill>
                          <a:srgbClr val="FFFFFF"/>
                        </a:solidFill>
                        <a:latin typeface="Open Sans Light"/>
                        <a:ea typeface="+mn-ea"/>
                        <a:cs typeface="+mn-cs"/>
                      </a:defRPr>
                    </a:lvl2pPr>
                    <a:lvl3pPr marL="914400" algn="l" defTabSz="914400" rtl="0" eaLnBrk="1" latinLnBrk="0" hangingPunct="1">
                      <a:defRPr sz="1800" kern="1200">
                        <a:solidFill>
                          <a:srgbClr val="FFFFFF"/>
                        </a:solidFill>
                        <a:latin typeface="Open Sans Light"/>
                        <a:ea typeface="+mn-ea"/>
                        <a:cs typeface="+mn-cs"/>
                      </a:defRPr>
                    </a:lvl3pPr>
                    <a:lvl4pPr marL="1371600" algn="l" defTabSz="914400" rtl="0" eaLnBrk="1" latinLnBrk="0" hangingPunct="1">
                      <a:defRPr sz="1800" kern="1200">
                        <a:solidFill>
                          <a:srgbClr val="FFFFFF"/>
                        </a:solidFill>
                        <a:latin typeface="Open Sans Light"/>
                        <a:ea typeface="+mn-ea"/>
                        <a:cs typeface="+mn-cs"/>
                      </a:defRPr>
                    </a:lvl4pPr>
                    <a:lvl5pPr marL="1828800" algn="l" defTabSz="914400" rtl="0" eaLnBrk="1" latinLnBrk="0" hangingPunct="1">
                      <a:defRPr sz="1800" kern="1200">
                        <a:solidFill>
                          <a:srgbClr val="FFFFFF"/>
                        </a:solidFill>
                        <a:latin typeface="Open Sans Light"/>
                        <a:ea typeface="+mn-ea"/>
                        <a:cs typeface="+mn-cs"/>
                      </a:defRPr>
                    </a:lvl5pPr>
                    <a:lvl6pPr marL="2286000" algn="l" defTabSz="914400" rtl="0" eaLnBrk="1" latinLnBrk="0" hangingPunct="1">
                      <a:defRPr sz="1800" kern="1200">
                        <a:solidFill>
                          <a:srgbClr val="FFFFFF"/>
                        </a:solidFill>
                        <a:latin typeface="Open Sans Light"/>
                        <a:ea typeface="+mn-ea"/>
                        <a:cs typeface="+mn-cs"/>
                      </a:defRPr>
                    </a:lvl6pPr>
                    <a:lvl7pPr marL="2743200" algn="l" defTabSz="914400" rtl="0" eaLnBrk="1" latinLnBrk="0" hangingPunct="1">
                      <a:defRPr sz="1800" kern="1200">
                        <a:solidFill>
                          <a:srgbClr val="FFFFFF"/>
                        </a:solidFill>
                        <a:latin typeface="Open Sans Light"/>
                        <a:ea typeface="+mn-ea"/>
                        <a:cs typeface="+mn-cs"/>
                      </a:defRPr>
                    </a:lvl7pPr>
                    <a:lvl8pPr marL="3200400" algn="l" defTabSz="914400" rtl="0" eaLnBrk="1" latinLnBrk="0" hangingPunct="1">
                      <a:defRPr sz="1800" kern="1200">
                        <a:solidFill>
                          <a:srgbClr val="FFFFFF"/>
                        </a:solidFill>
                        <a:latin typeface="Open Sans Light"/>
                        <a:ea typeface="+mn-ea"/>
                        <a:cs typeface="+mn-cs"/>
                      </a:defRPr>
                    </a:lvl8pPr>
                    <a:lvl9pPr marL="3657600" algn="l" defTabSz="914400" rtl="0" eaLnBrk="1" latinLnBrk="0" hangingPunct="1">
                      <a:defRPr sz="1800" kern="1200">
                        <a:solidFill>
                          <a:srgbClr val="FFFFFF"/>
                        </a:solidFill>
                        <a:latin typeface="Open Sans Light"/>
                        <a:ea typeface="+mn-ea"/>
                        <a:cs typeface="+mn-cs"/>
                      </a:defRPr>
                    </a:lvl9pPr>
                  </a:lstStyle>
                  <a:p>
                    <a:pPr algn="ctr"/>
                    <a:endParaRPr lang="en-US" sz="2400"/>
                  </a:p>
                </p:txBody>
              </p:sp>
            </p:grpSp>
            <p:sp>
              <p:nvSpPr>
                <p:cNvPr id="21" name="TextBox 20">
                  <a:extLst>
                    <a:ext uri="{FF2B5EF4-FFF2-40B4-BE49-F238E27FC236}">
                      <a16:creationId xmlns:a16="http://schemas.microsoft.com/office/drawing/2014/main" id="{D2C2C74B-A23F-48E3-AC7E-97AACD4AD3A4}"/>
                    </a:ext>
                  </a:extLst>
                </p:cNvPr>
                <p:cNvSpPr txBox="1"/>
                <p:nvPr/>
              </p:nvSpPr>
              <p:spPr>
                <a:xfrm>
                  <a:off x="-1561130" y="1330067"/>
                  <a:ext cx="2599246" cy="4847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Verdana" panose="020B0604030504040204" pitchFamily="34" charset="0"/>
                      <a:ea typeface="Verdana" panose="020B0604030504040204" pitchFamily="34" charset="0"/>
                    </a:rPr>
                    <a:t>Risk Profile Assessment</a:t>
                  </a:r>
                </a:p>
              </p:txBody>
            </p:sp>
            <p:cxnSp>
              <p:nvCxnSpPr>
                <p:cNvPr id="22" name="Straight Connector 21">
                  <a:extLst>
                    <a:ext uri="{FF2B5EF4-FFF2-40B4-BE49-F238E27FC236}">
                      <a16:creationId xmlns:a16="http://schemas.microsoft.com/office/drawing/2014/main" id="{5444742F-9250-441A-889C-5BCC2B74A1EA}"/>
                    </a:ext>
                  </a:extLst>
                </p:cNvPr>
                <p:cNvCxnSpPr/>
                <p:nvPr/>
              </p:nvCxnSpPr>
              <p:spPr>
                <a:xfrm flipH="1">
                  <a:off x="2184400" y="1283901"/>
                  <a:ext cx="0" cy="769442"/>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8178280E-C331-44DB-BCBA-59D2C43B0E2A}"/>
                  </a:ext>
                </a:extLst>
              </p:cNvPr>
              <p:cNvGrpSpPr/>
              <p:nvPr/>
            </p:nvGrpSpPr>
            <p:grpSpPr>
              <a:xfrm>
                <a:off x="574373" y="1118503"/>
                <a:ext cx="859077" cy="769442"/>
                <a:chOff x="5194538" y="1167792"/>
                <a:chExt cx="859077" cy="769442"/>
              </a:xfrm>
            </p:grpSpPr>
            <p:grpSp>
              <p:nvGrpSpPr>
                <p:cNvPr id="18" name="Group 17">
                  <a:extLst>
                    <a:ext uri="{FF2B5EF4-FFF2-40B4-BE49-F238E27FC236}">
                      <a16:creationId xmlns:a16="http://schemas.microsoft.com/office/drawing/2014/main" id="{F51673CF-1C57-4E91-BEE8-D6944AC49DB6}"/>
                    </a:ext>
                  </a:extLst>
                </p:cNvPr>
                <p:cNvGrpSpPr/>
                <p:nvPr/>
              </p:nvGrpSpPr>
              <p:grpSpPr>
                <a:xfrm>
                  <a:off x="5194538" y="1167792"/>
                  <a:ext cx="859077" cy="769442"/>
                  <a:chOff x="1325323" y="1283901"/>
                  <a:chExt cx="859077" cy="769442"/>
                </a:xfrm>
              </p:grpSpPr>
              <p:sp>
                <p:nvSpPr>
                  <p:cNvPr id="5" name="Oval 4">
                    <a:extLst>
                      <a:ext uri="{FF2B5EF4-FFF2-40B4-BE49-F238E27FC236}">
                        <a16:creationId xmlns:a16="http://schemas.microsoft.com/office/drawing/2014/main" id="{146C9F79-F935-4B5D-AB8E-5393E68DF037}"/>
                      </a:ext>
                    </a:extLst>
                  </p:cNvPr>
                  <p:cNvSpPr/>
                  <p:nvPr/>
                </p:nvSpPr>
                <p:spPr>
                  <a:xfrm>
                    <a:off x="1325323" y="1283901"/>
                    <a:ext cx="738664" cy="738664"/>
                  </a:xfrm>
                  <a:prstGeom prst="ellipse">
                    <a:avLst/>
                  </a:prstGeom>
                  <a:noFill/>
                  <a:ln>
                    <a:solidFill>
                      <a:srgbClr val="E4A11B"/>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Open Sans Light"/>
                        <a:ea typeface="+mn-ea"/>
                        <a:cs typeface="+mn-cs"/>
                      </a:defRPr>
                    </a:lvl1pPr>
                    <a:lvl2pPr marL="457200" algn="l" defTabSz="914400" rtl="0" eaLnBrk="1" latinLnBrk="0" hangingPunct="1">
                      <a:defRPr sz="1800" kern="1200">
                        <a:solidFill>
                          <a:srgbClr val="FFFFFF"/>
                        </a:solidFill>
                        <a:latin typeface="Open Sans Light"/>
                        <a:ea typeface="+mn-ea"/>
                        <a:cs typeface="+mn-cs"/>
                      </a:defRPr>
                    </a:lvl2pPr>
                    <a:lvl3pPr marL="914400" algn="l" defTabSz="914400" rtl="0" eaLnBrk="1" latinLnBrk="0" hangingPunct="1">
                      <a:defRPr sz="1800" kern="1200">
                        <a:solidFill>
                          <a:srgbClr val="FFFFFF"/>
                        </a:solidFill>
                        <a:latin typeface="Open Sans Light"/>
                        <a:ea typeface="+mn-ea"/>
                        <a:cs typeface="+mn-cs"/>
                      </a:defRPr>
                    </a:lvl3pPr>
                    <a:lvl4pPr marL="1371600" algn="l" defTabSz="914400" rtl="0" eaLnBrk="1" latinLnBrk="0" hangingPunct="1">
                      <a:defRPr sz="1800" kern="1200">
                        <a:solidFill>
                          <a:srgbClr val="FFFFFF"/>
                        </a:solidFill>
                        <a:latin typeface="Open Sans Light"/>
                        <a:ea typeface="+mn-ea"/>
                        <a:cs typeface="+mn-cs"/>
                      </a:defRPr>
                    </a:lvl4pPr>
                    <a:lvl5pPr marL="1828800" algn="l" defTabSz="914400" rtl="0" eaLnBrk="1" latinLnBrk="0" hangingPunct="1">
                      <a:defRPr sz="1800" kern="1200">
                        <a:solidFill>
                          <a:srgbClr val="FFFFFF"/>
                        </a:solidFill>
                        <a:latin typeface="Open Sans Light"/>
                        <a:ea typeface="+mn-ea"/>
                        <a:cs typeface="+mn-cs"/>
                      </a:defRPr>
                    </a:lvl5pPr>
                    <a:lvl6pPr marL="2286000" algn="l" defTabSz="914400" rtl="0" eaLnBrk="1" latinLnBrk="0" hangingPunct="1">
                      <a:defRPr sz="1800" kern="1200">
                        <a:solidFill>
                          <a:srgbClr val="FFFFFF"/>
                        </a:solidFill>
                        <a:latin typeface="Open Sans Light"/>
                        <a:ea typeface="+mn-ea"/>
                        <a:cs typeface="+mn-cs"/>
                      </a:defRPr>
                    </a:lvl6pPr>
                    <a:lvl7pPr marL="2743200" algn="l" defTabSz="914400" rtl="0" eaLnBrk="1" latinLnBrk="0" hangingPunct="1">
                      <a:defRPr sz="1800" kern="1200">
                        <a:solidFill>
                          <a:srgbClr val="FFFFFF"/>
                        </a:solidFill>
                        <a:latin typeface="Open Sans Light"/>
                        <a:ea typeface="+mn-ea"/>
                        <a:cs typeface="+mn-cs"/>
                      </a:defRPr>
                    </a:lvl7pPr>
                    <a:lvl8pPr marL="3200400" algn="l" defTabSz="914400" rtl="0" eaLnBrk="1" latinLnBrk="0" hangingPunct="1">
                      <a:defRPr sz="1800" kern="1200">
                        <a:solidFill>
                          <a:srgbClr val="FFFFFF"/>
                        </a:solidFill>
                        <a:latin typeface="Open Sans Light"/>
                        <a:ea typeface="+mn-ea"/>
                        <a:cs typeface="+mn-cs"/>
                      </a:defRPr>
                    </a:lvl8pPr>
                    <a:lvl9pPr marL="3657600" algn="l" defTabSz="914400" rtl="0" eaLnBrk="1" latinLnBrk="0" hangingPunct="1">
                      <a:defRPr sz="1800" kern="1200">
                        <a:solidFill>
                          <a:srgbClr val="FFFFFF"/>
                        </a:solidFill>
                        <a:latin typeface="Open Sans Light"/>
                        <a:ea typeface="+mn-ea"/>
                        <a:cs typeface="+mn-cs"/>
                      </a:defRPr>
                    </a:lvl9pPr>
                  </a:lstStyle>
                  <a:p>
                    <a:pPr algn="ctr"/>
                    <a:endParaRPr lang="en-US" sz="2400"/>
                  </a:p>
                </p:txBody>
              </p:sp>
              <p:cxnSp>
                <p:nvCxnSpPr>
                  <p:cNvPr id="14" name="Straight Connector 13">
                    <a:extLst>
                      <a:ext uri="{FF2B5EF4-FFF2-40B4-BE49-F238E27FC236}">
                        <a16:creationId xmlns:a16="http://schemas.microsoft.com/office/drawing/2014/main" id="{584CB871-E059-457D-8D17-476A294CDCC0}"/>
                      </a:ext>
                    </a:extLst>
                  </p:cNvPr>
                  <p:cNvCxnSpPr/>
                  <p:nvPr/>
                </p:nvCxnSpPr>
                <p:spPr>
                  <a:xfrm flipH="1">
                    <a:off x="2184400" y="1283901"/>
                    <a:ext cx="0" cy="769442"/>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grpSp>
            <p:pic>
              <p:nvPicPr>
                <p:cNvPr id="26" name="Graphic 25" descr="Money">
                  <a:extLst>
                    <a:ext uri="{FF2B5EF4-FFF2-40B4-BE49-F238E27FC236}">
                      <a16:creationId xmlns:a16="http://schemas.microsoft.com/office/drawing/2014/main" id="{216C46FB-CC89-44D8-B064-25FAA0A473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66748" y="1198570"/>
                  <a:ext cx="594243" cy="594243"/>
                </a:xfrm>
                <a:prstGeom prst="rect">
                  <a:avLst/>
                </a:prstGeom>
              </p:spPr>
            </p:pic>
          </p:grpSp>
          <p:grpSp>
            <p:nvGrpSpPr>
              <p:cNvPr id="34" name="Group 33">
                <a:extLst>
                  <a:ext uri="{FF2B5EF4-FFF2-40B4-BE49-F238E27FC236}">
                    <a16:creationId xmlns:a16="http://schemas.microsoft.com/office/drawing/2014/main" id="{535AC3D9-0D81-4E67-B421-38BF2E101DF0}"/>
                  </a:ext>
                </a:extLst>
              </p:cNvPr>
              <p:cNvGrpSpPr/>
              <p:nvPr/>
            </p:nvGrpSpPr>
            <p:grpSpPr>
              <a:xfrm>
                <a:off x="574373" y="1180058"/>
                <a:ext cx="7961446" cy="2194798"/>
                <a:chOff x="5194538" y="1253135"/>
                <a:chExt cx="7961446" cy="2194798"/>
              </a:xfrm>
            </p:grpSpPr>
            <p:grpSp>
              <p:nvGrpSpPr>
                <p:cNvPr id="27" name="Group 26">
                  <a:extLst>
                    <a:ext uri="{FF2B5EF4-FFF2-40B4-BE49-F238E27FC236}">
                      <a16:creationId xmlns:a16="http://schemas.microsoft.com/office/drawing/2014/main" id="{9887CE4B-E227-4357-8ED9-1090A3278E32}"/>
                    </a:ext>
                  </a:extLst>
                </p:cNvPr>
                <p:cNvGrpSpPr/>
                <p:nvPr/>
              </p:nvGrpSpPr>
              <p:grpSpPr>
                <a:xfrm>
                  <a:off x="5194538" y="1253135"/>
                  <a:ext cx="7961446" cy="2194798"/>
                  <a:chOff x="1325323" y="-141455"/>
                  <a:chExt cx="7961446" cy="2194798"/>
                </a:xfrm>
              </p:grpSpPr>
              <p:sp>
                <p:nvSpPr>
                  <p:cNvPr id="28" name="Oval 27">
                    <a:extLst>
                      <a:ext uri="{FF2B5EF4-FFF2-40B4-BE49-F238E27FC236}">
                        <a16:creationId xmlns:a16="http://schemas.microsoft.com/office/drawing/2014/main" id="{37E346B7-ADE9-4FC6-9BB7-20E20C860156}"/>
                      </a:ext>
                    </a:extLst>
                  </p:cNvPr>
                  <p:cNvSpPr/>
                  <p:nvPr/>
                </p:nvSpPr>
                <p:spPr>
                  <a:xfrm>
                    <a:off x="1325323" y="1283901"/>
                    <a:ext cx="738664" cy="738664"/>
                  </a:xfrm>
                  <a:prstGeom prst="ellipse">
                    <a:avLst/>
                  </a:prstGeom>
                  <a:noFill/>
                  <a:ln>
                    <a:solidFill>
                      <a:srgbClr val="E4A11B"/>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Open Sans Light"/>
                        <a:ea typeface="+mn-ea"/>
                        <a:cs typeface="+mn-cs"/>
                      </a:defRPr>
                    </a:lvl1pPr>
                    <a:lvl2pPr marL="457200" algn="l" defTabSz="914400" rtl="0" eaLnBrk="1" latinLnBrk="0" hangingPunct="1">
                      <a:defRPr sz="1800" kern="1200">
                        <a:solidFill>
                          <a:srgbClr val="FFFFFF"/>
                        </a:solidFill>
                        <a:latin typeface="Open Sans Light"/>
                        <a:ea typeface="+mn-ea"/>
                        <a:cs typeface="+mn-cs"/>
                      </a:defRPr>
                    </a:lvl2pPr>
                    <a:lvl3pPr marL="914400" algn="l" defTabSz="914400" rtl="0" eaLnBrk="1" latinLnBrk="0" hangingPunct="1">
                      <a:defRPr sz="1800" kern="1200">
                        <a:solidFill>
                          <a:srgbClr val="FFFFFF"/>
                        </a:solidFill>
                        <a:latin typeface="Open Sans Light"/>
                        <a:ea typeface="+mn-ea"/>
                        <a:cs typeface="+mn-cs"/>
                      </a:defRPr>
                    </a:lvl3pPr>
                    <a:lvl4pPr marL="1371600" algn="l" defTabSz="914400" rtl="0" eaLnBrk="1" latinLnBrk="0" hangingPunct="1">
                      <a:defRPr sz="1800" kern="1200">
                        <a:solidFill>
                          <a:srgbClr val="FFFFFF"/>
                        </a:solidFill>
                        <a:latin typeface="Open Sans Light"/>
                        <a:ea typeface="+mn-ea"/>
                        <a:cs typeface="+mn-cs"/>
                      </a:defRPr>
                    </a:lvl4pPr>
                    <a:lvl5pPr marL="1828800" algn="l" defTabSz="914400" rtl="0" eaLnBrk="1" latinLnBrk="0" hangingPunct="1">
                      <a:defRPr sz="1800" kern="1200">
                        <a:solidFill>
                          <a:srgbClr val="FFFFFF"/>
                        </a:solidFill>
                        <a:latin typeface="Open Sans Light"/>
                        <a:ea typeface="+mn-ea"/>
                        <a:cs typeface="+mn-cs"/>
                      </a:defRPr>
                    </a:lvl5pPr>
                    <a:lvl6pPr marL="2286000" algn="l" defTabSz="914400" rtl="0" eaLnBrk="1" latinLnBrk="0" hangingPunct="1">
                      <a:defRPr sz="1800" kern="1200">
                        <a:solidFill>
                          <a:srgbClr val="FFFFFF"/>
                        </a:solidFill>
                        <a:latin typeface="Open Sans Light"/>
                        <a:ea typeface="+mn-ea"/>
                        <a:cs typeface="+mn-cs"/>
                      </a:defRPr>
                    </a:lvl6pPr>
                    <a:lvl7pPr marL="2743200" algn="l" defTabSz="914400" rtl="0" eaLnBrk="1" latinLnBrk="0" hangingPunct="1">
                      <a:defRPr sz="1800" kern="1200">
                        <a:solidFill>
                          <a:srgbClr val="FFFFFF"/>
                        </a:solidFill>
                        <a:latin typeface="Open Sans Light"/>
                        <a:ea typeface="+mn-ea"/>
                        <a:cs typeface="+mn-cs"/>
                      </a:defRPr>
                    </a:lvl7pPr>
                    <a:lvl8pPr marL="3200400" algn="l" defTabSz="914400" rtl="0" eaLnBrk="1" latinLnBrk="0" hangingPunct="1">
                      <a:defRPr sz="1800" kern="1200">
                        <a:solidFill>
                          <a:srgbClr val="FFFFFF"/>
                        </a:solidFill>
                        <a:latin typeface="Open Sans Light"/>
                        <a:ea typeface="+mn-ea"/>
                        <a:cs typeface="+mn-cs"/>
                      </a:defRPr>
                    </a:lvl8pPr>
                    <a:lvl9pPr marL="3657600" algn="l" defTabSz="914400" rtl="0" eaLnBrk="1" latinLnBrk="0" hangingPunct="1">
                      <a:defRPr sz="1800" kern="1200">
                        <a:solidFill>
                          <a:srgbClr val="FFFFFF"/>
                        </a:solidFill>
                        <a:latin typeface="Open Sans Light"/>
                        <a:ea typeface="+mn-ea"/>
                        <a:cs typeface="+mn-cs"/>
                      </a:defRPr>
                    </a:lvl9pPr>
                  </a:lstStyle>
                  <a:p>
                    <a:pPr algn="ctr"/>
                    <a:endParaRPr lang="en-US" sz="2400"/>
                  </a:p>
                </p:txBody>
              </p:sp>
              <p:sp>
                <p:nvSpPr>
                  <p:cNvPr id="29" name="TextBox 28">
                    <a:extLst>
                      <a:ext uri="{FF2B5EF4-FFF2-40B4-BE49-F238E27FC236}">
                        <a16:creationId xmlns:a16="http://schemas.microsoft.com/office/drawing/2014/main" id="{0F0C0AEE-463F-4A8D-8C2D-875C709928FC}"/>
                      </a:ext>
                    </a:extLst>
                  </p:cNvPr>
                  <p:cNvSpPr txBox="1"/>
                  <p:nvPr/>
                </p:nvSpPr>
                <p:spPr>
                  <a:xfrm>
                    <a:off x="6170758" y="-141455"/>
                    <a:ext cx="3116011" cy="4847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Verdana" panose="020B0604030504040204" pitchFamily="34" charset="0"/>
                        <a:ea typeface="Verdana" panose="020B0604030504040204" pitchFamily="34" charset="0"/>
                      </a:rPr>
                      <a:t>Access to Lenders &amp;  Investors</a:t>
                    </a:r>
                  </a:p>
                </p:txBody>
              </p:sp>
              <p:cxnSp>
                <p:nvCxnSpPr>
                  <p:cNvPr id="30" name="Straight Connector 29">
                    <a:extLst>
                      <a:ext uri="{FF2B5EF4-FFF2-40B4-BE49-F238E27FC236}">
                        <a16:creationId xmlns:a16="http://schemas.microsoft.com/office/drawing/2014/main" id="{D8A498AC-016F-4F59-A76B-65A9E17327D1}"/>
                      </a:ext>
                    </a:extLst>
                  </p:cNvPr>
                  <p:cNvCxnSpPr/>
                  <p:nvPr/>
                </p:nvCxnSpPr>
                <p:spPr>
                  <a:xfrm flipH="1">
                    <a:off x="2184400" y="1283901"/>
                    <a:ext cx="0" cy="769442"/>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grpSp>
            <p:pic>
              <p:nvPicPr>
                <p:cNvPr id="33" name="Graphic 32" descr="Lightbulb and gear">
                  <a:extLst>
                    <a:ext uri="{FF2B5EF4-FFF2-40B4-BE49-F238E27FC236}">
                      <a16:creationId xmlns:a16="http://schemas.microsoft.com/office/drawing/2014/main" id="{022CCB2D-6F0D-428C-8FEF-00FEEC1745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49300" y="2726904"/>
                  <a:ext cx="641838" cy="641838"/>
                </a:xfrm>
                <a:prstGeom prst="rect">
                  <a:avLst/>
                </a:prstGeom>
              </p:spPr>
            </p:pic>
          </p:grpSp>
        </p:grpSp>
        <p:sp>
          <p:nvSpPr>
            <p:cNvPr id="4" name="TextBox 3">
              <a:extLst>
                <a:ext uri="{FF2B5EF4-FFF2-40B4-BE49-F238E27FC236}">
                  <a16:creationId xmlns:a16="http://schemas.microsoft.com/office/drawing/2014/main" id="{C4B25CE8-ACF5-4CF6-8708-72D9FEE3E545}"/>
                </a:ext>
              </a:extLst>
            </p:cNvPr>
            <p:cNvSpPr txBox="1"/>
            <p:nvPr/>
          </p:nvSpPr>
          <p:spPr>
            <a:xfrm>
              <a:off x="5419809" y="2692553"/>
              <a:ext cx="2473072" cy="4847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Verdana" panose="020B0604030504040204" pitchFamily="34" charset="0"/>
                  <a:ea typeface="Verdana" panose="020B0604030504040204" pitchFamily="34" charset="0"/>
                </a:rPr>
                <a:t>Negotiation and Closing Advice</a:t>
              </a:r>
            </a:p>
          </p:txBody>
        </p:sp>
      </p:grpSp>
    </p:spTree>
    <p:custDataLst>
      <p:tags r:id="rId1"/>
    </p:custDataLst>
    <p:extLst>
      <p:ext uri="{BB962C8B-B14F-4D97-AF65-F5344CB8AC3E}">
        <p14:creationId xmlns:p14="http://schemas.microsoft.com/office/powerpoint/2010/main" val="484233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FC33-89C2-4046-B2D7-5ED25CDFDC70}"/>
              </a:ext>
            </a:extLst>
          </p:cNvPr>
          <p:cNvSpPr>
            <a:spLocks noGrp="1"/>
          </p:cNvSpPr>
          <p:nvPr>
            <p:ph type="title" idx="4294967295"/>
          </p:nvPr>
        </p:nvSpPr>
        <p:spPr>
          <a:xfrm>
            <a:off x="0" y="142875"/>
            <a:ext cx="12192000" cy="590550"/>
          </a:xfrm>
          <a:prstGeom prst="rect">
            <a:avLst/>
          </a:prstGeom>
        </p:spPr>
        <p:txBody>
          <a:bodyPr/>
          <a:lstStyle/>
          <a:p>
            <a:r>
              <a:rPr lang="en-US" b="1" dirty="0"/>
              <a:t>General refinancing considerations</a:t>
            </a:r>
          </a:p>
        </p:txBody>
      </p:sp>
      <p:sp>
        <p:nvSpPr>
          <p:cNvPr id="5" name="TextBox 4">
            <a:extLst>
              <a:ext uri="{FF2B5EF4-FFF2-40B4-BE49-F238E27FC236}">
                <a16:creationId xmlns:a16="http://schemas.microsoft.com/office/drawing/2014/main" id="{D5922070-3795-2E23-7315-44B11D46048D}"/>
              </a:ext>
            </a:extLst>
          </p:cNvPr>
          <p:cNvSpPr txBox="1"/>
          <p:nvPr/>
        </p:nvSpPr>
        <p:spPr>
          <a:xfrm>
            <a:off x="1021992" y="987143"/>
            <a:ext cx="8557943" cy="14260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800"/>
              </a:spcAft>
            </a:pPr>
            <a:r>
              <a:rPr lang="en-US" sz="1600" b="1" dirty="0">
                <a:solidFill>
                  <a:srgbClr val="E4A11B"/>
                </a:solidFill>
                <a:ea typeface="Verdana" panose="020B0604030504040204" pitchFamily="34" charset="0"/>
                <a:cs typeface="Arial"/>
              </a:rPr>
              <a:t>Refinance Existing Debt</a:t>
            </a:r>
          </a:p>
          <a:p>
            <a:pPr marL="285750" indent="-285750">
              <a:buClr>
                <a:srgbClr val="E4A11B"/>
              </a:buClr>
              <a:buFont typeface="Arial" panose="020B0604020202020204" pitchFamily="34" charset="0"/>
              <a:buChar char="•"/>
            </a:pPr>
            <a:r>
              <a:rPr lang="en-US" sz="1600" dirty="0">
                <a:solidFill>
                  <a:schemeClr val="tx2">
                    <a:lumMod val="75000"/>
                  </a:schemeClr>
                </a:solidFill>
                <a:ea typeface="Verdana" panose="020B0604030504040204" pitchFamily="34" charset="0"/>
                <a:cs typeface="Arial"/>
              </a:rPr>
              <a:t>Lower total cost of capital</a:t>
            </a:r>
          </a:p>
          <a:p>
            <a:pPr marL="285750" indent="-285750">
              <a:buClr>
                <a:srgbClr val="E4A11B"/>
              </a:buClr>
              <a:buFont typeface="Arial" panose="020B0604020202020204" pitchFamily="34" charset="0"/>
              <a:buChar char="•"/>
            </a:pPr>
            <a:r>
              <a:rPr lang="en-US" sz="1600" dirty="0">
                <a:solidFill>
                  <a:schemeClr val="tx2">
                    <a:lumMod val="75000"/>
                  </a:schemeClr>
                </a:solidFill>
                <a:ea typeface="Verdana" panose="020B0604030504040204" pitchFamily="34" charset="0"/>
                <a:cs typeface="Arial"/>
              </a:rPr>
              <a:t>Extend maturity </a:t>
            </a:r>
          </a:p>
          <a:p>
            <a:pPr marL="285750" indent="-285750">
              <a:buClr>
                <a:srgbClr val="E4A11B"/>
              </a:buClr>
              <a:buFont typeface="Arial" panose="020B0604020202020204" pitchFamily="34" charset="0"/>
              <a:buChar char="•"/>
            </a:pPr>
            <a:r>
              <a:rPr lang="en-US" sz="1600" dirty="0">
                <a:solidFill>
                  <a:schemeClr val="tx2">
                    <a:lumMod val="75000"/>
                  </a:schemeClr>
                </a:solidFill>
                <a:ea typeface="Verdana" panose="020B0604030504040204" pitchFamily="34" charset="0"/>
                <a:cs typeface="Arial"/>
              </a:rPr>
              <a:t>Reduce principal amortization to increase cash flow</a:t>
            </a:r>
          </a:p>
          <a:p>
            <a:pPr marL="285750" indent="-285750">
              <a:buClr>
                <a:srgbClr val="E4A11B"/>
              </a:buClr>
              <a:buFont typeface="Arial" panose="020B0604020202020204" pitchFamily="34" charset="0"/>
              <a:buChar char="•"/>
            </a:pPr>
            <a:r>
              <a:rPr lang="en-US" sz="1600" dirty="0">
                <a:solidFill>
                  <a:schemeClr val="tx2">
                    <a:lumMod val="75000"/>
                  </a:schemeClr>
                </a:solidFill>
                <a:ea typeface="Verdana" panose="020B0604030504040204" pitchFamily="34" charset="0"/>
                <a:cs typeface="Arial"/>
              </a:rPr>
              <a:t>Remove limited personal guarantees </a:t>
            </a:r>
          </a:p>
        </p:txBody>
      </p:sp>
      <p:sp>
        <p:nvSpPr>
          <p:cNvPr id="7" name="TextBox 6">
            <a:extLst>
              <a:ext uri="{FF2B5EF4-FFF2-40B4-BE49-F238E27FC236}">
                <a16:creationId xmlns:a16="http://schemas.microsoft.com/office/drawing/2014/main" id="{24CA1F9E-1F35-FDCA-DFBF-9B4D1B8A66FB}"/>
              </a:ext>
            </a:extLst>
          </p:cNvPr>
          <p:cNvSpPr txBox="1"/>
          <p:nvPr/>
        </p:nvSpPr>
        <p:spPr>
          <a:xfrm>
            <a:off x="1021992" y="2573421"/>
            <a:ext cx="8557943" cy="14260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800"/>
              </a:spcAft>
            </a:pPr>
            <a:r>
              <a:rPr lang="en-US" sz="1600" b="1" dirty="0">
                <a:solidFill>
                  <a:srgbClr val="E4A11B"/>
                </a:solidFill>
                <a:ea typeface="Verdana" panose="020B0604030504040204" pitchFamily="34" charset="0"/>
                <a:cs typeface="Arial"/>
              </a:rPr>
              <a:t>Augment Acquisition Capital</a:t>
            </a:r>
          </a:p>
          <a:p>
            <a:pPr marL="285750" indent="-285750">
              <a:buClr>
                <a:srgbClr val="E4A11B"/>
              </a:buClr>
              <a:buFont typeface="Arial" panose="020B0604020202020204" pitchFamily="34" charset="0"/>
              <a:buChar char="•"/>
            </a:pPr>
            <a:r>
              <a:rPr lang="en-US" sz="1600" dirty="0">
                <a:solidFill>
                  <a:schemeClr val="tx2">
                    <a:lumMod val="75000"/>
                  </a:schemeClr>
                </a:solidFill>
                <a:ea typeface="Verdana" panose="020B0604030504040204" pitchFamily="34" charset="0"/>
                <a:cs typeface="Arial"/>
              </a:rPr>
              <a:t>Immediate access to financing to complete future deals</a:t>
            </a:r>
          </a:p>
          <a:p>
            <a:pPr marL="285750" indent="-285750">
              <a:buClr>
                <a:srgbClr val="E4A11B"/>
              </a:buClr>
              <a:buFont typeface="Arial" panose="020B0604020202020204" pitchFamily="34" charset="0"/>
              <a:buChar char="•"/>
            </a:pPr>
            <a:r>
              <a:rPr lang="en-US" sz="1600" dirty="0">
                <a:solidFill>
                  <a:schemeClr val="tx2">
                    <a:lumMod val="75000"/>
                  </a:schemeClr>
                </a:solidFill>
                <a:ea typeface="Verdana" panose="020B0604030504040204" pitchFamily="34" charset="0"/>
                <a:cs typeface="Arial"/>
              </a:rPr>
              <a:t>Increases ability to move quickly in competitive situations</a:t>
            </a:r>
          </a:p>
          <a:p>
            <a:pPr marL="285750" indent="-285750">
              <a:buClr>
                <a:srgbClr val="E4A11B"/>
              </a:buClr>
              <a:buFont typeface="Arial" panose="020B0604020202020204" pitchFamily="34" charset="0"/>
              <a:buChar char="•"/>
            </a:pPr>
            <a:r>
              <a:rPr lang="en-US" sz="1600" dirty="0">
                <a:solidFill>
                  <a:schemeClr val="tx2">
                    <a:lumMod val="75000"/>
                  </a:schemeClr>
                </a:solidFill>
                <a:ea typeface="Verdana" panose="020B0604030504040204" pitchFamily="34" charset="0"/>
                <a:cs typeface="Arial"/>
              </a:rPr>
              <a:t>Known cost of debt – facilitates  budgeting / forecasting</a:t>
            </a:r>
          </a:p>
          <a:p>
            <a:pPr marL="285750" indent="-285750">
              <a:buClr>
                <a:srgbClr val="E4A11B"/>
              </a:buClr>
              <a:buFont typeface="Arial" panose="020B0604020202020204" pitchFamily="34" charset="0"/>
              <a:buChar char="•"/>
            </a:pPr>
            <a:r>
              <a:rPr lang="en-US" sz="1600" dirty="0">
                <a:solidFill>
                  <a:schemeClr val="tx2">
                    <a:lumMod val="75000"/>
                  </a:schemeClr>
                </a:solidFill>
                <a:ea typeface="Verdana" panose="020B0604030504040204" pitchFamily="34" charset="0"/>
                <a:cs typeface="Arial"/>
              </a:rPr>
              <a:t>Known covenants – facilitates budgeting / forecasting</a:t>
            </a:r>
          </a:p>
        </p:txBody>
      </p:sp>
      <p:sp>
        <p:nvSpPr>
          <p:cNvPr id="8" name="TextBox 7">
            <a:extLst>
              <a:ext uri="{FF2B5EF4-FFF2-40B4-BE49-F238E27FC236}">
                <a16:creationId xmlns:a16="http://schemas.microsoft.com/office/drawing/2014/main" id="{6AA90060-94FE-2431-14FB-7FAB8D6FACD0}"/>
              </a:ext>
            </a:extLst>
          </p:cNvPr>
          <p:cNvSpPr txBox="1"/>
          <p:nvPr/>
        </p:nvSpPr>
        <p:spPr>
          <a:xfrm>
            <a:off x="1021991" y="4159700"/>
            <a:ext cx="9910615" cy="6873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800"/>
              </a:spcAft>
            </a:pPr>
            <a:r>
              <a:rPr lang="en-US" sz="1600" b="1" dirty="0">
                <a:solidFill>
                  <a:srgbClr val="E4A11B"/>
                </a:solidFill>
                <a:ea typeface="Verdana" panose="020B0604030504040204" pitchFamily="34" charset="0"/>
                <a:cs typeface="Arial"/>
              </a:rPr>
              <a:t>Address Short Term Capital Shortfalls</a:t>
            </a:r>
          </a:p>
          <a:p>
            <a:pPr marL="285750" indent="-285750">
              <a:buClr>
                <a:srgbClr val="E4A11B"/>
              </a:buClr>
              <a:buFont typeface="Arial" panose="020B0604020202020204" pitchFamily="34" charset="0"/>
              <a:buChar char="•"/>
            </a:pPr>
            <a:r>
              <a:rPr lang="en-US" sz="1600" dirty="0">
                <a:solidFill>
                  <a:schemeClr val="bg2">
                    <a:lumMod val="25000"/>
                  </a:schemeClr>
                </a:solidFill>
                <a:ea typeface="Verdana" panose="020B0604030504040204" pitchFamily="34" charset="0"/>
                <a:cs typeface="Arial"/>
              </a:rPr>
              <a:t>Access to revolver that typically only needs repayment once during a calendar year</a:t>
            </a:r>
          </a:p>
        </p:txBody>
      </p:sp>
      <p:sp>
        <p:nvSpPr>
          <p:cNvPr id="9" name="TextBox 8">
            <a:extLst>
              <a:ext uri="{FF2B5EF4-FFF2-40B4-BE49-F238E27FC236}">
                <a16:creationId xmlns:a16="http://schemas.microsoft.com/office/drawing/2014/main" id="{EBD0FDD6-367C-D765-9BCD-491C8426141B}"/>
              </a:ext>
            </a:extLst>
          </p:cNvPr>
          <p:cNvSpPr txBox="1"/>
          <p:nvPr/>
        </p:nvSpPr>
        <p:spPr>
          <a:xfrm>
            <a:off x="985287" y="5099648"/>
            <a:ext cx="9838410" cy="6873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800"/>
              </a:spcAft>
            </a:pPr>
            <a:r>
              <a:rPr lang="en-US" sz="1600" b="1" dirty="0">
                <a:solidFill>
                  <a:srgbClr val="E4A11B"/>
                </a:solidFill>
                <a:ea typeface="Verdana" panose="020B0604030504040204" pitchFamily="34" charset="0"/>
                <a:cs typeface="Arial"/>
              </a:rPr>
              <a:t>Provide Partial Liquidity to Existing Shareholders</a:t>
            </a:r>
          </a:p>
          <a:p>
            <a:pPr marL="285750" indent="-285750">
              <a:buClr>
                <a:srgbClr val="E4A11B"/>
              </a:buClr>
              <a:buFont typeface="Arial" panose="020B0604020202020204" pitchFamily="34" charset="0"/>
              <a:buChar char="•"/>
            </a:pPr>
            <a:r>
              <a:rPr lang="en-US" sz="1600" dirty="0">
                <a:solidFill>
                  <a:schemeClr val="bg2">
                    <a:lumMod val="25000"/>
                  </a:schemeClr>
                </a:solidFill>
                <a:ea typeface="Verdana" panose="020B0604030504040204" pitchFamily="34" charset="0"/>
                <a:cs typeface="Arial"/>
              </a:rPr>
              <a:t>Capital to pay special dividend or buy-back shares from equity holders</a:t>
            </a:r>
          </a:p>
        </p:txBody>
      </p:sp>
    </p:spTree>
    <p:custDataLst>
      <p:tags r:id="rId1"/>
    </p:custDataLst>
    <p:extLst>
      <p:ext uri="{BB962C8B-B14F-4D97-AF65-F5344CB8AC3E}">
        <p14:creationId xmlns:p14="http://schemas.microsoft.com/office/powerpoint/2010/main" val="29263985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C4F692E-7F28-8396-8237-D5EC29D8A5A7}"/>
              </a:ext>
            </a:extLst>
          </p:cNvPr>
          <p:cNvSpPr txBox="1"/>
          <p:nvPr/>
        </p:nvSpPr>
        <p:spPr>
          <a:xfrm>
            <a:off x="4850005" y="2449108"/>
            <a:ext cx="2477582"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pitchFamily="34" charset="0"/>
              </a:rPr>
              <a:t>White Glove Service</a:t>
            </a:r>
          </a:p>
        </p:txBody>
      </p:sp>
      <p:grpSp>
        <p:nvGrpSpPr>
          <p:cNvPr id="10" name="Group 9">
            <a:extLst>
              <a:ext uri="{FF2B5EF4-FFF2-40B4-BE49-F238E27FC236}">
                <a16:creationId xmlns:a16="http://schemas.microsoft.com/office/drawing/2014/main" id="{D1183FAE-4608-1E43-962D-0080F7EA7314}"/>
              </a:ext>
            </a:extLst>
          </p:cNvPr>
          <p:cNvGrpSpPr/>
          <p:nvPr/>
        </p:nvGrpSpPr>
        <p:grpSpPr>
          <a:xfrm>
            <a:off x="3358423" y="1434690"/>
            <a:ext cx="2099586" cy="1853316"/>
            <a:chOff x="616151" y="2087748"/>
            <a:chExt cx="2099586" cy="1853316"/>
          </a:xfrm>
        </p:grpSpPr>
        <p:sp>
          <p:nvSpPr>
            <p:cNvPr id="9" name="Rectangle 8">
              <a:extLst>
                <a:ext uri="{FF2B5EF4-FFF2-40B4-BE49-F238E27FC236}">
                  <a16:creationId xmlns:a16="http://schemas.microsoft.com/office/drawing/2014/main" id="{CCD2D954-7B19-EC1C-BFD8-772BC7017BAC}"/>
                </a:ext>
              </a:extLst>
            </p:cNvPr>
            <p:cNvSpPr/>
            <p:nvPr/>
          </p:nvSpPr>
          <p:spPr>
            <a:xfrm>
              <a:off x="659181" y="2087748"/>
              <a:ext cx="2056556" cy="18533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8" name="TextBox 7">
              <a:extLst>
                <a:ext uri="{FF2B5EF4-FFF2-40B4-BE49-F238E27FC236}">
                  <a16:creationId xmlns:a16="http://schemas.microsoft.com/office/drawing/2014/main" id="{F4FFB89D-957B-4C82-6EFE-2639611AEB7F}"/>
                </a:ext>
              </a:extLst>
            </p:cNvPr>
            <p:cNvSpPr txBox="1"/>
            <p:nvPr/>
          </p:nvSpPr>
          <p:spPr>
            <a:xfrm>
              <a:off x="616151" y="2456574"/>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Sell to Strategic Buyer</a:t>
              </a:r>
            </a:p>
          </p:txBody>
        </p:sp>
        <p:cxnSp>
          <p:nvCxnSpPr>
            <p:cNvPr id="5" name="Straight Connector 4">
              <a:extLst>
                <a:ext uri="{FF2B5EF4-FFF2-40B4-BE49-F238E27FC236}">
                  <a16:creationId xmlns:a16="http://schemas.microsoft.com/office/drawing/2014/main" id="{313DADE6-F5A2-8CD2-55A5-416F662C1F97}"/>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D0FEF47F-EF08-F28A-3F85-0F88463D024D}"/>
              </a:ext>
            </a:extLst>
          </p:cNvPr>
          <p:cNvGrpSpPr/>
          <p:nvPr/>
        </p:nvGrpSpPr>
        <p:grpSpPr>
          <a:xfrm>
            <a:off x="421656" y="1404580"/>
            <a:ext cx="2056557" cy="1853316"/>
            <a:chOff x="659180" y="2087748"/>
            <a:chExt cx="2056557" cy="1853316"/>
          </a:xfrm>
          <a:solidFill>
            <a:srgbClr val="C48800"/>
          </a:solidFill>
        </p:grpSpPr>
        <p:sp>
          <p:nvSpPr>
            <p:cNvPr id="14" name="Rectangle 13">
              <a:extLst>
                <a:ext uri="{FF2B5EF4-FFF2-40B4-BE49-F238E27FC236}">
                  <a16:creationId xmlns:a16="http://schemas.microsoft.com/office/drawing/2014/main" id="{2D25A820-128D-1996-61BE-97CA8EDE8BD4}"/>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17" name="TextBox 16">
              <a:extLst>
                <a:ext uri="{FF2B5EF4-FFF2-40B4-BE49-F238E27FC236}">
                  <a16:creationId xmlns:a16="http://schemas.microsoft.com/office/drawing/2014/main" id="{D0C144C9-1CB1-EC78-63FD-A6C9DA8440E1}"/>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Internal Perpetuation</a:t>
              </a:r>
            </a:p>
          </p:txBody>
        </p:sp>
        <p:cxnSp>
          <p:nvCxnSpPr>
            <p:cNvPr id="18" name="Straight Connector 17">
              <a:extLst>
                <a:ext uri="{FF2B5EF4-FFF2-40B4-BE49-F238E27FC236}">
                  <a16:creationId xmlns:a16="http://schemas.microsoft.com/office/drawing/2014/main" id="{FF2A055C-2FBC-5507-559C-D72D5B7929CB}"/>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B3F746FC-05A1-8F89-B835-6585F4D27B8D}"/>
              </a:ext>
            </a:extLst>
          </p:cNvPr>
          <p:cNvGrpSpPr/>
          <p:nvPr/>
        </p:nvGrpSpPr>
        <p:grpSpPr>
          <a:xfrm>
            <a:off x="6304406" y="1434690"/>
            <a:ext cx="2056557" cy="1853316"/>
            <a:chOff x="659180" y="2087748"/>
            <a:chExt cx="2056557" cy="1853316"/>
          </a:xfrm>
        </p:grpSpPr>
        <p:sp>
          <p:nvSpPr>
            <p:cNvPr id="20" name="Rectangle 19">
              <a:extLst>
                <a:ext uri="{FF2B5EF4-FFF2-40B4-BE49-F238E27FC236}">
                  <a16:creationId xmlns:a16="http://schemas.microsoft.com/office/drawing/2014/main" id="{B25549A3-3771-4CB4-3A55-04F5D2854A1D}"/>
                </a:ext>
              </a:extLst>
            </p:cNvPr>
            <p:cNvSpPr/>
            <p:nvPr/>
          </p:nvSpPr>
          <p:spPr>
            <a:xfrm>
              <a:off x="659181" y="2087748"/>
              <a:ext cx="2056556" cy="1853316"/>
            </a:xfrm>
            <a:prstGeom prst="rect">
              <a:avLst/>
            </a:prstGeom>
            <a:solidFill>
              <a:srgbClr val="999D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1" name="TextBox 20">
              <a:extLst>
                <a:ext uri="{FF2B5EF4-FFF2-40B4-BE49-F238E27FC236}">
                  <a16:creationId xmlns:a16="http://schemas.microsoft.com/office/drawing/2014/main" id="{4EBDDCBB-BFD3-BF63-24D0-070BC0981842}"/>
                </a:ext>
              </a:extLst>
            </p:cNvPr>
            <p:cNvSpPr txBox="1"/>
            <p:nvPr/>
          </p:nvSpPr>
          <p:spPr>
            <a:xfrm>
              <a:off x="659180" y="2559770"/>
              <a:ext cx="2056556"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ESOP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Arial" pitchFamily="34" charset="0"/>
                </a:rPr>
                <a:t>iCAP</a:t>
              </a: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endParaRPr>
            </a:p>
          </p:txBody>
        </p:sp>
        <p:cxnSp>
          <p:nvCxnSpPr>
            <p:cNvPr id="22" name="Straight Connector 21">
              <a:extLst>
                <a:ext uri="{FF2B5EF4-FFF2-40B4-BE49-F238E27FC236}">
                  <a16:creationId xmlns:a16="http://schemas.microsoft.com/office/drawing/2014/main" id="{5AA12FB3-C04A-AF1C-1C77-C2DF7E766223}"/>
                </a:ext>
              </a:extLst>
            </p:cNvPr>
            <p:cNvCxnSpPr>
              <a:cxnSpLocks/>
            </p:cNvCxnSpPr>
            <p:nvPr/>
          </p:nvCxnSpPr>
          <p:spPr>
            <a:xfrm>
              <a:off x="2715736" y="2221215"/>
              <a:ext cx="0" cy="1524132"/>
            </a:xfrm>
            <a:prstGeom prst="line">
              <a:avLst/>
            </a:prstGeom>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5879AF47-4DBE-19B5-1FC7-9783BCCF3628}"/>
              </a:ext>
            </a:extLst>
          </p:cNvPr>
          <p:cNvGrpSpPr/>
          <p:nvPr/>
        </p:nvGrpSpPr>
        <p:grpSpPr>
          <a:xfrm>
            <a:off x="9147356" y="1430856"/>
            <a:ext cx="2056557" cy="1853316"/>
            <a:chOff x="659180" y="2087748"/>
            <a:chExt cx="2056557" cy="1853316"/>
          </a:xfrm>
          <a:solidFill>
            <a:srgbClr val="A40C34"/>
          </a:solidFill>
        </p:grpSpPr>
        <p:sp>
          <p:nvSpPr>
            <p:cNvPr id="24" name="Rectangle 23">
              <a:extLst>
                <a:ext uri="{FF2B5EF4-FFF2-40B4-BE49-F238E27FC236}">
                  <a16:creationId xmlns:a16="http://schemas.microsoft.com/office/drawing/2014/main" id="{7EBD0F70-817D-F64D-94F2-50A2B654EB56}"/>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5" name="TextBox 24">
              <a:extLst>
                <a:ext uri="{FF2B5EF4-FFF2-40B4-BE49-F238E27FC236}">
                  <a16:creationId xmlns:a16="http://schemas.microsoft.com/office/drawing/2014/main" id="{27E684F7-0D77-4C7F-0D20-B5237ADF1805}"/>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Equity Partner</a:t>
              </a:r>
            </a:p>
          </p:txBody>
        </p:sp>
        <p:cxnSp>
          <p:nvCxnSpPr>
            <p:cNvPr id="26" name="Straight Connector 25">
              <a:extLst>
                <a:ext uri="{FF2B5EF4-FFF2-40B4-BE49-F238E27FC236}">
                  <a16:creationId xmlns:a16="http://schemas.microsoft.com/office/drawing/2014/main" id="{DAC20F52-1F69-CFCE-0C0E-F9E7D5B751B6}"/>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DC938C55-4C66-8A20-6F5D-DFCA7D0E0C43}"/>
              </a:ext>
            </a:extLst>
          </p:cNvPr>
          <p:cNvGrpSpPr/>
          <p:nvPr/>
        </p:nvGrpSpPr>
        <p:grpSpPr>
          <a:xfrm>
            <a:off x="2081882" y="3826568"/>
            <a:ext cx="2056557" cy="1853316"/>
            <a:chOff x="659180" y="2087748"/>
            <a:chExt cx="2056557" cy="1853316"/>
          </a:xfrm>
          <a:solidFill>
            <a:srgbClr val="ACA399"/>
          </a:solidFill>
        </p:grpSpPr>
        <p:sp>
          <p:nvSpPr>
            <p:cNvPr id="28" name="Rectangle 27">
              <a:extLst>
                <a:ext uri="{FF2B5EF4-FFF2-40B4-BE49-F238E27FC236}">
                  <a16:creationId xmlns:a16="http://schemas.microsoft.com/office/drawing/2014/main" id="{EB9E4023-BC14-E867-979C-59E92F9EF947}"/>
                </a:ext>
              </a:extLst>
            </p:cNvPr>
            <p:cNvSpPr/>
            <p:nvPr/>
          </p:nvSpPr>
          <p:spPr>
            <a:xfrm>
              <a:off x="659181" y="2087748"/>
              <a:ext cx="2056556" cy="1853316"/>
            </a:xfrm>
            <a:prstGeom prst="rect">
              <a:avLst/>
            </a:prstGeom>
            <a:grpFill/>
            <a:ln>
              <a:solidFill>
                <a:srgbClr val="796E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29" name="TextBox 28">
              <a:extLst>
                <a:ext uri="{FF2B5EF4-FFF2-40B4-BE49-F238E27FC236}">
                  <a16:creationId xmlns:a16="http://schemas.microsoft.com/office/drawing/2014/main" id="{FC0BEB85-D912-2F70-2B99-4A3A70FB90BF}"/>
                </a:ext>
              </a:extLst>
            </p:cNvPr>
            <p:cNvSpPr txBox="1"/>
            <p:nvPr/>
          </p:nvSpPr>
          <p:spPr>
            <a:xfrm>
              <a:off x="659180" y="2559770"/>
              <a:ext cx="2056556" cy="769441"/>
            </a:xfrm>
            <a:prstGeom prst="rect">
              <a:avLst/>
            </a:prstGeom>
            <a:grp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Debt Capital Raising</a:t>
              </a:r>
            </a:p>
          </p:txBody>
        </p:sp>
        <p:cxnSp>
          <p:nvCxnSpPr>
            <p:cNvPr id="30" name="Straight Connector 29">
              <a:extLst>
                <a:ext uri="{FF2B5EF4-FFF2-40B4-BE49-F238E27FC236}">
                  <a16:creationId xmlns:a16="http://schemas.microsoft.com/office/drawing/2014/main" id="{894E3BD1-EE66-CF6C-34CB-01E506007D91}"/>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C2940D6B-6994-D16C-6897-56B0FAE04EC6}"/>
              </a:ext>
            </a:extLst>
          </p:cNvPr>
          <p:cNvGrpSpPr/>
          <p:nvPr/>
        </p:nvGrpSpPr>
        <p:grpSpPr>
          <a:xfrm>
            <a:off x="5067721" y="3826568"/>
            <a:ext cx="2056557" cy="1853316"/>
            <a:chOff x="659180" y="2087748"/>
            <a:chExt cx="2056557" cy="1853316"/>
          </a:xfrm>
          <a:solidFill>
            <a:srgbClr val="8EA6AB"/>
          </a:solidFill>
        </p:grpSpPr>
        <p:sp>
          <p:nvSpPr>
            <p:cNvPr id="32" name="Rectangle 31">
              <a:extLst>
                <a:ext uri="{FF2B5EF4-FFF2-40B4-BE49-F238E27FC236}">
                  <a16:creationId xmlns:a16="http://schemas.microsoft.com/office/drawing/2014/main" id="{5933018F-B558-C6BD-9021-C9DD027849FC}"/>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3" name="TextBox 32">
              <a:extLst>
                <a:ext uri="{FF2B5EF4-FFF2-40B4-BE49-F238E27FC236}">
                  <a16:creationId xmlns:a16="http://schemas.microsoft.com/office/drawing/2014/main" id="{4207D47A-7AD2-CA3F-C97A-EFFD8EF7DBE8}"/>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Broker Formation</a:t>
              </a:r>
            </a:p>
          </p:txBody>
        </p:sp>
        <p:cxnSp>
          <p:nvCxnSpPr>
            <p:cNvPr id="34" name="Straight Connector 33">
              <a:extLst>
                <a:ext uri="{FF2B5EF4-FFF2-40B4-BE49-F238E27FC236}">
                  <a16:creationId xmlns:a16="http://schemas.microsoft.com/office/drawing/2014/main" id="{024DE4BE-C7EE-641B-928E-2AC8F18A7DED}"/>
                </a:ext>
              </a:extLst>
            </p:cNvPr>
            <p:cNvCxnSpPr>
              <a:cxnSpLocks/>
            </p:cNvCxnSpPr>
            <p:nvPr/>
          </p:nvCxnSpPr>
          <p:spPr>
            <a:xfrm>
              <a:off x="2715736" y="2221215"/>
              <a:ext cx="0" cy="1524132"/>
            </a:xfrm>
            <a:prstGeom prst="line">
              <a:avLst/>
            </a:prstGeom>
            <a:grpFill/>
            <a:ln w="63500" cap="rnd">
              <a:solidFill>
                <a:srgbClr val="796E65"/>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53CC68D6-9306-F053-EC45-96A1483C7E5F}"/>
              </a:ext>
            </a:extLst>
          </p:cNvPr>
          <p:cNvGrpSpPr/>
          <p:nvPr/>
        </p:nvGrpSpPr>
        <p:grpSpPr>
          <a:xfrm>
            <a:off x="7840511" y="3826568"/>
            <a:ext cx="2056557" cy="1853316"/>
            <a:chOff x="659180" y="2087748"/>
            <a:chExt cx="2056557" cy="1853316"/>
          </a:xfrm>
          <a:solidFill>
            <a:srgbClr val="796E65"/>
          </a:solidFill>
        </p:grpSpPr>
        <p:sp>
          <p:nvSpPr>
            <p:cNvPr id="36" name="Rectangle 35">
              <a:extLst>
                <a:ext uri="{FF2B5EF4-FFF2-40B4-BE49-F238E27FC236}">
                  <a16:creationId xmlns:a16="http://schemas.microsoft.com/office/drawing/2014/main" id="{6E439149-6320-E1BF-3557-B20144B39FF7}"/>
                </a:ext>
              </a:extLst>
            </p:cNvPr>
            <p:cNvSpPr/>
            <p:nvPr/>
          </p:nvSpPr>
          <p:spPr>
            <a:xfrm>
              <a:off x="659181" y="2087748"/>
              <a:ext cx="2056556" cy="18533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Verdana"/>
                <a:cs typeface="Arial" pitchFamily="34" charset="0"/>
              </a:endParaRPr>
            </a:p>
          </p:txBody>
        </p:sp>
        <p:sp>
          <p:nvSpPr>
            <p:cNvPr id="37" name="TextBox 36">
              <a:extLst>
                <a:ext uri="{FF2B5EF4-FFF2-40B4-BE49-F238E27FC236}">
                  <a16:creationId xmlns:a16="http://schemas.microsoft.com/office/drawing/2014/main" id="{17EF35C2-A5E2-B7A2-9E1F-C26B0EAEBF8D}"/>
                </a:ext>
              </a:extLst>
            </p:cNvPr>
            <p:cNvSpPr txBox="1"/>
            <p:nvPr/>
          </p:nvSpPr>
          <p:spPr>
            <a:xfrm>
              <a:off x="659180" y="2559770"/>
              <a:ext cx="2056556" cy="76944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itchFamily="34" charset="0"/>
                </a:rPr>
                <a:t>Nothing</a:t>
              </a:r>
            </a:p>
          </p:txBody>
        </p:sp>
        <p:cxnSp>
          <p:nvCxnSpPr>
            <p:cNvPr id="38" name="Straight Connector 37">
              <a:extLst>
                <a:ext uri="{FF2B5EF4-FFF2-40B4-BE49-F238E27FC236}">
                  <a16:creationId xmlns:a16="http://schemas.microsoft.com/office/drawing/2014/main" id="{583B6831-C487-EAD3-13D9-43BC981409C0}"/>
                </a:ext>
              </a:extLst>
            </p:cNvPr>
            <p:cNvCxnSpPr>
              <a:cxnSpLocks/>
            </p:cNvCxnSpPr>
            <p:nvPr/>
          </p:nvCxnSpPr>
          <p:spPr>
            <a:xfrm>
              <a:off x="2715736" y="2221215"/>
              <a:ext cx="0" cy="1524132"/>
            </a:xfrm>
            <a:prstGeom prst="line">
              <a:avLst/>
            </a:prstGeom>
            <a:grpFill/>
            <a:ln w="63500" cap="rnd">
              <a:solidFill>
                <a:srgbClr val="A40C34"/>
              </a:solidFill>
            </a:ln>
            <a:effectLst/>
          </p:spPr>
          <p:style>
            <a:lnRef idx="2">
              <a:schemeClr val="accent1"/>
            </a:lnRef>
            <a:fillRef idx="0">
              <a:schemeClr val="accent1"/>
            </a:fillRef>
            <a:effectRef idx="1">
              <a:schemeClr val="accent1"/>
            </a:effectRef>
            <a:fontRef idx="minor">
              <a:schemeClr val="tx1"/>
            </a:fontRef>
          </p:style>
        </p:cxnSp>
      </p:grpSp>
      <p:sp>
        <p:nvSpPr>
          <p:cNvPr id="42" name="Title 1">
            <a:extLst>
              <a:ext uri="{FF2B5EF4-FFF2-40B4-BE49-F238E27FC236}">
                <a16:creationId xmlns:a16="http://schemas.microsoft.com/office/drawing/2014/main" id="{4F22C74C-35F3-54C3-96AC-11714A841D42}"/>
              </a:ext>
            </a:extLst>
          </p:cNvPr>
          <p:cNvSpPr txBox="1"/>
          <p:nvPr/>
        </p:nvSpPr>
        <p:spPr>
          <a:xfrm>
            <a:off x="0" y="91105"/>
            <a:ext cx="12192000" cy="591173"/>
          </a:xfrm>
          <a:prstGeom prst="rect">
            <a:avLst/>
          </a:prstGeom>
        </p:spPr>
        <p:txBody>
          <a:bodyPr vert="horz" lIns="0" tIns="60960" rIns="121920" bIns="60960" rtlCol="0" anchor="ctr">
            <a:noAutofit/>
          </a:bodyPr>
          <a:lstStyle>
            <a:defPPr>
              <a:defRPr lang="en-US"/>
            </a:defPPr>
            <a:lvl1pPr marL="0" algn="ctr" defTabSz="192881" rtl="0" eaLnBrk="1" latinLnBrk="0" hangingPunct="1">
              <a:buNone/>
              <a:defRPr sz="1600" b="0" kern="1200" cap="all" baseline="0">
                <a:solidFill>
                  <a:srgbClr val="274A4B"/>
                </a:solidFill>
                <a:latin typeface="Gotham Light" pitchFamily="50" charset="0"/>
                <a:ea typeface="+mj-ea"/>
                <a:cs typeface="Gotham Light" pitchFamily="50" charset="0"/>
              </a:defRPr>
            </a:lvl1pPr>
            <a:lvl2pPr marL="4572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2pPr>
            <a:lvl3pPr marL="9144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3pPr>
            <a:lvl4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4pPr>
            <a:lvl5pPr marL="1828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5pPr>
            <a:lvl6pPr marL="3429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6pPr>
            <a:lvl7pPr marL="6858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7pPr>
            <a:lvl8pPr marL="10287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8pPr>
            <a:lvl9pPr marL="1371600" algn="ctr" defTabSz="192881" rtl="0" eaLnBrk="1" fontAlgn="base" latinLnBrk="0" hangingPunct="1">
              <a:spcBef>
                <a:spcPct val="0"/>
              </a:spcBef>
              <a:spcAft>
                <a:spcPct val="0"/>
              </a:spcAft>
              <a:defRPr sz="1800" kern="1200">
                <a:solidFill>
                  <a:srgbClr val="022734"/>
                </a:solidFill>
                <a:latin typeface="Gotham Light"/>
                <a:ea typeface="Gotham Light"/>
                <a:cs typeface="Gotham Light"/>
              </a:defRPr>
            </a:lvl9pPr>
          </a:lstStyle>
          <a:p>
            <a:pPr marL="0" marR="0" lvl="0" indent="0" algn="ctr" defTabSz="192881"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22734"/>
                </a:solidFill>
                <a:effectLst/>
                <a:uLnTx/>
                <a:uFillTx/>
                <a:latin typeface="Verdana" panose="020B0604030504040204" pitchFamily="34" charset="0"/>
                <a:ea typeface="Verdana"/>
              </a:rPr>
              <a:t>What Doors are Open?</a:t>
            </a:r>
          </a:p>
        </p:txBody>
      </p:sp>
      <p:sp>
        <p:nvSpPr>
          <p:cNvPr id="2" name="Rectangle: Rounded Corners 1">
            <a:extLst>
              <a:ext uri="{FF2B5EF4-FFF2-40B4-BE49-F238E27FC236}">
                <a16:creationId xmlns:a16="http://schemas.microsoft.com/office/drawing/2014/main" id="{5341F102-6214-9622-3215-43FC2EA75A77}"/>
              </a:ext>
            </a:extLst>
          </p:cNvPr>
          <p:cNvSpPr/>
          <p:nvPr/>
        </p:nvSpPr>
        <p:spPr>
          <a:xfrm>
            <a:off x="7752685" y="3756194"/>
            <a:ext cx="2232207" cy="2012443"/>
          </a:xfrm>
          <a:prstGeom prst="roundRect">
            <a:avLst/>
          </a:prstGeom>
          <a:noFill/>
          <a:ln w="57150">
            <a:solidFill>
              <a:srgbClr val="A40C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934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4736D88-3CA3-4FCA-92D1-27694B9263C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9534B95-081F-4051-8EDD-CEB566364940}"/>
              </a:ext>
            </a:extLst>
          </p:cNvPr>
          <p:cNvSpPr>
            <a:spLocks noGrp="1"/>
          </p:cNvSpPr>
          <p:nvPr>
            <p:ph type="title" idx="4294967295"/>
          </p:nvPr>
        </p:nvSpPr>
        <p:spPr>
          <a:xfrm>
            <a:off x="0" y="142875"/>
            <a:ext cx="12192000" cy="590550"/>
          </a:xfrm>
          <a:prstGeom prst="rect">
            <a:avLst/>
          </a:prstGeom>
        </p:spPr>
        <p:txBody>
          <a:bodyPr/>
          <a:lstStyle/>
          <a:p>
            <a:pPr defTabSz="257168" eaLnBrk="1" hangingPunct="1">
              <a:defRPr/>
            </a:pPr>
            <a:r>
              <a:rPr lang="en-US" b="1" dirty="0">
                <a:solidFill>
                  <a:srgbClr val="002D3D"/>
                </a:solidFill>
              </a:rPr>
              <a:t>Do nothing should not be an option</a:t>
            </a:r>
          </a:p>
        </p:txBody>
      </p:sp>
      <p:sp>
        <p:nvSpPr>
          <p:cNvPr id="98307" name="Slide Number Placeholder 1">
            <a:extLst>
              <a:ext uri="{FF2B5EF4-FFF2-40B4-BE49-F238E27FC236}">
                <a16:creationId xmlns:a16="http://schemas.microsoft.com/office/drawing/2014/main" id="{4F7B0C34-9FD7-4A0C-AE98-14738DAB5AC4}"/>
              </a:ext>
            </a:extLst>
          </p:cNvPr>
          <p:cNvSpPr>
            <a:spLocks noGrp="1" noChangeArrowheads="1"/>
          </p:cNvSpPr>
          <p:nvPr>
            <p:ph type="sldNum" sz="quarter" idx="4294967295"/>
          </p:nvPr>
        </p:nvSpPr>
        <p:spPr bwMode="auto">
          <a:xfrm>
            <a:off x="10474325" y="6508750"/>
            <a:ext cx="1717675" cy="298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59AAD92D-1609-4D9A-95A1-4B98767ADC0C}" type="slidenum">
              <a:rPr kumimoji="0" lang="en-US" altLang="en-US" sz="1800" b="0" i="0" u="none" strike="noStrike" kern="1200" cap="none" spc="0" normalizeH="0" baseline="0" noProof="0">
                <a:ln>
                  <a:noFill/>
                </a:ln>
                <a:solidFill>
                  <a:prstClr val="white"/>
                </a:solidFill>
                <a:effectLst/>
                <a:uLnTx/>
                <a:uFillTx/>
                <a:latin typeface="Verdana" panose="020B0604030504040204" pitchFamily="34" charset="0"/>
                <a:ea typeface="Verdana"/>
                <a:cs typeface="Arial"/>
              </a:rPr>
              <a:pPr marL="0" marR="0" lvl="0" indent="0" algn="l" defTabSz="914400" rtl="0" eaLnBrk="0" fontAlgn="base" latinLnBrk="0" hangingPunct="0">
                <a:lnSpc>
                  <a:spcPct val="100000"/>
                </a:lnSpc>
                <a:spcBef>
                  <a:spcPct val="0"/>
                </a:spcBef>
                <a:spcAft>
                  <a:spcPct val="0"/>
                </a:spcAft>
                <a:buClrTx/>
                <a:buSzTx/>
                <a:buFontTx/>
                <a:buNone/>
                <a:tabLst/>
                <a:defRPr/>
              </a:pPr>
              <a:t>76</a:t>
            </a:fld>
            <a:endParaRPr kumimoji="0" lang="en-US" altLang="en-US" sz="1800" b="0" i="0" u="none" strike="noStrike" kern="1200" cap="none" spc="0" normalizeH="0" baseline="0" noProof="0">
              <a:ln>
                <a:noFill/>
              </a:ln>
              <a:solidFill>
                <a:prstClr val="white"/>
              </a:solidFill>
              <a:effectLst/>
              <a:uLnTx/>
              <a:uFillTx/>
              <a:latin typeface="Verdana" panose="020B0604030504040204" pitchFamily="34" charset="0"/>
              <a:ea typeface="Verdana"/>
              <a:cs typeface="Arial"/>
            </a:endParaRPr>
          </a:p>
        </p:txBody>
      </p:sp>
      <p:pic>
        <p:nvPicPr>
          <p:cNvPr id="403458" name="Picture 2" descr="The importance of saying no">
            <a:extLst>
              <a:ext uri="{FF2B5EF4-FFF2-40B4-BE49-F238E27FC236}">
                <a16:creationId xmlns:a16="http://schemas.microsoft.com/office/drawing/2014/main" id="{0E9E5041-D9A0-4251-84F4-EA646DD4CA8A}"/>
              </a:ext>
            </a:extLst>
          </p:cNvPr>
          <p:cNvPicPr>
            <a:picLocks noChangeAspect="1" noChangeArrowheads="1"/>
          </p:cNvPicPr>
          <p:nvPr/>
        </p:nvPicPr>
        <p:blipFill>
          <a:blip r:embed="rId3"/>
          <a:srcRect/>
          <a:stretch>
            <a:fillRect/>
          </a:stretch>
        </p:blipFill>
        <p:spPr bwMode="auto">
          <a:xfrm>
            <a:off x="6091543" y="3894234"/>
            <a:ext cx="5862044" cy="2226883"/>
          </a:xfrm>
          <a:prstGeom prst="rect">
            <a:avLst/>
          </a:prstGeom>
          <a:ln>
            <a:noFill/>
          </a:ln>
          <a:effectLst>
            <a:softEdge rad="112500"/>
          </a:effectLst>
        </p:spPr>
      </p:pic>
      <p:sp>
        <p:nvSpPr>
          <p:cNvPr id="8" name="Text Box 2">
            <a:extLst>
              <a:ext uri="{FF2B5EF4-FFF2-40B4-BE49-F238E27FC236}">
                <a16:creationId xmlns:a16="http://schemas.microsoft.com/office/drawing/2014/main" id="{A330853C-2729-4AD1-B145-BEE317820549}"/>
              </a:ext>
            </a:extLst>
          </p:cNvPr>
          <p:cNvSpPr txBox="1">
            <a:spLocks noChangeArrowheads="1"/>
          </p:cNvSpPr>
          <p:nvPr/>
        </p:nvSpPr>
        <p:spPr bwMode="auto">
          <a:xfrm>
            <a:off x="881062" y="1199617"/>
            <a:ext cx="11310938" cy="3031599"/>
          </a:xfrm>
          <a:prstGeom prst="rect">
            <a:avLst/>
          </a:prstGeom>
          <a:noFill/>
          <a:ln w="9525">
            <a:noFill/>
            <a:miter lim="800000"/>
            <a:headEnd/>
            <a:tailEnd/>
          </a:ln>
        </p:spPr>
        <p:txBody>
          <a:bodyPr>
            <a:spAutoFit/>
          </a:bodyPr>
          <a:lstStyle/>
          <a:p>
            <a:pPr marL="463550" marR="0" lvl="0" indent="-463550" algn="l" defTabSz="914400" rtl="0" eaLnBrk="1" fontAlgn="base" latinLnBrk="0" hangingPunct="1">
              <a:lnSpc>
                <a:spcPct val="100000"/>
              </a:lnSpc>
              <a:spcBef>
                <a:spcPts val="1267"/>
              </a:spcBef>
              <a:spcAft>
                <a:spcPct val="0"/>
              </a:spcAft>
              <a:buClr>
                <a:srgbClr val="C48800"/>
              </a:buClr>
              <a:buSzTx/>
              <a:buFont typeface="+mj-lt"/>
              <a:buAutoNum type="arabicPeriod"/>
              <a:tabLst>
                <a:tab pos="393700" algn="l"/>
                <a:tab pos="2628900" algn="l"/>
                <a:tab pos="2909888" algn="l"/>
                <a:tab pos="3321050" algn="r"/>
              </a:tabLst>
              <a:defRPr/>
            </a:pPr>
            <a:r>
              <a:rPr kumimoji="0" lang="en-US" sz="1800" b="0" i="0" u="none" strike="noStrike" kern="1200" cap="none" spc="0" normalizeH="0" baseline="0" noProof="0" dirty="0">
                <a:ln>
                  <a:noFill/>
                </a:ln>
                <a:solidFill>
                  <a:srgbClr val="D7D2CB">
                    <a:lumMod val="10000"/>
                  </a:srgbClr>
                </a:solidFill>
                <a:effectLst/>
                <a:uLnTx/>
                <a:uFillTx/>
                <a:latin typeface="Verdana" panose="020B0604030504040204" pitchFamily="34" charset="0"/>
                <a:ea typeface="Verdana" panose="020B0604030504040204" pitchFamily="34" charset="0"/>
                <a:cs typeface="Verdana" panose="020B0604030504040204" pitchFamily="34" charset="0"/>
              </a:rPr>
              <a:t>Ownership and staff will age due to lack of reinvestment.</a:t>
            </a:r>
          </a:p>
          <a:p>
            <a:pPr marL="463550" marR="0" lvl="0" indent="-463550" algn="l" defTabSz="914400" rtl="0" eaLnBrk="1" fontAlgn="base" latinLnBrk="0" hangingPunct="1">
              <a:lnSpc>
                <a:spcPct val="100000"/>
              </a:lnSpc>
              <a:spcBef>
                <a:spcPts val="1267"/>
              </a:spcBef>
              <a:spcAft>
                <a:spcPct val="0"/>
              </a:spcAft>
              <a:buClr>
                <a:srgbClr val="C48800"/>
              </a:buClr>
              <a:buSzTx/>
              <a:buFont typeface="+mj-lt"/>
              <a:buAutoNum type="arabicPeriod"/>
              <a:tabLst>
                <a:tab pos="393700" algn="l"/>
                <a:tab pos="2628900" algn="l"/>
                <a:tab pos="2909888" algn="l"/>
                <a:tab pos="3321050" algn="r"/>
              </a:tabLst>
              <a:defRPr/>
            </a:pPr>
            <a:r>
              <a:rPr kumimoji="0" lang="en-US" sz="1800" b="0" i="0" u="none" strike="noStrike" kern="1200" cap="none" spc="0" normalizeH="0" baseline="0" noProof="0" dirty="0">
                <a:ln>
                  <a:noFill/>
                </a:ln>
                <a:solidFill>
                  <a:srgbClr val="D7D2CB">
                    <a:lumMod val="10000"/>
                  </a:srgbClr>
                </a:solidFill>
                <a:effectLst/>
                <a:uLnTx/>
                <a:uFillTx/>
                <a:latin typeface="Verdana" panose="020B0604030504040204" pitchFamily="34" charset="0"/>
                <a:ea typeface="Verdana" panose="020B0604030504040204" pitchFamily="34" charset="0"/>
                <a:cs typeface="Verdana" panose="020B0604030504040204" pitchFamily="34" charset="0"/>
              </a:rPr>
              <a:t>Lack of growth will limit career opportunities and carrier support.</a:t>
            </a:r>
          </a:p>
          <a:p>
            <a:pPr marL="463550" marR="0" lvl="0" indent="-463550" algn="l" defTabSz="914400" rtl="0" eaLnBrk="1" fontAlgn="base" latinLnBrk="0" hangingPunct="1">
              <a:lnSpc>
                <a:spcPct val="100000"/>
              </a:lnSpc>
              <a:spcBef>
                <a:spcPts val="1267"/>
              </a:spcBef>
              <a:spcAft>
                <a:spcPct val="0"/>
              </a:spcAft>
              <a:buClr>
                <a:srgbClr val="C48800"/>
              </a:buClr>
              <a:buSzTx/>
              <a:buFont typeface="+mj-lt"/>
              <a:buAutoNum type="arabicPeriod"/>
              <a:tabLst>
                <a:tab pos="393700" algn="l"/>
                <a:tab pos="2628900" algn="l"/>
                <a:tab pos="2909888" algn="l"/>
                <a:tab pos="3321050" algn="r"/>
              </a:tabLst>
              <a:defRPr/>
            </a:pPr>
            <a:r>
              <a:rPr kumimoji="0" lang="en-US" sz="1800" b="0" i="0" u="none" strike="noStrike" kern="1200" cap="none" spc="0" normalizeH="0" baseline="0" noProof="0" dirty="0">
                <a:ln>
                  <a:noFill/>
                </a:ln>
                <a:solidFill>
                  <a:srgbClr val="D7D2CB">
                    <a:lumMod val="10000"/>
                  </a:srgbClr>
                </a:solidFill>
                <a:effectLst/>
                <a:uLnTx/>
                <a:uFillTx/>
                <a:latin typeface="Verdana" panose="020B0604030504040204" pitchFamily="34" charset="0"/>
                <a:ea typeface="Verdana" panose="020B0604030504040204" pitchFamily="34" charset="0"/>
                <a:cs typeface="Verdana" panose="020B0604030504040204" pitchFamily="34" charset="0"/>
              </a:rPr>
              <a:t>Culture will deteriorate.</a:t>
            </a:r>
          </a:p>
          <a:p>
            <a:pPr marL="463550" marR="0" lvl="0" indent="-463550" algn="l" defTabSz="914400" rtl="0" eaLnBrk="1" fontAlgn="base" latinLnBrk="0" hangingPunct="1">
              <a:lnSpc>
                <a:spcPct val="100000"/>
              </a:lnSpc>
              <a:spcBef>
                <a:spcPts val="1267"/>
              </a:spcBef>
              <a:spcAft>
                <a:spcPct val="0"/>
              </a:spcAft>
              <a:buClr>
                <a:srgbClr val="C48800"/>
              </a:buClr>
              <a:buSzTx/>
              <a:buFont typeface="+mj-lt"/>
              <a:buAutoNum type="arabicPeriod"/>
              <a:tabLst>
                <a:tab pos="393700" algn="l"/>
                <a:tab pos="2628900" algn="l"/>
                <a:tab pos="2909888" algn="l"/>
                <a:tab pos="3321050" algn="r"/>
              </a:tabLst>
              <a:defRPr/>
            </a:pPr>
            <a:r>
              <a:rPr kumimoji="0" lang="en-US" sz="1800" b="0" i="0" u="none" strike="noStrike" kern="1200" cap="none" spc="0" normalizeH="0" baseline="0" noProof="0" dirty="0">
                <a:ln>
                  <a:noFill/>
                </a:ln>
                <a:solidFill>
                  <a:srgbClr val="D7D2CB">
                    <a:lumMod val="10000"/>
                  </a:srgbClr>
                </a:solidFill>
                <a:effectLst/>
                <a:uLnTx/>
                <a:uFillTx/>
                <a:latin typeface="Verdana" panose="020B0604030504040204" pitchFamily="34" charset="0"/>
                <a:ea typeface="Verdana" panose="020B0604030504040204" pitchFamily="34" charset="0"/>
                <a:cs typeface="Verdana" panose="020B0604030504040204" pitchFamily="34" charset="0"/>
              </a:rPr>
              <a:t>Inability to attract or retain high-performing staff or clients.</a:t>
            </a:r>
          </a:p>
          <a:p>
            <a:pPr marL="463550" marR="0" lvl="0" indent="-463550" algn="l" defTabSz="914400" rtl="0" eaLnBrk="1" fontAlgn="base" latinLnBrk="0" hangingPunct="1">
              <a:lnSpc>
                <a:spcPct val="100000"/>
              </a:lnSpc>
              <a:spcBef>
                <a:spcPts val="1267"/>
              </a:spcBef>
              <a:spcAft>
                <a:spcPct val="0"/>
              </a:spcAft>
              <a:buClr>
                <a:srgbClr val="C48800"/>
              </a:buClr>
              <a:buSzTx/>
              <a:buFont typeface="+mj-lt"/>
              <a:buAutoNum type="arabicPeriod"/>
              <a:tabLst>
                <a:tab pos="393700" algn="l"/>
                <a:tab pos="2628900" algn="l"/>
                <a:tab pos="2909888" algn="l"/>
                <a:tab pos="3321050" algn="r"/>
              </a:tabLst>
              <a:defRPr/>
            </a:pPr>
            <a:r>
              <a:rPr kumimoji="0" lang="en-US" sz="1800" b="0" i="0" u="none" strike="noStrike" kern="1200" cap="none" spc="0" normalizeH="0" baseline="0" noProof="0" dirty="0">
                <a:ln>
                  <a:noFill/>
                </a:ln>
                <a:solidFill>
                  <a:srgbClr val="D7D2CB">
                    <a:lumMod val="10000"/>
                  </a:srgbClr>
                </a:solidFill>
                <a:effectLst/>
                <a:uLnTx/>
                <a:uFillTx/>
                <a:latin typeface="Verdana" panose="020B0604030504040204" pitchFamily="34" charset="0"/>
                <a:ea typeface="Verdana" panose="020B0604030504040204" pitchFamily="34" charset="0"/>
                <a:cs typeface="Verdana" panose="020B0604030504040204" pitchFamily="34" charset="0"/>
              </a:rPr>
              <a:t>Inability to implement exponential and transformational technology advancements.</a:t>
            </a:r>
          </a:p>
          <a:p>
            <a:pPr marL="463550" marR="0" lvl="0" indent="-463550" algn="l" defTabSz="914400" rtl="0" eaLnBrk="1" fontAlgn="base" latinLnBrk="0" hangingPunct="1">
              <a:lnSpc>
                <a:spcPct val="100000"/>
              </a:lnSpc>
              <a:spcBef>
                <a:spcPts val="1267"/>
              </a:spcBef>
              <a:spcAft>
                <a:spcPct val="0"/>
              </a:spcAft>
              <a:buClr>
                <a:srgbClr val="C48800"/>
              </a:buClr>
              <a:buSzTx/>
              <a:buFont typeface="+mj-lt"/>
              <a:buAutoNum type="arabicPeriod"/>
              <a:tabLst>
                <a:tab pos="393700" algn="l"/>
                <a:tab pos="2628900" algn="l"/>
                <a:tab pos="2909888" algn="l"/>
                <a:tab pos="3321050" algn="r"/>
              </a:tabLst>
              <a:defRPr/>
            </a:pPr>
            <a:r>
              <a:rPr kumimoji="0" lang="en-US" sz="1800" b="0" i="0" u="none" strike="noStrike" kern="1200" cap="none" spc="0" normalizeH="0" baseline="0" noProof="0" dirty="0">
                <a:ln>
                  <a:noFill/>
                </a:ln>
                <a:solidFill>
                  <a:srgbClr val="D7D2CB">
                    <a:lumMod val="10000"/>
                  </a:srgbClr>
                </a:solidFill>
                <a:effectLst/>
                <a:uLnTx/>
                <a:uFillTx/>
                <a:latin typeface="Verdana" panose="020B0604030504040204" pitchFamily="34" charset="0"/>
                <a:ea typeface="Verdana" panose="020B0604030504040204" pitchFamily="34" charset="0"/>
                <a:cs typeface="Verdana" panose="020B0604030504040204" pitchFamily="34" charset="0"/>
              </a:rPr>
              <a:t>Inability to perpetuate given age of owners and the lack of an internal market.</a:t>
            </a:r>
          </a:p>
          <a:p>
            <a:pPr marL="463550" marR="0" lvl="0" indent="-463550" algn="l" defTabSz="914400" rtl="0" eaLnBrk="1" fontAlgn="base" latinLnBrk="0" hangingPunct="1">
              <a:lnSpc>
                <a:spcPct val="100000"/>
              </a:lnSpc>
              <a:spcBef>
                <a:spcPts val="1267"/>
              </a:spcBef>
              <a:spcAft>
                <a:spcPct val="0"/>
              </a:spcAft>
              <a:buClr>
                <a:srgbClr val="C48800"/>
              </a:buClr>
              <a:buSzTx/>
              <a:buFont typeface="+mj-lt"/>
              <a:buAutoNum type="arabicPeriod"/>
              <a:tabLst>
                <a:tab pos="393700" algn="l"/>
                <a:tab pos="2628900" algn="l"/>
                <a:tab pos="2909888" algn="l"/>
                <a:tab pos="3321050" algn="r"/>
              </a:tabLst>
              <a:defRPr/>
            </a:pPr>
            <a:r>
              <a:rPr kumimoji="0" lang="en-US" sz="1800" b="0" i="0" u="none" strike="noStrike" kern="1200" cap="none" spc="0" normalizeH="0" baseline="0" noProof="0" dirty="0">
                <a:ln>
                  <a:noFill/>
                </a:ln>
                <a:solidFill>
                  <a:srgbClr val="D7D2CB">
                    <a:lumMod val="10000"/>
                  </a:srgbClr>
                </a:solidFill>
                <a:effectLst/>
                <a:uLnTx/>
                <a:uFillTx/>
                <a:latin typeface="Verdana" panose="020B0604030504040204" pitchFamily="34" charset="0"/>
                <a:ea typeface="Verdana" panose="020B0604030504040204" pitchFamily="34" charset="0"/>
                <a:cs typeface="Verdana" panose="020B0604030504040204" pitchFamily="34" charset="0"/>
              </a:rPr>
              <a:t>Inevitable sale at a discount.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87717A9-7E31-46B8-AE52-F8F155FA1CA1}"/>
              </a:ext>
            </a:extLst>
          </p:cNvPr>
          <p:cNvGraphicFramePr>
            <a:graphicFrameLocks noGrp="1"/>
          </p:cNvGraphicFramePr>
          <p:nvPr>
            <p:extLst>
              <p:ext uri="{D42A27DB-BD31-4B8C-83A1-F6EECF244321}">
                <p14:modId xmlns:p14="http://schemas.microsoft.com/office/powerpoint/2010/main" val="3644700206"/>
              </p:ext>
            </p:extLst>
          </p:nvPr>
        </p:nvGraphicFramePr>
        <p:xfrm>
          <a:off x="483936" y="732661"/>
          <a:ext cx="11224127" cy="5357079"/>
        </p:xfrm>
        <a:graphic>
          <a:graphicData uri="http://schemas.openxmlformats.org/drawingml/2006/table">
            <a:tbl>
              <a:tblPr firstRow="1" bandRow="1">
                <a:tableStyleId>{5C22544A-7EE6-4342-B048-85BDC9FD1C3A}</a:tableStyleId>
              </a:tblPr>
              <a:tblGrid>
                <a:gridCol w="1952111">
                  <a:extLst>
                    <a:ext uri="{9D8B030D-6E8A-4147-A177-3AD203B41FA5}">
                      <a16:colId xmlns:a16="http://schemas.microsoft.com/office/drawing/2014/main" val="2723537327"/>
                    </a:ext>
                  </a:extLst>
                </a:gridCol>
                <a:gridCol w="2985544">
                  <a:extLst>
                    <a:ext uri="{9D8B030D-6E8A-4147-A177-3AD203B41FA5}">
                      <a16:colId xmlns:a16="http://schemas.microsoft.com/office/drawing/2014/main" val="1014402416"/>
                    </a:ext>
                  </a:extLst>
                </a:gridCol>
                <a:gridCol w="2867874">
                  <a:extLst>
                    <a:ext uri="{9D8B030D-6E8A-4147-A177-3AD203B41FA5}">
                      <a16:colId xmlns:a16="http://schemas.microsoft.com/office/drawing/2014/main" val="4135280248"/>
                    </a:ext>
                  </a:extLst>
                </a:gridCol>
                <a:gridCol w="2385326">
                  <a:extLst>
                    <a:ext uri="{9D8B030D-6E8A-4147-A177-3AD203B41FA5}">
                      <a16:colId xmlns:a16="http://schemas.microsoft.com/office/drawing/2014/main" val="3148842293"/>
                    </a:ext>
                  </a:extLst>
                </a:gridCol>
                <a:gridCol w="1033272">
                  <a:extLst>
                    <a:ext uri="{9D8B030D-6E8A-4147-A177-3AD203B41FA5}">
                      <a16:colId xmlns:a16="http://schemas.microsoft.com/office/drawing/2014/main" val="2228273430"/>
                    </a:ext>
                  </a:extLst>
                </a:gridCol>
              </a:tblGrid>
              <a:tr h="580068">
                <a:tc>
                  <a:txBody>
                    <a:bodyPr/>
                    <a:lstStyle/>
                    <a:p>
                      <a:pPr algn="ctr"/>
                      <a:r>
                        <a:rPr lang="en-US" sz="1400" dirty="0">
                          <a:solidFill>
                            <a:schemeClr val="bg1"/>
                          </a:solidFill>
                          <a:latin typeface="+mj-lt"/>
                          <a:ea typeface="Open Sans Light" panose="020B0306030504020204" pitchFamily="34" charset="0"/>
                          <a:cs typeface="Open Sans Light" panose="020B0306030504020204" pitchFamily="34" charset="0"/>
                        </a:rPr>
                        <a:t>Preparation</a:t>
                      </a:r>
                    </a:p>
                  </a:txBody>
                  <a:tcPr anchor="ctr"/>
                </a:tc>
                <a:tc>
                  <a:txBody>
                    <a:bodyPr/>
                    <a:lstStyle/>
                    <a:p>
                      <a:pPr algn="ctr"/>
                      <a:r>
                        <a:rPr lang="en-US" sz="1400" dirty="0">
                          <a:solidFill>
                            <a:schemeClr val="bg1"/>
                          </a:solidFill>
                          <a:latin typeface="+mj-lt"/>
                          <a:ea typeface="Open Sans Light" panose="020B0306030504020204" pitchFamily="34" charset="0"/>
                          <a:cs typeface="Open Sans Light" panose="020B0306030504020204" pitchFamily="34" charset="0"/>
                        </a:rPr>
                        <a:t>Strategic Planning</a:t>
                      </a:r>
                    </a:p>
                  </a:txBody>
                  <a:tcPr anchor="ctr"/>
                </a:tc>
                <a:tc>
                  <a:txBody>
                    <a:bodyPr/>
                    <a:lstStyle/>
                    <a:p>
                      <a:pPr algn="ctr"/>
                      <a:r>
                        <a:rPr lang="en-US" sz="1400" dirty="0">
                          <a:solidFill>
                            <a:schemeClr val="bg1"/>
                          </a:solidFill>
                          <a:latin typeface="+mj-lt"/>
                          <a:ea typeface="Open Sans Light" panose="020B0306030504020204" pitchFamily="34" charset="0"/>
                          <a:cs typeface="Open Sans Light" panose="020B0306030504020204" pitchFamily="34" charset="0"/>
                        </a:rPr>
                        <a:t>Decision </a:t>
                      </a:r>
                    </a:p>
                    <a:p>
                      <a:pPr algn="ctr"/>
                      <a:r>
                        <a:rPr lang="en-US" sz="1000" i="1" dirty="0">
                          <a:solidFill>
                            <a:schemeClr val="bg1"/>
                          </a:solidFill>
                          <a:latin typeface="+mj-lt"/>
                          <a:ea typeface="Open Sans Light" panose="020B0306030504020204" pitchFamily="34" charset="0"/>
                          <a:cs typeface="Open Sans Light" panose="020B0306030504020204" pitchFamily="34" charset="0"/>
                        </a:rPr>
                        <a:t>(Varies Based on Firm Size, Strategic planning Assessment Needs)</a:t>
                      </a:r>
                      <a:endParaRPr lang="en-US" sz="1200" i="1" dirty="0">
                        <a:solidFill>
                          <a:schemeClr val="bg1"/>
                        </a:solidFill>
                        <a:latin typeface="+mj-lt"/>
                        <a:ea typeface="Open Sans Light" panose="020B0306030504020204" pitchFamily="34" charset="0"/>
                        <a:cs typeface="Open Sans Light" panose="020B0306030504020204" pitchFamily="34" charset="0"/>
                      </a:endParaRPr>
                    </a:p>
                  </a:txBody>
                  <a:tcPr anchor="ctr">
                    <a:solidFill>
                      <a:srgbClr val="E4A11B"/>
                    </a:solidFill>
                  </a:tcPr>
                </a:tc>
                <a:tc>
                  <a:txBody>
                    <a:bodyPr/>
                    <a:lstStyle/>
                    <a:p>
                      <a:pPr algn="ctr"/>
                      <a:r>
                        <a:rPr lang="en-US" sz="1400" dirty="0">
                          <a:solidFill>
                            <a:schemeClr val="bg1"/>
                          </a:solidFill>
                          <a:latin typeface="+mj-lt"/>
                          <a:ea typeface="Open Sans Light" panose="020B0306030504020204" pitchFamily="34" charset="0"/>
                          <a:cs typeface="Open Sans Light" panose="020B0306030504020204" pitchFamily="34" charset="0"/>
                        </a:rPr>
                        <a:t>Enterprise Valuation</a:t>
                      </a:r>
                    </a:p>
                  </a:txBody>
                  <a:tcPr anchor="ctr"/>
                </a:tc>
                <a:tc>
                  <a:txBody>
                    <a:bodyPr/>
                    <a:lstStyle/>
                    <a:p>
                      <a:pPr algn="ctr"/>
                      <a:r>
                        <a:rPr lang="en-US" sz="1400" dirty="0">
                          <a:solidFill>
                            <a:schemeClr val="bg1"/>
                          </a:solidFill>
                          <a:latin typeface="+mj-lt"/>
                          <a:ea typeface="Open Sans Light" panose="020B0306030504020204" pitchFamily="34" charset="0"/>
                          <a:cs typeface="Open Sans Light" panose="020B0306030504020204" pitchFamily="34" charset="0"/>
                        </a:rPr>
                        <a:t>Repeat?</a:t>
                      </a:r>
                    </a:p>
                  </a:txBody>
                  <a:tcPr anchor="ctr"/>
                </a:tc>
                <a:extLst>
                  <a:ext uri="{0D108BD9-81ED-4DB2-BD59-A6C34878D82A}">
                    <a16:rowId xmlns:a16="http://schemas.microsoft.com/office/drawing/2014/main" val="1484731765"/>
                  </a:ext>
                </a:extLst>
              </a:tr>
              <a:tr h="609071">
                <a:tc rowSpan="6">
                  <a:txBody>
                    <a:bodyPr/>
                    <a:lstStyle/>
                    <a:p>
                      <a:pPr marL="0" indent="0">
                        <a:buFont typeface="Arial" panose="020B0604020202020204" pitchFamily="34" charset="0"/>
                        <a:buNone/>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Initial Fact Finding</a:t>
                      </a:r>
                    </a:p>
                    <a:p>
                      <a:pPr marL="0" indent="0">
                        <a:buFont typeface="Arial" panose="020B0604020202020204" pitchFamily="34" charset="0"/>
                        <a:buNone/>
                      </a:pPr>
                      <a:endParaRPr lang="en-US" sz="1200" dirty="0">
                        <a:solidFill>
                          <a:schemeClr val="bg2">
                            <a:lumMod val="25000"/>
                          </a:schemeClr>
                        </a:solidFill>
                        <a:latin typeface="+mj-lt"/>
                        <a:ea typeface="Open Sans Light" panose="020B0306030504020204" pitchFamily="34" charset="0"/>
                        <a:cs typeface="Open Sans Light" panose="020B0306030504020204" pitchFamily="34" charset="0"/>
                      </a:endParaRPr>
                    </a:p>
                    <a:p>
                      <a:pPr marL="0" indent="0">
                        <a:buFont typeface="Arial" panose="020B0604020202020204" pitchFamily="34" charset="0"/>
                        <a:buNone/>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Current Ownership &amp; Capital Structure</a:t>
                      </a:r>
                    </a:p>
                    <a:p>
                      <a:pPr marL="0" indent="0">
                        <a:buFont typeface="Arial" panose="020B0604020202020204" pitchFamily="34" charset="0"/>
                        <a:buNone/>
                      </a:pPr>
                      <a:endParaRPr lang="en-US" sz="1200" dirty="0">
                        <a:solidFill>
                          <a:schemeClr val="bg2">
                            <a:lumMod val="25000"/>
                          </a:schemeClr>
                        </a:solidFill>
                        <a:latin typeface="+mj-lt"/>
                        <a:ea typeface="Open Sans Light" panose="020B0306030504020204" pitchFamily="34" charset="0"/>
                        <a:cs typeface="Open Sans Light" panose="020B0306030504020204" pitchFamily="34" charset="0"/>
                      </a:endParaRPr>
                    </a:p>
                    <a:p>
                      <a:pPr marL="0" indent="0">
                        <a:buFont typeface="Arial" panose="020B0604020202020204" pitchFamily="34" charset="0"/>
                        <a:buNone/>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Preliminary Financial Analysis</a:t>
                      </a:r>
                    </a:p>
                    <a:p>
                      <a:pPr marL="0" indent="0">
                        <a:buFont typeface="Arial" panose="020B0604020202020204" pitchFamily="34" charset="0"/>
                        <a:buNone/>
                      </a:pPr>
                      <a:endParaRPr lang="en-US" sz="1200" dirty="0">
                        <a:solidFill>
                          <a:schemeClr val="bg2">
                            <a:lumMod val="25000"/>
                          </a:schemeClr>
                        </a:solidFill>
                        <a:latin typeface="+mj-lt"/>
                        <a:ea typeface="Open Sans Light" panose="020B0306030504020204" pitchFamily="34" charset="0"/>
                        <a:cs typeface="Open Sans Light" panose="020B0306030504020204" pitchFamily="34" charset="0"/>
                      </a:endParaRPr>
                    </a:p>
                    <a:p>
                      <a:pPr marL="0" indent="0">
                        <a:buFont typeface="Arial" panose="020B0604020202020204" pitchFamily="34" charset="0"/>
                        <a:buNone/>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Initial Goals &amp; Vision</a:t>
                      </a:r>
                    </a:p>
                    <a:p>
                      <a:pPr marL="0" indent="0">
                        <a:buFont typeface="Arial" panose="020B0604020202020204" pitchFamily="34" charset="0"/>
                        <a:buNone/>
                      </a:pPr>
                      <a:endParaRPr lang="en-US" sz="1200" dirty="0">
                        <a:solidFill>
                          <a:schemeClr val="bg2">
                            <a:lumMod val="25000"/>
                          </a:schemeClr>
                        </a:solidFill>
                        <a:latin typeface="+mj-lt"/>
                        <a:ea typeface="Open Sans Light" panose="020B0306030504020204" pitchFamily="34" charset="0"/>
                        <a:cs typeface="Open Sans Light" panose="020B0306030504020204" pitchFamily="34" charset="0"/>
                      </a:endParaRPr>
                    </a:p>
                    <a:p>
                      <a:pPr marL="0" indent="0">
                        <a:buFont typeface="Arial" panose="020B0604020202020204" pitchFamily="34" charset="0"/>
                        <a:buNone/>
                      </a:pPr>
                      <a:r>
                        <a:rPr lang="en-US" sz="1200" b="1" dirty="0">
                          <a:solidFill>
                            <a:srgbClr val="A40C34"/>
                          </a:solidFill>
                          <a:latin typeface="+mj-lt"/>
                          <a:ea typeface="Open Sans Light" panose="020B0306030504020204" pitchFamily="34" charset="0"/>
                          <a:cs typeface="Open Sans Light" panose="020B0306030504020204" pitchFamily="34" charset="0"/>
                        </a:rPr>
                        <a:t>Where Are You Today?</a:t>
                      </a:r>
                    </a:p>
                  </a:txBody>
                  <a:tcPr anchor="ctr"/>
                </a:tc>
                <a:tc rowSpan="6">
                  <a:txBody>
                    <a:bodyPr/>
                    <a:lstStyle/>
                    <a:p>
                      <a:pPr marL="0" indent="0">
                        <a:buFont typeface="Arial" panose="020B0604020202020204" pitchFamily="34" charset="0"/>
                        <a:buNone/>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SWOT (Strategies, Weaknesses, Opportunities &amp; Threats)</a:t>
                      </a:r>
                    </a:p>
                    <a:p>
                      <a:pPr marL="0" indent="0">
                        <a:buFont typeface="Arial" panose="020B0604020202020204" pitchFamily="34" charset="0"/>
                        <a:buNone/>
                      </a:pPr>
                      <a:endParaRPr lang="en-US" sz="1200" dirty="0">
                        <a:solidFill>
                          <a:schemeClr val="bg2">
                            <a:lumMod val="25000"/>
                          </a:schemeClr>
                        </a:solidFill>
                        <a:latin typeface="+mj-lt"/>
                        <a:ea typeface="Open Sans Light" panose="020B0306030504020204" pitchFamily="34" charset="0"/>
                        <a:cs typeface="Open Sans Light" panose="020B0306030504020204" pitchFamily="34" charset="0"/>
                      </a:endParaRPr>
                    </a:p>
                    <a:p>
                      <a:pPr marL="0" indent="0">
                        <a:buFont typeface="Arial" panose="020B0604020202020204" pitchFamily="34" charset="0"/>
                        <a:buNone/>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Identify Stakeholders</a:t>
                      </a:r>
                    </a:p>
                    <a:p>
                      <a:pPr marL="0" indent="0">
                        <a:buFont typeface="Arial" panose="020B0604020202020204" pitchFamily="34" charset="0"/>
                        <a:buNone/>
                      </a:pPr>
                      <a:endParaRPr lang="en-US" sz="1200" dirty="0">
                        <a:solidFill>
                          <a:schemeClr val="bg2">
                            <a:lumMod val="25000"/>
                          </a:schemeClr>
                        </a:solidFill>
                        <a:latin typeface="+mj-lt"/>
                        <a:ea typeface="Open Sans Light" panose="020B0306030504020204" pitchFamily="34" charset="0"/>
                        <a:cs typeface="Open Sans Light" panose="020B0306030504020204" pitchFamily="34" charset="0"/>
                      </a:endParaRPr>
                    </a:p>
                    <a:p>
                      <a:pPr marL="0" indent="0">
                        <a:buFont typeface="Arial" panose="020B0604020202020204" pitchFamily="34" charset="0"/>
                        <a:buNone/>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Review Pro Forma &amp; Adjustments to EBITDA</a:t>
                      </a:r>
                    </a:p>
                    <a:p>
                      <a:pPr marL="0" indent="0">
                        <a:buFont typeface="Arial" panose="020B0604020202020204" pitchFamily="34" charset="0"/>
                        <a:buNone/>
                      </a:pPr>
                      <a:endParaRPr lang="en-US" sz="1200" dirty="0">
                        <a:solidFill>
                          <a:schemeClr val="bg2">
                            <a:lumMod val="25000"/>
                          </a:schemeClr>
                        </a:solidFill>
                        <a:latin typeface="+mj-lt"/>
                        <a:ea typeface="Open Sans Light" panose="020B0306030504020204" pitchFamily="34" charset="0"/>
                        <a:cs typeface="Open Sans Light" panose="020B0306030504020204" pitchFamily="34" charset="0"/>
                      </a:endParaRPr>
                    </a:p>
                    <a:p>
                      <a:pPr marL="0" indent="0">
                        <a:buFont typeface="Arial" panose="020B0604020202020204" pitchFamily="34" charset="0"/>
                        <a:buNone/>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5-10 Year Growth Forecast Model</a:t>
                      </a:r>
                    </a:p>
                    <a:p>
                      <a:pPr marL="0" indent="0">
                        <a:buFont typeface="Arial" panose="020B0604020202020204" pitchFamily="34" charset="0"/>
                        <a:buNone/>
                      </a:pPr>
                      <a:endParaRPr lang="en-US" sz="1200" dirty="0">
                        <a:solidFill>
                          <a:schemeClr val="bg2">
                            <a:lumMod val="25000"/>
                          </a:schemeClr>
                        </a:solidFill>
                        <a:latin typeface="+mj-lt"/>
                        <a:ea typeface="Open Sans Light" panose="020B0306030504020204" pitchFamily="34" charset="0"/>
                        <a:cs typeface="Open Sans Light" panose="020B0306030504020204" pitchFamily="34" charset="0"/>
                      </a:endParaRPr>
                    </a:p>
                    <a:p>
                      <a:pPr marL="0" indent="0">
                        <a:buFont typeface="Arial" panose="020B0604020202020204" pitchFamily="34" charset="0"/>
                        <a:buNone/>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Test Assumptions</a:t>
                      </a:r>
                    </a:p>
                    <a:p>
                      <a:pPr marL="0" indent="0">
                        <a:buFont typeface="Arial" panose="020B0604020202020204" pitchFamily="34" charset="0"/>
                        <a:buNone/>
                      </a:pPr>
                      <a:endParaRPr lang="en-US" sz="1200" dirty="0">
                        <a:solidFill>
                          <a:schemeClr val="bg2">
                            <a:lumMod val="25000"/>
                          </a:schemeClr>
                        </a:solidFill>
                        <a:latin typeface="+mj-lt"/>
                        <a:ea typeface="Open Sans Light" panose="020B0306030504020204" pitchFamily="34" charset="0"/>
                        <a:cs typeface="Open Sans Light" panose="020B0306030504020204" pitchFamily="34" charset="0"/>
                      </a:endParaRPr>
                    </a:p>
                    <a:p>
                      <a:pPr marL="0" indent="0">
                        <a:buFont typeface="Arial" panose="020B0604020202020204" pitchFamily="34" charset="0"/>
                        <a:buNone/>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Key Initiatives &amp; Action Items</a:t>
                      </a:r>
                    </a:p>
                    <a:p>
                      <a:pPr marL="0" indent="0">
                        <a:buFont typeface="Arial" panose="020B0604020202020204" pitchFamily="34" charset="0"/>
                        <a:buNone/>
                      </a:pPr>
                      <a:endParaRPr lang="en-US" sz="1200" dirty="0">
                        <a:solidFill>
                          <a:schemeClr val="bg2">
                            <a:lumMod val="25000"/>
                          </a:schemeClr>
                        </a:solidFill>
                        <a:latin typeface="+mj-lt"/>
                        <a:ea typeface="Open Sans Light" panose="020B0306030504020204" pitchFamily="34" charset="0"/>
                        <a:cs typeface="Open Sans Light" panose="020B0306030504020204" pitchFamily="34" charset="0"/>
                      </a:endParaRPr>
                    </a:p>
                    <a:p>
                      <a:pPr marL="0" indent="0">
                        <a:buFont typeface="Arial" panose="020B0604020202020204" pitchFamily="34" charset="0"/>
                        <a:buNone/>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Possible decisions that require external capital:</a:t>
                      </a:r>
                    </a:p>
                    <a:p>
                      <a:pPr marL="171450" indent="-171450">
                        <a:buFont typeface="Arial" panose="020B0604020202020204" pitchFamily="34" charset="0"/>
                        <a:buChar char="•"/>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Recruiting</a:t>
                      </a:r>
                    </a:p>
                    <a:p>
                      <a:pPr marL="171450" indent="-171450">
                        <a:buFont typeface="Arial" panose="020B0604020202020204" pitchFamily="34" charset="0"/>
                        <a:buChar char="•"/>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Perpetuation</a:t>
                      </a:r>
                    </a:p>
                    <a:p>
                      <a:pPr marL="171450" indent="-171450">
                        <a:buFont typeface="Arial" panose="020B0604020202020204" pitchFamily="34" charset="0"/>
                        <a:buChar char="•"/>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Acquisitions</a:t>
                      </a:r>
                    </a:p>
                    <a:p>
                      <a:pPr marL="171450" indent="-171450">
                        <a:buFont typeface="Arial" panose="020B0604020202020204" pitchFamily="34" charset="0"/>
                        <a:buChar char="•"/>
                      </a:pP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Technology</a:t>
                      </a:r>
                    </a:p>
                    <a:p>
                      <a:pPr marL="171450" indent="-171450">
                        <a:buFont typeface="Arial" panose="020B0604020202020204" pitchFamily="34" charset="0"/>
                        <a:buChar char="•"/>
                      </a:pPr>
                      <a:endParaRPr lang="en-US" sz="1200" dirty="0">
                        <a:solidFill>
                          <a:schemeClr val="bg2">
                            <a:lumMod val="25000"/>
                          </a:schemeClr>
                        </a:solidFill>
                        <a:latin typeface="+mj-lt"/>
                        <a:ea typeface="Open Sans Light" panose="020B0306030504020204" pitchFamily="34" charset="0"/>
                        <a:cs typeface="Open Sans Light" panose="020B0306030504020204" pitchFamily="34" charset="0"/>
                      </a:endParaRPr>
                    </a:p>
                    <a:p>
                      <a:pPr marL="0" marR="0" lvl="0" indent="0" algn="l" defTabSz="25716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rgbClr val="A40C34"/>
                          </a:solidFill>
                          <a:latin typeface="+mn-lt"/>
                          <a:ea typeface="Open Sans Light" panose="020B0306030504020204" pitchFamily="34" charset="0"/>
                          <a:cs typeface="Open Sans Light" panose="020B0306030504020204" pitchFamily="34" charset="0"/>
                        </a:rPr>
                        <a:t>Where Are You Going?</a:t>
                      </a:r>
                    </a:p>
                    <a:p>
                      <a:pPr marL="0" indent="0">
                        <a:buFont typeface="Arial" panose="020B0604020202020204" pitchFamily="34" charset="0"/>
                        <a:buNone/>
                      </a:pPr>
                      <a:endParaRPr lang="en-US" sz="1200" dirty="0">
                        <a:solidFill>
                          <a:schemeClr val="bg2">
                            <a:lumMod val="25000"/>
                          </a:schemeClr>
                        </a:solidFill>
                        <a:latin typeface="+mj-lt"/>
                        <a:ea typeface="Open Sans Light" panose="020B0306030504020204" pitchFamily="34" charset="0"/>
                        <a:cs typeface="Open Sans Light" panose="020B0306030504020204" pitchFamily="34" charset="0"/>
                      </a:endParaRPr>
                    </a:p>
                  </a:txBody>
                  <a:tcPr anchor="ctr"/>
                </a:tc>
                <a:tc>
                  <a:txBody>
                    <a:bodyPr/>
                    <a:lstStyle/>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Do Nothing. Succession not possible until growth, profit people improve.</a:t>
                      </a:r>
                    </a:p>
                  </a:txBody>
                  <a:tcPr anchor="ctr"/>
                </a:tc>
                <a:tc>
                  <a:txBody>
                    <a:bodyPr/>
                    <a:lstStyle/>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N/A</a:t>
                      </a:r>
                    </a:p>
                  </a:txBody>
                  <a:tcPr anchor="ctr"/>
                </a:tc>
                <a:tc>
                  <a:txBody>
                    <a:bodyPr/>
                    <a:lstStyle/>
                    <a:p>
                      <a:pPr algn="ct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Yes</a:t>
                      </a:r>
                    </a:p>
                  </a:txBody>
                  <a:tcPr anchor="ctr"/>
                </a:tc>
                <a:extLst>
                  <a:ext uri="{0D108BD9-81ED-4DB2-BD59-A6C34878D82A}">
                    <a16:rowId xmlns:a16="http://schemas.microsoft.com/office/drawing/2014/main" val="42096578"/>
                  </a:ext>
                </a:extLst>
              </a:tr>
              <a:tr h="783091">
                <a:tc vMerge="1">
                  <a:txBody>
                    <a:bodyPr/>
                    <a:lstStyle/>
                    <a:p>
                      <a:endParaRPr lang="en-US"/>
                    </a:p>
                  </a:txBody>
                  <a:tcPr/>
                </a:tc>
                <a:tc vMerge="1">
                  <a:txBody>
                    <a:bodyPr/>
                    <a:lstStyle/>
                    <a:p>
                      <a:endParaRPr lang="en-US"/>
                    </a:p>
                  </a:txBody>
                  <a:tcPr/>
                </a:tc>
                <a:tc>
                  <a:txBody>
                    <a:bodyPr/>
                    <a:lstStyle/>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Internal Market.  </a:t>
                      </a:r>
                    </a:p>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Willing to accept a discount, or growth and profit support transactions.</a:t>
                      </a:r>
                    </a:p>
                  </a:txBody>
                  <a:tcPr anchor="ctr"/>
                </a:tc>
                <a:tc>
                  <a:txBody>
                    <a:bodyPr/>
                    <a:lstStyle/>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Fair Market Value or </a:t>
                      </a:r>
                    </a:p>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Discount to FMV</a:t>
                      </a:r>
                    </a:p>
                  </a:txBody>
                  <a:tcPr anchor="ctr"/>
                </a:tc>
                <a:tc>
                  <a:txBody>
                    <a:bodyPr/>
                    <a:lstStyle/>
                    <a:p>
                      <a:pPr algn="ct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Yes</a:t>
                      </a:r>
                    </a:p>
                  </a:txBody>
                  <a:tcPr anchor="ctr"/>
                </a:tc>
                <a:extLst>
                  <a:ext uri="{0D108BD9-81ED-4DB2-BD59-A6C34878D82A}">
                    <a16:rowId xmlns:a16="http://schemas.microsoft.com/office/drawing/2014/main" val="2354087229"/>
                  </a:ext>
                </a:extLst>
              </a:tr>
              <a:tr h="435051">
                <a:tc vMerge="1">
                  <a:txBody>
                    <a:bodyPr/>
                    <a:lstStyle/>
                    <a:p>
                      <a:endParaRPr lang="en-US" dirty="0"/>
                    </a:p>
                  </a:txBody>
                  <a:tcPr/>
                </a:tc>
                <a:tc vMerge="1">
                  <a:txBody>
                    <a:bodyPr/>
                    <a:lstStyle/>
                    <a:p>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ESOP</a:t>
                      </a:r>
                    </a:p>
                  </a:txBody>
                  <a:tcPr anchor="ctr"/>
                </a:tc>
                <a:tc>
                  <a:txBody>
                    <a:bodyPr/>
                    <a:lstStyle/>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Fair Market Value</a:t>
                      </a:r>
                    </a:p>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Optimize Pro Forma</a:t>
                      </a:r>
                    </a:p>
                  </a:txBody>
                  <a:tcPr anchor="ctr"/>
                </a:tc>
                <a:tc>
                  <a:txBody>
                    <a:bodyPr/>
                    <a:lstStyle/>
                    <a:p>
                      <a:pPr algn="ct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Maybe</a:t>
                      </a:r>
                    </a:p>
                  </a:txBody>
                  <a:tcPr anchor="ctr"/>
                </a:tc>
                <a:extLst>
                  <a:ext uri="{0D108BD9-81ED-4DB2-BD59-A6C34878D82A}">
                    <a16:rowId xmlns:a16="http://schemas.microsoft.com/office/drawing/2014/main" val="35212386"/>
                  </a:ext>
                </a:extLst>
              </a:tr>
              <a:tr h="435051">
                <a:tc vMerge="1">
                  <a:txBody>
                    <a:bodyPr/>
                    <a:lstStyle/>
                    <a:p>
                      <a:endParaRPr lang="en-US" dirty="0"/>
                    </a:p>
                  </a:txBody>
                  <a:tcPr/>
                </a:tc>
                <a:tc vMerge="1">
                  <a:txBody>
                    <a:bodyPr/>
                    <a:lstStyle/>
                    <a:p>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Go to Debt Market</a:t>
                      </a:r>
                    </a:p>
                  </a:txBody>
                  <a:tcPr anchor="ctr"/>
                </a:tc>
                <a:tc>
                  <a:txBody>
                    <a:bodyPr/>
                    <a:lstStyle/>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Fair Market Value</a:t>
                      </a:r>
                    </a:p>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Optimize Pro Forma</a:t>
                      </a:r>
                    </a:p>
                  </a:txBody>
                  <a:tcPr anchor="ctr"/>
                </a:tc>
                <a:tc>
                  <a:txBody>
                    <a:bodyPr/>
                    <a:lstStyle/>
                    <a:p>
                      <a:pPr algn="ct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Yes</a:t>
                      </a:r>
                    </a:p>
                  </a:txBody>
                  <a:tcPr anchor="ctr"/>
                </a:tc>
                <a:extLst>
                  <a:ext uri="{0D108BD9-81ED-4DB2-BD59-A6C34878D82A}">
                    <a16:rowId xmlns:a16="http://schemas.microsoft.com/office/drawing/2014/main" val="2101303299"/>
                  </a:ext>
                </a:extLst>
              </a:tr>
              <a:tr h="435051">
                <a:tc vMerge="1">
                  <a:txBody>
                    <a:bodyPr/>
                    <a:lstStyle/>
                    <a:p>
                      <a:endParaRPr lang="en-US" dirty="0"/>
                    </a:p>
                  </a:txBody>
                  <a:tcPr/>
                </a:tc>
                <a:tc vMerge="1">
                  <a:txBody>
                    <a:bodyPr/>
                    <a:lstStyle/>
                    <a:p>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Go to Equity Market</a:t>
                      </a:r>
                    </a:p>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(Minority or Majority)</a:t>
                      </a:r>
                    </a:p>
                  </a:txBody>
                  <a:tcPr anchor="ctr"/>
                </a:tc>
                <a:tc>
                  <a:txBody>
                    <a:bodyPr/>
                    <a:lstStyle/>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Strategic Value</a:t>
                      </a:r>
                    </a:p>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Optimize Pro Forma</a:t>
                      </a:r>
                    </a:p>
                  </a:txBody>
                  <a:tcPr anchor="ctr"/>
                </a:tc>
                <a:tc>
                  <a:txBody>
                    <a:bodyPr/>
                    <a:lstStyle/>
                    <a:p>
                      <a:pPr algn="ct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Yes</a:t>
                      </a:r>
                    </a:p>
                  </a:txBody>
                  <a:tcPr anchor="ctr"/>
                </a:tc>
                <a:extLst>
                  <a:ext uri="{0D108BD9-81ED-4DB2-BD59-A6C34878D82A}">
                    <a16:rowId xmlns:a16="http://schemas.microsoft.com/office/drawing/2014/main" val="638404498"/>
                  </a:ext>
                </a:extLst>
              </a:tr>
              <a:tr h="1912839">
                <a:tc vMerge="1">
                  <a:txBody>
                    <a:bodyPr/>
                    <a:lstStyle/>
                    <a:p>
                      <a:endParaRPr lang="en-US" dirty="0"/>
                    </a:p>
                  </a:txBody>
                  <a:tcPr/>
                </a:tc>
                <a:tc vMerge="1">
                  <a:txBody>
                    <a:bodyPr/>
                    <a:lstStyle/>
                    <a:p>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a:txBody>
                  <a:tcPr/>
                </a:tc>
                <a:tc>
                  <a:txBody>
                    <a:bodyPr/>
                    <a:lstStyle/>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Strategic Sale to Strategic Buyer</a:t>
                      </a:r>
                    </a:p>
                  </a:txBody>
                  <a:tcPr anchor="ctr"/>
                </a:tc>
                <a:tc>
                  <a:txBody>
                    <a:bodyPr/>
                    <a:lstStyle/>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Strategic Value</a:t>
                      </a:r>
                    </a:p>
                    <a:p>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Optimize Pro Forma</a:t>
                      </a:r>
                    </a:p>
                  </a:txBody>
                  <a:tcPr anchor="ctr"/>
                </a:tc>
                <a:tc>
                  <a:txBody>
                    <a:bodyPr/>
                    <a:lstStyle/>
                    <a:p>
                      <a:pPr algn="ctr"/>
                      <a:r>
                        <a:rPr lang="en-US" sz="1200" dirty="0">
                          <a:solidFill>
                            <a:schemeClr val="bg2">
                              <a:lumMod val="25000"/>
                            </a:schemeClr>
                          </a:solidFill>
                          <a:latin typeface="+mj-lt"/>
                          <a:ea typeface="Open Sans Light" panose="020B0306030504020204" pitchFamily="34" charset="0"/>
                          <a:cs typeface="Open Sans Light" panose="020B0306030504020204" pitchFamily="34" charset="0"/>
                        </a:rPr>
                        <a:t>No</a:t>
                      </a:r>
                    </a:p>
                  </a:txBody>
                  <a:tcPr anchor="ctr"/>
                </a:tc>
                <a:extLst>
                  <a:ext uri="{0D108BD9-81ED-4DB2-BD59-A6C34878D82A}">
                    <a16:rowId xmlns:a16="http://schemas.microsoft.com/office/drawing/2014/main" val="1804922130"/>
                  </a:ext>
                </a:extLst>
              </a:tr>
            </a:tbl>
          </a:graphicData>
        </a:graphic>
      </p:graphicFrame>
      <p:sp>
        <p:nvSpPr>
          <p:cNvPr id="3" name="Title 2">
            <a:extLst>
              <a:ext uri="{FF2B5EF4-FFF2-40B4-BE49-F238E27FC236}">
                <a16:creationId xmlns:a16="http://schemas.microsoft.com/office/drawing/2014/main" id="{0055573F-C25A-4848-63FC-8F24ED5D4D68}"/>
              </a:ext>
            </a:extLst>
          </p:cNvPr>
          <p:cNvSpPr>
            <a:spLocks noGrp="1"/>
          </p:cNvSpPr>
          <p:nvPr>
            <p:ph type="title" idx="4294967295"/>
          </p:nvPr>
        </p:nvSpPr>
        <p:spPr>
          <a:xfrm>
            <a:off x="0" y="142875"/>
            <a:ext cx="12192000" cy="590550"/>
          </a:xfrm>
          <a:prstGeom prst="rect">
            <a:avLst/>
          </a:prstGeom>
        </p:spPr>
        <p:txBody>
          <a:bodyPr/>
          <a:lstStyle/>
          <a:p>
            <a:r>
              <a:rPr lang="en-US" dirty="0"/>
              <a:t>EQUITY SUCCESSION PLANNING – decision table</a:t>
            </a:r>
          </a:p>
        </p:txBody>
      </p:sp>
    </p:spTree>
    <p:extLst>
      <p:ext uri="{BB962C8B-B14F-4D97-AF65-F5344CB8AC3E}">
        <p14:creationId xmlns:p14="http://schemas.microsoft.com/office/powerpoint/2010/main" val="2240816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AA58-2995-470E-8481-F102B8D2DF7D}"/>
              </a:ext>
            </a:extLst>
          </p:cNvPr>
          <p:cNvSpPr>
            <a:spLocks noGrp="1"/>
          </p:cNvSpPr>
          <p:nvPr>
            <p:ph type="title" idx="4294967295"/>
          </p:nvPr>
        </p:nvSpPr>
        <p:spPr>
          <a:xfrm>
            <a:off x="0" y="142875"/>
            <a:ext cx="12192000" cy="590550"/>
          </a:xfrm>
          <a:prstGeom prst="rect">
            <a:avLst/>
          </a:prstGeom>
        </p:spPr>
        <p:txBody>
          <a:bodyPr/>
          <a:lstStyle/>
          <a:p>
            <a:r>
              <a:rPr lang="en-US" b="1" dirty="0"/>
              <a:t>WHAT WILL YOU DO NEXT?</a:t>
            </a:r>
          </a:p>
        </p:txBody>
      </p:sp>
      <p:pic>
        <p:nvPicPr>
          <p:cNvPr id="4" name="Picture 3" descr="A picture containing blur&#10;&#10;Description automatically generated">
            <a:extLst>
              <a:ext uri="{FF2B5EF4-FFF2-40B4-BE49-F238E27FC236}">
                <a16:creationId xmlns:a16="http://schemas.microsoft.com/office/drawing/2014/main" id="{A9292AB3-6BEF-412E-9040-4CA547329C75}"/>
              </a:ext>
            </a:extLst>
          </p:cNvPr>
          <p:cNvPicPr>
            <a:picLocks noChangeAspect="1"/>
          </p:cNvPicPr>
          <p:nvPr/>
        </p:nvPicPr>
        <p:blipFill rotWithShape="1">
          <a:blip r:embed="rId3"/>
          <a:srcRect r="-2"/>
          <a:stretch/>
        </p:blipFill>
        <p:spPr>
          <a:xfrm>
            <a:off x="-1" y="904361"/>
            <a:ext cx="12192001" cy="4891208"/>
          </a:xfrm>
          <a:prstGeom prst="rect">
            <a:avLst/>
          </a:prstGeom>
        </p:spPr>
      </p:pic>
      <p:sp>
        <p:nvSpPr>
          <p:cNvPr id="5" name="Rectangle 4">
            <a:extLst>
              <a:ext uri="{FF2B5EF4-FFF2-40B4-BE49-F238E27FC236}">
                <a16:creationId xmlns:a16="http://schemas.microsoft.com/office/drawing/2014/main" id="{477BD929-F986-1C10-C426-B65642C576EF}"/>
              </a:ext>
            </a:extLst>
          </p:cNvPr>
          <p:cNvSpPr/>
          <p:nvPr/>
        </p:nvSpPr>
        <p:spPr>
          <a:xfrm>
            <a:off x="0" y="904362"/>
            <a:ext cx="12192000" cy="4891207"/>
          </a:xfrm>
          <a:prstGeom prst="rect">
            <a:avLst/>
          </a:prstGeom>
          <a:solidFill>
            <a:schemeClr val="lt1">
              <a:alpha val="74748"/>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2D3D"/>
              </a:solidFill>
              <a:effectLst/>
              <a:uLnTx/>
              <a:uFillTx/>
              <a:latin typeface="Verdana"/>
              <a:ea typeface="Verdana"/>
              <a:cs typeface="Arial"/>
            </a:endParaRPr>
          </a:p>
        </p:txBody>
      </p:sp>
      <p:pic>
        <p:nvPicPr>
          <p:cNvPr id="35" name="Picture 34">
            <a:extLst>
              <a:ext uri="{FF2B5EF4-FFF2-40B4-BE49-F238E27FC236}">
                <a16:creationId xmlns:a16="http://schemas.microsoft.com/office/drawing/2014/main" id="{9D95DCF6-FC4F-7E6A-0BDE-A1C3064355C6}"/>
              </a:ext>
            </a:extLst>
          </p:cNvPr>
          <p:cNvPicPr>
            <a:picLocks/>
          </p:cNvPicPr>
          <p:nvPr/>
        </p:nvPicPr>
        <p:blipFill rotWithShape="1">
          <a:blip r:embed="rId4"/>
          <a:srcRect t="-233" r="6"/>
          <a:stretch/>
        </p:blipFill>
        <p:spPr>
          <a:xfrm>
            <a:off x="684856" y="1771042"/>
            <a:ext cx="2404996" cy="2404996"/>
          </a:xfrm>
          <a:prstGeom prst="ellipse">
            <a:avLst/>
          </a:prstGeom>
          <a:ln w="76200">
            <a:solidFill>
              <a:schemeClr val="bg1"/>
            </a:solidFill>
          </a:ln>
        </p:spPr>
      </p:pic>
      <p:pic>
        <p:nvPicPr>
          <p:cNvPr id="37" name="Picture 36" descr="A picture containing text, person, table, indoor&#10;&#10;Description automatically generated">
            <a:extLst>
              <a:ext uri="{FF2B5EF4-FFF2-40B4-BE49-F238E27FC236}">
                <a16:creationId xmlns:a16="http://schemas.microsoft.com/office/drawing/2014/main" id="{43700174-5073-7BAC-C479-5AE0E7F6A1A1}"/>
              </a:ext>
            </a:extLst>
          </p:cNvPr>
          <p:cNvPicPr>
            <a:picLocks/>
          </p:cNvPicPr>
          <p:nvPr/>
        </p:nvPicPr>
        <p:blipFill>
          <a:blip r:embed="rId5"/>
          <a:stretch>
            <a:fillRect/>
          </a:stretch>
        </p:blipFill>
        <p:spPr>
          <a:xfrm>
            <a:off x="3466531" y="1771042"/>
            <a:ext cx="2404996" cy="2404996"/>
          </a:xfrm>
          <a:prstGeom prst="ellipse">
            <a:avLst/>
          </a:prstGeom>
          <a:ln w="76200">
            <a:solidFill>
              <a:schemeClr val="bg1"/>
            </a:solidFill>
          </a:ln>
        </p:spPr>
      </p:pic>
      <p:pic>
        <p:nvPicPr>
          <p:cNvPr id="38" name="Picture 37">
            <a:extLst>
              <a:ext uri="{FF2B5EF4-FFF2-40B4-BE49-F238E27FC236}">
                <a16:creationId xmlns:a16="http://schemas.microsoft.com/office/drawing/2014/main" id="{BEC5A99F-80EC-216B-C7DD-034AE71A233D}"/>
              </a:ext>
            </a:extLst>
          </p:cNvPr>
          <p:cNvPicPr>
            <a:picLocks/>
          </p:cNvPicPr>
          <p:nvPr/>
        </p:nvPicPr>
        <p:blipFill rotWithShape="1">
          <a:blip r:embed="rId6"/>
          <a:srcRect r="-18"/>
          <a:stretch/>
        </p:blipFill>
        <p:spPr>
          <a:xfrm>
            <a:off x="6337361" y="1771042"/>
            <a:ext cx="2404996" cy="2404996"/>
          </a:xfrm>
          <a:prstGeom prst="ellipse">
            <a:avLst/>
          </a:prstGeom>
          <a:ln w="76200">
            <a:solidFill>
              <a:schemeClr val="bg1"/>
            </a:solidFill>
          </a:ln>
        </p:spPr>
      </p:pic>
      <p:pic>
        <p:nvPicPr>
          <p:cNvPr id="39" name="Picture 38">
            <a:extLst>
              <a:ext uri="{FF2B5EF4-FFF2-40B4-BE49-F238E27FC236}">
                <a16:creationId xmlns:a16="http://schemas.microsoft.com/office/drawing/2014/main" id="{60B53186-AF8B-B882-ACFA-7D4B74BB2AA7}"/>
              </a:ext>
            </a:extLst>
          </p:cNvPr>
          <p:cNvPicPr>
            <a:picLocks/>
          </p:cNvPicPr>
          <p:nvPr/>
        </p:nvPicPr>
        <p:blipFill rotWithShape="1">
          <a:blip r:embed="rId7"/>
          <a:srcRect r="13"/>
          <a:stretch/>
        </p:blipFill>
        <p:spPr>
          <a:xfrm>
            <a:off x="9172286" y="1771042"/>
            <a:ext cx="2404996" cy="2404996"/>
          </a:xfrm>
          <a:prstGeom prst="ellipse">
            <a:avLst/>
          </a:prstGeom>
          <a:ln w="76200">
            <a:solidFill>
              <a:schemeClr val="bg1"/>
            </a:solidFill>
          </a:ln>
        </p:spPr>
      </p:pic>
      <p:sp>
        <p:nvSpPr>
          <p:cNvPr id="40" name="TextBox 39">
            <a:extLst>
              <a:ext uri="{FF2B5EF4-FFF2-40B4-BE49-F238E27FC236}">
                <a16:creationId xmlns:a16="http://schemas.microsoft.com/office/drawing/2014/main" id="{B2913C4F-88A8-7D47-CB51-A56D7E6CC3F5}"/>
              </a:ext>
            </a:extLst>
          </p:cNvPr>
          <p:cNvSpPr txBox="1"/>
          <p:nvPr/>
        </p:nvSpPr>
        <p:spPr>
          <a:xfrm>
            <a:off x="520072" y="4470848"/>
            <a:ext cx="2720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796E65"/>
                </a:solidFill>
                <a:effectLst/>
                <a:uLnTx/>
                <a:uFillTx/>
                <a:latin typeface="Verdana"/>
                <a:ea typeface="MS PGothic" panose="020B0600070205080204" pitchFamily="34" charset="-128"/>
                <a:cs typeface="Arial" panose="020B0604020202020204" pitchFamily="34" charset="0"/>
              </a:rPr>
              <a:t>Schedule a Perpetuation Strategy Session</a:t>
            </a:r>
          </a:p>
        </p:txBody>
      </p:sp>
      <p:sp>
        <p:nvSpPr>
          <p:cNvPr id="41" name="TextBox 40">
            <a:extLst>
              <a:ext uri="{FF2B5EF4-FFF2-40B4-BE49-F238E27FC236}">
                <a16:creationId xmlns:a16="http://schemas.microsoft.com/office/drawing/2014/main" id="{D846ACB6-82AE-ECA4-906F-85337B2A7E5E}"/>
              </a:ext>
            </a:extLst>
          </p:cNvPr>
          <p:cNvSpPr txBox="1"/>
          <p:nvPr/>
        </p:nvSpPr>
        <p:spPr>
          <a:xfrm>
            <a:off x="3512813" y="4470848"/>
            <a:ext cx="2452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796E65"/>
                </a:solidFill>
                <a:effectLst/>
                <a:uLnTx/>
                <a:uFillTx/>
                <a:latin typeface="Verdana"/>
                <a:ea typeface="MS PGothic" panose="020B0600070205080204" pitchFamily="34" charset="-128"/>
                <a:cs typeface="Arial" pitchFamily="34" charset="0"/>
              </a:rPr>
              <a:t>Schedule a Strategic Planning Session</a:t>
            </a:r>
            <a:endParaRPr kumimoji="0" lang="en-US" sz="1600" b="0" i="0" u="none" strike="noStrike" kern="1200" cap="none" spc="0" normalizeH="0" baseline="0" noProof="0" dirty="0">
              <a:ln>
                <a:noFill/>
              </a:ln>
              <a:solidFill>
                <a:srgbClr val="796E65"/>
              </a:solidFill>
              <a:effectLst/>
              <a:uLnTx/>
              <a:uFillTx/>
              <a:latin typeface="Verdana"/>
              <a:ea typeface="MS PGothic" panose="020B0600070205080204" pitchFamily="34" charset="-128"/>
              <a:cs typeface="Arial"/>
            </a:endParaRPr>
          </a:p>
        </p:txBody>
      </p:sp>
      <p:sp>
        <p:nvSpPr>
          <p:cNvPr id="45" name="TextBox 44">
            <a:extLst>
              <a:ext uri="{FF2B5EF4-FFF2-40B4-BE49-F238E27FC236}">
                <a16:creationId xmlns:a16="http://schemas.microsoft.com/office/drawing/2014/main" id="{3AA7A5AD-B5AC-A63B-1F49-EE463981CF4E}"/>
              </a:ext>
            </a:extLst>
          </p:cNvPr>
          <p:cNvSpPr txBox="1"/>
          <p:nvPr/>
        </p:nvSpPr>
        <p:spPr>
          <a:xfrm>
            <a:off x="9172286" y="4470848"/>
            <a:ext cx="25606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796E65"/>
                </a:solidFill>
                <a:effectLst/>
                <a:uLnTx/>
                <a:uFillTx/>
                <a:latin typeface="Verdana"/>
                <a:ea typeface="MS PGothic" panose="020B0600070205080204" pitchFamily="34" charset="-128"/>
                <a:cs typeface="Arial" panose="020B0604020202020204" pitchFamily="34" charset="0"/>
              </a:rPr>
              <a:t>Kick The Can Down The Road</a:t>
            </a:r>
          </a:p>
        </p:txBody>
      </p:sp>
      <p:sp>
        <p:nvSpPr>
          <p:cNvPr id="46" name="TextBox 45">
            <a:extLst>
              <a:ext uri="{FF2B5EF4-FFF2-40B4-BE49-F238E27FC236}">
                <a16:creationId xmlns:a16="http://schemas.microsoft.com/office/drawing/2014/main" id="{25CC330C-3314-56EE-782E-AD33D606E9FA}"/>
              </a:ext>
            </a:extLst>
          </p:cNvPr>
          <p:cNvSpPr txBox="1"/>
          <p:nvPr/>
        </p:nvSpPr>
        <p:spPr>
          <a:xfrm>
            <a:off x="6337361" y="4347736"/>
            <a:ext cx="25606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796E65"/>
                </a:solidFill>
                <a:effectLst/>
                <a:uLnTx/>
                <a:uFillTx/>
                <a:latin typeface="Verdana"/>
                <a:ea typeface="MS PGothic" panose="020B0600070205080204" pitchFamily="34" charset="-128"/>
                <a:cs typeface="Arial" panose="020B0604020202020204" pitchFamily="34" charset="0"/>
              </a:rPr>
              <a:t>Assess Your Willingness to Make Tough Decisions</a:t>
            </a:r>
            <a:endParaRPr kumimoji="0" lang="en-IN" sz="1600" b="1" i="0" u="none" strike="noStrike" kern="1200" cap="none" spc="0" normalizeH="0" baseline="0" noProof="0" dirty="0">
              <a:ln>
                <a:noFill/>
              </a:ln>
              <a:solidFill>
                <a:srgbClr val="796E65"/>
              </a:solidFill>
              <a:effectLst/>
              <a:uLnTx/>
              <a:uFillTx/>
              <a:latin typeface="Verdana"/>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195722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1DAF51-F032-5939-7E67-0AE1CF929F7F}"/>
              </a:ext>
            </a:extLst>
          </p:cNvPr>
          <p:cNvPicPr>
            <a:picLocks/>
          </p:cNvPicPr>
          <p:nvPr/>
        </p:nvPicPr>
        <p:blipFill>
          <a:blip r:embed="rId2"/>
          <a:stretch>
            <a:fillRect/>
          </a:stretch>
        </p:blipFill>
        <p:spPr>
          <a:xfrm>
            <a:off x="529580" y="1018552"/>
            <a:ext cx="2226952" cy="2603500"/>
          </a:xfrm>
          <a:prstGeom prst="rect">
            <a:avLst/>
          </a:prstGeom>
        </p:spPr>
      </p:pic>
      <p:sp>
        <p:nvSpPr>
          <p:cNvPr id="35" name="Text Placeholder 34">
            <a:extLst>
              <a:ext uri="{FF2B5EF4-FFF2-40B4-BE49-F238E27FC236}">
                <a16:creationId xmlns:a16="http://schemas.microsoft.com/office/drawing/2014/main" id="{D8A4E80A-9148-0556-E5F6-5DB19FF4BE26}"/>
              </a:ext>
            </a:extLst>
          </p:cNvPr>
          <p:cNvSpPr>
            <a:spLocks noGrp="1"/>
          </p:cNvSpPr>
          <p:nvPr>
            <p:ph type="body" sz="quarter" idx="11"/>
          </p:nvPr>
        </p:nvSpPr>
        <p:spPr>
          <a:xfrm>
            <a:off x="442127" y="3832528"/>
            <a:ext cx="2809341" cy="784146"/>
          </a:xfrm>
        </p:spPr>
        <p:txBody>
          <a:bodyPr/>
          <a:lstStyle/>
          <a:p>
            <a:r>
              <a:rPr lang="en-US" sz="1100" b="1" dirty="0"/>
              <a:t>James Graham</a:t>
            </a:r>
          </a:p>
          <a:p>
            <a:r>
              <a:rPr lang="en-US" sz="1100" dirty="0"/>
              <a:t>Director</a:t>
            </a:r>
          </a:p>
          <a:p>
            <a:r>
              <a:rPr lang="en-US" sz="1100" dirty="0"/>
              <a:t>O: 949.272.0351</a:t>
            </a:r>
          </a:p>
          <a:p>
            <a:r>
              <a:rPr lang="en-US" sz="1100" dirty="0"/>
              <a:t>C: 571.830.4563</a:t>
            </a:r>
          </a:p>
          <a:p>
            <a:r>
              <a:rPr lang="en-US" sz="1100" dirty="0"/>
              <a:t>E: James.Graham@MarshBerry.com</a:t>
            </a:r>
          </a:p>
        </p:txBody>
      </p:sp>
      <p:sp>
        <p:nvSpPr>
          <p:cNvPr id="36" name="Text Placeholder 35">
            <a:extLst>
              <a:ext uri="{FF2B5EF4-FFF2-40B4-BE49-F238E27FC236}">
                <a16:creationId xmlns:a16="http://schemas.microsoft.com/office/drawing/2014/main" id="{BD7E569B-38C3-E179-6EB8-FF0A9C8EF9B3}"/>
              </a:ext>
            </a:extLst>
          </p:cNvPr>
          <p:cNvSpPr>
            <a:spLocks noGrp="1"/>
          </p:cNvSpPr>
          <p:nvPr>
            <p:ph type="body" sz="quarter" idx="12"/>
          </p:nvPr>
        </p:nvSpPr>
        <p:spPr>
          <a:xfrm>
            <a:off x="3161034" y="1018552"/>
            <a:ext cx="8827755" cy="4473573"/>
          </a:xfrm>
        </p:spPr>
        <p:txBody>
          <a:bodyPr/>
          <a:lstStyle/>
          <a:p>
            <a:pPr algn="l"/>
            <a:r>
              <a:rPr lang="en-US" sz="1200" b="0" i="0" u="none" strike="noStrike" baseline="0" dirty="0">
                <a:solidFill>
                  <a:srgbClr val="1A1A1A"/>
                </a:solidFill>
              </a:rPr>
              <a:t>James Graham joined MarshBerry in 2015 and is a member of MarshBerry’s Financial Advisory team in its Dana Point, California office. James’ expertise includes merger and acquisition advisory, capital raising, business valuation, perpetuation &amp; succession planning, and strategic planning.</a:t>
            </a:r>
          </a:p>
          <a:p>
            <a:pPr algn="l"/>
            <a:endParaRPr lang="en-US" sz="1200" b="0" i="0" u="none" strike="noStrike" baseline="0" dirty="0">
              <a:solidFill>
                <a:srgbClr val="1A1A1A"/>
              </a:solidFill>
            </a:endParaRPr>
          </a:p>
          <a:p>
            <a:pPr algn="l"/>
            <a:r>
              <a:rPr lang="en-US" sz="1200" b="0" i="0" u="none" strike="noStrike" baseline="0" dirty="0">
                <a:solidFill>
                  <a:srgbClr val="1A1A1A"/>
                </a:solidFill>
              </a:rPr>
              <a:t>James provides his clients with customized financial &amp; capital strategies to help them accomplish their goals. James is also a facilitator for MarshBerry’s Connect Network and actively publishes articles relevant to the insurance distribution marketplace.</a:t>
            </a:r>
          </a:p>
          <a:p>
            <a:pPr algn="l"/>
            <a:endParaRPr lang="en-US" sz="1200" dirty="0">
              <a:solidFill>
                <a:srgbClr val="1A1A1A"/>
              </a:solidFill>
            </a:endParaRPr>
          </a:p>
          <a:p>
            <a:pPr algn="l"/>
            <a:r>
              <a:rPr lang="en-US" sz="1200" b="0" i="0" u="none" strike="noStrike" baseline="0" dirty="0">
                <a:solidFill>
                  <a:srgbClr val="1A1A1A"/>
                </a:solidFill>
              </a:rPr>
              <a:t>Prior to joining MarshBerry, James was a Senior Consultant with Deloitte Consulting LLP. James currently maintains the FINRA Securities Industry Essentials (SIE®) Exam in addition to the Series 62, 79 and 63 FINRA</a:t>
            </a:r>
          </a:p>
          <a:p>
            <a:pPr algn="l"/>
            <a:r>
              <a:rPr lang="en-US" sz="1200" b="0" i="0" u="none" strike="noStrike" baseline="0" dirty="0">
                <a:solidFill>
                  <a:srgbClr val="1A1A1A"/>
                </a:solidFill>
              </a:rPr>
              <a:t>Registrations through MarshBerry Capital, LLC, the affiliated FINRA registered broker-dealer of Marsh, Berry &amp; Co., LLC.</a:t>
            </a:r>
          </a:p>
          <a:p>
            <a:pPr algn="l"/>
            <a:endParaRPr lang="en-US" sz="1200" b="0" i="0" u="none" strike="noStrike" baseline="0" dirty="0">
              <a:solidFill>
                <a:srgbClr val="1A1A1A"/>
              </a:solidFill>
            </a:endParaRPr>
          </a:p>
          <a:p>
            <a:pPr algn="l"/>
            <a:r>
              <a:rPr lang="en-US" sz="1200" b="0" i="0" u="none" strike="noStrike" baseline="0" dirty="0">
                <a:solidFill>
                  <a:srgbClr val="1A1A1A"/>
                </a:solidFill>
              </a:rPr>
              <a:t>James earned a Bachelor of Science in Finance from Azusa Pacific University and a Master’s in Business Administration (MBA) from George Mason University. He is also a Certified Valuation Analyst (CVA).</a:t>
            </a:r>
            <a:endParaRPr lang="en-US" sz="1200" dirty="0">
              <a:solidFill>
                <a:schemeClr val="tx2">
                  <a:lumMod val="75000"/>
                </a:schemeClr>
              </a:solidFill>
            </a:endParaRPr>
          </a:p>
        </p:txBody>
      </p:sp>
      <p:sp>
        <p:nvSpPr>
          <p:cNvPr id="3" name="Title 3">
            <a:extLst>
              <a:ext uri="{FF2B5EF4-FFF2-40B4-BE49-F238E27FC236}">
                <a16:creationId xmlns:a16="http://schemas.microsoft.com/office/drawing/2014/main" id="{4F78DE12-6A02-3738-F47F-6B1DA7C7B4E2}"/>
              </a:ext>
            </a:extLst>
          </p:cNvPr>
          <p:cNvSpPr>
            <a:spLocks noGrp="1"/>
          </p:cNvSpPr>
          <p:nvPr>
            <p:ph type="title"/>
          </p:nvPr>
        </p:nvSpPr>
        <p:spPr>
          <a:xfrm>
            <a:off x="0" y="142110"/>
            <a:ext cx="12192000" cy="590551"/>
          </a:xfrm>
        </p:spPr>
        <p:txBody>
          <a:bodyPr>
            <a:normAutofit/>
          </a:bodyPr>
          <a:lstStyle/>
          <a:p>
            <a:r>
              <a:rPr lang="en-US" altLang="en-US" b="1" dirty="0">
                <a:ea typeface="ヒラギノ角ゴ Pro W3"/>
                <a:cs typeface="Helvetica" panose="020B0604020202020204" pitchFamily="34" charset="0"/>
              </a:rPr>
              <a:t>Continue the conversation</a:t>
            </a:r>
            <a:endParaRPr lang="en-US" b="1" dirty="0"/>
          </a:p>
        </p:txBody>
      </p:sp>
    </p:spTree>
    <p:extLst>
      <p:ext uri="{BB962C8B-B14F-4D97-AF65-F5344CB8AC3E}">
        <p14:creationId xmlns:p14="http://schemas.microsoft.com/office/powerpoint/2010/main" val="2921182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61F4E7CB-6A8A-3E00-0728-8EC66EF7D42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DBA99C5-BD7B-A54F-BFB4-9372B1B10592}"/>
              </a:ext>
            </a:extLst>
          </p:cNvPr>
          <p:cNvSpPr>
            <a:spLocks noGrp="1"/>
          </p:cNvSpPr>
          <p:nvPr>
            <p:ph type="title"/>
          </p:nvPr>
        </p:nvSpPr>
        <p:spPr>
          <a:prstGeom prst="rect">
            <a:avLst/>
          </a:prstGeom>
        </p:spPr>
        <p:txBody>
          <a:bodyPr/>
          <a:lstStyle/>
          <a:p>
            <a:r>
              <a:rPr lang="en-US" b="1" dirty="0">
                <a:solidFill>
                  <a:srgbClr val="002D3D"/>
                </a:solidFill>
              </a:rPr>
              <a:t>We are the market leader in sell side advisory</a:t>
            </a:r>
            <a:br>
              <a:rPr lang="en-US" sz="2800" dirty="0">
                <a:solidFill>
                  <a:srgbClr val="002D3D"/>
                </a:solidFill>
              </a:rPr>
            </a:br>
            <a:r>
              <a:rPr lang="en-US" altLang="en-US" sz="1600" b="0" cap="none" dirty="0">
                <a:solidFill>
                  <a:srgbClr val="796E65"/>
                </a:solidFill>
              </a:rPr>
              <a:t>There Are Clear Advantages To Partnering With The Top-ranked </a:t>
            </a:r>
            <a:br>
              <a:rPr lang="en-US" altLang="en-US" sz="1600" b="0" cap="none" dirty="0">
                <a:solidFill>
                  <a:srgbClr val="796E65"/>
                </a:solidFill>
              </a:rPr>
            </a:br>
            <a:r>
              <a:rPr lang="en-US" altLang="en-US" sz="1600" b="0" cap="none" dirty="0">
                <a:solidFill>
                  <a:srgbClr val="796E65"/>
                </a:solidFill>
              </a:rPr>
              <a:t>Investment Banking Firm In The Insurance Industry.</a:t>
            </a:r>
            <a:r>
              <a:rPr lang="en-US" altLang="en-US" sz="1600" b="0" cap="none" baseline="30000" dirty="0">
                <a:solidFill>
                  <a:srgbClr val="796E65"/>
                </a:solidFill>
              </a:rPr>
              <a:t>4,1</a:t>
            </a:r>
            <a:endParaRPr lang="en-US" sz="1600" b="0" dirty="0"/>
          </a:p>
        </p:txBody>
      </p:sp>
      <p:sp>
        <p:nvSpPr>
          <p:cNvPr id="3" name="Rectangle 2">
            <a:extLst>
              <a:ext uri="{FF2B5EF4-FFF2-40B4-BE49-F238E27FC236}">
                <a16:creationId xmlns:a16="http://schemas.microsoft.com/office/drawing/2014/main" id="{64EF21A7-8781-F34E-A2A3-C5EB14538F3C}"/>
              </a:ext>
            </a:extLst>
          </p:cNvPr>
          <p:cNvSpPr>
            <a:spLocks noChangeArrowheads="1"/>
          </p:cNvSpPr>
          <p:nvPr/>
        </p:nvSpPr>
        <p:spPr bwMode="auto">
          <a:xfrm>
            <a:off x="490330" y="5505342"/>
            <a:ext cx="1121134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en-US"/>
            </a:defPPr>
            <a:lvl1pPr marL="0"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1pPr>
            <a:lvl2pPr marL="739281" indent="-284339"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2pPr>
            <a:lvl3pPr marL="1137356"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3pPr>
            <a:lvl4pPr marL="1592297"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4pPr>
            <a:lvl5pPr marL="2047240"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5pPr>
            <a:lvl6pPr marL="2502183"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6pPr>
            <a:lvl7pPr marL="2957124"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7pPr>
            <a:lvl8pPr marL="3412067"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8pPr>
            <a:lvl9pPr marL="3867010" indent="-227471" algn="l" defTabSz="454943"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9pPr>
          </a:lstStyle>
          <a:p>
            <a:pPr marL="228600" marR="0" lvl="0" indent="-228600" algn="l" defTabSz="909884" rtl="0" eaLnBrk="1" fontAlgn="base" latinLnBrk="0" hangingPunct="1">
              <a:lnSpc>
                <a:spcPct val="100000"/>
              </a:lnSpc>
              <a:spcBef>
                <a:spcPct val="0"/>
              </a:spcBef>
              <a:spcAft>
                <a:spcPct val="0"/>
              </a:spcAft>
              <a:buClrTx/>
              <a:buSzTx/>
              <a:buFontTx/>
              <a:buAutoNum type="arabicPeriod"/>
              <a:tabLst/>
              <a:defRPr/>
            </a:pPr>
            <a:r>
              <a:rPr kumimoji="0" lang="en-US" altLang="en-US" sz="700" b="0" i="0" u="none" strike="noStrike" kern="1200" cap="none" spc="0" normalizeH="0" baseline="0" noProof="0" dirty="0">
                <a:ln>
                  <a:noFill/>
                </a:ln>
                <a:solidFill>
                  <a:srgbClr val="796E65"/>
                </a:solidFill>
                <a:effectLst/>
                <a:uLnTx/>
                <a:uFillTx/>
                <a:latin typeface="Verdana" panose="020B0604030504040204" pitchFamily="34" charset="0"/>
                <a:ea typeface="Verdana" panose="020B0604030504040204" pitchFamily="34" charset="0"/>
                <a:cs typeface="Verdana" panose="020B0604030504040204" pitchFamily="34" charset="0"/>
              </a:rPr>
              <a:t>Completed sell side transactions in the Merger &amp; Acquisition Transactions in Insurance Brokerage 1999-2023 in which a financial advisor was used; Ranked by Total Number of Deals as of 1/16/24. 2. These totals include certain transactions completed by MarshBerry professionals while employed at another firm, whereby substantially all of the assets were acquired by MarshBerry. Total completed buy and sell side transactions in the U.S. as reported by S&amp;P Global Market Intelligence. This data displays a snapshot at a particular point in time each year, of the total number of buy and sell side deals as reported by S&amp;P Global Market Intelligence. It has not been updated to reflect subsequent changes, if any. 3. </a:t>
            </a:r>
            <a:r>
              <a:rPr kumimoji="0" lang="en-US" sz="700" b="0" i="0" u="none" strike="noStrike" kern="1200" cap="none" spc="0" normalizeH="0" baseline="0" noProof="0" dirty="0">
                <a:ln>
                  <a:noFill/>
                </a:ln>
                <a:solidFill>
                  <a:srgbClr val="796E65"/>
                </a:solidFill>
                <a:effectLst/>
                <a:uLnTx/>
                <a:uFillTx/>
                <a:latin typeface="Verdana" panose="020B0604030504040204" pitchFamily="34" charset="0"/>
                <a:ea typeface="Verdana" panose="020B0604030504040204" pitchFamily="34" charset="0"/>
                <a:cs typeface="Verdana" panose="020B0604030504040204" pitchFamily="34" charset="0"/>
              </a:rPr>
              <a:t>Transaction value based realistic earn out value for deals closed 1/1/08 through 12/31/23 in which MarshBerry was the advisor. 4. Based on maximum earn out value for deals closed 1/1/12 through 12/31/23 in which MarshBerry was the advisor. </a:t>
            </a:r>
            <a:endParaRPr kumimoji="0" lang="en-US" altLang="en-US" sz="700" b="0" i="0" u="none" strike="noStrike" kern="1200" cap="none" spc="0" normalizeH="0" baseline="0" noProof="0" dirty="0">
              <a:ln>
                <a:noFill/>
              </a:ln>
              <a:solidFill>
                <a:srgbClr val="796E6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4" name="Group 3">
            <a:extLst>
              <a:ext uri="{FF2B5EF4-FFF2-40B4-BE49-F238E27FC236}">
                <a16:creationId xmlns:a16="http://schemas.microsoft.com/office/drawing/2014/main" id="{463D25ED-B99B-2B41-AECC-F3AFED9C05D5}"/>
              </a:ext>
            </a:extLst>
          </p:cNvPr>
          <p:cNvGrpSpPr/>
          <p:nvPr/>
        </p:nvGrpSpPr>
        <p:grpSpPr>
          <a:xfrm>
            <a:off x="327340" y="1267989"/>
            <a:ext cx="11537320" cy="3971904"/>
            <a:chOff x="415868" y="1284578"/>
            <a:chExt cx="11537320" cy="3971904"/>
          </a:xfrm>
        </p:grpSpPr>
        <p:sp>
          <p:nvSpPr>
            <p:cNvPr id="5" name="Rectangle 4">
              <a:extLst>
                <a:ext uri="{FF2B5EF4-FFF2-40B4-BE49-F238E27FC236}">
                  <a16:creationId xmlns:a16="http://schemas.microsoft.com/office/drawing/2014/main" id="{EBBD542B-2140-AB42-88C1-0C3A0840D12D}"/>
                </a:ext>
              </a:extLst>
            </p:cNvPr>
            <p:cNvSpPr/>
            <p:nvPr/>
          </p:nvSpPr>
          <p:spPr>
            <a:xfrm>
              <a:off x="2443059" y="1284578"/>
              <a:ext cx="3393325" cy="830997"/>
            </a:xfrm>
            <a:prstGeom prst="rect">
              <a:avLst/>
            </a:prstGeom>
          </p:spPr>
          <p:txBody>
            <a:bodyPr wrap="squar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M&amp;A Sell Side Advisor </a:t>
              </a:r>
              <a:b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b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as Tracked </a:t>
              </a:r>
              <a:r>
                <a:rPr kumimoji="0" lang="en-US" sz="1600" b="0" i="1"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by S&amp;P Global Market Intelligence</a:t>
              </a:r>
              <a:r>
                <a:rPr kumimoji="0" lang="en-US" sz="1600" b="0" i="0" u="none" strike="noStrike" kern="120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rPr>
                <a:t>1</a:t>
              </a:r>
            </a:p>
          </p:txBody>
        </p:sp>
        <p:sp>
          <p:nvSpPr>
            <p:cNvPr id="6" name="Rectangle 14">
              <a:extLst>
                <a:ext uri="{FF2B5EF4-FFF2-40B4-BE49-F238E27FC236}">
                  <a16:creationId xmlns:a16="http://schemas.microsoft.com/office/drawing/2014/main" id="{B461E863-F28A-3242-8B88-6C454D8FB324}"/>
                </a:ext>
              </a:extLst>
            </p:cNvPr>
            <p:cNvSpPr>
              <a:spLocks noChangeArrowheads="1"/>
            </p:cNvSpPr>
            <p:nvPr/>
          </p:nvSpPr>
          <p:spPr bwMode="auto">
            <a:xfrm>
              <a:off x="1369655" y="1300677"/>
              <a:ext cx="7453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defPPr>
                <a:defRPr lang="en-US"/>
              </a:defPPr>
              <a:lvl1pPr marL="0"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1pPr>
              <a:lvl2pPr marL="739281" indent="-284339"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2pPr>
              <a:lvl3pPr marL="1137356"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3pPr>
              <a:lvl4pPr marL="1592297"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4pPr>
              <a:lvl5pPr marL="2047240"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5pPr>
              <a:lvl6pPr marL="2502183"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6pPr>
              <a:lvl7pPr marL="2957124"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7pPr>
              <a:lvl8pPr marL="3412067"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8pPr>
              <a:lvl9pPr marL="3867010" indent="-227471" algn="l" defTabSz="454943"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791" b="0" i="0" normalizeH="0" noProof="0">
                  <a:solidFill>
                    <a:srgbClr val="264B4C"/>
                  </a:solidFill>
                  <a:uLnTx/>
                  <a:uFillTx/>
                  <a:latin typeface="Trebuchet MS" panose="020B0603020202020204" pitchFamily="34" charset="0"/>
                  <a:ea typeface="MS PGothic" panose="020B0600070205080204" pitchFamily="34" charset="-128"/>
                  <a:cs typeface="+mn-cs"/>
                </a:defRPr>
              </a:pPr>
              <a:r>
                <a:rPr kumimoji="0" lang="en-US" altLang="en-US" sz="4000" b="0" i="0" u="none" strike="noStrike" kern="1200" cap="none" spc="0" normalizeH="0" baseline="0" noProof="0" dirty="0">
                  <a:ln>
                    <a:noFill/>
                  </a:ln>
                  <a:solidFill>
                    <a:srgbClr val="002D3D"/>
                  </a:solidFill>
                  <a:effectLst/>
                  <a:uLnTx/>
                  <a:uFillTx/>
                  <a:latin typeface="Verdana"/>
                  <a:ea typeface="Open Sans" panose="020B0606030504020204" pitchFamily="34" charset="0"/>
                  <a:cs typeface="Open Sans" panose="020B0606030504020204" pitchFamily="34" charset="0"/>
                </a:rPr>
                <a:t>#1</a:t>
              </a:r>
            </a:p>
          </p:txBody>
        </p:sp>
        <p:sp>
          <p:nvSpPr>
            <p:cNvPr id="7" name="Rectangle 38">
              <a:extLst>
                <a:ext uri="{FF2B5EF4-FFF2-40B4-BE49-F238E27FC236}">
                  <a16:creationId xmlns:a16="http://schemas.microsoft.com/office/drawing/2014/main" id="{76E9D267-E7E2-3A45-A990-65F245A4006A}"/>
                </a:ext>
              </a:extLst>
            </p:cNvPr>
            <p:cNvSpPr>
              <a:spLocks noChangeArrowheads="1"/>
            </p:cNvSpPr>
            <p:nvPr/>
          </p:nvSpPr>
          <p:spPr bwMode="auto">
            <a:xfrm>
              <a:off x="415868" y="2347796"/>
              <a:ext cx="19075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defPPr>
                <a:defRPr lang="en-US"/>
              </a:defPPr>
              <a:lvl1pPr marL="0"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1pPr>
              <a:lvl2pPr marL="739281" indent="-284339"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2pPr>
              <a:lvl3pPr marL="1137356"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3pPr>
              <a:lvl4pPr marL="1592297"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4pPr>
              <a:lvl5pPr marL="2047240"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5pPr>
              <a:lvl6pPr marL="2502183"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6pPr>
              <a:lvl7pPr marL="2957124"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7pPr>
              <a:lvl8pPr marL="3412067"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8pPr>
              <a:lvl9pPr marL="3867010" indent="-227471" algn="l" defTabSz="454943"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791" b="0" i="0" normalizeH="0" noProof="0">
                  <a:solidFill>
                    <a:srgbClr val="264B4C"/>
                  </a:solidFill>
                  <a:uLnTx/>
                  <a:uFillTx/>
                  <a:latin typeface="Trebuchet MS" panose="020B0603020202020204" pitchFamily="34" charset="0"/>
                  <a:ea typeface="MS PGothic" panose="020B0600070205080204" pitchFamily="34" charset="-128"/>
                  <a:cs typeface="+mn-cs"/>
                </a:defRPr>
              </a:pPr>
              <a:r>
                <a:rPr kumimoji="0" lang="en-US" altLang="en-US" sz="4000" b="0" i="0" u="none" strike="noStrike" kern="1200" cap="none" spc="0" normalizeH="0" baseline="0" noProof="0" dirty="0">
                  <a:ln>
                    <a:noFill/>
                  </a:ln>
                  <a:solidFill>
                    <a:srgbClr val="999D19"/>
                  </a:solidFill>
                  <a:effectLst/>
                  <a:uLnTx/>
                  <a:uFillTx/>
                  <a:latin typeface="Verdana"/>
                  <a:ea typeface="Open Sans" panose="020B0606030504020204" pitchFamily="34" charset="0"/>
                  <a:cs typeface="Open Sans" panose="020B0606030504020204" pitchFamily="34" charset="0"/>
                </a:rPr>
                <a:t>1,300+</a:t>
              </a:r>
            </a:p>
          </p:txBody>
        </p:sp>
        <p:sp>
          <p:nvSpPr>
            <p:cNvPr id="8" name="Rectangle 7">
              <a:extLst>
                <a:ext uri="{FF2B5EF4-FFF2-40B4-BE49-F238E27FC236}">
                  <a16:creationId xmlns:a16="http://schemas.microsoft.com/office/drawing/2014/main" id="{A10394A0-1F0B-7C4F-80F7-3811B35E71BB}"/>
                </a:ext>
              </a:extLst>
            </p:cNvPr>
            <p:cNvSpPr/>
            <p:nvPr/>
          </p:nvSpPr>
          <p:spPr>
            <a:xfrm>
              <a:off x="2443059" y="2392307"/>
              <a:ext cx="2986515" cy="584775"/>
            </a:xfrm>
            <a:prstGeom prst="rect">
              <a:avLst/>
            </a:prstGeom>
          </p:spPr>
          <p:txBody>
            <a:bodyPr wrap="squar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Total</a:t>
              </a:r>
              <a:r>
                <a:rPr kumimoji="0" lang="en-US" sz="1600" b="0" i="0" u="none" strike="noStrike" kern="120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rPr>
                <a:t> </a:t>
              </a: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M&amp;A Transactions Advised on Since 1999</a:t>
              </a:r>
              <a:r>
                <a:rPr kumimoji="0" lang="en-US" sz="1600" b="0" i="0" u="none" strike="noStrike" kern="120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rPr>
                <a:t>2</a:t>
              </a:r>
            </a:p>
          </p:txBody>
        </p:sp>
        <p:sp>
          <p:nvSpPr>
            <p:cNvPr id="9" name="Rectangle 8">
              <a:extLst>
                <a:ext uri="{FF2B5EF4-FFF2-40B4-BE49-F238E27FC236}">
                  <a16:creationId xmlns:a16="http://schemas.microsoft.com/office/drawing/2014/main" id="{1E565636-AC26-6340-9481-A5E59662B4AC}"/>
                </a:ext>
              </a:extLst>
            </p:cNvPr>
            <p:cNvSpPr/>
            <p:nvPr/>
          </p:nvSpPr>
          <p:spPr>
            <a:xfrm>
              <a:off x="8409078" y="1299004"/>
              <a:ext cx="3544110" cy="830997"/>
            </a:xfrm>
            <a:prstGeom prst="rect">
              <a:avLst/>
            </a:prstGeom>
          </p:spPr>
          <p:txBody>
            <a:bodyPr wrap="squar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Benefit Agency Transactions with More Than $4.5B of Transaction Value Advised On Since 2008</a:t>
              </a:r>
              <a:r>
                <a:rPr kumimoji="0" lang="en-US" sz="1600" b="0" i="0" u="none" strike="noStrike" kern="120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rPr>
                <a:t>3</a:t>
              </a:r>
            </a:p>
          </p:txBody>
        </p:sp>
        <p:sp>
          <p:nvSpPr>
            <p:cNvPr id="10" name="Rectangle 61">
              <a:extLst>
                <a:ext uri="{FF2B5EF4-FFF2-40B4-BE49-F238E27FC236}">
                  <a16:creationId xmlns:a16="http://schemas.microsoft.com/office/drawing/2014/main" id="{C3BCC813-D2E1-6940-BB89-DEC4A12916BA}"/>
                </a:ext>
              </a:extLst>
            </p:cNvPr>
            <p:cNvSpPr>
              <a:spLocks noChangeArrowheads="1"/>
            </p:cNvSpPr>
            <p:nvPr/>
          </p:nvSpPr>
          <p:spPr bwMode="auto">
            <a:xfrm>
              <a:off x="6739077" y="1365657"/>
              <a:ext cx="13962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defPPr>
                <a:defRPr lang="en-US"/>
              </a:defPPr>
              <a:lvl1pPr marL="0"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1pPr>
              <a:lvl2pPr marL="739281" indent="-284339"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2pPr>
              <a:lvl3pPr marL="1137356"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3pPr>
              <a:lvl4pPr marL="1592297"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4pPr>
              <a:lvl5pPr marL="2047240"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5pPr>
              <a:lvl6pPr marL="2502183"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6pPr>
              <a:lvl7pPr marL="2957124"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7pPr>
              <a:lvl8pPr marL="3412067"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8pPr>
              <a:lvl9pPr marL="3867010" indent="-227471" algn="l" defTabSz="454943"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791" b="0" i="0" normalizeH="0" noProof="0">
                  <a:solidFill>
                    <a:srgbClr val="264B4C"/>
                  </a:solidFill>
                  <a:uLnTx/>
                  <a:uFillTx/>
                  <a:latin typeface="Trebuchet MS" panose="020B0603020202020204" pitchFamily="34" charset="0"/>
                  <a:ea typeface="MS PGothic" panose="020B0600070205080204" pitchFamily="34" charset="-128"/>
                  <a:cs typeface="+mn-cs"/>
                </a:defRPr>
              </a:pPr>
              <a:r>
                <a:rPr kumimoji="0" lang="en-US" altLang="en-US" sz="4000" b="0" i="0" u="none" strike="noStrike" kern="1200" cap="none" spc="0" normalizeH="0" baseline="0" noProof="0" dirty="0">
                  <a:ln>
                    <a:noFill/>
                  </a:ln>
                  <a:solidFill>
                    <a:srgbClr val="E4A11B"/>
                  </a:solidFill>
                  <a:effectLst/>
                  <a:uLnTx/>
                  <a:uFillTx/>
                  <a:latin typeface="Verdana"/>
                  <a:ea typeface="Open Sans" panose="020B0606030504020204" pitchFamily="34" charset="0"/>
                  <a:cs typeface="Open Sans" panose="020B0606030504020204" pitchFamily="34" charset="0"/>
                </a:rPr>
                <a:t>280+</a:t>
              </a:r>
            </a:p>
          </p:txBody>
        </p:sp>
        <p:sp>
          <p:nvSpPr>
            <p:cNvPr id="11" name="Rectangle 57">
              <a:extLst>
                <a:ext uri="{FF2B5EF4-FFF2-40B4-BE49-F238E27FC236}">
                  <a16:creationId xmlns:a16="http://schemas.microsoft.com/office/drawing/2014/main" id="{1D15E455-3BCB-D540-A533-07DDF4B35F15}"/>
                </a:ext>
              </a:extLst>
            </p:cNvPr>
            <p:cNvSpPr>
              <a:spLocks noChangeArrowheads="1"/>
            </p:cNvSpPr>
            <p:nvPr/>
          </p:nvSpPr>
          <p:spPr bwMode="auto">
            <a:xfrm>
              <a:off x="6739078" y="2330752"/>
              <a:ext cx="13962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defPPr>
                <a:defRPr lang="en-US"/>
              </a:defPPr>
              <a:lvl1pPr marL="0"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1pPr>
              <a:lvl2pPr marL="739281" indent="-284339"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2pPr>
              <a:lvl3pPr marL="1137356"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3pPr>
              <a:lvl4pPr marL="1592297"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4pPr>
              <a:lvl5pPr marL="2047240"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5pPr>
              <a:lvl6pPr marL="2502183"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6pPr>
              <a:lvl7pPr marL="2957124"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7pPr>
              <a:lvl8pPr marL="3412067"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8pPr>
              <a:lvl9pPr marL="3867010" indent="-227471" algn="l" defTabSz="454943"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ctr" defTabSz="341181" rtl="0" eaLnBrk="1" fontAlgn="base" latinLnBrk="0" hangingPunct="1">
                <a:lnSpc>
                  <a:spcPct val="100000"/>
                </a:lnSpc>
                <a:spcBef>
                  <a:spcPct val="0"/>
                </a:spcBef>
                <a:spcAft>
                  <a:spcPct val="0"/>
                </a:spcAft>
                <a:buClrTx/>
                <a:buSzTx/>
                <a:buFontTx/>
                <a:buNone/>
                <a:tabLst/>
                <a:defRPr kumimoji="0" sz="1791" b="0" i="0" normalizeH="0" noProof="0">
                  <a:solidFill>
                    <a:srgbClr val="264B4C"/>
                  </a:solidFill>
                  <a:uLnTx/>
                  <a:uFillTx/>
                  <a:latin typeface="Trebuchet MS" panose="020B0603020202020204" pitchFamily="34" charset="0"/>
                  <a:ea typeface="MS PGothic" panose="020B0600070205080204" pitchFamily="34" charset="-128"/>
                  <a:cs typeface="+mn-cs"/>
                </a:defRPr>
              </a:pPr>
              <a:r>
                <a:rPr kumimoji="0" lang="en-US" altLang="en-US" sz="4000" b="0" i="0" u="none" strike="noStrike" kern="1200" cap="none" spc="0" normalizeH="0" baseline="0" noProof="0" dirty="0">
                  <a:ln>
                    <a:noFill/>
                  </a:ln>
                  <a:solidFill>
                    <a:srgbClr val="002D3D"/>
                  </a:solidFill>
                  <a:effectLst/>
                  <a:uLnTx/>
                  <a:uFillTx/>
                  <a:latin typeface="Verdana"/>
                  <a:ea typeface="Open Sans" panose="020B0606030504020204" pitchFamily="34" charset="0"/>
                  <a:cs typeface="Open Sans" panose="020B0606030504020204" pitchFamily="34" charset="0"/>
                </a:rPr>
                <a:t>565+</a:t>
              </a:r>
            </a:p>
          </p:txBody>
        </p:sp>
        <p:sp>
          <p:nvSpPr>
            <p:cNvPr id="12" name="Rectangle 11">
              <a:extLst>
                <a:ext uri="{FF2B5EF4-FFF2-40B4-BE49-F238E27FC236}">
                  <a16:creationId xmlns:a16="http://schemas.microsoft.com/office/drawing/2014/main" id="{0E1A0371-A06D-8C42-ACB0-8F26D1F4DDBE}"/>
                </a:ext>
              </a:extLst>
            </p:cNvPr>
            <p:cNvSpPr/>
            <p:nvPr/>
          </p:nvSpPr>
          <p:spPr>
            <a:xfrm>
              <a:off x="8409078" y="2299208"/>
              <a:ext cx="3111329" cy="830997"/>
            </a:xfrm>
            <a:prstGeom prst="rect">
              <a:avLst/>
            </a:prstGeom>
          </p:spPr>
          <p:txBody>
            <a:bodyPr wrap="squar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Diagnostic and Confirmatory Due Diligence Projects </a:t>
              </a:r>
              <a:b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b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Since 2004</a:t>
              </a:r>
              <a:endParaRPr kumimoji="0" lang="en-US" sz="1600" b="0" i="0" u="none" strike="noStrike" kern="120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endParaRPr>
            </a:p>
          </p:txBody>
        </p:sp>
        <p:sp>
          <p:nvSpPr>
            <p:cNvPr id="13" name="Rectangle 53">
              <a:extLst>
                <a:ext uri="{FF2B5EF4-FFF2-40B4-BE49-F238E27FC236}">
                  <a16:creationId xmlns:a16="http://schemas.microsoft.com/office/drawing/2014/main" id="{65963C2E-11B4-DD4F-A78A-E74F10E90788}"/>
                </a:ext>
              </a:extLst>
            </p:cNvPr>
            <p:cNvSpPr>
              <a:spLocks noChangeArrowheads="1"/>
            </p:cNvSpPr>
            <p:nvPr/>
          </p:nvSpPr>
          <p:spPr bwMode="auto">
            <a:xfrm>
              <a:off x="6495420" y="3252016"/>
              <a:ext cx="16398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defPPr>
                <a:defRPr lang="en-US"/>
              </a:defPPr>
              <a:lvl1pPr marL="0"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1pPr>
              <a:lvl2pPr marL="739281" indent="-284339"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2pPr>
              <a:lvl3pPr marL="1137356"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3pPr>
              <a:lvl4pPr marL="1592297"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4pPr>
              <a:lvl5pPr marL="2047240"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5pPr>
              <a:lvl6pPr marL="2502183"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6pPr>
              <a:lvl7pPr marL="2957124"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7pPr>
              <a:lvl8pPr marL="3412067"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8pPr>
              <a:lvl9pPr marL="3867010" indent="-227471" algn="l" defTabSz="454943"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791" b="0" i="0" normalizeH="0" noProof="0">
                  <a:solidFill>
                    <a:srgbClr val="264B4C"/>
                  </a:solidFill>
                  <a:uLnTx/>
                  <a:uFillTx/>
                  <a:latin typeface="Trebuchet MS" panose="020B0603020202020204" pitchFamily="34" charset="0"/>
                  <a:ea typeface="MS PGothic" panose="020B0600070205080204" pitchFamily="34" charset="-128"/>
                  <a:cs typeface="+mn-cs"/>
                </a:defRPr>
              </a:pPr>
              <a:r>
                <a:rPr kumimoji="0" lang="en-US" altLang="en-US" sz="4000" b="0" i="0" u="none" strike="noStrike" kern="1200" cap="none" spc="0" normalizeH="0" baseline="30000" noProof="0" dirty="0">
                  <a:ln>
                    <a:noFill/>
                  </a:ln>
                  <a:solidFill>
                    <a:srgbClr val="999D19"/>
                  </a:solidFill>
                  <a:effectLst/>
                  <a:uLnTx/>
                  <a:uFillTx/>
                  <a:latin typeface="Verdana"/>
                  <a:ea typeface="Open Sans" panose="020B0606030504020204" pitchFamily="34" charset="0"/>
                  <a:cs typeface="Open Sans" panose="020B0606030504020204" pitchFamily="34" charset="0"/>
                </a:rPr>
                <a:t>$</a:t>
              </a:r>
              <a:r>
                <a:rPr kumimoji="0" lang="en-US" altLang="en-US" sz="4000" b="0" i="0" u="none" strike="noStrike" kern="1200" cap="none" spc="0" normalizeH="0" baseline="0" noProof="0" dirty="0">
                  <a:ln>
                    <a:noFill/>
                  </a:ln>
                  <a:solidFill>
                    <a:srgbClr val="999D19"/>
                  </a:solidFill>
                  <a:effectLst/>
                  <a:uLnTx/>
                  <a:uFillTx/>
                  <a:latin typeface="Verdana"/>
                  <a:ea typeface="Open Sans" panose="020B0606030504020204" pitchFamily="34" charset="0"/>
                  <a:cs typeface="Open Sans" panose="020B0606030504020204" pitchFamily="34" charset="0"/>
                </a:rPr>
                <a:t>28B+</a:t>
              </a:r>
            </a:p>
          </p:txBody>
        </p:sp>
        <p:sp>
          <p:nvSpPr>
            <p:cNvPr id="14" name="Rectangle 13">
              <a:extLst>
                <a:ext uri="{FF2B5EF4-FFF2-40B4-BE49-F238E27FC236}">
                  <a16:creationId xmlns:a16="http://schemas.microsoft.com/office/drawing/2014/main" id="{4E578960-C1F4-3347-82FC-2E91F2EFE738}"/>
                </a:ext>
              </a:extLst>
            </p:cNvPr>
            <p:cNvSpPr/>
            <p:nvPr/>
          </p:nvSpPr>
          <p:spPr>
            <a:xfrm>
              <a:off x="8409078" y="3313083"/>
              <a:ext cx="2500747" cy="584775"/>
            </a:xfrm>
            <a:prstGeom prst="rect">
              <a:avLst/>
            </a:prstGeom>
          </p:spPr>
          <p:txBody>
            <a:bodyPr wrap="squar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In Advised Transaction Value (2012–2023)</a:t>
              </a:r>
              <a:r>
                <a:rPr kumimoji="0" lang="en-US" sz="1600" b="0" i="0" u="none" strike="noStrike" kern="120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rPr>
                <a:t>4</a:t>
              </a:r>
            </a:p>
          </p:txBody>
        </p:sp>
        <p:sp>
          <p:nvSpPr>
            <p:cNvPr id="15" name="Rectangle 14">
              <a:extLst>
                <a:ext uri="{FF2B5EF4-FFF2-40B4-BE49-F238E27FC236}">
                  <a16:creationId xmlns:a16="http://schemas.microsoft.com/office/drawing/2014/main" id="{474AAF5A-D670-DE4F-88E5-A3BC4FBBD3E8}"/>
                </a:ext>
              </a:extLst>
            </p:cNvPr>
            <p:cNvSpPr/>
            <p:nvPr/>
          </p:nvSpPr>
          <p:spPr>
            <a:xfrm>
              <a:off x="2443059" y="3344671"/>
              <a:ext cx="3247872" cy="584775"/>
            </a:xfrm>
            <a:prstGeom prst="rect">
              <a:avLst/>
            </a:prstGeom>
          </p:spPr>
          <p:txBody>
            <a:bodyPr wrap="squar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Bank-Related Insurance </a:t>
              </a:r>
              <a:b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b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M&amp;A Transactions Since 1997</a:t>
              </a:r>
              <a:endParaRPr kumimoji="0" lang="en-US" sz="1600" b="0" i="0" u="none" strike="noStrike" kern="120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8AA154A0-F3EE-3748-AE66-4853E0A6C4CA}"/>
                </a:ext>
              </a:extLst>
            </p:cNvPr>
            <p:cNvSpPr>
              <a:spLocks noChangeArrowheads="1"/>
            </p:cNvSpPr>
            <p:nvPr/>
          </p:nvSpPr>
          <p:spPr bwMode="auto">
            <a:xfrm>
              <a:off x="821428" y="3252016"/>
              <a:ext cx="13962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defPPr>
                <a:defRPr lang="en-US"/>
              </a:defPPr>
              <a:lvl1pPr marL="0"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1pPr>
              <a:lvl2pPr marL="739281" indent="-284339"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2pPr>
              <a:lvl3pPr marL="1137356"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3pPr>
              <a:lvl4pPr marL="1592297"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4pPr>
              <a:lvl5pPr marL="2047240"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5pPr>
              <a:lvl6pPr marL="2502183"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6pPr>
              <a:lvl7pPr marL="2957124"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7pPr>
              <a:lvl8pPr marL="3412067"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8pPr>
              <a:lvl9pPr marL="3867010" indent="-227471" algn="l" defTabSz="454943"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791" b="0" i="0" normalizeH="0" noProof="0">
                  <a:solidFill>
                    <a:srgbClr val="264B4C"/>
                  </a:solidFill>
                  <a:uLnTx/>
                  <a:uFillTx/>
                  <a:latin typeface="Trebuchet MS" panose="020B0603020202020204" pitchFamily="34" charset="0"/>
                  <a:ea typeface="MS PGothic" panose="020B0600070205080204" pitchFamily="34" charset="-128"/>
                  <a:cs typeface="+mn-cs"/>
                </a:defRPr>
              </a:pPr>
              <a:r>
                <a:rPr kumimoji="0" lang="en-US" altLang="en-US" sz="4000" b="0" i="0" u="none" strike="noStrike" kern="1200" cap="none" spc="0" normalizeH="0" baseline="0" noProof="0" dirty="0">
                  <a:ln>
                    <a:noFill/>
                  </a:ln>
                  <a:solidFill>
                    <a:srgbClr val="A40C34"/>
                  </a:solidFill>
                  <a:effectLst/>
                  <a:uLnTx/>
                  <a:uFillTx/>
                  <a:latin typeface="Verdana"/>
                  <a:ea typeface="Open Sans" panose="020B0606030504020204" pitchFamily="34" charset="0"/>
                  <a:cs typeface="Open Sans" panose="020B0606030504020204" pitchFamily="34" charset="0"/>
                </a:rPr>
                <a:t>230+</a:t>
              </a:r>
            </a:p>
          </p:txBody>
        </p:sp>
        <p:sp>
          <p:nvSpPr>
            <p:cNvPr id="17" name="Rectangle 16">
              <a:extLst>
                <a:ext uri="{FF2B5EF4-FFF2-40B4-BE49-F238E27FC236}">
                  <a16:creationId xmlns:a16="http://schemas.microsoft.com/office/drawing/2014/main" id="{E2A0AE2B-B312-224F-B373-AC1AECE51B7F}"/>
                </a:ext>
              </a:extLst>
            </p:cNvPr>
            <p:cNvSpPr>
              <a:spLocks noChangeArrowheads="1"/>
            </p:cNvSpPr>
            <p:nvPr/>
          </p:nvSpPr>
          <p:spPr bwMode="auto">
            <a:xfrm>
              <a:off x="955282" y="4272113"/>
              <a:ext cx="12022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defPPr>
                <a:defRPr lang="en-US"/>
              </a:defPPr>
              <a:lvl1pPr marL="0"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1pPr>
              <a:lvl2pPr marL="739281" indent="-284339"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2pPr>
              <a:lvl3pPr marL="1137356"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3pPr>
              <a:lvl4pPr marL="1592297"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4pPr>
              <a:lvl5pPr marL="2047240"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5pPr>
              <a:lvl6pPr marL="2502183"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6pPr>
              <a:lvl7pPr marL="2957124"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7pPr>
              <a:lvl8pPr marL="3412067"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8pPr>
              <a:lvl9pPr marL="3867010" indent="-227471" algn="l" defTabSz="454943"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791" b="0" i="0" normalizeH="0" noProof="0">
                  <a:solidFill>
                    <a:srgbClr val="264B4C"/>
                  </a:solidFill>
                  <a:uLnTx/>
                  <a:uFillTx/>
                  <a:latin typeface="Trebuchet MS" panose="020B0603020202020204" pitchFamily="34" charset="0"/>
                  <a:ea typeface="MS PGothic" panose="020B0600070205080204" pitchFamily="34" charset="-128"/>
                  <a:cs typeface="+mn-cs"/>
                </a:defRPr>
              </a:pPr>
              <a:r>
                <a:rPr kumimoji="0" lang="en-US" altLang="en-US" sz="4000" b="0" i="0" u="none" strike="noStrike" kern="1200" cap="none" spc="0" normalizeH="0" baseline="0" noProof="0" dirty="0">
                  <a:ln>
                    <a:noFill/>
                  </a:ln>
                  <a:solidFill>
                    <a:srgbClr val="E4A11B"/>
                  </a:solidFill>
                  <a:effectLst/>
                  <a:uLnTx/>
                  <a:uFillTx/>
                  <a:latin typeface="Verdana"/>
                  <a:ea typeface="Open Sans" panose="020B0606030504020204" pitchFamily="34" charset="0"/>
                  <a:cs typeface="Open Sans" panose="020B0606030504020204" pitchFamily="34" charset="0"/>
                </a:rPr>
                <a:t>25%</a:t>
              </a:r>
            </a:p>
          </p:txBody>
        </p:sp>
        <p:sp>
          <p:nvSpPr>
            <p:cNvPr id="18" name="Rectangle 17">
              <a:extLst>
                <a:ext uri="{FF2B5EF4-FFF2-40B4-BE49-F238E27FC236}">
                  <a16:creationId xmlns:a16="http://schemas.microsoft.com/office/drawing/2014/main" id="{F2DB1530-4AE0-794C-89E3-770D040B472F}"/>
                </a:ext>
              </a:extLst>
            </p:cNvPr>
            <p:cNvSpPr/>
            <p:nvPr/>
          </p:nvSpPr>
          <p:spPr>
            <a:xfrm>
              <a:off x="2443059" y="4158631"/>
              <a:ext cx="3652942" cy="1077218"/>
            </a:xfrm>
            <a:prstGeom prst="rect">
              <a:avLst/>
            </a:prstGeom>
          </p:spPr>
          <p:txBody>
            <a:bodyPr wrap="squar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Of Total Advised &amp; Tracked M&amp;A Deal Flow Receiving Advisory Credit Since 1999 as Reported by </a:t>
              </a:r>
              <a:r>
                <a:rPr kumimoji="0" lang="en-US" sz="1600" b="0" i="1"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S&amp;P Global Market Intelligence</a:t>
              </a:r>
              <a:r>
                <a:rPr kumimoji="0" lang="en-US" sz="1600" b="0" i="0" u="none" strike="noStrike" kern="120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rPr>
                <a:t>2</a:t>
              </a:r>
            </a:p>
          </p:txBody>
        </p:sp>
        <p:sp>
          <p:nvSpPr>
            <p:cNvPr id="19" name="Rectangle 62">
              <a:extLst>
                <a:ext uri="{FF2B5EF4-FFF2-40B4-BE49-F238E27FC236}">
                  <a16:creationId xmlns:a16="http://schemas.microsoft.com/office/drawing/2014/main" id="{18E383E8-73B7-D246-B36C-119AB3C7A9AB}"/>
                </a:ext>
              </a:extLst>
            </p:cNvPr>
            <p:cNvSpPr>
              <a:spLocks noChangeArrowheads="1"/>
            </p:cNvSpPr>
            <p:nvPr/>
          </p:nvSpPr>
          <p:spPr bwMode="auto">
            <a:xfrm>
              <a:off x="6739077" y="4388068"/>
              <a:ext cx="13962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defPPr>
                <a:defRPr lang="en-US"/>
              </a:defPPr>
              <a:lvl1pPr marL="0"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1pPr>
              <a:lvl2pPr marL="739281" indent="-284339"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2pPr>
              <a:lvl3pPr marL="1137356"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3pPr>
              <a:lvl4pPr marL="1592297"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4pPr>
              <a:lvl5pPr marL="2047240" indent="-227471" algn="l" defTabSz="909884" rtl="0" eaLnBrk="1" latinLnBrk="0" hangingPunct="1">
                <a:defRPr sz="1791" kern="1200">
                  <a:solidFill>
                    <a:schemeClr val="tx1"/>
                  </a:solidFill>
                  <a:latin typeface="Trebuchet MS" panose="020B0603020202020204" pitchFamily="34" charset="0"/>
                  <a:ea typeface="MS PGothic" panose="020B0600070205080204" pitchFamily="34" charset="-128"/>
                  <a:cs typeface="+mn-cs"/>
                </a:defRPr>
              </a:lvl5pPr>
              <a:lvl6pPr marL="2502183"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6pPr>
              <a:lvl7pPr marL="2957124"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7pPr>
              <a:lvl8pPr marL="3412067" indent="-227471" algn="l" defTabSz="454943" rtl="0" eaLnBrk="0" fontAlgn="base" latinLnBrk="0" hangingPunct="0">
                <a:spcBef>
                  <a:spcPct val="0"/>
                </a:spcBef>
                <a:spcAft>
                  <a:spcPct val="0"/>
                </a:spcAft>
                <a:defRPr sz="1791" kern="1200">
                  <a:solidFill>
                    <a:schemeClr val="tx1"/>
                  </a:solidFill>
                  <a:latin typeface="Trebuchet MS" panose="020B0603020202020204" pitchFamily="34" charset="0"/>
                  <a:ea typeface="MS PGothic" panose="020B0600070205080204" pitchFamily="34" charset="-128"/>
                  <a:cs typeface="+mn-cs"/>
                </a:defRPr>
              </a:lvl8pPr>
              <a:lvl9pPr marL="3867010" indent="-227471" algn="l" defTabSz="454943"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791" b="0" i="0" normalizeH="0" noProof="0">
                  <a:solidFill>
                    <a:srgbClr val="264B4C"/>
                  </a:solidFill>
                  <a:uLnTx/>
                  <a:uFillTx/>
                  <a:latin typeface="Trebuchet MS" panose="020B0603020202020204" pitchFamily="34" charset="0"/>
                  <a:ea typeface="MS PGothic" panose="020B0600070205080204" pitchFamily="34" charset="-128"/>
                  <a:cs typeface="+mn-cs"/>
                </a:defRPr>
              </a:pPr>
              <a:r>
                <a:rPr kumimoji="0" lang="en-US" altLang="en-US" sz="4000" b="0" i="0" u="none" strike="noStrike" kern="1200" cap="none" spc="0" normalizeH="0" baseline="0" noProof="0" dirty="0">
                  <a:ln>
                    <a:noFill/>
                  </a:ln>
                  <a:solidFill>
                    <a:srgbClr val="A40C34"/>
                  </a:solidFill>
                  <a:effectLst/>
                  <a:uLnTx/>
                  <a:uFillTx/>
                  <a:latin typeface="Verdana"/>
                  <a:ea typeface="Open Sans" panose="020B0606030504020204" pitchFamily="34" charset="0"/>
                  <a:cs typeface="Open Sans" panose="020B0606030504020204" pitchFamily="34" charset="0"/>
                </a:rPr>
                <a:t>860+</a:t>
              </a:r>
            </a:p>
          </p:txBody>
        </p:sp>
        <p:sp>
          <p:nvSpPr>
            <p:cNvPr id="20" name="Rectangle 19">
              <a:extLst>
                <a:ext uri="{FF2B5EF4-FFF2-40B4-BE49-F238E27FC236}">
                  <a16:creationId xmlns:a16="http://schemas.microsoft.com/office/drawing/2014/main" id="{2A6329C0-2326-8F43-BE83-22A9DD46393A}"/>
                </a:ext>
              </a:extLst>
            </p:cNvPr>
            <p:cNvSpPr/>
            <p:nvPr/>
          </p:nvSpPr>
          <p:spPr>
            <a:xfrm>
              <a:off x="8409077" y="4179264"/>
              <a:ext cx="3544111" cy="1077218"/>
            </a:xfrm>
            <a:prstGeom prst="rect">
              <a:avLst/>
            </a:prstGeom>
          </p:spPr>
          <p:txBody>
            <a:bodyPr wrap="squar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1181" rtl="0" eaLnBrk="1" fontAlgn="base"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M&amp;A Transactions Since 1995 with the 100 Largest Brokers of U.S. Insurance Business as Identified by </a:t>
              </a:r>
              <a:r>
                <a:rPr kumimoji="0" lang="en-US" sz="1600" b="0" i="1" u="none" strike="noStrike" kern="120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Business Insurance</a:t>
              </a:r>
              <a:endParaRPr kumimoji="0" lang="en-US" sz="1600" b="0" i="1" u="none" strike="noStrike" kern="120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endParaRPr>
            </a:p>
          </p:txBody>
        </p:sp>
        <p:cxnSp>
          <p:nvCxnSpPr>
            <p:cNvPr id="21" name="Straight Connector 16">
              <a:extLst>
                <a:ext uri="{FF2B5EF4-FFF2-40B4-BE49-F238E27FC236}">
                  <a16:creationId xmlns:a16="http://schemas.microsoft.com/office/drawing/2014/main" id="{E167F045-5337-ED41-BED7-EF7BA0800493}"/>
                </a:ext>
              </a:extLst>
            </p:cNvPr>
            <p:cNvCxnSpPr>
              <a:cxnSpLocks noChangeShapeType="1"/>
            </p:cNvCxnSpPr>
            <p:nvPr/>
          </p:nvCxnSpPr>
          <p:spPr bwMode="auto">
            <a:xfrm>
              <a:off x="457200" y="2184546"/>
              <a:ext cx="5379184"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cxnSp>
          <p:nvCxnSpPr>
            <p:cNvPr id="22" name="Straight Connector 16">
              <a:extLst>
                <a:ext uri="{FF2B5EF4-FFF2-40B4-BE49-F238E27FC236}">
                  <a16:creationId xmlns:a16="http://schemas.microsoft.com/office/drawing/2014/main" id="{70CB4540-4DBB-5A4E-96D8-7842AF3A168E}"/>
                </a:ext>
              </a:extLst>
            </p:cNvPr>
            <p:cNvCxnSpPr>
              <a:cxnSpLocks noChangeShapeType="1"/>
            </p:cNvCxnSpPr>
            <p:nvPr/>
          </p:nvCxnSpPr>
          <p:spPr bwMode="auto">
            <a:xfrm>
              <a:off x="457200" y="3154348"/>
              <a:ext cx="5379184"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cxnSp>
          <p:nvCxnSpPr>
            <p:cNvPr id="23" name="Straight Connector 16">
              <a:extLst>
                <a:ext uri="{FF2B5EF4-FFF2-40B4-BE49-F238E27FC236}">
                  <a16:creationId xmlns:a16="http://schemas.microsoft.com/office/drawing/2014/main" id="{C2CA1F61-3A0A-9C48-814B-0B77843DA507}"/>
                </a:ext>
              </a:extLst>
            </p:cNvPr>
            <p:cNvCxnSpPr>
              <a:cxnSpLocks noChangeShapeType="1"/>
            </p:cNvCxnSpPr>
            <p:nvPr/>
          </p:nvCxnSpPr>
          <p:spPr bwMode="auto">
            <a:xfrm>
              <a:off x="457200" y="4039891"/>
              <a:ext cx="5379184"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cxnSp>
          <p:nvCxnSpPr>
            <p:cNvPr id="24" name="Straight Connector 16">
              <a:extLst>
                <a:ext uri="{FF2B5EF4-FFF2-40B4-BE49-F238E27FC236}">
                  <a16:creationId xmlns:a16="http://schemas.microsoft.com/office/drawing/2014/main" id="{7D06DCFC-443D-5F40-B63C-770E46D08F7B}"/>
                </a:ext>
              </a:extLst>
            </p:cNvPr>
            <p:cNvCxnSpPr>
              <a:cxnSpLocks noChangeShapeType="1"/>
            </p:cNvCxnSpPr>
            <p:nvPr/>
          </p:nvCxnSpPr>
          <p:spPr bwMode="auto">
            <a:xfrm>
              <a:off x="6189395" y="2184546"/>
              <a:ext cx="5393005"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cxnSp>
          <p:nvCxnSpPr>
            <p:cNvPr id="25" name="Straight Connector 16">
              <a:extLst>
                <a:ext uri="{FF2B5EF4-FFF2-40B4-BE49-F238E27FC236}">
                  <a16:creationId xmlns:a16="http://schemas.microsoft.com/office/drawing/2014/main" id="{4C9C9292-57C6-2C44-A251-53D79D679DD2}"/>
                </a:ext>
              </a:extLst>
            </p:cNvPr>
            <p:cNvCxnSpPr>
              <a:cxnSpLocks noChangeShapeType="1"/>
            </p:cNvCxnSpPr>
            <p:nvPr/>
          </p:nvCxnSpPr>
          <p:spPr bwMode="auto">
            <a:xfrm>
              <a:off x="6189395" y="3154348"/>
              <a:ext cx="5393005"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cxnSp>
          <p:nvCxnSpPr>
            <p:cNvPr id="26" name="Straight Connector 16">
              <a:extLst>
                <a:ext uri="{FF2B5EF4-FFF2-40B4-BE49-F238E27FC236}">
                  <a16:creationId xmlns:a16="http://schemas.microsoft.com/office/drawing/2014/main" id="{7F8C793A-6D23-5246-BE81-DE6B5B0D2C2F}"/>
                </a:ext>
              </a:extLst>
            </p:cNvPr>
            <p:cNvCxnSpPr>
              <a:cxnSpLocks noChangeShapeType="1"/>
            </p:cNvCxnSpPr>
            <p:nvPr/>
          </p:nvCxnSpPr>
          <p:spPr bwMode="auto">
            <a:xfrm>
              <a:off x="6189395" y="4039891"/>
              <a:ext cx="5393005"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255521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1E67-FA60-5190-81A8-3D34333BF0B8}"/>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39281707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EA17F81-95B7-96CA-0170-C4103DF0C7AD}"/>
              </a:ext>
            </a:extLst>
          </p:cNvPr>
          <p:cNvSpPr>
            <a:spLocks noGrp="1"/>
          </p:cNvSpPr>
          <p:nvPr>
            <p:ph type="title"/>
          </p:nvPr>
        </p:nvSpPr>
        <p:spPr/>
        <p:txBody>
          <a:bodyPr>
            <a:normAutofit/>
          </a:bodyPr>
          <a:lstStyle/>
          <a:p>
            <a:r>
              <a:rPr lang="en-US" altLang="en-US" b="1" dirty="0">
                <a:ea typeface="ヒラギノ角ゴ Pro W3"/>
                <a:cs typeface="Helvetica" panose="020B0604020202020204" pitchFamily="34" charset="0"/>
              </a:rPr>
              <a:t>Footnotes</a:t>
            </a:r>
            <a:endParaRPr lang="en-US" b="1" dirty="0"/>
          </a:p>
        </p:txBody>
      </p:sp>
      <p:sp>
        <p:nvSpPr>
          <p:cNvPr id="5" name="Content Placeholder 5">
            <a:extLst>
              <a:ext uri="{FF2B5EF4-FFF2-40B4-BE49-F238E27FC236}">
                <a16:creationId xmlns:a16="http://schemas.microsoft.com/office/drawing/2014/main" id="{CBCB5E83-07F8-5602-AA2C-4AF598BFD5E3}"/>
              </a:ext>
            </a:extLst>
          </p:cNvPr>
          <p:cNvSpPr txBox="1"/>
          <p:nvPr/>
        </p:nvSpPr>
        <p:spPr>
          <a:xfrm>
            <a:off x="524235" y="1166018"/>
            <a:ext cx="11029590" cy="4525963"/>
          </a:xfrm>
          <a:prstGeom prst="rect">
            <a:avLst/>
          </a:prstGeom>
        </p:spPr>
        <p:txBody>
          <a:bodyPr vert="horz" lIns="91440" tIns="45720" rIns="91440" bIns="45720" rtlCol="0">
            <a:normAutofit/>
          </a:bodyPr>
          <a:lstStyle>
            <a:defPPr>
              <a:defRPr lang="en-US"/>
            </a:defPPr>
            <a:lvl1pPr marL="228600" indent="-228600" algn="l" defTabSz="914400" rtl="0" eaLnBrk="1" latinLnBrk="0" hangingPunct="1">
              <a:lnSpc>
                <a:spcPct val="90000"/>
              </a:lnSpc>
              <a:spcBef>
                <a:spcPts val="1000"/>
              </a:spcBef>
              <a:buFont typeface="Arial" pitchFamily="34" charset="0"/>
              <a:buChar char="•"/>
              <a:defRPr sz="2000" kern="1200">
                <a:solidFill>
                  <a:schemeClr val="tx1">
                    <a:lumMod val="65000"/>
                    <a:lumOff val="35000"/>
                  </a:schemeClr>
                </a:solidFill>
                <a:latin typeface="Verdana"/>
                <a:ea typeface="+mn-ea"/>
                <a:cs typeface="Verdana"/>
              </a:defRPr>
            </a:lvl1pPr>
            <a:lvl2pPr marL="685800" indent="-228600" algn="l" defTabSz="914400" rtl="0" eaLnBrk="1" latinLnBrk="0" hangingPunct="1">
              <a:lnSpc>
                <a:spcPct val="90000"/>
              </a:lnSpc>
              <a:spcBef>
                <a:spcPts val="500"/>
              </a:spcBef>
              <a:buFont typeface="Arial" pitchFamily="34" charset="0"/>
              <a:buChar char="•"/>
              <a:defRPr sz="2000" kern="1200">
                <a:solidFill>
                  <a:schemeClr val="tx1">
                    <a:lumMod val="65000"/>
                    <a:lumOff val="35000"/>
                  </a:schemeClr>
                </a:solidFill>
                <a:latin typeface="Verdana"/>
                <a:ea typeface="+mn-ea"/>
                <a:cs typeface="Verdana"/>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lumMod val="65000"/>
                    <a:lumOff val="35000"/>
                  </a:schemeClr>
                </a:solidFill>
                <a:latin typeface="Verdana"/>
                <a:ea typeface="+mn-ea"/>
                <a:cs typeface="Verdana"/>
              </a:defRPr>
            </a:lvl3pPr>
            <a:lvl4pPr marL="1600200" indent="-228600" algn="l" defTabSz="914400" rtl="0" eaLnBrk="1" latinLnBrk="0" hangingPunct="1">
              <a:lnSpc>
                <a:spcPct val="90000"/>
              </a:lnSpc>
              <a:spcBef>
                <a:spcPts val="500"/>
              </a:spcBef>
              <a:buFont typeface="Arial" pitchFamily="34" charset="0"/>
              <a:buChar char="•"/>
              <a:defRPr sz="2000" kern="1200">
                <a:solidFill>
                  <a:schemeClr val="tx1">
                    <a:lumMod val="65000"/>
                    <a:lumOff val="35000"/>
                  </a:schemeClr>
                </a:solidFill>
                <a:latin typeface="Verdana"/>
                <a:ea typeface="+mn-ea"/>
                <a:cs typeface="Verdana"/>
              </a:defRPr>
            </a:lvl4pPr>
            <a:lvl5pPr marL="2057400" indent="-228600" algn="l" defTabSz="914400" rtl="0" eaLnBrk="1" latinLnBrk="0" hangingPunct="1">
              <a:lnSpc>
                <a:spcPct val="90000"/>
              </a:lnSpc>
              <a:spcBef>
                <a:spcPts val="500"/>
              </a:spcBef>
              <a:buFont typeface="Arial" pitchFamily="34" charset="0"/>
              <a:buChar char="•"/>
              <a:defRPr sz="2000" kern="1200">
                <a:solidFill>
                  <a:schemeClr val="tx1">
                    <a:lumMod val="65000"/>
                    <a:lumOff val="35000"/>
                  </a:schemeClr>
                </a:solidFill>
                <a:latin typeface="Verdana"/>
                <a:ea typeface="+mn-ea"/>
                <a:cs typeface="Verdana"/>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marL="274320" marR="0" lvl="0" indent="-228600" algn="l" defTabSz="914400" rtl="0" eaLnBrk="1" fontAlgn="auto" latinLnBrk="0" hangingPunct="1">
              <a:lnSpc>
                <a:spcPct val="150000"/>
              </a:lnSpc>
              <a:spcBef>
                <a:spcPts val="1000"/>
              </a:spcBef>
              <a:spcAft>
                <a:spcPct val="0"/>
              </a:spcAft>
              <a:buClrTx/>
              <a:buSzTx/>
              <a:buFont typeface="+mj-lt"/>
              <a:buAutoNum type="arabicPeriod"/>
              <a:tabLst/>
              <a:defRPr sz="1800" b="0" i="0" u="none" strike="noStrike" kern="0" cap="none" spc="0" baseline="0">
                <a:solidFill>
                  <a:srgbClr val="000000"/>
                </a:solidFill>
                <a:uFillTx/>
              </a:defRPr>
            </a:pPr>
            <a:r>
              <a:rPr kumimoji="0" lang="en-US" sz="12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Multiples calculated based on deals closed for each time period noted. </a:t>
            </a:r>
          </a:p>
          <a:p>
            <a:pPr marL="274320" marR="0" lvl="0" indent="-228600" algn="l" defTabSz="914400" rtl="0" eaLnBrk="1" fontAlgn="auto" latinLnBrk="0" hangingPunct="1">
              <a:lnSpc>
                <a:spcPct val="150000"/>
              </a:lnSpc>
              <a:spcBef>
                <a:spcPts val="1000"/>
              </a:spcBef>
              <a:spcAft>
                <a:spcPct val="0"/>
              </a:spcAft>
              <a:buClrTx/>
              <a:buSzTx/>
              <a:buFont typeface="+mj-lt"/>
              <a:buAutoNum type="arabicPeriod"/>
              <a:tabLst/>
              <a:defRPr sz="1800" b="0" i="0" u="none" strike="noStrike" kern="0" cap="none" spc="0" baseline="0">
                <a:solidFill>
                  <a:srgbClr val="000000"/>
                </a:solidFill>
                <a:uFillTx/>
              </a:defRPr>
            </a:pPr>
            <a:r>
              <a:rPr kumimoji="0" lang="en-US" sz="1200" b="0" i="0" u="sng"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EBITDA</a:t>
            </a:r>
            <a:r>
              <a:rPr kumimoji="0" lang="en-US" sz="12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Earnings Before Interest, Taxes, Depreciation, and Amortization</a:t>
            </a:r>
          </a:p>
          <a:p>
            <a:pPr marL="274320" marR="0" lvl="0" indent="-228600" algn="l" defTabSz="914400" rtl="0" eaLnBrk="1" fontAlgn="auto" latinLnBrk="0" hangingPunct="1">
              <a:lnSpc>
                <a:spcPct val="150000"/>
              </a:lnSpc>
              <a:spcBef>
                <a:spcPts val="1000"/>
              </a:spcBef>
              <a:spcAft>
                <a:spcPct val="0"/>
              </a:spcAft>
              <a:buClrTx/>
              <a:buSzTx/>
              <a:buFont typeface="+mj-lt"/>
              <a:buAutoNum type="arabicPeriod"/>
              <a:tabLst/>
              <a:defRPr sz="1800" b="0" i="0" u="none" strike="noStrike" kern="0" cap="none" spc="0" baseline="0">
                <a:solidFill>
                  <a:srgbClr val="000000"/>
                </a:solidFill>
                <a:uFillTx/>
              </a:defRPr>
            </a:pPr>
            <a:r>
              <a:rPr kumimoji="0" lang="en-US" sz="1200" b="0" i="0" u="sng"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Base Purchase Price</a:t>
            </a:r>
            <a:r>
              <a:rPr kumimoji="0" lang="en-US" sz="12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The amount of proceeds paid at closing, including any escrow amounts for indemnification items, (i.e., Paid at Close) plus amounts that the buyer may initially hold back, but which are paid as long as the sellers performance does not materially decline, or which may be paid at closing but are subject to a potential adjustment (i.e., Live Out).</a:t>
            </a:r>
          </a:p>
          <a:p>
            <a:pPr marL="274320" marR="0" lvl="0" indent="-228600" algn="l" defTabSz="914400" rtl="0" eaLnBrk="1" fontAlgn="auto" latinLnBrk="0" hangingPunct="1">
              <a:lnSpc>
                <a:spcPct val="150000"/>
              </a:lnSpc>
              <a:spcBef>
                <a:spcPts val="1000"/>
              </a:spcBef>
              <a:spcAft>
                <a:spcPct val="0"/>
              </a:spcAft>
              <a:buClrTx/>
              <a:buSzTx/>
              <a:buFont typeface="+mj-lt"/>
              <a:buAutoNum type="arabicPeriod"/>
              <a:tabLst/>
              <a:defRPr sz="1800" b="0" i="0" u="none" strike="noStrike" kern="0" cap="none" spc="0" baseline="0">
                <a:solidFill>
                  <a:srgbClr val="000000"/>
                </a:solidFill>
                <a:uFillTx/>
              </a:defRPr>
            </a:pPr>
            <a:r>
              <a:rPr kumimoji="0" lang="en-US" sz="1200" b="0" i="0" u="sng"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Maximum Earn Out</a:t>
            </a:r>
            <a:r>
              <a:rPr kumimoji="0" lang="en-US" sz="12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The additional earn out above the realistic level, that if achieved, would generate the maximum possible earn out payment. </a:t>
            </a:r>
            <a:endParaRPr kumimoji="0" lang="en-US" sz="1200" b="0" i="0" u="sng"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74320" marR="0" lvl="0" indent="-228600" algn="l" defTabSz="914400" rtl="0" eaLnBrk="1" fontAlgn="auto" latinLnBrk="0" hangingPunct="1">
              <a:lnSpc>
                <a:spcPct val="90000"/>
              </a:lnSpc>
              <a:spcBef>
                <a:spcPts val="1000"/>
              </a:spcBef>
              <a:spcAft>
                <a:spcPct val="0"/>
              </a:spcAft>
              <a:buClrTx/>
              <a:buSzTx/>
              <a:buFont typeface="+mj-lt"/>
              <a:buAutoNum type="arabicPeriod"/>
              <a:tabLst/>
              <a:defRPr sz="1800" b="0" i="0" u="none" strike="noStrike" kern="0" cap="none" spc="0" baseline="0">
                <a:solidFill>
                  <a:srgbClr val="000000"/>
                </a:solidFill>
                <a:uFillTx/>
              </a:defRPr>
            </a:pPr>
            <a:r>
              <a:rPr kumimoji="0" lang="en-US" sz="1200" b="0" i="0" u="sng"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10 Year Index:</a:t>
            </a:r>
            <a:r>
              <a:rPr kumimoji="0" lang="en-US" sz="12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 Multiple calculated based on deals closed from 1/1/2010 to 12/31/2019</a:t>
            </a:r>
          </a:p>
          <a:p>
            <a:pPr marL="274320" marR="0" lvl="0" indent="-228600" algn="l" defTabSz="914400" rtl="0" eaLnBrk="1" fontAlgn="auto" latinLnBrk="0" hangingPunct="1">
              <a:lnSpc>
                <a:spcPct val="90000"/>
              </a:lnSpc>
              <a:spcBef>
                <a:spcPts val="1000"/>
              </a:spcBef>
              <a:spcAft>
                <a:spcPct val="0"/>
              </a:spcAft>
              <a:buClrTx/>
              <a:buSzTx/>
              <a:buFont typeface="+mj-lt"/>
              <a:buAutoNum type="arabicPeriod"/>
              <a:tabLst/>
              <a:defRPr sz="1800" b="0" i="0" u="none" strike="noStrike" kern="0" cap="none" spc="0" baseline="0">
                <a:solidFill>
                  <a:srgbClr val="000000"/>
                </a:solidFill>
                <a:uFillTx/>
              </a:defRPr>
            </a:pPr>
            <a:endParaRPr kumimoji="0" lang="en-US" sz="12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90000"/>
              </a:lnSpc>
              <a:spcBef>
                <a:spcPts val="1000"/>
              </a:spcBef>
              <a:spcAft>
                <a:spcPct val="0"/>
              </a:spcAft>
              <a:buClrTx/>
              <a:buSzTx/>
              <a:buFont typeface="Arial" pitchFamily="34" charset="0"/>
              <a:buNone/>
              <a:tabLst/>
              <a:defRPr/>
            </a:pPr>
            <a:endParaRPr kumimoji="0" lang="en-US" sz="1200" b="0" i="0" u="none" strike="noStrike" kern="1200" cap="none" spc="0" normalizeH="0" baseline="0" noProof="0">
              <a:ln>
                <a:noFill/>
              </a:ln>
              <a:solidFill>
                <a:sysClr val="windowText" lastClr="000000">
                  <a:lumMod val="65000"/>
                  <a:lumOff val="35000"/>
                </a:sysClr>
              </a:solidFill>
              <a:effectLst/>
              <a:uLnTx/>
              <a:uFillTx/>
              <a:latin typeface="Verdana"/>
              <a:ea typeface="+mn-ea"/>
            </a:endParaRPr>
          </a:p>
        </p:txBody>
      </p:sp>
    </p:spTree>
    <p:custDataLst>
      <p:tags r:id="rId1"/>
    </p:custDataLst>
    <p:extLst>
      <p:ext uri="{BB962C8B-B14F-4D97-AF65-F5344CB8AC3E}">
        <p14:creationId xmlns:p14="http://schemas.microsoft.com/office/powerpoint/2010/main" val="25090863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BE63E7-DB28-4173-8C5E-3BF385EE720E}"/>
              </a:ext>
            </a:extLst>
          </p:cNvPr>
          <p:cNvSpPr>
            <a:spLocks noGrp="1"/>
          </p:cNvSpPr>
          <p:nvPr>
            <p:ph type="title"/>
          </p:nvPr>
        </p:nvSpPr>
        <p:spPr/>
        <p:txBody>
          <a:bodyPr/>
          <a:lstStyle/>
          <a:p>
            <a:r>
              <a:rPr lang="en-US" b="1" dirty="0"/>
              <a:t>Legal disclaimer</a:t>
            </a:r>
          </a:p>
        </p:txBody>
      </p:sp>
      <p:sp>
        <p:nvSpPr>
          <p:cNvPr id="2" name="Rectangle 1">
            <a:extLst>
              <a:ext uri="{FF2B5EF4-FFF2-40B4-BE49-F238E27FC236}">
                <a16:creationId xmlns:a16="http://schemas.microsoft.com/office/drawing/2014/main" id="{9DC8C22D-B042-5307-2B9F-A6213B35D6AE}"/>
              </a:ext>
            </a:extLst>
          </p:cNvPr>
          <p:cNvSpPr/>
          <p:nvPr/>
        </p:nvSpPr>
        <p:spPr>
          <a:xfrm>
            <a:off x="764799" y="1266869"/>
            <a:ext cx="10470759" cy="4324261"/>
          </a:xfrm>
          <a:prstGeom prst="rect">
            <a:avLst/>
          </a:prstGeom>
        </p:spPr>
        <p:txBody>
          <a:bodyPr wrap="square">
            <a:spAutoFit/>
          </a:bodyPr>
          <a:lstStyle/>
          <a:p>
            <a:pPr marL="0" marR="0" lvl="0" indent="0" algn="just" defTabSz="457189"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54565A"/>
                </a:solidFill>
                <a:effectLst/>
                <a:uLnTx/>
                <a:uFillTx/>
                <a:latin typeface="Verdana" panose="020B0604030504040204" pitchFamily="34" charset="0"/>
                <a:ea typeface="Verdana" panose="020B0604030504040204" pitchFamily="34" charset="0"/>
                <a:cs typeface="Helvetica" panose="020B0604020202020204" pitchFamily="34" charset="0"/>
              </a:rPr>
              <a:t>The information contained herein is for information purposes only. It is not intended as, and does not constitute, an offer or solicitation for the purchase or sale of any financial instrument. Except where otherwise indicated, the information provided is based on matters as they exist as of the date of preparation, and may not be updated or otherwise revised to reflect information that subsequently becomes available, or changes occurring after the date hereof. </a:t>
            </a: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54565A"/>
                </a:solidFill>
                <a:effectLst/>
                <a:uLnTx/>
                <a:uFillTx/>
                <a:latin typeface="Verdana" panose="020B0604030504040204" pitchFamily="34" charset="0"/>
                <a:ea typeface="Verdana" panose="020B0604030504040204" pitchFamily="34" charset="0"/>
                <a:cs typeface="Helvetica" panose="020B0604020202020204" pitchFamily="34" charset="0"/>
              </a:rPr>
              <a:t> </a:t>
            </a: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54565A"/>
                </a:solidFill>
                <a:effectLst/>
                <a:uLnTx/>
                <a:uFillTx/>
                <a:latin typeface="Verdana" panose="020B0604030504040204" pitchFamily="34" charset="0"/>
                <a:ea typeface="Verdana" panose="020B0604030504040204" pitchFamily="34" charset="0"/>
                <a:cs typeface="Helvetica" panose="020B0604020202020204" pitchFamily="34" charset="0"/>
              </a:rPr>
              <a:t>Marsh, Berry &amp; Company, LLC and MarshBerry Capital, LLC make no representations or warranties with respect to the accuracy, reliability, or utility of information obtained from third-parties. Certain assumptions may have been made by these sources in compiling such information, and changes to assumptions may have material impact on the information presented in these materials. Past performance is not necessarily indicative of future results. </a:t>
            </a: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54565A"/>
                </a:solidFill>
                <a:effectLst/>
                <a:uLnTx/>
                <a:uFillTx/>
                <a:latin typeface="Verdana" panose="020B0604030504040204" pitchFamily="34" charset="0"/>
                <a:ea typeface="Verdana" panose="020B0604030504040204" pitchFamily="34" charset="0"/>
                <a:cs typeface="Helvetica" panose="020B0604020202020204" pitchFamily="34" charset="0"/>
              </a:rPr>
              <a:t> </a:t>
            </a: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54565A"/>
                </a:solidFill>
                <a:effectLst/>
                <a:uLnTx/>
                <a:uFillTx/>
                <a:latin typeface="Verdana" panose="020B0604030504040204" pitchFamily="34" charset="0"/>
                <a:ea typeface="Verdana" panose="020B0604030504040204" pitchFamily="34" charset="0"/>
                <a:cs typeface="Helvetica" panose="020B0604020202020204" pitchFamily="34" charset="0"/>
              </a:rPr>
              <a:t>Certain information contained herein constitutes forward-looking statements which can be identified by the use of terms such as “may,” “should,” “expect,” “anticipate,” “project,” “estimate,” “intend,” “continue” or “believe” (or the negatives thereof) or other variations thereof. Due to various uncertainties and actual events, including those discussed herein and in other documents, actual results or performance may differ materially from those reflected or contemplated in such forward-looking statements. As a result, individuals should not rely on such forward-looking statements in making their financial decisions. We have no duty to update or amend such forward-looking statements. An investment in any vehicle discussed herein has not been recommended or approved by any U.S. Federal or state or any non-U.S. regulatory authority. Furthermore, the foregoing authorities have not passed upon the accuracy or determined the adequacy of this presentation. Any representation to the contrary is a criminal offense. </a:t>
            </a: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54565A"/>
                </a:solidFill>
                <a:effectLst/>
                <a:uLnTx/>
                <a:uFillTx/>
                <a:latin typeface="Verdana" panose="020B0604030504040204" pitchFamily="34" charset="0"/>
                <a:ea typeface="Verdana" panose="020B0604030504040204" pitchFamily="34" charset="0"/>
                <a:cs typeface="Helvetica" panose="020B0604020202020204" pitchFamily="34" charset="0"/>
              </a:rPr>
              <a:t> </a:t>
            </a: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54565A"/>
                </a:solidFill>
                <a:effectLst/>
                <a:uLnTx/>
                <a:uFillTx/>
                <a:latin typeface="Verdana" panose="020B0604030504040204" pitchFamily="34" charset="0"/>
                <a:ea typeface="Verdana" panose="020B0604030504040204" pitchFamily="34" charset="0"/>
                <a:cs typeface="Helvetica" panose="020B0604020202020204" pitchFamily="34" charset="0"/>
              </a:rPr>
              <a:t>Marsh, Berry &amp; Company, LLC and MarshBerry Capital, LLC do not provide tax or legal advice. Tax and legal professionals should be consulted separately before making any decisions that may have tax or legal implications.  Any references to tax implications in this presentation should not be interpreted as the provision of tax advice. </a:t>
            </a: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54565A"/>
                </a:solidFill>
                <a:effectLst/>
                <a:uLnTx/>
                <a:uFillTx/>
                <a:latin typeface="Verdana" panose="020B0604030504040204" pitchFamily="34" charset="0"/>
                <a:ea typeface="Verdana" panose="020B0604030504040204" pitchFamily="34" charset="0"/>
                <a:cs typeface="Helvetica" panose="020B0604020202020204" pitchFamily="34" charset="0"/>
              </a:rPr>
              <a:t> </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54565A"/>
                </a:solidFill>
                <a:effectLst/>
                <a:uLnTx/>
                <a:uFillTx/>
                <a:latin typeface="Verdana" panose="020B0604030504040204" pitchFamily="34" charset="0"/>
                <a:ea typeface="Verdana" panose="020B0604030504040204" pitchFamily="34" charset="0"/>
                <a:cs typeface="Helvetica" panose="020B0604020202020204" pitchFamily="34" charset="0"/>
              </a:rPr>
              <a:t>Investment banking services in the USA offered through MarshBerry Capital, LLC, Member FINRA, SIPC, and an affiliate of Marsh, Berry &amp; Co., LLC 28601 Chagrin Blvd., Suite 400, Woodmere, Ohio 44122 440.354.3230.</a:t>
            </a:r>
          </a:p>
        </p:txBody>
      </p:sp>
    </p:spTree>
    <p:extLst>
      <p:ext uri="{BB962C8B-B14F-4D97-AF65-F5344CB8AC3E}">
        <p14:creationId xmlns:p14="http://schemas.microsoft.com/office/powerpoint/2010/main" val="1549363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5A4AA-DF9A-4EF6-8147-F82045EC671C}"/>
              </a:ext>
            </a:extLst>
          </p:cNvPr>
          <p:cNvSpPr>
            <a:spLocks noGrp="1"/>
          </p:cNvSpPr>
          <p:nvPr>
            <p:ph type="title"/>
          </p:nvPr>
        </p:nvSpPr>
        <p:spPr/>
        <p:txBody>
          <a:bodyPr tIns="64008" rIns="118872" bIns="64008">
            <a:noAutofit/>
          </a:bodyPr>
          <a:lstStyle/>
          <a:p>
            <a:pPr algn="ctr"/>
            <a:r>
              <a:rPr lang="en-US" altLang="en-US" b="1" dirty="0">
                <a:solidFill>
                  <a:srgbClr val="002D3D"/>
                </a:solidFill>
                <a:cs typeface="Verdana" panose="020B0604030504040204" pitchFamily="34" charset="0"/>
              </a:rPr>
              <a:t>Marshberry at a glance</a:t>
            </a:r>
          </a:p>
        </p:txBody>
      </p:sp>
      <p:sp>
        <p:nvSpPr>
          <p:cNvPr id="28" name="Rectangle 4">
            <a:extLst>
              <a:ext uri="{FF2B5EF4-FFF2-40B4-BE49-F238E27FC236}">
                <a16:creationId xmlns:a16="http://schemas.microsoft.com/office/drawing/2014/main" id="{657D826C-0D7A-4575-9A14-2FA6025A63C0}"/>
              </a:ext>
            </a:extLst>
          </p:cNvPr>
          <p:cNvSpPr>
            <a:spLocks noChangeArrowheads="1"/>
          </p:cNvSpPr>
          <p:nvPr/>
        </p:nvSpPr>
        <p:spPr bwMode="auto">
          <a:xfrm>
            <a:off x="393192" y="5650992"/>
            <a:ext cx="114652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2413" rtl="0" eaLnBrk="1" latinLnBrk="0" hangingPunct="1">
              <a:defRPr sz="1343" kern="1200">
                <a:solidFill>
                  <a:schemeClr val="tx1"/>
                </a:solidFill>
                <a:latin typeface="Trebuchet MS" panose="020B0603020202020204" pitchFamily="34" charset="0"/>
                <a:ea typeface="MS PGothic" panose="020B0600070205080204" pitchFamily="34" charset="-128"/>
                <a:cs typeface="+mn-cs"/>
              </a:defRPr>
            </a:lvl1pPr>
            <a:lvl2pPr marL="554461" indent="-213254" algn="l" defTabSz="682413" rtl="0" eaLnBrk="1" latinLnBrk="0" hangingPunct="1">
              <a:defRPr sz="1343" kern="1200">
                <a:solidFill>
                  <a:schemeClr val="tx1"/>
                </a:solidFill>
                <a:latin typeface="Trebuchet MS" panose="020B0603020202020204" pitchFamily="34" charset="0"/>
                <a:ea typeface="MS PGothic" panose="020B0600070205080204" pitchFamily="34" charset="-128"/>
                <a:cs typeface="+mn-cs"/>
              </a:defRPr>
            </a:lvl2pPr>
            <a:lvl3pPr marL="853017" indent="-170603" algn="l" defTabSz="682413" rtl="0" eaLnBrk="1" latinLnBrk="0" hangingPunct="1">
              <a:defRPr sz="1343" kern="1200">
                <a:solidFill>
                  <a:schemeClr val="tx1"/>
                </a:solidFill>
                <a:latin typeface="Trebuchet MS" panose="020B0603020202020204" pitchFamily="34" charset="0"/>
                <a:ea typeface="MS PGothic" panose="020B0600070205080204" pitchFamily="34" charset="-128"/>
                <a:cs typeface="+mn-cs"/>
              </a:defRPr>
            </a:lvl3pPr>
            <a:lvl4pPr marL="1194223" indent="-170603" algn="l" defTabSz="682413" rtl="0" eaLnBrk="1" latinLnBrk="0" hangingPunct="1">
              <a:defRPr sz="1343" kern="1200">
                <a:solidFill>
                  <a:schemeClr val="tx1"/>
                </a:solidFill>
                <a:latin typeface="Trebuchet MS" panose="020B0603020202020204" pitchFamily="34" charset="0"/>
                <a:ea typeface="MS PGothic" panose="020B0600070205080204" pitchFamily="34" charset="-128"/>
                <a:cs typeface="+mn-cs"/>
              </a:defRPr>
            </a:lvl4pPr>
            <a:lvl5pPr marL="1535430" indent="-170603" algn="l" defTabSz="682413" rtl="0" eaLnBrk="1" latinLnBrk="0" hangingPunct="1">
              <a:defRPr sz="1343" kern="1200">
                <a:solidFill>
                  <a:schemeClr val="tx1"/>
                </a:solidFill>
                <a:latin typeface="Trebuchet MS" panose="020B0603020202020204" pitchFamily="34" charset="0"/>
                <a:ea typeface="MS PGothic" panose="020B0600070205080204" pitchFamily="34" charset="-128"/>
                <a:cs typeface="+mn-cs"/>
              </a:defRPr>
            </a:lvl5pPr>
            <a:lvl6pPr marL="1876637" indent="-170603" algn="l" defTabSz="341207" rtl="0" eaLnBrk="0" fontAlgn="base" latinLnBrk="0" hangingPunct="0">
              <a:spcBef>
                <a:spcPct val="0"/>
              </a:spcBef>
              <a:spcAft>
                <a:spcPct val="0"/>
              </a:spcAft>
              <a:defRPr sz="1343" kern="1200">
                <a:solidFill>
                  <a:schemeClr val="tx1"/>
                </a:solidFill>
                <a:latin typeface="Trebuchet MS" panose="020B0603020202020204" pitchFamily="34" charset="0"/>
                <a:ea typeface="MS PGothic" panose="020B0600070205080204" pitchFamily="34" charset="-128"/>
                <a:cs typeface="+mn-cs"/>
              </a:defRPr>
            </a:lvl6pPr>
            <a:lvl7pPr marL="2217843" indent="-170603" algn="l" defTabSz="341207" rtl="0" eaLnBrk="0" fontAlgn="base" latinLnBrk="0" hangingPunct="0">
              <a:spcBef>
                <a:spcPct val="0"/>
              </a:spcBef>
              <a:spcAft>
                <a:spcPct val="0"/>
              </a:spcAft>
              <a:defRPr sz="1343" kern="1200">
                <a:solidFill>
                  <a:schemeClr val="tx1"/>
                </a:solidFill>
                <a:latin typeface="Trebuchet MS" panose="020B0603020202020204" pitchFamily="34" charset="0"/>
                <a:ea typeface="MS PGothic" panose="020B0600070205080204" pitchFamily="34" charset="-128"/>
                <a:cs typeface="+mn-cs"/>
              </a:defRPr>
            </a:lvl7pPr>
            <a:lvl8pPr marL="2559050" indent="-170603" algn="l" defTabSz="341207" rtl="0" eaLnBrk="0" fontAlgn="base" latinLnBrk="0" hangingPunct="0">
              <a:spcBef>
                <a:spcPct val="0"/>
              </a:spcBef>
              <a:spcAft>
                <a:spcPct val="0"/>
              </a:spcAft>
              <a:defRPr sz="1343" kern="1200">
                <a:solidFill>
                  <a:schemeClr val="tx1"/>
                </a:solidFill>
                <a:latin typeface="Trebuchet MS" panose="020B0603020202020204" pitchFamily="34" charset="0"/>
                <a:ea typeface="MS PGothic" panose="020B0600070205080204" pitchFamily="34" charset="-128"/>
                <a:cs typeface="+mn-cs"/>
              </a:defRPr>
            </a:lvl8pPr>
            <a:lvl9pPr marL="2900257" indent="-170603" algn="l" defTabSz="341207" rtl="0" eaLnBrk="0" fontAlgn="base" latinLnBrk="0" hangingPunct="0">
              <a:spcBef>
                <a:spcPct val="0"/>
              </a:spcBef>
              <a:spcAft>
                <a:spcPct val="0"/>
              </a:spcAft>
              <a:defRPr sz="1800" kern="1200">
                <a:solidFill>
                  <a:schemeClr val="tx1"/>
                </a:solidFill>
                <a:latin typeface="Trebuchet MS" panose="020B0603020202020204" pitchFamily="34" charset="0"/>
                <a:ea typeface="MS PGothic" panose="020B0600070205080204" pitchFamily="34" charset="-128"/>
                <a:cs typeface="+mn-cs"/>
              </a:defRPr>
            </a:lvl9pPr>
          </a:lstStyle>
          <a:p>
            <a:pPr marL="0" marR="0" lvl="0" indent="0" algn="just" defTabSz="342900" rtl="0" eaLnBrk="1" fontAlgn="auto" latinLnBrk="0" hangingPunct="1">
              <a:lnSpc>
                <a:spcPct val="100000"/>
              </a:lnSpc>
              <a:spcBef>
                <a:spcPts val="0"/>
              </a:spcBef>
              <a:spcAft>
                <a:spcPts val="0"/>
              </a:spcAft>
              <a:buClrTx/>
              <a:buSzTx/>
              <a:buFontTx/>
              <a:buNone/>
              <a:tabLst/>
              <a:defRPr kumimoji="0" sz="1343" b="0" i="0" normalizeH="0" noProof="0">
                <a:solidFill>
                  <a:srgbClr val="264B4C"/>
                </a:solidFill>
                <a:uLnTx/>
                <a:uFillTx/>
                <a:latin typeface="Trebuchet MS" panose="020B0603020202020204" pitchFamily="34" charset="0"/>
                <a:ea typeface="MS PGothic" panose="020B0600070205080204" pitchFamily="34" charset="-128"/>
                <a:cs typeface="+mn-cs"/>
              </a:defRPr>
            </a:pPr>
            <a:r>
              <a:rPr kumimoji="0" lang="en-US" sz="7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Open Sans" panose="020B0606030504020204" pitchFamily="34" charset="0"/>
              </a:rPr>
              <a:t>1. Based on number of hours in 2023 facilitators, relationship managers, Network staff, PHP analysts, and other MarshBerry staff spent in pre-meeting preparation, during Peer Exchange Network meetings, post-meeting follow-up, and consulting engagements. 2. According to 2023 MarshBerry data; PHP: Perspectives for High Performance. 3. There may be some duplication in the number of attendees counted as certain individuals may have attended multiple years. Attendee count includes MarshBerry representatives who attended individual events. C-Suite includes CEO; Chairman; President; Partner; Principal; Owner and/or Board Member and other similar Senior-level roles. 4. There may be some duplication in the number of firms counted as certain firms subscribe to and/or provide data for multiple benchmarking services. </a:t>
            </a:r>
          </a:p>
        </p:txBody>
      </p:sp>
      <p:grpSp>
        <p:nvGrpSpPr>
          <p:cNvPr id="54" name="Group 53">
            <a:extLst>
              <a:ext uri="{FF2B5EF4-FFF2-40B4-BE49-F238E27FC236}">
                <a16:creationId xmlns:a16="http://schemas.microsoft.com/office/drawing/2014/main" id="{C66C1C73-42B5-4FC9-BC47-7AD746E8606B}"/>
              </a:ext>
            </a:extLst>
          </p:cNvPr>
          <p:cNvGrpSpPr/>
          <p:nvPr/>
        </p:nvGrpSpPr>
        <p:grpSpPr>
          <a:xfrm>
            <a:off x="474853" y="779106"/>
            <a:ext cx="11550517" cy="4621511"/>
            <a:chOff x="559496" y="831421"/>
            <a:chExt cx="11550517" cy="4621511"/>
          </a:xfrm>
        </p:grpSpPr>
        <p:sp>
          <p:nvSpPr>
            <p:cNvPr id="55" name="Rectangle 54">
              <a:extLst>
                <a:ext uri="{FF2B5EF4-FFF2-40B4-BE49-F238E27FC236}">
                  <a16:creationId xmlns:a16="http://schemas.microsoft.com/office/drawing/2014/main" id="{C6FF016E-9124-4224-935C-D1CDCB1E5296}"/>
                </a:ext>
              </a:extLst>
            </p:cNvPr>
            <p:cNvSpPr/>
            <p:nvPr/>
          </p:nvSpPr>
          <p:spPr>
            <a:xfrm>
              <a:off x="1390307" y="889699"/>
              <a:ext cx="1160895" cy="70788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4000" b="0" i="0" u="none" strike="noStrike" kern="0" cap="none" spc="0" normalizeH="0" baseline="0" noProof="0" dirty="0">
                  <a:ln>
                    <a:noFill/>
                  </a:ln>
                  <a:solidFill>
                    <a:srgbClr val="002D3D"/>
                  </a:solidFill>
                  <a:effectLst/>
                  <a:uLnTx/>
                  <a:uFillTx/>
                  <a:latin typeface="Verdana"/>
                  <a:ea typeface="Open Sans" panose="020B0606030504020204" pitchFamily="34" charset="0"/>
                  <a:cs typeface="Open Sans" panose="020B0606030504020204" pitchFamily="34" charset="0"/>
                </a:rPr>
                <a:t>600</a:t>
              </a:r>
            </a:p>
          </p:txBody>
        </p:sp>
        <p:sp>
          <p:nvSpPr>
            <p:cNvPr id="56" name="Rectangle 55">
              <a:extLst>
                <a:ext uri="{FF2B5EF4-FFF2-40B4-BE49-F238E27FC236}">
                  <a16:creationId xmlns:a16="http://schemas.microsoft.com/office/drawing/2014/main" id="{37867D04-D804-4A4E-A294-E916A46EC434}"/>
                </a:ext>
              </a:extLst>
            </p:cNvPr>
            <p:cNvSpPr/>
            <p:nvPr/>
          </p:nvSpPr>
          <p:spPr>
            <a:xfrm>
              <a:off x="2849998" y="946642"/>
              <a:ext cx="2957049"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Commercial &amp; Benefits Producer H</a:t>
              </a:r>
              <a:r>
                <a:rPr kumimoji="0" lang="en-US" sz="1600" b="0" i="0" u="none" strike="noStrike" kern="0" cap="none" spc="0" normalizeH="0" baseline="0" noProof="0" dirty="0" err="1">
                  <a:ln>
                    <a:noFill/>
                  </a:ln>
                  <a:solidFill>
                    <a:srgbClr val="796E65"/>
                  </a:solidFill>
                  <a:effectLst/>
                  <a:uLnTx/>
                  <a:uFillTx/>
                  <a:latin typeface="Verdana"/>
                  <a:ea typeface="Open Sans" panose="020B0606030504020204" pitchFamily="34" charset="0"/>
                  <a:cs typeface="Open Sans" panose="020B0606030504020204" pitchFamily="34" charset="0"/>
                </a:rPr>
                <a:t>ires</a:t>
              </a: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 Since 2007</a:t>
              </a:r>
            </a:p>
          </p:txBody>
        </p:sp>
        <p:sp>
          <p:nvSpPr>
            <p:cNvPr id="57" name="Rectangle 56">
              <a:extLst>
                <a:ext uri="{FF2B5EF4-FFF2-40B4-BE49-F238E27FC236}">
                  <a16:creationId xmlns:a16="http://schemas.microsoft.com/office/drawing/2014/main" id="{3244638E-D407-4BEA-AD26-F036EFCE2AB1}"/>
                </a:ext>
              </a:extLst>
            </p:cNvPr>
            <p:cNvSpPr/>
            <p:nvPr/>
          </p:nvSpPr>
          <p:spPr>
            <a:xfrm>
              <a:off x="775579" y="1776443"/>
              <a:ext cx="1999906" cy="707886"/>
            </a:xfrm>
            <a:prstGeom prst="rect">
              <a:avLst/>
            </a:prstGeom>
          </p:spPr>
          <p:txBody>
            <a:bodyPr wrap="non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4000" b="0" i="0" u="none" strike="noStrike" kern="0" cap="none" spc="0" normalizeH="0" baseline="0" noProof="0" dirty="0">
                  <a:ln>
                    <a:noFill/>
                  </a:ln>
                  <a:solidFill>
                    <a:srgbClr val="999D19"/>
                  </a:solidFill>
                  <a:effectLst/>
                  <a:uLnTx/>
                  <a:uFillTx/>
                  <a:latin typeface="Verdana"/>
                  <a:ea typeface="Open Sans" panose="020B0606030504020204" pitchFamily="34" charset="0"/>
                  <a:cs typeface="Open Sans" panose="020B0606030504020204" pitchFamily="34" charset="0"/>
                </a:rPr>
                <a:t>3,850+</a:t>
              </a:r>
            </a:p>
          </p:txBody>
        </p:sp>
        <p:sp>
          <p:nvSpPr>
            <p:cNvPr id="58" name="Rectangle 57">
              <a:extLst>
                <a:ext uri="{FF2B5EF4-FFF2-40B4-BE49-F238E27FC236}">
                  <a16:creationId xmlns:a16="http://schemas.microsoft.com/office/drawing/2014/main" id="{917A9125-0AB0-48A8-B7B6-9D0DA11FD2EE}"/>
                </a:ext>
              </a:extLst>
            </p:cNvPr>
            <p:cNvSpPr/>
            <p:nvPr/>
          </p:nvSpPr>
          <p:spPr>
            <a:xfrm>
              <a:off x="2926347" y="1866633"/>
              <a:ext cx="2590800" cy="584775"/>
            </a:xfrm>
            <a:prstGeom prst="rect">
              <a:avLst/>
            </a:prstGeom>
          </p:spPr>
          <p:txBody>
            <a:bodyPr wrap="squar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Valuations Completed Since Inception</a:t>
              </a:r>
              <a:endParaRPr kumimoji="0" lang="en-US" sz="1600" b="0" i="0" u="none" strike="noStrike" kern="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endParaRPr>
            </a:p>
          </p:txBody>
        </p:sp>
        <p:sp>
          <p:nvSpPr>
            <p:cNvPr id="59" name="Rectangle 58">
              <a:extLst>
                <a:ext uri="{FF2B5EF4-FFF2-40B4-BE49-F238E27FC236}">
                  <a16:creationId xmlns:a16="http://schemas.microsoft.com/office/drawing/2014/main" id="{3A5D8945-A366-48FE-B8F7-903EE5B0CF2F}"/>
                </a:ext>
              </a:extLst>
            </p:cNvPr>
            <p:cNvSpPr/>
            <p:nvPr/>
          </p:nvSpPr>
          <p:spPr>
            <a:xfrm>
              <a:off x="742238" y="2796473"/>
              <a:ext cx="1938031" cy="707886"/>
            </a:xfrm>
            <a:prstGeom prst="rect">
              <a:avLst/>
            </a:prstGeom>
          </p:spPr>
          <p:txBody>
            <a:bodyPr wrap="none" lIns="0" r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4000" b="0" i="0" u="none" strike="noStrike" kern="0" cap="none" spc="0" normalizeH="0" baseline="0" noProof="0" dirty="0">
                  <a:ln>
                    <a:noFill/>
                  </a:ln>
                  <a:solidFill>
                    <a:srgbClr val="A40C34"/>
                  </a:solidFill>
                  <a:effectLst/>
                  <a:uLnTx/>
                  <a:uFillTx/>
                  <a:latin typeface="Verdana"/>
                  <a:ea typeface="Open Sans" panose="020B0606030504020204" pitchFamily="34" charset="0"/>
                  <a:cs typeface="Open Sans" panose="020B0606030504020204" pitchFamily="34" charset="0"/>
                </a:rPr>
                <a:t>10.5K+</a:t>
              </a:r>
            </a:p>
          </p:txBody>
        </p:sp>
        <p:sp>
          <p:nvSpPr>
            <p:cNvPr id="60" name="Rectangle 59">
              <a:extLst>
                <a:ext uri="{FF2B5EF4-FFF2-40B4-BE49-F238E27FC236}">
                  <a16:creationId xmlns:a16="http://schemas.microsoft.com/office/drawing/2014/main" id="{61D6B180-07C6-4E72-A48B-901871341606}"/>
                </a:ext>
              </a:extLst>
            </p:cNvPr>
            <p:cNvSpPr/>
            <p:nvPr/>
          </p:nvSpPr>
          <p:spPr>
            <a:xfrm>
              <a:off x="2926347" y="2723707"/>
              <a:ext cx="2867968" cy="830997"/>
            </a:xfrm>
            <a:prstGeom prst="rect">
              <a:avLst/>
            </a:prstGeom>
          </p:spPr>
          <p:txBody>
            <a:bodyPr wrap="squar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Aggregate Hours of Preparation &amp; Structured Peer Exchange Completed</a:t>
              </a:r>
              <a:r>
                <a:rPr kumimoji="0" lang="en-US" sz="1600" b="0" i="0" u="none" strike="noStrike" kern="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rPr>
                <a:t>1</a:t>
              </a:r>
            </a:p>
          </p:txBody>
        </p:sp>
        <p:sp>
          <p:nvSpPr>
            <p:cNvPr id="61" name="Rectangle 60">
              <a:extLst>
                <a:ext uri="{FF2B5EF4-FFF2-40B4-BE49-F238E27FC236}">
                  <a16:creationId xmlns:a16="http://schemas.microsoft.com/office/drawing/2014/main" id="{3C5C4B5E-858B-4498-A28E-B018EC68AD01}"/>
                </a:ext>
              </a:extLst>
            </p:cNvPr>
            <p:cNvSpPr/>
            <p:nvPr/>
          </p:nvSpPr>
          <p:spPr>
            <a:xfrm>
              <a:off x="1272647" y="3786786"/>
              <a:ext cx="1488549" cy="707886"/>
            </a:xfrm>
            <a:prstGeom prst="rect">
              <a:avLst/>
            </a:prstGeom>
          </p:spPr>
          <p:txBody>
            <a:bodyPr wrap="non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4000" b="0" i="0" u="none" strike="noStrike" kern="0" cap="none" spc="0" normalizeH="0" baseline="0" noProof="0" dirty="0">
                  <a:ln>
                    <a:noFill/>
                  </a:ln>
                  <a:solidFill>
                    <a:srgbClr val="E4A11B"/>
                  </a:solidFill>
                  <a:effectLst/>
                  <a:uLnTx/>
                  <a:uFillTx/>
                  <a:latin typeface="Verdana"/>
                  <a:ea typeface="Open Sans" panose="020B0606030504020204" pitchFamily="34" charset="0"/>
                  <a:cs typeface="Open Sans" panose="020B0606030504020204" pitchFamily="34" charset="0"/>
                </a:rPr>
                <a:t>850+</a:t>
              </a:r>
            </a:p>
          </p:txBody>
        </p:sp>
        <p:sp>
          <p:nvSpPr>
            <p:cNvPr id="62" name="Rectangle 61">
              <a:extLst>
                <a:ext uri="{FF2B5EF4-FFF2-40B4-BE49-F238E27FC236}">
                  <a16:creationId xmlns:a16="http://schemas.microsoft.com/office/drawing/2014/main" id="{AB7CFB98-B679-4CD8-87B2-23DF66491FA5}"/>
                </a:ext>
              </a:extLst>
            </p:cNvPr>
            <p:cNvSpPr/>
            <p:nvPr/>
          </p:nvSpPr>
          <p:spPr>
            <a:xfrm>
              <a:off x="2926347" y="4022300"/>
              <a:ext cx="1835068" cy="338554"/>
            </a:xfrm>
            <a:prstGeom prst="rect">
              <a:avLst/>
            </a:prstGeom>
          </p:spPr>
          <p:txBody>
            <a:bodyPr wrap="square" lIns="0" r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0" cap="none" spc="0" normalizeH="0" baseline="0" noProof="0">
                  <a:ln>
                    <a:noFill/>
                  </a:ln>
                  <a:solidFill>
                    <a:srgbClr val="796E65"/>
                  </a:solidFill>
                  <a:effectLst/>
                  <a:uLnTx/>
                  <a:uFillTx/>
                  <a:latin typeface="Verdana"/>
                  <a:ea typeface="Open Sans" panose="020B0606030504020204" pitchFamily="34" charset="0"/>
                  <a:cs typeface="Open Sans" panose="020B0606030504020204" pitchFamily="34" charset="0"/>
                </a:rPr>
                <a:t>Metrics in PHP</a:t>
              </a:r>
              <a:r>
                <a:rPr kumimoji="0" lang="en-US" sz="1600" b="0" i="0" u="none" strike="noStrike" kern="0" cap="none" spc="0" normalizeH="0" baseline="30000" noProof="0">
                  <a:ln>
                    <a:noFill/>
                  </a:ln>
                  <a:solidFill>
                    <a:srgbClr val="796E65"/>
                  </a:solidFill>
                  <a:effectLst/>
                  <a:uLnTx/>
                  <a:uFillTx/>
                  <a:latin typeface="Verdana"/>
                  <a:ea typeface="Open Sans" panose="020B0606030504020204" pitchFamily="34" charset="0"/>
                  <a:cs typeface="Open Sans" panose="020B0606030504020204" pitchFamily="34" charset="0"/>
                </a:rPr>
                <a:t>2</a:t>
              </a:r>
            </a:p>
          </p:txBody>
        </p:sp>
        <p:sp>
          <p:nvSpPr>
            <p:cNvPr id="63" name="Rectangle 62">
              <a:extLst>
                <a:ext uri="{FF2B5EF4-FFF2-40B4-BE49-F238E27FC236}">
                  <a16:creationId xmlns:a16="http://schemas.microsoft.com/office/drawing/2014/main" id="{E9A18F26-A366-43A0-971C-760F4C0F3D29}"/>
                </a:ext>
              </a:extLst>
            </p:cNvPr>
            <p:cNvSpPr/>
            <p:nvPr/>
          </p:nvSpPr>
          <p:spPr>
            <a:xfrm>
              <a:off x="1270804" y="4745046"/>
              <a:ext cx="1396216" cy="707886"/>
            </a:xfrm>
            <a:prstGeom prst="rect">
              <a:avLst/>
            </a:prstGeom>
          </p:spPr>
          <p:txBody>
            <a:bodyPr wrap="none" lIns="0" r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4000" b="0" i="0" u="none" strike="noStrike" kern="0" cap="none" spc="0" normalizeH="0" baseline="0" noProof="0" dirty="0">
                  <a:ln>
                    <a:noFill/>
                  </a:ln>
                  <a:solidFill>
                    <a:srgbClr val="8EA6AB"/>
                  </a:solidFill>
                  <a:effectLst/>
                  <a:uLnTx/>
                  <a:uFillTx/>
                  <a:latin typeface="Verdana"/>
                  <a:ea typeface="Open Sans" panose="020B0606030504020204" pitchFamily="34" charset="0"/>
                  <a:cs typeface="Open Sans" panose="020B0606030504020204" pitchFamily="34" charset="0"/>
                </a:rPr>
                <a:t>140+</a:t>
              </a:r>
            </a:p>
          </p:txBody>
        </p:sp>
        <p:sp>
          <p:nvSpPr>
            <p:cNvPr id="64" name="Rectangle 63">
              <a:extLst>
                <a:ext uri="{FF2B5EF4-FFF2-40B4-BE49-F238E27FC236}">
                  <a16:creationId xmlns:a16="http://schemas.microsoft.com/office/drawing/2014/main" id="{D470B292-1CBB-4268-9042-00F3C56311ED}"/>
                </a:ext>
              </a:extLst>
            </p:cNvPr>
            <p:cNvSpPr/>
            <p:nvPr/>
          </p:nvSpPr>
          <p:spPr>
            <a:xfrm>
              <a:off x="2926347" y="4826952"/>
              <a:ext cx="2732160" cy="584775"/>
            </a:xfrm>
            <a:prstGeom prst="rect">
              <a:avLst/>
            </a:prstGeom>
          </p:spPr>
          <p:txBody>
            <a:bodyPr wrap="square" lIns="0" r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Connect Executive Peer Exchange Partners</a:t>
              </a:r>
              <a:endParaRPr kumimoji="0" lang="en-US" sz="1600" b="0" i="0" u="none" strike="noStrike" kern="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endParaRPr>
            </a:p>
          </p:txBody>
        </p:sp>
        <p:cxnSp>
          <p:nvCxnSpPr>
            <p:cNvPr id="65" name="Straight Connector 16">
              <a:extLst>
                <a:ext uri="{FF2B5EF4-FFF2-40B4-BE49-F238E27FC236}">
                  <a16:creationId xmlns:a16="http://schemas.microsoft.com/office/drawing/2014/main" id="{636A64BD-65BF-442A-9EA9-18E51DA21598}"/>
                </a:ext>
              </a:extLst>
            </p:cNvPr>
            <p:cNvCxnSpPr>
              <a:cxnSpLocks noChangeShapeType="1"/>
            </p:cNvCxnSpPr>
            <p:nvPr/>
          </p:nvCxnSpPr>
          <p:spPr bwMode="auto">
            <a:xfrm>
              <a:off x="559496" y="1636141"/>
              <a:ext cx="4998435"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sp>
          <p:nvSpPr>
            <p:cNvPr id="66" name="Rectangle 65">
              <a:extLst>
                <a:ext uri="{FF2B5EF4-FFF2-40B4-BE49-F238E27FC236}">
                  <a16:creationId xmlns:a16="http://schemas.microsoft.com/office/drawing/2014/main" id="{21E9654E-DA2E-433A-BB69-B1FB449B135D}"/>
                </a:ext>
              </a:extLst>
            </p:cNvPr>
            <p:cNvSpPr/>
            <p:nvPr/>
          </p:nvSpPr>
          <p:spPr>
            <a:xfrm>
              <a:off x="6445687" y="831421"/>
              <a:ext cx="1948517" cy="70788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4000" b="0" i="0" u="none" strike="noStrike" kern="0" cap="none" spc="0" normalizeH="0" baseline="0" noProof="0" dirty="0">
                  <a:ln>
                    <a:noFill/>
                  </a:ln>
                  <a:solidFill>
                    <a:srgbClr val="8EA6AB"/>
                  </a:solidFill>
                  <a:effectLst/>
                  <a:uLnTx/>
                  <a:uFillTx/>
                  <a:latin typeface="Verdana"/>
                  <a:ea typeface="Open Sans" panose="020B0606030504020204" pitchFamily="34" charset="0"/>
                  <a:cs typeface="Open Sans" panose="020B0606030504020204" pitchFamily="34" charset="0"/>
                </a:rPr>
                <a:t>540+</a:t>
              </a:r>
            </a:p>
          </p:txBody>
        </p:sp>
        <p:sp>
          <p:nvSpPr>
            <p:cNvPr id="67" name="Rectangle 66">
              <a:extLst>
                <a:ext uri="{FF2B5EF4-FFF2-40B4-BE49-F238E27FC236}">
                  <a16:creationId xmlns:a16="http://schemas.microsoft.com/office/drawing/2014/main" id="{2EE0F4B2-1D63-4138-88AA-169FE8339D6E}"/>
                </a:ext>
              </a:extLst>
            </p:cNvPr>
            <p:cNvSpPr/>
            <p:nvPr/>
          </p:nvSpPr>
          <p:spPr>
            <a:xfrm>
              <a:off x="8394204" y="940414"/>
              <a:ext cx="3715809"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Producer Academy Attendees 2018 – 2021 (Virtual + In Person)</a:t>
              </a:r>
            </a:p>
          </p:txBody>
        </p:sp>
        <p:sp>
          <p:nvSpPr>
            <p:cNvPr id="68" name="Rectangle 67">
              <a:extLst>
                <a:ext uri="{FF2B5EF4-FFF2-40B4-BE49-F238E27FC236}">
                  <a16:creationId xmlns:a16="http://schemas.microsoft.com/office/drawing/2014/main" id="{DB79F54B-42A2-4CBE-AC79-D4BFF2986881}"/>
                </a:ext>
              </a:extLst>
            </p:cNvPr>
            <p:cNvSpPr/>
            <p:nvPr/>
          </p:nvSpPr>
          <p:spPr>
            <a:xfrm>
              <a:off x="6333159" y="1807667"/>
              <a:ext cx="2010487" cy="70788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4000" b="0" i="0" u="none" strike="noStrike" kern="0" cap="none" spc="0" normalizeH="0" baseline="30000" noProof="0" dirty="0">
                  <a:ln>
                    <a:noFill/>
                  </a:ln>
                  <a:solidFill>
                    <a:srgbClr val="002D3D"/>
                  </a:solidFill>
                  <a:effectLst/>
                  <a:uLnTx/>
                  <a:uFillTx/>
                  <a:latin typeface="Verdana"/>
                  <a:ea typeface="Open Sans" panose="020B0606030504020204" pitchFamily="34" charset="0"/>
                  <a:cs typeface="Open Sans" panose="020B0606030504020204" pitchFamily="34" charset="0"/>
                </a:rPr>
                <a:t>$</a:t>
              </a:r>
              <a:r>
                <a:rPr kumimoji="0" lang="en-US" sz="4000" b="0" i="0" u="none" strike="noStrike" kern="0" cap="none" spc="0" normalizeH="0" baseline="0" noProof="0" dirty="0">
                  <a:ln>
                    <a:noFill/>
                  </a:ln>
                  <a:solidFill>
                    <a:srgbClr val="002D3D"/>
                  </a:solidFill>
                  <a:effectLst/>
                  <a:uLnTx/>
                  <a:uFillTx/>
                  <a:latin typeface="Verdana"/>
                  <a:ea typeface="Open Sans" panose="020B0606030504020204" pitchFamily="34" charset="0"/>
                  <a:cs typeface="Open Sans" panose="020B0606030504020204" pitchFamily="34" charset="0"/>
                </a:rPr>
                <a:t>4.2B+</a:t>
              </a:r>
            </a:p>
          </p:txBody>
        </p:sp>
        <p:sp>
          <p:nvSpPr>
            <p:cNvPr id="69" name="Rectangle 68">
              <a:extLst>
                <a:ext uri="{FF2B5EF4-FFF2-40B4-BE49-F238E27FC236}">
                  <a16:creationId xmlns:a16="http://schemas.microsoft.com/office/drawing/2014/main" id="{E3C3055E-C213-4B38-B69A-E1B7970AAF88}"/>
                </a:ext>
              </a:extLst>
            </p:cNvPr>
            <p:cNvSpPr/>
            <p:nvPr/>
          </p:nvSpPr>
          <p:spPr>
            <a:xfrm>
              <a:off x="8421192" y="1741002"/>
              <a:ext cx="3352800" cy="8309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In Aggregate Revenue </a:t>
              </a:r>
              <a:b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b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in Connect Executive P</a:t>
              </a:r>
              <a:r>
                <a:rPr kumimoji="0" lang="en-US" sz="1600" b="0" i="0" u="none" strike="noStrike" kern="0" cap="none" spc="0" normalizeH="0" baseline="0" noProof="0" dirty="0" err="1">
                  <a:ln>
                    <a:noFill/>
                  </a:ln>
                  <a:solidFill>
                    <a:srgbClr val="796E65"/>
                  </a:solidFill>
                  <a:effectLst/>
                  <a:uLnTx/>
                  <a:uFillTx/>
                  <a:latin typeface="Verdana"/>
                  <a:ea typeface="Open Sans" panose="020B0606030504020204" pitchFamily="34" charset="0"/>
                  <a:cs typeface="Open Sans" panose="020B0606030504020204" pitchFamily="34" charset="0"/>
                </a:rPr>
                <a:t>eer</a:t>
              </a: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 Exchange Pa</a:t>
              </a:r>
              <a:r>
                <a:rPr kumimoji="0" lang="en-US" sz="1600" b="0" i="0" u="none" strike="noStrike" kern="0" cap="none" spc="0" normalizeH="0" baseline="0" noProof="0" dirty="0" err="1">
                  <a:ln>
                    <a:noFill/>
                  </a:ln>
                  <a:solidFill>
                    <a:srgbClr val="796E65"/>
                  </a:solidFill>
                  <a:effectLst/>
                  <a:uLnTx/>
                  <a:uFillTx/>
                  <a:latin typeface="Verdana"/>
                  <a:ea typeface="Open Sans" panose="020B0606030504020204" pitchFamily="34" charset="0"/>
                  <a:cs typeface="Open Sans" panose="020B0606030504020204" pitchFamily="34" charset="0"/>
                </a:rPr>
                <a:t>rtners</a:t>
              </a:r>
              <a:endParaRPr kumimoji="0" lang="en-US" sz="1600" b="0" i="0" u="none" strike="noStrike" kern="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endParaRPr>
            </a:p>
          </p:txBody>
        </p:sp>
        <p:sp>
          <p:nvSpPr>
            <p:cNvPr id="70" name="Rectangle 69">
              <a:extLst>
                <a:ext uri="{FF2B5EF4-FFF2-40B4-BE49-F238E27FC236}">
                  <a16:creationId xmlns:a16="http://schemas.microsoft.com/office/drawing/2014/main" id="{795FC7D1-B888-4962-975F-C44A42F8607B}"/>
                </a:ext>
              </a:extLst>
            </p:cNvPr>
            <p:cNvSpPr/>
            <p:nvPr/>
          </p:nvSpPr>
          <p:spPr>
            <a:xfrm>
              <a:off x="6343741" y="2783660"/>
              <a:ext cx="1907573" cy="707886"/>
            </a:xfrm>
            <a:prstGeom prst="rect">
              <a:avLst/>
            </a:prstGeom>
          </p:spPr>
          <p:txBody>
            <a:bodyPr wrap="none" lIns="0" r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4000" b="0" i="0" u="none" strike="noStrike" kern="0" cap="none" spc="0" normalizeH="0" baseline="0" noProof="0" dirty="0">
                  <a:ln>
                    <a:noFill/>
                  </a:ln>
                  <a:solidFill>
                    <a:srgbClr val="999D19"/>
                  </a:solidFill>
                  <a:effectLst/>
                  <a:uLnTx/>
                  <a:uFillTx/>
                  <a:latin typeface="Verdana"/>
                  <a:ea typeface="Open Sans" panose="020B0606030504020204" pitchFamily="34" charset="0"/>
                  <a:cs typeface="Open Sans" panose="020B0606030504020204" pitchFamily="34" charset="0"/>
                </a:rPr>
                <a:t>3,800+</a:t>
              </a:r>
            </a:p>
          </p:txBody>
        </p:sp>
        <p:sp>
          <p:nvSpPr>
            <p:cNvPr id="71" name="Rectangle 70">
              <a:extLst>
                <a:ext uri="{FF2B5EF4-FFF2-40B4-BE49-F238E27FC236}">
                  <a16:creationId xmlns:a16="http://schemas.microsoft.com/office/drawing/2014/main" id="{F7841D2A-12EB-4BCA-9D5B-BEC5C4506E5A}"/>
                </a:ext>
              </a:extLst>
            </p:cNvPr>
            <p:cNvSpPr/>
            <p:nvPr/>
          </p:nvSpPr>
          <p:spPr>
            <a:xfrm>
              <a:off x="8497392" y="2877318"/>
              <a:ext cx="3135112" cy="584775"/>
            </a:xfrm>
            <a:prstGeom prst="rect">
              <a:avLst/>
            </a:prstGeom>
          </p:spPr>
          <p:txBody>
            <a:bodyPr wrap="square" l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Attendees at MarshBerry 360 </a:t>
              </a:r>
            </a:p>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(2013-2023)</a:t>
              </a:r>
              <a:r>
                <a:rPr kumimoji="0" lang="en-US" sz="1600" b="0" i="0" u="none" strike="noStrike" kern="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rPr>
                <a:t>3</a:t>
              </a:r>
            </a:p>
          </p:txBody>
        </p:sp>
        <p:sp>
          <p:nvSpPr>
            <p:cNvPr id="72" name="Rectangle 71">
              <a:extLst>
                <a:ext uri="{FF2B5EF4-FFF2-40B4-BE49-F238E27FC236}">
                  <a16:creationId xmlns:a16="http://schemas.microsoft.com/office/drawing/2014/main" id="{8942EC04-67EB-4DBC-9544-A01107D41201}"/>
                </a:ext>
              </a:extLst>
            </p:cNvPr>
            <p:cNvSpPr/>
            <p:nvPr/>
          </p:nvSpPr>
          <p:spPr>
            <a:xfrm>
              <a:off x="6251407" y="3804169"/>
              <a:ext cx="2092239" cy="70788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4000" b="0" i="0" u="none" strike="noStrike" kern="0" cap="none" spc="0" normalizeH="0" baseline="0" noProof="0" dirty="0">
                  <a:ln>
                    <a:noFill/>
                  </a:ln>
                  <a:solidFill>
                    <a:srgbClr val="A40C34"/>
                  </a:solidFill>
                  <a:effectLst/>
                  <a:uLnTx/>
                  <a:uFillTx/>
                  <a:latin typeface="Verdana"/>
                  <a:ea typeface="Open Sans" panose="020B0606030504020204" pitchFamily="34" charset="0"/>
                  <a:cs typeface="Open Sans" panose="020B0606030504020204" pitchFamily="34" charset="0"/>
                </a:rPr>
                <a:t>1,100+</a:t>
              </a:r>
            </a:p>
          </p:txBody>
        </p:sp>
        <p:sp>
          <p:nvSpPr>
            <p:cNvPr id="73" name="Rectangle 72">
              <a:extLst>
                <a:ext uri="{FF2B5EF4-FFF2-40B4-BE49-F238E27FC236}">
                  <a16:creationId xmlns:a16="http://schemas.microsoft.com/office/drawing/2014/main" id="{972D31D0-99ED-4DD6-8978-B7E61A23EDEF}"/>
                </a:ext>
              </a:extLst>
            </p:cNvPr>
            <p:cNvSpPr/>
            <p:nvPr/>
          </p:nvSpPr>
          <p:spPr>
            <a:xfrm>
              <a:off x="8421192" y="3870956"/>
              <a:ext cx="3076395"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Firms providing data for Benchmarking Services</a:t>
              </a:r>
              <a:r>
                <a:rPr kumimoji="0" lang="en-US" sz="1600" b="0" i="0" u="none" strike="noStrike" kern="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rPr>
                <a:t>4</a:t>
              </a:r>
            </a:p>
          </p:txBody>
        </p:sp>
        <p:sp>
          <p:nvSpPr>
            <p:cNvPr id="74" name="Rectangle 73">
              <a:extLst>
                <a:ext uri="{FF2B5EF4-FFF2-40B4-BE49-F238E27FC236}">
                  <a16:creationId xmlns:a16="http://schemas.microsoft.com/office/drawing/2014/main" id="{710CB878-3E78-4F7A-A15B-112D3DFFC120}"/>
                </a:ext>
              </a:extLst>
            </p:cNvPr>
            <p:cNvSpPr/>
            <p:nvPr/>
          </p:nvSpPr>
          <p:spPr>
            <a:xfrm>
              <a:off x="6855098" y="4731788"/>
              <a:ext cx="1396216" cy="707886"/>
            </a:xfrm>
            <a:prstGeom prst="rect">
              <a:avLst/>
            </a:prstGeom>
          </p:spPr>
          <p:txBody>
            <a:bodyPr wrap="none" lIns="0" r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4000" b="0" i="0" u="none" strike="noStrike" kern="0" cap="none" spc="0" normalizeH="0" baseline="0" noProof="0" dirty="0">
                  <a:ln>
                    <a:noFill/>
                  </a:ln>
                  <a:solidFill>
                    <a:srgbClr val="E4A11B"/>
                  </a:solidFill>
                  <a:effectLst/>
                  <a:uLnTx/>
                  <a:uFillTx/>
                  <a:latin typeface="Verdana"/>
                  <a:ea typeface="Open Sans" panose="020B0606030504020204" pitchFamily="34" charset="0"/>
                  <a:cs typeface="Open Sans" panose="020B0606030504020204" pitchFamily="34" charset="0"/>
                </a:rPr>
                <a:t>285+</a:t>
              </a:r>
            </a:p>
          </p:txBody>
        </p:sp>
        <p:sp>
          <p:nvSpPr>
            <p:cNvPr id="75" name="Rectangle 74">
              <a:extLst>
                <a:ext uri="{FF2B5EF4-FFF2-40B4-BE49-F238E27FC236}">
                  <a16:creationId xmlns:a16="http://schemas.microsoft.com/office/drawing/2014/main" id="{16197985-1B64-416F-951D-777A8121BEF6}"/>
                </a:ext>
              </a:extLst>
            </p:cNvPr>
            <p:cNvSpPr/>
            <p:nvPr/>
          </p:nvSpPr>
          <p:spPr>
            <a:xfrm>
              <a:off x="8497392" y="4826951"/>
              <a:ext cx="3506256" cy="584775"/>
            </a:xfrm>
            <a:prstGeom prst="rect">
              <a:avLst/>
            </a:prstGeom>
          </p:spPr>
          <p:txBody>
            <a:bodyPr wrap="square" lIns="0" r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tabLst/>
                <a:defRPr kumimoji="0" sz="1800" b="0" i="0" normalizeH="0" noProof="0">
                  <a:solidFill>
                    <a:srgbClr val="000000"/>
                  </a:solidFill>
                  <a:uLnTx/>
                  <a:uFillTx/>
                  <a:latin typeface="+mn-lt"/>
                  <a:ea typeface="+mn-ea"/>
                  <a:cs typeface="+mn-cs"/>
                </a:defRPr>
              </a:pPr>
              <a:r>
                <a:rPr kumimoji="0" lang="en-US" sz="1600" b="0" i="0" u="none" strike="noStrike" kern="0" cap="none" spc="0" normalizeH="0" baseline="0" noProof="0" dirty="0">
                  <a:ln>
                    <a:noFill/>
                  </a:ln>
                  <a:solidFill>
                    <a:srgbClr val="796E65"/>
                  </a:solidFill>
                  <a:effectLst/>
                  <a:uLnTx/>
                  <a:uFillTx/>
                  <a:latin typeface="Verdana"/>
                  <a:ea typeface="Open Sans" panose="020B0606030504020204" pitchFamily="34" charset="0"/>
                  <a:cs typeface="Open Sans" panose="020B0606030504020204" pitchFamily="34" charset="0"/>
                </a:rPr>
                <a:t>Individual Public Speaking Events &amp; Articles Written in 2023</a:t>
              </a:r>
              <a:endParaRPr kumimoji="0" lang="en-US" sz="1600" b="0" i="0" u="none" strike="noStrike" kern="0" cap="none" spc="0" normalizeH="0" baseline="30000" noProof="0" dirty="0">
                <a:ln>
                  <a:noFill/>
                </a:ln>
                <a:solidFill>
                  <a:srgbClr val="796E65"/>
                </a:solidFill>
                <a:effectLst/>
                <a:uLnTx/>
                <a:uFillTx/>
                <a:latin typeface="Verdana"/>
                <a:ea typeface="Open Sans" panose="020B0606030504020204" pitchFamily="34" charset="0"/>
                <a:cs typeface="Open Sans" panose="020B0606030504020204" pitchFamily="34" charset="0"/>
              </a:endParaRPr>
            </a:p>
          </p:txBody>
        </p:sp>
        <p:cxnSp>
          <p:nvCxnSpPr>
            <p:cNvPr id="76" name="Straight Connector 16">
              <a:extLst>
                <a:ext uri="{FF2B5EF4-FFF2-40B4-BE49-F238E27FC236}">
                  <a16:creationId xmlns:a16="http://schemas.microsoft.com/office/drawing/2014/main" id="{B5B32C6D-0076-4C89-A8DC-7DDF8C3D74BE}"/>
                </a:ext>
              </a:extLst>
            </p:cNvPr>
            <p:cNvCxnSpPr>
              <a:cxnSpLocks noChangeShapeType="1"/>
            </p:cNvCxnSpPr>
            <p:nvPr/>
          </p:nvCxnSpPr>
          <p:spPr bwMode="auto">
            <a:xfrm>
              <a:off x="559496" y="2638049"/>
              <a:ext cx="4998435"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cxnSp>
          <p:nvCxnSpPr>
            <p:cNvPr id="77" name="Straight Connector 16">
              <a:extLst>
                <a:ext uri="{FF2B5EF4-FFF2-40B4-BE49-F238E27FC236}">
                  <a16:creationId xmlns:a16="http://schemas.microsoft.com/office/drawing/2014/main" id="{65AAF43A-E7DC-46D8-ADC9-C1B64627C824}"/>
                </a:ext>
              </a:extLst>
            </p:cNvPr>
            <p:cNvCxnSpPr>
              <a:cxnSpLocks noChangeShapeType="1"/>
            </p:cNvCxnSpPr>
            <p:nvPr/>
          </p:nvCxnSpPr>
          <p:spPr bwMode="auto">
            <a:xfrm>
              <a:off x="559496" y="3641232"/>
              <a:ext cx="4998435"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cxnSp>
          <p:nvCxnSpPr>
            <p:cNvPr id="82" name="Straight Connector 16">
              <a:extLst>
                <a:ext uri="{FF2B5EF4-FFF2-40B4-BE49-F238E27FC236}">
                  <a16:creationId xmlns:a16="http://schemas.microsoft.com/office/drawing/2014/main" id="{B8B0F894-59A1-4D57-8E22-86DB2F8526FC}"/>
                </a:ext>
              </a:extLst>
            </p:cNvPr>
            <p:cNvCxnSpPr>
              <a:cxnSpLocks noChangeShapeType="1"/>
            </p:cNvCxnSpPr>
            <p:nvPr/>
          </p:nvCxnSpPr>
          <p:spPr bwMode="auto">
            <a:xfrm>
              <a:off x="559496" y="4648093"/>
              <a:ext cx="4998435"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cxnSp>
          <p:nvCxnSpPr>
            <p:cNvPr id="83" name="Straight Connector 16">
              <a:extLst>
                <a:ext uri="{FF2B5EF4-FFF2-40B4-BE49-F238E27FC236}">
                  <a16:creationId xmlns:a16="http://schemas.microsoft.com/office/drawing/2014/main" id="{49DF4902-6EC0-4487-89AB-FCDE0D7B58D1}"/>
                </a:ext>
              </a:extLst>
            </p:cNvPr>
            <p:cNvCxnSpPr>
              <a:cxnSpLocks noChangeShapeType="1"/>
            </p:cNvCxnSpPr>
            <p:nvPr/>
          </p:nvCxnSpPr>
          <p:spPr bwMode="auto">
            <a:xfrm>
              <a:off x="6198296" y="1636141"/>
              <a:ext cx="5393005"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cxnSp>
          <p:nvCxnSpPr>
            <p:cNvPr id="84" name="Straight Connector 16">
              <a:extLst>
                <a:ext uri="{FF2B5EF4-FFF2-40B4-BE49-F238E27FC236}">
                  <a16:creationId xmlns:a16="http://schemas.microsoft.com/office/drawing/2014/main" id="{F6D3A6F1-AFC0-45D6-BF8A-ABC767985260}"/>
                </a:ext>
              </a:extLst>
            </p:cNvPr>
            <p:cNvCxnSpPr>
              <a:cxnSpLocks noChangeShapeType="1"/>
            </p:cNvCxnSpPr>
            <p:nvPr/>
          </p:nvCxnSpPr>
          <p:spPr bwMode="auto">
            <a:xfrm>
              <a:off x="6198296" y="2638049"/>
              <a:ext cx="5393005"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cxnSp>
          <p:nvCxnSpPr>
            <p:cNvPr id="85" name="Straight Connector 16">
              <a:extLst>
                <a:ext uri="{FF2B5EF4-FFF2-40B4-BE49-F238E27FC236}">
                  <a16:creationId xmlns:a16="http://schemas.microsoft.com/office/drawing/2014/main" id="{B729E1E8-7105-4CBF-946B-45DC8D5E89EF}"/>
                </a:ext>
              </a:extLst>
            </p:cNvPr>
            <p:cNvCxnSpPr>
              <a:cxnSpLocks noChangeShapeType="1"/>
            </p:cNvCxnSpPr>
            <p:nvPr/>
          </p:nvCxnSpPr>
          <p:spPr bwMode="auto">
            <a:xfrm>
              <a:off x="6198296" y="3641232"/>
              <a:ext cx="5393005"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cxnSp>
          <p:nvCxnSpPr>
            <p:cNvPr id="86" name="Straight Connector 16">
              <a:extLst>
                <a:ext uri="{FF2B5EF4-FFF2-40B4-BE49-F238E27FC236}">
                  <a16:creationId xmlns:a16="http://schemas.microsoft.com/office/drawing/2014/main" id="{B5FD2FAA-65B5-435A-9A3F-2C9189AF4FFE}"/>
                </a:ext>
              </a:extLst>
            </p:cNvPr>
            <p:cNvCxnSpPr>
              <a:cxnSpLocks noChangeShapeType="1"/>
            </p:cNvCxnSpPr>
            <p:nvPr/>
          </p:nvCxnSpPr>
          <p:spPr bwMode="auto">
            <a:xfrm>
              <a:off x="6198296" y="4648093"/>
              <a:ext cx="5393005" cy="0"/>
            </a:xfrm>
            <a:prstGeom prst="line">
              <a:avLst/>
            </a:prstGeom>
            <a:noFill/>
            <a:ln w="12700" algn="ctr">
              <a:solidFill>
                <a:srgbClr val="D7D2CB"/>
              </a:solidFill>
              <a:round/>
            </a:ln>
            <a:extLst>
              <a:ext uri="{909E8E84-426E-40DD-AFC4-6F175D3DCCD1}">
                <a14:hiddenFill xmlns:a14="http://schemas.microsoft.com/office/drawing/2010/main">
                  <a:noFill/>
                </a14:hiddenFill>
              </a:ext>
            </a:extLst>
          </p:spPr>
        </p:cxnSp>
      </p:grpSp>
    </p:spTree>
    <p:custDataLst>
      <p:tags r:id="rId1"/>
    </p:custDataLst>
    <p:extLst>
      <p:ext uri="{BB962C8B-B14F-4D97-AF65-F5344CB8AC3E}">
        <p14:creationId xmlns:p14="http://schemas.microsoft.com/office/powerpoint/2010/main" val="42413860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QPSLIDECODE" val="2022072515132400005"/>
  <p:tag name="SB_SLIDEID" val="18146"/>
</p:tagLst>
</file>

<file path=ppt/tags/tag10.xml><?xml version="1.0" encoding="utf-8"?>
<p:tagLst xmlns:a="http://schemas.openxmlformats.org/drawingml/2006/main" xmlns:r="http://schemas.openxmlformats.org/officeDocument/2006/relationships" xmlns:p="http://schemas.openxmlformats.org/presentationml/2006/main">
  <p:tag name="QPSLIDECODE" val="2019090916223400026"/>
  <p:tag name="SB_SLIDEID" val="21087"/>
</p:tagLst>
</file>

<file path=ppt/tags/tag11.xml><?xml version="1.0" encoding="utf-8"?>
<p:tagLst xmlns:a="http://schemas.openxmlformats.org/drawingml/2006/main" xmlns:r="http://schemas.openxmlformats.org/officeDocument/2006/relationships" xmlns:p="http://schemas.openxmlformats.org/presentationml/2006/main">
  <p:tag name="QPSLIDECODE" val="2022032313520500051"/>
  <p:tag name="SB_SLIDEID" val="21946"/>
</p:tagLst>
</file>

<file path=ppt/tags/tag12.xml><?xml version="1.0" encoding="utf-8"?>
<p:tagLst xmlns:a="http://schemas.openxmlformats.org/drawingml/2006/main" xmlns:r="http://schemas.openxmlformats.org/officeDocument/2006/relationships" xmlns:p="http://schemas.openxmlformats.org/presentationml/2006/main">
  <p:tag name="QPSLIDECODE" val="2023011215553100001"/>
  <p:tag name="SB_SLIDEID" val="19961"/>
</p:tagLst>
</file>

<file path=ppt/tags/tag13.xml><?xml version="1.0" encoding="utf-8"?>
<p:tagLst xmlns:a="http://schemas.openxmlformats.org/drawingml/2006/main" xmlns:r="http://schemas.openxmlformats.org/officeDocument/2006/relationships" xmlns:p="http://schemas.openxmlformats.org/presentationml/2006/main">
  <p:tag name="QPSLIDECODE" val="2020041511510200118"/>
</p:tagLst>
</file>

<file path=ppt/tags/tag14.xml><?xml version="1.0" encoding="utf-8"?>
<p:tagLst xmlns:a="http://schemas.openxmlformats.org/drawingml/2006/main" xmlns:r="http://schemas.openxmlformats.org/officeDocument/2006/relationships" xmlns:p="http://schemas.openxmlformats.org/presentationml/2006/main">
  <p:tag name="QPSLIDECODE" val="2021020512240600000"/>
  <p:tag name="SB_SLIDEID" val="17034"/>
</p:tagLst>
</file>

<file path=ppt/tags/tag15.xml><?xml version="1.0" encoding="utf-8"?>
<p:tagLst xmlns:a="http://schemas.openxmlformats.org/drawingml/2006/main" xmlns:r="http://schemas.openxmlformats.org/officeDocument/2006/relationships" xmlns:p="http://schemas.openxmlformats.org/presentationml/2006/main">
  <p:tag name="QPSLIDECODE" val="2019102514072800025"/>
</p:tagLst>
</file>

<file path=ppt/tags/tag16.xml><?xml version="1.0" encoding="utf-8"?>
<p:tagLst xmlns:a="http://schemas.openxmlformats.org/drawingml/2006/main" xmlns:r="http://schemas.openxmlformats.org/officeDocument/2006/relationships" xmlns:p="http://schemas.openxmlformats.org/presentationml/2006/main">
  <p:tag name="QPSLIDECODE" val="2019110711143000015"/>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QPSLIDECODE" val="2019102810483900014"/>
</p:tagLst>
</file>

<file path=ppt/tags/tag19.xml><?xml version="1.0" encoding="utf-8"?>
<p:tagLst xmlns:a="http://schemas.openxmlformats.org/drawingml/2006/main" xmlns:r="http://schemas.openxmlformats.org/officeDocument/2006/relationships" xmlns:p="http://schemas.openxmlformats.org/presentationml/2006/main">
  <p:tag name="QPSLIDECODE" val="2020020613081100062"/>
  <p:tag name="SB_SLIDEID" val="12735"/>
</p:tagLst>
</file>

<file path=ppt/tags/tag2.xml><?xml version="1.0" encoding="utf-8"?>
<p:tagLst xmlns:a="http://schemas.openxmlformats.org/drawingml/2006/main" xmlns:r="http://schemas.openxmlformats.org/officeDocument/2006/relationships" xmlns:p="http://schemas.openxmlformats.org/presentationml/2006/main">
  <p:tag name="QPSLIDECODE" val="2022031414313900007"/>
  <p:tag name="SB_SLIDEID" val="18148"/>
</p:tagLst>
</file>

<file path=ppt/tags/tag20.xml><?xml version="1.0" encoding="utf-8"?>
<p:tagLst xmlns:a="http://schemas.openxmlformats.org/drawingml/2006/main" xmlns:r="http://schemas.openxmlformats.org/officeDocument/2006/relationships" xmlns:p="http://schemas.openxmlformats.org/presentationml/2006/main">
  <p:tag name="QPSLIDECODE" val="2020020613081100062"/>
  <p:tag name="SB_SLIDEID" val="12735"/>
</p:tagLst>
</file>

<file path=ppt/tags/tag21.xml><?xml version="1.0" encoding="utf-8"?>
<p:tagLst xmlns:a="http://schemas.openxmlformats.org/drawingml/2006/main" xmlns:r="http://schemas.openxmlformats.org/officeDocument/2006/relationships" xmlns:p="http://schemas.openxmlformats.org/presentationml/2006/main">
  <p:tag name="QPSLIDECODE" val="2019102810483900014"/>
</p:tagLst>
</file>

<file path=ppt/tags/tag22.xml><?xml version="1.0" encoding="utf-8"?>
<p:tagLst xmlns:a="http://schemas.openxmlformats.org/drawingml/2006/main" xmlns:r="http://schemas.openxmlformats.org/officeDocument/2006/relationships" xmlns:p="http://schemas.openxmlformats.org/presentationml/2006/main">
  <p:tag name="QPSLIDECODE" val="2020020613081000060"/>
  <p:tag name="SB_SLIDEID" val="12733"/>
</p:tagLst>
</file>

<file path=ppt/tags/tag23.xml><?xml version="1.0" encoding="utf-8"?>
<p:tagLst xmlns:a="http://schemas.openxmlformats.org/drawingml/2006/main" xmlns:r="http://schemas.openxmlformats.org/officeDocument/2006/relationships" xmlns:p="http://schemas.openxmlformats.org/presentationml/2006/main">
  <p:tag name="QPSLIDECODE" val="2020020613081000060"/>
  <p:tag name="SB_SLIDEID" val="12733"/>
</p:tagLst>
</file>

<file path=ppt/tags/tag24.xml><?xml version="1.0" encoding="utf-8"?>
<p:tagLst xmlns:a="http://schemas.openxmlformats.org/drawingml/2006/main" xmlns:r="http://schemas.openxmlformats.org/officeDocument/2006/relationships" xmlns:p="http://schemas.openxmlformats.org/presentationml/2006/main">
  <p:tag name="QPSLIDECODE" val="2020020613081000060"/>
  <p:tag name="SB_SLIDEID" val="12733"/>
</p:tagLst>
</file>

<file path=ppt/tags/tag25.xml><?xml version="1.0" encoding="utf-8"?>
<p:tagLst xmlns:a="http://schemas.openxmlformats.org/drawingml/2006/main" xmlns:r="http://schemas.openxmlformats.org/officeDocument/2006/relationships" xmlns:p="http://schemas.openxmlformats.org/presentationml/2006/main">
  <p:tag name="QPSLIDECODE" val="2020020613081000061"/>
  <p:tag name="SB_SLIDEID" val="12734"/>
</p:tagLst>
</file>

<file path=ppt/tags/tag26.xml><?xml version="1.0" encoding="utf-8"?>
<p:tagLst xmlns:a="http://schemas.openxmlformats.org/drawingml/2006/main" xmlns:r="http://schemas.openxmlformats.org/officeDocument/2006/relationships" xmlns:p="http://schemas.openxmlformats.org/presentationml/2006/main">
  <p:tag name="QPSLIDECODE" val="2019102514073100042"/>
  <p:tag name="SB_SLIDEID" val="11398"/>
</p:tagLst>
</file>

<file path=ppt/tags/tag27.xml><?xml version="1.0" encoding="utf-8"?>
<p:tagLst xmlns:a="http://schemas.openxmlformats.org/drawingml/2006/main" xmlns:r="http://schemas.openxmlformats.org/officeDocument/2006/relationships" xmlns:p="http://schemas.openxmlformats.org/presentationml/2006/main">
  <p:tag name="QPSLIDECODE" val="2019102514073200043"/>
  <p:tag name="SB_SLIDEID" val="11399"/>
</p:tagLst>
</file>

<file path=ppt/tags/tag28.xml><?xml version="1.0" encoding="utf-8"?>
<p:tagLst xmlns:a="http://schemas.openxmlformats.org/drawingml/2006/main" xmlns:r="http://schemas.openxmlformats.org/officeDocument/2006/relationships" xmlns:p="http://schemas.openxmlformats.org/presentationml/2006/main">
  <p:tag name="QPSLIDECODE" val="2019102514073200044"/>
  <p:tag name="SB_SLIDEID" val="15611"/>
</p:tagLst>
</file>

<file path=ppt/tags/tag29.xml><?xml version="1.0" encoding="utf-8"?>
<p:tagLst xmlns:a="http://schemas.openxmlformats.org/drawingml/2006/main" xmlns:r="http://schemas.openxmlformats.org/officeDocument/2006/relationships" xmlns:p="http://schemas.openxmlformats.org/presentationml/2006/main">
  <p:tag name="QPSLIDECODE" val="2019102316291100015"/>
  <p:tag name="SB_SLIDEID" val="15603"/>
</p:tagLst>
</file>

<file path=ppt/tags/tag3.xml><?xml version="1.0" encoding="utf-8"?>
<p:tagLst xmlns:a="http://schemas.openxmlformats.org/drawingml/2006/main" xmlns:r="http://schemas.openxmlformats.org/officeDocument/2006/relationships" xmlns:p="http://schemas.openxmlformats.org/presentationml/2006/main">
  <p:tag name="QPSLIDECODE" val="2023021415363800005"/>
  <p:tag name="SB_SLIDEID" val="18147"/>
</p:tagLst>
</file>

<file path=ppt/tags/tag30.xml><?xml version="1.0" encoding="utf-8"?>
<p:tagLst xmlns:a="http://schemas.openxmlformats.org/drawingml/2006/main" xmlns:r="http://schemas.openxmlformats.org/officeDocument/2006/relationships" xmlns:p="http://schemas.openxmlformats.org/presentationml/2006/main">
  <p:tag name="QPSLIDECODE" val="2020020613081100062"/>
  <p:tag name="SB_SLIDEID" val="12735"/>
</p:tagLst>
</file>

<file path=ppt/tags/tag31.xml><?xml version="1.0" encoding="utf-8"?>
<p:tagLst xmlns:a="http://schemas.openxmlformats.org/drawingml/2006/main" xmlns:r="http://schemas.openxmlformats.org/officeDocument/2006/relationships" xmlns:p="http://schemas.openxmlformats.org/presentationml/2006/main">
  <p:tag name="QPSLIDECODE" val="2022101714065900028"/>
  <p:tag name="SB_SLIDEID" val="19863"/>
</p:tagLst>
</file>

<file path=ppt/tags/tag32.xml><?xml version="1.0" encoding="utf-8"?>
<p:tagLst xmlns:a="http://schemas.openxmlformats.org/drawingml/2006/main" xmlns:r="http://schemas.openxmlformats.org/officeDocument/2006/relationships" xmlns:p="http://schemas.openxmlformats.org/presentationml/2006/main">
  <p:tag name="QPSLIDECODE" val="2019072308493700008"/>
  <p:tag name="SB_SLIDEID" val="17981"/>
</p:tagLst>
</file>

<file path=ppt/tags/tag33.xml><?xml version="1.0" encoding="utf-8"?>
<p:tagLst xmlns:a="http://schemas.openxmlformats.org/drawingml/2006/main" xmlns:r="http://schemas.openxmlformats.org/officeDocument/2006/relationships" xmlns:p="http://schemas.openxmlformats.org/presentationml/2006/main">
  <p:tag name="QPSLIDECODE" val="2022101714070100032"/>
  <p:tag name="SB_SLIDEID" val="19378"/>
</p:tagLst>
</file>

<file path=ppt/tags/tag34.xml><?xml version="1.0" encoding="utf-8"?>
<p:tagLst xmlns:a="http://schemas.openxmlformats.org/drawingml/2006/main" xmlns:r="http://schemas.openxmlformats.org/officeDocument/2006/relationships" xmlns:p="http://schemas.openxmlformats.org/presentationml/2006/main">
  <p:tag name="QPSLIDECODE" val="2020060816515200016"/>
</p:tagLst>
</file>

<file path=ppt/tags/tag35.xml><?xml version="1.0" encoding="utf-8"?>
<p:tagLst xmlns:a="http://schemas.openxmlformats.org/drawingml/2006/main" xmlns:r="http://schemas.openxmlformats.org/officeDocument/2006/relationships" xmlns:p="http://schemas.openxmlformats.org/presentationml/2006/main">
  <p:tag name="QPSLIDECODE" val="2019082015170000010"/>
</p:tagLst>
</file>

<file path=ppt/tags/tag36.xml><?xml version="1.0" encoding="utf-8"?>
<p:tagLst xmlns:a="http://schemas.openxmlformats.org/drawingml/2006/main" xmlns:r="http://schemas.openxmlformats.org/officeDocument/2006/relationships" xmlns:p="http://schemas.openxmlformats.org/presentationml/2006/main">
  <p:tag name="QPSLIDECODE" val="2020060816515200013"/>
</p:tagLst>
</file>

<file path=ppt/tags/tag37.xml><?xml version="1.0" encoding="utf-8"?>
<p:tagLst xmlns:a="http://schemas.openxmlformats.org/drawingml/2006/main" xmlns:r="http://schemas.openxmlformats.org/officeDocument/2006/relationships" xmlns:p="http://schemas.openxmlformats.org/presentationml/2006/main">
  <p:tag name="QPSLIDECODE" val="2019102209325900011"/>
  <p:tag name="SB_SLIDEID" val="14342"/>
</p:tagLst>
</file>

<file path=ppt/tags/tag38.xml><?xml version="1.0" encoding="utf-8"?>
<p:tagLst xmlns:a="http://schemas.openxmlformats.org/drawingml/2006/main" xmlns:r="http://schemas.openxmlformats.org/officeDocument/2006/relationships" xmlns:p="http://schemas.openxmlformats.org/presentationml/2006/main">
  <p:tag name="QPSLIDECODE" val="2019080611195600037"/>
  <p:tag name="SB_SLIDEID" val="11865"/>
</p:tagLst>
</file>

<file path=ppt/tags/tag39.xml><?xml version="1.0" encoding="utf-8"?>
<p:tagLst xmlns:a="http://schemas.openxmlformats.org/drawingml/2006/main" xmlns:r="http://schemas.openxmlformats.org/officeDocument/2006/relationships" xmlns:p="http://schemas.openxmlformats.org/presentationml/2006/main">
  <p:tag name="QPSLIDECODE" val="2019080611194900016"/>
  <p:tag name="SB_SLIDEID" val="11840"/>
</p:tagLst>
</file>

<file path=ppt/tags/tag4.xml><?xml version="1.0" encoding="utf-8"?>
<p:tagLst xmlns:a="http://schemas.openxmlformats.org/drawingml/2006/main" xmlns:r="http://schemas.openxmlformats.org/officeDocument/2006/relationships" xmlns:p="http://schemas.openxmlformats.org/presentationml/2006/main">
  <p:tag name="QPSLIDECODE" val="2023021415363800009"/>
  <p:tag name="SB_SLIDEID" val="18801"/>
</p:tagLst>
</file>

<file path=ppt/tags/tag40.xml><?xml version="1.0" encoding="utf-8"?>
<p:tagLst xmlns:a="http://schemas.openxmlformats.org/drawingml/2006/main" xmlns:r="http://schemas.openxmlformats.org/officeDocument/2006/relationships" xmlns:p="http://schemas.openxmlformats.org/presentationml/2006/main">
  <p:tag name="QPSLIDECODE" val="2019082210500000008"/>
  <p:tag name="SB_SLIDEID" val="17832"/>
</p:tagLst>
</file>

<file path=ppt/tags/tag41.xml><?xml version="1.0" encoding="utf-8"?>
<p:tagLst xmlns:a="http://schemas.openxmlformats.org/drawingml/2006/main" xmlns:r="http://schemas.openxmlformats.org/officeDocument/2006/relationships" xmlns:p="http://schemas.openxmlformats.org/presentationml/2006/main">
  <p:tag name="QPSLIDECODE" val="2019092716234000015"/>
  <p:tag name="SB_SLIDEID" val="17840"/>
</p:tagLst>
</file>

<file path=ppt/tags/tag42.xml><?xml version="1.0" encoding="utf-8"?>
<p:tagLst xmlns:a="http://schemas.openxmlformats.org/drawingml/2006/main" xmlns:r="http://schemas.openxmlformats.org/officeDocument/2006/relationships" xmlns:p="http://schemas.openxmlformats.org/presentationml/2006/main">
  <p:tag name="QPSLIDECODE" val="2019092716234000016"/>
  <p:tag name="SB_SLIDEID" val="17841"/>
</p:tagLst>
</file>

<file path=ppt/tags/tag43.xml><?xml version="1.0" encoding="utf-8"?>
<p:tagLst xmlns:a="http://schemas.openxmlformats.org/drawingml/2006/main" xmlns:r="http://schemas.openxmlformats.org/officeDocument/2006/relationships" xmlns:p="http://schemas.openxmlformats.org/presentationml/2006/main">
  <p:tag name="QPSLIDECODE" val="2019111415401900003"/>
  <p:tag name="SB_SLIDEID" val="15679"/>
</p:tagLst>
</file>

<file path=ppt/tags/tag44.xml><?xml version="1.0" encoding="utf-8"?>
<p:tagLst xmlns:a="http://schemas.openxmlformats.org/drawingml/2006/main" xmlns:r="http://schemas.openxmlformats.org/officeDocument/2006/relationships" xmlns:p="http://schemas.openxmlformats.org/presentationml/2006/main">
  <p:tag name="QPSLIDECODE" val="2019111415402000007"/>
  <p:tag name="SB_SLIDEID" val="15681"/>
</p:tagLst>
</file>

<file path=ppt/tags/tag45.xml><?xml version="1.0" encoding="utf-8"?>
<p:tagLst xmlns:a="http://schemas.openxmlformats.org/drawingml/2006/main" xmlns:r="http://schemas.openxmlformats.org/officeDocument/2006/relationships" xmlns:p="http://schemas.openxmlformats.org/presentationml/2006/main">
  <p:tag name="QPSLIDECODE" val="2020081110584600008"/>
  <p:tag name="SB_SLIDEID" val="20556"/>
</p:tagLst>
</file>

<file path=ppt/tags/tag5.xml><?xml version="1.0" encoding="utf-8"?>
<p:tagLst xmlns:a="http://schemas.openxmlformats.org/drawingml/2006/main" xmlns:r="http://schemas.openxmlformats.org/officeDocument/2006/relationships" xmlns:p="http://schemas.openxmlformats.org/presentationml/2006/main">
  <p:tag name="QPSLIDECODE" val="2019082714224700018"/>
</p:tagLst>
</file>

<file path=ppt/tags/tag6.xml><?xml version="1.0" encoding="utf-8"?>
<p:tagLst xmlns:a="http://schemas.openxmlformats.org/drawingml/2006/main" xmlns:r="http://schemas.openxmlformats.org/officeDocument/2006/relationships" xmlns:p="http://schemas.openxmlformats.org/presentationml/2006/main">
  <p:tag name="QPSLIDECODE" val="2019100816231200001"/>
  <p:tag name="SB_SLIDEID" val="21892"/>
</p:tagLst>
</file>

<file path=ppt/tags/tag7.xml><?xml version="1.0" encoding="utf-8"?>
<p:tagLst xmlns:a="http://schemas.openxmlformats.org/drawingml/2006/main" xmlns:r="http://schemas.openxmlformats.org/officeDocument/2006/relationships" xmlns:p="http://schemas.openxmlformats.org/presentationml/2006/main">
  <p:tag name="QPSLIDECODE" val="2019100816231800013"/>
  <p:tag name="SB_SLIDEID" val="21645"/>
</p:tagLst>
</file>

<file path=ppt/tags/tag8.xml><?xml version="1.0" encoding="utf-8"?>
<p:tagLst xmlns:a="http://schemas.openxmlformats.org/drawingml/2006/main" xmlns:r="http://schemas.openxmlformats.org/officeDocument/2006/relationships" xmlns:p="http://schemas.openxmlformats.org/presentationml/2006/main">
  <p:tag name="QPSLIDECODE" val="2019090916222600009"/>
  <p:tag name="SB_SLIDEID" val="21699"/>
</p:tagLst>
</file>

<file path=ppt/tags/tag9.xml><?xml version="1.0" encoding="utf-8"?>
<p:tagLst xmlns:a="http://schemas.openxmlformats.org/drawingml/2006/main" xmlns:r="http://schemas.openxmlformats.org/officeDocument/2006/relationships" xmlns:p="http://schemas.openxmlformats.org/presentationml/2006/main">
  <p:tag name="QPSLIDECODE" val="2019090916223200022"/>
  <p:tag name="SB_SLIDEID" val="21444"/>
</p:tagLst>
</file>

<file path=ppt/theme/theme1.xml><?xml version="1.0" encoding="utf-8"?>
<a:theme xmlns:a="http://schemas.openxmlformats.org/drawingml/2006/main" name="4_AlterEcoTheme_4x3">
  <a:themeElements>
    <a:clrScheme name="marshberry">
      <a:dk1>
        <a:srgbClr val="264B4C"/>
      </a:dk1>
      <a:lt1>
        <a:sysClr val="window" lastClr="FFFFFF"/>
      </a:lt1>
      <a:dk2>
        <a:srgbClr val="264B4C"/>
      </a:dk2>
      <a:lt2>
        <a:srgbClr val="EBEBEB"/>
      </a:lt2>
      <a:accent1>
        <a:srgbClr val="264B4C"/>
      </a:accent1>
      <a:accent2>
        <a:srgbClr val="A61E27"/>
      </a:accent2>
      <a:accent3>
        <a:srgbClr val="A9B438"/>
      </a:accent3>
      <a:accent4>
        <a:srgbClr val="E59B0E"/>
      </a:accent4>
      <a:accent5>
        <a:srgbClr val="022734"/>
      </a:accent5>
      <a:accent6>
        <a:srgbClr val="748A97"/>
      </a:accent6>
      <a:hlink>
        <a:srgbClr val="A9B438"/>
      </a:hlink>
      <a:folHlink>
        <a:srgbClr val="A61E27"/>
      </a:folHlink>
    </a:clrScheme>
    <a:fontScheme name="Verdana Font">
      <a:majorFont>
        <a:latin typeface="Verdana"/>
        <a:ea typeface="Arial" pitchFamily="34" charset="0"/>
        <a:cs typeface="Arial" pitchFamily="34" charset="0"/>
      </a:majorFont>
      <a:minorFont>
        <a:latin typeface="Verdana"/>
        <a:ea typeface="Arial" pitchFamily="34" charset="0"/>
        <a:cs typeface="Arial" pitchFamily="34" charset="0"/>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0EB3FB59-5E97-48AC-A2B9-0CB18FA5A898}" vid="{58485F83-105C-47C6-A4C2-F76D8659298A}"/>
    </a:ext>
  </a:extLst>
</a:theme>
</file>

<file path=ppt/theme/theme2.xml><?xml version="1.0" encoding="utf-8"?>
<a:theme xmlns:a="http://schemas.openxmlformats.org/drawingml/2006/main" name="3_AlterEcoTheme_4x3">
  <a:themeElements>
    <a:clrScheme name="MarshBerry">
      <a:dk1>
        <a:srgbClr val="002C3C"/>
      </a:dk1>
      <a:lt1>
        <a:srgbClr val="FEFFFF"/>
      </a:lt1>
      <a:dk2>
        <a:srgbClr val="545659"/>
      </a:dk2>
      <a:lt2>
        <a:srgbClr val="B1B1B1"/>
      </a:lt2>
      <a:accent1>
        <a:srgbClr val="002C3C"/>
      </a:accent1>
      <a:accent2>
        <a:srgbClr val="999D19"/>
      </a:accent2>
      <a:accent3>
        <a:srgbClr val="A30C34"/>
      </a:accent3>
      <a:accent4>
        <a:srgbClr val="E3A11B"/>
      </a:accent4>
      <a:accent5>
        <a:srgbClr val="8EA6AB"/>
      </a:accent5>
      <a:accent6>
        <a:srgbClr val="D2D0A3"/>
      </a:accent6>
      <a:hlink>
        <a:srgbClr val="545659"/>
      </a:hlink>
      <a:folHlink>
        <a:srgbClr val="B1B1B1"/>
      </a:folHlink>
    </a:clrScheme>
    <a:fontScheme name="MB Universal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terEcoTheme_4x3" id="{06135C3C-E9C0-ED4C-8BE6-C375A6758D89}" vid="{E408ED4F-3D5A-AA46-ABCE-CD5D52CA4495}"/>
    </a:ext>
  </a:extLst>
</a:theme>
</file>

<file path=ppt/theme/theme3.xml><?xml version="1.0" encoding="utf-8"?>
<a:theme xmlns:a="http://schemas.openxmlformats.org/drawingml/2006/main" name="5_AlterEcoTheme_4x3">
  <a:themeElements>
    <a:clrScheme name="MarshBerry">
      <a:dk1>
        <a:srgbClr val="002C3C"/>
      </a:dk1>
      <a:lt1>
        <a:srgbClr val="FEFFFF"/>
      </a:lt1>
      <a:dk2>
        <a:srgbClr val="545659"/>
      </a:dk2>
      <a:lt2>
        <a:srgbClr val="B1B1B1"/>
      </a:lt2>
      <a:accent1>
        <a:srgbClr val="002C3C"/>
      </a:accent1>
      <a:accent2>
        <a:srgbClr val="999D19"/>
      </a:accent2>
      <a:accent3>
        <a:srgbClr val="A30C34"/>
      </a:accent3>
      <a:accent4>
        <a:srgbClr val="E3A11B"/>
      </a:accent4>
      <a:accent5>
        <a:srgbClr val="8EA6AB"/>
      </a:accent5>
      <a:accent6>
        <a:srgbClr val="D2D0A3"/>
      </a:accent6>
      <a:hlink>
        <a:srgbClr val="545659"/>
      </a:hlink>
      <a:folHlink>
        <a:srgbClr val="B1B1B1"/>
      </a:folHlink>
    </a:clrScheme>
    <a:fontScheme name="MB Universal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terEcoTheme_4x3" id="{06135C3C-E9C0-ED4C-8BE6-C375A6758D89}" vid="{E408ED4F-3D5A-AA46-ABCE-CD5D52CA449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MarshBerry Theme">
    <a:dk1>
      <a:sysClr val="windowText" lastClr="000000"/>
    </a:dk1>
    <a:lt1>
      <a:sysClr val="window" lastClr="FFFFFF"/>
    </a:lt1>
    <a:dk2>
      <a:srgbClr val="44546A"/>
    </a:dk2>
    <a:lt2>
      <a:srgbClr val="E7E6E6"/>
    </a:lt2>
    <a:accent1>
      <a:srgbClr val="002D3D"/>
    </a:accent1>
    <a:accent2>
      <a:srgbClr val="999D19"/>
    </a:accent2>
    <a:accent3>
      <a:srgbClr val="E4A11B"/>
    </a:accent3>
    <a:accent4>
      <a:srgbClr val="A40C34"/>
    </a:accent4>
    <a:accent5>
      <a:srgbClr val="8EA6AB"/>
    </a:accent5>
    <a:accent6>
      <a:srgbClr val="D3D1A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arshBerry Theme">
    <a:dk1>
      <a:sysClr val="windowText" lastClr="000000"/>
    </a:dk1>
    <a:lt1>
      <a:sysClr val="window" lastClr="FFFFFF"/>
    </a:lt1>
    <a:dk2>
      <a:srgbClr val="44546A"/>
    </a:dk2>
    <a:lt2>
      <a:srgbClr val="E7E6E6"/>
    </a:lt2>
    <a:accent1>
      <a:srgbClr val="002D3D"/>
    </a:accent1>
    <a:accent2>
      <a:srgbClr val="999D19"/>
    </a:accent2>
    <a:accent3>
      <a:srgbClr val="E4A11B"/>
    </a:accent3>
    <a:accent4>
      <a:srgbClr val="A40C34"/>
    </a:accent4>
    <a:accent5>
      <a:srgbClr val="8EA6AB"/>
    </a:accent5>
    <a:accent6>
      <a:srgbClr val="D3D1A3"/>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arshBerry Theme">
    <a:dk1>
      <a:sysClr val="windowText" lastClr="000000"/>
    </a:dk1>
    <a:lt1>
      <a:sysClr val="window" lastClr="FFFFFF"/>
    </a:lt1>
    <a:dk2>
      <a:srgbClr val="44546A"/>
    </a:dk2>
    <a:lt2>
      <a:srgbClr val="E7E6E6"/>
    </a:lt2>
    <a:accent1>
      <a:srgbClr val="002D3D"/>
    </a:accent1>
    <a:accent2>
      <a:srgbClr val="999D19"/>
    </a:accent2>
    <a:accent3>
      <a:srgbClr val="E4A11B"/>
    </a:accent3>
    <a:accent4>
      <a:srgbClr val="A40C34"/>
    </a:accent4>
    <a:accent5>
      <a:srgbClr val="8EA6AB"/>
    </a:accent5>
    <a:accent6>
      <a:srgbClr val="D3D1A3"/>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MarshBerry Theme">
    <a:dk1>
      <a:sysClr val="windowText" lastClr="000000"/>
    </a:dk1>
    <a:lt1>
      <a:sysClr val="window" lastClr="FFFFFF"/>
    </a:lt1>
    <a:dk2>
      <a:srgbClr val="44546A"/>
    </a:dk2>
    <a:lt2>
      <a:srgbClr val="E7E6E6"/>
    </a:lt2>
    <a:accent1>
      <a:srgbClr val="002D3D"/>
    </a:accent1>
    <a:accent2>
      <a:srgbClr val="999D19"/>
    </a:accent2>
    <a:accent3>
      <a:srgbClr val="E4A11B"/>
    </a:accent3>
    <a:accent4>
      <a:srgbClr val="A40C34"/>
    </a:accent4>
    <a:accent5>
      <a:srgbClr val="8EA6AB"/>
    </a:accent5>
    <a:accent6>
      <a:srgbClr val="D3D1A3"/>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002D3D"/>
    </a:accent1>
    <a:accent2>
      <a:srgbClr val="999D19"/>
    </a:accent2>
    <a:accent3>
      <a:srgbClr val="E4A11B"/>
    </a:accent3>
    <a:accent4>
      <a:srgbClr val="A40C34"/>
    </a:accent4>
    <a:accent5>
      <a:srgbClr val="8EA6AB"/>
    </a:accent5>
    <a:accent6>
      <a:srgbClr val="D3D1A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MarshBerry Theme">
    <a:dk1>
      <a:sysClr val="windowText" lastClr="000000"/>
    </a:dk1>
    <a:lt1>
      <a:sysClr val="window" lastClr="FFFFFF"/>
    </a:lt1>
    <a:dk2>
      <a:srgbClr val="44546A"/>
    </a:dk2>
    <a:lt2>
      <a:srgbClr val="E7E6E6"/>
    </a:lt2>
    <a:accent1>
      <a:srgbClr val="002D3D"/>
    </a:accent1>
    <a:accent2>
      <a:srgbClr val="999D19"/>
    </a:accent2>
    <a:accent3>
      <a:srgbClr val="E4A11B"/>
    </a:accent3>
    <a:accent4>
      <a:srgbClr val="A40C34"/>
    </a:accent4>
    <a:accent5>
      <a:srgbClr val="8EA6AB"/>
    </a:accent5>
    <a:accent6>
      <a:srgbClr val="D3D1A3"/>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MarshBerry Theme">
    <a:dk1>
      <a:sysClr val="windowText" lastClr="000000"/>
    </a:dk1>
    <a:lt1>
      <a:sysClr val="window" lastClr="FFFFFF"/>
    </a:lt1>
    <a:dk2>
      <a:srgbClr val="44546A"/>
    </a:dk2>
    <a:lt2>
      <a:srgbClr val="E7E6E6"/>
    </a:lt2>
    <a:accent1>
      <a:srgbClr val="002D3D"/>
    </a:accent1>
    <a:accent2>
      <a:srgbClr val="999D19"/>
    </a:accent2>
    <a:accent3>
      <a:srgbClr val="E4A11B"/>
    </a:accent3>
    <a:accent4>
      <a:srgbClr val="A40C34"/>
    </a:accent4>
    <a:accent5>
      <a:srgbClr val="8EA6AB"/>
    </a:accent5>
    <a:accent6>
      <a:srgbClr val="D3D1A3"/>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MarshBerry Theme">
    <a:dk1>
      <a:sysClr val="windowText" lastClr="000000"/>
    </a:dk1>
    <a:lt1>
      <a:sysClr val="window" lastClr="FFFFFF"/>
    </a:lt1>
    <a:dk2>
      <a:srgbClr val="44546A"/>
    </a:dk2>
    <a:lt2>
      <a:srgbClr val="E7E6E6"/>
    </a:lt2>
    <a:accent1>
      <a:srgbClr val="002D3D"/>
    </a:accent1>
    <a:accent2>
      <a:srgbClr val="999D19"/>
    </a:accent2>
    <a:accent3>
      <a:srgbClr val="E4A11B"/>
    </a:accent3>
    <a:accent4>
      <a:srgbClr val="A40C34"/>
    </a:accent4>
    <a:accent5>
      <a:srgbClr val="8EA6AB"/>
    </a:accent5>
    <a:accent6>
      <a:srgbClr val="D3D1A3"/>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MarshBerry">
    <a:dk1>
      <a:srgbClr val="002D3D"/>
    </a:dk1>
    <a:lt1>
      <a:sysClr val="window" lastClr="FFFFFF"/>
    </a:lt1>
    <a:dk2>
      <a:srgbClr val="796E65"/>
    </a:dk2>
    <a:lt2>
      <a:srgbClr val="D7D2CB"/>
    </a:lt2>
    <a:accent1>
      <a:srgbClr val="002D3D"/>
    </a:accent1>
    <a:accent2>
      <a:srgbClr val="A40C34"/>
    </a:accent2>
    <a:accent3>
      <a:srgbClr val="999D19"/>
    </a:accent3>
    <a:accent4>
      <a:srgbClr val="E4A11B"/>
    </a:accent4>
    <a:accent5>
      <a:srgbClr val="D2D0A3"/>
    </a:accent5>
    <a:accent6>
      <a:srgbClr val="8FA6AB"/>
    </a:accent6>
    <a:hlink>
      <a:srgbClr val="00313C"/>
    </a:hlink>
    <a:folHlink>
      <a:srgbClr val="971B2F"/>
    </a:folHlink>
  </a:clrScheme>
  <a:fontScheme name="MB Universal Fonts">
    <a:majorFont>
      <a:latin typeface="Verdana"/>
      <a:ea typeface="Verdana"/>
      <a:cs typeface="Arial"/>
    </a:majorFont>
    <a:minorFont>
      <a:latin typeface="Verdana"/>
      <a:ea typeface="Verdan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DBBEFBA5E3864C8021223B9EFB4587" ma:contentTypeVersion="" ma:contentTypeDescription="Create a new document." ma:contentTypeScope="" ma:versionID="01fe6710f59a81775746fd201858adc7">
  <xsd:schema xmlns:xsd="http://www.w3.org/2001/XMLSchema" xmlns:xs="http://www.w3.org/2001/XMLSchema" xmlns:p="http://schemas.microsoft.com/office/2006/metadata/properties" xmlns:ns2="f8fefa43-e382-4e17-8ef6-d62310d43086" targetNamespace="http://schemas.microsoft.com/office/2006/metadata/properties" ma:root="true" ma:fieldsID="6628ebae0951018a5e964545d8b1aed1" ns2:_="">
    <xsd:import namespace="f8fefa43-e382-4e17-8ef6-d62310d43086"/>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fefa43-e382-4e17-8ef6-d62310d4308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18FEFD-3068-441C-899D-43D478ABD70C}"/>
</file>

<file path=customXml/itemProps2.xml><?xml version="1.0" encoding="utf-8"?>
<ds:datastoreItem xmlns:ds="http://schemas.openxmlformats.org/officeDocument/2006/customXml" ds:itemID="{94C07E9A-A212-4259-8994-D43B2566578D}">
  <ds:schemaRefs>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9183bd5c-685d-4da0-8b5e-60384e77c125"/>
    <ds:schemaRef ds:uri="http://purl.org/dc/elements/1.1/"/>
    <ds:schemaRef ds:uri="e59bdd1b-a129-4520-924a-dd0d7954729f"/>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CD772E8-6DD5-472D-8305-D33260C89B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16512</TotalTime>
  <Words>13003</Words>
  <Application>Microsoft Office PowerPoint</Application>
  <PresentationFormat>Widescreen</PresentationFormat>
  <Paragraphs>1350</Paragraphs>
  <Slides>82</Slides>
  <Notes>68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82</vt:i4>
      </vt:variant>
    </vt:vector>
  </HeadingPairs>
  <TitlesOfParts>
    <vt:vector size="97" baseType="lpstr">
      <vt:lpstr>Arial</vt:lpstr>
      <vt:lpstr>Calibri</vt:lpstr>
      <vt:lpstr>Calibri Light</vt:lpstr>
      <vt:lpstr>Courier New</vt:lpstr>
      <vt:lpstr>Gotham Light</vt:lpstr>
      <vt:lpstr>Lato</vt:lpstr>
      <vt:lpstr>Open Sans Light</vt:lpstr>
      <vt:lpstr>Trebuchet MS</vt:lpstr>
      <vt:lpstr>Univers</vt:lpstr>
      <vt:lpstr>Verdana</vt:lpstr>
      <vt:lpstr>Wingdings</vt:lpstr>
      <vt:lpstr>Wingdings 2</vt:lpstr>
      <vt:lpstr>4_AlterEcoTheme_4x3</vt:lpstr>
      <vt:lpstr>3_AlterEcoTheme_4x3</vt:lpstr>
      <vt:lpstr>5_AlterEcoTheme_4x3</vt:lpstr>
      <vt:lpstr>PowerPoint Presentation</vt:lpstr>
      <vt:lpstr>PowerPoint Presentation</vt:lpstr>
      <vt:lpstr>PowerPoint Presentation</vt:lpstr>
      <vt:lpstr>Marshberry announces imas acquisition</vt:lpstr>
      <vt:lpstr>PowerPoint Presentation</vt:lpstr>
      <vt:lpstr>Who we serve</vt:lpstr>
      <vt:lpstr>WHAT WE DO: VALUE CREATION</vt:lpstr>
      <vt:lpstr>We are the market leader in sell side advisory There Are Clear Advantages To Partnering With The Top-ranked  Investment Banking Firm In The Insurance Industry.4,1</vt:lpstr>
      <vt:lpstr>Marshberry at a glance</vt:lpstr>
      <vt:lpstr>Market reach</vt:lpstr>
      <vt:lpstr>PowerPoint Presentation</vt:lpstr>
      <vt:lpstr>MARSHBERRY INVESTMENT BANKING DEAL COUNT</vt:lpstr>
      <vt:lpstr>On Deck for Today</vt:lpstr>
      <vt:lpstr>PowerPoint Presentation</vt:lpstr>
      <vt:lpstr>PowerPoint Presentation</vt:lpstr>
      <vt:lpstr>The Insurance Landscape</vt:lpstr>
      <vt:lpstr>PowerPoint Presentation</vt:lpstr>
      <vt:lpstr>GREATEST INDUSTRY IN THE HISTORY OF MANKIND?</vt:lpstr>
      <vt:lpstr>HISTORICAL ORGANIC GROWTH</vt:lpstr>
      <vt:lpstr>HISTORICAL EBITDA AS % OF NET REVENUE</vt:lpstr>
      <vt:lpstr>THE MARKET - AGGREGATE P&amp;C PREMIUM GROWTH PER YEAR</vt:lpstr>
      <vt:lpstr>E&amp;S PREMIUM CONTINUES TO GROW FASTER  THEN ADMITTED MARKET</vt:lpstr>
      <vt:lpstr>COMMERCIAL P&amp;C RATES QUARTERLY YOY CHANGE</vt:lpstr>
      <vt:lpstr>HEALTH INSURANCE PREMIUM GROWTH RATES*</vt:lpstr>
      <vt:lpstr>PowerPoint Presentation</vt:lpstr>
      <vt:lpstr>PowerPoint Presentation</vt:lpstr>
      <vt:lpstr>LEVERAGE RATIOS</vt:lpstr>
      <vt:lpstr>What Doors Are Open for Your Agency?</vt:lpstr>
      <vt:lpstr>PowerPoint Presentation</vt:lpstr>
      <vt:lpstr>PowerPoint Presentation</vt:lpstr>
      <vt:lpstr>What Path is Right for You?</vt:lpstr>
      <vt:lpstr>PowerPoint Presentation</vt:lpstr>
      <vt:lpstr>SUCCESSION DEFINED</vt:lpstr>
      <vt:lpstr>PowerPoint Presentation</vt:lpstr>
      <vt:lpstr>PERPETUATION QUESTIONS FOR YOU (A FEW OF THE MANY)</vt:lpstr>
      <vt:lpstr>ACTIONS SPEAK LOUDER THAN WORDS</vt:lpstr>
      <vt:lpstr>OWNERSHIP BROADENING TOO SLOWLY</vt:lpstr>
      <vt:lpstr>Case Study Scenario A</vt:lpstr>
      <vt:lpstr>Case Study Scenario B</vt:lpstr>
      <vt:lpstr>What would you rather have?</vt:lpstr>
      <vt:lpstr>succession</vt:lpstr>
      <vt:lpstr>PERPETUATION PLAN: People</vt:lpstr>
      <vt:lpstr>PERPETUATION PLAN: plan &amp; financing</vt:lpstr>
      <vt:lpstr>PERPETUATION PLAN: culture</vt:lpstr>
      <vt:lpstr>Succession Planning Example</vt:lpstr>
      <vt:lpstr>DEFINING THE REASON</vt:lpstr>
      <vt:lpstr>Shareholder guidelines</vt:lpstr>
      <vt:lpstr>Shareholder guidelines</vt:lpstr>
      <vt:lpstr>OUTLINING THE REQUIREMENTS</vt:lpstr>
      <vt:lpstr>OUTLINING THE REQUIREMENTS</vt:lpstr>
      <vt:lpstr>OWNERSHIP LIFECYCLE</vt:lpstr>
      <vt:lpstr>PERPETUATION TAKEAWAYS</vt:lpstr>
      <vt:lpstr>PowerPoint Presentation</vt:lpstr>
      <vt:lpstr>INDUSTRY CONSOLIDATION</vt:lpstr>
      <vt:lpstr>TOTAL U.S. TRANSACTIONS BY BUYER TYPE</vt:lpstr>
      <vt:lpstr>Key Definitions</vt:lpstr>
      <vt:lpstr>Base Purchase Price EBITDA Multiple</vt:lpstr>
      <vt:lpstr>STRUCTURE CONSIDERATIONS</vt:lpstr>
      <vt:lpstr>TYPICAL TRANSACTION TIMELINE</vt:lpstr>
      <vt:lpstr>Outlook for M&amp;A Activity</vt:lpstr>
      <vt:lpstr>PowerPoint Presentation</vt:lpstr>
      <vt:lpstr>PowerPoint Presentation</vt:lpstr>
      <vt:lpstr>Potential Benefits of The Formation</vt:lpstr>
      <vt:lpstr>PowerPoint Presentation</vt:lpstr>
      <vt:lpstr>PowerPoint Presentation</vt:lpstr>
      <vt:lpstr>PowerPoint Presentation</vt:lpstr>
      <vt:lpstr>PowerPoint Presentation</vt:lpstr>
      <vt:lpstr>PowerPoint Presentation</vt:lpstr>
      <vt:lpstr>TYPICAL Equity partner thesis</vt:lpstr>
      <vt:lpstr>PRIVATE EQUITY vs private capital PROS</vt:lpstr>
      <vt:lpstr>PRIVATE EQUITY vs private capital cons</vt:lpstr>
      <vt:lpstr>PowerPoint Presentation</vt:lpstr>
      <vt:lpstr>MarshBerry services: ASSISTING CLIENTS WITH ACCESS TO THE CAPITAL MARKETS</vt:lpstr>
      <vt:lpstr>General refinancing considerations</vt:lpstr>
      <vt:lpstr>PowerPoint Presentation</vt:lpstr>
      <vt:lpstr>Do nothing should not be an option</vt:lpstr>
      <vt:lpstr>EQUITY SUCCESSION PLANNING – decision table</vt:lpstr>
      <vt:lpstr>WHAT WILL YOU DO NEXT?</vt:lpstr>
      <vt:lpstr>Continue the conversation</vt:lpstr>
      <vt:lpstr>QUESTIONS?</vt:lpstr>
      <vt:lpstr>Footnotes</vt:lpstr>
      <vt:lpstr>Legal 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Hoeft</dc:creator>
  <cp:lastModifiedBy>James Graham</cp:lastModifiedBy>
  <cp:revision>142</cp:revision>
  <dcterms:created xsi:type="dcterms:W3CDTF">2022-03-16T15:11:33Z</dcterms:created>
  <dcterms:modified xsi:type="dcterms:W3CDTF">2024-03-20T14:12:20Z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0x010100F5DBBEFBA5E3864C8021223B9EFB4587</vt:lpwstr>
  </property>
  <property fmtid="{D5CDD505-2E9C-101B-9397-08002B2CF9AE}" pid="3" name="NXPowerLiteLastOptimized">
    <vt:lpwstr>9901595</vt:lpwstr>
  </property>
  <property fmtid="{D5CDD505-2E9C-101B-9397-08002B2CF9AE}" pid="4" name="NXPowerLiteSettings">
    <vt:lpwstr>F7C0031C027800</vt:lpwstr>
  </property>
  <property fmtid="{D5CDD505-2E9C-101B-9397-08002B2CF9AE}" pid="5" name="NXPowerLiteVersion">
    <vt:lpwstr>D10.0.1</vt:lpwstr>
  </property>
</Properties>
</file>